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72" r:id="rId1"/>
    <p:sldMasterId id="2147483687" r:id="rId2"/>
    <p:sldMasterId id="2147483702" r:id="rId3"/>
  </p:sldMasterIdLst>
  <p:notesMasterIdLst>
    <p:notesMasterId r:id="rId25"/>
  </p:notesMasterIdLst>
  <p:handoutMasterIdLst>
    <p:handoutMasterId r:id="rId26"/>
  </p:handoutMasterIdLst>
  <p:sldIdLst>
    <p:sldId id="278" r:id="rId4"/>
    <p:sldId id="520" r:id="rId5"/>
    <p:sldId id="958" r:id="rId6"/>
    <p:sldId id="513" r:id="rId7"/>
    <p:sldId id="959" r:id="rId8"/>
    <p:sldId id="911" r:id="rId9"/>
    <p:sldId id="523" r:id="rId10"/>
    <p:sldId id="655" r:id="rId11"/>
    <p:sldId id="960" r:id="rId12"/>
    <p:sldId id="951" r:id="rId13"/>
    <p:sldId id="952" r:id="rId14"/>
    <p:sldId id="904" r:id="rId15"/>
    <p:sldId id="957" r:id="rId16"/>
    <p:sldId id="956" r:id="rId17"/>
    <p:sldId id="859" r:id="rId18"/>
    <p:sldId id="953" r:id="rId19"/>
    <p:sldId id="961" r:id="rId20"/>
    <p:sldId id="954" r:id="rId21"/>
    <p:sldId id="955" r:id="rId22"/>
    <p:sldId id="938" r:id="rId23"/>
    <p:sldId id="676" r:id="rId24"/>
  </p:sldIdLst>
  <p:sldSz cx="12599988" cy="864076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5" userDrawn="1">
          <p15:clr>
            <a:srgbClr val="A4A3A4"/>
          </p15:clr>
        </p15:guide>
        <p15:guide id="2" pos="2488" userDrawn="1">
          <p15:clr>
            <a:srgbClr val="A4A3A4"/>
          </p15:clr>
        </p15:guide>
        <p15:guide id="3" orient="horz" pos="5218">
          <p15:clr>
            <a:srgbClr val="A4A3A4"/>
          </p15:clr>
        </p15:guide>
        <p15:guide id="4" orient="horz" pos="181" userDrawn="1">
          <p15:clr>
            <a:srgbClr val="A4A3A4"/>
          </p15:clr>
        </p15:guide>
        <p15:guide id="5" orient="horz" pos="23" userDrawn="1">
          <p15:clr>
            <a:srgbClr val="A4A3A4"/>
          </p15:clr>
        </p15:guide>
        <p15:guide id="6" pos="7756" userDrawn="1">
          <p15:clr>
            <a:srgbClr val="A4A3A4"/>
          </p15:clr>
        </p15:guide>
        <p15:guide id="7" pos="178">
          <p15:clr>
            <a:srgbClr val="A4A3A4"/>
          </p15:clr>
        </p15:guide>
        <p15:guide id="8" pos="5488" userDrawn="1">
          <p15:clr>
            <a:srgbClr val="A4A3A4"/>
          </p15:clr>
        </p15:guide>
        <p15:guide id="9" orient="horz" pos="5239" userDrawn="1">
          <p15:clr>
            <a:srgbClr val="A4A3A4"/>
          </p15:clr>
        </p15:guide>
        <p15:guide id="10" pos="7779" userDrawn="1">
          <p15:clr>
            <a:srgbClr val="A4A3A4"/>
          </p15:clr>
        </p15:guide>
        <p15:guide id="11" orient="horz" pos="4695" userDrawn="1">
          <p15:clr>
            <a:srgbClr val="A4A3A4"/>
          </p15:clr>
        </p15:guide>
        <p15:guide id="12" orient="horz" pos="35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917"/>
    <a:srgbClr val="E5581F"/>
    <a:srgbClr val="A2C9F4"/>
    <a:srgbClr val="E7F5FE"/>
    <a:srgbClr val="1888B9"/>
    <a:srgbClr val="F8E9FB"/>
    <a:srgbClr val="AE4828"/>
    <a:srgbClr val="CE0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7" autoAdjust="0"/>
    <p:restoredTop sz="97292" autoAdjust="0"/>
  </p:normalViewPr>
  <p:slideViewPr>
    <p:cSldViewPr snapToGrid="0">
      <p:cViewPr varScale="1">
        <p:scale>
          <a:sx n="93" d="100"/>
          <a:sy n="93" d="100"/>
        </p:scale>
        <p:origin x="786" y="84"/>
      </p:cViewPr>
      <p:guideLst>
        <p:guide orient="horz" pos="635"/>
        <p:guide pos="2488"/>
        <p:guide orient="horz" pos="5218"/>
        <p:guide orient="horz" pos="181"/>
        <p:guide orient="horz" pos="23"/>
        <p:guide pos="7756"/>
        <p:guide pos="178"/>
        <p:guide pos="5488"/>
        <p:guide orient="horz" pos="5239"/>
        <p:guide pos="7779"/>
        <p:guide orient="horz" pos="4695"/>
        <p:guide orient="horz" pos="35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Kolosov\Desktop\&#1052;&#1057;&#1055;%20&#1074;%20&#1044;&#1060;&#1054;\&#1044;&#1083;&#1103;%20&#1076;&#1086;&#1082;&#1083;&#1072;&#1076;&#1072;\&#1055;&#1088;&#1077;&#1079;&#1077;&#1085;&#1090;&#1072;&#1094;&#1080;&#1103;%20&#1044;&#1060;&#1054;\&#1076;&#1083;&#1103;%20&#1087;&#1088;&#1077;&#1079;&#1077;&#1085;&#1090;&#1072;&#1094;&#1080;&#108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Kolosov\Desktop\&#1052;&#1057;&#1055;%20&#1074;%20&#1044;&#1060;&#1054;\&#1044;&#1083;&#1103;%20&#1076;&#1086;&#1082;&#1083;&#1072;&#1076;&#1072;\&#1055;&#1088;&#1077;&#1079;&#1077;&#1085;&#1090;&#1072;&#1094;&#1080;&#1103;%20&#1044;&#1060;&#1054;\&#1076;&#1083;&#1103;%20&#1087;&#1088;&#1077;&#1079;&#1077;&#1085;&#1090;&#1072;&#1094;&#1080;&#1080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46805904686779"/>
          <c:y val="0.16238059505306476"/>
          <c:w val="0.82526815455966696"/>
          <c:h val="0.7071300423944206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НГС!$A$3:$A$9</c:f>
              <c:strCache>
                <c:ptCount val="7"/>
                <c:pt idx="0">
                  <c:v>31.12.2016</c:v>
                </c:pt>
                <c:pt idx="1">
                  <c:v>18.07.2017</c:v>
                </c:pt>
                <c:pt idx="2">
                  <c:v>27.09.2017</c:v>
                </c:pt>
                <c:pt idx="3">
                  <c:v>22.12.2017</c:v>
                </c:pt>
                <c:pt idx="4">
                  <c:v>31.12.2017</c:v>
                </c:pt>
                <c:pt idx="5">
                  <c:v>13.04.2018</c:v>
                </c:pt>
                <c:pt idx="6">
                  <c:v>31.12.2018</c:v>
                </c:pt>
              </c:strCache>
            </c:strRef>
          </c:cat>
          <c:val>
            <c:numRef>
              <c:f>НГС!$B$3:$B$9</c:f>
              <c:numCache>
                <c:formatCode>0.00</c:formatCode>
                <c:ptCount val="7"/>
                <c:pt idx="0" formatCode="General">
                  <c:v>8.23</c:v>
                </c:pt>
                <c:pt idx="1">
                  <c:v>3.73</c:v>
                </c:pt>
                <c:pt idx="2">
                  <c:v>5.91</c:v>
                </c:pt>
                <c:pt idx="3">
                  <c:v>8.23</c:v>
                </c:pt>
                <c:pt idx="4">
                  <c:v>8.23</c:v>
                </c:pt>
                <c:pt idx="5">
                  <c:v>13.699</c:v>
                </c:pt>
                <c:pt idx="6">
                  <c:v>21.5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AC1-494B-A88E-3E0E4DF6E694}"/>
            </c:ext>
          </c:extLst>
        </c:ser>
        <c:ser>
          <c:idx val="1"/>
          <c:order val="1"/>
          <c:spPr>
            <a:solidFill>
              <a:srgbClr val="33CC33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AC1-494B-A88E-3E0E4DF6E694}"/>
              </c:ext>
            </c:extLst>
          </c:dPt>
          <c:cat>
            <c:strRef>
              <c:f>НГС!$A$3:$A$9</c:f>
              <c:strCache>
                <c:ptCount val="7"/>
                <c:pt idx="0">
                  <c:v>31.12.2016</c:v>
                </c:pt>
                <c:pt idx="1">
                  <c:v>18.07.2017</c:v>
                </c:pt>
                <c:pt idx="2">
                  <c:v>27.09.2017</c:v>
                </c:pt>
                <c:pt idx="3">
                  <c:v>22.12.2017</c:v>
                </c:pt>
                <c:pt idx="4">
                  <c:v>31.12.2017</c:v>
                </c:pt>
                <c:pt idx="5">
                  <c:v>13.04.2018</c:v>
                </c:pt>
                <c:pt idx="6">
                  <c:v>31.12.2018</c:v>
                </c:pt>
              </c:strCache>
            </c:strRef>
          </c:cat>
          <c:val>
            <c:numRef>
              <c:f>НГС!$D$3:$D$9</c:f>
              <c:numCache>
                <c:formatCode>General</c:formatCode>
                <c:ptCount val="7"/>
                <c:pt idx="0">
                  <c:v>0</c:v>
                </c:pt>
                <c:pt idx="3">
                  <c:v>4.7899999999999991</c:v>
                </c:pt>
                <c:pt idx="4">
                  <c:v>5.4689999999999994</c:v>
                </c:pt>
                <c:pt idx="5">
                  <c:v>6.2618</c:v>
                </c:pt>
                <c:pt idx="6">
                  <c:v>6.8469999999999995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AC1-494B-A88E-3E0E4DF6E6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100"/>
        <c:axId val="501167584"/>
        <c:axId val="490578848"/>
      </c:barChart>
      <c:lineChart>
        <c:grouping val="stacked"/>
        <c:varyColors val="0"/>
        <c:ser>
          <c:idx val="2"/>
          <c:order val="2"/>
          <c:tx>
            <c:strRef>
              <c:f>НГС!$B$1</c:f>
              <c:strCache>
                <c:ptCount val="1"/>
                <c:pt idx="0">
                  <c:v>Объем планируемой и фактически оказанной кредитно-гарантийной поддержки в ДФО с 2016 по 2018 гг.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1.1623384052167918E-2"/>
                  <c:y val="-3.8902738558791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AC1-494B-A88E-3E0E4DF6E69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4.5386528318590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AC1-494B-A88E-3E0E4DF6E69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3273228155558776E-17"/>
                  <c:y val="-1.945136927939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AC1-494B-A88E-3E0E4DF6E69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0979020979021063E-2"/>
                  <c:y val="-2.9274783765801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AC1-494B-A88E-3E0E4DF6E69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905846013041986E-3"/>
                  <c:y val="-3.8902738558791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AC1-494B-A88E-3E0E4DF6E69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2.6613439787092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AC1-494B-A88E-3E0E4DF6E694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6860313465278571E-2"/>
                  <c:y val="-3.6919822068471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AC1-494B-A88E-3E0E4DF6E69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НГС!$E$3:$E$9</c:f>
              <c:numCache>
                <c:formatCode>0.00</c:formatCode>
                <c:ptCount val="7"/>
                <c:pt idx="0" formatCode="General">
                  <c:v>8.23</c:v>
                </c:pt>
                <c:pt idx="1">
                  <c:v>3.73</c:v>
                </c:pt>
                <c:pt idx="2">
                  <c:v>5.91</c:v>
                </c:pt>
                <c:pt idx="3">
                  <c:v>13.02</c:v>
                </c:pt>
                <c:pt idx="4">
                  <c:v>13.699</c:v>
                </c:pt>
                <c:pt idx="5">
                  <c:v>19.960799999999999</c:v>
                </c:pt>
                <c:pt idx="6">
                  <c:v>21.5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4AC1-494B-A88E-3E0E4DF6E6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1167584"/>
        <c:axId val="490578848"/>
      </c:lineChart>
      <c:catAx>
        <c:axId val="501167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490578848"/>
        <c:crosses val="autoZero"/>
        <c:auto val="1"/>
        <c:lblAlgn val="ctr"/>
        <c:lblOffset val="100"/>
        <c:noMultiLvlLbl val="0"/>
      </c:catAx>
      <c:valAx>
        <c:axId val="490578848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ru-RU" sz="800">
                    <a:latin typeface="Arial Narrow" panose="020B0606020202030204" pitchFamily="34" charset="0"/>
                  </a:rPr>
                  <a:t>млрд. руб.</a:t>
                </a:r>
              </a:p>
            </c:rich>
          </c:tx>
          <c:layout>
            <c:manualLayout>
              <c:xMode val="edge"/>
              <c:yMode val="edge"/>
              <c:x val="1.4945579355028171E-2"/>
              <c:y val="0.424578245084633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501167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46805904686779"/>
          <c:y val="0.16238059505306476"/>
          <c:w val="0.82526815455966696"/>
          <c:h val="0.7071300423944206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Закупки!$B$3:$B$8</c:f>
              <c:strCache>
                <c:ptCount val="6"/>
                <c:pt idx="0">
                  <c:v>31.12.2016</c:v>
                </c:pt>
                <c:pt idx="1">
                  <c:v>18.07.2017</c:v>
                </c:pt>
                <c:pt idx="2">
                  <c:v>27.09.2017</c:v>
                </c:pt>
                <c:pt idx="3">
                  <c:v>31.12.2017</c:v>
                </c:pt>
                <c:pt idx="4">
                  <c:v>13.04.2018</c:v>
                </c:pt>
                <c:pt idx="5">
                  <c:v>31.12.2018</c:v>
                </c:pt>
              </c:strCache>
            </c:strRef>
          </c:cat>
          <c:val>
            <c:numRef>
              <c:f>Закупки!$G$3:$G$8</c:f>
              <c:numCache>
                <c:formatCode>General</c:formatCode>
                <c:ptCount val="6"/>
                <c:pt idx="0">
                  <c:v>39.799999999999997</c:v>
                </c:pt>
                <c:pt idx="1">
                  <c:v>18.399999999999999</c:v>
                </c:pt>
                <c:pt idx="2">
                  <c:v>39.799999999999997</c:v>
                </c:pt>
                <c:pt idx="3">
                  <c:v>39.799999999999997</c:v>
                </c:pt>
                <c:pt idx="4">
                  <c:v>57.9</c:v>
                </c:pt>
                <c:pt idx="5">
                  <c:v>57.9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79-4C92-BD45-D45B9A68DBFC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Закупки!$B$3:$B$8</c:f>
              <c:strCache>
                <c:ptCount val="6"/>
                <c:pt idx="0">
                  <c:v>31.12.2016</c:v>
                </c:pt>
                <c:pt idx="1">
                  <c:v>18.07.2017</c:v>
                </c:pt>
                <c:pt idx="2">
                  <c:v>27.09.2017</c:v>
                </c:pt>
                <c:pt idx="3">
                  <c:v>31.12.2017</c:v>
                </c:pt>
                <c:pt idx="4">
                  <c:v>13.04.2018</c:v>
                </c:pt>
                <c:pt idx="5">
                  <c:v>31.12.2018</c:v>
                </c:pt>
              </c:strCache>
            </c:strRef>
          </c:cat>
          <c:val>
            <c:numRef>
              <c:f>Закупки!$H$3:$H$8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5.7999999999999972</c:v>
                </c:pt>
                <c:pt idx="3">
                  <c:v>18.100000000000001</c:v>
                </c:pt>
                <c:pt idx="4">
                  <c:v>10.240000000000002</c:v>
                </c:pt>
                <c:pt idx="5">
                  <c:v>21.86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A79-4C92-BD45-D45B9A68DB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100"/>
        <c:axId val="485008760"/>
        <c:axId val="488852728"/>
      </c:barChart>
      <c:lineChart>
        <c:grouping val="stacked"/>
        <c:varyColors val="0"/>
        <c:ser>
          <c:idx val="2"/>
          <c:order val="2"/>
          <c:tx>
            <c:strRef>
              <c:f>Закупки!$D$3:$D$8</c:f>
              <c:strCache>
                <c:ptCount val="6"/>
                <c:pt idx="0">
                  <c:v>39,8</c:v>
                </c:pt>
                <c:pt idx="1">
                  <c:v>18,4</c:v>
                </c:pt>
                <c:pt idx="2">
                  <c:v>45,6</c:v>
                </c:pt>
                <c:pt idx="3">
                  <c:v>57,9</c:v>
                </c:pt>
                <c:pt idx="4">
                  <c:v>68,14</c:v>
                </c:pt>
                <c:pt idx="5">
                  <c:v>90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9.4230100507160745E-3"/>
                  <c:y val="-2.54118164946699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A79-4C92-BD45-D45B9A68DBF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4.4470678865672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A79-4C92-BD45-D45B9A68DBF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1410033502386916E-3"/>
                  <c:y val="-3.81177247420050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A79-4C92-BD45-D45B9A68DBF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1410033502386916E-3"/>
                  <c:y val="-3.17647706183375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A79-4C92-BD45-D45B9A68DBF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7275518426312805E-2"/>
                  <c:y val="-4.44706788656725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A79-4C92-BD45-D45B9A68DBFC}"/>
                </c:ext>
                <c:ext xmlns:c15="http://schemas.microsoft.com/office/drawing/2012/chart" uri="{CE6537A1-D6FC-4f65-9D91-7224C49458BB}">
                  <c15:layout>
                    <c:manualLayout>
                      <c:w val="9.8030714560949556E-2"/>
                      <c:h val="8.4684878468487851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1.225782740508099E-2"/>
                  <c:y val="-3.1764770618337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A79-4C92-BD45-D45B9A68DBF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Закупки!$B$3:$B$8</c:f>
              <c:strCache>
                <c:ptCount val="6"/>
                <c:pt idx="0">
                  <c:v>31.12.2016</c:v>
                </c:pt>
                <c:pt idx="1">
                  <c:v>18.07.2017</c:v>
                </c:pt>
                <c:pt idx="2">
                  <c:v>27.09.2017</c:v>
                </c:pt>
                <c:pt idx="3">
                  <c:v>31.12.2017</c:v>
                </c:pt>
                <c:pt idx="4">
                  <c:v>13.04.2018</c:v>
                </c:pt>
                <c:pt idx="5">
                  <c:v>31.12.2018</c:v>
                </c:pt>
              </c:strCache>
            </c:strRef>
          </c:cat>
          <c:val>
            <c:numRef>
              <c:f>Закупки!$D$3:$D$8</c:f>
              <c:numCache>
                <c:formatCode>General</c:formatCode>
                <c:ptCount val="6"/>
                <c:pt idx="0">
                  <c:v>39.799999999999997</c:v>
                </c:pt>
                <c:pt idx="1">
                  <c:v>18.399999999999999</c:v>
                </c:pt>
                <c:pt idx="2">
                  <c:v>45.6</c:v>
                </c:pt>
                <c:pt idx="3">
                  <c:v>57.9</c:v>
                </c:pt>
                <c:pt idx="4">
                  <c:v>68.14</c:v>
                </c:pt>
                <c:pt idx="5">
                  <c:v>90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A79-4C92-BD45-D45B9A68DB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5008760"/>
        <c:axId val="488852728"/>
      </c:lineChart>
      <c:catAx>
        <c:axId val="485008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488852728"/>
        <c:crosses val="autoZero"/>
        <c:auto val="1"/>
        <c:lblAlgn val="ctr"/>
        <c:lblOffset val="100"/>
        <c:noMultiLvlLbl val="0"/>
      </c:catAx>
      <c:valAx>
        <c:axId val="488852728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ru-RU" sz="800" dirty="0" smtClean="0">
                    <a:latin typeface="Arial Narrow" panose="020B0606020202030204" pitchFamily="34" charset="0"/>
                  </a:rPr>
                  <a:t>Объем</a:t>
                </a:r>
                <a:r>
                  <a:rPr lang="ru-RU" sz="800" baseline="0" dirty="0" smtClean="0">
                    <a:latin typeface="Arial Narrow" panose="020B0606020202030204" pitchFamily="34" charset="0"/>
                  </a:rPr>
                  <a:t> закупок, </a:t>
                </a:r>
                <a:r>
                  <a:rPr lang="ru-RU" sz="800" dirty="0" smtClean="0">
                    <a:latin typeface="Arial Narrow" panose="020B0606020202030204" pitchFamily="34" charset="0"/>
                  </a:rPr>
                  <a:t>млрд</a:t>
                </a:r>
                <a:r>
                  <a:rPr lang="ru-RU" sz="800" dirty="0">
                    <a:latin typeface="Arial Narrow" panose="020B0606020202030204" pitchFamily="34" charset="0"/>
                  </a:rPr>
                  <a:t>. руб.</a:t>
                </a:r>
              </a:p>
            </c:rich>
          </c:tx>
          <c:layout>
            <c:manualLayout>
              <c:xMode val="edge"/>
              <c:yMode val="edge"/>
              <c:x val="8.6634808153945742E-3"/>
              <c:y val="0.176813218146438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485008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5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160279209221482E-3"/>
          <c:y val="0.21962232970537382"/>
          <c:w val="0.6616141796212468"/>
          <c:h val="0.429167710805604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D71B2-C074-4B13-AB67-B32509399B4C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A3FB5-6A54-469C-AF8A-E30B739F1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9374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A145-E748-45E6-9541-8C569DD64A2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7263" y="1241425"/>
            <a:ext cx="48831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FF0B7-6C7A-444D-BC86-99C02D5842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136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1pPr>
    <a:lvl2pPr marL="4739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2pPr>
    <a:lvl3pPr marL="947867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3pPr>
    <a:lvl4pPr marL="14218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4pPr>
    <a:lvl5pPr marL="18957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5pPr>
    <a:lvl6pPr marL="23696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6pPr>
    <a:lvl7pPr marL="28436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7pPr>
    <a:lvl8pPr marL="3317535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8pPr>
    <a:lvl9pPr marL="37914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956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570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92475" y="850900"/>
            <a:ext cx="3341688" cy="2292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268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92475" y="850900"/>
            <a:ext cx="3341688" cy="2292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408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FF0B7-6C7A-444D-BC86-99C02D58423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551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AE1577-3A23-435E-8456-B20EE4B5C2CF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15554" name="Rectangle 7"/>
          <p:cNvSpPr txBox="1">
            <a:spLocks noGrp="1" noChangeArrowheads="1"/>
          </p:cNvSpPr>
          <p:nvPr/>
        </p:nvSpPr>
        <p:spPr bwMode="auto">
          <a:xfrm>
            <a:off x="3849690" y="9428712"/>
            <a:ext cx="294640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9" tIns="45704" rIns="91409" bIns="45704"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434C67-FE62-4AB2-B74E-CF3DBFFBEB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15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746125"/>
            <a:ext cx="5427662" cy="3721100"/>
          </a:xfrm>
          <a:ln/>
        </p:spPr>
      </p:sp>
      <p:sp>
        <p:nvSpPr>
          <p:cNvPr id="1815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2" y="4715953"/>
            <a:ext cx="5438775" cy="446698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7149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57263" y="1241425"/>
            <a:ext cx="48831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0570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D061E6-0AAA-49F8-B74D-B24FEDCECDE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915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999" y="1414125"/>
            <a:ext cx="10709990" cy="3008266"/>
          </a:xfrm>
        </p:spPr>
        <p:txBody>
          <a:bodyPr anchor="b"/>
          <a:lstStyle>
            <a:lvl1pPr algn="ctr"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4538401"/>
            <a:ext cx="9449991" cy="2086184"/>
          </a:xfrm>
        </p:spPr>
        <p:txBody>
          <a:bodyPr/>
          <a:lstStyle>
            <a:lvl1pPr marL="0" indent="0" algn="ctr">
              <a:buNone/>
              <a:defRPr sz="3024"/>
            </a:lvl1pPr>
            <a:lvl2pPr marL="576072" indent="0" algn="ctr">
              <a:buNone/>
              <a:defRPr sz="2520"/>
            </a:lvl2pPr>
            <a:lvl3pPr marL="1152144" indent="0" algn="ctr">
              <a:buNone/>
              <a:defRPr sz="2268"/>
            </a:lvl3pPr>
            <a:lvl4pPr marL="1728216" indent="0" algn="ctr">
              <a:buNone/>
              <a:defRPr sz="2016"/>
            </a:lvl4pPr>
            <a:lvl5pPr marL="2304288" indent="0" algn="ctr">
              <a:buNone/>
              <a:defRPr sz="2016"/>
            </a:lvl5pPr>
            <a:lvl6pPr marL="2880360" indent="0" algn="ctr">
              <a:buNone/>
              <a:defRPr sz="2016"/>
            </a:lvl6pPr>
            <a:lvl7pPr marL="3456432" indent="0" algn="ctr">
              <a:buNone/>
              <a:defRPr sz="2016"/>
            </a:lvl7pPr>
            <a:lvl8pPr marL="4032504" indent="0" algn="ctr">
              <a:buNone/>
              <a:defRPr sz="2016"/>
            </a:lvl8pPr>
            <a:lvl9pPr marL="4608576" indent="0" algn="ctr">
              <a:buNone/>
              <a:defRPr sz="2016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0C43-879B-42CC-8FDB-2630D1254683}" type="datetime1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76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3DFF-D307-4F8E-9875-4A5F6FF1D4F5}" type="datetime1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81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460041"/>
            <a:ext cx="2716872" cy="73226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50" y="460041"/>
            <a:ext cx="7993117" cy="73226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6C73-7750-4094-ADA8-4D18DC78749D}" type="datetime1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219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143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999" y="1414125"/>
            <a:ext cx="10709990" cy="3008266"/>
          </a:xfrm>
        </p:spPr>
        <p:txBody>
          <a:bodyPr anchor="b"/>
          <a:lstStyle>
            <a:lvl1pPr algn="ctr"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4538401"/>
            <a:ext cx="9449991" cy="2086184"/>
          </a:xfrm>
        </p:spPr>
        <p:txBody>
          <a:bodyPr/>
          <a:lstStyle>
            <a:lvl1pPr marL="0" indent="0" algn="ctr">
              <a:buNone/>
              <a:defRPr sz="3024"/>
            </a:lvl1pPr>
            <a:lvl2pPr marL="576072" indent="0" algn="ctr">
              <a:buNone/>
              <a:defRPr sz="2520"/>
            </a:lvl2pPr>
            <a:lvl3pPr marL="1152144" indent="0" algn="ctr">
              <a:buNone/>
              <a:defRPr sz="2268"/>
            </a:lvl3pPr>
            <a:lvl4pPr marL="1728216" indent="0" algn="ctr">
              <a:buNone/>
              <a:defRPr sz="2016"/>
            </a:lvl4pPr>
            <a:lvl5pPr marL="2304288" indent="0" algn="ctr">
              <a:buNone/>
              <a:defRPr sz="2016"/>
            </a:lvl5pPr>
            <a:lvl6pPr marL="2880360" indent="0" algn="ctr">
              <a:buNone/>
              <a:defRPr sz="2016"/>
            </a:lvl6pPr>
            <a:lvl7pPr marL="3456432" indent="0" algn="ctr">
              <a:buNone/>
              <a:defRPr sz="2016"/>
            </a:lvl7pPr>
            <a:lvl8pPr marL="4032504" indent="0" algn="ctr">
              <a:buNone/>
              <a:defRPr sz="2016"/>
            </a:lvl8pPr>
            <a:lvl9pPr marL="4608576" indent="0" algn="ctr">
              <a:buNone/>
              <a:defRPr sz="2016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0C43-879B-42CC-8FDB-2630D1254683}" type="datetime1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314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5247-511B-41E2-ABBB-C6CCBFB02BFE}" type="datetime1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0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2154193"/>
            <a:ext cx="10867490" cy="3594317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5782513"/>
            <a:ext cx="10867490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72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F57B-94BF-4336-845A-A8E9CE162161}" type="datetime1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987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5F3C-F060-4F67-BC1D-235895CA6ED7}" type="datetime1">
              <a:rPr lang="ru-RU" smtClean="0"/>
              <a:t>18.04.2018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366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460043"/>
            <a:ext cx="10867490" cy="16701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2" y="2118188"/>
            <a:ext cx="5330385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2" y="3156278"/>
            <a:ext cx="5330385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5" y="2118188"/>
            <a:ext cx="5356636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5" y="3156278"/>
            <a:ext cx="5356636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30D4-7B18-4B7F-9C63-7DF0D3EE8480}" type="datetime1">
              <a:rPr lang="ru-RU" smtClean="0"/>
              <a:t>18.04.2018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515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2788-76F0-4651-A844-1EB724AFF0A1}" type="datetime1">
              <a:rPr lang="ru-RU" smtClean="0"/>
              <a:t>18.04.2018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68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7A7B-2CA9-461D-8DDA-32EDF7098AE9}" type="datetime1">
              <a:rPr lang="ru-RU" smtClean="0"/>
              <a:t>18.04.2018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6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5247-511B-41E2-ABBB-C6CCBFB02BFE}" type="datetime1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76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244112"/>
            <a:ext cx="6378744" cy="6140542"/>
          </a:xfrm>
        </p:spPr>
        <p:txBody>
          <a:bodyPr/>
          <a:lstStyle>
            <a:lvl1pPr>
              <a:defRPr sz="4032"/>
            </a:lvl1pPr>
            <a:lvl2pPr>
              <a:defRPr sz="3528"/>
            </a:lvl2pPr>
            <a:lvl3pPr>
              <a:defRPr sz="3024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52CB-ADE7-4E5E-A2C0-C60ADB98DCF4}" type="datetime1">
              <a:rPr lang="ru-RU" smtClean="0"/>
              <a:t>18.04.2018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728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244112"/>
            <a:ext cx="6378744" cy="6140542"/>
          </a:xfrm>
        </p:spPr>
        <p:txBody>
          <a:bodyPr anchor="t"/>
          <a:lstStyle>
            <a:lvl1pPr marL="0" indent="0">
              <a:buNone/>
              <a:defRPr sz="4032"/>
            </a:lvl1pPr>
            <a:lvl2pPr marL="576072" indent="0">
              <a:buNone/>
              <a:defRPr sz="3528"/>
            </a:lvl2pPr>
            <a:lvl3pPr marL="1152144" indent="0">
              <a:buNone/>
              <a:defRPr sz="3024"/>
            </a:lvl3pPr>
            <a:lvl4pPr marL="1728216" indent="0">
              <a:buNone/>
              <a:defRPr sz="2520"/>
            </a:lvl4pPr>
            <a:lvl5pPr marL="2304288" indent="0">
              <a:buNone/>
              <a:defRPr sz="2520"/>
            </a:lvl5pPr>
            <a:lvl6pPr marL="2880360" indent="0">
              <a:buNone/>
              <a:defRPr sz="2520"/>
            </a:lvl6pPr>
            <a:lvl7pPr marL="3456432" indent="0">
              <a:buNone/>
              <a:defRPr sz="2520"/>
            </a:lvl7pPr>
            <a:lvl8pPr marL="4032504" indent="0">
              <a:buNone/>
              <a:defRPr sz="2520"/>
            </a:lvl8pPr>
            <a:lvl9pPr marL="4608576" indent="0">
              <a:buNone/>
              <a:defRPr sz="252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FDFF-166A-43FC-B297-94E615F04A11}" type="datetime1">
              <a:rPr lang="ru-RU" smtClean="0"/>
              <a:t>18.04.2018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796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3DFF-D307-4F8E-9875-4A5F6FF1D4F5}" type="datetime1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896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460041"/>
            <a:ext cx="2716872" cy="73226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50" y="460041"/>
            <a:ext cx="7993117" cy="73226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6C73-7750-4094-ADA8-4D18DC78749D}" type="datetime1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5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ятиугольник 10"/>
          <p:cNvSpPr/>
          <p:nvPr userDrawn="1"/>
        </p:nvSpPr>
        <p:spPr bwMode="auto">
          <a:xfrm>
            <a:off x="-987642" y="307270"/>
            <a:ext cx="987648" cy="230860"/>
          </a:xfrm>
          <a:prstGeom prst="homePlate">
            <a:avLst/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Space before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AutoShape 12"/>
          <p:cNvSpPr>
            <a:spLocks noChangeArrowheads="1"/>
          </p:cNvSpPr>
          <p:nvPr userDrawn="1"/>
        </p:nvSpPr>
        <p:spPr bwMode="auto">
          <a:xfrm>
            <a:off x="-15918" y="8659113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Left indent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Пятиугольник 20"/>
          <p:cNvSpPr/>
          <p:nvPr userDrawn="1"/>
        </p:nvSpPr>
        <p:spPr bwMode="auto">
          <a:xfrm>
            <a:off x="-1003572" y="2030490"/>
            <a:ext cx="987648" cy="230860"/>
          </a:xfrm>
          <a:prstGeom prst="homePlat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7" y="1164689"/>
            <a:ext cx="11135345" cy="57689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426034" indent="0">
              <a:buNone/>
              <a:defRPr sz="2357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Enter your subheadline here</a:t>
            </a:r>
            <a:endParaRPr lang="ru-RU" dirty="0" smtClean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7" y="422706"/>
            <a:ext cx="11135345" cy="731100"/>
          </a:xfrm>
          <a:prstGeom prst="rect">
            <a:avLst/>
          </a:prstGeom>
        </p:spPr>
        <p:txBody>
          <a:bodyPr lIns="89904" tIns="0" rIns="91344" bIns="0" anchor="b" anchorCtr="0">
            <a:normAutofit/>
          </a:bodyPr>
          <a:lstStyle>
            <a:lvl1pPr>
              <a:defRPr sz="2592" b="1">
                <a:solidFill>
                  <a:srgbClr val="232323"/>
                </a:solidFill>
              </a:defRPr>
            </a:lvl1pPr>
          </a:lstStyle>
          <a:p>
            <a:r>
              <a:rPr lang="en-US" dirty="0" smtClean="0"/>
              <a:t>Enter your headline here</a:t>
            </a:r>
            <a:endParaRPr lang="ru-RU" dirty="0"/>
          </a:p>
        </p:txBody>
      </p:sp>
      <p:sp>
        <p:nvSpPr>
          <p:cNvPr id="33" name="Пятиугольник 32"/>
          <p:cNvSpPr/>
          <p:nvPr userDrawn="1"/>
        </p:nvSpPr>
        <p:spPr bwMode="auto">
          <a:xfrm>
            <a:off x="-987641" y="8120992"/>
            <a:ext cx="971728" cy="230860"/>
          </a:xfrm>
          <a:prstGeom prst="homePlate">
            <a:avLst/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Space after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AutoShape 12"/>
          <p:cNvSpPr>
            <a:spLocks noChangeArrowheads="1"/>
          </p:cNvSpPr>
          <p:nvPr userDrawn="1"/>
        </p:nvSpPr>
        <p:spPr bwMode="auto">
          <a:xfrm>
            <a:off x="11719050" y="8661766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Right indent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AutoShape 12"/>
          <p:cNvSpPr>
            <a:spLocks noChangeArrowheads="1"/>
          </p:cNvSpPr>
          <p:nvPr userDrawn="1"/>
        </p:nvSpPr>
        <p:spPr bwMode="auto">
          <a:xfrm>
            <a:off x="1006442" y="8658342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AutoShape 12"/>
          <p:cNvSpPr>
            <a:spLocks noChangeArrowheads="1"/>
          </p:cNvSpPr>
          <p:nvPr userDrawn="1"/>
        </p:nvSpPr>
        <p:spPr bwMode="auto">
          <a:xfrm>
            <a:off x="10710825" y="8658342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Пятиугольник 18"/>
          <p:cNvSpPr/>
          <p:nvPr userDrawn="1"/>
        </p:nvSpPr>
        <p:spPr bwMode="auto">
          <a:xfrm>
            <a:off x="-1003571" y="7199196"/>
            <a:ext cx="987648" cy="230860"/>
          </a:xfrm>
          <a:prstGeom prst="homePlat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152188" y="7963674"/>
            <a:ext cx="1008225" cy="27274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lang="ru-RU" sz="1296" smtClean="0">
                <a:solidFill>
                  <a:schemeClr val="accent1"/>
                </a:solidFill>
              </a:defRPr>
            </a:lvl1pPr>
          </a:lstStyle>
          <a:p>
            <a:fld id="{BDBB2107-50E8-4020-A265-E2E05D6FF44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39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124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" y="2059367"/>
            <a:ext cx="12599986" cy="413437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8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87" y="2059367"/>
            <a:ext cx="8827415" cy="41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268723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999" y="1414125"/>
            <a:ext cx="10709990" cy="3008266"/>
          </a:xfrm>
        </p:spPr>
        <p:txBody>
          <a:bodyPr anchor="b"/>
          <a:lstStyle>
            <a:lvl1pPr algn="ctr"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4538401"/>
            <a:ext cx="9449991" cy="2086184"/>
          </a:xfrm>
        </p:spPr>
        <p:txBody>
          <a:bodyPr/>
          <a:lstStyle>
            <a:lvl1pPr marL="0" indent="0" algn="ctr">
              <a:buNone/>
              <a:defRPr sz="3024"/>
            </a:lvl1pPr>
            <a:lvl2pPr marL="576072" indent="0" algn="ctr">
              <a:buNone/>
              <a:defRPr sz="2520"/>
            </a:lvl2pPr>
            <a:lvl3pPr marL="1152144" indent="0" algn="ctr">
              <a:buNone/>
              <a:defRPr sz="2268"/>
            </a:lvl3pPr>
            <a:lvl4pPr marL="1728216" indent="0" algn="ctr">
              <a:buNone/>
              <a:defRPr sz="2016"/>
            </a:lvl4pPr>
            <a:lvl5pPr marL="2304288" indent="0" algn="ctr">
              <a:buNone/>
              <a:defRPr sz="2016"/>
            </a:lvl5pPr>
            <a:lvl6pPr marL="2880360" indent="0" algn="ctr">
              <a:buNone/>
              <a:defRPr sz="2016"/>
            </a:lvl6pPr>
            <a:lvl7pPr marL="3456432" indent="0" algn="ctr">
              <a:buNone/>
              <a:defRPr sz="2016"/>
            </a:lvl7pPr>
            <a:lvl8pPr marL="4032504" indent="0" algn="ctr">
              <a:buNone/>
              <a:defRPr sz="2016"/>
            </a:lvl8pPr>
            <a:lvl9pPr marL="4608576" indent="0" algn="ctr">
              <a:buNone/>
              <a:defRPr sz="2016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1858-1A3C-4A7A-AD3C-48DE2A4B0697}" type="datetimeFigureOut">
              <a:rPr lang="ru-RU" smtClean="0"/>
              <a:t>18.04.2018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F57B-A844-4090-8BD4-1AAA46E3D23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6238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1858-1A3C-4A7A-AD3C-48DE2A4B0697}" type="datetimeFigureOut">
              <a:rPr lang="ru-RU" smtClean="0"/>
              <a:t>18.04.2018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F57B-A844-4090-8BD4-1AAA46E3D23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9760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8" y="2154194"/>
            <a:ext cx="10867490" cy="3594317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8" y="5782515"/>
            <a:ext cx="10867490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72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1858-1A3C-4A7A-AD3C-48DE2A4B0697}" type="datetimeFigureOut">
              <a:rPr lang="ru-RU" smtClean="0"/>
              <a:t>18.04.2018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F57B-A844-4090-8BD4-1AAA46E3D23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7116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2154193"/>
            <a:ext cx="10867490" cy="3594317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5782513"/>
            <a:ext cx="10867490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72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F57B-94BF-4336-845A-A8E9CE162161}" type="datetime1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5140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50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5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1858-1A3C-4A7A-AD3C-48DE2A4B0697}" type="datetimeFigureOut">
              <a:rPr lang="ru-RU" smtClean="0"/>
              <a:t>18.04.2018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F57B-A844-4090-8BD4-1AAA46E3D23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297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460044"/>
            <a:ext cx="10867490" cy="16701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2" y="2118188"/>
            <a:ext cx="5330385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2" y="3156278"/>
            <a:ext cx="5330385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4" y="2118188"/>
            <a:ext cx="5356636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4" y="3156278"/>
            <a:ext cx="5356636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1858-1A3C-4A7A-AD3C-48DE2A4B0697}" type="datetimeFigureOut">
              <a:rPr lang="ru-RU" smtClean="0"/>
              <a:t>18.04.2018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F57B-A844-4090-8BD4-1AAA46E3D23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65972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1858-1A3C-4A7A-AD3C-48DE2A4B0697}" type="datetimeFigureOut">
              <a:rPr lang="ru-RU" smtClean="0"/>
              <a:t>18.04.2018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F57B-A844-4090-8BD4-1AAA46E3D23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72738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1858-1A3C-4A7A-AD3C-48DE2A4B0697}" type="datetimeFigureOut">
              <a:rPr lang="ru-RU" smtClean="0"/>
              <a:t>18.04.2018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F57B-A844-4090-8BD4-1AAA46E3D23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89222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244113"/>
            <a:ext cx="6378745" cy="6140542"/>
          </a:xfrm>
        </p:spPr>
        <p:txBody>
          <a:bodyPr/>
          <a:lstStyle>
            <a:lvl1pPr>
              <a:defRPr sz="4032"/>
            </a:lvl1pPr>
            <a:lvl2pPr>
              <a:defRPr sz="3528"/>
            </a:lvl2pPr>
            <a:lvl3pPr>
              <a:defRPr sz="3024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1858-1A3C-4A7A-AD3C-48DE2A4B0697}" type="datetimeFigureOut">
              <a:rPr lang="ru-RU" smtClean="0"/>
              <a:t>18.04.2018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F57B-A844-4090-8BD4-1AAA46E3D23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8109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244113"/>
            <a:ext cx="6378745" cy="6140542"/>
          </a:xfrm>
        </p:spPr>
        <p:txBody>
          <a:bodyPr anchor="t"/>
          <a:lstStyle>
            <a:lvl1pPr marL="0" indent="0">
              <a:buNone/>
              <a:defRPr sz="4032"/>
            </a:lvl1pPr>
            <a:lvl2pPr marL="576072" indent="0">
              <a:buNone/>
              <a:defRPr sz="3528"/>
            </a:lvl2pPr>
            <a:lvl3pPr marL="1152144" indent="0">
              <a:buNone/>
              <a:defRPr sz="3024"/>
            </a:lvl3pPr>
            <a:lvl4pPr marL="1728216" indent="0">
              <a:buNone/>
              <a:defRPr sz="2520"/>
            </a:lvl4pPr>
            <a:lvl5pPr marL="2304288" indent="0">
              <a:buNone/>
              <a:defRPr sz="2520"/>
            </a:lvl5pPr>
            <a:lvl6pPr marL="2880360" indent="0">
              <a:buNone/>
              <a:defRPr sz="2520"/>
            </a:lvl6pPr>
            <a:lvl7pPr marL="3456432" indent="0">
              <a:buNone/>
              <a:defRPr sz="2520"/>
            </a:lvl7pPr>
            <a:lvl8pPr marL="4032504" indent="0">
              <a:buNone/>
              <a:defRPr sz="2520"/>
            </a:lvl8pPr>
            <a:lvl9pPr marL="4608576" indent="0">
              <a:buNone/>
              <a:defRPr sz="252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1858-1A3C-4A7A-AD3C-48DE2A4B0697}" type="datetimeFigureOut">
              <a:rPr lang="ru-RU" smtClean="0"/>
              <a:t>18.04.2018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F57B-A844-4090-8BD4-1AAA46E3D23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68304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1858-1A3C-4A7A-AD3C-48DE2A4B0697}" type="datetimeFigureOut">
              <a:rPr lang="ru-RU" smtClean="0"/>
              <a:t>18.04.2018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F57B-A844-4090-8BD4-1AAA46E3D23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949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8" y="460041"/>
            <a:ext cx="2716872" cy="73226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50" y="460041"/>
            <a:ext cx="7993118" cy="73226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1858-1A3C-4A7A-AD3C-48DE2A4B0697}" type="datetimeFigureOut">
              <a:rPr lang="ru-RU" smtClean="0"/>
              <a:t>18.04.2018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F57B-A844-4090-8BD4-1AAA46E3D23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98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5F3C-F060-4F67-BC1D-235895CA6ED7}" type="datetime1">
              <a:rPr lang="ru-RU" smtClean="0"/>
              <a:t>18.04.2018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7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460043"/>
            <a:ext cx="10867490" cy="16701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2" y="2118188"/>
            <a:ext cx="5330385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2" y="3156278"/>
            <a:ext cx="5330385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5" y="2118188"/>
            <a:ext cx="5356636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5" y="3156278"/>
            <a:ext cx="5356636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30D4-7B18-4B7F-9C63-7DF0D3EE8480}" type="datetime1">
              <a:rPr lang="ru-RU" smtClean="0"/>
              <a:t>18.04.2018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18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2788-76F0-4651-A844-1EB724AFF0A1}" type="datetime1">
              <a:rPr lang="ru-RU" smtClean="0"/>
              <a:t>18.04.2018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9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7A7B-2CA9-461D-8DDA-32EDF7098AE9}" type="datetime1">
              <a:rPr lang="ru-RU" smtClean="0"/>
              <a:t>18.04.2018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1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244112"/>
            <a:ext cx="6378744" cy="6140542"/>
          </a:xfrm>
        </p:spPr>
        <p:txBody>
          <a:bodyPr/>
          <a:lstStyle>
            <a:lvl1pPr>
              <a:defRPr sz="4032"/>
            </a:lvl1pPr>
            <a:lvl2pPr>
              <a:defRPr sz="3528"/>
            </a:lvl2pPr>
            <a:lvl3pPr>
              <a:defRPr sz="3024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52CB-ADE7-4E5E-A2C0-C60ADB98DCF4}" type="datetime1">
              <a:rPr lang="ru-RU" smtClean="0"/>
              <a:t>18.04.2018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901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244112"/>
            <a:ext cx="6378744" cy="6140542"/>
          </a:xfrm>
        </p:spPr>
        <p:txBody>
          <a:bodyPr anchor="t"/>
          <a:lstStyle>
            <a:lvl1pPr marL="0" indent="0">
              <a:buNone/>
              <a:defRPr sz="4032"/>
            </a:lvl1pPr>
            <a:lvl2pPr marL="576072" indent="0">
              <a:buNone/>
              <a:defRPr sz="3528"/>
            </a:lvl2pPr>
            <a:lvl3pPr marL="1152144" indent="0">
              <a:buNone/>
              <a:defRPr sz="3024"/>
            </a:lvl3pPr>
            <a:lvl4pPr marL="1728216" indent="0">
              <a:buNone/>
              <a:defRPr sz="2520"/>
            </a:lvl4pPr>
            <a:lvl5pPr marL="2304288" indent="0">
              <a:buNone/>
              <a:defRPr sz="2520"/>
            </a:lvl5pPr>
            <a:lvl6pPr marL="2880360" indent="0">
              <a:buNone/>
              <a:defRPr sz="2520"/>
            </a:lvl6pPr>
            <a:lvl7pPr marL="3456432" indent="0">
              <a:buNone/>
              <a:defRPr sz="2520"/>
            </a:lvl7pPr>
            <a:lvl8pPr marL="4032504" indent="0">
              <a:buNone/>
              <a:defRPr sz="2520"/>
            </a:lvl8pPr>
            <a:lvl9pPr marL="4608576" indent="0">
              <a:buNone/>
              <a:defRPr sz="252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FDFF-166A-43FC-B297-94E615F04A11}" type="datetime1">
              <a:rPr lang="ru-RU" smtClean="0"/>
              <a:t>18.04.2018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5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460043"/>
            <a:ext cx="10867490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2300203"/>
            <a:ext cx="10867490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1E2D8-BE14-4FE6-A411-46A9A93785B2}" type="datetime1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8008709"/>
            <a:ext cx="4252496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46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6" r:id="rId12"/>
  </p:sldLayoutIdLst>
  <p:hf hdr="0" ftr="0" dt="0"/>
  <p:txStyles>
    <p:titleStyle>
      <a:lvl1pPr algn="l" defTabSz="1152144" rtl="0" eaLnBrk="1" latinLnBrk="0" hangingPunct="1">
        <a:lnSpc>
          <a:spcPct val="90000"/>
        </a:lnSpc>
        <a:spcBef>
          <a:spcPct val="0"/>
        </a:spcBef>
        <a:buNone/>
        <a:defRPr sz="5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1152144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6410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201625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3168396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460043"/>
            <a:ext cx="10867490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2300203"/>
            <a:ext cx="10867490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1E2D8-BE14-4FE6-A411-46A9A93785B2}" type="datetime1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8008709"/>
            <a:ext cx="4252496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20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hf hdr="0" ftr="0" dt="0"/>
  <p:txStyles>
    <p:titleStyle>
      <a:lvl1pPr algn="l" defTabSz="1152144" rtl="0" eaLnBrk="1" latinLnBrk="0" hangingPunct="1">
        <a:lnSpc>
          <a:spcPct val="90000"/>
        </a:lnSpc>
        <a:spcBef>
          <a:spcPct val="0"/>
        </a:spcBef>
        <a:buNone/>
        <a:defRPr sz="5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1152144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6410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201625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3168396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50" y="460044"/>
            <a:ext cx="10867490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50" y="2300203"/>
            <a:ext cx="10867490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50" y="8008710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71858-1A3C-4A7A-AD3C-48DE2A4B0697}" type="datetimeFigureOut">
              <a:rPr lang="ru-RU" smtClean="0"/>
              <a:t>18.04.2018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7" y="8008710"/>
            <a:ext cx="4252496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8008710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1F57B-A844-4090-8BD4-1AAA46E3D23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00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1152144" rtl="0" eaLnBrk="1" latinLnBrk="0" hangingPunct="1">
        <a:lnSpc>
          <a:spcPct val="90000"/>
        </a:lnSpc>
        <a:spcBef>
          <a:spcPct val="0"/>
        </a:spcBef>
        <a:buNone/>
        <a:defRPr sz="5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1152144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6410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201625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3168396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3.jpe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455305"/>
            <a:ext cx="12599988" cy="410296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ru-RU" sz="32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Материалы о ходе оказания мер поддержки</a:t>
            </a:r>
            <a:b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субъектам малого и среднего предпринимательства</a:t>
            </a:r>
            <a:endParaRPr lang="ru-RU" sz="32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Корпорацией МСП в 2018 году</a:t>
            </a:r>
            <a:endParaRPr lang="en-US" sz="32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(по состоянию на 16.04.2018)</a:t>
            </a:r>
            <a:endParaRPr lang="en-US" sz="2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56" y="229506"/>
            <a:ext cx="7091076" cy="32258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17283" y="8022709"/>
            <a:ext cx="1462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Москва,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2018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77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457599" y="2015779"/>
            <a:ext cx="11890021" cy="1219702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                                 Объем 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финансирования субъектов 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МСП с 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участием гарантийной поддержки НГС 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– 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61,8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млрд руб.*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1330" y="2106868"/>
            <a:ext cx="12039542" cy="360760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СОСТОЯНИЕ 2018 ГОДА: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                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Объем выданных в 2018 г. гарантий и поручительств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в рамках НГС – 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27,8 млрд руб.*</a:t>
            </a: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0805" y="3173433"/>
            <a:ext cx="5154554" cy="477054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Результаты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гарантийной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поддержки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результатам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2014-2018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гг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по состоянию на 16 апреля 2018 г.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866915" y="3116418"/>
            <a:ext cx="6622957" cy="477054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Проекты, поступившие в рамках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«Корпоративного канала» в 2016-2018 гг.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по состоянию на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16 апреля 2018 г.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47" name="Таблица 46"/>
          <p:cNvGraphicFramePr>
            <a:graphicFrameLocks noGrp="1"/>
          </p:cNvGraphicFramePr>
          <p:nvPr>
            <p:extLst/>
          </p:nvPr>
        </p:nvGraphicFramePr>
        <p:xfrm>
          <a:off x="268683" y="6964009"/>
          <a:ext cx="5114974" cy="1137452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89582">
                  <a:extLst>
                    <a:ext uri="{9D8B030D-6E8A-4147-A177-3AD203B41FA5}">
                      <a16:colId xmlns:a16="http://schemas.microsoft.com/office/drawing/2014/main" xmlns="" val="4273231377"/>
                    </a:ext>
                  </a:extLst>
                </a:gridCol>
                <a:gridCol w="698643">
                  <a:extLst>
                    <a:ext uri="{9D8B030D-6E8A-4147-A177-3AD203B41FA5}">
                      <a16:colId xmlns:a16="http://schemas.microsoft.com/office/drawing/2014/main" xmlns="" val="2996852050"/>
                    </a:ext>
                  </a:extLst>
                </a:gridCol>
                <a:gridCol w="977678">
                  <a:extLst>
                    <a:ext uri="{9D8B030D-6E8A-4147-A177-3AD203B41FA5}">
                      <a16:colId xmlns:a16="http://schemas.microsoft.com/office/drawing/2014/main" xmlns="" val="3710450122"/>
                    </a:ext>
                  </a:extLst>
                </a:gridCol>
                <a:gridCol w="1149071">
                  <a:extLst>
                    <a:ext uri="{9D8B030D-6E8A-4147-A177-3AD203B41FA5}">
                      <a16:colId xmlns:a16="http://schemas.microsoft.com/office/drawing/2014/main" xmlns="" val="1813780046"/>
                    </a:ext>
                  </a:extLst>
                </a:gridCol>
              </a:tblGrid>
              <a:tr h="282734">
                <a:tc>
                  <a:txBody>
                    <a:bodyPr/>
                    <a:lstStyle/>
                    <a:p>
                      <a:pPr algn="l" fontAlgn="ctr"/>
                      <a:endParaRPr lang="ru-RU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1152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Значение КПЭ, </a:t>
                      </a:r>
                      <a:r>
                        <a:rPr lang="ru-RU" sz="13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млрд рублей</a:t>
                      </a: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5056008"/>
                  </a:ext>
                </a:extLst>
              </a:tr>
              <a:tr h="3616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Показатель</a:t>
                      </a:r>
                      <a:endParaRPr lang="ru-RU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Целевое</a:t>
                      </a:r>
                      <a:endParaRPr lang="ru-RU" sz="125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Повышенное</a:t>
                      </a:r>
                      <a:endParaRPr lang="ru-RU" sz="125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5953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Максимальное</a:t>
                      </a: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600756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Объем выданных гарантий </a:t>
                      </a:r>
                    </a:p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и поручительств в рамках НГС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133,9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140,6</a:t>
                      </a:r>
                      <a:endParaRPr lang="ru-RU" sz="20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5358" marR="45358" marT="45358" marB="4535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147,3</a:t>
                      </a:r>
                      <a:endParaRPr lang="ru-RU" sz="20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5358" marR="45358" marT="45358" marB="4535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81457916"/>
                  </a:ext>
                </a:extLst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244570" y="6096864"/>
            <a:ext cx="5744499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Ключевые показатели эффективности на 2018 г.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V="1">
            <a:off x="360805" y="3593472"/>
            <a:ext cx="5022852" cy="398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244571" y="6435418"/>
            <a:ext cx="50655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07425" y="41087"/>
            <a:ext cx="7207445" cy="666162"/>
          </a:xfrm>
          <a:prstGeom prst="rect">
            <a:avLst/>
          </a:prstGeom>
          <a:noFill/>
        </p:spPr>
        <p:txBody>
          <a:bodyPr wrap="square" lIns="72000" tIns="36000" rIns="0" bIns="3600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Ключевые показатели гарантийной поддержки субъектов МСП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выдача независимых гарантий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поручительств)</a:t>
            </a: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>
            <p:extLst/>
          </p:nvPr>
        </p:nvGraphicFramePr>
        <p:xfrm>
          <a:off x="292807" y="3915632"/>
          <a:ext cx="5090851" cy="1754105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139113">
                  <a:extLst>
                    <a:ext uri="{9D8B030D-6E8A-4147-A177-3AD203B41FA5}">
                      <a16:colId xmlns:a16="http://schemas.microsoft.com/office/drawing/2014/main" xmlns="" val="4273231377"/>
                    </a:ext>
                  </a:extLst>
                </a:gridCol>
                <a:gridCol w="1035212">
                  <a:extLst>
                    <a:ext uri="{9D8B030D-6E8A-4147-A177-3AD203B41FA5}">
                      <a16:colId xmlns:a16="http://schemas.microsoft.com/office/drawing/2014/main" xmlns="" val="2996852050"/>
                    </a:ext>
                  </a:extLst>
                </a:gridCol>
                <a:gridCol w="958263">
                  <a:extLst>
                    <a:ext uri="{9D8B030D-6E8A-4147-A177-3AD203B41FA5}">
                      <a16:colId xmlns:a16="http://schemas.microsoft.com/office/drawing/2014/main" xmlns="" val="959900741"/>
                    </a:ext>
                  </a:extLst>
                </a:gridCol>
                <a:gridCol w="958263">
                  <a:extLst>
                    <a:ext uri="{9D8B030D-6E8A-4147-A177-3AD203B41FA5}">
                      <a16:colId xmlns:a16="http://schemas.microsoft.com/office/drawing/2014/main" xmlns="" val="1813780046"/>
                    </a:ext>
                  </a:extLst>
                </a:gridCol>
              </a:tblGrid>
              <a:tr h="628605">
                <a:tc gridSpan="2">
                  <a:txBody>
                    <a:bodyPr/>
                    <a:lstStyle/>
                    <a:p>
                      <a:pPr algn="l" fontAlgn="ctr"/>
                      <a:endParaRPr lang="ru-RU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Количество заявок, </a:t>
                      </a:r>
                      <a:r>
                        <a:rPr lang="ru-RU" sz="13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шт.</a:t>
                      </a: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Сумма,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млрд</a:t>
                      </a:r>
                      <a:r>
                        <a:rPr lang="ru-RU" sz="13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рублей</a:t>
                      </a:r>
                      <a:endParaRPr lang="ru-RU" sz="1300" b="0" i="0" u="none" strike="noStrike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5056008"/>
                  </a:ext>
                </a:extLst>
              </a:tr>
              <a:tr h="95858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Объем текущего портфеля Корпорации МСП</a:t>
                      </a:r>
                      <a:endParaRPr lang="ru-RU" sz="1800" b="1" i="0" u="none" strike="noStrike" baseline="300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5 649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120,3**</a:t>
                      </a:r>
                      <a:endParaRPr lang="ru-RU" sz="2000" b="1" i="0" u="none" strike="noStrike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1457916"/>
                  </a:ext>
                </a:extLst>
              </a:tr>
              <a:tr h="147971">
                <a:tc>
                  <a:txBody>
                    <a:bodyPr/>
                    <a:lstStyle/>
                    <a:p>
                      <a:pPr algn="l" fontAlgn="ctr"/>
                      <a:endParaRPr lang="ru-RU" sz="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0443891"/>
                  </a:ext>
                </a:extLst>
              </a:tr>
            </a:tbl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5866915" y="6097028"/>
            <a:ext cx="5558776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Сроки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рассмотрения заявок по сегментам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(Корпорация МСП)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5879825" y="3524744"/>
            <a:ext cx="64496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5791328" y="6435418"/>
            <a:ext cx="65381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>
            <a:off x="5816726" y="6582306"/>
            <a:ext cx="6557837" cy="1515884"/>
            <a:chOff x="5816172" y="6474816"/>
            <a:chExt cx="4266262" cy="1515884"/>
          </a:xfrm>
        </p:grpSpPr>
        <p:grpSp>
          <p:nvGrpSpPr>
            <p:cNvPr id="71" name="Группа 70"/>
            <p:cNvGrpSpPr/>
            <p:nvPr/>
          </p:nvGrpSpPr>
          <p:grpSpPr>
            <a:xfrm>
              <a:off x="5868892" y="6474816"/>
              <a:ext cx="4175791" cy="1353793"/>
              <a:chOff x="7124699" y="2596568"/>
              <a:chExt cx="2556218" cy="1911995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72" name="Rectangle 1"/>
              <p:cNvSpPr>
                <a:spLocks/>
              </p:cNvSpPr>
              <p:nvPr/>
            </p:nvSpPr>
            <p:spPr bwMode="auto">
              <a:xfrm rot="5400000">
                <a:off x="8277423" y="3105069"/>
                <a:ext cx="1911995" cy="89499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lIns="0" tIns="0" rIns="0" bIns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 rot="5400000">
                <a:off x="6940280" y="3554518"/>
                <a:ext cx="1137564" cy="76872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Rectangle 1"/>
              <p:cNvSpPr>
                <a:spLocks/>
              </p:cNvSpPr>
              <p:nvPr/>
            </p:nvSpPr>
            <p:spPr bwMode="auto">
              <a:xfrm rot="5400000">
                <a:off x="7612597" y="3310747"/>
                <a:ext cx="1452920" cy="82020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lIns="0" tIns="0" rIns="0" bIns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5" name="Rectangle 6"/>
            <p:cNvSpPr>
              <a:spLocks noChangeArrowheads="1"/>
            </p:cNvSpPr>
            <p:nvPr/>
          </p:nvSpPr>
          <p:spPr bwMode="auto">
            <a:xfrm>
              <a:off x="6019758" y="7141713"/>
              <a:ext cx="954044" cy="304210"/>
            </a:xfrm>
            <a:prstGeom prst="rect">
              <a:avLst/>
            </a:prstGeom>
            <a:solidFill>
              <a:srgbClr val="A2C9F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&lt; 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15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млн руб.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до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3 дней</a:t>
              </a:r>
            </a:p>
          </p:txBody>
        </p:sp>
        <p:sp>
          <p:nvSpPr>
            <p:cNvPr id="76" name="Rectangle 6"/>
            <p:cNvSpPr>
              <a:spLocks noChangeArrowheads="1"/>
            </p:cNvSpPr>
            <p:nvPr/>
          </p:nvSpPr>
          <p:spPr bwMode="auto">
            <a:xfrm>
              <a:off x="7353042" y="7066406"/>
              <a:ext cx="1006844" cy="200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15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–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50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млн руб.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до 5 дней</a:t>
              </a:r>
            </a:p>
          </p:txBody>
        </p:sp>
        <p:sp>
          <p:nvSpPr>
            <p:cNvPr id="77" name="Rectangle 6"/>
            <p:cNvSpPr>
              <a:spLocks noChangeArrowheads="1"/>
            </p:cNvSpPr>
            <p:nvPr/>
          </p:nvSpPr>
          <p:spPr bwMode="auto">
            <a:xfrm>
              <a:off x="8771778" y="6587013"/>
              <a:ext cx="1081451" cy="71713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&gt; 50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млн руб.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до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10 дней</a:t>
              </a:r>
            </a:p>
          </p:txBody>
        </p:sp>
        <p:sp>
          <p:nvSpPr>
            <p:cNvPr id="78" name="Прямоугольник 77"/>
            <p:cNvSpPr/>
            <p:nvPr/>
          </p:nvSpPr>
          <p:spPr>
            <a:xfrm rot="10800000">
              <a:off x="5868890" y="7582327"/>
              <a:ext cx="4175791" cy="40837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79" name="Rectangle 6"/>
            <p:cNvSpPr>
              <a:spLocks noChangeArrowheads="1"/>
            </p:cNvSpPr>
            <p:nvPr/>
          </p:nvSpPr>
          <p:spPr bwMode="auto">
            <a:xfrm>
              <a:off x="5816172" y="7673418"/>
              <a:ext cx="137823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Микро-сегмент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80" name="Rectangle 6"/>
            <p:cNvSpPr>
              <a:spLocks noChangeArrowheads="1"/>
            </p:cNvSpPr>
            <p:nvPr/>
          </p:nvSpPr>
          <p:spPr bwMode="auto">
            <a:xfrm>
              <a:off x="7279933" y="7694181"/>
              <a:ext cx="137823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Малый сегмент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81" name="Rectangle 6"/>
            <p:cNvSpPr>
              <a:spLocks noChangeArrowheads="1"/>
            </p:cNvSpPr>
            <p:nvPr/>
          </p:nvSpPr>
          <p:spPr bwMode="auto">
            <a:xfrm>
              <a:off x="8704195" y="7694181"/>
              <a:ext cx="137823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Средний сегмент</a:t>
              </a:r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27"/>
          <a:stretch/>
        </p:blipFill>
        <p:spPr bwMode="auto">
          <a:xfrm rot="5400000">
            <a:off x="6948596" y="3866284"/>
            <a:ext cx="1626626" cy="233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Isosceles Triangle 5"/>
          <p:cNvSpPr/>
          <p:nvPr/>
        </p:nvSpPr>
        <p:spPr>
          <a:xfrm rot="10800000">
            <a:off x="6193934" y="4140225"/>
            <a:ext cx="3135946" cy="1695220"/>
          </a:xfrm>
          <a:prstGeom prst="triangle">
            <a:avLst/>
          </a:prstGeom>
          <a:solidFill>
            <a:srgbClr val="65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AutoShape 2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6200000" flipH="1">
            <a:off x="6376473" y="4935015"/>
            <a:ext cx="2009474" cy="220893"/>
          </a:xfrm>
          <a:prstGeom prst="rightArrow">
            <a:avLst>
              <a:gd name="adj1" fmla="val 50000"/>
              <a:gd name="adj2" fmla="val 65497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AutoShape 2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 flipH="1">
            <a:off x="6757169" y="4935015"/>
            <a:ext cx="2009474" cy="220893"/>
          </a:xfrm>
          <a:prstGeom prst="rightArrow">
            <a:avLst>
              <a:gd name="adj1" fmla="val 50000"/>
              <a:gd name="adj2" fmla="val 65497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utoShape 2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 flipH="1">
            <a:off x="7137866" y="4935016"/>
            <a:ext cx="2009474" cy="220893"/>
          </a:xfrm>
          <a:prstGeom prst="rightArrow">
            <a:avLst>
              <a:gd name="adj1" fmla="val 50000"/>
              <a:gd name="adj2" fmla="val 65497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47"/>
          <p:cNvSpPr/>
          <p:nvPr/>
        </p:nvSpPr>
        <p:spPr>
          <a:xfrm rot="5400000">
            <a:off x="7482030" y="2938202"/>
            <a:ext cx="444811" cy="3250888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Проекты, принятые под «оферту»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4" name="Rectangle 48"/>
          <p:cNvSpPr/>
          <p:nvPr/>
        </p:nvSpPr>
        <p:spPr>
          <a:xfrm rot="5400000">
            <a:off x="7468503" y="3488363"/>
            <a:ext cx="466460" cy="3250888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Проекты, находящиеся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 рассмотрении в банках-партнерах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106337" y="3548268"/>
            <a:ext cx="1194684" cy="551930"/>
            <a:chOff x="2539523" y="2241756"/>
            <a:chExt cx="2218690" cy="36116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5" name="Rectangle 6"/>
            <p:cNvSpPr/>
            <p:nvPr/>
          </p:nvSpPr>
          <p:spPr>
            <a:xfrm>
              <a:off x="2539523" y="2241756"/>
              <a:ext cx="2091130" cy="24479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36" name="Rectangle 6"/>
            <p:cNvSpPr/>
            <p:nvPr/>
          </p:nvSpPr>
          <p:spPr>
            <a:xfrm>
              <a:off x="2603303" y="2299941"/>
              <a:ext cx="2091130" cy="24479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37" name="Rectangle 6"/>
            <p:cNvSpPr/>
            <p:nvPr/>
          </p:nvSpPr>
          <p:spPr>
            <a:xfrm>
              <a:off x="2667083" y="2358127"/>
              <a:ext cx="2091130" cy="24479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Проекты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6" name="Rectangle 48"/>
          <p:cNvSpPr/>
          <p:nvPr/>
        </p:nvSpPr>
        <p:spPr>
          <a:xfrm rot="5400000">
            <a:off x="7545489" y="4009874"/>
            <a:ext cx="312487" cy="325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Итого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66915" y="3505731"/>
            <a:ext cx="6452084" cy="258831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79457" y="8108015"/>
            <a:ext cx="11690181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*</a:t>
            </a: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- объем гарантийной и финансовой поддержки предоставленной в 2018 г. </a:t>
            </a:r>
            <a:r>
              <a:rPr kumimoji="0" lang="ru-RU" sz="1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Корпорацией МСП, МСП Банком и РГО</a:t>
            </a: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(по состоянию на 16 апреля 2018 г.)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** - при этом объем выдачи гарантий и поручительств Корпорации нарастающим итогом с 2014 г., включая закрытые гарантии и поручительства, составил 182,9 млрд рублей</a:t>
            </a:r>
            <a:endParaRPr kumimoji="0" lang="ru-RU" sz="1000" b="0" i="1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5" y="22397"/>
            <a:ext cx="2163618" cy="98425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2806" y="960993"/>
            <a:ext cx="12036627" cy="115765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marL="137160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5581F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10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282575" y="868940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Таблица 63"/>
          <p:cNvGraphicFramePr>
            <a:graphicFrameLocks noGrp="1"/>
          </p:cNvGraphicFramePr>
          <p:nvPr>
            <p:extLst/>
          </p:nvPr>
        </p:nvGraphicFramePr>
        <p:xfrm>
          <a:off x="9421891" y="3563708"/>
          <a:ext cx="2872185" cy="2334999"/>
        </p:xfrm>
        <a:graphic>
          <a:graphicData uri="http://schemas.openxmlformats.org/drawingml/2006/table">
            <a:tbl>
              <a:tblPr/>
              <a:tblGrid>
                <a:gridCol w="469620">
                  <a:extLst>
                    <a:ext uri="{9D8B030D-6E8A-4147-A177-3AD203B41FA5}">
                      <a16:colId xmlns:a16="http://schemas.microsoft.com/office/drawing/2014/main" xmlns="" val="495193945"/>
                    </a:ext>
                  </a:extLst>
                </a:gridCol>
                <a:gridCol w="594967">
                  <a:extLst>
                    <a:ext uri="{9D8B030D-6E8A-4147-A177-3AD203B41FA5}">
                      <a16:colId xmlns:a16="http://schemas.microsoft.com/office/drawing/2014/main" xmlns="" val="1680857824"/>
                    </a:ext>
                  </a:extLst>
                </a:gridCol>
                <a:gridCol w="903799">
                  <a:extLst>
                    <a:ext uri="{9D8B030D-6E8A-4147-A177-3AD203B41FA5}">
                      <a16:colId xmlns:a16="http://schemas.microsoft.com/office/drawing/2014/main" xmlns="" val="299551079"/>
                    </a:ext>
                  </a:extLst>
                </a:gridCol>
                <a:gridCol w="903799">
                  <a:extLst>
                    <a:ext uri="{9D8B030D-6E8A-4147-A177-3AD203B41FA5}">
                      <a16:colId xmlns:a16="http://schemas.microsoft.com/office/drawing/2014/main" xmlns="" val="3524216336"/>
                    </a:ext>
                  </a:extLst>
                </a:gridCol>
              </a:tblGrid>
              <a:tr h="7242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Кол-во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шт.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Гарантии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млрд </a:t>
                      </a:r>
                      <a:r>
                        <a:rPr lang="ru-RU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рублей</a:t>
                      </a:r>
                      <a:endParaRPr lang="ru-RU" sz="10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Поручительства         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млрд </a:t>
                      </a:r>
                      <a:r>
                        <a:rPr lang="ru-RU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руб.</a:t>
                      </a:r>
                      <a:endParaRPr lang="ru-RU" sz="10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Всего, </a:t>
                      </a: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гарантии и поручительства         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млрд </a:t>
                      </a:r>
                      <a:r>
                        <a:rPr lang="ru-RU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руб.</a:t>
                      </a:r>
                      <a:endParaRPr lang="ru-RU" sz="10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8550116"/>
                  </a:ext>
                </a:extLst>
              </a:tr>
              <a:tr h="536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2,8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2,7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5,5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5401196"/>
                  </a:ext>
                </a:extLst>
              </a:tr>
              <a:tr h="536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83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15,1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18,5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33,6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5855527"/>
                  </a:ext>
                </a:extLst>
              </a:tr>
              <a:tr h="536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97</a:t>
                      </a:r>
                      <a:endParaRPr lang="ru-RU" sz="2000" b="1" i="0" u="none" strike="noStrike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17,9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21,2</a:t>
                      </a:r>
                      <a:endParaRPr lang="ru-RU" sz="2000" b="1" i="0" u="none" strike="noStrike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39,1</a:t>
                      </a:r>
                      <a:endParaRPr lang="ru-RU" sz="2000" b="1" i="0" u="none" strike="noStrike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6953685"/>
                  </a:ext>
                </a:extLst>
              </a:tr>
            </a:tbl>
          </a:graphicData>
        </a:graphic>
      </p:graphicFrame>
      <p:pic>
        <p:nvPicPr>
          <p:cNvPr id="55" name="Рисунок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69599" y="54867"/>
            <a:ext cx="1549399" cy="7791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1967" y="877581"/>
            <a:ext cx="136608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2016 год:</a:t>
            </a: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0700" y="947332"/>
            <a:ext cx="105258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Объем выданных гарантий и поручительств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в рамках НГС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составил 100,08 млрд 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руб.</a:t>
            </a: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Объем финансирования субъектов МСП, полученный с участием гарантийной поддержки 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НГС -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172 млрд 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руб.</a:t>
            </a: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92806" y="2865482"/>
            <a:ext cx="12036626" cy="265194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К концу 2018 г. объем финансирования:  целевой показатель –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около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250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млрд руб.,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(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нарастающим итогом за 2016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– 2018 гг.)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–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не менее 660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млрд руб.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.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41967" y="2716867"/>
            <a:ext cx="11843184" cy="5429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.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60805" y="1379297"/>
            <a:ext cx="136608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2017 год:</a:t>
            </a: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809538" y="1479870"/>
            <a:ext cx="105258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Объем выданных гарантий и поручительств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в рамках НГС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составил 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138,36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млрд 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руб.</a:t>
            </a: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Объем финансирования субъектов МСП, полученный с участием гарантийной поддержки 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НГС – 233,89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млрд 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руб.</a:t>
            </a: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8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93418" y="1618095"/>
            <a:ext cx="7094353" cy="50254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Ключевые условия Программы стимулирования кредитования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8074" y="2118942"/>
            <a:ext cx="7199697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Процентная ставка –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10,6%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для субъектов малого предпринимательства 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9,6%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- для субъектов среднего предпринимательства</a:t>
            </a:r>
          </a:p>
          <a:p>
            <a:pPr marL="0" marR="0" lvl="0" indent="45720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Срок льготного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фондирования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 3 лет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(срок кредита может превышать срок льготного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фондирования)</a:t>
            </a:r>
          </a:p>
          <a:p>
            <a:pPr marL="0" marR="0" lvl="0" indent="45720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Размер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кредита: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от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3 млн руб.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 млрд руб.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(общий кредитный лимит на заемщика - до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4 млрд руб.)</a:t>
            </a:r>
          </a:p>
          <a:p>
            <a:pPr marL="0" marR="0" lvl="0" indent="45720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Приоритетные отрасли: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сельское хозяйство,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обрабатывающее производство,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производство и распределение электроэнергии, газа и воды,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строительство,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транспорт и связь,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туристская деятельность,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здравоохранение,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сбор, обработка и утилизация отходов,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деятельность по складированию и хранению,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617710" y="1617054"/>
            <a:ext cx="4693443" cy="418999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144000" tIns="72000" rIns="72000" bIns="72000" rtlCol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Результаты реализации Программы стимулирования кредитования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состоянию на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16 апреля 2018 г.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70" name="Таблица 69"/>
          <p:cNvGraphicFramePr>
            <a:graphicFrameLocks noGrp="1"/>
          </p:cNvGraphicFramePr>
          <p:nvPr>
            <p:extLst/>
          </p:nvPr>
        </p:nvGraphicFramePr>
        <p:xfrm>
          <a:off x="7744595" y="2496621"/>
          <a:ext cx="4441371" cy="3191391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3424411">
                  <a:extLst>
                    <a:ext uri="{9D8B030D-6E8A-4147-A177-3AD203B41FA5}">
                      <a16:colId xmlns:a16="http://schemas.microsoft.com/office/drawing/2014/main" xmlns="" val="4273231377"/>
                    </a:ext>
                  </a:extLst>
                </a:gridCol>
                <a:gridCol w="1016960">
                  <a:extLst>
                    <a:ext uri="{9D8B030D-6E8A-4147-A177-3AD203B41FA5}">
                      <a16:colId xmlns:a16="http://schemas.microsoft.com/office/drawing/2014/main" xmlns="" val="3077281128"/>
                    </a:ext>
                  </a:extLst>
                </a:gridCol>
              </a:tblGrid>
              <a:tr h="632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Показатель               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Значение, </a:t>
                      </a: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млрд руб.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600756"/>
                  </a:ext>
                </a:extLst>
              </a:tr>
              <a:tr h="632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Лимит,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algn="l" fontAlgn="ctr"/>
                      <a:r>
                        <a:rPr lang="ru-RU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утвержденный Банком России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175,00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1457916"/>
                  </a:ext>
                </a:extLst>
              </a:tr>
              <a:tr h="7123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Выбрано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уполномоченными банками </a:t>
                      </a:r>
                    </a:p>
                    <a:p>
                      <a:pPr algn="l" fontAlgn="ctr"/>
                      <a:r>
                        <a:rPr lang="ru-RU" sz="16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под поручительства Корпорации МСП 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88,49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2132913"/>
                  </a:ext>
                </a:extLst>
              </a:tr>
              <a:tr h="5826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Выбрано МСП Банком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13,87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8483519"/>
                  </a:ext>
                </a:extLst>
              </a:tr>
              <a:tr h="632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Итого выбрано 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Корпорацией МСП </a:t>
                      </a:r>
                    </a:p>
                    <a:p>
                      <a:pPr algn="l" fontAlgn="ctr"/>
                      <a:r>
                        <a:rPr lang="ru-RU" sz="16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МСП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Банком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102,36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9677027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863036" y="45337"/>
            <a:ext cx="9172701" cy="851085"/>
          </a:xfrm>
          <a:prstGeom prst="rect">
            <a:avLst/>
          </a:prstGeom>
          <a:noFill/>
        </p:spPr>
        <p:txBody>
          <a:bodyPr wrap="square" lIns="72000" tIns="36000" rIns="0" bIns="3600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Программа стимулирования кредитования субъектов МСП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(«Программа стимулирования кредитования»)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59337" y="5807048"/>
            <a:ext cx="4505233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Источник: Реестр заявок, формируемый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ДСГО 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 ежедневной основе, оперативные данные МСП Банка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3898" y="7743622"/>
            <a:ext cx="12035100" cy="54606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Программе стимулирования кредитования участвует 47 уполномоченных банков-партнеров Корпорации МСП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3837" y="965990"/>
            <a:ext cx="121539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7 июля 2017 года Банк России принял решение об увеличении лимита Программы стимулирования кредитования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 со 125 до 175 млрд руб.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88074" y="6686615"/>
            <a:ext cx="1214657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отрасли экономики, в которых реализуются приоритетные направления развития науки, технологий и техники в РФ, а также критические технологии РФ, перечень которых утвержден Указом Президента РФ от 07.07.2011 №899 «Об утверждении приоритетных направлений развития науки, технологий и техники в Российской Федерации и перечня критических технологий Российской Федерации».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599" y="54867"/>
            <a:ext cx="1549399" cy="77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17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235537" y="45337"/>
            <a:ext cx="8267364" cy="851085"/>
          </a:xfrm>
          <a:prstGeom prst="rect">
            <a:avLst/>
          </a:prstGeom>
          <a:noFill/>
        </p:spPr>
        <p:txBody>
          <a:bodyPr wrap="square" lIns="72000" tIns="36000" rIns="0" bIns="36000" rtlCol="0">
            <a:no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Программа льготного лизинга оборудования для субъектов индивидуального и малого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предпринимательства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914632" y="8330454"/>
            <a:ext cx="391994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12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599" y="54867"/>
            <a:ext cx="1549399" cy="77912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23837" y="965990"/>
            <a:ext cx="12153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 рамках сводного плана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приоритетного проекта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«Малый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бизнес и поддержка индивидуальной предпринимательской инициативы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»</a:t>
            </a:r>
            <a:r>
              <a:rPr lang="en-US" sz="16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*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созданы первые в России региональные лизинговые компании – АО «РЛК Республики Татарстан»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и АО «РЛК Республики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Башкортостан»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уставным капиталом каждой компании 2 млрд руб. Ведутся работы по учреждению РЛК в Ярославской области и Республике Саха (Якутия).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4602" y="1860496"/>
            <a:ext cx="4848542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rtlCol="0" anchor="ctr" anchorCtr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Предмет лизинга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/>
          </p:nvPr>
        </p:nvGraphicFramePr>
        <p:xfrm>
          <a:off x="5631047" y="2332946"/>
          <a:ext cx="6721150" cy="1546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8957">
                  <a:extLst>
                    <a:ext uri="{9D8B030D-6E8A-4147-A177-3AD203B41FA5}">
                      <a16:colId xmlns:a16="http://schemas.microsoft.com/office/drawing/2014/main" xmlns="" val="2985683231"/>
                    </a:ext>
                  </a:extLst>
                </a:gridCol>
                <a:gridCol w="4482193">
                  <a:extLst>
                    <a:ext uri="{9D8B030D-6E8A-4147-A177-3AD203B41FA5}">
                      <a16:colId xmlns:a16="http://schemas.microsoft.com/office/drawing/2014/main" xmlns="" val="1334048016"/>
                    </a:ext>
                  </a:extLst>
                </a:gridCol>
              </a:tblGrid>
              <a:tr h="336060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Процентная ставка 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6 %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годовых - для российского оборудования</a:t>
                      </a:r>
                    </a:p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8 %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годовых - для иностранного оборудования</a:t>
                      </a:r>
                    </a:p>
                  </a:txBody>
                  <a:tcPr marL="36000" marR="36000" marT="36000" marB="36000" anchor="ctr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2610129"/>
                  </a:ext>
                </a:extLst>
              </a:tr>
              <a:tr h="295429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Сумма финансирования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млн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рублей до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200 млн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рублей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3520796"/>
                  </a:ext>
                </a:extLst>
              </a:tr>
              <a:tr h="201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Авансовый платеж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15%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от стоимости предмета лизинга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4195246"/>
                  </a:ext>
                </a:extLst>
              </a:tr>
              <a:tr h="201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Срок лизинга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60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месяцев 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4084773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631046" y="1860496"/>
            <a:ext cx="6687951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rtlCol="0" anchor="ctr" anchorCtr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Параметры </a:t>
            </a:r>
            <a:r>
              <a:rPr lang="ru-RU" dirty="0" smtClean="0"/>
              <a:t>продукта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52284" y="5815360"/>
            <a:ext cx="4662168" cy="1336110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171450" lvl="0" indent="-171450">
              <a:buClr>
                <a:srgbClr val="F5750B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</a:rPr>
              <a:t>оборудование, предназначенное для осуществления оптовой и розничной торговой </a:t>
            </a:r>
            <a:r>
              <a:rPr lang="ru-RU" sz="1600" dirty="0" smtClean="0">
                <a:latin typeface="Arial Narrow" panose="020B0606020202030204" pitchFamily="34" charset="0"/>
              </a:rPr>
              <a:t>деятельности</a:t>
            </a:r>
          </a:p>
          <a:p>
            <a:pPr marL="171450" lvl="0" indent="-171450">
              <a:buClr>
                <a:srgbClr val="F5750B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 Narrow" panose="020B0606020202030204" pitchFamily="34" charset="0"/>
              </a:rPr>
              <a:t>легковые</a:t>
            </a:r>
            <a:r>
              <a:rPr lang="ru-RU" sz="1600" dirty="0">
                <a:latin typeface="Arial Narrow" panose="020B0606020202030204" pitchFamily="34" charset="0"/>
              </a:rPr>
              <a:t>, грузовые и пассажирские транспортные средства (транспортные средства, на которые выдаются ПТС или ПСМ</a:t>
            </a:r>
            <a:r>
              <a:rPr lang="ru-RU" sz="1600" dirty="0" smtClean="0">
                <a:latin typeface="Arial Narrow" panose="020B0606020202030204" pitchFamily="34" charset="0"/>
              </a:rPr>
              <a:t>)</a:t>
            </a:r>
          </a:p>
          <a:p>
            <a:pPr marL="171450" lvl="0" indent="-171450">
              <a:buClr>
                <a:srgbClr val="F5750B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 Narrow" panose="020B0606020202030204" pitchFamily="34" charset="0"/>
              </a:rPr>
              <a:t>водные суда </a:t>
            </a:r>
            <a:endParaRPr lang="ru-RU" sz="1600" dirty="0">
              <a:latin typeface="Arial Narrow" panose="020B0606020202030204" pitchFamily="34" charset="0"/>
            </a:endParaRPr>
          </a:p>
          <a:p>
            <a:pPr marL="171450" lvl="0" indent="-171450">
              <a:buClr>
                <a:srgbClr val="F5750B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</a:rPr>
              <a:t>воздушные суда и другая авиационная </a:t>
            </a:r>
            <a:r>
              <a:rPr lang="ru-RU" sz="1600" dirty="0" smtClean="0">
                <a:latin typeface="Arial Narrow" panose="020B0606020202030204" pitchFamily="34" charset="0"/>
              </a:rPr>
              <a:t>техника</a:t>
            </a:r>
            <a:endParaRPr lang="ru-RU" sz="1600" dirty="0">
              <a:latin typeface="Arial Narrow" panose="020B0606020202030204" pitchFamily="34" charset="0"/>
            </a:endParaRPr>
          </a:p>
          <a:p>
            <a:pPr marL="171450" lvl="0" indent="-171450">
              <a:buClr>
                <a:srgbClr val="F5750B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</a:rPr>
              <a:t>подвижной состав железнодорожного </a:t>
            </a:r>
            <a:r>
              <a:rPr lang="ru-RU" sz="1600" dirty="0" smtClean="0">
                <a:latin typeface="Arial Narrow" panose="020B0606020202030204" pitchFamily="34" charset="0"/>
              </a:rPr>
              <a:t>транспорта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55093" y="5183143"/>
            <a:ext cx="4733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5750B"/>
                </a:solidFill>
                <a:latin typeface="Arial Narrow" panose="020B0606020202030204" pitchFamily="34" charset="0"/>
              </a:rPr>
              <a:t>Виды имущества вне рамок программы (финансирование не осуществляется)</a:t>
            </a:r>
            <a:endParaRPr lang="ru-RU" b="1" dirty="0">
              <a:solidFill>
                <a:srgbClr val="F5750B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11750" y="5242952"/>
            <a:ext cx="560554" cy="526713"/>
            <a:chOff x="490441" y="5638826"/>
            <a:chExt cx="560554" cy="526713"/>
          </a:xfrm>
        </p:grpSpPr>
        <p:sp>
          <p:nvSpPr>
            <p:cNvPr id="29" name="Равнобедренный треугольник 28"/>
            <p:cNvSpPr/>
            <p:nvPr/>
          </p:nvSpPr>
          <p:spPr>
            <a:xfrm>
              <a:off x="490441" y="5638826"/>
              <a:ext cx="556097" cy="479393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F575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latin typeface="Arial Narrow" panose="020B060602020203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94898" y="5642319"/>
              <a:ext cx="5560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F5750B"/>
                  </a:solidFill>
                  <a:latin typeface="Arial Narrow" panose="020B0606020202030204" pitchFamily="34" charset="0"/>
                </a:rPr>
                <a:t>!</a:t>
              </a:r>
              <a:endParaRPr lang="ru-RU" sz="2400" b="1" dirty="0">
                <a:solidFill>
                  <a:srgbClr val="F5750B"/>
                </a:solidFill>
                <a:latin typeface="Arial Narrow" panose="020B0606020202030204" pitchFamily="34" charset="0"/>
              </a:endParaRPr>
            </a:p>
          </p:txBody>
        </p:sp>
      </p:grpSp>
      <p:cxnSp>
        <p:nvCxnSpPr>
          <p:cNvPr id="33" name="Прямая соединительная линия 32"/>
          <p:cNvCxnSpPr/>
          <p:nvPr/>
        </p:nvCxnSpPr>
        <p:spPr>
          <a:xfrm>
            <a:off x="411179" y="5813627"/>
            <a:ext cx="4680472" cy="0"/>
          </a:xfrm>
          <a:prstGeom prst="line">
            <a:avLst/>
          </a:prstGeom>
          <a:ln>
            <a:solidFill>
              <a:srgbClr val="F575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344603" y="2183934"/>
            <a:ext cx="4803837" cy="2970747"/>
            <a:chOff x="344603" y="2183934"/>
            <a:chExt cx="4803837" cy="2970747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344603" y="2183934"/>
              <a:ext cx="4803837" cy="705483"/>
              <a:chOff x="467999" y="2183934"/>
              <a:chExt cx="5280556" cy="705483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489871" y="2183934"/>
                <a:ext cx="52368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 Narrow" panose="020B0606020202030204" pitchFamily="34" charset="0"/>
                  </a:rPr>
                  <a:t>Новое, ранее не использованное или не введенное в эксплуатацию оборудование</a:t>
                </a:r>
                <a:endParaRPr lang="ru-RU" b="1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2" name="Правая круглая скобка 31"/>
              <p:cNvSpPr/>
              <p:nvPr/>
            </p:nvSpPr>
            <p:spPr>
              <a:xfrm rot="16200000">
                <a:off x="3055716" y="196579"/>
                <a:ext cx="105121" cy="5280556"/>
              </a:xfrm>
              <a:prstGeom prst="rightBracket">
                <a:avLst>
                  <a:gd name="adj" fmla="val 89321"/>
                </a:avLst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2400" dirty="0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35" name="Прямоугольник 34"/>
            <p:cNvSpPr/>
            <p:nvPr/>
          </p:nvSpPr>
          <p:spPr>
            <a:xfrm>
              <a:off x="3643528" y="2899706"/>
              <a:ext cx="1504912" cy="22549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0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  <a:p>
              <a:pPr algn="ctr"/>
              <a:endParaRPr lang="en-US" sz="1600" b="1" dirty="0" smtClean="0">
                <a:solidFill>
                  <a:schemeClr val="tx1"/>
                </a:solidFill>
                <a:latin typeface="Arial Narrow" panose="020B0606020202030204" pitchFamily="34" charset="0"/>
              </a:endParaRPr>
            </a:p>
            <a:p>
              <a:pPr algn="ctr"/>
              <a:endParaRPr lang="en-US" sz="16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sz="1600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Оборудование </a:t>
              </a:r>
              <a:r>
                <a:rPr lang="ru-RU" sz="16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в сфере переработки и хранения с</a:t>
              </a:r>
              <a:r>
                <a:rPr lang="en-US" sz="16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/</a:t>
              </a:r>
              <a:r>
                <a:rPr lang="ru-RU" sz="16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х </a:t>
              </a:r>
              <a:r>
                <a:rPr lang="ru-RU" sz="1600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продукции**</a:t>
              </a:r>
              <a:endParaRPr lang="ru-RU" sz="16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84714" y="2899706"/>
              <a:ext cx="1600127" cy="22549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0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 smtClean="0">
                <a:solidFill>
                  <a:schemeClr val="tx1"/>
                </a:solidFill>
                <a:latin typeface="Arial Narrow" panose="020B0606020202030204" pitchFamily="34" charset="0"/>
              </a:endParaRPr>
            </a:p>
            <a:p>
              <a:pPr algn="ctr"/>
              <a:endParaRPr lang="en-US" sz="16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  <a:p>
              <a:pPr algn="ctr"/>
              <a:endParaRPr lang="en-US" sz="1600" b="1" dirty="0" smtClean="0">
                <a:solidFill>
                  <a:schemeClr val="tx1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sz="1600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Высоко-</a:t>
              </a:r>
              <a:r>
                <a:rPr lang="ru-RU" sz="16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/>
              </a:r>
              <a:br>
                <a:rPr lang="ru-RU" sz="16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</a:br>
              <a:r>
                <a:rPr lang="ru-RU" sz="16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технологичное и инновационное оборудование</a:t>
              </a: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2052239" y="2899706"/>
              <a:ext cx="1523891" cy="22549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0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 smtClean="0">
                <a:solidFill>
                  <a:schemeClr val="tx1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sz="1600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Промышленное </a:t>
              </a:r>
              <a:r>
                <a:rPr lang="ru-RU" sz="16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оборудование </a:t>
              </a:r>
            </a:p>
          </p:txBody>
        </p:sp>
        <p:grpSp>
          <p:nvGrpSpPr>
            <p:cNvPr id="44" name="Group 1136"/>
            <p:cNvGrpSpPr/>
            <p:nvPr/>
          </p:nvGrpSpPr>
          <p:grpSpPr>
            <a:xfrm>
              <a:off x="873285" y="3238684"/>
              <a:ext cx="622984" cy="420171"/>
              <a:chOff x="6375401" y="5816600"/>
              <a:chExt cx="652463" cy="400050"/>
            </a:xfrm>
            <a:solidFill>
              <a:schemeClr val="tx1"/>
            </a:solidFill>
          </p:grpSpPr>
          <p:sp>
            <p:nvSpPr>
              <p:cNvPr id="45" name="Freeform 142"/>
              <p:cNvSpPr>
                <a:spLocks noEditPoints="1"/>
              </p:cNvSpPr>
              <p:nvPr/>
            </p:nvSpPr>
            <p:spPr bwMode="auto">
              <a:xfrm>
                <a:off x="6499226" y="5816600"/>
                <a:ext cx="406400" cy="400050"/>
              </a:xfrm>
              <a:custGeom>
                <a:avLst/>
                <a:gdLst>
                  <a:gd name="T0" fmla="*/ 123 w 139"/>
                  <a:gd name="T1" fmla="*/ 137 h 137"/>
                  <a:gd name="T2" fmla="*/ 16 w 139"/>
                  <a:gd name="T3" fmla="*/ 137 h 137"/>
                  <a:gd name="T4" fmla="*/ 0 w 139"/>
                  <a:gd name="T5" fmla="*/ 121 h 137"/>
                  <a:gd name="T6" fmla="*/ 0 w 139"/>
                  <a:gd name="T7" fmla="*/ 17 h 137"/>
                  <a:gd name="T8" fmla="*/ 16 w 139"/>
                  <a:gd name="T9" fmla="*/ 0 h 137"/>
                  <a:gd name="T10" fmla="*/ 123 w 139"/>
                  <a:gd name="T11" fmla="*/ 0 h 137"/>
                  <a:gd name="T12" fmla="*/ 139 w 139"/>
                  <a:gd name="T13" fmla="*/ 17 h 137"/>
                  <a:gd name="T14" fmla="*/ 139 w 139"/>
                  <a:gd name="T15" fmla="*/ 121 h 137"/>
                  <a:gd name="T16" fmla="*/ 123 w 139"/>
                  <a:gd name="T17" fmla="*/ 137 h 137"/>
                  <a:gd name="T18" fmla="*/ 16 w 139"/>
                  <a:gd name="T19" fmla="*/ 12 h 137"/>
                  <a:gd name="T20" fmla="*/ 12 w 139"/>
                  <a:gd name="T21" fmla="*/ 17 h 137"/>
                  <a:gd name="T22" fmla="*/ 12 w 139"/>
                  <a:gd name="T23" fmla="*/ 121 h 137"/>
                  <a:gd name="T24" fmla="*/ 16 w 139"/>
                  <a:gd name="T25" fmla="*/ 125 h 137"/>
                  <a:gd name="T26" fmla="*/ 123 w 139"/>
                  <a:gd name="T27" fmla="*/ 125 h 137"/>
                  <a:gd name="T28" fmla="*/ 127 w 139"/>
                  <a:gd name="T29" fmla="*/ 121 h 137"/>
                  <a:gd name="T30" fmla="*/ 127 w 139"/>
                  <a:gd name="T31" fmla="*/ 17 h 137"/>
                  <a:gd name="T32" fmla="*/ 123 w 139"/>
                  <a:gd name="T33" fmla="*/ 12 h 137"/>
                  <a:gd name="T34" fmla="*/ 16 w 139"/>
                  <a:gd name="T35" fmla="*/ 1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9" h="137">
                    <a:moveTo>
                      <a:pt x="123" y="137"/>
                    </a:moveTo>
                    <a:cubicBezTo>
                      <a:pt x="16" y="137"/>
                      <a:pt x="16" y="137"/>
                      <a:pt x="16" y="137"/>
                    </a:cubicBezTo>
                    <a:cubicBezTo>
                      <a:pt x="7" y="137"/>
                      <a:pt x="0" y="130"/>
                      <a:pt x="0" y="121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7" y="0"/>
                      <a:pt x="16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32" y="0"/>
                      <a:pt x="139" y="8"/>
                      <a:pt x="139" y="17"/>
                    </a:cubicBezTo>
                    <a:cubicBezTo>
                      <a:pt x="139" y="121"/>
                      <a:pt x="139" y="121"/>
                      <a:pt x="139" y="121"/>
                    </a:cubicBezTo>
                    <a:cubicBezTo>
                      <a:pt x="139" y="130"/>
                      <a:pt x="132" y="137"/>
                      <a:pt x="123" y="137"/>
                    </a:cubicBezTo>
                    <a:close/>
                    <a:moveTo>
                      <a:pt x="16" y="12"/>
                    </a:moveTo>
                    <a:cubicBezTo>
                      <a:pt x="14" y="12"/>
                      <a:pt x="12" y="14"/>
                      <a:pt x="12" y="17"/>
                    </a:cubicBezTo>
                    <a:cubicBezTo>
                      <a:pt x="12" y="121"/>
                      <a:pt x="12" y="121"/>
                      <a:pt x="12" y="121"/>
                    </a:cubicBezTo>
                    <a:cubicBezTo>
                      <a:pt x="12" y="123"/>
                      <a:pt x="14" y="125"/>
                      <a:pt x="16" y="125"/>
                    </a:cubicBezTo>
                    <a:cubicBezTo>
                      <a:pt x="123" y="125"/>
                      <a:pt x="123" y="125"/>
                      <a:pt x="123" y="125"/>
                    </a:cubicBezTo>
                    <a:cubicBezTo>
                      <a:pt x="125" y="125"/>
                      <a:pt x="127" y="123"/>
                      <a:pt x="127" y="121"/>
                    </a:cubicBezTo>
                    <a:cubicBezTo>
                      <a:pt x="127" y="17"/>
                      <a:pt x="127" y="17"/>
                      <a:pt x="127" y="17"/>
                    </a:cubicBezTo>
                    <a:cubicBezTo>
                      <a:pt x="127" y="14"/>
                      <a:pt x="125" y="12"/>
                      <a:pt x="123" y="12"/>
                    </a:cubicBezTo>
                    <a:lnTo>
                      <a:pt x="16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46" name="Freeform 143"/>
              <p:cNvSpPr>
                <a:spLocks noEditPoints="1"/>
              </p:cNvSpPr>
              <p:nvPr/>
            </p:nvSpPr>
            <p:spPr bwMode="auto">
              <a:xfrm>
                <a:off x="6375401" y="5842000"/>
                <a:ext cx="100013" cy="96838"/>
              </a:xfrm>
              <a:custGeom>
                <a:avLst/>
                <a:gdLst>
                  <a:gd name="T0" fmla="*/ 17 w 34"/>
                  <a:gd name="T1" fmla="*/ 33 h 33"/>
                  <a:gd name="T2" fmla="*/ 0 w 34"/>
                  <a:gd name="T3" fmla="*/ 16 h 33"/>
                  <a:gd name="T4" fmla="*/ 17 w 34"/>
                  <a:gd name="T5" fmla="*/ 0 h 33"/>
                  <a:gd name="T6" fmla="*/ 34 w 34"/>
                  <a:gd name="T7" fmla="*/ 16 h 33"/>
                  <a:gd name="T8" fmla="*/ 17 w 34"/>
                  <a:gd name="T9" fmla="*/ 33 h 33"/>
                  <a:gd name="T10" fmla="*/ 17 w 34"/>
                  <a:gd name="T11" fmla="*/ 12 h 33"/>
                  <a:gd name="T12" fmla="*/ 12 w 34"/>
                  <a:gd name="T13" fmla="*/ 16 h 33"/>
                  <a:gd name="T14" fmla="*/ 17 w 34"/>
                  <a:gd name="T15" fmla="*/ 21 h 33"/>
                  <a:gd name="T16" fmla="*/ 22 w 34"/>
                  <a:gd name="T17" fmla="*/ 16 h 33"/>
                  <a:gd name="T18" fmla="*/ 17 w 34"/>
                  <a:gd name="T19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3">
                    <a:moveTo>
                      <a:pt x="17" y="33"/>
                    </a:moveTo>
                    <a:cubicBezTo>
                      <a:pt x="7" y="33"/>
                      <a:pt x="0" y="26"/>
                      <a:pt x="0" y="16"/>
                    </a:cubicBezTo>
                    <a:cubicBezTo>
                      <a:pt x="0" y="7"/>
                      <a:pt x="7" y="0"/>
                      <a:pt x="17" y="0"/>
                    </a:cubicBezTo>
                    <a:cubicBezTo>
                      <a:pt x="26" y="0"/>
                      <a:pt x="34" y="7"/>
                      <a:pt x="34" y="16"/>
                    </a:cubicBezTo>
                    <a:cubicBezTo>
                      <a:pt x="34" y="26"/>
                      <a:pt x="26" y="33"/>
                      <a:pt x="17" y="33"/>
                    </a:cubicBezTo>
                    <a:close/>
                    <a:moveTo>
                      <a:pt x="17" y="12"/>
                    </a:moveTo>
                    <a:cubicBezTo>
                      <a:pt x="14" y="12"/>
                      <a:pt x="12" y="14"/>
                      <a:pt x="12" y="16"/>
                    </a:cubicBezTo>
                    <a:cubicBezTo>
                      <a:pt x="12" y="19"/>
                      <a:pt x="14" y="21"/>
                      <a:pt x="17" y="21"/>
                    </a:cubicBezTo>
                    <a:cubicBezTo>
                      <a:pt x="19" y="21"/>
                      <a:pt x="22" y="19"/>
                      <a:pt x="22" y="16"/>
                    </a:cubicBezTo>
                    <a:cubicBezTo>
                      <a:pt x="22" y="14"/>
                      <a:pt x="19" y="12"/>
                      <a:pt x="17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47" name="Freeform 144"/>
              <p:cNvSpPr>
                <a:spLocks noEditPoints="1"/>
              </p:cNvSpPr>
              <p:nvPr/>
            </p:nvSpPr>
            <p:spPr bwMode="auto">
              <a:xfrm>
                <a:off x="6375401" y="5967413"/>
                <a:ext cx="100013" cy="96838"/>
              </a:xfrm>
              <a:custGeom>
                <a:avLst/>
                <a:gdLst>
                  <a:gd name="T0" fmla="*/ 17 w 34"/>
                  <a:gd name="T1" fmla="*/ 33 h 33"/>
                  <a:gd name="T2" fmla="*/ 0 w 34"/>
                  <a:gd name="T3" fmla="*/ 16 h 33"/>
                  <a:gd name="T4" fmla="*/ 17 w 34"/>
                  <a:gd name="T5" fmla="*/ 0 h 33"/>
                  <a:gd name="T6" fmla="*/ 34 w 34"/>
                  <a:gd name="T7" fmla="*/ 16 h 33"/>
                  <a:gd name="T8" fmla="*/ 17 w 34"/>
                  <a:gd name="T9" fmla="*/ 33 h 33"/>
                  <a:gd name="T10" fmla="*/ 17 w 34"/>
                  <a:gd name="T11" fmla="*/ 12 h 33"/>
                  <a:gd name="T12" fmla="*/ 12 w 34"/>
                  <a:gd name="T13" fmla="*/ 16 h 33"/>
                  <a:gd name="T14" fmla="*/ 17 w 34"/>
                  <a:gd name="T15" fmla="*/ 21 h 33"/>
                  <a:gd name="T16" fmla="*/ 22 w 34"/>
                  <a:gd name="T17" fmla="*/ 16 h 33"/>
                  <a:gd name="T18" fmla="*/ 17 w 34"/>
                  <a:gd name="T19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3">
                    <a:moveTo>
                      <a:pt x="17" y="33"/>
                    </a:moveTo>
                    <a:cubicBezTo>
                      <a:pt x="7" y="33"/>
                      <a:pt x="0" y="26"/>
                      <a:pt x="0" y="16"/>
                    </a:cubicBezTo>
                    <a:cubicBezTo>
                      <a:pt x="0" y="7"/>
                      <a:pt x="7" y="0"/>
                      <a:pt x="17" y="0"/>
                    </a:cubicBezTo>
                    <a:cubicBezTo>
                      <a:pt x="26" y="0"/>
                      <a:pt x="34" y="7"/>
                      <a:pt x="34" y="16"/>
                    </a:cubicBezTo>
                    <a:cubicBezTo>
                      <a:pt x="34" y="26"/>
                      <a:pt x="26" y="33"/>
                      <a:pt x="17" y="33"/>
                    </a:cubicBezTo>
                    <a:close/>
                    <a:moveTo>
                      <a:pt x="17" y="12"/>
                    </a:moveTo>
                    <a:cubicBezTo>
                      <a:pt x="14" y="12"/>
                      <a:pt x="12" y="14"/>
                      <a:pt x="12" y="16"/>
                    </a:cubicBezTo>
                    <a:cubicBezTo>
                      <a:pt x="12" y="19"/>
                      <a:pt x="14" y="21"/>
                      <a:pt x="17" y="21"/>
                    </a:cubicBezTo>
                    <a:cubicBezTo>
                      <a:pt x="19" y="21"/>
                      <a:pt x="22" y="19"/>
                      <a:pt x="22" y="16"/>
                    </a:cubicBezTo>
                    <a:cubicBezTo>
                      <a:pt x="22" y="14"/>
                      <a:pt x="19" y="12"/>
                      <a:pt x="17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48" name="Freeform 145"/>
              <p:cNvSpPr>
                <a:spLocks noEditPoints="1"/>
              </p:cNvSpPr>
              <p:nvPr/>
            </p:nvSpPr>
            <p:spPr bwMode="auto">
              <a:xfrm>
                <a:off x="6375401" y="6091238"/>
                <a:ext cx="100013" cy="98425"/>
              </a:xfrm>
              <a:custGeom>
                <a:avLst/>
                <a:gdLst>
                  <a:gd name="T0" fmla="*/ 17 w 34"/>
                  <a:gd name="T1" fmla="*/ 34 h 34"/>
                  <a:gd name="T2" fmla="*/ 0 w 34"/>
                  <a:gd name="T3" fmla="*/ 17 h 34"/>
                  <a:gd name="T4" fmla="*/ 17 w 34"/>
                  <a:gd name="T5" fmla="*/ 0 h 34"/>
                  <a:gd name="T6" fmla="*/ 34 w 34"/>
                  <a:gd name="T7" fmla="*/ 17 h 34"/>
                  <a:gd name="T8" fmla="*/ 17 w 34"/>
                  <a:gd name="T9" fmla="*/ 34 h 34"/>
                  <a:gd name="T10" fmla="*/ 17 w 34"/>
                  <a:gd name="T11" fmla="*/ 12 h 34"/>
                  <a:gd name="T12" fmla="*/ 12 w 34"/>
                  <a:gd name="T13" fmla="*/ 17 h 34"/>
                  <a:gd name="T14" fmla="*/ 17 w 34"/>
                  <a:gd name="T15" fmla="*/ 22 h 34"/>
                  <a:gd name="T16" fmla="*/ 22 w 34"/>
                  <a:gd name="T17" fmla="*/ 17 h 34"/>
                  <a:gd name="T18" fmla="*/ 17 w 34"/>
                  <a:gd name="T1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4">
                    <a:moveTo>
                      <a:pt x="17" y="34"/>
                    </a:moveTo>
                    <a:cubicBezTo>
                      <a:pt x="7" y="34"/>
                      <a:pt x="0" y="27"/>
                      <a:pt x="0" y="17"/>
                    </a:cubicBezTo>
                    <a:cubicBezTo>
                      <a:pt x="0" y="8"/>
                      <a:pt x="7" y="0"/>
                      <a:pt x="17" y="0"/>
                    </a:cubicBezTo>
                    <a:cubicBezTo>
                      <a:pt x="26" y="0"/>
                      <a:pt x="34" y="8"/>
                      <a:pt x="34" y="17"/>
                    </a:cubicBezTo>
                    <a:cubicBezTo>
                      <a:pt x="34" y="27"/>
                      <a:pt x="26" y="34"/>
                      <a:pt x="17" y="34"/>
                    </a:cubicBezTo>
                    <a:close/>
                    <a:moveTo>
                      <a:pt x="17" y="12"/>
                    </a:moveTo>
                    <a:cubicBezTo>
                      <a:pt x="14" y="12"/>
                      <a:pt x="12" y="15"/>
                      <a:pt x="12" y="17"/>
                    </a:cubicBezTo>
                    <a:cubicBezTo>
                      <a:pt x="12" y="20"/>
                      <a:pt x="14" y="22"/>
                      <a:pt x="17" y="22"/>
                    </a:cubicBezTo>
                    <a:cubicBezTo>
                      <a:pt x="19" y="22"/>
                      <a:pt x="22" y="20"/>
                      <a:pt x="22" y="17"/>
                    </a:cubicBezTo>
                    <a:cubicBezTo>
                      <a:pt x="22" y="15"/>
                      <a:pt x="19" y="12"/>
                      <a:pt x="17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50" name="Freeform 146"/>
              <p:cNvSpPr>
                <a:spLocks/>
              </p:cNvSpPr>
              <p:nvPr/>
            </p:nvSpPr>
            <p:spPr bwMode="auto">
              <a:xfrm>
                <a:off x="6440488" y="5872163"/>
                <a:ext cx="93663" cy="34925"/>
              </a:xfrm>
              <a:custGeom>
                <a:avLst/>
                <a:gdLst>
                  <a:gd name="T0" fmla="*/ 26 w 32"/>
                  <a:gd name="T1" fmla="*/ 12 h 12"/>
                  <a:gd name="T2" fmla="*/ 6 w 32"/>
                  <a:gd name="T3" fmla="*/ 12 h 12"/>
                  <a:gd name="T4" fmla="*/ 0 w 32"/>
                  <a:gd name="T5" fmla="*/ 6 h 12"/>
                  <a:gd name="T6" fmla="*/ 6 w 32"/>
                  <a:gd name="T7" fmla="*/ 0 h 12"/>
                  <a:gd name="T8" fmla="*/ 26 w 32"/>
                  <a:gd name="T9" fmla="*/ 0 h 12"/>
                  <a:gd name="T10" fmla="*/ 32 w 32"/>
                  <a:gd name="T11" fmla="*/ 6 h 12"/>
                  <a:gd name="T12" fmla="*/ 26 w 32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2">
                    <a:moveTo>
                      <a:pt x="26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9" y="0"/>
                      <a:pt x="32" y="3"/>
                      <a:pt x="32" y="6"/>
                    </a:cubicBezTo>
                    <a:cubicBezTo>
                      <a:pt x="32" y="10"/>
                      <a:pt x="29" y="12"/>
                      <a:pt x="2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51" name="Freeform 147"/>
              <p:cNvSpPr>
                <a:spLocks/>
              </p:cNvSpPr>
              <p:nvPr/>
            </p:nvSpPr>
            <p:spPr bwMode="auto">
              <a:xfrm>
                <a:off x="6440488" y="6000750"/>
                <a:ext cx="93663" cy="34925"/>
              </a:xfrm>
              <a:custGeom>
                <a:avLst/>
                <a:gdLst>
                  <a:gd name="T0" fmla="*/ 26 w 32"/>
                  <a:gd name="T1" fmla="*/ 12 h 12"/>
                  <a:gd name="T2" fmla="*/ 6 w 32"/>
                  <a:gd name="T3" fmla="*/ 12 h 12"/>
                  <a:gd name="T4" fmla="*/ 0 w 32"/>
                  <a:gd name="T5" fmla="*/ 6 h 12"/>
                  <a:gd name="T6" fmla="*/ 6 w 32"/>
                  <a:gd name="T7" fmla="*/ 0 h 12"/>
                  <a:gd name="T8" fmla="*/ 26 w 32"/>
                  <a:gd name="T9" fmla="*/ 0 h 12"/>
                  <a:gd name="T10" fmla="*/ 32 w 32"/>
                  <a:gd name="T11" fmla="*/ 6 h 12"/>
                  <a:gd name="T12" fmla="*/ 26 w 32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2">
                    <a:moveTo>
                      <a:pt x="26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9" y="0"/>
                      <a:pt x="32" y="2"/>
                      <a:pt x="32" y="6"/>
                    </a:cubicBezTo>
                    <a:cubicBezTo>
                      <a:pt x="32" y="9"/>
                      <a:pt x="29" y="12"/>
                      <a:pt x="2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52" name="Freeform 148"/>
              <p:cNvSpPr>
                <a:spLocks/>
              </p:cNvSpPr>
              <p:nvPr/>
            </p:nvSpPr>
            <p:spPr bwMode="auto">
              <a:xfrm>
                <a:off x="6440488" y="6122988"/>
                <a:ext cx="93663" cy="34925"/>
              </a:xfrm>
              <a:custGeom>
                <a:avLst/>
                <a:gdLst>
                  <a:gd name="T0" fmla="*/ 26 w 32"/>
                  <a:gd name="T1" fmla="*/ 12 h 12"/>
                  <a:gd name="T2" fmla="*/ 6 w 32"/>
                  <a:gd name="T3" fmla="*/ 12 h 12"/>
                  <a:gd name="T4" fmla="*/ 0 w 32"/>
                  <a:gd name="T5" fmla="*/ 6 h 12"/>
                  <a:gd name="T6" fmla="*/ 6 w 32"/>
                  <a:gd name="T7" fmla="*/ 0 h 12"/>
                  <a:gd name="T8" fmla="*/ 26 w 32"/>
                  <a:gd name="T9" fmla="*/ 0 h 12"/>
                  <a:gd name="T10" fmla="*/ 32 w 32"/>
                  <a:gd name="T11" fmla="*/ 6 h 12"/>
                  <a:gd name="T12" fmla="*/ 26 w 32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2">
                    <a:moveTo>
                      <a:pt x="26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9" y="0"/>
                      <a:pt x="32" y="3"/>
                      <a:pt x="32" y="6"/>
                    </a:cubicBezTo>
                    <a:cubicBezTo>
                      <a:pt x="32" y="10"/>
                      <a:pt x="29" y="12"/>
                      <a:pt x="2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53" name="Freeform 149"/>
              <p:cNvSpPr>
                <a:spLocks noEditPoints="1"/>
              </p:cNvSpPr>
              <p:nvPr/>
            </p:nvSpPr>
            <p:spPr bwMode="auto">
              <a:xfrm>
                <a:off x="6927851" y="6091238"/>
                <a:ext cx="100013" cy="98425"/>
              </a:xfrm>
              <a:custGeom>
                <a:avLst/>
                <a:gdLst>
                  <a:gd name="T0" fmla="*/ 17 w 34"/>
                  <a:gd name="T1" fmla="*/ 34 h 34"/>
                  <a:gd name="T2" fmla="*/ 0 w 34"/>
                  <a:gd name="T3" fmla="*/ 17 h 34"/>
                  <a:gd name="T4" fmla="*/ 17 w 34"/>
                  <a:gd name="T5" fmla="*/ 0 h 34"/>
                  <a:gd name="T6" fmla="*/ 34 w 34"/>
                  <a:gd name="T7" fmla="*/ 17 h 34"/>
                  <a:gd name="T8" fmla="*/ 17 w 34"/>
                  <a:gd name="T9" fmla="*/ 34 h 34"/>
                  <a:gd name="T10" fmla="*/ 17 w 34"/>
                  <a:gd name="T11" fmla="*/ 12 h 34"/>
                  <a:gd name="T12" fmla="*/ 12 w 34"/>
                  <a:gd name="T13" fmla="*/ 17 h 34"/>
                  <a:gd name="T14" fmla="*/ 17 w 34"/>
                  <a:gd name="T15" fmla="*/ 22 h 34"/>
                  <a:gd name="T16" fmla="*/ 22 w 34"/>
                  <a:gd name="T17" fmla="*/ 17 h 34"/>
                  <a:gd name="T18" fmla="*/ 17 w 34"/>
                  <a:gd name="T1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4">
                    <a:moveTo>
                      <a:pt x="17" y="34"/>
                    </a:moveTo>
                    <a:cubicBezTo>
                      <a:pt x="8" y="34"/>
                      <a:pt x="0" y="2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6" y="0"/>
                      <a:pt x="34" y="8"/>
                      <a:pt x="34" y="17"/>
                    </a:cubicBezTo>
                    <a:cubicBezTo>
                      <a:pt x="34" y="27"/>
                      <a:pt x="26" y="34"/>
                      <a:pt x="17" y="34"/>
                    </a:cubicBezTo>
                    <a:close/>
                    <a:moveTo>
                      <a:pt x="17" y="12"/>
                    </a:moveTo>
                    <a:cubicBezTo>
                      <a:pt x="14" y="12"/>
                      <a:pt x="12" y="15"/>
                      <a:pt x="12" y="17"/>
                    </a:cubicBezTo>
                    <a:cubicBezTo>
                      <a:pt x="12" y="20"/>
                      <a:pt x="14" y="22"/>
                      <a:pt x="17" y="22"/>
                    </a:cubicBezTo>
                    <a:cubicBezTo>
                      <a:pt x="19" y="22"/>
                      <a:pt x="22" y="20"/>
                      <a:pt x="22" y="17"/>
                    </a:cubicBezTo>
                    <a:cubicBezTo>
                      <a:pt x="22" y="15"/>
                      <a:pt x="19" y="12"/>
                      <a:pt x="17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54" name="Freeform 150"/>
              <p:cNvSpPr>
                <a:spLocks noEditPoints="1"/>
              </p:cNvSpPr>
              <p:nvPr/>
            </p:nvSpPr>
            <p:spPr bwMode="auto">
              <a:xfrm>
                <a:off x="6927851" y="5967413"/>
                <a:ext cx="100013" cy="96838"/>
              </a:xfrm>
              <a:custGeom>
                <a:avLst/>
                <a:gdLst>
                  <a:gd name="T0" fmla="*/ 17 w 34"/>
                  <a:gd name="T1" fmla="*/ 33 h 33"/>
                  <a:gd name="T2" fmla="*/ 0 w 34"/>
                  <a:gd name="T3" fmla="*/ 16 h 33"/>
                  <a:gd name="T4" fmla="*/ 17 w 34"/>
                  <a:gd name="T5" fmla="*/ 0 h 33"/>
                  <a:gd name="T6" fmla="*/ 34 w 34"/>
                  <a:gd name="T7" fmla="*/ 16 h 33"/>
                  <a:gd name="T8" fmla="*/ 17 w 34"/>
                  <a:gd name="T9" fmla="*/ 33 h 33"/>
                  <a:gd name="T10" fmla="*/ 17 w 34"/>
                  <a:gd name="T11" fmla="*/ 12 h 33"/>
                  <a:gd name="T12" fmla="*/ 12 w 34"/>
                  <a:gd name="T13" fmla="*/ 16 h 33"/>
                  <a:gd name="T14" fmla="*/ 17 w 34"/>
                  <a:gd name="T15" fmla="*/ 21 h 33"/>
                  <a:gd name="T16" fmla="*/ 22 w 34"/>
                  <a:gd name="T17" fmla="*/ 16 h 33"/>
                  <a:gd name="T18" fmla="*/ 17 w 34"/>
                  <a:gd name="T19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3">
                    <a:moveTo>
                      <a:pt x="17" y="33"/>
                    </a:moveTo>
                    <a:cubicBezTo>
                      <a:pt x="8" y="33"/>
                      <a:pt x="0" y="26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4" y="7"/>
                      <a:pt x="34" y="16"/>
                    </a:cubicBezTo>
                    <a:cubicBezTo>
                      <a:pt x="34" y="26"/>
                      <a:pt x="26" y="33"/>
                      <a:pt x="17" y="33"/>
                    </a:cubicBezTo>
                    <a:close/>
                    <a:moveTo>
                      <a:pt x="17" y="12"/>
                    </a:moveTo>
                    <a:cubicBezTo>
                      <a:pt x="14" y="12"/>
                      <a:pt x="12" y="14"/>
                      <a:pt x="12" y="16"/>
                    </a:cubicBezTo>
                    <a:cubicBezTo>
                      <a:pt x="12" y="19"/>
                      <a:pt x="14" y="21"/>
                      <a:pt x="17" y="21"/>
                    </a:cubicBezTo>
                    <a:cubicBezTo>
                      <a:pt x="19" y="21"/>
                      <a:pt x="22" y="19"/>
                      <a:pt x="22" y="16"/>
                    </a:cubicBezTo>
                    <a:cubicBezTo>
                      <a:pt x="22" y="14"/>
                      <a:pt x="19" y="12"/>
                      <a:pt x="17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55" name="Freeform 151"/>
              <p:cNvSpPr>
                <a:spLocks noEditPoints="1"/>
              </p:cNvSpPr>
              <p:nvPr/>
            </p:nvSpPr>
            <p:spPr bwMode="auto">
              <a:xfrm>
                <a:off x="6927851" y="5842000"/>
                <a:ext cx="100013" cy="96838"/>
              </a:xfrm>
              <a:custGeom>
                <a:avLst/>
                <a:gdLst>
                  <a:gd name="T0" fmla="*/ 17 w 34"/>
                  <a:gd name="T1" fmla="*/ 33 h 33"/>
                  <a:gd name="T2" fmla="*/ 0 w 34"/>
                  <a:gd name="T3" fmla="*/ 16 h 33"/>
                  <a:gd name="T4" fmla="*/ 17 w 34"/>
                  <a:gd name="T5" fmla="*/ 0 h 33"/>
                  <a:gd name="T6" fmla="*/ 34 w 34"/>
                  <a:gd name="T7" fmla="*/ 16 h 33"/>
                  <a:gd name="T8" fmla="*/ 17 w 34"/>
                  <a:gd name="T9" fmla="*/ 33 h 33"/>
                  <a:gd name="T10" fmla="*/ 17 w 34"/>
                  <a:gd name="T11" fmla="*/ 12 h 33"/>
                  <a:gd name="T12" fmla="*/ 12 w 34"/>
                  <a:gd name="T13" fmla="*/ 16 h 33"/>
                  <a:gd name="T14" fmla="*/ 17 w 34"/>
                  <a:gd name="T15" fmla="*/ 21 h 33"/>
                  <a:gd name="T16" fmla="*/ 22 w 34"/>
                  <a:gd name="T17" fmla="*/ 16 h 33"/>
                  <a:gd name="T18" fmla="*/ 17 w 34"/>
                  <a:gd name="T19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3">
                    <a:moveTo>
                      <a:pt x="17" y="33"/>
                    </a:moveTo>
                    <a:cubicBezTo>
                      <a:pt x="8" y="33"/>
                      <a:pt x="0" y="26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4" y="7"/>
                      <a:pt x="34" y="16"/>
                    </a:cubicBezTo>
                    <a:cubicBezTo>
                      <a:pt x="34" y="26"/>
                      <a:pt x="26" y="33"/>
                      <a:pt x="17" y="33"/>
                    </a:cubicBezTo>
                    <a:close/>
                    <a:moveTo>
                      <a:pt x="17" y="12"/>
                    </a:moveTo>
                    <a:cubicBezTo>
                      <a:pt x="14" y="12"/>
                      <a:pt x="12" y="14"/>
                      <a:pt x="12" y="16"/>
                    </a:cubicBezTo>
                    <a:cubicBezTo>
                      <a:pt x="12" y="19"/>
                      <a:pt x="14" y="21"/>
                      <a:pt x="17" y="21"/>
                    </a:cubicBezTo>
                    <a:cubicBezTo>
                      <a:pt x="19" y="21"/>
                      <a:pt x="22" y="19"/>
                      <a:pt x="22" y="16"/>
                    </a:cubicBezTo>
                    <a:cubicBezTo>
                      <a:pt x="22" y="14"/>
                      <a:pt x="19" y="12"/>
                      <a:pt x="17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56" name="Freeform 152"/>
              <p:cNvSpPr>
                <a:spLocks/>
              </p:cNvSpPr>
              <p:nvPr/>
            </p:nvSpPr>
            <p:spPr bwMode="auto">
              <a:xfrm>
                <a:off x="6870701" y="6122988"/>
                <a:ext cx="92075" cy="34925"/>
              </a:xfrm>
              <a:custGeom>
                <a:avLst/>
                <a:gdLst>
                  <a:gd name="T0" fmla="*/ 26 w 32"/>
                  <a:gd name="T1" fmla="*/ 12 h 12"/>
                  <a:gd name="T2" fmla="*/ 6 w 32"/>
                  <a:gd name="T3" fmla="*/ 12 h 12"/>
                  <a:gd name="T4" fmla="*/ 0 w 32"/>
                  <a:gd name="T5" fmla="*/ 6 h 12"/>
                  <a:gd name="T6" fmla="*/ 6 w 32"/>
                  <a:gd name="T7" fmla="*/ 0 h 12"/>
                  <a:gd name="T8" fmla="*/ 26 w 32"/>
                  <a:gd name="T9" fmla="*/ 0 h 12"/>
                  <a:gd name="T10" fmla="*/ 32 w 32"/>
                  <a:gd name="T11" fmla="*/ 6 h 12"/>
                  <a:gd name="T12" fmla="*/ 26 w 32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2">
                    <a:moveTo>
                      <a:pt x="26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10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9" y="0"/>
                      <a:pt x="32" y="3"/>
                      <a:pt x="32" y="6"/>
                    </a:cubicBezTo>
                    <a:cubicBezTo>
                      <a:pt x="32" y="10"/>
                      <a:pt x="29" y="12"/>
                      <a:pt x="2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57" name="Freeform 153"/>
              <p:cNvSpPr>
                <a:spLocks/>
              </p:cNvSpPr>
              <p:nvPr/>
            </p:nvSpPr>
            <p:spPr bwMode="auto">
              <a:xfrm>
                <a:off x="6870701" y="5997575"/>
                <a:ext cx="92075" cy="34925"/>
              </a:xfrm>
              <a:custGeom>
                <a:avLst/>
                <a:gdLst>
                  <a:gd name="T0" fmla="*/ 26 w 32"/>
                  <a:gd name="T1" fmla="*/ 12 h 12"/>
                  <a:gd name="T2" fmla="*/ 6 w 32"/>
                  <a:gd name="T3" fmla="*/ 12 h 12"/>
                  <a:gd name="T4" fmla="*/ 0 w 32"/>
                  <a:gd name="T5" fmla="*/ 6 h 12"/>
                  <a:gd name="T6" fmla="*/ 6 w 32"/>
                  <a:gd name="T7" fmla="*/ 0 h 12"/>
                  <a:gd name="T8" fmla="*/ 26 w 32"/>
                  <a:gd name="T9" fmla="*/ 0 h 12"/>
                  <a:gd name="T10" fmla="*/ 32 w 32"/>
                  <a:gd name="T11" fmla="*/ 6 h 12"/>
                  <a:gd name="T12" fmla="*/ 26 w 32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2">
                    <a:moveTo>
                      <a:pt x="26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9" y="0"/>
                      <a:pt x="32" y="3"/>
                      <a:pt x="32" y="6"/>
                    </a:cubicBezTo>
                    <a:cubicBezTo>
                      <a:pt x="32" y="9"/>
                      <a:pt x="29" y="12"/>
                      <a:pt x="2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58" name="Freeform 154"/>
              <p:cNvSpPr>
                <a:spLocks/>
              </p:cNvSpPr>
              <p:nvPr/>
            </p:nvSpPr>
            <p:spPr bwMode="auto">
              <a:xfrm>
                <a:off x="6870701" y="5872163"/>
                <a:ext cx="92075" cy="34925"/>
              </a:xfrm>
              <a:custGeom>
                <a:avLst/>
                <a:gdLst>
                  <a:gd name="T0" fmla="*/ 26 w 32"/>
                  <a:gd name="T1" fmla="*/ 12 h 12"/>
                  <a:gd name="T2" fmla="*/ 6 w 32"/>
                  <a:gd name="T3" fmla="*/ 12 h 12"/>
                  <a:gd name="T4" fmla="*/ 0 w 32"/>
                  <a:gd name="T5" fmla="*/ 6 h 12"/>
                  <a:gd name="T6" fmla="*/ 6 w 32"/>
                  <a:gd name="T7" fmla="*/ 0 h 12"/>
                  <a:gd name="T8" fmla="*/ 26 w 32"/>
                  <a:gd name="T9" fmla="*/ 0 h 12"/>
                  <a:gd name="T10" fmla="*/ 32 w 32"/>
                  <a:gd name="T11" fmla="*/ 6 h 12"/>
                  <a:gd name="T12" fmla="*/ 26 w 32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2">
                    <a:moveTo>
                      <a:pt x="26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10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9" y="0"/>
                      <a:pt x="32" y="3"/>
                      <a:pt x="32" y="6"/>
                    </a:cubicBezTo>
                    <a:cubicBezTo>
                      <a:pt x="32" y="10"/>
                      <a:pt x="29" y="12"/>
                      <a:pt x="2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59" name="Freeform 155"/>
              <p:cNvSpPr>
                <a:spLocks/>
              </p:cNvSpPr>
              <p:nvPr/>
            </p:nvSpPr>
            <p:spPr bwMode="auto">
              <a:xfrm>
                <a:off x="6503988" y="6053138"/>
                <a:ext cx="158750" cy="153988"/>
              </a:xfrm>
              <a:custGeom>
                <a:avLst/>
                <a:gdLst>
                  <a:gd name="T0" fmla="*/ 7 w 54"/>
                  <a:gd name="T1" fmla="*/ 53 h 53"/>
                  <a:gd name="T2" fmla="*/ 3 w 54"/>
                  <a:gd name="T3" fmla="*/ 52 h 53"/>
                  <a:gd name="T4" fmla="*/ 3 w 54"/>
                  <a:gd name="T5" fmla="*/ 43 h 53"/>
                  <a:gd name="T6" fmla="*/ 44 w 54"/>
                  <a:gd name="T7" fmla="*/ 2 h 53"/>
                  <a:gd name="T8" fmla="*/ 52 w 54"/>
                  <a:gd name="T9" fmla="*/ 2 h 53"/>
                  <a:gd name="T10" fmla="*/ 52 w 54"/>
                  <a:gd name="T11" fmla="*/ 11 h 53"/>
                  <a:gd name="T12" fmla="*/ 11 w 54"/>
                  <a:gd name="T13" fmla="*/ 52 h 53"/>
                  <a:gd name="T14" fmla="*/ 7 w 54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53">
                    <a:moveTo>
                      <a:pt x="7" y="53"/>
                    </a:moveTo>
                    <a:cubicBezTo>
                      <a:pt x="6" y="53"/>
                      <a:pt x="4" y="53"/>
                      <a:pt x="3" y="52"/>
                    </a:cubicBezTo>
                    <a:cubicBezTo>
                      <a:pt x="0" y="49"/>
                      <a:pt x="0" y="46"/>
                      <a:pt x="3" y="43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6" y="0"/>
                      <a:pt x="50" y="0"/>
                      <a:pt x="52" y="2"/>
                    </a:cubicBezTo>
                    <a:cubicBezTo>
                      <a:pt x="54" y="5"/>
                      <a:pt x="54" y="9"/>
                      <a:pt x="52" y="11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0" y="53"/>
                      <a:pt x="9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60" name="Freeform 156"/>
              <p:cNvSpPr>
                <a:spLocks noEditPoints="1"/>
              </p:cNvSpPr>
              <p:nvPr/>
            </p:nvSpPr>
            <p:spPr bwMode="auto">
              <a:xfrm>
                <a:off x="6618288" y="5935663"/>
                <a:ext cx="166688" cy="163513"/>
              </a:xfrm>
              <a:custGeom>
                <a:avLst/>
                <a:gdLst>
                  <a:gd name="T0" fmla="*/ 40 w 57"/>
                  <a:gd name="T1" fmla="*/ 56 h 56"/>
                  <a:gd name="T2" fmla="*/ 16 w 57"/>
                  <a:gd name="T3" fmla="*/ 56 h 56"/>
                  <a:gd name="T4" fmla="*/ 0 w 57"/>
                  <a:gd name="T5" fmla="*/ 39 h 56"/>
                  <a:gd name="T6" fmla="*/ 0 w 57"/>
                  <a:gd name="T7" fmla="*/ 16 h 56"/>
                  <a:gd name="T8" fmla="*/ 16 w 57"/>
                  <a:gd name="T9" fmla="*/ 0 h 56"/>
                  <a:gd name="T10" fmla="*/ 40 w 57"/>
                  <a:gd name="T11" fmla="*/ 0 h 56"/>
                  <a:gd name="T12" fmla="*/ 57 w 57"/>
                  <a:gd name="T13" fmla="*/ 16 h 56"/>
                  <a:gd name="T14" fmla="*/ 57 w 57"/>
                  <a:gd name="T15" fmla="*/ 39 h 56"/>
                  <a:gd name="T16" fmla="*/ 40 w 57"/>
                  <a:gd name="T17" fmla="*/ 56 h 56"/>
                  <a:gd name="T18" fmla="*/ 16 w 57"/>
                  <a:gd name="T19" fmla="*/ 12 h 56"/>
                  <a:gd name="T20" fmla="*/ 12 w 57"/>
                  <a:gd name="T21" fmla="*/ 16 h 56"/>
                  <a:gd name="T22" fmla="*/ 12 w 57"/>
                  <a:gd name="T23" fmla="*/ 39 h 56"/>
                  <a:gd name="T24" fmla="*/ 16 w 57"/>
                  <a:gd name="T25" fmla="*/ 44 h 56"/>
                  <a:gd name="T26" fmla="*/ 40 w 57"/>
                  <a:gd name="T27" fmla="*/ 44 h 56"/>
                  <a:gd name="T28" fmla="*/ 45 w 57"/>
                  <a:gd name="T29" fmla="*/ 39 h 56"/>
                  <a:gd name="T30" fmla="*/ 45 w 57"/>
                  <a:gd name="T31" fmla="*/ 16 h 56"/>
                  <a:gd name="T32" fmla="*/ 40 w 57"/>
                  <a:gd name="T33" fmla="*/ 12 h 56"/>
                  <a:gd name="T34" fmla="*/ 16 w 57"/>
                  <a:gd name="T35" fmla="*/ 1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56">
                    <a:moveTo>
                      <a:pt x="40" y="56"/>
                    </a:moveTo>
                    <a:cubicBezTo>
                      <a:pt x="16" y="56"/>
                      <a:pt x="16" y="56"/>
                      <a:pt x="16" y="56"/>
                    </a:cubicBezTo>
                    <a:cubicBezTo>
                      <a:pt x="7" y="56"/>
                      <a:pt x="0" y="48"/>
                      <a:pt x="0" y="39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9" y="0"/>
                      <a:pt x="57" y="7"/>
                      <a:pt x="57" y="16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57" y="48"/>
                      <a:pt x="49" y="56"/>
                      <a:pt x="40" y="56"/>
                    </a:cubicBezTo>
                    <a:close/>
                    <a:moveTo>
                      <a:pt x="16" y="12"/>
                    </a:moveTo>
                    <a:cubicBezTo>
                      <a:pt x="14" y="12"/>
                      <a:pt x="12" y="14"/>
                      <a:pt x="12" y="16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2" y="42"/>
                      <a:pt x="14" y="44"/>
                      <a:pt x="16" y="44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43" y="44"/>
                      <a:pt x="45" y="42"/>
                      <a:pt x="45" y="39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45" y="14"/>
                      <a:pt x="43" y="12"/>
                      <a:pt x="40" y="12"/>
                    </a:cubicBezTo>
                    <a:lnTo>
                      <a:pt x="16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2" name="Group 1007"/>
            <p:cNvGrpSpPr/>
            <p:nvPr/>
          </p:nvGrpSpPr>
          <p:grpSpPr>
            <a:xfrm>
              <a:off x="2505213" y="3051656"/>
              <a:ext cx="617942" cy="664897"/>
              <a:chOff x="6081713" y="3184525"/>
              <a:chExt cx="1044575" cy="1123950"/>
            </a:xfrm>
            <a:solidFill>
              <a:schemeClr val="tx1"/>
            </a:solidFill>
          </p:grpSpPr>
          <p:sp>
            <p:nvSpPr>
              <p:cNvPr id="63" name="Freeform 1183"/>
              <p:cNvSpPr>
                <a:spLocks/>
              </p:cNvSpPr>
              <p:nvPr/>
            </p:nvSpPr>
            <p:spPr bwMode="auto">
              <a:xfrm>
                <a:off x="6289675" y="3530600"/>
                <a:ext cx="196850" cy="38100"/>
              </a:xfrm>
              <a:custGeom>
                <a:avLst/>
                <a:gdLst>
                  <a:gd name="T0" fmla="*/ 55 w 61"/>
                  <a:gd name="T1" fmla="*/ 12 h 12"/>
                  <a:gd name="T2" fmla="*/ 6 w 61"/>
                  <a:gd name="T3" fmla="*/ 12 h 12"/>
                  <a:gd name="T4" fmla="*/ 0 w 61"/>
                  <a:gd name="T5" fmla="*/ 6 h 12"/>
                  <a:gd name="T6" fmla="*/ 6 w 61"/>
                  <a:gd name="T7" fmla="*/ 0 h 12"/>
                  <a:gd name="T8" fmla="*/ 55 w 61"/>
                  <a:gd name="T9" fmla="*/ 0 h 12"/>
                  <a:gd name="T10" fmla="*/ 61 w 61"/>
                  <a:gd name="T11" fmla="*/ 6 h 12"/>
                  <a:gd name="T12" fmla="*/ 55 w 61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12">
                    <a:moveTo>
                      <a:pt x="55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8" y="0"/>
                      <a:pt x="61" y="3"/>
                      <a:pt x="61" y="6"/>
                    </a:cubicBezTo>
                    <a:cubicBezTo>
                      <a:pt x="61" y="10"/>
                      <a:pt x="58" y="12"/>
                      <a:pt x="55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schemeClr val="bg1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64" name="Freeform 1184"/>
              <p:cNvSpPr>
                <a:spLocks/>
              </p:cNvSpPr>
              <p:nvPr/>
            </p:nvSpPr>
            <p:spPr bwMode="auto">
              <a:xfrm>
                <a:off x="6081713" y="4270375"/>
                <a:ext cx="923925" cy="38100"/>
              </a:xfrm>
              <a:custGeom>
                <a:avLst/>
                <a:gdLst>
                  <a:gd name="T0" fmla="*/ 280 w 286"/>
                  <a:gd name="T1" fmla="*/ 12 h 12"/>
                  <a:gd name="T2" fmla="*/ 6 w 286"/>
                  <a:gd name="T3" fmla="*/ 12 h 12"/>
                  <a:gd name="T4" fmla="*/ 0 w 286"/>
                  <a:gd name="T5" fmla="*/ 6 h 12"/>
                  <a:gd name="T6" fmla="*/ 6 w 286"/>
                  <a:gd name="T7" fmla="*/ 0 h 12"/>
                  <a:gd name="T8" fmla="*/ 280 w 286"/>
                  <a:gd name="T9" fmla="*/ 0 h 12"/>
                  <a:gd name="T10" fmla="*/ 286 w 286"/>
                  <a:gd name="T11" fmla="*/ 6 h 12"/>
                  <a:gd name="T12" fmla="*/ 280 w 286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6" h="12">
                    <a:moveTo>
                      <a:pt x="280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10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80" y="0"/>
                      <a:pt x="280" y="0"/>
                      <a:pt x="280" y="0"/>
                    </a:cubicBezTo>
                    <a:cubicBezTo>
                      <a:pt x="283" y="0"/>
                      <a:pt x="286" y="3"/>
                      <a:pt x="286" y="6"/>
                    </a:cubicBezTo>
                    <a:cubicBezTo>
                      <a:pt x="286" y="10"/>
                      <a:pt x="283" y="12"/>
                      <a:pt x="280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schemeClr val="bg1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65" name="Freeform 1185"/>
              <p:cNvSpPr>
                <a:spLocks/>
              </p:cNvSpPr>
              <p:nvPr/>
            </p:nvSpPr>
            <p:spPr bwMode="auto">
              <a:xfrm>
                <a:off x="6365875" y="3184525"/>
                <a:ext cx="760413" cy="314325"/>
              </a:xfrm>
              <a:custGeom>
                <a:avLst/>
                <a:gdLst>
                  <a:gd name="T0" fmla="*/ 6 w 235"/>
                  <a:gd name="T1" fmla="*/ 97 h 97"/>
                  <a:gd name="T2" fmla="*/ 5 w 235"/>
                  <a:gd name="T3" fmla="*/ 97 h 97"/>
                  <a:gd name="T4" fmla="*/ 0 w 235"/>
                  <a:gd name="T5" fmla="*/ 90 h 97"/>
                  <a:gd name="T6" fmla="*/ 45 w 235"/>
                  <a:gd name="T7" fmla="*/ 52 h 97"/>
                  <a:gd name="T8" fmla="*/ 68 w 235"/>
                  <a:gd name="T9" fmla="*/ 59 h 97"/>
                  <a:gd name="T10" fmla="*/ 111 w 235"/>
                  <a:gd name="T11" fmla="*/ 36 h 97"/>
                  <a:gd name="T12" fmla="*/ 132 w 235"/>
                  <a:gd name="T13" fmla="*/ 40 h 97"/>
                  <a:gd name="T14" fmla="*/ 161 w 235"/>
                  <a:gd name="T15" fmla="*/ 27 h 97"/>
                  <a:gd name="T16" fmla="*/ 198 w 235"/>
                  <a:gd name="T17" fmla="*/ 0 h 97"/>
                  <a:gd name="T18" fmla="*/ 235 w 235"/>
                  <a:gd name="T19" fmla="*/ 28 h 97"/>
                  <a:gd name="T20" fmla="*/ 230 w 235"/>
                  <a:gd name="T21" fmla="*/ 36 h 97"/>
                  <a:gd name="T22" fmla="*/ 223 w 235"/>
                  <a:gd name="T23" fmla="*/ 31 h 97"/>
                  <a:gd name="T24" fmla="*/ 198 w 235"/>
                  <a:gd name="T25" fmla="*/ 12 h 97"/>
                  <a:gd name="T26" fmla="*/ 172 w 235"/>
                  <a:gd name="T27" fmla="*/ 35 h 97"/>
                  <a:gd name="T28" fmla="*/ 169 w 235"/>
                  <a:gd name="T29" fmla="*/ 39 h 97"/>
                  <a:gd name="T30" fmla="*/ 164 w 235"/>
                  <a:gd name="T31" fmla="*/ 40 h 97"/>
                  <a:gd name="T32" fmla="*/ 158 w 235"/>
                  <a:gd name="T33" fmla="*/ 39 h 97"/>
                  <a:gd name="T34" fmla="*/ 140 w 235"/>
                  <a:gd name="T35" fmla="*/ 51 h 97"/>
                  <a:gd name="T36" fmla="*/ 136 w 235"/>
                  <a:gd name="T37" fmla="*/ 54 h 97"/>
                  <a:gd name="T38" fmla="*/ 131 w 235"/>
                  <a:gd name="T39" fmla="*/ 53 h 97"/>
                  <a:gd name="T40" fmla="*/ 111 w 235"/>
                  <a:gd name="T41" fmla="*/ 48 h 97"/>
                  <a:gd name="T42" fmla="*/ 75 w 235"/>
                  <a:gd name="T43" fmla="*/ 70 h 97"/>
                  <a:gd name="T44" fmla="*/ 71 w 235"/>
                  <a:gd name="T45" fmla="*/ 73 h 97"/>
                  <a:gd name="T46" fmla="*/ 66 w 235"/>
                  <a:gd name="T47" fmla="*/ 72 h 97"/>
                  <a:gd name="T48" fmla="*/ 45 w 235"/>
                  <a:gd name="T49" fmla="*/ 64 h 97"/>
                  <a:gd name="T50" fmla="*/ 12 w 235"/>
                  <a:gd name="T51" fmla="*/ 92 h 97"/>
                  <a:gd name="T52" fmla="*/ 6 w 235"/>
                  <a:gd name="T53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35" h="97">
                    <a:moveTo>
                      <a:pt x="6" y="97"/>
                    </a:moveTo>
                    <a:cubicBezTo>
                      <a:pt x="6" y="97"/>
                      <a:pt x="5" y="97"/>
                      <a:pt x="5" y="97"/>
                    </a:cubicBezTo>
                    <a:cubicBezTo>
                      <a:pt x="2" y="96"/>
                      <a:pt x="0" y="93"/>
                      <a:pt x="0" y="90"/>
                    </a:cubicBezTo>
                    <a:cubicBezTo>
                      <a:pt x="4" y="68"/>
                      <a:pt x="23" y="52"/>
                      <a:pt x="45" y="52"/>
                    </a:cubicBezTo>
                    <a:cubicBezTo>
                      <a:pt x="54" y="52"/>
                      <a:pt x="61" y="54"/>
                      <a:pt x="68" y="59"/>
                    </a:cubicBezTo>
                    <a:cubicBezTo>
                      <a:pt x="78" y="45"/>
                      <a:pt x="94" y="36"/>
                      <a:pt x="111" y="36"/>
                    </a:cubicBezTo>
                    <a:cubicBezTo>
                      <a:pt x="118" y="36"/>
                      <a:pt x="125" y="37"/>
                      <a:pt x="132" y="40"/>
                    </a:cubicBezTo>
                    <a:cubicBezTo>
                      <a:pt x="138" y="31"/>
                      <a:pt x="150" y="26"/>
                      <a:pt x="161" y="27"/>
                    </a:cubicBezTo>
                    <a:cubicBezTo>
                      <a:pt x="166" y="11"/>
                      <a:pt x="181" y="0"/>
                      <a:pt x="198" y="0"/>
                    </a:cubicBezTo>
                    <a:cubicBezTo>
                      <a:pt x="215" y="0"/>
                      <a:pt x="230" y="11"/>
                      <a:pt x="235" y="28"/>
                    </a:cubicBezTo>
                    <a:cubicBezTo>
                      <a:pt x="235" y="31"/>
                      <a:pt x="234" y="35"/>
                      <a:pt x="230" y="36"/>
                    </a:cubicBezTo>
                    <a:cubicBezTo>
                      <a:pt x="227" y="36"/>
                      <a:pt x="224" y="34"/>
                      <a:pt x="223" y="31"/>
                    </a:cubicBezTo>
                    <a:cubicBezTo>
                      <a:pt x="220" y="20"/>
                      <a:pt x="210" y="12"/>
                      <a:pt x="198" y="12"/>
                    </a:cubicBezTo>
                    <a:cubicBezTo>
                      <a:pt x="185" y="12"/>
                      <a:pt x="173" y="22"/>
                      <a:pt x="172" y="35"/>
                    </a:cubicBezTo>
                    <a:cubicBezTo>
                      <a:pt x="172" y="36"/>
                      <a:pt x="171" y="38"/>
                      <a:pt x="169" y="39"/>
                    </a:cubicBezTo>
                    <a:cubicBezTo>
                      <a:pt x="168" y="40"/>
                      <a:pt x="166" y="40"/>
                      <a:pt x="164" y="40"/>
                    </a:cubicBezTo>
                    <a:cubicBezTo>
                      <a:pt x="162" y="39"/>
                      <a:pt x="160" y="39"/>
                      <a:pt x="158" y="39"/>
                    </a:cubicBezTo>
                    <a:cubicBezTo>
                      <a:pt x="150" y="39"/>
                      <a:pt x="143" y="43"/>
                      <a:pt x="140" y="51"/>
                    </a:cubicBezTo>
                    <a:cubicBezTo>
                      <a:pt x="139" y="52"/>
                      <a:pt x="138" y="53"/>
                      <a:pt x="136" y="54"/>
                    </a:cubicBezTo>
                    <a:cubicBezTo>
                      <a:pt x="135" y="54"/>
                      <a:pt x="133" y="54"/>
                      <a:pt x="131" y="53"/>
                    </a:cubicBezTo>
                    <a:cubicBezTo>
                      <a:pt x="125" y="50"/>
                      <a:pt x="118" y="48"/>
                      <a:pt x="111" y="48"/>
                    </a:cubicBezTo>
                    <a:cubicBezTo>
                      <a:pt x="96" y="48"/>
                      <a:pt x="82" y="56"/>
                      <a:pt x="75" y="70"/>
                    </a:cubicBezTo>
                    <a:cubicBezTo>
                      <a:pt x="75" y="71"/>
                      <a:pt x="73" y="73"/>
                      <a:pt x="71" y="73"/>
                    </a:cubicBezTo>
                    <a:cubicBezTo>
                      <a:pt x="70" y="73"/>
                      <a:pt x="68" y="73"/>
                      <a:pt x="66" y="72"/>
                    </a:cubicBezTo>
                    <a:cubicBezTo>
                      <a:pt x="60" y="67"/>
                      <a:pt x="53" y="64"/>
                      <a:pt x="45" y="64"/>
                    </a:cubicBezTo>
                    <a:cubicBezTo>
                      <a:pt x="29" y="64"/>
                      <a:pt x="15" y="76"/>
                      <a:pt x="12" y="92"/>
                    </a:cubicBezTo>
                    <a:cubicBezTo>
                      <a:pt x="12" y="95"/>
                      <a:pt x="9" y="97"/>
                      <a:pt x="6" y="9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schemeClr val="bg1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66" name="Freeform 1186"/>
              <p:cNvSpPr>
                <a:spLocks/>
              </p:cNvSpPr>
              <p:nvPr/>
            </p:nvSpPr>
            <p:spPr bwMode="auto">
              <a:xfrm>
                <a:off x="6153150" y="3983038"/>
                <a:ext cx="180975" cy="258763"/>
              </a:xfrm>
              <a:custGeom>
                <a:avLst/>
                <a:gdLst>
                  <a:gd name="T0" fmla="*/ 6 w 56"/>
                  <a:gd name="T1" fmla="*/ 80 h 80"/>
                  <a:gd name="T2" fmla="*/ 0 w 56"/>
                  <a:gd name="T3" fmla="*/ 74 h 80"/>
                  <a:gd name="T4" fmla="*/ 0 w 56"/>
                  <a:gd name="T5" fmla="*/ 19 h 80"/>
                  <a:gd name="T6" fmla="*/ 13 w 56"/>
                  <a:gd name="T7" fmla="*/ 0 h 80"/>
                  <a:gd name="T8" fmla="*/ 50 w 56"/>
                  <a:gd name="T9" fmla="*/ 0 h 80"/>
                  <a:gd name="T10" fmla="*/ 56 w 56"/>
                  <a:gd name="T11" fmla="*/ 6 h 80"/>
                  <a:gd name="T12" fmla="*/ 50 w 56"/>
                  <a:gd name="T13" fmla="*/ 12 h 80"/>
                  <a:gd name="T14" fmla="*/ 14 w 56"/>
                  <a:gd name="T15" fmla="*/ 12 h 80"/>
                  <a:gd name="T16" fmla="*/ 12 w 56"/>
                  <a:gd name="T17" fmla="*/ 19 h 80"/>
                  <a:gd name="T18" fmla="*/ 12 w 56"/>
                  <a:gd name="T19" fmla="*/ 74 h 80"/>
                  <a:gd name="T20" fmla="*/ 6 w 56"/>
                  <a:gd name="T21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80">
                    <a:moveTo>
                      <a:pt x="6" y="80"/>
                    </a:moveTo>
                    <a:cubicBezTo>
                      <a:pt x="3" y="80"/>
                      <a:pt x="0" y="77"/>
                      <a:pt x="0" y="7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6" y="0"/>
                      <a:pt x="13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3" y="0"/>
                      <a:pt x="56" y="3"/>
                      <a:pt x="56" y="6"/>
                    </a:cubicBezTo>
                    <a:cubicBezTo>
                      <a:pt x="56" y="9"/>
                      <a:pt x="53" y="12"/>
                      <a:pt x="50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3"/>
                      <a:pt x="12" y="15"/>
                      <a:pt x="12" y="19"/>
                    </a:cubicBezTo>
                    <a:cubicBezTo>
                      <a:pt x="12" y="74"/>
                      <a:pt x="12" y="74"/>
                      <a:pt x="12" y="74"/>
                    </a:cubicBezTo>
                    <a:cubicBezTo>
                      <a:pt x="12" y="77"/>
                      <a:pt x="9" y="80"/>
                      <a:pt x="6" y="8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schemeClr val="bg1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67" name="Freeform 1187"/>
              <p:cNvSpPr>
                <a:spLocks/>
              </p:cNvSpPr>
              <p:nvPr/>
            </p:nvSpPr>
            <p:spPr bwMode="auto">
              <a:xfrm>
                <a:off x="6308725" y="3586163"/>
                <a:ext cx="147638" cy="652463"/>
              </a:xfrm>
              <a:custGeom>
                <a:avLst/>
                <a:gdLst>
                  <a:gd name="T0" fmla="*/ 40 w 46"/>
                  <a:gd name="T1" fmla="*/ 202 h 202"/>
                  <a:gd name="T2" fmla="*/ 34 w 46"/>
                  <a:gd name="T3" fmla="*/ 196 h 202"/>
                  <a:gd name="T4" fmla="*/ 34 w 46"/>
                  <a:gd name="T5" fmla="*/ 12 h 202"/>
                  <a:gd name="T6" fmla="*/ 12 w 46"/>
                  <a:gd name="T7" fmla="*/ 12 h 202"/>
                  <a:gd name="T8" fmla="*/ 12 w 46"/>
                  <a:gd name="T9" fmla="*/ 196 h 202"/>
                  <a:gd name="T10" fmla="*/ 6 w 46"/>
                  <a:gd name="T11" fmla="*/ 202 h 202"/>
                  <a:gd name="T12" fmla="*/ 0 w 46"/>
                  <a:gd name="T13" fmla="*/ 196 h 202"/>
                  <a:gd name="T14" fmla="*/ 0 w 46"/>
                  <a:gd name="T15" fmla="*/ 6 h 202"/>
                  <a:gd name="T16" fmla="*/ 6 w 46"/>
                  <a:gd name="T17" fmla="*/ 0 h 202"/>
                  <a:gd name="T18" fmla="*/ 40 w 46"/>
                  <a:gd name="T19" fmla="*/ 0 h 202"/>
                  <a:gd name="T20" fmla="*/ 46 w 46"/>
                  <a:gd name="T21" fmla="*/ 6 h 202"/>
                  <a:gd name="T22" fmla="*/ 46 w 46"/>
                  <a:gd name="T23" fmla="*/ 196 h 202"/>
                  <a:gd name="T24" fmla="*/ 40 w 46"/>
                  <a:gd name="T2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202">
                    <a:moveTo>
                      <a:pt x="40" y="202"/>
                    </a:moveTo>
                    <a:cubicBezTo>
                      <a:pt x="36" y="202"/>
                      <a:pt x="34" y="200"/>
                      <a:pt x="34" y="196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96"/>
                      <a:pt x="12" y="196"/>
                      <a:pt x="12" y="196"/>
                    </a:cubicBezTo>
                    <a:cubicBezTo>
                      <a:pt x="12" y="200"/>
                      <a:pt x="10" y="202"/>
                      <a:pt x="6" y="202"/>
                    </a:cubicBezTo>
                    <a:cubicBezTo>
                      <a:pt x="3" y="202"/>
                      <a:pt x="0" y="200"/>
                      <a:pt x="0" y="19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3" y="0"/>
                      <a:pt x="46" y="2"/>
                      <a:pt x="46" y="6"/>
                    </a:cubicBezTo>
                    <a:cubicBezTo>
                      <a:pt x="46" y="196"/>
                      <a:pt x="46" y="196"/>
                      <a:pt x="46" y="196"/>
                    </a:cubicBezTo>
                    <a:cubicBezTo>
                      <a:pt x="46" y="200"/>
                      <a:pt x="43" y="202"/>
                      <a:pt x="40" y="20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schemeClr val="bg1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69" name="Freeform 1188"/>
              <p:cNvSpPr>
                <a:spLocks/>
              </p:cNvSpPr>
              <p:nvPr/>
            </p:nvSpPr>
            <p:spPr bwMode="auto">
              <a:xfrm>
                <a:off x="6464300" y="3860800"/>
                <a:ext cx="496888" cy="374650"/>
              </a:xfrm>
              <a:custGeom>
                <a:avLst/>
                <a:gdLst>
                  <a:gd name="T0" fmla="*/ 148 w 154"/>
                  <a:gd name="T1" fmla="*/ 116 h 116"/>
                  <a:gd name="T2" fmla="*/ 142 w 154"/>
                  <a:gd name="T3" fmla="*/ 110 h 116"/>
                  <a:gd name="T4" fmla="*/ 142 w 154"/>
                  <a:gd name="T5" fmla="*/ 31 h 116"/>
                  <a:gd name="T6" fmla="*/ 129 w 154"/>
                  <a:gd name="T7" fmla="*/ 16 h 116"/>
                  <a:gd name="T8" fmla="*/ 108 w 154"/>
                  <a:gd name="T9" fmla="*/ 34 h 116"/>
                  <a:gd name="T10" fmla="*/ 100 w 154"/>
                  <a:gd name="T11" fmla="*/ 33 h 116"/>
                  <a:gd name="T12" fmla="*/ 79 w 154"/>
                  <a:gd name="T13" fmla="*/ 14 h 116"/>
                  <a:gd name="T14" fmla="*/ 58 w 154"/>
                  <a:gd name="T15" fmla="*/ 33 h 116"/>
                  <a:gd name="T16" fmla="*/ 50 w 154"/>
                  <a:gd name="T17" fmla="*/ 33 h 116"/>
                  <a:gd name="T18" fmla="*/ 31 w 154"/>
                  <a:gd name="T19" fmla="*/ 15 h 116"/>
                  <a:gd name="T20" fmla="*/ 10 w 154"/>
                  <a:gd name="T21" fmla="*/ 33 h 116"/>
                  <a:gd name="T22" fmla="*/ 2 w 154"/>
                  <a:gd name="T23" fmla="*/ 33 h 116"/>
                  <a:gd name="T24" fmla="*/ 2 w 154"/>
                  <a:gd name="T25" fmla="*/ 24 h 116"/>
                  <a:gd name="T26" fmla="*/ 27 w 154"/>
                  <a:gd name="T27" fmla="*/ 3 h 116"/>
                  <a:gd name="T28" fmla="*/ 35 w 154"/>
                  <a:gd name="T29" fmla="*/ 3 h 116"/>
                  <a:gd name="T30" fmla="*/ 54 w 154"/>
                  <a:gd name="T31" fmla="*/ 21 h 116"/>
                  <a:gd name="T32" fmla="*/ 75 w 154"/>
                  <a:gd name="T33" fmla="*/ 2 h 116"/>
                  <a:gd name="T34" fmla="*/ 83 w 154"/>
                  <a:gd name="T35" fmla="*/ 2 h 116"/>
                  <a:gd name="T36" fmla="*/ 104 w 154"/>
                  <a:gd name="T37" fmla="*/ 21 h 116"/>
                  <a:gd name="T38" fmla="*/ 126 w 154"/>
                  <a:gd name="T39" fmla="*/ 2 h 116"/>
                  <a:gd name="T40" fmla="*/ 130 w 154"/>
                  <a:gd name="T41" fmla="*/ 1 h 116"/>
                  <a:gd name="T42" fmla="*/ 134 w 154"/>
                  <a:gd name="T43" fmla="*/ 3 h 116"/>
                  <a:gd name="T44" fmla="*/ 152 w 154"/>
                  <a:gd name="T45" fmla="*/ 25 h 116"/>
                  <a:gd name="T46" fmla="*/ 154 w 154"/>
                  <a:gd name="T47" fmla="*/ 29 h 116"/>
                  <a:gd name="T48" fmla="*/ 154 w 154"/>
                  <a:gd name="T49" fmla="*/ 110 h 116"/>
                  <a:gd name="T50" fmla="*/ 148 w 154"/>
                  <a:gd name="T51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4" h="116">
                    <a:moveTo>
                      <a:pt x="148" y="116"/>
                    </a:moveTo>
                    <a:cubicBezTo>
                      <a:pt x="145" y="116"/>
                      <a:pt x="142" y="114"/>
                      <a:pt x="142" y="110"/>
                    </a:cubicBezTo>
                    <a:cubicBezTo>
                      <a:pt x="142" y="31"/>
                      <a:pt x="142" y="31"/>
                      <a:pt x="142" y="31"/>
                    </a:cubicBezTo>
                    <a:cubicBezTo>
                      <a:pt x="129" y="16"/>
                      <a:pt x="129" y="16"/>
                      <a:pt x="129" y="16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105" y="35"/>
                      <a:pt x="102" y="35"/>
                      <a:pt x="100" y="33"/>
                    </a:cubicBezTo>
                    <a:cubicBezTo>
                      <a:pt x="79" y="14"/>
                      <a:pt x="79" y="14"/>
                      <a:pt x="79" y="14"/>
                    </a:cubicBezTo>
                    <a:cubicBezTo>
                      <a:pt x="58" y="33"/>
                      <a:pt x="58" y="33"/>
                      <a:pt x="58" y="33"/>
                    </a:cubicBezTo>
                    <a:cubicBezTo>
                      <a:pt x="55" y="35"/>
                      <a:pt x="52" y="35"/>
                      <a:pt x="50" y="33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8" y="36"/>
                      <a:pt x="4" y="35"/>
                      <a:pt x="2" y="33"/>
                    </a:cubicBezTo>
                    <a:cubicBezTo>
                      <a:pt x="0" y="30"/>
                      <a:pt x="0" y="27"/>
                      <a:pt x="2" y="24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9" y="1"/>
                      <a:pt x="33" y="1"/>
                      <a:pt x="35" y="3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75" y="2"/>
                      <a:pt x="75" y="2"/>
                      <a:pt x="75" y="2"/>
                    </a:cubicBezTo>
                    <a:cubicBezTo>
                      <a:pt x="77" y="0"/>
                      <a:pt x="81" y="0"/>
                      <a:pt x="83" y="2"/>
                    </a:cubicBezTo>
                    <a:cubicBezTo>
                      <a:pt x="104" y="21"/>
                      <a:pt x="104" y="21"/>
                      <a:pt x="104" y="21"/>
                    </a:cubicBezTo>
                    <a:cubicBezTo>
                      <a:pt x="126" y="2"/>
                      <a:pt x="126" y="2"/>
                      <a:pt x="126" y="2"/>
                    </a:cubicBezTo>
                    <a:cubicBezTo>
                      <a:pt x="127" y="1"/>
                      <a:pt x="129" y="1"/>
                      <a:pt x="130" y="1"/>
                    </a:cubicBezTo>
                    <a:cubicBezTo>
                      <a:pt x="132" y="1"/>
                      <a:pt x="133" y="2"/>
                      <a:pt x="134" y="3"/>
                    </a:cubicBezTo>
                    <a:cubicBezTo>
                      <a:pt x="152" y="25"/>
                      <a:pt x="152" y="25"/>
                      <a:pt x="152" y="25"/>
                    </a:cubicBezTo>
                    <a:cubicBezTo>
                      <a:pt x="153" y="26"/>
                      <a:pt x="154" y="28"/>
                      <a:pt x="154" y="29"/>
                    </a:cubicBezTo>
                    <a:cubicBezTo>
                      <a:pt x="154" y="110"/>
                      <a:pt x="154" y="110"/>
                      <a:pt x="154" y="110"/>
                    </a:cubicBezTo>
                    <a:cubicBezTo>
                      <a:pt x="154" y="114"/>
                      <a:pt x="151" y="116"/>
                      <a:pt x="148" y="11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schemeClr val="bg1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71" name="Freeform 1189"/>
              <p:cNvSpPr>
                <a:spLocks/>
              </p:cNvSpPr>
              <p:nvPr/>
            </p:nvSpPr>
            <p:spPr bwMode="auto">
              <a:xfrm>
                <a:off x="6489700" y="4027488"/>
                <a:ext cx="390525" cy="39688"/>
              </a:xfrm>
              <a:custGeom>
                <a:avLst/>
                <a:gdLst>
                  <a:gd name="T0" fmla="*/ 115 w 121"/>
                  <a:gd name="T1" fmla="*/ 12 h 12"/>
                  <a:gd name="T2" fmla="*/ 6 w 121"/>
                  <a:gd name="T3" fmla="*/ 12 h 12"/>
                  <a:gd name="T4" fmla="*/ 0 w 121"/>
                  <a:gd name="T5" fmla="*/ 6 h 12"/>
                  <a:gd name="T6" fmla="*/ 6 w 121"/>
                  <a:gd name="T7" fmla="*/ 0 h 12"/>
                  <a:gd name="T8" fmla="*/ 115 w 121"/>
                  <a:gd name="T9" fmla="*/ 0 h 12"/>
                  <a:gd name="T10" fmla="*/ 121 w 121"/>
                  <a:gd name="T11" fmla="*/ 6 h 12"/>
                  <a:gd name="T12" fmla="*/ 115 w 121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12">
                    <a:moveTo>
                      <a:pt x="115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9" y="0"/>
                      <a:pt x="121" y="3"/>
                      <a:pt x="121" y="6"/>
                    </a:cubicBezTo>
                    <a:cubicBezTo>
                      <a:pt x="121" y="10"/>
                      <a:pt x="119" y="12"/>
                      <a:pt x="115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schemeClr val="bg1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4" name="Group 1064"/>
            <p:cNvGrpSpPr/>
            <p:nvPr/>
          </p:nvGrpSpPr>
          <p:grpSpPr>
            <a:xfrm>
              <a:off x="4137743" y="3143218"/>
              <a:ext cx="440200" cy="594062"/>
              <a:chOff x="9929813" y="3343275"/>
              <a:chExt cx="400050" cy="962025"/>
            </a:xfrm>
            <a:solidFill>
              <a:schemeClr val="tx1"/>
            </a:solidFill>
          </p:grpSpPr>
          <p:sp>
            <p:nvSpPr>
              <p:cNvPr id="75" name="Freeform 1250"/>
              <p:cNvSpPr>
                <a:spLocks/>
              </p:cNvSpPr>
              <p:nvPr/>
            </p:nvSpPr>
            <p:spPr bwMode="auto">
              <a:xfrm>
                <a:off x="10013950" y="4273550"/>
                <a:ext cx="234950" cy="31750"/>
              </a:xfrm>
              <a:custGeom>
                <a:avLst/>
                <a:gdLst>
                  <a:gd name="T0" fmla="*/ 68 w 73"/>
                  <a:gd name="T1" fmla="*/ 10 h 10"/>
                  <a:gd name="T2" fmla="*/ 5 w 73"/>
                  <a:gd name="T3" fmla="*/ 10 h 10"/>
                  <a:gd name="T4" fmla="*/ 0 w 73"/>
                  <a:gd name="T5" fmla="*/ 5 h 10"/>
                  <a:gd name="T6" fmla="*/ 5 w 73"/>
                  <a:gd name="T7" fmla="*/ 0 h 10"/>
                  <a:gd name="T8" fmla="*/ 68 w 73"/>
                  <a:gd name="T9" fmla="*/ 0 h 10"/>
                  <a:gd name="T10" fmla="*/ 73 w 73"/>
                  <a:gd name="T11" fmla="*/ 5 h 10"/>
                  <a:gd name="T12" fmla="*/ 68 w 73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10">
                    <a:moveTo>
                      <a:pt x="68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2" y="10"/>
                      <a:pt x="0" y="8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70" y="0"/>
                      <a:pt x="73" y="3"/>
                      <a:pt x="73" y="5"/>
                    </a:cubicBezTo>
                    <a:cubicBezTo>
                      <a:pt x="73" y="8"/>
                      <a:pt x="70" y="10"/>
                      <a:pt x="68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76" name="Freeform 1251"/>
              <p:cNvSpPr>
                <a:spLocks/>
              </p:cNvSpPr>
              <p:nvPr/>
            </p:nvSpPr>
            <p:spPr bwMode="auto">
              <a:xfrm>
                <a:off x="10117138" y="4073525"/>
                <a:ext cx="31750" cy="196850"/>
              </a:xfrm>
              <a:custGeom>
                <a:avLst/>
                <a:gdLst>
                  <a:gd name="T0" fmla="*/ 5 w 10"/>
                  <a:gd name="T1" fmla="*/ 61 h 61"/>
                  <a:gd name="T2" fmla="*/ 0 w 10"/>
                  <a:gd name="T3" fmla="*/ 56 h 61"/>
                  <a:gd name="T4" fmla="*/ 0 w 10"/>
                  <a:gd name="T5" fmla="*/ 5 h 61"/>
                  <a:gd name="T6" fmla="*/ 5 w 10"/>
                  <a:gd name="T7" fmla="*/ 0 h 61"/>
                  <a:gd name="T8" fmla="*/ 10 w 10"/>
                  <a:gd name="T9" fmla="*/ 5 h 61"/>
                  <a:gd name="T10" fmla="*/ 10 w 10"/>
                  <a:gd name="T11" fmla="*/ 56 h 61"/>
                  <a:gd name="T12" fmla="*/ 5 w 10"/>
                  <a:gd name="T1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1">
                    <a:moveTo>
                      <a:pt x="5" y="61"/>
                    </a:moveTo>
                    <a:cubicBezTo>
                      <a:pt x="2" y="61"/>
                      <a:pt x="0" y="59"/>
                      <a:pt x="0" y="5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10" y="59"/>
                      <a:pt x="8" y="61"/>
                      <a:pt x="5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77" name="Freeform 1252"/>
              <p:cNvSpPr>
                <a:spLocks noEditPoints="1"/>
              </p:cNvSpPr>
              <p:nvPr/>
            </p:nvSpPr>
            <p:spPr bwMode="auto">
              <a:xfrm>
                <a:off x="9929813" y="3860800"/>
                <a:ext cx="200025" cy="203200"/>
              </a:xfrm>
              <a:custGeom>
                <a:avLst/>
                <a:gdLst>
                  <a:gd name="T0" fmla="*/ 56 w 62"/>
                  <a:gd name="T1" fmla="*/ 63 h 63"/>
                  <a:gd name="T2" fmla="*/ 56 w 62"/>
                  <a:gd name="T3" fmla="*/ 63 h 63"/>
                  <a:gd name="T4" fmla="*/ 16 w 62"/>
                  <a:gd name="T5" fmla="*/ 46 h 63"/>
                  <a:gd name="T6" fmla="*/ 1 w 62"/>
                  <a:gd name="T7" fmla="*/ 5 h 63"/>
                  <a:gd name="T8" fmla="*/ 2 w 62"/>
                  <a:gd name="T9" fmla="*/ 2 h 63"/>
                  <a:gd name="T10" fmla="*/ 6 w 62"/>
                  <a:gd name="T11" fmla="*/ 0 h 63"/>
                  <a:gd name="T12" fmla="*/ 61 w 62"/>
                  <a:gd name="T13" fmla="*/ 58 h 63"/>
                  <a:gd name="T14" fmla="*/ 56 w 62"/>
                  <a:gd name="T15" fmla="*/ 63 h 63"/>
                  <a:gd name="T16" fmla="*/ 11 w 62"/>
                  <a:gd name="T17" fmla="*/ 11 h 63"/>
                  <a:gd name="T18" fmla="*/ 24 w 62"/>
                  <a:gd name="T19" fmla="*/ 39 h 63"/>
                  <a:gd name="T20" fmla="*/ 51 w 62"/>
                  <a:gd name="T21" fmla="*/ 53 h 63"/>
                  <a:gd name="T22" fmla="*/ 11 w 62"/>
                  <a:gd name="T23" fmla="*/ 1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2" h="63">
                    <a:moveTo>
                      <a:pt x="56" y="63"/>
                    </a:moveTo>
                    <a:cubicBezTo>
                      <a:pt x="56" y="63"/>
                      <a:pt x="56" y="63"/>
                      <a:pt x="56" y="63"/>
                    </a:cubicBezTo>
                    <a:cubicBezTo>
                      <a:pt x="41" y="63"/>
                      <a:pt x="27" y="56"/>
                      <a:pt x="16" y="46"/>
                    </a:cubicBezTo>
                    <a:cubicBezTo>
                      <a:pt x="6" y="35"/>
                      <a:pt x="0" y="20"/>
                      <a:pt x="1" y="5"/>
                    </a:cubicBezTo>
                    <a:cubicBezTo>
                      <a:pt x="1" y="4"/>
                      <a:pt x="1" y="2"/>
                      <a:pt x="2" y="2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37" y="1"/>
                      <a:pt x="62" y="27"/>
                      <a:pt x="61" y="58"/>
                    </a:cubicBezTo>
                    <a:cubicBezTo>
                      <a:pt x="61" y="61"/>
                      <a:pt x="59" y="63"/>
                      <a:pt x="56" y="63"/>
                    </a:cubicBezTo>
                    <a:close/>
                    <a:moveTo>
                      <a:pt x="11" y="11"/>
                    </a:moveTo>
                    <a:cubicBezTo>
                      <a:pt x="12" y="21"/>
                      <a:pt x="16" y="31"/>
                      <a:pt x="24" y="39"/>
                    </a:cubicBezTo>
                    <a:cubicBezTo>
                      <a:pt x="31" y="46"/>
                      <a:pt x="41" y="51"/>
                      <a:pt x="51" y="53"/>
                    </a:cubicBezTo>
                    <a:cubicBezTo>
                      <a:pt x="49" y="31"/>
                      <a:pt x="32" y="14"/>
                      <a:pt x="1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78" name="Freeform 1253"/>
              <p:cNvSpPr>
                <a:spLocks noEditPoints="1"/>
              </p:cNvSpPr>
              <p:nvPr/>
            </p:nvSpPr>
            <p:spPr bwMode="auto">
              <a:xfrm>
                <a:off x="10133013" y="3860800"/>
                <a:ext cx="196850" cy="203200"/>
              </a:xfrm>
              <a:custGeom>
                <a:avLst/>
                <a:gdLst>
                  <a:gd name="T0" fmla="*/ 5 w 61"/>
                  <a:gd name="T1" fmla="*/ 63 h 63"/>
                  <a:gd name="T2" fmla="*/ 0 w 61"/>
                  <a:gd name="T3" fmla="*/ 58 h 63"/>
                  <a:gd name="T4" fmla="*/ 56 w 61"/>
                  <a:gd name="T5" fmla="*/ 0 h 63"/>
                  <a:gd name="T6" fmla="*/ 59 w 61"/>
                  <a:gd name="T7" fmla="*/ 2 h 63"/>
                  <a:gd name="T8" fmla="*/ 61 w 61"/>
                  <a:gd name="T9" fmla="*/ 5 h 63"/>
                  <a:gd name="T10" fmla="*/ 45 w 61"/>
                  <a:gd name="T11" fmla="*/ 46 h 63"/>
                  <a:gd name="T12" fmla="*/ 5 w 61"/>
                  <a:gd name="T13" fmla="*/ 63 h 63"/>
                  <a:gd name="T14" fmla="*/ 5 w 61"/>
                  <a:gd name="T15" fmla="*/ 63 h 63"/>
                  <a:gd name="T16" fmla="*/ 51 w 61"/>
                  <a:gd name="T17" fmla="*/ 11 h 63"/>
                  <a:gd name="T18" fmla="*/ 10 w 61"/>
                  <a:gd name="T19" fmla="*/ 53 h 63"/>
                  <a:gd name="T20" fmla="*/ 38 w 61"/>
                  <a:gd name="T21" fmla="*/ 39 h 63"/>
                  <a:gd name="T22" fmla="*/ 51 w 61"/>
                  <a:gd name="T23" fmla="*/ 1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1" h="63">
                    <a:moveTo>
                      <a:pt x="5" y="63"/>
                    </a:moveTo>
                    <a:cubicBezTo>
                      <a:pt x="3" y="63"/>
                      <a:pt x="0" y="61"/>
                      <a:pt x="0" y="58"/>
                    </a:cubicBezTo>
                    <a:cubicBezTo>
                      <a:pt x="0" y="27"/>
                      <a:pt x="24" y="1"/>
                      <a:pt x="56" y="0"/>
                    </a:cubicBezTo>
                    <a:cubicBezTo>
                      <a:pt x="57" y="0"/>
                      <a:pt x="58" y="1"/>
                      <a:pt x="59" y="2"/>
                    </a:cubicBezTo>
                    <a:cubicBezTo>
                      <a:pt x="60" y="2"/>
                      <a:pt x="61" y="4"/>
                      <a:pt x="61" y="5"/>
                    </a:cubicBezTo>
                    <a:cubicBezTo>
                      <a:pt x="61" y="20"/>
                      <a:pt x="56" y="35"/>
                      <a:pt x="45" y="46"/>
                    </a:cubicBezTo>
                    <a:cubicBezTo>
                      <a:pt x="35" y="56"/>
                      <a:pt x="21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51" y="11"/>
                    </a:moveTo>
                    <a:cubicBezTo>
                      <a:pt x="29" y="14"/>
                      <a:pt x="12" y="31"/>
                      <a:pt x="10" y="53"/>
                    </a:cubicBezTo>
                    <a:cubicBezTo>
                      <a:pt x="21" y="51"/>
                      <a:pt x="30" y="46"/>
                      <a:pt x="38" y="39"/>
                    </a:cubicBezTo>
                    <a:cubicBezTo>
                      <a:pt x="45" y="31"/>
                      <a:pt x="50" y="21"/>
                      <a:pt x="5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79" name="Freeform 1254"/>
              <p:cNvSpPr>
                <a:spLocks noEditPoints="1"/>
              </p:cNvSpPr>
              <p:nvPr/>
            </p:nvSpPr>
            <p:spPr bwMode="auto">
              <a:xfrm>
                <a:off x="9929813" y="3692525"/>
                <a:ext cx="196850" cy="203200"/>
              </a:xfrm>
              <a:custGeom>
                <a:avLst/>
                <a:gdLst>
                  <a:gd name="T0" fmla="*/ 56 w 61"/>
                  <a:gd name="T1" fmla="*/ 63 h 63"/>
                  <a:gd name="T2" fmla="*/ 56 w 61"/>
                  <a:gd name="T3" fmla="*/ 63 h 63"/>
                  <a:gd name="T4" fmla="*/ 16 w 61"/>
                  <a:gd name="T5" fmla="*/ 45 h 63"/>
                  <a:gd name="T6" fmla="*/ 1 w 61"/>
                  <a:gd name="T7" fmla="*/ 5 h 63"/>
                  <a:gd name="T8" fmla="*/ 6 w 61"/>
                  <a:gd name="T9" fmla="*/ 0 h 63"/>
                  <a:gd name="T10" fmla="*/ 45 w 61"/>
                  <a:gd name="T11" fmla="*/ 17 h 63"/>
                  <a:gd name="T12" fmla="*/ 61 w 61"/>
                  <a:gd name="T13" fmla="*/ 58 h 63"/>
                  <a:gd name="T14" fmla="*/ 56 w 61"/>
                  <a:gd name="T15" fmla="*/ 63 h 63"/>
                  <a:gd name="T16" fmla="*/ 11 w 61"/>
                  <a:gd name="T17" fmla="*/ 10 h 63"/>
                  <a:gd name="T18" fmla="*/ 24 w 61"/>
                  <a:gd name="T19" fmla="*/ 38 h 63"/>
                  <a:gd name="T20" fmla="*/ 51 w 61"/>
                  <a:gd name="T21" fmla="*/ 52 h 63"/>
                  <a:gd name="T22" fmla="*/ 38 w 61"/>
                  <a:gd name="T23" fmla="*/ 24 h 63"/>
                  <a:gd name="T24" fmla="*/ 11 w 61"/>
                  <a:gd name="T25" fmla="*/ 1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" h="63">
                    <a:moveTo>
                      <a:pt x="56" y="63"/>
                    </a:moveTo>
                    <a:cubicBezTo>
                      <a:pt x="56" y="63"/>
                      <a:pt x="56" y="63"/>
                      <a:pt x="56" y="63"/>
                    </a:cubicBezTo>
                    <a:cubicBezTo>
                      <a:pt x="41" y="62"/>
                      <a:pt x="27" y="56"/>
                      <a:pt x="16" y="45"/>
                    </a:cubicBezTo>
                    <a:cubicBezTo>
                      <a:pt x="6" y="34"/>
                      <a:pt x="0" y="20"/>
                      <a:pt x="1" y="5"/>
                    </a:cubicBezTo>
                    <a:cubicBezTo>
                      <a:pt x="1" y="2"/>
                      <a:pt x="3" y="0"/>
                      <a:pt x="6" y="0"/>
                    </a:cubicBezTo>
                    <a:cubicBezTo>
                      <a:pt x="21" y="0"/>
                      <a:pt x="35" y="6"/>
                      <a:pt x="45" y="17"/>
                    </a:cubicBezTo>
                    <a:cubicBezTo>
                      <a:pt x="56" y="28"/>
                      <a:pt x="61" y="43"/>
                      <a:pt x="61" y="58"/>
                    </a:cubicBezTo>
                    <a:cubicBezTo>
                      <a:pt x="61" y="60"/>
                      <a:pt x="59" y="63"/>
                      <a:pt x="56" y="63"/>
                    </a:cubicBezTo>
                    <a:close/>
                    <a:moveTo>
                      <a:pt x="11" y="10"/>
                    </a:moveTo>
                    <a:cubicBezTo>
                      <a:pt x="12" y="21"/>
                      <a:pt x="16" y="30"/>
                      <a:pt x="24" y="38"/>
                    </a:cubicBezTo>
                    <a:cubicBezTo>
                      <a:pt x="31" y="46"/>
                      <a:pt x="41" y="51"/>
                      <a:pt x="51" y="52"/>
                    </a:cubicBezTo>
                    <a:cubicBezTo>
                      <a:pt x="50" y="42"/>
                      <a:pt x="46" y="32"/>
                      <a:pt x="38" y="24"/>
                    </a:cubicBezTo>
                    <a:cubicBezTo>
                      <a:pt x="31" y="16"/>
                      <a:pt x="21" y="12"/>
                      <a:pt x="1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80" name="Freeform 1255"/>
              <p:cNvSpPr>
                <a:spLocks noEditPoints="1"/>
              </p:cNvSpPr>
              <p:nvPr/>
            </p:nvSpPr>
            <p:spPr bwMode="auto">
              <a:xfrm>
                <a:off x="10133013" y="3692525"/>
                <a:ext cx="196850" cy="203200"/>
              </a:xfrm>
              <a:custGeom>
                <a:avLst/>
                <a:gdLst>
                  <a:gd name="T0" fmla="*/ 5 w 61"/>
                  <a:gd name="T1" fmla="*/ 63 h 63"/>
                  <a:gd name="T2" fmla="*/ 0 w 61"/>
                  <a:gd name="T3" fmla="*/ 58 h 63"/>
                  <a:gd name="T4" fmla="*/ 16 w 61"/>
                  <a:gd name="T5" fmla="*/ 17 h 63"/>
                  <a:gd name="T6" fmla="*/ 56 w 61"/>
                  <a:gd name="T7" fmla="*/ 0 h 63"/>
                  <a:gd name="T8" fmla="*/ 61 w 61"/>
                  <a:gd name="T9" fmla="*/ 5 h 63"/>
                  <a:gd name="T10" fmla="*/ 45 w 61"/>
                  <a:gd name="T11" fmla="*/ 45 h 63"/>
                  <a:gd name="T12" fmla="*/ 5 w 61"/>
                  <a:gd name="T13" fmla="*/ 63 h 63"/>
                  <a:gd name="T14" fmla="*/ 5 w 61"/>
                  <a:gd name="T15" fmla="*/ 63 h 63"/>
                  <a:gd name="T16" fmla="*/ 51 w 61"/>
                  <a:gd name="T17" fmla="*/ 10 h 63"/>
                  <a:gd name="T18" fmla="*/ 23 w 61"/>
                  <a:gd name="T19" fmla="*/ 24 h 63"/>
                  <a:gd name="T20" fmla="*/ 10 w 61"/>
                  <a:gd name="T21" fmla="*/ 52 h 63"/>
                  <a:gd name="T22" fmla="*/ 38 w 61"/>
                  <a:gd name="T23" fmla="*/ 38 h 63"/>
                  <a:gd name="T24" fmla="*/ 51 w 61"/>
                  <a:gd name="T25" fmla="*/ 1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" h="63">
                    <a:moveTo>
                      <a:pt x="5" y="63"/>
                    </a:moveTo>
                    <a:cubicBezTo>
                      <a:pt x="3" y="63"/>
                      <a:pt x="0" y="60"/>
                      <a:pt x="0" y="58"/>
                    </a:cubicBezTo>
                    <a:cubicBezTo>
                      <a:pt x="0" y="43"/>
                      <a:pt x="6" y="28"/>
                      <a:pt x="16" y="17"/>
                    </a:cubicBezTo>
                    <a:cubicBezTo>
                      <a:pt x="26" y="6"/>
                      <a:pt x="41" y="0"/>
                      <a:pt x="56" y="0"/>
                    </a:cubicBezTo>
                    <a:cubicBezTo>
                      <a:pt x="59" y="0"/>
                      <a:pt x="61" y="2"/>
                      <a:pt x="61" y="5"/>
                    </a:cubicBezTo>
                    <a:cubicBezTo>
                      <a:pt x="61" y="20"/>
                      <a:pt x="56" y="34"/>
                      <a:pt x="45" y="45"/>
                    </a:cubicBezTo>
                    <a:cubicBezTo>
                      <a:pt x="35" y="56"/>
                      <a:pt x="21" y="62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51" y="10"/>
                    </a:moveTo>
                    <a:cubicBezTo>
                      <a:pt x="40" y="12"/>
                      <a:pt x="31" y="16"/>
                      <a:pt x="23" y="24"/>
                    </a:cubicBezTo>
                    <a:cubicBezTo>
                      <a:pt x="16" y="32"/>
                      <a:pt x="11" y="42"/>
                      <a:pt x="10" y="52"/>
                    </a:cubicBezTo>
                    <a:cubicBezTo>
                      <a:pt x="21" y="51"/>
                      <a:pt x="30" y="46"/>
                      <a:pt x="38" y="38"/>
                    </a:cubicBezTo>
                    <a:cubicBezTo>
                      <a:pt x="45" y="30"/>
                      <a:pt x="50" y="21"/>
                      <a:pt x="5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81" name="Freeform 1256"/>
              <p:cNvSpPr>
                <a:spLocks noEditPoints="1"/>
              </p:cNvSpPr>
              <p:nvPr/>
            </p:nvSpPr>
            <p:spPr bwMode="auto">
              <a:xfrm>
                <a:off x="9929813" y="3521075"/>
                <a:ext cx="200025" cy="203200"/>
              </a:xfrm>
              <a:custGeom>
                <a:avLst/>
                <a:gdLst>
                  <a:gd name="T0" fmla="*/ 56 w 62"/>
                  <a:gd name="T1" fmla="*/ 63 h 63"/>
                  <a:gd name="T2" fmla="*/ 56 w 62"/>
                  <a:gd name="T3" fmla="*/ 63 h 63"/>
                  <a:gd name="T4" fmla="*/ 1 w 62"/>
                  <a:gd name="T5" fmla="*/ 5 h 63"/>
                  <a:gd name="T6" fmla="*/ 2 w 62"/>
                  <a:gd name="T7" fmla="*/ 2 h 63"/>
                  <a:gd name="T8" fmla="*/ 6 w 62"/>
                  <a:gd name="T9" fmla="*/ 0 h 63"/>
                  <a:gd name="T10" fmla="*/ 61 w 62"/>
                  <a:gd name="T11" fmla="*/ 58 h 63"/>
                  <a:gd name="T12" fmla="*/ 60 w 62"/>
                  <a:gd name="T13" fmla="*/ 62 h 63"/>
                  <a:gd name="T14" fmla="*/ 56 w 62"/>
                  <a:gd name="T15" fmla="*/ 63 h 63"/>
                  <a:gd name="T16" fmla="*/ 11 w 62"/>
                  <a:gd name="T17" fmla="*/ 11 h 63"/>
                  <a:gd name="T18" fmla="*/ 51 w 62"/>
                  <a:gd name="T19" fmla="*/ 53 h 63"/>
                  <a:gd name="T20" fmla="*/ 11 w 62"/>
                  <a:gd name="T21" fmla="*/ 1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" h="63">
                    <a:moveTo>
                      <a:pt x="56" y="63"/>
                    </a:moveTo>
                    <a:cubicBezTo>
                      <a:pt x="56" y="63"/>
                      <a:pt x="56" y="63"/>
                      <a:pt x="56" y="63"/>
                    </a:cubicBezTo>
                    <a:cubicBezTo>
                      <a:pt x="25" y="62"/>
                      <a:pt x="0" y="36"/>
                      <a:pt x="1" y="5"/>
                    </a:cubicBezTo>
                    <a:cubicBezTo>
                      <a:pt x="1" y="4"/>
                      <a:pt x="1" y="3"/>
                      <a:pt x="2" y="2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37" y="1"/>
                      <a:pt x="62" y="27"/>
                      <a:pt x="61" y="58"/>
                    </a:cubicBezTo>
                    <a:cubicBezTo>
                      <a:pt x="61" y="60"/>
                      <a:pt x="61" y="61"/>
                      <a:pt x="60" y="62"/>
                    </a:cubicBezTo>
                    <a:cubicBezTo>
                      <a:pt x="59" y="63"/>
                      <a:pt x="57" y="63"/>
                      <a:pt x="56" y="63"/>
                    </a:cubicBezTo>
                    <a:close/>
                    <a:moveTo>
                      <a:pt x="11" y="11"/>
                    </a:moveTo>
                    <a:cubicBezTo>
                      <a:pt x="13" y="32"/>
                      <a:pt x="30" y="50"/>
                      <a:pt x="51" y="53"/>
                    </a:cubicBezTo>
                    <a:cubicBezTo>
                      <a:pt x="49" y="31"/>
                      <a:pt x="32" y="14"/>
                      <a:pt x="1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82" name="Freeform 1257"/>
              <p:cNvSpPr>
                <a:spLocks noEditPoints="1"/>
              </p:cNvSpPr>
              <p:nvPr/>
            </p:nvSpPr>
            <p:spPr bwMode="auto">
              <a:xfrm>
                <a:off x="10133013" y="3521075"/>
                <a:ext cx="196850" cy="203200"/>
              </a:xfrm>
              <a:custGeom>
                <a:avLst/>
                <a:gdLst>
                  <a:gd name="T0" fmla="*/ 5 w 61"/>
                  <a:gd name="T1" fmla="*/ 63 h 63"/>
                  <a:gd name="T2" fmla="*/ 2 w 61"/>
                  <a:gd name="T3" fmla="*/ 62 h 63"/>
                  <a:gd name="T4" fmla="*/ 0 w 61"/>
                  <a:gd name="T5" fmla="*/ 58 h 63"/>
                  <a:gd name="T6" fmla="*/ 56 w 61"/>
                  <a:gd name="T7" fmla="*/ 0 h 63"/>
                  <a:gd name="T8" fmla="*/ 59 w 61"/>
                  <a:gd name="T9" fmla="*/ 2 h 63"/>
                  <a:gd name="T10" fmla="*/ 61 w 61"/>
                  <a:gd name="T11" fmla="*/ 5 h 63"/>
                  <a:gd name="T12" fmla="*/ 5 w 61"/>
                  <a:gd name="T13" fmla="*/ 63 h 63"/>
                  <a:gd name="T14" fmla="*/ 5 w 61"/>
                  <a:gd name="T15" fmla="*/ 63 h 63"/>
                  <a:gd name="T16" fmla="*/ 51 w 61"/>
                  <a:gd name="T17" fmla="*/ 11 h 63"/>
                  <a:gd name="T18" fmla="*/ 10 w 61"/>
                  <a:gd name="T19" fmla="*/ 53 h 63"/>
                  <a:gd name="T20" fmla="*/ 51 w 61"/>
                  <a:gd name="T21" fmla="*/ 1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" h="63">
                    <a:moveTo>
                      <a:pt x="5" y="63"/>
                    </a:moveTo>
                    <a:cubicBezTo>
                      <a:pt x="4" y="63"/>
                      <a:pt x="3" y="63"/>
                      <a:pt x="2" y="62"/>
                    </a:cubicBezTo>
                    <a:cubicBezTo>
                      <a:pt x="1" y="61"/>
                      <a:pt x="0" y="60"/>
                      <a:pt x="0" y="58"/>
                    </a:cubicBezTo>
                    <a:cubicBezTo>
                      <a:pt x="0" y="27"/>
                      <a:pt x="24" y="1"/>
                      <a:pt x="56" y="0"/>
                    </a:cubicBezTo>
                    <a:cubicBezTo>
                      <a:pt x="57" y="0"/>
                      <a:pt x="58" y="1"/>
                      <a:pt x="59" y="2"/>
                    </a:cubicBezTo>
                    <a:cubicBezTo>
                      <a:pt x="60" y="3"/>
                      <a:pt x="61" y="4"/>
                      <a:pt x="61" y="5"/>
                    </a:cubicBezTo>
                    <a:cubicBezTo>
                      <a:pt x="61" y="36"/>
                      <a:pt x="37" y="62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51" y="11"/>
                    </a:moveTo>
                    <a:cubicBezTo>
                      <a:pt x="29" y="14"/>
                      <a:pt x="12" y="31"/>
                      <a:pt x="10" y="53"/>
                    </a:cubicBezTo>
                    <a:cubicBezTo>
                      <a:pt x="32" y="50"/>
                      <a:pt x="49" y="32"/>
                      <a:pt x="5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83" name="Freeform 1258"/>
              <p:cNvSpPr>
                <a:spLocks noEditPoints="1"/>
              </p:cNvSpPr>
              <p:nvPr/>
            </p:nvSpPr>
            <p:spPr bwMode="auto">
              <a:xfrm>
                <a:off x="10048875" y="3343275"/>
                <a:ext cx="168275" cy="268288"/>
              </a:xfrm>
              <a:custGeom>
                <a:avLst/>
                <a:gdLst>
                  <a:gd name="T0" fmla="*/ 27 w 52"/>
                  <a:gd name="T1" fmla="*/ 83 h 83"/>
                  <a:gd name="T2" fmla="*/ 24 w 52"/>
                  <a:gd name="T3" fmla="*/ 82 h 83"/>
                  <a:gd name="T4" fmla="*/ 22 w 52"/>
                  <a:gd name="T5" fmla="*/ 2 h 83"/>
                  <a:gd name="T6" fmla="*/ 25 w 52"/>
                  <a:gd name="T7" fmla="*/ 0 h 83"/>
                  <a:gd name="T8" fmla="*/ 29 w 52"/>
                  <a:gd name="T9" fmla="*/ 2 h 83"/>
                  <a:gd name="T10" fmla="*/ 31 w 52"/>
                  <a:gd name="T11" fmla="*/ 82 h 83"/>
                  <a:gd name="T12" fmla="*/ 27 w 52"/>
                  <a:gd name="T13" fmla="*/ 83 h 83"/>
                  <a:gd name="T14" fmla="*/ 27 w 52"/>
                  <a:gd name="T15" fmla="*/ 83 h 83"/>
                  <a:gd name="T16" fmla="*/ 26 w 52"/>
                  <a:gd name="T17" fmla="*/ 13 h 83"/>
                  <a:gd name="T18" fmla="*/ 27 w 52"/>
                  <a:gd name="T19" fmla="*/ 71 h 83"/>
                  <a:gd name="T20" fmla="*/ 26 w 52"/>
                  <a:gd name="T21" fmla="*/ 1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83">
                    <a:moveTo>
                      <a:pt x="27" y="83"/>
                    </a:moveTo>
                    <a:cubicBezTo>
                      <a:pt x="26" y="83"/>
                      <a:pt x="25" y="83"/>
                      <a:pt x="24" y="82"/>
                    </a:cubicBezTo>
                    <a:cubicBezTo>
                      <a:pt x="1" y="60"/>
                      <a:pt x="0" y="24"/>
                      <a:pt x="22" y="2"/>
                    </a:cubicBezTo>
                    <a:cubicBezTo>
                      <a:pt x="23" y="1"/>
                      <a:pt x="24" y="0"/>
                      <a:pt x="25" y="0"/>
                    </a:cubicBezTo>
                    <a:cubicBezTo>
                      <a:pt x="27" y="0"/>
                      <a:pt x="28" y="1"/>
                      <a:pt x="29" y="2"/>
                    </a:cubicBezTo>
                    <a:cubicBezTo>
                      <a:pt x="51" y="23"/>
                      <a:pt x="52" y="59"/>
                      <a:pt x="31" y="82"/>
                    </a:cubicBezTo>
                    <a:cubicBezTo>
                      <a:pt x="30" y="83"/>
                      <a:pt x="29" y="83"/>
                      <a:pt x="27" y="83"/>
                    </a:cubicBezTo>
                    <a:cubicBezTo>
                      <a:pt x="27" y="83"/>
                      <a:pt x="27" y="83"/>
                      <a:pt x="27" y="83"/>
                    </a:cubicBezTo>
                    <a:close/>
                    <a:moveTo>
                      <a:pt x="26" y="13"/>
                    </a:moveTo>
                    <a:cubicBezTo>
                      <a:pt x="12" y="30"/>
                      <a:pt x="13" y="54"/>
                      <a:pt x="27" y="71"/>
                    </a:cubicBezTo>
                    <a:cubicBezTo>
                      <a:pt x="40" y="54"/>
                      <a:pt x="39" y="29"/>
                      <a:pt x="2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05" name="TextBox 104"/>
          <p:cNvSpPr txBox="1"/>
          <p:nvPr/>
        </p:nvSpPr>
        <p:spPr>
          <a:xfrm>
            <a:off x="5631046" y="3965409"/>
            <a:ext cx="6687951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rtlCol="0" anchor="ctr" anchorCtr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Требования к лизингополучателю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384715" y="7841786"/>
            <a:ext cx="12215274" cy="596030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lvl="0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*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Приоритетный проект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«Малый бизнес и поддержка индивидуальной предпринимательской инициативы» (протокол от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27.12.2016 №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15)</a:t>
            </a:r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lvl="0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*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*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В том числе в рамках реализации мероприятий по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развитию сельскохозяйственной кооперации</a:t>
            </a:r>
          </a:p>
          <a:p>
            <a:pPr lvl="0"/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*** ЮЛ и ИП, отнесенные к категории субъекта «</a:t>
            </a:r>
            <a:r>
              <a:rPr lang="ru-RU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Микропредприятия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» или «Малые предприятия» в соответствии с Федеральным законом от 24 июля 2007 г. № 209-ФЗ.</a:t>
            </a:r>
          </a:p>
          <a:p>
            <a:pPr lvl="0"/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****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В соответствии с законодательством РФ о валютном регулировании и валютном контроле</a:t>
            </a: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5631046" y="4434719"/>
            <a:ext cx="6675580" cy="3437846"/>
          </a:xfrm>
          <a:prstGeom prst="roundRect">
            <a:avLst>
              <a:gd name="adj" fmla="val 2930"/>
            </a:avLst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86" name="Freeform 21"/>
          <p:cNvSpPr>
            <a:spLocks noChangeAspect="1"/>
          </p:cNvSpPr>
          <p:nvPr/>
        </p:nvSpPr>
        <p:spPr bwMode="auto">
          <a:xfrm>
            <a:off x="5995645" y="4501350"/>
            <a:ext cx="818883" cy="786311"/>
          </a:xfrm>
          <a:custGeom>
            <a:avLst/>
            <a:gdLst/>
            <a:ahLst/>
            <a:cxnLst>
              <a:cxn ang="0">
                <a:pos x="60" y="55"/>
              </a:cxn>
              <a:cxn ang="0">
                <a:pos x="47" y="42"/>
              </a:cxn>
              <a:cxn ang="0">
                <a:pos x="52" y="32"/>
              </a:cxn>
              <a:cxn ang="0">
                <a:pos x="55" y="25"/>
              </a:cxn>
              <a:cxn ang="0">
                <a:pos x="54" y="21"/>
              </a:cxn>
              <a:cxn ang="0">
                <a:pos x="55" y="14"/>
              </a:cxn>
              <a:cxn ang="0">
                <a:pos x="39" y="0"/>
              </a:cxn>
              <a:cxn ang="0">
                <a:pos x="22" y="14"/>
              </a:cxn>
              <a:cxn ang="0">
                <a:pos x="23" y="21"/>
              </a:cxn>
              <a:cxn ang="0">
                <a:pos x="22" y="25"/>
              </a:cxn>
              <a:cxn ang="0">
                <a:pos x="26" y="32"/>
              </a:cxn>
              <a:cxn ang="0">
                <a:pos x="30" y="42"/>
              </a:cxn>
              <a:cxn ang="0">
                <a:pos x="17" y="55"/>
              </a:cxn>
              <a:cxn ang="0">
                <a:pos x="0" y="65"/>
              </a:cxn>
              <a:cxn ang="0">
                <a:pos x="0" y="74"/>
              </a:cxn>
              <a:cxn ang="0">
                <a:pos x="39" y="74"/>
              </a:cxn>
              <a:cxn ang="0">
                <a:pos x="77" y="74"/>
              </a:cxn>
              <a:cxn ang="0">
                <a:pos x="77" y="65"/>
              </a:cxn>
              <a:cxn ang="0">
                <a:pos x="60" y="55"/>
              </a:cxn>
            </a:cxnLst>
            <a:rect l="0" t="0" r="r" b="b"/>
            <a:pathLst>
              <a:path w="77" h="74">
                <a:moveTo>
                  <a:pt x="60" y="55"/>
                </a:moveTo>
                <a:cubicBezTo>
                  <a:pt x="50" y="51"/>
                  <a:pt x="47" y="48"/>
                  <a:pt x="47" y="42"/>
                </a:cubicBezTo>
                <a:cubicBezTo>
                  <a:pt x="47" y="38"/>
                  <a:pt x="50" y="39"/>
                  <a:pt x="52" y="32"/>
                </a:cubicBezTo>
                <a:cubicBezTo>
                  <a:pt x="52" y="29"/>
                  <a:pt x="55" y="31"/>
                  <a:pt x="55" y="25"/>
                </a:cubicBezTo>
                <a:cubicBezTo>
                  <a:pt x="55" y="22"/>
                  <a:pt x="54" y="21"/>
                  <a:pt x="54" y="21"/>
                </a:cubicBezTo>
                <a:cubicBezTo>
                  <a:pt x="54" y="21"/>
                  <a:pt x="55" y="17"/>
                  <a:pt x="55" y="14"/>
                </a:cubicBezTo>
                <a:cubicBezTo>
                  <a:pt x="55" y="10"/>
                  <a:pt x="53" y="0"/>
                  <a:pt x="39" y="0"/>
                </a:cubicBezTo>
                <a:cubicBezTo>
                  <a:pt x="25" y="0"/>
                  <a:pt x="22" y="10"/>
                  <a:pt x="22" y="14"/>
                </a:cubicBezTo>
                <a:cubicBezTo>
                  <a:pt x="23" y="17"/>
                  <a:pt x="23" y="21"/>
                  <a:pt x="23" y="21"/>
                </a:cubicBezTo>
                <a:cubicBezTo>
                  <a:pt x="23" y="21"/>
                  <a:pt x="22" y="22"/>
                  <a:pt x="22" y="25"/>
                </a:cubicBezTo>
                <a:cubicBezTo>
                  <a:pt x="22" y="31"/>
                  <a:pt x="25" y="29"/>
                  <a:pt x="26" y="32"/>
                </a:cubicBezTo>
                <a:cubicBezTo>
                  <a:pt x="27" y="39"/>
                  <a:pt x="30" y="38"/>
                  <a:pt x="30" y="42"/>
                </a:cubicBezTo>
                <a:cubicBezTo>
                  <a:pt x="30" y="48"/>
                  <a:pt x="27" y="51"/>
                  <a:pt x="17" y="55"/>
                </a:cubicBezTo>
                <a:cubicBezTo>
                  <a:pt x="7" y="59"/>
                  <a:pt x="0" y="62"/>
                  <a:pt x="0" y="65"/>
                </a:cubicBezTo>
                <a:cubicBezTo>
                  <a:pt x="0" y="68"/>
                  <a:pt x="0" y="74"/>
                  <a:pt x="0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77" y="74"/>
                  <a:pt x="77" y="68"/>
                  <a:pt x="77" y="65"/>
                </a:cubicBezTo>
                <a:cubicBezTo>
                  <a:pt x="77" y="62"/>
                  <a:pt x="71" y="59"/>
                  <a:pt x="60" y="55"/>
                </a:cubicBezTo>
                <a:close/>
              </a:path>
            </a:pathLst>
          </a:custGeom>
          <a:solidFill>
            <a:srgbClr val="1F4E79"/>
          </a:solidFill>
          <a:ln w="19050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7179124" y="4503375"/>
            <a:ext cx="4876242" cy="1550024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defTabSz="957263">
              <a:lnSpc>
                <a:spcPct val="106000"/>
              </a:lnSpc>
              <a:spcBef>
                <a:spcPts val="300"/>
              </a:spcBef>
            </a:pPr>
            <a:r>
              <a:rPr lang="ru-RU" sz="1400" dirty="0">
                <a:latin typeface="Arial Narrow" panose="020B0606020202030204" pitchFamily="34" charset="0"/>
              </a:rPr>
              <a:t>Субъекты индивидуального и малого предпринимательства (ИМП</a:t>
            </a:r>
            <a:r>
              <a:rPr lang="ru-RU" sz="1400" dirty="0" smtClean="0">
                <a:latin typeface="Arial Narrow" panose="020B0606020202030204" pitchFamily="34" charset="0"/>
              </a:rPr>
              <a:t>)***, </a:t>
            </a:r>
            <a:r>
              <a:rPr lang="ru-RU" sz="1400" dirty="0">
                <a:latin typeface="Arial Narrow" panose="020B0606020202030204" pitchFamily="34" charset="0"/>
              </a:rPr>
              <a:t>в том числе поставщики крупнейших заказчиков, определяемых Правительством Российской Федерации, включенные в Единый реестр субъектов малого и среднего предпринимательства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854607" y="5263893"/>
            <a:ext cx="1100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Профиль клиента</a:t>
            </a:r>
            <a:endParaRPr lang="ru-RU" sz="1600" b="1" dirty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90" name="Группа 89"/>
          <p:cNvGrpSpPr/>
          <p:nvPr/>
        </p:nvGrpSpPr>
        <p:grpSpPr>
          <a:xfrm>
            <a:off x="5880533" y="5926533"/>
            <a:ext cx="3553071" cy="307777"/>
            <a:chOff x="7971382" y="5218272"/>
            <a:chExt cx="3553071" cy="307777"/>
          </a:xfrm>
        </p:grpSpPr>
        <p:sp>
          <p:nvSpPr>
            <p:cNvPr id="91" name="L-Shape 10"/>
            <p:cNvSpPr/>
            <p:nvPr/>
          </p:nvSpPr>
          <p:spPr>
            <a:xfrm rot="13701821">
              <a:off x="9841255" y="5243333"/>
              <a:ext cx="226876" cy="226876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Arial Narrow" panose="020B0606020202030204" pitchFamily="34" charset="0"/>
              </a:endParaRPr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7971382" y="5218272"/>
              <a:ext cx="180036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59536" fontAlgn="t">
                <a:spcBef>
                  <a:spcPts val="20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1F4E79"/>
                  </a:solidFill>
                  <a:latin typeface="Arial Narrow" panose="020B0606020202030204" pitchFamily="34" charset="0"/>
                </a:rPr>
                <a:t>Величина дохода</a:t>
              </a:r>
              <a:endParaRPr lang="en-US" sz="1400" b="1" dirty="0">
                <a:solidFill>
                  <a:srgbClr val="1F4E79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10236921" y="5218272"/>
              <a:ext cx="12875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859536" fontAlgn="t">
                <a:spcBef>
                  <a:spcPts val="20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До 800 млн руб.</a:t>
              </a:r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5846946" y="6298211"/>
            <a:ext cx="3544980" cy="738664"/>
            <a:chOff x="7937795" y="5600707"/>
            <a:chExt cx="3544980" cy="738664"/>
          </a:xfrm>
        </p:grpSpPr>
        <p:sp>
          <p:nvSpPr>
            <p:cNvPr id="97" name="L-Shape 10"/>
            <p:cNvSpPr/>
            <p:nvPr/>
          </p:nvSpPr>
          <p:spPr>
            <a:xfrm rot="13701821">
              <a:off x="9829911" y="5799090"/>
              <a:ext cx="249564" cy="249564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Arial Narrow" panose="020B0606020202030204" pitchFamily="34" charset="0"/>
              </a:endParaRP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7937795" y="5600707"/>
              <a:ext cx="183394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59536" fontAlgn="t">
                <a:spcBef>
                  <a:spcPts val="20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1F4E79"/>
                  </a:solidFill>
                  <a:latin typeface="Arial Narrow" panose="020B0606020202030204" pitchFamily="34" charset="0"/>
                </a:rPr>
                <a:t>Среднесписочная численность сотрудников</a:t>
              </a: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10236921" y="5785373"/>
              <a:ext cx="124585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859536" fontAlgn="t">
                <a:spcBef>
                  <a:spcPts val="20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До 100 человек</a:t>
              </a:r>
            </a:p>
          </p:txBody>
        </p:sp>
      </p:grpSp>
      <p:grpSp>
        <p:nvGrpSpPr>
          <p:cNvPr id="101" name="Группа 100"/>
          <p:cNvGrpSpPr/>
          <p:nvPr/>
        </p:nvGrpSpPr>
        <p:grpSpPr>
          <a:xfrm>
            <a:off x="5831926" y="7039221"/>
            <a:ext cx="3612306" cy="307777"/>
            <a:chOff x="7937795" y="6497609"/>
            <a:chExt cx="3612306" cy="307777"/>
          </a:xfrm>
        </p:grpSpPr>
        <p:sp>
          <p:nvSpPr>
            <p:cNvPr id="102" name="L-Shape 10"/>
            <p:cNvSpPr/>
            <p:nvPr/>
          </p:nvSpPr>
          <p:spPr>
            <a:xfrm rot="13701821">
              <a:off x="9829911" y="6511326"/>
              <a:ext cx="249564" cy="249564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Arial Narrow" panose="020B0606020202030204" pitchFamily="34" charset="0"/>
              </a:endParaRPr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7937795" y="6497609"/>
              <a:ext cx="183394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59536" fontAlgn="t">
                <a:spcBef>
                  <a:spcPts val="20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1F4E79"/>
                  </a:solidFill>
                  <a:latin typeface="Arial Narrow" panose="020B0606020202030204" pitchFamily="34" charset="0"/>
                </a:rPr>
                <a:t>Место регистрации</a:t>
              </a:r>
            </a:p>
          </p:txBody>
        </p:sp>
        <p:sp>
          <p:nvSpPr>
            <p:cNvPr id="121" name="Прямоугольник 120"/>
            <p:cNvSpPr/>
            <p:nvPr/>
          </p:nvSpPr>
          <p:spPr>
            <a:xfrm>
              <a:off x="10236921" y="6497609"/>
              <a:ext cx="131318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859536" fontAlgn="t">
                <a:spcBef>
                  <a:spcPts val="200"/>
                </a:spcBef>
                <a:spcAft>
                  <a:spcPts val="0"/>
                </a:spcAft>
                <a:defRPr/>
              </a:pPr>
              <a:r>
                <a:rPr lang="ru-RU" sz="14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Резидент РФ****</a:t>
              </a:r>
              <a:endParaRPr lang="ru-RU" sz="14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22" name="Группа 121"/>
          <p:cNvGrpSpPr/>
          <p:nvPr/>
        </p:nvGrpSpPr>
        <p:grpSpPr>
          <a:xfrm>
            <a:off x="5831926" y="7410900"/>
            <a:ext cx="3969776" cy="400110"/>
            <a:chOff x="7937795" y="6980440"/>
            <a:chExt cx="3969776" cy="400110"/>
          </a:xfrm>
        </p:grpSpPr>
        <p:sp>
          <p:nvSpPr>
            <p:cNvPr id="123" name="L-Shape 10"/>
            <p:cNvSpPr/>
            <p:nvPr/>
          </p:nvSpPr>
          <p:spPr>
            <a:xfrm rot="13701821">
              <a:off x="9829911" y="7086490"/>
              <a:ext cx="249564" cy="249564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Arial Narrow" panose="020B0606020202030204" pitchFamily="34" charset="0"/>
              </a:endParaRPr>
            </a:p>
          </p:txBody>
        </p:sp>
        <p:sp>
          <p:nvSpPr>
            <p:cNvPr id="124" name="Прямоугольник 123"/>
            <p:cNvSpPr/>
            <p:nvPr/>
          </p:nvSpPr>
          <p:spPr>
            <a:xfrm>
              <a:off x="7937795" y="6980440"/>
              <a:ext cx="183394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59536" fontAlgn="t">
                <a:spcBef>
                  <a:spcPts val="20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1F4E79"/>
                  </a:solidFill>
                  <a:latin typeface="Arial Narrow" panose="020B0606020202030204" pitchFamily="34" charset="0"/>
                </a:rPr>
                <a:t>Срок ведения бизнеса</a:t>
              </a:r>
            </a:p>
          </p:txBody>
        </p:sp>
        <p:sp>
          <p:nvSpPr>
            <p:cNvPr id="125" name="Прямоугольник 124"/>
            <p:cNvSpPr/>
            <p:nvPr/>
          </p:nvSpPr>
          <p:spPr>
            <a:xfrm>
              <a:off x="10236921" y="7072773"/>
              <a:ext cx="167065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859536" fontAlgn="t">
                <a:spcBef>
                  <a:spcPts val="20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Не менее 12 месяцев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16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Таблица 46"/>
          <p:cNvGraphicFramePr>
            <a:graphicFrameLocks noGrp="1"/>
          </p:cNvGraphicFramePr>
          <p:nvPr>
            <p:extLst/>
          </p:nvPr>
        </p:nvGraphicFramePr>
        <p:xfrm>
          <a:off x="268683" y="6719338"/>
          <a:ext cx="5114974" cy="1308468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89582">
                  <a:extLst>
                    <a:ext uri="{9D8B030D-6E8A-4147-A177-3AD203B41FA5}">
                      <a16:colId xmlns:a16="http://schemas.microsoft.com/office/drawing/2014/main" xmlns="" val="4273231377"/>
                    </a:ext>
                  </a:extLst>
                </a:gridCol>
                <a:gridCol w="698643">
                  <a:extLst>
                    <a:ext uri="{9D8B030D-6E8A-4147-A177-3AD203B41FA5}">
                      <a16:colId xmlns:a16="http://schemas.microsoft.com/office/drawing/2014/main" xmlns="" val="2996852050"/>
                    </a:ext>
                  </a:extLst>
                </a:gridCol>
                <a:gridCol w="977678">
                  <a:extLst>
                    <a:ext uri="{9D8B030D-6E8A-4147-A177-3AD203B41FA5}">
                      <a16:colId xmlns:a16="http://schemas.microsoft.com/office/drawing/2014/main" xmlns="" val="3710450122"/>
                    </a:ext>
                  </a:extLst>
                </a:gridCol>
                <a:gridCol w="1149071">
                  <a:extLst>
                    <a:ext uri="{9D8B030D-6E8A-4147-A177-3AD203B41FA5}">
                      <a16:colId xmlns:a16="http://schemas.microsoft.com/office/drawing/2014/main" xmlns="" val="1813780046"/>
                    </a:ext>
                  </a:extLst>
                </a:gridCol>
              </a:tblGrid>
              <a:tr h="282734">
                <a:tc>
                  <a:txBody>
                    <a:bodyPr/>
                    <a:lstStyle/>
                    <a:p>
                      <a:pPr algn="l" fontAlgn="ctr"/>
                      <a:endParaRPr lang="ru-RU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1152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Значение КПЭ, </a:t>
                      </a:r>
                      <a:r>
                        <a:rPr lang="ru-RU" sz="13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млн рублей</a:t>
                      </a: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5056008"/>
                  </a:ext>
                </a:extLst>
              </a:tr>
              <a:tr h="203372">
                <a:tc>
                  <a:txBody>
                    <a:bodyPr/>
                    <a:lstStyle/>
                    <a:p>
                      <a:pPr algn="l" fontAlgn="ctr"/>
                      <a:endParaRPr lang="ru-RU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Целевое</a:t>
                      </a:r>
                      <a:endParaRPr lang="ru-RU" sz="125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Повышенное</a:t>
                      </a:r>
                      <a:endParaRPr lang="ru-RU" sz="125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5953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Максимальное</a:t>
                      </a: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600756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Годовой объем лизинговой поддержки, оказанной РЛК субъектам ИМП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2 800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3 000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5358" marR="45358" marT="45358" marB="4535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3 200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5358" marR="45358" marT="45358" marB="4535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81457916"/>
                  </a:ext>
                </a:extLst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244571" y="6253760"/>
            <a:ext cx="522278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Ключевые показатели эффективности на 2018 г.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244571" y="6592314"/>
            <a:ext cx="52227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07426" y="41087"/>
            <a:ext cx="6723586" cy="666162"/>
          </a:xfrm>
          <a:prstGeom prst="rect">
            <a:avLst/>
          </a:prstGeom>
          <a:noFill/>
        </p:spPr>
        <p:txBody>
          <a:bodyPr wrap="square" lIns="72000" tIns="36000" rIns="0" bIns="3600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Ключевые показатели льготной лизинговой поддержки субъектов ИМП через сеть РЛК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5" y="22397"/>
            <a:ext cx="2163618" cy="984251"/>
          </a:xfrm>
          <a:prstGeom prst="rect">
            <a:avLst/>
          </a:prstGeom>
        </p:spPr>
      </p:pic>
      <p:cxnSp>
        <p:nvCxnSpPr>
          <p:cNvPr id="45" name="Прямая соединительная линия 44"/>
          <p:cNvCxnSpPr/>
          <p:nvPr/>
        </p:nvCxnSpPr>
        <p:spPr>
          <a:xfrm>
            <a:off x="282575" y="868940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Рисунок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599" y="54867"/>
            <a:ext cx="1549399" cy="779127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244570" y="857101"/>
            <a:ext cx="5744499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Распределение лизинговых сделок по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РЛК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244571" y="1201186"/>
            <a:ext cx="53240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5734050" y="1245041"/>
          <a:ext cx="6219827" cy="407280"/>
        </p:xfrm>
        <a:graphic>
          <a:graphicData uri="http://schemas.openxmlformats.org/drawingml/2006/table">
            <a:tbl>
              <a:tblPr/>
              <a:tblGrid>
                <a:gridCol w="2807569">
                  <a:extLst>
                    <a:ext uri="{9D8B030D-6E8A-4147-A177-3AD203B41FA5}">
                      <a16:colId xmlns:a16="http://schemas.microsoft.com/office/drawing/2014/main" xmlns="" val="2630212565"/>
                    </a:ext>
                  </a:extLst>
                </a:gridCol>
                <a:gridCol w="1706129">
                  <a:extLst>
                    <a:ext uri="{9D8B030D-6E8A-4147-A177-3AD203B41FA5}">
                      <a16:colId xmlns:a16="http://schemas.microsoft.com/office/drawing/2014/main" xmlns="" val="2323720372"/>
                    </a:ext>
                  </a:extLst>
                </a:gridCol>
                <a:gridCol w="1706129">
                  <a:extLst>
                    <a:ext uri="{9D8B030D-6E8A-4147-A177-3AD203B41FA5}">
                      <a16:colId xmlns:a16="http://schemas.microsoft.com/office/drawing/2014/main" xmlns="" val="3859653446"/>
                    </a:ext>
                  </a:extLst>
                </a:gridCol>
              </a:tblGrid>
              <a:tr h="1708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Субъект РФ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Сумма финансирования, млн </a:t>
                      </a:r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руб. с НДС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Количество лизинговых проектов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5984785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244572" y="2954725"/>
          <a:ext cx="5222778" cy="3034238"/>
        </p:xfrm>
        <a:graphic>
          <a:graphicData uri="http://schemas.openxmlformats.org/drawingml/2006/table">
            <a:tbl>
              <a:tblPr/>
              <a:tblGrid>
                <a:gridCol w="2376760">
                  <a:extLst>
                    <a:ext uri="{9D8B030D-6E8A-4147-A177-3AD203B41FA5}">
                      <a16:colId xmlns:a16="http://schemas.microsoft.com/office/drawing/2014/main" xmlns="" val="2906442280"/>
                    </a:ext>
                  </a:extLst>
                </a:gridCol>
                <a:gridCol w="1722840">
                  <a:extLst>
                    <a:ext uri="{9D8B030D-6E8A-4147-A177-3AD203B41FA5}">
                      <a16:colId xmlns:a16="http://schemas.microsoft.com/office/drawing/2014/main" xmlns="" val="1113565480"/>
                    </a:ext>
                  </a:extLst>
                </a:gridCol>
                <a:gridCol w="1123178">
                  <a:extLst>
                    <a:ext uri="{9D8B030D-6E8A-4147-A177-3AD203B41FA5}">
                      <a16:colId xmlns:a16="http://schemas.microsoft.com/office/drawing/2014/main" xmlns="" val="2535427690"/>
                    </a:ext>
                  </a:extLst>
                </a:gridCol>
              </a:tblGrid>
              <a:tr h="27002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Реализованные </a:t>
                      </a:r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проекты (201</a:t>
                      </a:r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 год)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30894702"/>
                  </a:ext>
                </a:extLst>
              </a:tr>
              <a:tr h="1897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АО "РЛК Республики Татарстан"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140,2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29037864"/>
                  </a:ext>
                </a:extLst>
              </a:tr>
              <a:tr h="1897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АО "РЛК Республики Башкортостан"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124,1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83164921"/>
                  </a:ext>
                </a:extLst>
              </a:tr>
              <a:tr h="2610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Итого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264,3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35543544"/>
                  </a:ext>
                </a:extLst>
              </a:tr>
              <a:tr h="27002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Проекты "горячего" списка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293730"/>
                  </a:ext>
                </a:extLst>
              </a:tr>
              <a:tr h="1897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АО "РЛК Республики Татарстан"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91,5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76313403"/>
                  </a:ext>
                </a:extLst>
              </a:tr>
              <a:tr h="1897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АО "РЛК Республики Башкортостан"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161,6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76987311"/>
                  </a:ext>
                </a:extLst>
              </a:tr>
              <a:tr h="21282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Итого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253,0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83597269"/>
                  </a:ext>
                </a:extLst>
              </a:tr>
              <a:tr h="27002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Все потенциальные проекты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02268034"/>
                  </a:ext>
                </a:extLst>
              </a:tr>
              <a:tr h="1897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АО "РЛК Республики Татарстан"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797,1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9361034"/>
                  </a:ext>
                </a:extLst>
              </a:tr>
              <a:tr h="1897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АО "РЛК Республики Башкортостан"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623,4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336926"/>
                  </a:ext>
                </a:extLst>
              </a:tr>
              <a:tr h="18564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Итого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1420,5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0069267"/>
                  </a:ext>
                </a:extLst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5734049" y="857101"/>
            <a:ext cx="6582476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Распределение лизинговых сделок по регионам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5734050" y="1201186"/>
            <a:ext cx="63273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7" name="Таблица 66"/>
          <p:cNvGraphicFramePr>
            <a:graphicFrameLocks noGrp="1"/>
          </p:cNvGraphicFramePr>
          <p:nvPr>
            <p:extLst/>
          </p:nvPr>
        </p:nvGraphicFramePr>
        <p:xfrm>
          <a:off x="5734048" y="3961369"/>
          <a:ext cx="6219827" cy="1722120"/>
        </p:xfrm>
        <a:graphic>
          <a:graphicData uri="http://schemas.openxmlformats.org/drawingml/2006/table">
            <a:tbl>
              <a:tblPr/>
              <a:tblGrid>
                <a:gridCol w="2807569">
                  <a:extLst>
                    <a:ext uri="{9D8B030D-6E8A-4147-A177-3AD203B41FA5}">
                      <a16:colId xmlns:a16="http://schemas.microsoft.com/office/drawing/2014/main" xmlns="" val="2630212565"/>
                    </a:ext>
                  </a:extLst>
                </a:gridCol>
                <a:gridCol w="1706129">
                  <a:extLst>
                    <a:ext uri="{9D8B030D-6E8A-4147-A177-3AD203B41FA5}">
                      <a16:colId xmlns:a16="http://schemas.microsoft.com/office/drawing/2014/main" xmlns="" val="2323720372"/>
                    </a:ext>
                  </a:extLst>
                </a:gridCol>
                <a:gridCol w="1706129">
                  <a:extLst>
                    <a:ext uri="{9D8B030D-6E8A-4147-A177-3AD203B41FA5}">
                      <a16:colId xmlns:a16="http://schemas.microsoft.com/office/drawing/2014/main" xmlns="" val="3859653446"/>
                    </a:ext>
                  </a:extLst>
                </a:gridCol>
              </a:tblGrid>
              <a:tr h="18141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Проекты "горячего" списка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67604537"/>
                  </a:ext>
                </a:extLst>
              </a:tr>
              <a:tr h="14273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Владимирская область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16,2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5888650"/>
                  </a:ext>
                </a:extLst>
              </a:tr>
              <a:tr h="14273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Липецкая область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14780199"/>
                  </a:ext>
                </a:extLst>
              </a:tr>
              <a:tr h="14273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Московская область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15,5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1125323"/>
                  </a:ext>
                </a:extLst>
              </a:tr>
              <a:tr h="14273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Оренбургская область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22,7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53711901"/>
                  </a:ext>
                </a:extLst>
              </a:tr>
              <a:tr h="14273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 Башкортостан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84,0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35302"/>
                  </a:ext>
                </a:extLst>
              </a:tr>
              <a:tr h="14273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 Саха (Якутия)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54,9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07120427"/>
                  </a:ext>
                </a:extLst>
              </a:tr>
              <a:tr h="14273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 Татарстан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34,9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24506187"/>
                  </a:ext>
                </a:extLst>
              </a:tr>
              <a:tr h="14525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Удмуртская Республика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19,8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77461292"/>
                  </a:ext>
                </a:extLst>
              </a:tr>
              <a:tr h="14253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Итого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253,0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2446095"/>
                  </a:ext>
                </a:extLst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>
            <p:extLst/>
          </p:nvPr>
        </p:nvGraphicFramePr>
        <p:xfrm>
          <a:off x="5734048" y="5698802"/>
          <a:ext cx="6219827" cy="2895600"/>
        </p:xfrm>
        <a:graphic>
          <a:graphicData uri="http://schemas.openxmlformats.org/drawingml/2006/table">
            <a:tbl>
              <a:tblPr/>
              <a:tblGrid>
                <a:gridCol w="2807569">
                  <a:extLst>
                    <a:ext uri="{9D8B030D-6E8A-4147-A177-3AD203B41FA5}">
                      <a16:colId xmlns:a16="http://schemas.microsoft.com/office/drawing/2014/main" xmlns="" val="2630212565"/>
                    </a:ext>
                  </a:extLst>
                </a:gridCol>
                <a:gridCol w="1706129">
                  <a:extLst>
                    <a:ext uri="{9D8B030D-6E8A-4147-A177-3AD203B41FA5}">
                      <a16:colId xmlns:a16="http://schemas.microsoft.com/office/drawing/2014/main" xmlns="" val="2323720372"/>
                    </a:ext>
                  </a:extLst>
                </a:gridCol>
                <a:gridCol w="1706129">
                  <a:extLst>
                    <a:ext uri="{9D8B030D-6E8A-4147-A177-3AD203B41FA5}">
                      <a16:colId xmlns:a16="http://schemas.microsoft.com/office/drawing/2014/main" xmlns="" val="3859653446"/>
                    </a:ext>
                  </a:extLst>
                </a:gridCol>
              </a:tblGrid>
              <a:tr h="16307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Все потенциальные проекты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67604537"/>
                  </a:ext>
                </a:extLst>
              </a:tr>
              <a:tr h="12830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Владимирская область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16,2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21253107"/>
                  </a:ext>
                </a:extLst>
              </a:tr>
              <a:tr h="12830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Краснодарский край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58964951"/>
                  </a:ext>
                </a:extLst>
              </a:tr>
              <a:tr h="12830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Курганская область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37,5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5576423"/>
                  </a:ext>
                </a:extLst>
              </a:tr>
              <a:tr h="12830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Липецкая область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3861858"/>
                  </a:ext>
                </a:extLst>
              </a:tr>
              <a:tr h="12830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Московская область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15,5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1125323"/>
                  </a:ext>
                </a:extLst>
              </a:tr>
              <a:tr h="12830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Нижегородская область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59,7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07120427"/>
                  </a:ext>
                </a:extLst>
              </a:tr>
              <a:tr h="12830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Оренбургская область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22,7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71547334"/>
                  </a:ext>
                </a:extLst>
              </a:tr>
              <a:tr h="12830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Приморский край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19,7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1360049"/>
                  </a:ext>
                </a:extLst>
              </a:tr>
              <a:tr h="12830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 Башкортостан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311,0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22640054"/>
                  </a:ext>
                </a:extLst>
              </a:tr>
              <a:tr h="12830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 Саха (Якутия)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54,9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47590552"/>
                  </a:ext>
                </a:extLst>
              </a:tr>
              <a:tr h="12830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 Татарстан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667,0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49536824"/>
                  </a:ext>
                </a:extLst>
              </a:tr>
              <a:tr h="12830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Свердловская область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99910039"/>
                  </a:ext>
                </a:extLst>
              </a:tr>
              <a:tr h="12830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Тульская область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8,7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24506187"/>
                  </a:ext>
                </a:extLst>
              </a:tr>
              <a:tr h="12830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Удмуртская Республика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19,8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81014938"/>
                  </a:ext>
                </a:extLst>
              </a:tr>
              <a:tr h="12830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Челябинская область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170,9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2071174"/>
                  </a:ext>
                </a:extLst>
              </a:tr>
              <a:tr h="13056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Итого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1 420,5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77461292"/>
                  </a:ext>
                </a:extLst>
              </a:tr>
            </a:tbl>
          </a:graphicData>
        </a:graphic>
      </p:graphicFrame>
      <p:graphicFrame>
        <p:nvGraphicFramePr>
          <p:cNvPr id="82" name="Таблица 81"/>
          <p:cNvGraphicFramePr>
            <a:graphicFrameLocks noGrp="1"/>
          </p:cNvGraphicFramePr>
          <p:nvPr>
            <p:extLst/>
          </p:nvPr>
        </p:nvGraphicFramePr>
        <p:xfrm>
          <a:off x="244572" y="1243621"/>
          <a:ext cx="5222778" cy="647888"/>
        </p:xfrm>
        <a:graphic>
          <a:graphicData uri="http://schemas.openxmlformats.org/drawingml/2006/table">
            <a:tbl>
              <a:tblPr/>
              <a:tblGrid>
                <a:gridCol w="2376760">
                  <a:extLst>
                    <a:ext uri="{9D8B030D-6E8A-4147-A177-3AD203B41FA5}">
                      <a16:colId xmlns:a16="http://schemas.microsoft.com/office/drawing/2014/main" xmlns="" val="2906442280"/>
                    </a:ext>
                  </a:extLst>
                </a:gridCol>
                <a:gridCol w="1722840">
                  <a:extLst>
                    <a:ext uri="{9D8B030D-6E8A-4147-A177-3AD203B41FA5}">
                      <a16:colId xmlns:a16="http://schemas.microsoft.com/office/drawing/2014/main" xmlns="" val="1113565480"/>
                    </a:ext>
                  </a:extLst>
                </a:gridCol>
                <a:gridCol w="1123178">
                  <a:extLst>
                    <a:ext uri="{9D8B030D-6E8A-4147-A177-3AD203B41FA5}">
                      <a16:colId xmlns:a16="http://schemas.microsoft.com/office/drawing/2014/main" xmlns="" val="2535427690"/>
                    </a:ext>
                  </a:extLst>
                </a:gridCol>
              </a:tblGrid>
              <a:tr h="6478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</a:t>
                      </a:r>
                      <a:r>
                        <a:rPr lang="ru-RU" sz="11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 региональной лизинговой компании (РЛК)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Сумма финансирования, млн </a:t>
                      </a:r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руб. с НДС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Количество лизинговых проектов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4026252"/>
                  </a:ext>
                </a:extLst>
              </a:tr>
            </a:tbl>
          </a:graphicData>
        </a:graphic>
      </p:graphicFrame>
      <p:graphicFrame>
        <p:nvGraphicFramePr>
          <p:cNvPr id="83" name="Таблица 82"/>
          <p:cNvGraphicFramePr>
            <a:graphicFrameLocks noGrp="1"/>
          </p:cNvGraphicFramePr>
          <p:nvPr>
            <p:extLst/>
          </p:nvPr>
        </p:nvGraphicFramePr>
        <p:xfrm>
          <a:off x="244572" y="1905429"/>
          <a:ext cx="5222778" cy="1004643"/>
        </p:xfrm>
        <a:graphic>
          <a:graphicData uri="http://schemas.openxmlformats.org/drawingml/2006/table">
            <a:tbl>
              <a:tblPr/>
              <a:tblGrid>
                <a:gridCol w="2376760">
                  <a:extLst>
                    <a:ext uri="{9D8B030D-6E8A-4147-A177-3AD203B41FA5}">
                      <a16:colId xmlns:a16="http://schemas.microsoft.com/office/drawing/2014/main" xmlns="" val="2906442280"/>
                    </a:ext>
                  </a:extLst>
                </a:gridCol>
                <a:gridCol w="1722840">
                  <a:extLst>
                    <a:ext uri="{9D8B030D-6E8A-4147-A177-3AD203B41FA5}">
                      <a16:colId xmlns:a16="http://schemas.microsoft.com/office/drawing/2014/main" xmlns="" val="1113565480"/>
                    </a:ext>
                  </a:extLst>
                </a:gridCol>
                <a:gridCol w="1123178">
                  <a:extLst>
                    <a:ext uri="{9D8B030D-6E8A-4147-A177-3AD203B41FA5}">
                      <a16:colId xmlns:a16="http://schemas.microsoft.com/office/drawing/2014/main" xmlns="" val="2535427690"/>
                    </a:ext>
                  </a:extLst>
                </a:gridCol>
              </a:tblGrid>
              <a:tr h="27002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Реализованные 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проекты (2017 год)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30894702"/>
                  </a:ext>
                </a:extLst>
              </a:tr>
              <a:tr h="1897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АО "РЛК Республики Татарстан"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310,6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29037864"/>
                  </a:ext>
                </a:extLst>
              </a:tr>
              <a:tr h="1897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АО "РЛК Республики Башкортостан"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83164921"/>
                  </a:ext>
                </a:extLst>
              </a:tr>
              <a:tr h="24000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Итого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322,7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35543544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/>
          </p:nvPr>
        </p:nvGraphicFramePr>
        <p:xfrm>
          <a:off x="5734049" y="1693191"/>
          <a:ext cx="6219826" cy="1051560"/>
        </p:xfrm>
        <a:graphic>
          <a:graphicData uri="http://schemas.openxmlformats.org/drawingml/2006/table">
            <a:tbl>
              <a:tblPr/>
              <a:tblGrid>
                <a:gridCol w="2807568">
                  <a:extLst>
                    <a:ext uri="{9D8B030D-6E8A-4147-A177-3AD203B41FA5}">
                      <a16:colId xmlns:a16="http://schemas.microsoft.com/office/drawing/2014/main" xmlns="" val="2630212565"/>
                    </a:ext>
                  </a:extLst>
                </a:gridCol>
                <a:gridCol w="1706129">
                  <a:extLst>
                    <a:ext uri="{9D8B030D-6E8A-4147-A177-3AD203B41FA5}">
                      <a16:colId xmlns:a16="http://schemas.microsoft.com/office/drawing/2014/main" xmlns="" val="2323720372"/>
                    </a:ext>
                  </a:extLst>
                </a:gridCol>
                <a:gridCol w="1706129">
                  <a:extLst>
                    <a:ext uri="{9D8B030D-6E8A-4147-A177-3AD203B41FA5}">
                      <a16:colId xmlns:a16="http://schemas.microsoft.com/office/drawing/2014/main" xmlns="" val="3859653446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Реализованные проекты (2017 год)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67604537"/>
                  </a:ext>
                </a:extLst>
              </a:tr>
              <a:tr h="15423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Владимирская область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5888650"/>
                  </a:ext>
                </a:extLst>
              </a:tr>
              <a:tr h="15423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Новгородская область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1125323"/>
                  </a:ext>
                </a:extLst>
              </a:tr>
              <a:tr h="15423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 Татарстан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254,5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24506187"/>
                  </a:ext>
                </a:extLst>
              </a:tr>
              <a:tr h="15423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Чукотский автономный округ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77461292"/>
                  </a:ext>
                </a:extLst>
              </a:tr>
              <a:tr h="15423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Итого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322,7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2446095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/>
          </p:nvPr>
        </p:nvGraphicFramePr>
        <p:xfrm>
          <a:off x="5734049" y="2726856"/>
          <a:ext cx="6219826" cy="1219200"/>
        </p:xfrm>
        <a:graphic>
          <a:graphicData uri="http://schemas.openxmlformats.org/drawingml/2006/table">
            <a:tbl>
              <a:tblPr/>
              <a:tblGrid>
                <a:gridCol w="2807568">
                  <a:extLst>
                    <a:ext uri="{9D8B030D-6E8A-4147-A177-3AD203B41FA5}">
                      <a16:colId xmlns:a16="http://schemas.microsoft.com/office/drawing/2014/main" xmlns="" val="2630212565"/>
                    </a:ext>
                  </a:extLst>
                </a:gridCol>
                <a:gridCol w="1706129">
                  <a:extLst>
                    <a:ext uri="{9D8B030D-6E8A-4147-A177-3AD203B41FA5}">
                      <a16:colId xmlns:a16="http://schemas.microsoft.com/office/drawing/2014/main" xmlns="" val="2323720372"/>
                    </a:ext>
                  </a:extLst>
                </a:gridCol>
                <a:gridCol w="1706129">
                  <a:extLst>
                    <a:ext uri="{9D8B030D-6E8A-4147-A177-3AD203B41FA5}">
                      <a16:colId xmlns:a16="http://schemas.microsoft.com/office/drawing/2014/main" xmlns="" val="3859653446"/>
                    </a:ext>
                  </a:extLst>
                </a:gridCol>
              </a:tblGrid>
              <a:tr h="16787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Реализованные проекты (2018 год)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67604537"/>
                  </a:ext>
                </a:extLst>
              </a:tr>
              <a:tr h="13985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Архангельская область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5888650"/>
                  </a:ext>
                </a:extLst>
              </a:tr>
              <a:tr h="13985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 Башкортостан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51,9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7904379"/>
                  </a:ext>
                </a:extLst>
              </a:tr>
              <a:tr h="13985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 Мордовия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27,8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22356156"/>
                  </a:ext>
                </a:extLst>
              </a:tr>
              <a:tr h="13985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 Татарстан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106,8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89750592"/>
                  </a:ext>
                </a:extLst>
              </a:tr>
              <a:tr h="13985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Челябинская область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72,3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46622077"/>
                  </a:ext>
                </a:extLst>
              </a:tr>
              <a:tr h="10051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Итого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264,3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244609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953875" y="8301153"/>
            <a:ext cx="432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58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235537" y="45337"/>
            <a:ext cx="8267364" cy="851085"/>
          </a:xfrm>
          <a:prstGeom prst="rect">
            <a:avLst/>
          </a:prstGeom>
          <a:noFill/>
        </p:spPr>
        <p:txBody>
          <a:bodyPr wrap="square" lIns="72000" tIns="36000" rIns="0" bIns="3600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Меры поддержки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сельскохозяйственной кооперации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Реализованные мероприятия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599" y="54867"/>
            <a:ext cx="1549399" cy="77912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23837" y="1067548"/>
            <a:ext cx="12153900" cy="877163"/>
          </a:xfrm>
          <a:prstGeom prst="rect">
            <a:avLst/>
          </a:prstGeom>
          <a:solidFill>
            <a:srgbClr val="E7F5FE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Корпорация МСП реализует комплекс мер, направленных на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вовлечение крестьянских (фермерских) хозяйств и личных подсобных хозяйств в сельскохозяйственные кооперативы, увеличение числа сельскохозяйственных кооперативов и рабочих мест, созданных ими, а также на увеличение выручки от реализации товаров, работ и услуг сельскохозяйственных кооперативов</a:t>
            </a:r>
          </a:p>
        </p:txBody>
      </p:sp>
      <p:sp>
        <p:nvSpPr>
          <p:cNvPr id="109" name="TextBox 27"/>
          <p:cNvSpPr txBox="1">
            <a:spLocks noChangeArrowheads="1"/>
          </p:cNvSpPr>
          <p:nvPr/>
        </p:nvSpPr>
        <p:spPr bwMode="auto">
          <a:xfrm>
            <a:off x="1688181" y="2112145"/>
            <a:ext cx="466210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Подготовлены и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утверждены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рекомендации по разработке программ развития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сельскохозяйственной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кооперации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в субъектах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РФ</a:t>
            </a:r>
            <a:endParaRPr kumimoji="0" lang="ru-RU" alt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4" name="Group 58"/>
          <p:cNvGrpSpPr/>
          <p:nvPr/>
        </p:nvGrpSpPr>
        <p:grpSpPr>
          <a:xfrm>
            <a:off x="554270" y="2383965"/>
            <a:ext cx="726132" cy="720102"/>
            <a:chOff x="9766301" y="7064375"/>
            <a:chExt cx="573087" cy="568326"/>
          </a:xfrm>
          <a:solidFill>
            <a:srgbClr val="0070C0"/>
          </a:solidFill>
        </p:grpSpPr>
        <p:sp>
          <p:nvSpPr>
            <p:cNvPr id="155" name="Freeform 325"/>
            <p:cNvSpPr>
              <a:spLocks/>
            </p:cNvSpPr>
            <p:nvPr/>
          </p:nvSpPr>
          <p:spPr bwMode="auto">
            <a:xfrm>
              <a:off x="10031413" y="7127875"/>
              <a:ext cx="34925" cy="376238"/>
            </a:xfrm>
            <a:custGeom>
              <a:avLst/>
              <a:gdLst>
                <a:gd name="T0" fmla="*/ 6 w 12"/>
                <a:gd name="T1" fmla="*/ 129 h 129"/>
                <a:gd name="T2" fmla="*/ 0 w 12"/>
                <a:gd name="T3" fmla="*/ 123 h 129"/>
                <a:gd name="T4" fmla="*/ 0 w 12"/>
                <a:gd name="T5" fmla="*/ 6 h 129"/>
                <a:gd name="T6" fmla="*/ 6 w 12"/>
                <a:gd name="T7" fmla="*/ 0 h 129"/>
                <a:gd name="T8" fmla="*/ 12 w 12"/>
                <a:gd name="T9" fmla="*/ 6 h 129"/>
                <a:gd name="T10" fmla="*/ 12 w 12"/>
                <a:gd name="T11" fmla="*/ 123 h 129"/>
                <a:gd name="T12" fmla="*/ 6 w 12"/>
                <a:gd name="T1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9">
                  <a:moveTo>
                    <a:pt x="6" y="129"/>
                  </a:moveTo>
                  <a:cubicBezTo>
                    <a:pt x="3" y="129"/>
                    <a:pt x="0" y="126"/>
                    <a:pt x="0" y="12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23"/>
                    <a:pt x="12" y="123"/>
                    <a:pt x="12" y="123"/>
                  </a:cubicBezTo>
                  <a:cubicBezTo>
                    <a:pt x="12" y="126"/>
                    <a:pt x="9" y="129"/>
                    <a:pt x="6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56" name="Freeform 326"/>
            <p:cNvSpPr>
              <a:spLocks/>
            </p:cNvSpPr>
            <p:nvPr/>
          </p:nvSpPr>
          <p:spPr bwMode="auto">
            <a:xfrm>
              <a:off x="10085388" y="7148513"/>
              <a:ext cx="195263" cy="80963"/>
            </a:xfrm>
            <a:custGeom>
              <a:avLst/>
              <a:gdLst>
                <a:gd name="T0" fmla="*/ 7 w 67"/>
                <a:gd name="T1" fmla="*/ 28 h 28"/>
                <a:gd name="T2" fmla="*/ 1 w 67"/>
                <a:gd name="T3" fmla="*/ 24 h 28"/>
                <a:gd name="T4" fmla="*/ 5 w 67"/>
                <a:gd name="T5" fmla="*/ 17 h 28"/>
                <a:gd name="T6" fmla="*/ 59 w 67"/>
                <a:gd name="T7" fmla="*/ 1 h 28"/>
                <a:gd name="T8" fmla="*/ 66 w 67"/>
                <a:gd name="T9" fmla="*/ 5 h 28"/>
                <a:gd name="T10" fmla="*/ 62 w 67"/>
                <a:gd name="T11" fmla="*/ 13 h 28"/>
                <a:gd name="T12" fmla="*/ 9 w 67"/>
                <a:gd name="T13" fmla="*/ 28 h 28"/>
                <a:gd name="T14" fmla="*/ 7 w 67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28">
                  <a:moveTo>
                    <a:pt x="7" y="28"/>
                  </a:moveTo>
                  <a:cubicBezTo>
                    <a:pt x="4" y="28"/>
                    <a:pt x="2" y="27"/>
                    <a:pt x="1" y="24"/>
                  </a:cubicBezTo>
                  <a:cubicBezTo>
                    <a:pt x="0" y="21"/>
                    <a:pt x="2" y="17"/>
                    <a:pt x="5" y="1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2" y="0"/>
                    <a:pt x="65" y="2"/>
                    <a:pt x="66" y="5"/>
                  </a:cubicBezTo>
                  <a:cubicBezTo>
                    <a:pt x="67" y="8"/>
                    <a:pt x="65" y="12"/>
                    <a:pt x="62" y="1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8" y="28"/>
                    <a:pt x="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57" name="Freeform 327"/>
            <p:cNvSpPr>
              <a:spLocks/>
            </p:cNvSpPr>
            <p:nvPr/>
          </p:nvSpPr>
          <p:spPr bwMode="auto">
            <a:xfrm>
              <a:off x="10085388" y="7221538"/>
              <a:ext cx="195263" cy="80963"/>
            </a:xfrm>
            <a:custGeom>
              <a:avLst/>
              <a:gdLst>
                <a:gd name="T0" fmla="*/ 7 w 67"/>
                <a:gd name="T1" fmla="*/ 28 h 28"/>
                <a:gd name="T2" fmla="*/ 1 w 67"/>
                <a:gd name="T3" fmla="*/ 24 h 28"/>
                <a:gd name="T4" fmla="*/ 5 w 67"/>
                <a:gd name="T5" fmla="*/ 17 h 28"/>
                <a:gd name="T6" fmla="*/ 59 w 67"/>
                <a:gd name="T7" fmla="*/ 1 h 28"/>
                <a:gd name="T8" fmla="*/ 66 w 67"/>
                <a:gd name="T9" fmla="*/ 5 h 28"/>
                <a:gd name="T10" fmla="*/ 62 w 67"/>
                <a:gd name="T11" fmla="*/ 13 h 28"/>
                <a:gd name="T12" fmla="*/ 9 w 67"/>
                <a:gd name="T13" fmla="*/ 28 h 28"/>
                <a:gd name="T14" fmla="*/ 7 w 67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28">
                  <a:moveTo>
                    <a:pt x="7" y="28"/>
                  </a:moveTo>
                  <a:cubicBezTo>
                    <a:pt x="4" y="28"/>
                    <a:pt x="2" y="27"/>
                    <a:pt x="1" y="24"/>
                  </a:cubicBezTo>
                  <a:cubicBezTo>
                    <a:pt x="0" y="21"/>
                    <a:pt x="2" y="18"/>
                    <a:pt x="5" y="1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2" y="0"/>
                    <a:pt x="65" y="2"/>
                    <a:pt x="66" y="5"/>
                  </a:cubicBezTo>
                  <a:cubicBezTo>
                    <a:pt x="67" y="8"/>
                    <a:pt x="65" y="12"/>
                    <a:pt x="62" y="1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8" y="28"/>
                    <a:pt x="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58" name="Freeform 328"/>
            <p:cNvSpPr>
              <a:spLocks/>
            </p:cNvSpPr>
            <p:nvPr/>
          </p:nvSpPr>
          <p:spPr bwMode="auto">
            <a:xfrm>
              <a:off x="9821863" y="7148513"/>
              <a:ext cx="195263" cy="80963"/>
            </a:xfrm>
            <a:custGeom>
              <a:avLst/>
              <a:gdLst>
                <a:gd name="T0" fmla="*/ 60 w 67"/>
                <a:gd name="T1" fmla="*/ 28 h 28"/>
                <a:gd name="T2" fmla="*/ 58 w 67"/>
                <a:gd name="T3" fmla="*/ 28 h 28"/>
                <a:gd name="T4" fmla="*/ 5 w 67"/>
                <a:gd name="T5" fmla="*/ 13 h 28"/>
                <a:gd name="T6" fmla="*/ 1 w 67"/>
                <a:gd name="T7" fmla="*/ 5 h 28"/>
                <a:gd name="T8" fmla="*/ 8 w 67"/>
                <a:gd name="T9" fmla="*/ 1 h 28"/>
                <a:gd name="T10" fmla="*/ 62 w 67"/>
                <a:gd name="T11" fmla="*/ 17 h 28"/>
                <a:gd name="T12" fmla="*/ 66 w 67"/>
                <a:gd name="T13" fmla="*/ 24 h 28"/>
                <a:gd name="T14" fmla="*/ 60 w 67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28">
                  <a:moveTo>
                    <a:pt x="60" y="28"/>
                  </a:moveTo>
                  <a:cubicBezTo>
                    <a:pt x="60" y="28"/>
                    <a:pt x="59" y="28"/>
                    <a:pt x="58" y="2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2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5" y="17"/>
                    <a:pt x="67" y="21"/>
                    <a:pt x="66" y="24"/>
                  </a:cubicBezTo>
                  <a:cubicBezTo>
                    <a:pt x="65" y="27"/>
                    <a:pt x="63" y="28"/>
                    <a:pt x="6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59" name="Freeform 329"/>
            <p:cNvSpPr>
              <a:spLocks/>
            </p:cNvSpPr>
            <p:nvPr/>
          </p:nvSpPr>
          <p:spPr bwMode="auto">
            <a:xfrm>
              <a:off x="9821863" y="7221538"/>
              <a:ext cx="195263" cy="80963"/>
            </a:xfrm>
            <a:custGeom>
              <a:avLst/>
              <a:gdLst>
                <a:gd name="T0" fmla="*/ 60 w 67"/>
                <a:gd name="T1" fmla="*/ 28 h 28"/>
                <a:gd name="T2" fmla="*/ 58 w 67"/>
                <a:gd name="T3" fmla="*/ 28 h 28"/>
                <a:gd name="T4" fmla="*/ 5 w 67"/>
                <a:gd name="T5" fmla="*/ 13 h 28"/>
                <a:gd name="T6" fmla="*/ 1 w 67"/>
                <a:gd name="T7" fmla="*/ 5 h 28"/>
                <a:gd name="T8" fmla="*/ 8 w 67"/>
                <a:gd name="T9" fmla="*/ 1 h 28"/>
                <a:gd name="T10" fmla="*/ 62 w 67"/>
                <a:gd name="T11" fmla="*/ 17 h 28"/>
                <a:gd name="T12" fmla="*/ 66 w 67"/>
                <a:gd name="T13" fmla="*/ 24 h 28"/>
                <a:gd name="T14" fmla="*/ 60 w 67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28">
                  <a:moveTo>
                    <a:pt x="60" y="28"/>
                  </a:moveTo>
                  <a:cubicBezTo>
                    <a:pt x="60" y="28"/>
                    <a:pt x="59" y="28"/>
                    <a:pt x="58" y="2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2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5" y="18"/>
                    <a:pt x="67" y="21"/>
                    <a:pt x="66" y="24"/>
                  </a:cubicBezTo>
                  <a:cubicBezTo>
                    <a:pt x="65" y="27"/>
                    <a:pt x="63" y="28"/>
                    <a:pt x="6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60" name="Freeform 330"/>
            <p:cNvSpPr>
              <a:spLocks/>
            </p:cNvSpPr>
            <p:nvPr/>
          </p:nvSpPr>
          <p:spPr bwMode="auto">
            <a:xfrm>
              <a:off x="9821863" y="7294563"/>
              <a:ext cx="184150" cy="79375"/>
            </a:xfrm>
            <a:custGeom>
              <a:avLst/>
              <a:gdLst>
                <a:gd name="T0" fmla="*/ 57 w 63"/>
                <a:gd name="T1" fmla="*/ 27 h 27"/>
                <a:gd name="T2" fmla="*/ 55 w 63"/>
                <a:gd name="T3" fmla="*/ 27 h 27"/>
                <a:gd name="T4" fmla="*/ 5 w 63"/>
                <a:gd name="T5" fmla="*/ 12 h 27"/>
                <a:gd name="T6" fmla="*/ 1 w 63"/>
                <a:gd name="T7" fmla="*/ 5 h 27"/>
                <a:gd name="T8" fmla="*/ 8 w 63"/>
                <a:gd name="T9" fmla="*/ 1 h 27"/>
                <a:gd name="T10" fmla="*/ 58 w 63"/>
                <a:gd name="T11" fmla="*/ 15 h 27"/>
                <a:gd name="T12" fmla="*/ 62 w 63"/>
                <a:gd name="T13" fmla="*/ 23 h 27"/>
                <a:gd name="T14" fmla="*/ 57 w 63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27">
                  <a:moveTo>
                    <a:pt x="57" y="27"/>
                  </a:moveTo>
                  <a:cubicBezTo>
                    <a:pt x="56" y="27"/>
                    <a:pt x="56" y="27"/>
                    <a:pt x="55" y="27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61" y="16"/>
                    <a:pt x="63" y="19"/>
                    <a:pt x="62" y="23"/>
                  </a:cubicBezTo>
                  <a:cubicBezTo>
                    <a:pt x="62" y="25"/>
                    <a:pt x="59" y="27"/>
                    <a:pt x="5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61" name="Freeform 331"/>
            <p:cNvSpPr>
              <a:spLocks/>
            </p:cNvSpPr>
            <p:nvPr/>
          </p:nvSpPr>
          <p:spPr bwMode="auto">
            <a:xfrm>
              <a:off x="10085388" y="7318375"/>
              <a:ext cx="125413" cy="60325"/>
            </a:xfrm>
            <a:custGeom>
              <a:avLst/>
              <a:gdLst>
                <a:gd name="T0" fmla="*/ 7 w 43"/>
                <a:gd name="T1" fmla="*/ 21 h 21"/>
                <a:gd name="T2" fmla="*/ 1 w 43"/>
                <a:gd name="T3" fmla="*/ 17 h 21"/>
                <a:gd name="T4" fmla="*/ 5 w 43"/>
                <a:gd name="T5" fmla="*/ 10 h 21"/>
                <a:gd name="T6" fmla="*/ 34 w 43"/>
                <a:gd name="T7" fmla="*/ 1 h 21"/>
                <a:gd name="T8" fmla="*/ 42 w 43"/>
                <a:gd name="T9" fmla="*/ 5 h 21"/>
                <a:gd name="T10" fmla="*/ 38 w 43"/>
                <a:gd name="T11" fmla="*/ 13 h 21"/>
                <a:gd name="T12" fmla="*/ 9 w 43"/>
                <a:gd name="T13" fmla="*/ 21 h 21"/>
                <a:gd name="T14" fmla="*/ 7 w 43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21">
                  <a:moveTo>
                    <a:pt x="7" y="21"/>
                  </a:moveTo>
                  <a:cubicBezTo>
                    <a:pt x="4" y="21"/>
                    <a:pt x="2" y="20"/>
                    <a:pt x="1" y="17"/>
                  </a:cubicBezTo>
                  <a:cubicBezTo>
                    <a:pt x="0" y="14"/>
                    <a:pt x="2" y="10"/>
                    <a:pt x="5" y="1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8" y="0"/>
                    <a:pt x="41" y="2"/>
                    <a:pt x="42" y="5"/>
                  </a:cubicBezTo>
                  <a:cubicBezTo>
                    <a:pt x="43" y="8"/>
                    <a:pt x="41" y="12"/>
                    <a:pt x="38" y="13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1"/>
                    <a:pt x="8" y="21"/>
                    <a:pt x="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62" name="Freeform 332"/>
            <p:cNvSpPr>
              <a:spLocks/>
            </p:cNvSpPr>
            <p:nvPr/>
          </p:nvSpPr>
          <p:spPr bwMode="auto">
            <a:xfrm>
              <a:off x="10044113" y="7064375"/>
              <a:ext cx="295275" cy="511175"/>
            </a:xfrm>
            <a:custGeom>
              <a:avLst/>
              <a:gdLst>
                <a:gd name="T0" fmla="*/ 4 w 101"/>
                <a:gd name="T1" fmla="*/ 175 h 175"/>
                <a:gd name="T2" fmla="*/ 0 w 101"/>
                <a:gd name="T3" fmla="*/ 164 h 175"/>
                <a:gd name="T4" fmla="*/ 85 w 101"/>
                <a:gd name="T5" fmla="*/ 140 h 175"/>
                <a:gd name="T6" fmla="*/ 89 w 101"/>
                <a:gd name="T7" fmla="*/ 135 h 175"/>
                <a:gd name="T8" fmla="*/ 89 w 101"/>
                <a:gd name="T9" fmla="*/ 18 h 175"/>
                <a:gd name="T10" fmla="*/ 87 w 101"/>
                <a:gd name="T11" fmla="*/ 14 h 175"/>
                <a:gd name="T12" fmla="*/ 83 w 101"/>
                <a:gd name="T13" fmla="*/ 13 h 175"/>
                <a:gd name="T14" fmla="*/ 4 w 101"/>
                <a:gd name="T15" fmla="*/ 34 h 175"/>
                <a:gd name="T16" fmla="*/ 0 w 101"/>
                <a:gd name="T17" fmla="*/ 23 h 175"/>
                <a:gd name="T18" fmla="*/ 79 w 101"/>
                <a:gd name="T19" fmla="*/ 1 h 175"/>
                <a:gd name="T20" fmla="*/ 95 w 101"/>
                <a:gd name="T21" fmla="*/ 4 h 175"/>
                <a:gd name="T22" fmla="*/ 101 w 101"/>
                <a:gd name="T23" fmla="*/ 18 h 175"/>
                <a:gd name="T24" fmla="*/ 101 w 101"/>
                <a:gd name="T25" fmla="*/ 135 h 175"/>
                <a:gd name="T26" fmla="*/ 89 w 101"/>
                <a:gd name="T27" fmla="*/ 152 h 175"/>
                <a:gd name="T28" fmla="*/ 4 w 101"/>
                <a:gd name="T2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75">
                  <a:moveTo>
                    <a:pt x="4" y="175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8" y="139"/>
                    <a:pt x="89" y="137"/>
                    <a:pt x="89" y="135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9" y="16"/>
                    <a:pt x="89" y="15"/>
                    <a:pt x="87" y="14"/>
                  </a:cubicBezTo>
                  <a:cubicBezTo>
                    <a:pt x="86" y="13"/>
                    <a:pt x="84" y="12"/>
                    <a:pt x="83" y="13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85" y="0"/>
                    <a:pt x="90" y="1"/>
                    <a:pt x="95" y="4"/>
                  </a:cubicBezTo>
                  <a:cubicBezTo>
                    <a:pt x="99" y="7"/>
                    <a:pt x="101" y="12"/>
                    <a:pt x="101" y="18"/>
                  </a:cubicBezTo>
                  <a:cubicBezTo>
                    <a:pt x="101" y="135"/>
                    <a:pt x="101" y="135"/>
                    <a:pt x="101" y="135"/>
                  </a:cubicBezTo>
                  <a:cubicBezTo>
                    <a:pt x="101" y="143"/>
                    <a:pt x="96" y="150"/>
                    <a:pt x="89" y="152"/>
                  </a:cubicBezTo>
                  <a:lnTo>
                    <a:pt x="4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63" name="Freeform 333"/>
            <p:cNvSpPr>
              <a:spLocks/>
            </p:cNvSpPr>
            <p:nvPr/>
          </p:nvSpPr>
          <p:spPr bwMode="auto">
            <a:xfrm>
              <a:off x="10044113" y="7513638"/>
              <a:ext cx="295275" cy="119063"/>
            </a:xfrm>
            <a:custGeom>
              <a:avLst/>
              <a:gdLst>
                <a:gd name="T0" fmla="*/ 4 w 101"/>
                <a:gd name="T1" fmla="*/ 41 h 41"/>
                <a:gd name="T2" fmla="*/ 0 w 101"/>
                <a:gd name="T3" fmla="*/ 29 h 41"/>
                <a:gd name="T4" fmla="*/ 85 w 101"/>
                <a:gd name="T5" fmla="*/ 6 h 41"/>
                <a:gd name="T6" fmla="*/ 89 w 101"/>
                <a:gd name="T7" fmla="*/ 0 h 41"/>
                <a:gd name="T8" fmla="*/ 101 w 101"/>
                <a:gd name="T9" fmla="*/ 0 h 41"/>
                <a:gd name="T10" fmla="*/ 89 w 101"/>
                <a:gd name="T11" fmla="*/ 17 h 41"/>
                <a:gd name="T12" fmla="*/ 4 w 101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41">
                  <a:moveTo>
                    <a:pt x="4" y="41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8" y="5"/>
                    <a:pt x="89" y="3"/>
                    <a:pt x="8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8"/>
                    <a:pt x="96" y="15"/>
                    <a:pt x="89" y="17"/>
                  </a:cubicBezTo>
                  <a:lnTo>
                    <a:pt x="4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64" name="Freeform 334"/>
            <p:cNvSpPr>
              <a:spLocks/>
            </p:cNvSpPr>
            <p:nvPr/>
          </p:nvSpPr>
          <p:spPr bwMode="auto">
            <a:xfrm>
              <a:off x="9766301" y="7513638"/>
              <a:ext cx="295275" cy="119063"/>
            </a:xfrm>
            <a:custGeom>
              <a:avLst/>
              <a:gdLst>
                <a:gd name="T0" fmla="*/ 98 w 101"/>
                <a:gd name="T1" fmla="*/ 41 h 41"/>
                <a:gd name="T2" fmla="*/ 13 w 101"/>
                <a:gd name="T3" fmla="*/ 17 h 41"/>
                <a:gd name="T4" fmla="*/ 0 w 101"/>
                <a:gd name="T5" fmla="*/ 0 h 41"/>
                <a:gd name="T6" fmla="*/ 12 w 101"/>
                <a:gd name="T7" fmla="*/ 0 h 41"/>
                <a:gd name="T8" fmla="*/ 16 w 101"/>
                <a:gd name="T9" fmla="*/ 6 h 41"/>
                <a:gd name="T10" fmla="*/ 101 w 101"/>
                <a:gd name="T11" fmla="*/ 29 h 41"/>
                <a:gd name="T12" fmla="*/ 98 w 101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41">
                  <a:moveTo>
                    <a:pt x="98" y="41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6" y="15"/>
                    <a:pt x="0" y="8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4" y="5"/>
                    <a:pt x="16" y="6"/>
                  </a:cubicBezTo>
                  <a:cubicBezTo>
                    <a:pt x="101" y="29"/>
                    <a:pt x="101" y="29"/>
                    <a:pt x="101" y="29"/>
                  </a:cubicBezTo>
                  <a:lnTo>
                    <a:pt x="9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65" name="Freeform 335"/>
            <p:cNvSpPr>
              <a:spLocks/>
            </p:cNvSpPr>
            <p:nvPr/>
          </p:nvSpPr>
          <p:spPr bwMode="auto">
            <a:xfrm>
              <a:off x="9772651" y="7064375"/>
              <a:ext cx="293688" cy="511175"/>
            </a:xfrm>
            <a:custGeom>
              <a:avLst/>
              <a:gdLst>
                <a:gd name="T0" fmla="*/ 98 w 101"/>
                <a:gd name="T1" fmla="*/ 175 h 175"/>
                <a:gd name="T2" fmla="*/ 13 w 101"/>
                <a:gd name="T3" fmla="*/ 152 h 175"/>
                <a:gd name="T4" fmla="*/ 0 w 101"/>
                <a:gd name="T5" fmla="*/ 135 h 175"/>
                <a:gd name="T6" fmla="*/ 0 w 101"/>
                <a:gd name="T7" fmla="*/ 18 h 175"/>
                <a:gd name="T8" fmla="*/ 7 w 101"/>
                <a:gd name="T9" fmla="*/ 4 h 175"/>
                <a:gd name="T10" fmla="*/ 22 w 101"/>
                <a:gd name="T11" fmla="*/ 1 h 175"/>
                <a:gd name="T12" fmla="*/ 101 w 101"/>
                <a:gd name="T13" fmla="*/ 23 h 175"/>
                <a:gd name="T14" fmla="*/ 98 w 101"/>
                <a:gd name="T15" fmla="*/ 34 h 175"/>
                <a:gd name="T16" fmla="*/ 19 w 101"/>
                <a:gd name="T17" fmla="*/ 13 h 175"/>
                <a:gd name="T18" fmla="*/ 14 w 101"/>
                <a:gd name="T19" fmla="*/ 14 h 175"/>
                <a:gd name="T20" fmla="*/ 12 w 101"/>
                <a:gd name="T21" fmla="*/ 18 h 175"/>
                <a:gd name="T22" fmla="*/ 12 w 101"/>
                <a:gd name="T23" fmla="*/ 135 h 175"/>
                <a:gd name="T24" fmla="*/ 16 w 101"/>
                <a:gd name="T25" fmla="*/ 140 h 175"/>
                <a:gd name="T26" fmla="*/ 101 w 101"/>
                <a:gd name="T27" fmla="*/ 164 h 175"/>
                <a:gd name="T28" fmla="*/ 98 w 101"/>
                <a:gd name="T2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75">
                  <a:moveTo>
                    <a:pt x="98" y="175"/>
                  </a:moveTo>
                  <a:cubicBezTo>
                    <a:pt x="13" y="152"/>
                    <a:pt x="13" y="152"/>
                    <a:pt x="13" y="152"/>
                  </a:cubicBezTo>
                  <a:cubicBezTo>
                    <a:pt x="5" y="150"/>
                    <a:pt x="0" y="143"/>
                    <a:pt x="0" y="13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2"/>
                    <a:pt x="2" y="7"/>
                    <a:pt x="7" y="4"/>
                  </a:cubicBezTo>
                  <a:cubicBezTo>
                    <a:pt x="11" y="1"/>
                    <a:pt x="17" y="0"/>
                    <a:pt x="22" y="1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7" y="12"/>
                    <a:pt x="15" y="13"/>
                    <a:pt x="14" y="14"/>
                  </a:cubicBezTo>
                  <a:cubicBezTo>
                    <a:pt x="13" y="15"/>
                    <a:pt x="12" y="16"/>
                    <a:pt x="12" y="18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37"/>
                    <a:pt x="14" y="139"/>
                    <a:pt x="16" y="140"/>
                  </a:cubicBezTo>
                  <a:cubicBezTo>
                    <a:pt x="101" y="164"/>
                    <a:pt x="101" y="164"/>
                    <a:pt x="101" y="164"/>
                  </a:cubicBezTo>
                  <a:lnTo>
                    <a:pt x="98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</p:grpSp>
      <p:sp>
        <p:nvSpPr>
          <p:cNvPr id="125" name="Прямоугольник 1"/>
          <p:cNvSpPr>
            <a:spLocks noChangeArrowheads="1"/>
          </p:cNvSpPr>
          <p:nvPr/>
        </p:nvSpPr>
        <p:spPr bwMode="auto">
          <a:xfrm>
            <a:off x="1625321" y="4823801"/>
            <a:ext cx="459872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Корпорацией МСП, АО «МСП Банк» (при участии АО «</a:t>
            </a:r>
            <a:r>
              <a:rPr kumimoji="0" lang="ru-RU" alt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Росэксимбанк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», АО «</a:t>
            </a:r>
            <a:r>
              <a:rPr kumimoji="0" lang="ru-RU" alt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Росагролизинг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»)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утверждены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специализированные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кредитные и гарантийные продукты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рамках развития сельскохозяйственной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кооперации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73" name="Group 1581"/>
          <p:cNvGrpSpPr/>
          <p:nvPr/>
        </p:nvGrpSpPr>
        <p:grpSpPr>
          <a:xfrm>
            <a:off x="578899" y="5084723"/>
            <a:ext cx="697165" cy="646258"/>
            <a:chOff x="3556001" y="8647113"/>
            <a:chExt cx="500063" cy="463550"/>
          </a:xfrm>
          <a:solidFill>
            <a:srgbClr val="0070C0"/>
          </a:solidFill>
        </p:grpSpPr>
        <p:sp>
          <p:nvSpPr>
            <p:cNvPr id="174" name="Freeform 339"/>
            <p:cNvSpPr>
              <a:spLocks noEditPoints="1"/>
            </p:cNvSpPr>
            <p:nvPr/>
          </p:nvSpPr>
          <p:spPr bwMode="auto">
            <a:xfrm>
              <a:off x="3556001" y="8737600"/>
              <a:ext cx="500063" cy="373063"/>
            </a:xfrm>
            <a:custGeom>
              <a:avLst/>
              <a:gdLst>
                <a:gd name="T0" fmla="*/ 155 w 171"/>
                <a:gd name="T1" fmla="*/ 128 h 128"/>
                <a:gd name="T2" fmla="*/ 17 w 171"/>
                <a:gd name="T3" fmla="*/ 128 h 128"/>
                <a:gd name="T4" fmla="*/ 0 w 171"/>
                <a:gd name="T5" fmla="*/ 111 h 128"/>
                <a:gd name="T6" fmla="*/ 0 w 171"/>
                <a:gd name="T7" fmla="*/ 16 h 128"/>
                <a:gd name="T8" fmla="*/ 17 w 171"/>
                <a:gd name="T9" fmla="*/ 0 h 128"/>
                <a:gd name="T10" fmla="*/ 155 w 171"/>
                <a:gd name="T11" fmla="*/ 0 h 128"/>
                <a:gd name="T12" fmla="*/ 171 w 171"/>
                <a:gd name="T13" fmla="*/ 16 h 128"/>
                <a:gd name="T14" fmla="*/ 171 w 171"/>
                <a:gd name="T15" fmla="*/ 111 h 128"/>
                <a:gd name="T16" fmla="*/ 155 w 171"/>
                <a:gd name="T17" fmla="*/ 128 h 128"/>
                <a:gd name="T18" fmla="*/ 17 w 171"/>
                <a:gd name="T19" fmla="*/ 12 h 128"/>
                <a:gd name="T20" fmla="*/ 12 w 171"/>
                <a:gd name="T21" fmla="*/ 16 h 128"/>
                <a:gd name="T22" fmla="*/ 12 w 171"/>
                <a:gd name="T23" fmla="*/ 111 h 128"/>
                <a:gd name="T24" fmla="*/ 17 w 171"/>
                <a:gd name="T25" fmla="*/ 116 h 128"/>
                <a:gd name="T26" fmla="*/ 155 w 171"/>
                <a:gd name="T27" fmla="*/ 116 h 128"/>
                <a:gd name="T28" fmla="*/ 159 w 171"/>
                <a:gd name="T29" fmla="*/ 111 h 128"/>
                <a:gd name="T30" fmla="*/ 159 w 171"/>
                <a:gd name="T31" fmla="*/ 16 h 128"/>
                <a:gd name="T32" fmla="*/ 155 w 171"/>
                <a:gd name="T33" fmla="*/ 12 h 128"/>
                <a:gd name="T34" fmla="*/ 17 w 171"/>
                <a:gd name="T35" fmla="*/ 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1" h="128">
                  <a:moveTo>
                    <a:pt x="155" y="128"/>
                  </a:moveTo>
                  <a:cubicBezTo>
                    <a:pt x="17" y="128"/>
                    <a:pt x="17" y="128"/>
                    <a:pt x="17" y="128"/>
                  </a:cubicBezTo>
                  <a:cubicBezTo>
                    <a:pt x="8" y="128"/>
                    <a:pt x="0" y="120"/>
                    <a:pt x="0" y="11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64" y="0"/>
                    <a:pt x="171" y="7"/>
                    <a:pt x="171" y="16"/>
                  </a:cubicBezTo>
                  <a:cubicBezTo>
                    <a:pt x="171" y="111"/>
                    <a:pt x="171" y="111"/>
                    <a:pt x="171" y="111"/>
                  </a:cubicBezTo>
                  <a:cubicBezTo>
                    <a:pt x="171" y="120"/>
                    <a:pt x="164" y="128"/>
                    <a:pt x="155" y="128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2" y="114"/>
                    <a:pt x="14" y="116"/>
                    <a:pt x="17" y="116"/>
                  </a:cubicBezTo>
                  <a:cubicBezTo>
                    <a:pt x="155" y="116"/>
                    <a:pt x="155" y="116"/>
                    <a:pt x="155" y="116"/>
                  </a:cubicBezTo>
                  <a:cubicBezTo>
                    <a:pt x="157" y="116"/>
                    <a:pt x="159" y="114"/>
                    <a:pt x="159" y="111"/>
                  </a:cubicBezTo>
                  <a:cubicBezTo>
                    <a:pt x="159" y="16"/>
                    <a:pt x="159" y="16"/>
                    <a:pt x="159" y="16"/>
                  </a:cubicBezTo>
                  <a:cubicBezTo>
                    <a:pt x="159" y="14"/>
                    <a:pt x="157" y="12"/>
                    <a:pt x="155" y="12"/>
                  </a:cubicBezTo>
                  <a:lnTo>
                    <a:pt x="17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75" name="Freeform 340"/>
            <p:cNvSpPr>
              <a:spLocks noEditPoints="1"/>
            </p:cNvSpPr>
            <p:nvPr/>
          </p:nvSpPr>
          <p:spPr bwMode="auto">
            <a:xfrm>
              <a:off x="3582988" y="8737600"/>
              <a:ext cx="446088" cy="212725"/>
            </a:xfrm>
            <a:custGeom>
              <a:avLst/>
              <a:gdLst>
                <a:gd name="T0" fmla="*/ 130 w 153"/>
                <a:gd name="T1" fmla="*/ 73 h 73"/>
                <a:gd name="T2" fmla="*/ 23 w 153"/>
                <a:gd name="T3" fmla="*/ 73 h 73"/>
                <a:gd name="T4" fmla="*/ 10 w 153"/>
                <a:gd name="T5" fmla="*/ 60 h 73"/>
                <a:gd name="T6" fmla="*/ 0 w 153"/>
                <a:gd name="T7" fmla="*/ 14 h 73"/>
                <a:gd name="T8" fmla="*/ 14 w 153"/>
                <a:gd name="T9" fmla="*/ 0 h 73"/>
                <a:gd name="T10" fmla="*/ 140 w 153"/>
                <a:gd name="T11" fmla="*/ 0 h 73"/>
                <a:gd name="T12" fmla="*/ 153 w 153"/>
                <a:gd name="T13" fmla="*/ 14 h 73"/>
                <a:gd name="T14" fmla="*/ 153 w 153"/>
                <a:gd name="T15" fmla="*/ 15 h 73"/>
                <a:gd name="T16" fmla="*/ 144 w 153"/>
                <a:gd name="T17" fmla="*/ 60 h 73"/>
                <a:gd name="T18" fmla="*/ 130 w 153"/>
                <a:gd name="T19" fmla="*/ 73 h 73"/>
                <a:gd name="T20" fmla="*/ 12 w 153"/>
                <a:gd name="T21" fmla="*/ 14 h 73"/>
                <a:gd name="T22" fmla="*/ 22 w 153"/>
                <a:gd name="T23" fmla="*/ 59 h 73"/>
                <a:gd name="T24" fmla="*/ 23 w 153"/>
                <a:gd name="T25" fmla="*/ 61 h 73"/>
                <a:gd name="T26" fmla="*/ 130 w 153"/>
                <a:gd name="T27" fmla="*/ 61 h 73"/>
                <a:gd name="T28" fmla="*/ 132 w 153"/>
                <a:gd name="T29" fmla="*/ 59 h 73"/>
                <a:gd name="T30" fmla="*/ 132 w 153"/>
                <a:gd name="T31" fmla="*/ 58 h 73"/>
                <a:gd name="T32" fmla="*/ 141 w 153"/>
                <a:gd name="T33" fmla="*/ 14 h 73"/>
                <a:gd name="T34" fmla="*/ 140 w 153"/>
                <a:gd name="T35" fmla="*/ 12 h 73"/>
                <a:gd name="T36" fmla="*/ 14 w 153"/>
                <a:gd name="T37" fmla="*/ 12 h 73"/>
                <a:gd name="T38" fmla="*/ 12 w 153"/>
                <a:gd name="T39" fmla="*/ 1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73">
                  <a:moveTo>
                    <a:pt x="130" y="73"/>
                  </a:moveTo>
                  <a:cubicBezTo>
                    <a:pt x="23" y="73"/>
                    <a:pt x="23" y="73"/>
                    <a:pt x="23" y="73"/>
                  </a:cubicBezTo>
                  <a:cubicBezTo>
                    <a:pt x="16" y="73"/>
                    <a:pt x="10" y="67"/>
                    <a:pt x="10" y="6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8" y="0"/>
                    <a:pt x="153" y="6"/>
                    <a:pt x="153" y="14"/>
                  </a:cubicBezTo>
                  <a:cubicBezTo>
                    <a:pt x="153" y="15"/>
                    <a:pt x="153" y="15"/>
                    <a:pt x="153" y="15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3" y="67"/>
                    <a:pt x="138" y="73"/>
                    <a:pt x="130" y="73"/>
                  </a:cubicBezTo>
                  <a:close/>
                  <a:moveTo>
                    <a:pt x="12" y="14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60"/>
                    <a:pt x="23" y="61"/>
                    <a:pt x="23" y="61"/>
                  </a:cubicBezTo>
                  <a:cubicBezTo>
                    <a:pt x="130" y="61"/>
                    <a:pt x="130" y="61"/>
                    <a:pt x="130" y="61"/>
                  </a:cubicBezTo>
                  <a:cubicBezTo>
                    <a:pt x="131" y="61"/>
                    <a:pt x="132" y="60"/>
                    <a:pt x="132" y="59"/>
                  </a:cubicBezTo>
                  <a:cubicBezTo>
                    <a:pt x="132" y="58"/>
                    <a:pt x="132" y="58"/>
                    <a:pt x="132" y="58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3"/>
                    <a:pt x="141" y="12"/>
                    <a:pt x="140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2" y="13"/>
                    <a:pt x="1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76" name="Freeform 341"/>
            <p:cNvSpPr>
              <a:spLocks/>
            </p:cNvSpPr>
            <p:nvPr/>
          </p:nvSpPr>
          <p:spPr bwMode="auto">
            <a:xfrm>
              <a:off x="3719513" y="8647113"/>
              <a:ext cx="174625" cy="76200"/>
            </a:xfrm>
            <a:custGeom>
              <a:avLst/>
              <a:gdLst>
                <a:gd name="T0" fmla="*/ 60 w 60"/>
                <a:gd name="T1" fmla="*/ 26 h 26"/>
                <a:gd name="T2" fmla="*/ 48 w 60"/>
                <a:gd name="T3" fmla="*/ 26 h 26"/>
                <a:gd name="T4" fmla="*/ 48 w 60"/>
                <a:gd name="T5" fmla="*/ 12 h 26"/>
                <a:gd name="T6" fmla="*/ 12 w 60"/>
                <a:gd name="T7" fmla="*/ 12 h 26"/>
                <a:gd name="T8" fmla="*/ 12 w 60"/>
                <a:gd name="T9" fmla="*/ 26 h 26"/>
                <a:gd name="T10" fmla="*/ 0 w 60"/>
                <a:gd name="T11" fmla="*/ 26 h 26"/>
                <a:gd name="T12" fmla="*/ 0 w 60"/>
                <a:gd name="T13" fmla="*/ 9 h 26"/>
                <a:gd name="T14" fmla="*/ 9 w 60"/>
                <a:gd name="T15" fmla="*/ 0 h 26"/>
                <a:gd name="T16" fmla="*/ 51 w 60"/>
                <a:gd name="T17" fmla="*/ 0 h 26"/>
                <a:gd name="T18" fmla="*/ 60 w 60"/>
                <a:gd name="T19" fmla="*/ 9 h 26"/>
                <a:gd name="T20" fmla="*/ 60 w 60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26">
                  <a:moveTo>
                    <a:pt x="60" y="26"/>
                  </a:moveTo>
                  <a:cubicBezTo>
                    <a:pt x="48" y="26"/>
                    <a:pt x="48" y="26"/>
                    <a:pt x="48" y="26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6" y="0"/>
                    <a:pt x="60" y="4"/>
                    <a:pt x="60" y="9"/>
                  </a:cubicBezTo>
                  <a:lnTo>
                    <a:pt x="6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77" name="Rectangle 342"/>
            <p:cNvSpPr>
              <a:spLocks noChangeArrowheads="1"/>
            </p:cNvSpPr>
            <p:nvPr/>
          </p:nvSpPr>
          <p:spPr bwMode="auto">
            <a:xfrm>
              <a:off x="3771901" y="8932863"/>
              <a:ext cx="73025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</p:grpSp>
      <p:sp>
        <p:nvSpPr>
          <p:cNvPr id="113" name="TextBox 27"/>
          <p:cNvSpPr txBox="1">
            <a:spLocks noChangeArrowheads="1"/>
          </p:cNvSpPr>
          <p:nvPr/>
        </p:nvSpPr>
        <p:spPr bwMode="auto">
          <a:xfrm>
            <a:off x="1618529" y="6191993"/>
            <a:ext cx="4562088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4.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 01.01.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2016 по 16.04.2018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Корпорацией МСП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обеспечена финансовая поддержка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субъектам МСП в сфере сельского хозяйства в размере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47,29 млрд рублей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, в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том числе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27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сельскохозяйственным кооперативам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размере 790,6 млн рублей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–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18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субъектах Российской Федерации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7 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банками (заключены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45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договоров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гарантии и поручительства)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78" name="Group 730"/>
          <p:cNvGrpSpPr/>
          <p:nvPr/>
        </p:nvGrpSpPr>
        <p:grpSpPr>
          <a:xfrm>
            <a:off x="544943" y="6777941"/>
            <a:ext cx="806753" cy="675419"/>
            <a:chOff x="8016876" y="5507038"/>
            <a:chExt cx="614363" cy="514350"/>
          </a:xfrm>
          <a:solidFill>
            <a:srgbClr val="0070C0"/>
          </a:solidFill>
        </p:grpSpPr>
        <p:sp>
          <p:nvSpPr>
            <p:cNvPr id="179" name="Freeform 1411"/>
            <p:cNvSpPr>
              <a:spLocks/>
            </p:cNvSpPr>
            <p:nvPr/>
          </p:nvSpPr>
          <p:spPr bwMode="auto">
            <a:xfrm>
              <a:off x="8016876" y="5507038"/>
              <a:ext cx="39688" cy="514350"/>
            </a:xfrm>
            <a:custGeom>
              <a:avLst/>
              <a:gdLst>
                <a:gd name="T0" fmla="*/ 6 w 12"/>
                <a:gd name="T1" fmla="*/ 159 h 159"/>
                <a:gd name="T2" fmla="*/ 0 w 12"/>
                <a:gd name="T3" fmla="*/ 153 h 159"/>
                <a:gd name="T4" fmla="*/ 0 w 12"/>
                <a:gd name="T5" fmla="*/ 6 h 159"/>
                <a:gd name="T6" fmla="*/ 6 w 12"/>
                <a:gd name="T7" fmla="*/ 0 h 159"/>
                <a:gd name="T8" fmla="*/ 12 w 12"/>
                <a:gd name="T9" fmla="*/ 6 h 159"/>
                <a:gd name="T10" fmla="*/ 12 w 12"/>
                <a:gd name="T11" fmla="*/ 153 h 159"/>
                <a:gd name="T12" fmla="*/ 6 w 12"/>
                <a:gd name="T13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59">
                  <a:moveTo>
                    <a:pt x="6" y="159"/>
                  </a:moveTo>
                  <a:cubicBezTo>
                    <a:pt x="3" y="159"/>
                    <a:pt x="0" y="156"/>
                    <a:pt x="0" y="15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153"/>
                    <a:pt x="12" y="153"/>
                    <a:pt x="12" y="153"/>
                  </a:cubicBezTo>
                  <a:cubicBezTo>
                    <a:pt x="12" y="156"/>
                    <a:pt x="9" y="159"/>
                    <a:pt x="6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80" name="Freeform 1412"/>
            <p:cNvSpPr>
              <a:spLocks/>
            </p:cNvSpPr>
            <p:nvPr/>
          </p:nvSpPr>
          <p:spPr bwMode="auto">
            <a:xfrm>
              <a:off x="8016876" y="5981700"/>
              <a:ext cx="614363" cy="39688"/>
            </a:xfrm>
            <a:custGeom>
              <a:avLst/>
              <a:gdLst>
                <a:gd name="T0" fmla="*/ 184 w 190"/>
                <a:gd name="T1" fmla="*/ 12 h 12"/>
                <a:gd name="T2" fmla="*/ 6 w 190"/>
                <a:gd name="T3" fmla="*/ 12 h 12"/>
                <a:gd name="T4" fmla="*/ 0 w 190"/>
                <a:gd name="T5" fmla="*/ 6 h 12"/>
                <a:gd name="T6" fmla="*/ 6 w 190"/>
                <a:gd name="T7" fmla="*/ 0 h 12"/>
                <a:gd name="T8" fmla="*/ 184 w 190"/>
                <a:gd name="T9" fmla="*/ 0 h 12"/>
                <a:gd name="T10" fmla="*/ 190 w 190"/>
                <a:gd name="T11" fmla="*/ 6 h 12"/>
                <a:gd name="T12" fmla="*/ 184 w 19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12">
                  <a:moveTo>
                    <a:pt x="18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7" y="0"/>
                    <a:pt x="190" y="3"/>
                    <a:pt x="190" y="6"/>
                  </a:cubicBezTo>
                  <a:cubicBezTo>
                    <a:pt x="190" y="9"/>
                    <a:pt x="187" y="12"/>
                    <a:pt x="18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81" name="Freeform 1413"/>
            <p:cNvSpPr>
              <a:spLocks/>
            </p:cNvSpPr>
            <p:nvPr/>
          </p:nvSpPr>
          <p:spPr bwMode="auto">
            <a:xfrm>
              <a:off x="8081963" y="5519738"/>
              <a:ext cx="503238" cy="314325"/>
            </a:xfrm>
            <a:custGeom>
              <a:avLst/>
              <a:gdLst>
                <a:gd name="T0" fmla="*/ 7 w 156"/>
                <a:gd name="T1" fmla="*/ 97 h 97"/>
                <a:gd name="T2" fmla="*/ 3 w 156"/>
                <a:gd name="T3" fmla="*/ 95 h 97"/>
                <a:gd name="T4" fmla="*/ 3 w 156"/>
                <a:gd name="T5" fmla="*/ 86 h 97"/>
                <a:gd name="T6" fmla="*/ 78 w 156"/>
                <a:gd name="T7" fmla="*/ 15 h 97"/>
                <a:gd name="T8" fmla="*/ 86 w 156"/>
                <a:gd name="T9" fmla="*/ 15 h 97"/>
                <a:gd name="T10" fmla="*/ 111 w 156"/>
                <a:gd name="T11" fmla="*/ 34 h 97"/>
                <a:gd name="T12" fmla="*/ 145 w 156"/>
                <a:gd name="T13" fmla="*/ 2 h 97"/>
                <a:gd name="T14" fmla="*/ 153 w 156"/>
                <a:gd name="T15" fmla="*/ 2 h 97"/>
                <a:gd name="T16" fmla="*/ 153 w 156"/>
                <a:gd name="T17" fmla="*/ 11 h 97"/>
                <a:gd name="T18" fmla="*/ 115 w 156"/>
                <a:gd name="T19" fmla="*/ 46 h 97"/>
                <a:gd name="T20" fmla="*/ 107 w 156"/>
                <a:gd name="T21" fmla="*/ 47 h 97"/>
                <a:gd name="T22" fmla="*/ 83 w 156"/>
                <a:gd name="T23" fmla="*/ 27 h 97"/>
                <a:gd name="T24" fmla="*/ 11 w 156"/>
                <a:gd name="T25" fmla="*/ 95 h 97"/>
                <a:gd name="T26" fmla="*/ 7 w 156"/>
                <a:gd name="T2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97">
                  <a:moveTo>
                    <a:pt x="7" y="97"/>
                  </a:moveTo>
                  <a:cubicBezTo>
                    <a:pt x="5" y="97"/>
                    <a:pt x="4" y="96"/>
                    <a:pt x="3" y="95"/>
                  </a:cubicBezTo>
                  <a:cubicBezTo>
                    <a:pt x="0" y="92"/>
                    <a:pt x="0" y="89"/>
                    <a:pt x="3" y="8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3"/>
                    <a:pt x="84" y="13"/>
                    <a:pt x="86" y="1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7" y="0"/>
                    <a:pt x="151" y="0"/>
                    <a:pt x="153" y="2"/>
                  </a:cubicBezTo>
                  <a:cubicBezTo>
                    <a:pt x="156" y="5"/>
                    <a:pt x="155" y="8"/>
                    <a:pt x="153" y="11"/>
                  </a:cubicBezTo>
                  <a:cubicBezTo>
                    <a:pt x="115" y="46"/>
                    <a:pt x="115" y="46"/>
                    <a:pt x="115" y="46"/>
                  </a:cubicBezTo>
                  <a:cubicBezTo>
                    <a:pt x="113" y="48"/>
                    <a:pt x="110" y="48"/>
                    <a:pt x="107" y="47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10" y="96"/>
                    <a:pt x="8" y="97"/>
                    <a:pt x="7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82" name="Freeform 1414"/>
            <p:cNvSpPr>
              <a:spLocks/>
            </p:cNvSpPr>
            <p:nvPr/>
          </p:nvSpPr>
          <p:spPr bwMode="auto">
            <a:xfrm>
              <a:off x="8123238" y="5865813"/>
              <a:ext cx="39688" cy="96838"/>
            </a:xfrm>
            <a:custGeom>
              <a:avLst/>
              <a:gdLst>
                <a:gd name="T0" fmla="*/ 6 w 12"/>
                <a:gd name="T1" fmla="*/ 30 h 30"/>
                <a:gd name="T2" fmla="*/ 0 w 12"/>
                <a:gd name="T3" fmla="*/ 24 h 30"/>
                <a:gd name="T4" fmla="*/ 0 w 12"/>
                <a:gd name="T5" fmla="*/ 6 h 30"/>
                <a:gd name="T6" fmla="*/ 6 w 12"/>
                <a:gd name="T7" fmla="*/ 0 h 30"/>
                <a:gd name="T8" fmla="*/ 12 w 12"/>
                <a:gd name="T9" fmla="*/ 6 h 30"/>
                <a:gd name="T10" fmla="*/ 12 w 12"/>
                <a:gd name="T11" fmla="*/ 24 h 30"/>
                <a:gd name="T12" fmla="*/ 6 w 12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0">
                  <a:moveTo>
                    <a:pt x="6" y="30"/>
                  </a:moveTo>
                  <a:cubicBezTo>
                    <a:pt x="3" y="30"/>
                    <a:pt x="0" y="27"/>
                    <a:pt x="0" y="2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7"/>
                    <a:pt x="9" y="30"/>
                    <a:pt x="6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83" name="Freeform 1415"/>
            <p:cNvSpPr>
              <a:spLocks/>
            </p:cNvSpPr>
            <p:nvPr/>
          </p:nvSpPr>
          <p:spPr bwMode="auto">
            <a:xfrm>
              <a:off x="8194676" y="5807075"/>
              <a:ext cx="39688" cy="155575"/>
            </a:xfrm>
            <a:custGeom>
              <a:avLst/>
              <a:gdLst>
                <a:gd name="T0" fmla="*/ 6 w 12"/>
                <a:gd name="T1" fmla="*/ 48 h 48"/>
                <a:gd name="T2" fmla="*/ 0 w 12"/>
                <a:gd name="T3" fmla="*/ 42 h 48"/>
                <a:gd name="T4" fmla="*/ 0 w 12"/>
                <a:gd name="T5" fmla="*/ 6 h 48"/>
                <a:gd name="T6" fmla="*/ 6 w 12"/>
                <a:gd name="T7" fmla="*/ 0 h 48"/>
                <a:gd name="T8" fmla="*/ 12 w 12"/>
                <a:gd name="T9" fmla="*/ 6 h 48"/>
                <a:gd name="T10" fmla="*/ 12 w 12"/>
                <a:gd name="T11" fmla="*/ 42 h 48"/>
                <a:gd name="T12" fmla="*/ 6 w 12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8">
                  <a:moveTo>
                    <a:pt x="6" y="48"/>
                  </a:moveTo>
                  <a:cubicBezTo>
                    <a:pt x="2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5"/>
                    <a:pt x="9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84" name="Freeform 1416"/>
            <p:cNvSpPr>
              <a:spLocks/>
            </p:cNvSpPr>
            <p:nvPr/>
          </p:nvSpPr>
          <p:spPr bwMode="auto">
            <a:xfrm>
              <a:off x="8262938" y="5749925"/>
              <a:ext cx="38100" cy="212725"/>
            </a:xfrm>
            <a:custGeom>
              <a:avLst/>
              <a:gdLst>
                <a:gd name="T0" fmla="*/ 6 w 12"/>
                <a:gd name="T1" fmla="*/ 66 h 66"/>
                <a:gd name="T2" fmla="*/ 0 w 12"/>
                <a:gd name="T3" fmla="*/ 60 h 66"/>
                <a:gd name="T4" fmla="*/ 0 w 12"/>
                <a:gd name="T5" fmla="*/ 6 h 66"/>
                <a:gd name="T6" fmla="*/ 6 w 12"/>
                <a:gd name="T7" fmla="*/ 0 h 66"/>
                <a:gd name="T8" fmla="*/ 12 w 12"/>
                <a:gd name="T9" fmla="*/ 6 h 66"/>
                <a:gd name="T10" fmla="*/ 12 w 12"/>
                <a:gd name="T11" fmla="*/ 60 h 66"/>
                <a:gd name="T12" fmla="*/ 6 w 12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6">
                  <a:moveTo>
                    <a:pt x="6" y="66"/>
                  </a:moveTo>
                  <a:cubicBezTo>
                    <a:pt x="3" y="66"/>
                    <a:pt x="0" y="63"/>
                    <a:pt x="0" y="6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3"/>
                    <a:pt x="10" y="66"/>
                    <a:pt x="6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85" name="Freeform 1417"/>
            <p:cNvSpPr>
              <a:spLocks/>
            </p:cNvSpPr>
            <p:nvPr/>
          </p:nvSpPr>
          <p:spPr bwMode="auto">
            <a:xfrm>
              <a:off x="8334376" y="5678488"/>
              <a:ext cx="38100" cy="284163"/>
            </a:xfrm>
            <a:custGeom>
              <a:avLst/>
              <a:gdLst>
                <a:gd name="T0" fmla="*/ 6 w 12"/>
                <a:gd name="T1" fmla="*/ 88 h 88"/>
                <a:gd name="T2" fmla="*/ 0 w 12"/>
                <a:gd name="T3" fmla="*/ 82 h 88"/>
                <a:gd name="T4" fmla="*/ 0 w 12"/>
                <a:gd name="T5" fmla="*/ 6 h 88"/>
                <a:gd name="T6" fmla="*/ 6 w 12"/>
                <a:gd name="T7" fmla="*/ 0 h 88"/>
                <a:gd name="T8" fmla="*/ 12 w 12"/>
                <a:gd name="T9" fmla="*/ 6 h 88"/>
                <a:gd name="T10" fmla="*/ 12 w 12"/>
                <a:gd name="T11" fmla="*/ 82 h 88"/>
                <a:gd name="T12" fmla="*/ 6 w 12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8">
                  <a:moveTo>
                    <a:pt x="6" y="88"/>
                  </a:moveTo>
                  <a:cubicBezTo>
                    <a:pt x="3" y="88"/>
                    <a:pt x="0" y="85"/>
                    <a:pt x="0" y="8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2" y="85"/>
                    <a:pt x="9" y="88"/>
                    <a:pt x="6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86" name="Freeform 1418"/>
            <p:cNvSpPr>
              <a:spLocks/>
            </p:cNvSpPr>
            <p:nvPr/>
          </p:nvSpPr>
          <p:spPr bwMode="auto">
            <a:xfrm>
              <a:off x="8404226" y="5734050"/>
              <a:ext cx="39688" cy="228600"/>
            </a:xfrm>
            <a:custGeom>
              <a:avLst/>
              <a:gdLst>
                <a:gd name="T0" fmla="*/ 6 w 12"/>
                <a:gd name="T1" fmla="*/ 71 h 71"/>
                <a:gd name="T2" fmla="*/ 0 w 12"/>
                <a:gd name="T3" fmla="*/ 65 h 71"/>
                <a:gd name="T4" fmla="*/ 0 w 12"/>
                <a:gd name="T5" fmla="*/ 6 h 71"/>
                <a:gd name="T6" fmla="*/ 6 w 12"/>
                <a:gd name="T7" fmla="*/ 0 h 71"/>
                <a:gd name="T8" fmla="*/ 12 w 12"/>
                <a:gd name="T9" fmla="*/ 6 h 71"/>
                <a:gd name="T10" fmla="*/ 12 w 12"/>
                <a:gd name="T11" fmla="*/ 65 h 71"/>
                <a:gd name="T12" fmla="*/ 6 w 12"/>
                <a:gd name="T13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1">
                  <a:moveTo>
                    <a:pt x="6" y="71"/>
                  </a:moveTo>
                  <a:cubicBezTo>
                    <a:pt x="2" y="71"/>
                    <a:pt x="0" y="68"/>
                    <a:pt x="0" y="6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8"/>
                    <a:pt x="9" y="71"/>
                    <a:pt x="6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87" name="Freeform 1419"/>
            <p:cNvSpPr>
              <a:spLocks/>
            </p:cNvSpPr>
            <p:nvPr/>
          </p:nvSpPr>
          <p:spPr bwMode="auto">
            <a:xfrm>
              <a:off x="8472488" y="5697538"/>
              <a:ext cx="39688" cy="265113"/>
            </a:xfrm>
            <a:custGeom>
              <a:avLst/>
              <a:gdLst>
                <a:gd name="T0" fmla="*/ 6 w 12"/>
                <a:gd name="T1" fmla="*/ 82 h 82"/>
                <a:gd name="T2" fmla="*/ 0 w 12"/>
                <a:gd name="T3" fmla="*/ 76 h 82"/>
                <a:gd name="T4" fmla="*/ 0 w 12"/>
                <a:gd name="T5" fmla="*/ 6 h 82"/>
                <a:gd name="T6" fmla="*/ 6 w 12"/>
                <a:gd name="T7" fmla="*/ 0 h 82"/>
                <a:gd name="T8" fmla="*/ 12 w 12"/>
                <a:gd name="T9" fmla="*/ 6 h 82"/>
                <a:gd name="T10" fmla="*/ 12 w 12"/>
                <a:gd name="T11" fmla="*/ 76 h 82"/>
                <a:gd name="T12" fmla="*/ 6 w 12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2">
                  <a:moveTo>
                    <a:pt x="6" y="82"/>
                  </a:moveTo>
                  <a:cubicBezTo>
                    <a:pt x="3" y="82"/>
                    <a:pt x="0" y="79"/>
                    <a:pt x="0" y="7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12" y="79"/>
                    <a:pt x="10" y="82"/>
                    <a:pt x="6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88" name="Freeform 1420"/>
            <p:cNvSpPr>
              <a:spLocks/>
            </p:cNvSpPr>
            <p:nvPr/>
          </p:nvSpPr>
          <p:spPr bwMode="auto">
            <a:xfrm>
              <a:off x="8543926" y="5643563"/>
              <a:ext cx="38100" cy="319088"/>
            </a:xfrm>
            <a:custGeom>
              <a:avLst/>
              <a:gdLst>
                <a:gd name="T0" fmla="*/ 6 w 12"/>
                <a:gd name="T1" fmla="*/ 99 h 99"/>
                <a:gd name="T2" fmla="*/ 0 w 12"/>
                <a:gd name="T3" fmla="*/ 93 h 99"/>
                <a:gd name="T4" fmla="*/ 0 w 12"/>
                <a:gd name="T5" fmla="*/ 6 h 99"/>
                <a:gd name="T6" fmla="*/ 6 w 12"/>
                <a:gd name="T7" fmla="*/ 0 h 99"/>
                <a:gd name="T8" fmla="*/ 12 w 12"/>
                <a:gd name="T9" fmla="*/ 6 h 99"/>
                <a:gd name="T10" fmla="*/ 12 w 12"/>
                <a:gd name="T11" fmla="*/ 93 h 99"/>
                <a:gd name="T12" fmla="*/ 6 w 12"/>
                <a:gd name="T13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9">
                  <a:moveTo>
                    <a:pt x="6" y="99"/>
                  </a:moveTo>
                  <a:cubicBezTo>
                    <a:pt x="3" y="99"/>
                    <a:pt x="0" y="96"/>
                    <a:pt x="0" y="9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12" y="96"/>
                    <a:pt x="9" y="99"/>
                    <a:pt x="6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</p:grpSp>
      <p:sp>
        <p:nvSpPr>
          <p:cNvPr id="127" name="TextBox 27"/>
          <p:cNvSpPr txBox="1">
            <a:spLocks noChangeArrowheads="1"/>
          </p:cNvSpPr>
          <p:nvPr/>
        </p:nvSpPr>
        <p:spPr bwMode="auto">
          <a:xfrm>
            <a:off x="7568412" y="4678982"/>
            <a:ext cx="4633771" cy="187743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7</a:t>
            </a: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Разработан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и направлен высшим должностным лицам субъектов РФ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алгоритм (пошаговая инструкция)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использования с/х кооперативами комплекса мер поддержки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при открытии или расширении своей деятельности (Бизнес-навигатор МСП, участие в закупках крупнейших заказчиков, получение финансово-гарантийной поддержки)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97" name="Group 1074"/>
          <p:cNvGrpSpPr/>
          <p:nvPr/>
        </p:nvGrpSpPr>
        <p:grpSpPr>
          <a:xfrm>
            <a:off x="6589708" y="5027834"/>
            <a:ext cx="675859" cy="662651"/>
            <a:chOff x="12446001" y="3830638"/>
            <a:chExt cx="487362" cy="477837"/>
          </a:xfrm>
          <a:solidFill>
            <a:srgbClr val="0070C0"/>
          </a:solidFill>
        </p:grpSpPr>
        <p:sp>
          <p:nvSpPr>
            <p:cNvPr id="198" name="Freeform 1280"/>
            <p:cNvSpPr>
              <a:spLocks/>
            </p:cNvSpPr>
            <p:nvPr/>
          </p:nvSpPr>
          <p:spPr bwMode="auto">
            <a:xfrm>
              <a:off x="12523788" y="3830638"/>
              <a:ext cx="409575" cy="390525"/>
            </a:xfrm>
            <a:custGeom>
              <a:avLst/>
              <a:gdLst>
                <a:gd name="T0" fmla="*/ 42 w 127"/>
                <a:gd name="T1" fmla="*/ 121 h 121"/>
                <a:gd name="T2" fmla="*/ 42 w 127"/>
                <a:gd name="T3" fmla="*/ 121 h 121"/>
                <a:gd name="T4" fmla="*/ 37 w 127"/>
                <a:gd name="T5" fmla="*/ 118 h 121"/>
                <a:gd name="T6" fmla="*/ 2 w 127"/>
                <a:gd name="T7" fmla="*/ 55 h 121"/>
                <a:gd name="T8" fmla="*/ 4 w 127"/>
                <a:gd name="T9" fmla="*/ 47 h 121"/>
                <a:gd name="T10" fmla="*/ 12 w 127"/>
                <a:gd name="T11" fmla="*/ 49 h 121"/>
                <a:gd name="T12" fmla="*/ 43 w 127"/>
                <a:gd name="T13" fmla="*/ 104 h 121"/>
                <a:gd name="T14" fmla="*/ 116 w 127"/>
                <a:gd name="T15" fmla="*/ 3 h 121"/>
                <a:gd name="T16" fmla="*/ 124 w 127"/>
                <a:gd name="T17" fmla="*/ 2 h 121"/>
                <a:gd name="T18" fmla="*/ 125 w 127"/>
                <a:gd name="T19" fmla="*/ 10 h 121"/>
                <a:gd name="T20" fmla="*/ 47 w 127"/>
                <a:gd name="T21" fmla="*/ 118 h 121"/>
                <a:gd name="T22" fmla="*/ 42 w 127"/>
                <a:gd name="T23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121">
                  <a:moveTo>
                    <a:pt x="42" y="121"/>
                  </a:moveTo>
                  <a:cubicBezTo>
                    <a:pt x="42" y="121"/>
                    <a:pt x="42" y="121"/>
                    <a:pt x="42" y="121"/>
                  </a:cubicBezTo>
                  <a:cubicBezTo>
                    <a:pt x="40" y="121"/>
                    <a:pt x="38" y="120"/>
                    <a:pt x="37" y="118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0" y="52"/>
                    <a:pt x="1" y="49"/>
                    <a:pt x="4" y="47"/>
                  </a:cubicBezTo>
                  <a:cubicBezTo>
                    <a:pt x="7" y="45"/>
                    <a:pt x="11" y="46"/>
                    <a:pt x="12" y="49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8" y="1"/>
                    <a:pt x="121" y="0"/>
                    <a:pt x="124" y="2"/>
                  </a:cubicBezTo>
                  <a:cubicBezTo>
                    <a:pt x="127" y="4"/>
                    <a:pt x="127" y="8"/>
                    <a:pt x="125" y="10"/>
                  </a:cubicBezTo>
                  <a:cubicBezTo>
                    <a:pt x="47" y="118"/>
                    <a:pt x="47" y="118"/>
                    <a:pt x="47" y="118"/>
                  </a:cubicBezTo>
                  <a:cubicBezTo>
                    <a:pt x="46" y="120"/>
                    <a:pt x="44" y="121"/>
                    <a:pt x="42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99" name="Freeform 1281"/>
            <p:cNvSpPr>
              <a:spLocks/>
            </p:cNvSpPr>
            <p:nvPr/>
          </p:nvSpPr>
          <p:spPr bwMode="auto">
            <a:xfrm>
              <a:off x="12446001" y="3889375"/>
              <a:ext cx="422275" cy="419100"/>
            </a:xfrm>
            <a:custGeom>
              <a:avLst/>
              <a:gdLst>
                <a:gd name="T0" fmla="*/ 112 w 131"/>
                <a:gd name="T1" fmla="*/ 130 h 130"/>
                <a:gd name="T2" fmla="*/ 18 w 131"/>
                <a:gd name="T3" fmla="*/ 130 h 130"/>
                <a:gd name="T4" fmla="*/ 0 w 131"/>
                <a:gd name="T5" fmla="*/ 112 h 130"/>
                <a:gd name="T6" fmla="*/ 0 w 131"/>
                <a:gd name="T7" fmla="*/ 18 h 130"/>
                <a:gd name="T8" fmla="*/ 18 w 131"/>
                <a:gd name="T9" fmla="*/ 0 h 130"/>
                <a:gd name="T10" fmla="*/ 101 w 131"/>
                <a:gd name="T11" fmla="*/ 0 h 130"/>
                <a:gd name="T12" fmla="*/ 107 w 131"/>
                <a:gd name="T13" fmla="*/ 6 h 130"/>
                <a:gd name="T14" fmla="*/ 101 w 131"/>
                <a:gd name="T15" fmla="*/ 12 h 130"/>
                <a:gd name="T16" fmla="*/ 18 w 131"/>
                <a:gd name="T17" fmla="*/ 12 h 130"/>
                <a:gd name="T18" fmla="*/ 12 w 131"/>
                <a:gd name="T19" fmla="*/ 18 h 130"/>
                <a:gd name="T20" fmla="*/ 12 w 131"/>
                <a:gd name="T21" fmla="*/ 112 h 130"/>
                <a:gd name="T22" fmla="*/ 18 w 131"/>
                <a:gd name="T23" fmla="*/ 118 h 130"/>
                <a:gd name="T24" fmla="*/ 112 w 131"/>
                <a:gd name="T25" fmla="*/ 118 h 130"/>
                <a:gd name="T26" fmla="*/ 119 w 131"/>
                <a:gd name="T27" fmla="*/ 112 h 130"/>
                <a:gd name="T28" fmla="*/ 119 w 131"/>
                <a:gd name="T29" fmla="*/ 55 h 130"/>
                <a:gd name="T30" fmla="*/ 125 w 131"/>
                <a:gd name="T31" fmla="*/ 49 h 130"/>
                <a:gd name="T32" fmla="*/ 131 w 131"/>
                <a:gd name="T33" fmla="*/ 55 h 130"/>
                <a:gd name="T34" fmla="*/ 131 w 131"/>
                <a:gd name="T35" fmla="*/ 112 h 130"/>
                <a:gd name="T36" fmla="*/ 112 w 131"/>
                <a:gd name="T3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1" h="130">
                  <a:moveTo>
                    <a:pt x="112" y="130"/>
                  </a:moveTo>
                  <a:cubicBezTo>
                    <a:pt x="18" y="130"/>
                    <a:pt x="18" y="130"/>
                    <a:pt x="18" y="130"/>
                  </a:cubicBezTo>
                  <a:cubicBezTo>
                    <a:pt x="8" y="130"/>
                    <a:pt x="0" y="122"/>
                    <a:pt x="0" y="11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5" y="12"/>
                    <a:pt x="12" y="15"/>
                    <a:pt x="12" y="18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2" y="116"/>
                    <a:pt x="15" y="118"/>
                    <a:pt x="18" y="118"/>
                  </a:cubicBezTo>
                  <a:cubicBezTo>
                    <a:pt x="112" y="118"/>
                    <a:pt x="112" y="118"/>
                    <a:pt x="112" y="118"/>
                  </a:cubicBezTo>
                  <a:cubicBezTo>
                    <a:pt x="116" y="118"/>
                    <a:pt x="119" y="116"/>
                    <a:pt x="119" y="112"/>
                  </a:cubicBezTo>
                  <a:cubicBezTo>
                    <a:pt x="119" y="55"/>
                    <a:pt x="119" y="55"/>
                    <a:pt x="119" y="55"/>
                  </a:cubicBezTo>
                  <a:cubicBezTo>
                    <a:pt x="119" y="51"/>
                    <a:pt x="121" y="49"/>
                    <a:pt x="125" y="49"/>
                  </a:cubicBezTo>
                  <a:cubicBezTo>
                    <a:pt x="128" y="49"/>
                    <a:pt x="131" y="51"/>
                    <a:pt x="131" y="55"/>
                  </a:cubicBezTo>
                  <a:cubicBezTo>
                    <a:pt x="131" y="112"/>
                    <a:pt x="131" y="112"/>
                    <a:pt x="131" y="112"/>
                  </a:cubicBezTo>
                  <a:cubicBezTo>
                    <a:pt x="131" y="122"/>
                    <a:pt x="122" y="130"/>
                    <a:pt x="112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18" name="TextBox 27"/>
          <p:cNvSpPr txBox="1">
            <a:spLocks noChangeArrowheads="1"/>
          </p:cNvSpPr>
          <p:nvPr/>
        </p:nvSpPr>
        <p:spPr bwMode="auto">
          <a:xfrm>
            <a:off x="7588347" y="3331196"/>
            <a:ext cx="4799309" cy="148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6.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На Портале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Бизнес-навигатора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МСП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созданы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информационные сервисы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для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расширения рынков сбыта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производителей продукции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с/х кооперации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и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информирования потребителей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о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такой продукции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00" name="Group 382"/>
          <p:cNvGrpSpPr/>
          <p:nvPr/>
        </p:nvGrpSpPr>
        <p:grpSpPr>
          <a:xfrm>
            <a:off x="6569901" y="3577771"/>
            <a:ext cx="701520" cy="538798"/>
            <a:chOff x="11366500" y="13617575"/>
            <a:chExt cx="923925" cy="709613"/>
          </a:xfrm>
          <a:solidFill>
            <a:srgbClr val="0070C0"/>
          </a:solidFill>
        </p:grpSpPr>
        <p:sp>
          <p:nvSpPr>
            <p:cNvPr id="201" name="Freeform 1033"/>
            <p:cNvSpPr>
              <a:spLocks/>
            </p:cNvSpPr>
            <p:nvPr/>
          </p:nvSpPr>
          <p:spPr bwMode="auto">
            <a:xfrm>
              <a:off x="11812588" y="13933488"/>
              <a:ext cx="38100" cy="393700"/>
            </a:xfrm>
            <a:custGeom>
              <a:avLst/>
              <a:gdLst>
                <a:gd name="T0" fmla="*/ 6 w 12"/>
                <a:gd name="T1" fmla="*/ 122 h 122"/>
                <a:gd name="T2" fmla="*/ 0 w 12"/>
                <a:gd name="T3" fmla="*/ 116 h 122"/>
                <a:gd name="T4" fmla="*/ 0 w 12"/>
                <a:gd name="T5" fmla="*/ 6 h 122"/>
                <a:gd name="T6" fmla="*/ 6 w 12"/>
                <a:gd name="T7" fmla="*/ 0 h 122"/>
                <a:gd name="T8" fmla="*/ 12 w 12"/>
                <a:gd name="T9" fmla="*/ 6 h 122"/>
                <a:gd name="T10" fmla="*/ 12 w 12"/>
                <a:gd name="T11" fmla="*/ 116 h 122"/>
                <a:gd name="T12" fmla="*/ 6 w 12"/>
                <a:gd name="T13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2">
                  <a:moveTo>
                    <a:pt x="6" y="122"/>
                  </a:moveTo>
                  <a:cubicBezTo>
                    <a:pt x="2" y="122"/>
                    <a:pt x="0" y="119"/>
                    <a:pt x="0" y="11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2" y="119"/>
                    <a:pt x="9" y="122"/>
                    <a:pt x="6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2" name="Freeform 1034"/>
            <p:cNvSpPr>
              <a:spLocks/>
            </p:cNvSpPr>
            <p:nvPr/>
          </p:nvSpPr>
          <p:spPr bwMode="auto">
            <a:xfrm>
              <a:off x="11637963" y="13911263"/>
              <a:ext cx="209550" cy="206375"/>
            </a:xfrm>
            <a:custGeom>
              <a:avLst/>
              <a:gdLst>
                <a:gd name="T0" fmla="*/ 7 w 65"/>
                <a:gd name="T1" fmla="*/ 64 h 64"/>
                <a:gd name="T2" fmla="*/ 3 w 65"/>
                <a:gd name="T3" fmla="*/ 62 h 64"/>
                <a:gd name="T4" fmla="*/ 3 w 65"/>
                <a:gd name="T5" fmla="*/ 54 h 64"/>
                <a:gd name="T6" fmla="*/ 54 w 65"/>
                <a:gd name="T7" fmla="*/ 2 h 64"/>
                <a:gd name="T8" fmla="*/ 62 w 65"/>
                <a:gd name="T9" fmla="*/ 2 h 64"/>
                <a:gd name="T10" fmla="*/ 62 w 65"/>
                <a:gd name="T11" fmla="*/ 11 h 64"/>
                <a:gd name="T12" fmla="*/ 11 w 65"/>
                <a:gd name="T13" fmla="*/ 62 h 64"/>
                <a:gd name="T14" fmla="*/ 7 w 65"/>
                <a:gd name="T1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4">
                  <a:moveTo>
                    <a:pt x="7" y="64"/>
                  </a:moveTo>
                  <a:cubicBezTo>
                    <a:pt x="6" y="64"/>
                    <a:pt x="4" y="63"/>
                    <a:pt x="3" y="62"/>
                  </a:cubicBezTo>
                  <a:cubicBezTo>
                    <a:pt x="0" y="60"/>
                    <a:pt x="0" y="56"/>
                    <a:pt x="3" y="54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6" y="0"/>
                    <a:pt x="60" y="0"/>
                    <a:pt x="62" y="2"/>
                  </a:cubicBezTo>
                  <a:cubicBezTo>
                    <a:pt x="65" y="5"/>
                    <a:pt x="65" y="9"/>
                    <a:pt x="62" y="11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0" y="63"/>
                    <a:pt x="9" y="64"/>
                    <a:pt x="7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3" name="Freeform 1035"/>
            <p:cNvSpPr>
              <a:spLocks/>
            </p:cNvSpPr>
            <p:nvPr/>
          </p:nvSpPr>
          <p:spPr bwMode="auto">
            <a:xfrm>
              <a:off x="11809413" y="13911263"/>
              <a:ext cx="206375" cy="206375"/>
            </a:xfrm>
            <a:custGeom>
              <a:avLst/>
              <a:gdLst>
                <a:gd name="T0" fmla="*/ 58 w 64"/>
                <a:gd name="T1" fmla="*/ 64 h 64"/>
                <a:gd name="T2" fmla="*/ 54 w 64"/>
                <a:gd name="T3" fmla="*/ 62 h 64"/>
                <a:gd name="T4" fmla="*/ 3 w 64"/>
                <a:gd name="T5" fmla="*/ 11 h 64"/>
                <a:gd name="T6" fmla="*/ 3 w 64"/>
                <a:gd name="T7" fmla="*/ 2 h 64"/>
                <a:gd name="T8" fmla="*/ 11 w 64"/>
                <a:gd name="T9" fmla="*/ 2 h 64"/>
                <a:gd name="T10" fmla="*/ 62 w 64"/>
                <a:gd name="T11" fmla="*/ 54 h 64"/>
                <a:gd name="T12" fmla="*/ 62 w 64"/>
                <a:gd name="T13" fmla="*/ 62 h 64"/>
                <a:gd name="T14" fmla="*/ 58 w 64"/>
                <a:gd name="T1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64">
                  <a:moveTo>
                    <a:pt x="58" y="64"/>
                  </a:moveTo>
                  <a:cubicBezTo>
                    <a:pt x="56" y="64"/>
                    <a:pt x="55" y="63"/>
                    <a:pt x="54" y="6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9"/>
                    <a:pt x="0" y="5"/>
                    <a:pt x="3" y="2"/>
                  </a:cubicBezTo>
                  <a:cubicBezTo>
                    <a:pt x="5" y="0"/>
                    <a:pt x="9" y="0"/>
                    <a:pt x="11" y="2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4" y="56"/>
                    <a:pt x="64" y="60"/>
                    <a:pt x="62" y="62"/>
                  </a:cubicBezTo>
                  <a:cubicBezTo>
                    <a:pt x="61" y="63"/>
                    <a:pt x="59" y="64"/>
                    <a:pt x="58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4" name="Freeform 1626"/>
            <p:cNvSpPr>
              <a:spLocks/>
            </p:cNvSpPr>
            <p:nvPr/>
          </p:nvSpPr>
          <p:spPr bwMode="auto">
            <a:xfrm>
              <a:off x="11366500" y="13617575"/>
              <a:ext cx="923925" cy="703263"/>
            </a:xfrm>
            <a:custGeom>
              <a:avLst/>
              <a:gdLst>
                <a:gd name="T0" fmla="*/ 263 w 286"/>
                <a:gd name="T1" fmla="*/ 218 h 218"/>
                <a:gd name="T2" fmla="*/ 180 w 286"/>
                <a:gd name="T3" fmla="*/ 218 h 218"/>
                <a:gd name="T4" fmla="*/ 174 w 286"/>
                <a:gd name="T5" fmla="*/ 212 h 218"/>
                <a:gd name="T6" fmla="*/ 180 w 286"/>
                <a:gd name="T7" fmla="*/ 206 h 218"/>
                <a:gd name="T8" fmla="*/ 263 w 286"/>
                <a:gd name="T9" fmla="*/ 206 h 218"/>
                <a:gd name="T10" fmla="*/ 274 w 286"/>
                <a:gd name="T11" fmla="*/ 195 h 218"/>
                <a:gd name="T12" fmla="*/ 274 w 286"/>
                <a:gd name="T13" fmla="*/ 23 h 218"/>
                <a:gd name="T14" fmla="*/ 263 w 286"/>
                <a:gd name="T15" fmla="*/ 12 h 218"/>
                <a:gd name="T16" fmla="*/ 23 w 286"/>
                <a:gd name="T17" fmla="*/ 12 h 218"/>
                <a:gd name="T18" fmla="*/ 12 w 286"/>
                <a:gd name="T19" fmla="*/ 23 h 218"/>
                <a:gd name="T20" fmla="*/ 12 w 286"/>
                <a:gd name="T21" fmla="*/ 195 h 218"/>
                <a:gd name="T22" fmla="*/ 23 w 286"/>
                <a:gd name="T23" fmla="*/ 206 h 218"/>
                <a:gd name="T24" fmla="*/ 106 w 286"/>
                <a:gd name="T25" fmla="*/ 206 h 218"/>
                <a:gd name="T26" fmla="*/ 112 w 286"/>
                <a:gd name="T27" fmla="*/ 212 h 218"/>
                <a:gd name="T28" fmla="*/ 106 w 286"/>
                <a:gd name="T29" fmla="*/ 218 h 218"/>
                <a:gd name="T30" fmla="*/ 23 w 286"/>
                <a:gd name="T31" fmla="*/ 218 h 218"/>
                <a:gd name="T32" fmla="*/ 0 w 286"/>
                <a:gd name="T33" fmla="*/ 195 h 218"/>
                <a:gd name="T34" fmla="*/ 0 w 286"/>
                <a:gd name="T35" fmla="*/ 23 h 218"/>
                <a:gd name="T36" fmla="*/ 23 w 286"/>
                <a:gd name="T37" fmla="*/ 0 h 218"/>
                <a:gd name="T38" fmla="*/ 263 w 286"/>
                <a:gd name="T39" fmla="*/ 0 h 218"/>
                <a:gd name="T40" fmla="*/ 286 w 286"/>
                <a:gd name="T41" fmla="*/ 23 h 218"/>
                <a:gd name="T42" fmla="*/ 286 w 286"/>
                <a:gd name="T43" fmla="*/ 195 h 218"/>
                <a:gd name="T44" fmla="*/ 263 w 286"/>
                <a:gd name="T4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6" h="218">
                  <a:moveTo>
                    <a:pt x="263" y="218"/>
                  </a:moveTo>
                  <a:cubicBezTo>
                    <a:pt x="180" y="218"/>
                    <a:pt x="180" y="218"/>
                    <a:pt x="180" y="218"/>
                  </a:cubicBezTo>
                  <a:cubicBezTo>
                    <a:pt x="177" y="218"/>
                    <a:pt x="174" y="215"/>
                    <a:pt x="174" y="212"/>
                  </a:cubicBezTo>
                  <a:cubicBezTo>
                    <a:pt x="174" y="209"/>
                    <a:pt x="177" y="206"/>
                    <a:pt x="180" y="206"/>
                  </a:cubicBezTo>
                  <a:cubicBezTo>
                    <a:pt x="263" y="206"/>
                    <a:pt x="263" y="206"/>
                    <a:pt x="263" y="206"/>
                  </a:cubicBezTo>
                  <a:cubicBezTo>
                    <a:pt x="269" y="206"/>
                    <a:pt x="274" y="201"/>
                    <a:pt x="274" y="195"/>
                  </a:cubicBezTo>
                  <a:cubicBezTo>
                    <a:pt x="274" y="23"/>
                    <a:pt x="274" y="23"/>
                    <a:pt x="274" y="23"/>
                  </a:cubicBezTo>
                  <a:cubicBezTo>
                    <a:pt x="274" y="17"/>
                    <a:pt x="269" y="12"/>
                    <a:pt x="26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7" y="12"/>
                    <a:pt x="12" y="17"/>
                    <a:pt x="12" y="23"/>
                  </a:cubicBezTo>
                  <a:cubicBezTo>
                    <a:pt x="12" y="195"/>
                    <a:pt x="12" y="195"/>
                    <a:pt x="12" y="195"/>
                  </a:cubicBezTo>
                  <a:cubicBezTo>
                    <a:pt x="12" y="201"/>
                    <a:pt x="17" y="206"/>
                    <a:pt x="23" y="206"/>
                  </a:cubicBezTo>
                  <a:cubicBezTo>
                    <a:pt x="106" y="206"/>
                    <a:pt x="106" y="206"/>
                    <a:pt x="106" y="206"/>
                  </a:cubicBezTo>
                  <a:cubicBezTo>
                    <a:pt x="110" y="206"/>
                    <a:pt x="112" y="209"/>
                    <a:pt x="112" y="212"/>
                  </a:cubicBezTo>
                  <a:cubicBezTo>
                    <a:pt x="112" y="215"/>
                    <a:pt x="110" y="218"/>
                    <a:pt x="106" y="218"/>
                  </a:cubicBezTo>
                  <a:cubicBezTo>
                    <a:pt x="23" y="218"/>
                    <a:pt x="23" y="218"/>
                    <a:pt x="23" y="218"/>
                  </a:cubicBezTo>
                  <a:cubicBezTo>
                    <a:pt x="10" y="218"/>
                    <a:pt x="0" y="208"/>
                    <a:pt x="0" y="19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76" y="0"/>
                    <a:pt x="286" y="10"/>
                    <a:pt x="286" y="23"/>
                  </a:cubicBezTo>
                  <a:cubicBezTo>
                    <a:pt x="286" y="195"/>
                    <a:pt x="286" y="195"/>
                    <a:pt x="286" y="195"/>
                  </a:cubicBezTo>
                  <a:cubicBezTo>
                    <a:pt x="286" y="208"/>
                    <a:pt x="276" y="218"/>
                    <a:pt x="263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5" name="Rectangle 1627"/>
            <p:cNvSpPr>
              <a:spLocks noChangeArrowheads="1"/>
            </p:cNvSpPr>
            <p:nvPr/>
          </p:nvSpPr>
          <p:spPr bwMode="auto">
            <a:xfrm>
              <a:off x="11385550" y="13779500"/>
              <a:ext cx="876300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6" name="Oval 1628"/>
            <p:cNvSpPr>
              <a:spLocks noChangeArrowheads="1"/>
            </p:cNvSpPr>
            <p:nvPr/>
          </p:nvSpPr>
          <p:spPr bwMode="auto">
            <a:xfrm>
              <a:off x="11460163" y="13682663"/>
              <a:ext cx="61913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7" name="Oval 1629"/>
            <p:cNvSpPr>
              <a:spLocks noChangeArrowheads="1"/>
            </p:cNvSpPr>
            <p:nvPr/>
          </p:nvSpPr>
          <p:spPr bwMode="auto">
            <a:xfrm>
              <a:off x="11537950" y="13682663"/>
              <a:ext cx="61913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24" name="TextBox 27"/>
          <p:cNvSpPr txBox="1">
            <a:spLocks noChangeArrowheads="1"/>
          </p:cNvSpPr>
          <p:nvPr/>
        </p:nvSpPr>
        <p:spPr bwMode="auto">
          <a:xfrm>
            <a:off x="1655947" y="3380291"/>
            <a:ext cx="4605628" cy="138499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27 субъектах РФ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утверждены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комплексные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программы развития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с/х кооперации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, включающие инструменты финансовой, организационной, информационной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и законодательной поддержки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с/х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кооперации</a:t>
            </a:r>
          </a:p>
        </p:txBody>
      </p:sp>
      <p:grpSp>
        <p:nvGrpSpPr>
          <p:cNvPr id="208" name="Группа 207"/>
          <p:cNvGrpSpPr/>
          <p:nvPr/>
        </p:nvGrpSpPr>
        <p:grpSpPr>
          <a:xfrm>
            <a:off x="190288" y="3453196"/>
            <a:ext cx="1469050" cy="751122"/>
            <a:chOff x="5431529" y="3043868"/>
            <a:chExt cx="2319568" cy="952080"/>
          </a:xfrm>
          <a:solidFill>
            <a:srgbClr val="0070C0"/>
          </a:solidFill>
        </p:grpSpPr>
        <p:sp>
          <p:nvSpPr>
            <p:cNvPr id="209" name="Freeform 5"/>
            <p:cNvSpPr>
              <a:spLocks/>
            </p:cNvSpPr>
            <p:nvPr/>
          </p:nvSpPr>
          <p:spPr bwMode="auto">
            <a:xfrm>
              <a:off x="5960188" y="3774118"/>
              <a:ext cx="19580" cy="46846"/>
            </a:xfrm>
            <a:custGeom>
              <a:avLst/>
              <a:gdLst>
                <a:gd name="T0" fmla="*/ 5 w 15"/>
                <a:gd name="T1" fmla="*/ 3 h 34"/>
                <a:gd name="T2" fmla="*/ 6 w 15"/>
                <a:gd name="T3" fmla="*/ 2 h 34"/>
                <a:gd name="T4" fmla="*/ 8 w 15"/>
                <a:gd name="T5" fmla="*/ 2 h 34"/>
                <a:gd name="T6" fmla="*/ 8 w 15"/>
                <a:gd name="T7" fmla="*/ 3 h 34"/>
                <a:gd name="T8" fmla="*/ 9 w 15"/>
                <a:gd name="T9" fmla="*/ 4 h 34"/>
                <a:gd name="T10" fmla="*/ 10 w 15"/>
                <a:gd name="T11" fmla="*/ 5 h 34"/>
                <a:gd name="T12" fmla="*/ 11 w 15"/>
                <a:gd name="T13" fmla="*/ 7 h 34"/>
                <a:gd name="T14" fmla="*/ 11 w 15"/>
                <a:gd name="T15" fmla="*/ 9 h 34"/>
                <a:gd name="T16" fmla="*/ 11 w 15"/>
                <a:gd name="T17" fmla="*/ 9 h 34"/>
                <a:gd name="T18" fmla="*/ 11 w 15"/>
                <a:gd name="T19" fmla="*/ 12 h 34"/>
                <a:gd name="T20" fmla="*/ 10 w 15"/>
                <a:gd name="T21" fmla="*/ 14 h 34"/>
                <a:gd name="T22" fmla="*/ 11 w 15"/>
                <a:gd name="T23" fmla="*/ 14 h 34"/>
                <a:gd name="T24" fmla="*/ 11 w 15"/>
                <a:gd name="T25" fmla="*/ 16 h 34"/>
                <a:gd name="T26" fmla="*/ 11 w 15"/>
                <a:gd name="T27" fmla="*/ 18 h 34"/>
                <a:gd name="T28" fmla="*/ 13 w 15"/>
                <a:gd name="T29" fmla="*/ 20 h 34"/>
                <a:gd name="T30" fmla="*/ 14 w 15"/>
                <a:gd name="T31" fmla="*/ 20 h 34"/>
                <a:gd name="T32" fmla="*/ 15 w 15"/>
                <a:gd name="T33" fmla="*/ 22 h 34"/>
                <a:gd name="T34" fmla="*/ 14 w 15"/>
                <a:gd name="T35" fmla="*/ 24 h 34"/>
                <a:gd name="T36" fmla="*/ 14 w 15"/>
                <a:gd name="T37" fmla="*/ 24 h 34"/>
                <a:gd name="T38" fmla="*/ 13 w 15"/>
                <a:gd name="T39" fmla="*/ 26 h 34"/>
                <a:gd name="T40" fmla="*/ 12 w 15"/>
                <a:gd name="T41" fmla="*/ 27 h 34"/>
                <a:gd name="T42" fmla="*/ 11 w 15"/>
                <a:gd name="T43" fmla="*/ 29 h 34"/>
                <a:gd name="T44" fmla="*/ 10 w 15"/>
                <a:gd name="T45" fmla="*/ 30 h 34"/>
                <a:gd name="T46" fmla="*/ 9 w 15"/>
                <a:gd name="T47" fmla="*/ 30 h 34"/>
                <a:gd name="T48" fmla="*/ 10 w 15"/>
                <a:gd name="T49" fmla="*/ 33 h 34"/>
                <a:gd name="T50" fmla="*/ 9 w 15"/>
                <a:gd name="T51" fmla="*/ 33 h 34"/>
                <a:gd name="T52" fmla="*/ 9 w 15"/>
                <a:gd name="T53" fmla="*/ 34 h 34"/>
                <a:gd name="T54" fmla="*/ 9 w 15"/>
                <a:gd name="T55" fmla="*/ 34 h 34"/>
                <a:gd name="T56" fmla="*/ 7 w 15"/>
                <a:gd name="T57" fmla="*/ 33 h 34"/>
                <a:gd name="T58" fmla="*/ 6 w 15"/>
                <a:gd name="T59" fmla="*/ 32 h 34"/>
                <a:gd name="T60" fmla="*/ 7 w 15"/>
                <a:gd name="T61" fmla="*/ 31 h 34"/>
                <a:gd name="T62" fmla="*/ 6 w 15"/>
                <a:gd name="T63" fmla="*/ 31 h 34"/>
                <a:gd name="T64" fmla="*/ 5 w 15"/>
                <a:gd name="T65" fmla="*/ 29 h 34"/>
                <a:gd name="T66" fmla="*/ 5 w 15"/>
                <a:gd name="T67" fmla="*/ 29 h 34"/>
                <a:gd name="T68" fmla="*/ 3 w 15"/>
                <a:gd name="T69" fmla="*/ 28 h 34"/>
                <a:gd name="T70" fmla="*/ 2 w 15"/>
                <a:gd name="T71" fmla="*/ 27 h 34"/>
                <a:gd name="T72" fmla="*/ 1 w 15"/>
                <a:gd name="T73" fmla="*/ 25 h 34"/>
                <a:gd name="T74" fmla="*/ 2 w 15"/>
                <a:gd name="T75" fmla="*/ 26 h 34"/>
                <a:gd name="T76" fmla="*/ 2 w 15"/>
                <a:gd name="T77" fmla="*/ 24 h 34"/>
                <a:gd name="T78" fmla="*/ 2 w 15"/>
                <a:gd name="T79" fmla="*/ 23 h 34"/>
                <a:gd name="T80" fmla="*/ 1 w 15"/>
                <a:gd name="T81" fmla="*/ 23 h 34"/>
                <a:gd name="T82" fmla="*/ 2 w 15"/>
                <a:gd name="T83" fmla="*/ 22 h 34"/>
                <a:gd name="T84" fmla="*/ 2 w 15"/>
                <a:gd name="T85" fmla="*/ 20 h 34"/>
                <a:gd name="T86" fmla="*/ 2 w 15"/>
                <a:gd name="T87" fmla="*/ 19 h 34"/>
                <a:gd name="T88" fmla="*/ 2 w 15"/>
                <a:gd name="T89" fmla="*/ 18 h 34"/>
                <a:gd name="T90" fmla="*/ 3 w 15"/>
                <a:gd name="T91" fmla="*/ 16 h 34"/>
                <a:gd name="T92" fmla="*/ 2 w 15"/>
                <a:gd name="T93" fmla="*/ 15 h 34"/>
                <a:gd name="T94" fmla="*/ 2 w 15"/>
                <a:gd name="T95" fmla="*/ 15 h 34"/>
                <a:gd name="T96" fmla="*/ 2 w 15"/>
                <a:gd name="T97" fmla="*/ 14 h 34"/>
                <a:gd name="T98" fmla="*/ 2 w 15"/>
                <a:gd name="T99" fmla="*/ 13 h 34"/>
                <a:gd name="T100" fmla="*/ 3 w 15"/>
                <a:gd name="T101" fmla="*/ 12 h 34"/>
                <a:gd name="T102" fmla="*/ 3 w 15"/>
                <a:gd name="T103" fmla="*/ 12 h 34"/>
                <a:gd name="T104" fmla="*/ 3 w 15"/>
                <a:gd name="T105" fmla="*/ 11 h 34"/>
                <a:gd name="T106" fmla="*/ 3 w 15"/>
                <a:gd name="T107" fmla="*/ 10 h 34"/>
                <a:gd name="T108" fmla="*/ 3 w 15"/>
                <a:gd name="T109" fmla="*/ 9 h 34"/>
                <a:gd name="T110" fmla="*/ 2 w 15"/>
                <a:gd name="T111" fmla="*/ 9 h 34"/>
                <a:gd name="T112" fmla="*/ 1 w 15"/>
                <a:gd name="T113" fmla="*/ 8 h 34"/>
                <a:gd name="T114" fmla="*/ 2 w 15"/>
                <a:gd name="T115" fmla="*/ 8 h 34"/>
                <a:gd name="T116" fmla="*/ 2 w 15"/>
                <a:gd name="T117" fmla="*/ 8 h 34"/>
                <a:gd name="T118" fmla="*/ 0 w 15"/>
                <a:gd name="T119" fmla="*/ 6 h 34"/>
                <a:gd name="T120" fmla="*/ 2 w 15"/>
                <a:gd name="T121" fmla="*/ 4 h 34"/>
                <a:gd name="T122" fmla="*/ 3 w 15"/>
                <a:gd name="T123" fmla="*/ 3 h 34"/>
                <a:gd name="T124" fmla="*/ 4 w 15"/>
                <a:gd name="T12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" h="34">
                  <a:moveTo>
                    <a:pt x="5" y="1"/>
                  </a:moveTo>
                  <a:lnTo>
                    <a:pt x="5" y="1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3"/>
                  </a:lnTo>
                  <a:lnTo>
                    <a:pt x="10" y="13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0" y="15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2" y="19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1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9" y="31"/>
                  </a:lnTo>
                  <a:lnTo>
                    <a:pt x="10" y="31"/>
                  </a:lnTo>
                  <a:lnTo>
                    <a:pt x="10" y="32"/>
                  </a:lnTo>
                  <a:lnTo>
                    <a:pt x="10" y="33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7" y="34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7" y="33"/>
                  </a:lnTo>
                  <a:lnTo>
                    <a:pt x="6" y="32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7" y="32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5" y="30"/>
                  </a:lnTo>
                  <a:lnTo>
                    <a:pt x="5" y="29"/>
                  </a:lnTo>
                  <a:lnTo>
                    <a:pt x="5" y="30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6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2" y="25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2" y="23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0" name="Freeform 6"/>
            <p:cNvSpPr>
              <a:spLocks noEditPoints="1"/>
            </p:cNvSpPr>
            <p:nvPr/>
          </p:nvSpPr>
          <p:spPr bwMode="auto">
            <a:xfrm>
              <a:off x="5960188" y="3789273"/>
              <a:ext cx="3916" cy="17912"/>
            </a:xfrm>
            <a:custGeom>
              <a:avLst/>
              <a:gdLst>
                <a:gd name="T0" fmla="*/ 0 w 3"/>
                <a:gd name="T1" fmla="*/ 13 h 13"/>
                <a:gd name="T2" fmla="*/ 0 w 3"/>
                <a:gd name="T3" fmla="*/ 13 h 13"/>
                <a:gd name="T4" fmla="*/ 0 w 3"/>
                <a:gd name="T5" fmla="*/ 13 h 13"/>
                <a:gd name="T6" fmla="*/ 1 w 3"/>
                <a:gd name="T7" fmla="*/ 13 h 13"/>
                <a:gd name="T8" fmla="*/ 1 w 3"/>
                <a:gd name="T9" fmla="*/ 13 h 13"/>
                <a:gd name="T10" fmla="*/ 1 w 3"/>
                <a:gd name="T11" fmla="*/ 13 h 13"/>
                <a:gd name="T12" fmla="*/ 1 w 3"/>
                <a:gd name="T13" fmla="*/ 13 h 13"/>
                <a:gd name="T14" fmla="*/ 1 w 3"/>
                <a:gd name="T15" fmla="*/ 13 h 13"/>
                <a:gd name="T16" fmla="*/ 1 w 3"/>
                <a:gd name="T17" fmla="*/ 13 h 13"/>
                <a:gd name="T18" fmla="*/ 0 w 3"/>
                <a:gd name="T19" fmla="*/ 13 h 13"/>
                <a:gd name="T20" fmla="*/ 0 w 3"/>
                <a:gd name="T21" fmla="*/ 13 h 13"/>
                <a:gd name="T22" fmla="*/ 0 w 3"/>
                <a:gd name="T23" fmla="*/ 13 h 13"/>
                <a:gd name="T24" fmla="*/ 0 w 3"/>
                <a:gd name="T25" fmla="*/ 13 h 13"/>
                <a:gd name="T26" fmla="*/ 0 w 3"/>
                <a:gd name="T27" fmla="*/ 13 h 13"/>
                <a:gd name="T28" fmla="*/ 0 w 3"/>
                <a:gd name="T29" fmla="*/ 13 h 13"/>
                <a:gd name="T30" fmla="*/ 0 w 3"/>
                <a:gd name="T31" fmla="*/ 13 h 13"/>
                <a:gd name="T32" fmla="*/ 0 w 3"/>
                <a:gd name="T33" fmla="*/ 13 h 13"/>
                <a:gd name="T34" fmla="*/ 0 w 3"/>
                <a:gd name="T35" fmla="*/ 13 h 13"/>
                <a:gd name="T36" fmla="*/ 0 w 3"/>
                <a:gd name="T37" fmla="*/ 13 h 13"/>
                <a:gd name="T38" fmla="*/ 0 w 3"/>
                <a:gd name="T39" fmla="*/ 13 h 13"/>
                <a:gd name="T40" fmla="*/ 0 w 3"/>
                <a:gd name="T41" fmla="*/ 13 h 13"/>
                <a:gd name="T42" fmla="*/ 0 w 3"/>
                <a:gd name="T43" fmla="*/ 13 h 13"/>
                <a:gd name="T44" fmla="*/ 0 w 3"/>
                <a:gd name="T45" fmla="*/ 13 h 13"/>
                <a:gd name="T46" fmla="*/ 0 w 3"/>
                <a:gd name="T47" fmla="*/ 13 h 13"/>
                <a:gd name="T48" fmla="*/ 0 w 3"/>
                <a:gd name="T49" fmla="*/ 13 h 13"/>
                <a:gd name="T50" fmla="*/ 0 w 3"/>
                <a:gd name="T51" fmla="*/ 13 h 13"/>
                <a:gd name="T52" fmla="*/ 3 w 3"/>
                <a:gd name="T53" fmla="*/ 0 h 13"/>
                <a:gd name="T54" fmla="*/ 3 w 3"/>
                <a:gd name="T55" fmla="*/ 0 h 13"/>
                <a:gd name="T56" fmla="*/ 3 w 3"/>
                <a:gd name="T57" fmla="*/ 0 h 13"/>
                <a:gd name="T58" fmla="*/ 3 w 3"/>
                <a:gd name="T59" fmla="*/ 0 h 13"/>
                <a:gd name="T60" fmla="*/ 3 w 3"/>
                <a:gd name="T61" fmla="*/ 0 h 13"/>
                <a:gd name="T62" fmla="*/ 3 w 3"/>
                <a:gd name="T63" fmla="*/ 0 h 13"/>
                <a:gd name="T64" fmla="*/ 3 w 3"/>
                <a:gd name="T65" fmla="*/ 0 h 13"/>
                <a:gd name="T66" fmla="*/ 3 w 3"/>
                <a:gd name="T67" fmla="*/ 0 h 13"/>
                <a:gd name="T68" fmla="*/ 3 w 3"/>
                <a:gd name="T69" fmla="*/ 0 h 13"/>
                <a:gd name="T70" fmla="*/ 3 w 3"/>
                <a:gd name="T71" fmla="*/ 0 h 13"/>
                <a:gd name="T72" fmla="*/ 3 w 3"/>
                <a:gd name="T73" fmla="*/ 0 h 13"/>
                <a:gd name="T74" fmla="*/ 3 w 3"/>
                <a:gd name="T75" fmla="*/ 0 h 13"/>
                <a:gd name="T76" fmla="*/ 3 w 3"/>
                <a:gd name="T7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" h="13">
                  <a:moveTo>
                    <a:pt x="0" y="13"/>
                  </a:moveTo>
                  <a:lnTo>
                    <a:pt x="0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1" name="Freeform 7"/>
            <p:cNvSpPr>
              <a:spLocks noEditPoints="1"/>
            </p:cNvSpPr>
            <p:nvPr/>
          </p:nvSpPr>
          <p:spPr bwMode="auto">
            <a:xfrm>
              <a:off x="5962798" y="3786518"/>
              <a:ext cx="5221" cy="33068"/>
            </a:xfrm>
            <a:custGeom>
              <a:avLst/>
              <a:gdLst>
                <a:gd name="T0" fmla="*/ 4 w 4"/>
                <a:gd name="T1" fmla="*/ 24 h 24"/>
                <a:gd name="T2" fmla="*/ 4 w 4"/>
                <a:gd name="T3" fmla="*/ 24 h 24"/>
                <a:gd name="T4" fmla="*/ 4 w 4"/>
                <a:gd name="T5" fmla="*/ 24 h 24"/>
                <a:gd name="T6" fmla="*/ 4 w 4"/>
                <a:gd name="T7" fmla="*/ 24 h 24"/>
                <a:gd name="T8" fmla="*/ 4 w 4"/>
                <a:gd name="T9" fmla="*/ 24 h 24"/>
                <a:gd name="T10" fmla="*/ 4 w 4"/>
                <a:gd name="T11" fmla="*/ 24 h 24"/>
                <a:gd name="T12" fmla="*/ 4 w 4"/>
                <a:gd name="T13" fmla="*/ 24 h 24"/>
                <a:gd name="T14" fmla="*/ 1 w 4"/>
                <a:gd name="T15" fmla="*/ 1 h 24"/>
                <a:gd name="T16" fmla="*/ 1 w 4"/>
                <a:gd name="T17" fmla="*/ 2 h 24"/>
                <a:gd name="T18" fmla="*/ 1 w 4"/>
                <a:gd name="T19" fmla="*/ 1 h 24"/>
                <a:gd name="T20" fmla="*/ 1 w 4"/>
                <a:gd name="T21" fmla="*/ 1 h 24"/>
                <a:gd name="T22" fmla="*/ 1 w 4"/>
                <a:gd name="T23" fmla="*/ 1 h 24"/>
                <a:gd name="T24" fmla="*/ 0 w 4"/>
                <a:gd name="T25" fmla="*/ 0 h 24"/>
                <a:gd name="T26" fmla="*/ 0 w 4"/>
                <a:gd name="T27" fmla="*/ 0 h 24"/>
                <a:gd name="T28" fmla="*/ 0 w 4"/>
                <a:gd name="T29" fmla="*/ 0 h 24"/>
                <a:gd name="T30" fmla="*/ 0 w 4"/>
                <a:gd name="T31" fmla="*/ 0 h 24"/>
                <a:gd name="T32" fmla="*/ 0 w 4"/>
                <a:gd name="T33" fmla="*/ 0 h 24"/>
                <a:gd name="T34" fmla="*/ 0 w 4"/>
                <a:gd name="T35" fmla="*/ 0 h 24"/>
                <a:gd name="T36" fmla="*/ 0 w 4"/>
                <a:gd name="T37" fmla="*/ 0 h 24"/>
                <a:gd name="T38" fmla="*/ 0 w 4"/>
                <a:gd name="T39" fmla="*/ 0 h 24"/>
                <a:gd name="T40" fmla="*/ 0 w 4"/>
                <a:gd name="T41" fmla="*/ 0 h 24"/>
                <a:gd name="T42" fmla="*/ 0 w 4"/>
                <a:gd name="T43" fmla="*/ 0 h 24"/>
                <a:gd name="T44" fmla="*/ 0 w 4"/>
                <a:gd name="T4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" h="24">
                  <a:moveTo>
                    <a:pt x="4" y="24"/>
                  </a:move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close/>
                  <a:moveTo>
                    <a:pt x="1" y="1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" name="Freeform 8"/>
            <p:cNvSpPr>
              <a:spLocks/>
            </p:cNvSpPr>
            <p:nvPr/>
          </p:nvSpPr>
          <p:spPr bwMode="auto">
            <a:xfrm>
              <a:off x="5773525" y="3775495"/>
              <a:ext cx="3916" cy="2756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0 h 2"/>
                <a:gd name="T6" fmla="*/ 3 w 3"/>
                <a:gd name="T7" fmla="*/ 1 h 2"/>
                <a:gd name="T8" fmla="*/ 3 w 3"/>
                <a:gd name="T9" fmla="*/ 1 h 2"/>
                <a:gd name="T10" fmla="*/ 3 w 3"/>
                <a:gd name="T11" fmla="*/ 2 h 2"/>
                <a:gd name="T12" fmla="*/ 3 w 3"/>
                <a:gd name="T13" fmla="*/ 2 h 2"/>
                <a:gd name="T14" fmla="*/ 3 w 3"/>
                <a:gd name="T15" fmla="*/ 1 h 2"/>
                <a:gd name="T16" fmla="*/ 3 w 3"/>
                <a:gd name="T17" fmla="*/ 2 h 2"/>
                <a:gd name="T18" fmla="*/ 3 w 3"/>
                <a:gd name="T19" fmla="*/ 2 h 2"/>
                <a:gd name="T20" fmla="*/ 2 w 3"/>
                <a:gd name="T21" fmla="*/ 2 h 2"/>
                <a:gd name="T22" fmla="*/ 2 w 3"/>
                <a:gd name="T23" fmla="*/ 2 h 2"/>
                <a:gd name="T24" fmla="*/ 1 w 3"/>
                <a:gd name="T25" fmla="*/ 2 h 2"/>
                <a:gd name="T26" fmla="*/ 1 w 3"/>
                <a:gd name="T27" fmla="*/ 2 h 2"/>
                <a:gd name="T28" fmla="*/ 1 w 3"/>
                <a:gd name="T29" fmla="*/ 2 h 2"/>
                <a:gd name="T30" fmla="*/ 1 w 3"/>
                <a:gd name="T31" fmla="*/ 2 h 2"/>
                <a:gd name="T32" fmla="*/ 1 w 3"/>
                <a:gd name="T33" fmla="*/ 2 h 2"/>
                <a:gd name="T34" fmla="*/ 1 w 3"/>
                <a:gd name="T35" fmla="*/ 2 h 2"/>
                <a:gd name="T36" fmla="*/ 0 w 3"/>
                <a:gd name="T37" fmla="*/ 2 h 2"/>
                <a:gd name="T38" fmla="*/ 0 w 3"/>
                <a:gd name="T39" fmla="*/ 2 h 2"/>
                <a:gd name="T40" fmla="*/ 0 w 3"/>
                <a:gd name="T41" fmla="*/ 2 h 2"/>
                <a:gd name="T42" fmla="*/ 0 w 3"/>
                <a:gd name="T43" fmla="*/ 2 h 2"/>
                <a:gd name="T44" fmla="*/ 0 w 3"/>
                <a:gd name="T45" fmla="*/ 2 h 2"/>
                <a:gd name="T46" fmla="*/ 1 w 3"/>
                <a:gd name="T47" fmla="*/ 1 h 2"/>
                <a:gd name="T48" fmla="*/ 1 w 3"/>
                <a:gd name="T49" fmla="*/ 1 h 2"/>
                <a:gd name="T50" fmla="*/ 1 w 3"/>
                <a:gd name="T51" fmla="*/ 1 h 2"/>
                <a:gd name="T52" fmla="*/ 1 w 3"/>
                <a:gd name="T53" fmla="*/ 1 h 2"/>
                <a:gd name="T54" fmla="*/ 0 w 3"/>
                <a:gd name="T55" fmla="*/ 1 h 2"/>
                <a:gd name="T56" fmla="*/ 0 w 3"/>
                <a:gd name="T57" fmla="*/ 0 h 2"/>
                <a:gd name="T58" fmla="*/ 1 w 3"/>
                <a:gd name="T59" fmla="*/ 0 h 2"/>
                <a:gd name="T60" fmla="*/ 0 w 3"/>
                <a:gd name="T61" fmla="*/ 0 h 2"/>
                <a:gd name="T62" fmla="*/ 0 w 3"/>
                <a:gd name="T63" fmla="*/ 0 h 2"/>
                <a:gd name="T64" fmla="*/ 0 w 3"/>
                <a:gd name="T65" fmla="*/ 0 h 2"/>
                <a:gd name="T66" fmla="*/ 0 w 3"/>
                <a:gd name="T67" fmla="*/ 0 h 2"/>
                <a:gd name="T68" fmla="*/ 1 w 3"/>
                <a:gd name="T69" fmla="*/ 0 h 2"/>
                <a:gd name="T70" fmla="*/ 1 w 3"/>
                <a:gd name="T71" fmla="*/ 0 h 2"/>
                <a:gd name="T72" fmla="*/ 1 w 3"/>
                <a:gd name="T73" fmla="*/ 0 h 2"/>
                <a:gd name="T74" fmla="*/ 1 w 3"/>
                <a:gd name="T75" fmla="*/ 0 h 2"/>
                <a:gd name="T76" fmla="*/ 1 w 3"/>
                <a:gd name="T77" fmla="*/ 0 h 2"/>
                <a:gd name="T78" fmla="*/ 1 w 3"/>
                <a:gd name="T79" fmla="*/ 0 h 2"/>
                <a:gd name="T80" fmla="*/ 1 w 3"/>
                <a:gd name="T81" fmla="*/ 0 h 2"/>
                <a:gd name="T82" fmla="*/ 1 w 3"/>
                <a:gd name="T83" fmla="*/ 0 h 2"/>
                <a:gd name="T84" fmla="*/ 2 w 3"/>
                <a:gd name="T85" fmla="*/ 0 h 2"/>
                <a:gd name="T86" fmla="*/ 2 w 3"/>
                <a:gd name="T87" fmla="*/ 0 h 2"/>
                <a:gd name="T88" fmla="*/ 2 w 3"/>
                <a:gd name="T89" fmla="*/ 0 h 2"/>
                <a:gd name="T90" fmla="*/ 3 w 3"/>
                <a:gd name="T91" fmla="*/ 0 h 2"/>
                <a:gd name="T92" fmla="*/ 3 w 3"/>
                <a:gd name="T93" fmla="*/ 0 h 2"/>
                <a:gd name="T94" fmla="*/ 3 w 3"/>
                <a:gd name="T95" fmla="*/ 0 h 2"/>
                <a:gd name="T96" fmla="*/ 3 w 3"/>
                <a:gd name="T97" fmla="*/ 0 h 2"/>
                <a:gd name="T98" fmla="*/ 3 w 3"/>
                <a:gd name="T99" fmla="*/ 0 h 2"/>
                <a:gd name="T100" fmla="*/ 3 w 3"/>
                <a:gd name="T101" fmla="*/ 0 h 2"/>
                <a:gd name="T102" fmla="*/ 3 w 3"/>
                <a:gd name="T103" fmla="*/ 0 h 2"/>
                <a:gd name="T104" fmla="*/ 3 w 3"/>
                <a:gd name="T105" fmla="*/ 0 h 2"/>
                <a:gd name="T106" fmla="*/ 3 w 3"/>
                <a:gd name="T107" fmla="*/ 0 h 2"/>
                <a:gd name="T108" fmla="*/ 3 w 3"/>
                <a:gd name="T109" fmla="*/ 0 h 2"/>
                <a:gd name="T110" fmla="*/ 3 w 3"/>
                <a:gd name="T1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" name="Freeform 9"/>
            <p:cNvSpPr>
              <a:spLocks/>
            </p:cNvSpPr>
            <p:nvPr/>
          </p:nvSpPr>
          <p:spPr bwMode="auto">
            <a:xfrm>
              <a:off x="5859677" y="3674914"/>
              <a:ext cx="79625" cy="42713"/>
            </a:xfrm>
            <a:custGeom>
              <a:avLst/>
              <a:gdLst>
                <a:gd name="T0" fmla="*/ 46 w 61"/>
                <a:gd name="T1" fmla="*/ 0 h 31"/>
                <a:gd name="T2" fmla="*/ 49 w 61"/>
                <a:gd name="T3" fmla="*/ 2 h 31"/>
                <a:gd name="T4" fmla="*/ 52 w 61"/>
                <a:gd name="T5" fmla="*/ 3 h 31"/>
                <a:gd name="T6" fmla="*/ 55 w 61"/>
                <a:gd name="T7" fmla="*/ 2 h 31"/>
                <a:gd name="T8" fmla="*/ 58 w 61"/>
                <a:gd name="T9" fmla="*/ 3 h 31"/>
                <a:gd name="T10" fmla="*/ 58 w 61"/>
                <a:gd name="T11" fmla="*/ 6 h 31"/>
                <a:gd name="T12" fmla="*/ 58 w 61"/>
                <a:gd name="T13" fmla="*/ 8 h 31"/>
                <a:gd name="T14" fmla="*/ 60 w 61"/>
                <a:gd name="T15" fmla="*/ 11 h 31"/>
                <a:gd name="T16" fmla="*/ 60 w 61"/>
                <a:gd name="T17" fmla="*/ 14 h 31"/>
                <a:gd name="T18" fmla="*/ 58 w 61"/>
                <a:gd name="T19" fmla="*/ 16 h 31"/>
                <a:gd name="T20" fmla="*/ 55 w 61"/>
                <a:gd name="T21" fmla="*/ 15 h 31"/>
                <a:gd name="T22" fmla="*/ 57 w 61"/>
                <a:gd name="T23" fmla="*/ 17 h 31"/>
                <a:gd name="T24" fmla="*/ 55 w 61"/>
                <a:gd name="T25" fmla="*/ 19 h 31"/>
                <a:gd name="T26" fmla="*/ 56 w 61"/>
                <a:gd name="T27" fmla="*/ 21 h 31"/>
                <a:gd name="T28" fmla="*/ 55 w 61"/>
                <a:gd name="T29" fmla="*/ 23 h 31"/>
                <a:gd name="T30" fmla="*/ 53 w 61"/>
                <a:gd name="T31" fmla="*/ 24 h 31"/>
                <a:gd name="T32" fmla="*/ 51 w 61"/>
                <a:gd name="T33" fmla="*/ 25 h 31"/>
                <a:gd name="T34" fmla="*/ 50 w 61"/>
                <a:gd name="T35" fmla="*/ 26 h 31"/>
                <a:gd name="T36" fmla="*/ 46 w 61"/>
                <a:gd name="T37" fmla="*/ 27 h 31"/>
                <a:gd name="T38" fmla="*/ 42 w 61"/>
                <a:gd name="T39" fmla="*/ 28 h 31"/>
                <a:gd name="T40" fmla="*/ 40 w 61"/>
                <a:gd name="T41" fmla="*/ 30 h 31"/>
                <a:gd name="T42" fmla="*/ 38 w 61"/>
                <a:gd name="T43" fmla="*/ 30 h 31"/>
                <a:gd name="T44" fmla="*/ 35 w 61"/>
                <a:gd name="T45" fmla="*/ 29 h 31"/>
                <a:gd name="T46" fmla="*/ 32 w 61"/>
                <a:gd name="T47" fmla="*/ 28 h 31"/>
                <a:gd name="T48" fmla="*/ 28 w 61"/>
                <a:gd name="T49" fmla="*/ 28 h 31"/>
                <a:gd name="T50" fmla="*/ 24 w 61"/>
                <a:gd name="T51" fmla="*/ 27 h 31"/>
                <a:gd name="T52" fmla="*/ 21 w 61"/>
                <a:gd name="T53" fmla="*/ 24 h 31"/>
                <a:gd name="T54" fmla="*/ 20 w 61"/>
                <a:gd name="T55" fmla="*/ 23 h 31"/>
                <a:gd name="T56" fmla="*/ 19 w 61"/>
                <a:gd name="T57" fmla="*/ 22 h 31"/>
                <a:gd name="T58" fmla="*/ 16 w 61"/>
                <a:gd name="T59" fmla="*/ 23 h 31"/>
                <a:gd name="T60" fmla="*/ 13 w 61"/>
                <a:gd name="T61" fmla="*/ 24 h 31"/>
                <a:gd name="T62" fmla="*/ 10 w 61"/>
                <a:gd name="T63" fmla="*/ 26 h 31"/>
                <a:gd name="T64" fmla="*/ 7 w 61"/>
                <a:gd name="T65" fmla="*/ 25 h 31"/>
                <a:gd name="T66" fmla="*/ 5 w 61"/>
                <a:gd name="T67" fmla="*/ 24 h 31"/>
                <a:gd name="T68" fmla="*/ 2 w 61"/>
                <a:gd name="T69" fmla="*/ 24 h 31"/>
                <a:gd name="T70" fmla="*/ 0 w 61"/>
                <a:gd name="T71" fmla="*/ 21 h 31"/>
                <a:gd name="T72" fmla="*/ 1 w 61"/>
                <a:gd name="T73" fmla="*/ 19 h 31"/>
                <a:gd name="T74" fmla="*/ 1 w 61"/>
                <a:gd name="T75" fmla="*/ 17 h 31"/>
                <a:gd name="T76" fmla="*/ 2 w 61"/>
                <a:gd name="T77" fmla="*/ 17 h 31"/>
                <a:gd name="T78" fmla="*/ 4 w 61"/>
                <a:gd name="T79" fmla="*/ 18 h 31"/>
                <a:gd name="T80" fmla="*/ 5 w 61"/>
                <a:gd name="T81" fmla="*/ 19 h 31"/>
                <a:gd name="T82" fmla="*/ 6 w 61"/>
                <a:gd name="T83" fmla="*/ 19 h 31"/>
                <a:gd name="T84" fmla="*/ 7 w 61"/>
                <a:gd name="T85" fmla="*/ 17 h 31"/>
                <a:gd name="T86" fmla="*/ 8 w 61"/>
                <a:gd name="T87" fmla="*/ 17 h 31"/>
                <a:gd name="T88" fmla="*/ 10 w 61"/>
                <a:gd name="T89" fmla="*/ 18 h 31"/>
                <a:gd name="T90" fmla="*/ 13 w 61"/>
                <a:gd name="T91" fmla="*/ 18 h 31"/>
                <a:gd name="T92" fmla="*/ 16 w 61"/>
                <a:gd name="T93" fmla="*/ 17 h 31"/>
                <a:gd name="T94" fmla="*/ 18 w 61"/>
                <a:gd name="T95" fmla="*/ 16 h 31"/>
                <a:gd name="T96" fmla="*/ 21 w 61"/>
                <a:gd name="T97" fmla="*/ 14 h 31"/>
                <a:gd name="T98" fmla="*/ 23 w 61"/>
                <a:gd name="T99" fmla="*/ 16 h 31"/>
                <a:gd name="T100" fmla="*/ 26 w 61"/>
                <a:gd name="T101" fmla="*/ 16 h 31"/>
                <a:gd name="T102" fmla="*/ 28 w 61"/>
                <a:gd name="T103" fmla="*/ 18 h 31"/>
                <a:gd name="T104" fmla="*/ 27 w 61"/>
                <a:gd name="T105" fmla="*/ 14 h 31"/>
                <a:gd name="T106" fmla="*/ 26 w 61"/>
                <a:gd name="T107" fmla="*/ 11 h 31"/>
                <a:gd name="T108" fmla="*/ 27 w 61"/>
                <a:gd name="T109" fmla="*/ 9 h 31"/>
                <a:gd name="T110" fmla="*/ 31 w 61"/>
                <a:gd name="T111" fmla="*/ 7 h 31"/>
                <a:gd name="T112" fmla="*/ 32 w 61"/>
                <a:gd name="T113" fmla="*/ 5 h 31"/>
                <a:gd name="T114" fmla="*/ 34 w 61"/>
                <a:gd name="T115" fmla="*/ 4 h 31"/>
                <a:gd name="T116" fmla="*/ 35 w 61"/>
                <a:gd name="T117" fmla="*/ 3 h 31"/>
                <a:gd name="T118" fmla="*/ 37 w 61"/>
                <a:gd name="T119" fmla="*/ 5 h 31"/>
                <a:gd name="T120" fmla="*/ 40 w 61"/>
                <a:gd name="T121" fmla="*/ 5 h 31"/>
                <a:gd name="T122" fmla="*/ 42 w 61"/>
                <a:gd name="T123" fmla="*/ 2 h 31"/>
                <a:gd name="T124" fmla="*/ 43 w 61"/>
                <a:gd name="T12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" h="31">
                  <a:moveTo>
                    <a:pt x="43" y="0"/>
                  </a:moveTo>
                  <a:lnTo>
                    <a:pt x="44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51" y="3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3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5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9" y="3"/>
                  </a:lnTo>
                  <a:lnTo>
                    <a:pt x="58" y="4"/>
                  </a:lnTo>
                  <a:lnTo>
                    <a:pt x="59" y="4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9" y="6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8" y="8"/>
                  </a:lnTo>
                  <a:lnTo>
                    <a:pt x="59" y="9"/>
                  </a:lnTo>
                  <a:lnTo>
                    <a:pt x="59" y="9"/>
                  </a:lnTo>
                  <a:lnTo>
                    <a:pt x="59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61" y="11"/>
                  </a:lnTo>
                  <a:lnTo>
                    <a:pt x="60" y="12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59" y="15"/>
                  </a:lnTo>
                  <a:lnTo>
                    <a:pt x="59" y="16"/>
                  </a:lnTo>
                  <a:lnTo>
                    <a:pt x="58" y="15"/>
                  </a:lnTo>
                  <a:lnTo>
                    <a:pt x="58" y="15"/>
                  </a:lnTo>
                  <a:lnTo>
                    <a:pt x="58" y="16"/>
                  </a:lnTo>
                  <a:lnTo>
                    <a:pt x="57" y="16"/>
                  </a:lnTo>
                  <a:lnTo>
                    <a:pt x="57" y="15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5"/>
                  </a:lnTo>
                  <a:lnTo>
                    <a:pt x="55" y="15"/>
                  </a:lnTo>
                  <a:lnTo>
                    <a:pt x="55" y="16"/>
                  </a:lnTo>
                  <a:lnTo>
                    <a:pt x="55" y="15"/>
                  </a:lnTo>
                  <a:lnTo>
                    <a:pt x="55" y="1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7" y="16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57" y="18"/>
                  </a:lnTo>
                  <a:lnTo>
                    <a:pt x="57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5" y="18"/>
                  </a:lnTo>
                  <a:lnTo>
                    <a:pt x="55" y="19"/>
                  </a:lnTo>
                  <a:lnTo>
                    <a:pt x="55" y="20"/>
                  </a:lnTo>
                  <a:lnTo>
                    <a:pt x="56" y="20"/>
                  </a:lnTo>
                  <a:lnTo>
                    <a:pt x="55" y="20"/>
                  </a:lnTo>
                  <a:lnTo>
                    <a:pt x="55" y="21"/>
                  </a:lnTo>
                  <a:lnTo>
                    <a:pt x="55" y="21"/>
                  </a:lnTo>
                  <a:lnTo>
                    <a:pt x="55" y="21"/>
                  </a:lnTo>
                  <a:lnTo>
                    <a:pt x="55" y="21"/>
                  </a:lnTo>
                  <a:lnTo>
                    <a:pt x="56" y="21"/>
                  </a:lnTo>
                  <a:lnTo>
                    <a:pt x="56" y="22"/>
                  </a:lnTo>
                  <a:lnTo>
                    <a:pt x="55" y="22"/>
                  </a:lnTo>
                  <a:lnTo>
                    <a:pt x="55" y="22"/>
                  </a:lnTo>
                  <a:lnTo>
                    <a:pt x="56" y="22"/>
                  </a:lnTo>
                  <a:lnTo>
                    <a:pt x="55" y="22"/>
                  </a:lnTo>
                  <a:lnTo>
                    <a:pt x="55" y="23"/>
                  </a:lnTo>
                  <a:lnTo>
                    <a:pt x="56" y="23"/>
                  </a:lnTo>
                  <a:lnTo>
                    <a:pt x="55" y="23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54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5"/>
                  </a:lnTo>
                  <a:lnTo>
                    <a:pt x="52" y="25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1" y="26"/>
                  </a:lnTo>
                  <a:lnTo>
                    <a:pt x="51" y="26"/>
                  </a:lnTo>
                  <a:lnTo>
                    <a:pt x="51" y="27"/>
                  </a:lnTo>
                  <a:lnTo>
                    <a:pt x="51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8" y="26"/>
                  </a:lnTo>
                  <a:lnTo>
                    <a:pt x="48" y="27"/>
                  </a:lnTo>
                  <a:lnTo>
                    <a:pt x="47" y="28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46" y="27"/>
                  </a:lnTo>
                  <a:lnTo>
                    <a:pt x="46" y="27"/>
                  </a:lnTo>
                  <a:lnTo>
                    <a:pt x="45" y="27"/>
                  </a:lnTo>
                  <a:lnTo>
                    <a:pt x="45" y="27"/>
                  </a:lnTo>
                  <a:lnTo>
                    <a:pt x="44" y="27"/>
                  </a:lnTo>
                  <a:lnTo>
                    <a:pt x="43" y="27"/>
                  </a:lnTo>
                  <a:lnTo>
                    <a:pt x="43" y="28"/>
                  </a:lnTo>
                  <a:lnTo>
                    <a:pt x="43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2" y="29"/>
                  </a:lnTo>
                  <a:lnTo>
                    <a:pt x="42" y="29"/>
                  </a:lnTo>
                  <a:lnTo>
                    <a:pt x="41" y="29"/>
                  </a:lnTo>
                  <a:lnTo>
                    <a:pt x="41" y="29"/>
                  </a:lnTo>
                  <a:lnTo>
                    <a:pt x="41" y="29"/>
                  </a:lnTo>
                  <a:lnTo>
                    <a:pt x="40" y="29"/>
                  </a:lnTo>
                  <a:lnTo>
                    <a:pt x="40" y="30"/>
                  </a:lnTo>
                  <a:lnTo>
                    <a:pt x="40" y="31"/>
                  </a:lnTo>
                  <a:lnTo>
                    <a:pt x="40" y="30"/>
                  </a:lnTo>
                  <a:lnTo>
                    <a:pt x="39" y="30"/>
                  </a:lnTo>
                  <a:lnTo>
                    <a:pt x="39" y="30"/>
                  </a:lnTo>
                  <a:lnTo>
                    <a:pt x="39" y="29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29"/>
                  </a:lnTo>
                  <a:lnTo>
                    <a:pt x="37" y="30"/>
                  </a:lnTo>
                  <a:lnTo>
                    <a:pt x="37" y="29"/>
                  </a:lnTo>
                  <a:lnTo>
                    <a:pt x="36" y="30"/>
                  </a:lnTo>
                  <a:lnTo>
                    <a:pt x="36" y="29"/>
                  </a:lnTo>
                  <a:lnTo>
                    <a:pt x="36" y="29"/>
                  </a:lnTo>
                  <a:lnTo>
                    <a:pt x="36" y="29"/>
                  </a:lnTo>
                  <a:lnTo>
                    <a:pt x="35" y="29"/>
                  </a:lnTo>
                  <a:lnTo>
                    <a:pt x="35" y="29"/>
                  </a:lnTo>
                  <a:lnTo>
                    <a:pt x="35" y="29"/>
                  </a:lnTo>
                  <a:lnTo>
                    <a:pt x="35" y="29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3" y="29"/>
                  </a:lnTo>
                  <a:lnTo>
                    <a:pt x="32" y="29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1" y="28"/>
                  </a:lnTo>
                  <a:lnTo>
                    <a:pt x="31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9" y="2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26" y="28"/>
                  </a:lnTo>
                  <a:lnTo>
                    <a:pt x="25" y="28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3" y="27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20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0" y="24"/>
                  </a:lnTo>
                  <a:lnTo>
                    <a:pt x="20" y="23"/>
                  </a:lnTo>
                  <a:lnTo>
                    <a:pt x="21" y="23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9" y="22"/>
                  </a:lnTo>
                  <a:lnTo>
                    <a:pt x="19" y="23"/>
                  </a:lnTo>
                  <a:lnTo>
                    <a:pt x="18" y="23"/>
                  </a:lnTo>
                  <a:lnTo>
                    <a:pt x="17" y="23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3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6" y="24"/>
                  </a:lnTo>
                  <a:lnTo>
                    <a:pt x="16" y="23"/>
                  </a:lnTo>
                  <a:lnTo>
                    <a:pt x="15" y="23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4" y="23"/>
                  </a:lnTo>
                  <a:lnTo>
                    <a:pt x="14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2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6"/>
                  </a:lnTo>
                  <a:lnTo>
                    <a:pt x="11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9" y="25"/>
                  </a:lnTo>
                  <a:lnTo>
                    <a:pt x="9" y="26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7" y="25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6" y="24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16"/>
                  </a:lnTo>
                  <a:lnTo>
                    <a:pt x="16" y="17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8" y="17"/>
                  </a:lnTo>
                  <a:lnTo>
                    <a:pt x="18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5"/>
                  </a:lnTo>
                  <a:lnTo>
                    <a:pt x="21" y="14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21" y="15"/>
                  </a:lnTo>
                  <a:lnTo>
                    <a:pt x="22" y="15"/>
                  </a:lnTo>
                  <a:lnTo>
                    <a:pt x="22" y="16"/>
                  </a:lnTo>
                  <a:lnTo>
                    <a:pt x="23" y="15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6" y="16"/>
                  </a:lnTo>
                  <a:lnTo>
                    <a:pt x="25" y="16"/>
                  </a:lnTo>
                  <a:lnTo>
                    <a:pt x="25" y="17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7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8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6" y="12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8" y="8"/>
                  </a:lnTo>
                  <a:lnTo>
                    <a:pt x="29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3" y="6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6" y="4"/>
                  </a:lnTo>
                  <a:lnTo>
                    <a:pt x="35" y="4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9" y="5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40" y="5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1" y="4"/>
                  </a:lnTo>
                  <a:lnTo>
                    <a:pt x="41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3"/>
                  </a:lnTo>
                  <a:lnTo>
                    <a:pt x="42" y="2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3" y="1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" name="Freeform 10"/>
            <p:cNvSpPr>
              <a:spLocks/>
            </p:cNvSpPr>
            <p:nvPr/>
          </p:nvSpPr>
          <p:spPr bwMode="auto">
            <a:xfrm>
              <a:off x="6001958" y="3555042"/>
              <a:ext cx="100510" cy="82670"/>
            </a:xfrm>
            <a:custGeom>
              <a:avLst/>
              <a:gdLst>
                <a:gd name="T0" fmla="*/ 43 w 77"/>
                <a:gd name="T1" fmla="*/ 1 h 60"/>
                <a:gd name="T2" fmla="*/ 45 w 77"/>
                <a:gd name="T3" fmla="*/ 2 h 60"/>
                <a:gd name="T4" fmla="*/ 49 w 77"/>
                <a:gd name="T5" fmla="*/ 3 h 60"/>
                <a:gd name="T6" fmla="*/ 52 w 77"/>
                <a:gd name="T7" fmla="*/ 6 h 60"/>
                <a:gd name="T8" fmla="*/ 56 w 77"/>
                <a:gd name="T9" fmla="*/ 4 h 60"/>
                <a:gd name="T10" fmla="*/ 60 w 77"/>
                <a:gd name="T11" fmla="*/ 5 h 60"/>
                <a:gd name="T12" fmla="*/ 63 w 77"/>
                <a:gd name="T13" fmla="*/ 8 h 60"/>
                <a:gd name="T14" fmla="*/ 61 w 77"/>
                <a:gd name="T15" fmla="*/ 11 h 60"/>
                <a:gd name="T16" fmla="*/ 63 w 77"/>
                <a:gd name="T17" fmla="*/ 15 h 60"/>
                <a:gd name="T18" fmla="*/ 63 w 77"/>
                <a:gd name="T19" fmla="*/ 18 h 60"/>
                <a:gd name="T20" fmla="*/ 64 w 77"/>
                <a:gd name="T21" fmla="*/ 20 h 60"/>
                <a:gd name="T22" fmla="*/ 66 w 77"/>
                <a:gd name="T23" fmla="*/ 24 h 60"/>
                <a:gd name="T24" fmla="*/ 69 w 77"/>
                <a:gd name="T25" fmla="*/ 26 h 60"/>
                <a:gd name="T26" fmla="*/ 69 w 77"/>
                <a:gd name="T27" fmla="*/ 30 h 60"/>
                <a:gd name="T28" fmla="*/ 73 w 77"/>
                <a:gd name="T29" fmla="*/ 30 h 60"/>
                <a:gd name="T30" fmla="*/ 75 w 77"/>
                <a:gd name="T31" fmla="*/ 33 h 60"/>
                <a:gd name="T32" fmla="*/ 76 w 77"/>
                <a:gd name="T33" fmla="*/ 35 h 60"/>
                <a:gd name="T34" fmla="*/ 72 w 77"/>
                <a:gd name="T35" fmla="*/ 38 h 60"/>
                <a:gd name="T36" fmla="*/ 67 w 77"/>
                <a:gd name="T37" fmla="*/ 37 h 60"/>
                <a:gd name="T38" fmla="*/ 66 w 77"/>
                <a:gd name="T39" fmla="*/ 40 h 60"/>
                <a:gd name="T40" fmla="*/ 67 w 77"/>
                <a:gd name="T41" fmla="*/ 44 h 60"/>
                <a:gd name="T42" fmla="*/ 68 w 77"/>
                <a:gd name="T43" fmla="*/ 47 h 60"/>
                <a:gd name="T44" fmla="*/ 66 w 77"/>
                <a:gd name="T45" fmla="*/ 50 h 60"/>
                <a:gd name="T46" fmla="*/ 63 w 77"/>
                <a:gd name="T47" fmla="*/ 50 h 60"/>
                <a:gd name="T48" fmla="*/ 60 w 77"/>
                <a:gd name="T49" fmla="*/ 53 h 60"/>
                <a:gd name="T50" fmla="*/ 59 w 77"/>
                <a:gd name="T51" fmla="*/ 56 h 60"/>
                <a:gd name="T52" fmla="*/ 60 w 77"/>
                <a:gd name="T53" fmla="*/ 59 h 60"/>
                <a:gd name="T54" fmla="*/ 57 w 77"/>
                <a:gd name="T55" fmla="*/ 57 h 60"/>
                <a:gd name="T56" fmla="*/ 52 w 77"/>
                <a:gd name="T57" fmla="*/ 57 h 60"/>
                <a:gd name="T58" fmla="*/ 49 w 77"/>
                <a:gd name="T59" fmla="*/ 57 h 60"/>
                <a:gd name="T60" fmla="*/ 45 w 77"/>
                <a:gd name="T61" fmla="*/ 58 h 60"/>
                <a:gd name="T62" fmla="*/ 41 w 77"/>
                <a:gd name="T63" fmla="*/ 56 h 60"/>
                <a:gd name="T64" fmla="*/ 37 w 77"/>
                <a:gd name="T65" fmla="*/ 56 h 60"/>
                <a:gd name="T66" fmla="*/ 35 w 77"/>
                <a:gd name="T67" fmla="*/ 56 h 60"/>
                <a:gd name="T68" fmla="*/ 33 w 77"/>
                <a:gd name="T69" fmla="*/ 56 h 60"/>
                <a:gd name="T70" fmla="*/ 29 w 77"/>
                <a:gd name="T71" fmla="*/ 54 h 60"/>
                <a:gd name="T72" fmla="*/ 25 w 77"/>
                <a:gd name="T73" fmla="*/ 53 h 60"/>
                <a:gd name="T74" fmla="*/ 19 w 77"/>
                <a:gd name="T75" fmla="*/ 52 h 60"/>
                <a:gd name="T76" fmla="*/ 15 w 77"/>
                <a:gd name="T77" fmla="*/ 52 h 60"/>
                <a:gd name="T78" fmla="*/ 9 w 77"/>
                <a:gd name="T79" fmla="*/ 53 h 60"/>
                <a:gd name="T80" fmla="*/ 5 w 77"/>
                <a:gd name="T81" fmla="*/ 55 h 60"/>
                <a:gd name="T82" fmla="*/ 3 w 77"/>
                <a:gd name="T83" fmla="*/ 54 h 60"/>
                <a:gd name="T84" fmla="*/ 4 w 77"/>
                <a:gd name="T85" fmla="*/ 53 h 60"/>
                <a:gd name="T86" fmla="*/ 2 w 77"/>
                <a:gd name="T87" fmla="*/ 49 h 60"/>
                <a:gd name="T88" fmla="*/ 3 w 77"/>
                <a:gd name="T89" fmla="*/ 45 h 60"/>
                <a:gd name="T90" fmla="*/ 6 w 77"/>
                <a:gd name="T91" fmla="*/ 39 h 60"/>
                <a:gd name="T92" fmla="*/ 4 w 77"/>
                <a:gd name="T93" fmla="*/ 33 h 60"/>
                <a:gd name="T94" fmla="*/ 4 w 77"/>
                <a:gd name="T95" fmla="*/ 28 h 60"/>
                <a:gd name="T96" fmla="*/ 8 w 77"/>
                <a:gd name="T97" fmla="*/ 27 h 60"/>
                <a:gd name="T98" fmla="*/ 11 w 77"/>
                <a:gd name="T99" fmla="*/ 27 h 60"/>
                <a:gd name="T100" fmla="*/ 13 w 77"/>
                <a:gd name="T101" fmla="*/ 26 h 60"/>
                <a:gd name="T102" fmla="*/ 18 w 77"/>
                <a:gd name="T103" fmla="*/ 24 h 60"/>
                <a:gd name="T104" fmla="*/ 19 w 77"/>
                <a:gd name="T105" fmla="*/ 25 h 60"/>
                <a:gd name="T106" fmla="*/ 20 w 77"/>
                <a:gd name="T107" fmla="*/ 23 h 60"/>
                <a:gd name="T108" fmla="*/ 20 w 77"/>
                <a:gd name="T109" fmla="*/ 20 h 60"/>
                <a:gd name="T110" fmla="*/ 22 w 77"/>
                <a:gd name="T111" fmla="*/ 16 h 60"/>
                <a:gd name="T112" fmla="*/ 25 w 77"/>
                <a:gd name="T113" fmla="*/ 14 h 60"/>
                <a:gd name="T114" fmla="*/ 29 w 77"/>
                <a:gd name="T115" fmla="*/ 12 h 60"/>
                <a:gd name="T116" fmla="*/ 27 w 77"/>
                <a:gd name="T117" fmla="*/ 11 h 60"/>
                <a:gd name="T118" fmla="*/ 27 w 77"/>
                <a:gd name="T119" fmla="*/ 9 h 60"/>
                <a:gd name="T120" fmla="*/ 30 w 77"/>
                <a:gd name="T121" fmla="*/ 6 h 60"/>
                <a:gd name="T122" fmla="*/ 34 w 77"/>
                <a:gd name="T123" fmla="*/ 5 h 60"/>
                <a:gd name="T124" fmla="*/ 37 w 77"/>
                <a:gd name="T125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7" h="60">
                  <a:moveTo>
                    <a:pt x="40" y="0"/>
                  </a:moveTo>
                  <a:lnTo>
                    <a:pt x="40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1" y="1"/>
                  </a:lnTo>
                  <a:lnTo>
                    <a:pt x="42" y="2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5" y="2"/>
                  </a:lnTo>
                  <a:lnTo>
                    <a:pt x="45" y="3"/>
                  </a:lnTo>
                  <a:lnTo>
                    <a:pt x="45" y="2"/>
                  </a:lnTo>
                  <a:lnTo>
                    <a:pt x="45" y="3"/>
                  </a:lnTo>
                  <a:lnTo>
                    <a:pt x="45" y="2"/>
                  </a:lnTo>
                  <a:lnTo>
                    <a:pt x="45" y="3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3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1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2" y="6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6" y="4"/>
                  </a:lnTo>
                  <a:lnTo>
                    <a:pt x="56" y="5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8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60" y="5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60" y="7"/>
                  </a:lnTo>
                  <a:lnTo>
                    <a:pt x="60" y="6"/>
                  </a:lnTo>
                  <a:lnTo>
                    <a:pt x="61" y="6"/>
                  </a:lnTo>
                  <a:lnTo>
                    <a:pt x="61" y="7"/>
                  </a:lnTo>
                  <a:lnTo>
                    <a:pt x="61" y="8"/>
                  </a:lnTo>
                  <a:lnTo>
                    <a:pt x="61" y="8"/>
                  </a:lnTo>
                  <a:lnTo>
                    <a:pt x="61" y="7"/>
                  </a:lnTo>
                  <a:lnTo>
                    <a:pt x="62" y="7"/>
                  </a:lnTo>
                  <a:lnTo>
                    <a:pt x="63" y="8"/>
                  </a:lnTo>
                  <a:lnTo>
                    <a:pt x="62" y="8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2" y="8"/>
                  </a:lnTo>
                  <a:lnTo>
                    <a:pt x="63" y="8"/>
                  </a:lnTo>
                  <a:lnTo>
                    <a:pt x="63" y="9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2" y="10"/>
                  </a:lnTo>
                  <a:lnTo>
                    <a:pt x="62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3" y="12"/>
                  </a:lnTo>
                  <a:lnTo>
                    <a:pt x="63" y="13"/>
                  </a:lnTo>
                  <a:lnTo>
                    <a:pt x="63" y="13"/>
                  </a:lnTo>
                  <a:lnTo>
                    <a:pt x="63" y="13"/>
                  </a:lnTo>
                  <a:lnTo>
                    <a:pt x="63" y="13"/>
                  </a:lnTo>
                  <a:lnTo>
                    <a:pt x="63" y="14"/>
                  </a:lnTo>
                  <a:lnTo>
                    <a:pt x="63" y="14"/>
                  </a:lnTo>
                  <a:lnTo>
                    <a:pt x="63" y="15"/>
                  </a:lnTo>
                  <a:lnTo>
                    <a:pt x="62" y="15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62" y="15"/>
                  </a:lnTo>
                  <a:lnTo>
                    <a:pt x="61" y="15"/>
                  </a:lnTo>
                  <a:lnTo>
                    <a:pt x="61" y="16"/>
                  </a:lnTo>
                  <a:lnTo>
                    <a:pt x="61" y="16"/>
                  </a:lnTo>
                  <a:lnTo>
                    <a:pt x="61" y="16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62" y="17"/>
                  </a:lnTo>
                  <a:lnTo>
                    <a:pt x="62" y="18"/>
                  </a:lnTo>
                  <a:lnTo>
                    <a:pt x="63" y="18"/>
                  </a:lnTo>
                  <a:lnTo>
                    <a:pt x="63" y="19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64" y="21"/>
                  </a:lnTo>
                  <a:lnTo>
                    <a:pt x="64" y="22"/>
                  </a:lnTo>
                  <a:lnTo>
                    <a:pt x="64" y="21"/>
                  </a:lnTo>
                  <a:lnTo>
                    <a:pt x="64" y="22"/>
                  </a:lnTo>
                  <a:lnTo>
                    <a:pt x="65" y="22"/>
                  </a:lnTo>
                  <a:lnTo>
                    <a:pt x="65" y="22"/>
                  </a:lnTo>
                  <a:lnTo>
                    <a:pt x="65" y="23"/>
                  </a:lnTo>
                  <a:lnTo>
                    <a:pt x="66" y="23"/>
                  </a:lnTo>
                  <a:lnTo>
                    <a:pt x="65" y="23"/>
                  </a:lnTo>
                  <a:lnTo>
                    <a:pt x="66" y="23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7" y="24"/>
                  </a:lnTo>
                  <a:lnTo>
                    <a:pt x="67" y="25"/>
                  </a:lnTo>
                  <a:lnTo>
                    <a:pt x="67" y="25"/>
                  </a:lnTo>
                  <a:lnTo>
                    <a:pt x="67" y="26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9" y="26"/>
                  </a:lnTo>
                  <a:lnTo>
                    <a:pt x="69" y="26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70" y="29"/>
                  </a:lnTo>
                  <a:lnTo>
                    <a:pt x="69" y="29"/>
                  </a:lnTo>
                  <a:lnTo>
                    <a:pt x="69" y="30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2" y="30"/>
                  </a:lnTo>
                  <a:lnTo>
                    <a:pt x="72" y="29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3" y="30"/>
                  </a:lnTo>
                  <a:lnTo>
                    <a:pt x="73" y="30"/>
                  </a:lnTo>
                  <a:lnTo>
                    <a:pt x="73" y="30"/>
                  </a:lnTo>
                  <a:lnTo>
                    <a:pt x="74" y="30"/>
                  </a:lnTo>
                  <a:lnTo>
                    <a:pt x="74" y="31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5" y="30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4" y="31"/>
                  </a:lnTo>
                  <a:lnTo>
                    <a:pt x="74" y="32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6" y="33"/>
                  </a:lnTo>
                  <a:lnTo>
                    <a:pt x="76" y="34"/>
                  </a:lnTo>
                  <a:lnTo>
                    <a:pt x="76" y="33"/>
                  </a:lnTo>
                  <a:lnTo>
                    <a:pt x="76" y="34"/>
                  </a:lnTo>
                  <a:lnTo>
                    <a:pt x="77" y="34"/>
                  </a:lnTo>
                  <a:lnTo>
                    <a:pt x="77" y="34"/>
                  </a:lnTo>
                  <a:lnTo>
                    <a:pt x="77" y="34"/>
                  </a:lnTo>
                  <a:lnTo>
                    <a:pt x="77" y="35"/>
                  </a:lnTo>
                  <a:lnTo>
                    <a:pt x="77" y="35"/>
                  </a:lnTo>
                  <a:lnTo>
                    <a:pt x="77" y="35"/>
                  </a:lnTo>
                  <a:lnTo>
                    <a:pt x="77" y="35"/>
                  </a:lnTo>
                  <a:lnTo>
                    <a:pt x="76" y="35"/>
                  </a:lnTo>
                  <a:lnTo>
                    <a:pt x="75" y="35"/>
                  </a:lnTo>
                  <a:lnTo>
                    <a:pt x="75" y="36"/>
                  </a:lnTo>
                  <a:lnTo>
                    <a:pt x="75" y="35"/>
                  </a:lnTo>
                  <a:lnTo>
                    <a:pt x="75" y="35"/>
                  </a:lnTo>
                  <a:lnTo>
                    <a:pt x="75" y="36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74" y="38"/>
                  </a:lnTo>
                  <a:lnTo>
                    <a:pt x="73" y="38"/>
                  </a:lnTo>
                  <a:lnTo>
                    <a:pt x="72" y="38"/>
                  </a:lnTo>
                  <a:lnTo>
                    <a:pt x="72" y="38"/>
                  </a:lnTo>
                  <a:lnTo>
                    <a:pt x="72" y="38"/>
                  </a:lnTo>
                  <a:lnTo>
                    <a:pt x="72" y="38"/>
                  </a:lnTo>
                  <a:lnTo>
                    <a:pt x="71" y="38"/>
                  </a:lnTo>
                  <a:lnTo>
                    <a:pt x="71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9" y="37"/>
                  </a:lnTo>
                  <a:lnTo>
                    <a:pt x="68" y="37"/>
                  </a:lnTo>
                  <a:lnTo>
                    <a:pt x="68" y="37"/>
                  </a:lnTo>
                  <a:lnTo>
                    <a:pt x="68" y="37"/>
                  </a:lnTo>
                  <a:lnTo>
                    <a:pt x="67" y="37"/>
                  </a:lnTo>
                  <a:lnTo>
                    <a:pt x="67" y="37"/>
                  </a:lnTo>
                  <a:lnTo>
                    <a:pt x="66" y="37"/>
                  </a:lnTo>
                  <a:lnTo>
                    <a:pt x="66" y="37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9"/>
                  </a:lnTo>
                  <a:lnTo>
                    <a:pt x="65" y="39"/>
                  </a:lnTo>
                  <a:lnTo>
                    <a:pt x="66" y="39"/>
                  </a:lnTo>
                  <a:lnTo>
                    <a:pt x="66" y="39"/>
                  </a:lnTo>
                  <a:lnTo>
                    <a:pt x="66" y="40"/>
                  </a:lnTo>
                  <a:lnTo>
                    <a:pt x="66" y="41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67" y="42"/>
                  </a:lnTo>
                  <a:lnTo>
                    <a:pt x="68" y="42"/>
                  </a:lnTo>
                  <a:lnTo>
                    <a:pt x="68" y="42"/>
                  </a:lnTo>
                  <a:lnTo>
                    <a:pt x="67" y="42"/>
                  </a:lnTo>
                  <a:lnTo>
                    <a:pt x="67" y="43"/>
                  </a:lnTo>
                  <a:lnTo>
                    <a:pt x="67" y="43"/>
                  </a:lnTo>
                  <a:lnTo>
                    <a:pt x="67" y="43"/>
                  </a:lnTo>
                  <a:lnTo>
                    <a:pt x="67" y="44"/>
                  </a:lnTo>
                  <a:lnTo>
                    <a:pt x="68" y="44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7" y="45"/>
                  </a:lnTo>
                  <a:lnTo>
                    <a:pt x="68" y="45"/>
                  </a:lnTo>
                  <a:lnTo>
                    <a:pt x="67" y="45"/>
                  </a:lnTo>
                  <a:lnTo>
                    <a:pt x="67" y="46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68" y="47"/>
                  </a:lnTo>
                  <a:lnTo>
                    <a:pt x="68" y="48"/>
                  </a:lnTo>
                  <a:lnTo>
                    <a:pt x="68" y="48"/>
                  </a:lnTo>
                  <a:lnTo>
                    <a:pt x="68" y="48"/>
                  </a:lnTo>
                  <a:lnTo>
                    <a:pt x="68" y="49"/>
                  </a:lnTo>
                  <a:lnTo>
                    <a:pt x="68" y="49"/>
                  </a:lnTo>
                  <a:lnTo>
                    <a:pt x="69" y="49"/>
                  </a:lnTo>
                  <a:lnTo>
                    <a:pt x="69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7" y="50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6" y="50"/>
                  </a:lnTo>
                  <a:lnTo>
                    <a:pt x="66" y="50"/>
                  </a:lnTo>
                  <a:lnTo>
                    <a:pt x="65" y="50"/>
                  </a:lnTo>
                  <a:lnTo>
                    <a:pt x="65" y="51"/>
                  </a:lnTo>
                  <a:lnTo>
                    <a:pt x="64" y="50"/>
                  </a:lnTo>
                  <a:lnTo>
                    <a:pt x="64" y="50"/>
                  </a:lnTo>
                  <a:lnTo>
                    <a:pt x="64" y="50"/>
                  </a:lnTo>
                  <a:lnTo>
                    <a:pt x="64" y="50"/>
                  </a:lnTo>
                  <a:lnTo>
                    <a:pt x="63" y="50"/>
                  </a:lnTo>
                  <a:lnTo>
                    <a:pt x="63" y="50"/>
                  </a:lnTo>
                  <a:lnTo>
                    <a:pt x="62" y="50"/>
                  </a:lnTo>
                  <a:lnTo>
                    <a:pt x="63" y="50"/>
                  </a:lnTo>
                  <a:lnTo>
                    <a:pt x="63" y="51"/>
                  </a:lnTo>
                  <a:lnTo>
                    <a:pt x="62" y="51"/>
                  </a:lnTo>
                  <a:lnTo>
                    <a:pt x="63" y="51"/>
                  </a:lnTo>
                  <a:lnTo>
                    <a:pt x="62" y="51"/>
                  </a:lnTo>
                  <a:lnTo>
                    <a:pt x="62" y="52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3"/>
                  </a:lnTo>
                  <a:lnTo>
                    <a:pt x="61" y="52"/>
                  </a:lnTo>
                  <a:lnTo>
                    <a:pt x="61" y="53"/>
                  </a:lnTo>
                  <a:lnTo>
                    <a:pt x="60" y="53"/>
                  </a:lnTo>
                  <a:lnTo>
                    <a:pt x="60" y="53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55"/>
                  </a:lnTo>
                  <a:lnTo>
                    <a:pt x="60" y="54"/>
                  </a:lnTo>
                  <a:lnTo>
                    <a:pt x="59" y="54"/>
                  </a:lnTo>
                  <a:lnTo>
                    <a:pt x="59" y="55"/>
                  </a:lnTo>
                  <a:lnTo>
                    <a:pt x="59" y="56"/>
                  </a:lnTo>
                  <a:lnTo>
                    <a:pt x="59" y="55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9" y="57"/>
                  </a:lnTo>
                  <a:lnTo>
                    <a:pt x="60" y="57"/>
                  </a:lnTo>
                  <a:lnTo>
                    <a:pt x="59" y="57"/>
                  </a:lnTo>
                  <a:lnTo>
                    <a:pt x="59" y="57"/>
                  </a:lnTo>
                  <a:lnTo>
                    <a:pt x="60" y="57"/>
                  </a:lnTo>
                  <a:lnTo>
                    <a:pt x="60" y="58"/>
                  </a:lnTo>
                  <a:lnTo>
                    <a:pt x="59" y="58"/>
                  </a:lnTo>
                  <a:lnTo>
                    <a:pt x="60" y="58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60" y="60"/>
                  </a:lnTo>
                  <a:lnTo>
                    <a:pt x="59" y="60"/>
                  </a:lnTo>
                  <a:lnTo>
                    <a:pt x="59" y="60"/>
                  </a:lnTo>
                  <a:lnTo>
                    <a:pt x="59" y="60"/>
                  </a:lnTo>
                  <a:lnTo>
                    <a:pt x="59" y="60"/>
                  </a:lnTo>
                  <a:lnTo>
                    <a:pt x="58" y="60"/>
                  </a:lnTo>
                  <a:lnTo>
                    <a:pt x="58" y="59"/>
                  </a:lnTo>
                  <a:lnTo>
                    <a:pt x="57" y="59"/>
                  </a:lnTo>
                  <a:lnTo>
                    <a:pt x="57" y="59"/>
                  </a:lnTo>
                  <a:lnTo>
                    <a:pt x="57" y="58"/>
                  </a:lnTo>
                  <a:lnTo>
                    <a:pt x="57" y="58"/>
                  </a:lnTo>
                  <a:lnTo>
                    <a:pt x="57" y="57"/>
                  </a:lnTo>
                  <a:lnTo>
                    <a:pt x="56" y="57"/>
                  </a:lnTo>
                  <a:lnTo>
                    <a:pt x="56" y="57"/>
                  </a:lnTo>
                  <a:lnTo>
                    <a:pt x="55" y="57"/>
                  </a:lnTo>
                  <a:lnTo>
                    <a:pt x="55" y="57"/>
                  </a:lnTo>
                  <a:lnTo>
                    <a:pt x="54" y="57"/>
                  </a:lnTo>
                  <a:lnTo>
                    <a:pt x="54" y="58"/>
                  </a:lnTo>
                  <a:lnTo>
                    <a:pt x="53" y="58"/>
                  </a:lnTo>
                  <a:lnTo>
                    <a:pt x="53" y="58"/>
                  </a:lnTo>
                  <a:lnTo>
                    <a:pt x="53" y="57"/>
                  </a:lnTo>
                  <a:lnTo>
                    <a:pt x="53" y="57"/>
                  </a:lnTo>
                  <a:lnTo>
                    <a:pt x="52" y="57"/>
                  </a:lnTo>
                  <a:lnTo>
                    <a:pt x="52" y="57"/>
                  </a:lnTo>
                  <a:lnTo>
                    <a:pt x="52" y="57"/>
                  </a:lnTo>
                  <a:lnTo>
                    <a:pt x="52" y="58"/>
                  </a:lnTo>
                  <a:lnTo>
                    <a:pt x="51" y="58"/>
                  </a:lnTo>
                  <a:lnTo>
                    <a:pt x="51" y="57"/>
                  </a:lnTo>
                  <a:lnTo>
                    <a:pt x="51" y="58"/>
                  </a:lnTo>
                  <a:lnTo>
                    <a:pt x="51" y="59"/>
                  </a:lnTo>
                  <a:lnTo>
                    <a:pt x="51" y="59"/>
                  </a:lnTo>
                  <a:lnTo>
                    <a:pt x="50" y="59"/>
                  </a:lnTo>
                  <a:lnTo>
                    <a:pt x="49" y="59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49" y="57"/>
                  </a:lnTo>
                  <a:lnTo>
                    <a:pt x="49" y="57"/>
                  </a:lnTo>
                  <a:lnTo>
                    <a:pt x="49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7" y="56"/>
                  </a:lnTo>
                  <a:lnTo>
                    <a:pt x="47" y="56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5" y="58"/>
                  </a:lnTo>
                  <a:lnTo>
                    <a:pt x="45" y="59"/>
                  </a:lnTo>
                  <a:lnTo>
                    <a:pt x="45" y="58"/>
                  </a:lnTo>
                  <a:lnTo>
                    <a:pt x="44" y="58"/>
                  </a:lnTo>
                  <a:lnTo>
                    <a:pt x="44" y="57"/>
                  </a:lnTo>
                  <a:lnTo>
                    <a:pt x="44" y="57"/>
                  </a:lnTo>
                  <a:lnTo>
                    <a:pt x="44" y="57"/>
                  </a:lnTo>
                  <a:lnTo>
                    <a:pt x="44" y="56"/>
                  </a:lnTo>
                  <a:lnTo>
                    <a:pt x="43" y="56"/>
                  </a:lnTo>
                  <a:lnTo>
                    <a:pt x="42" y="56"/>
                  </a:lnTo>
                  <a:lnTo>
                    <a:pt x="42" y="57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1" y="55"/>
                  </a:lnTo>
                  <a:lnTo>
                    <a:pt x="41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39" y="56"/>
                  </a:lnTo>
                  <a:lnTo>
                    <a:pt x="38" y="57"/>
                  </a:lnTo>
                  <a:lnTo>
                    <a:pt x="38" y="56"/>
                  </a:lnTo>
                  <a:lnTo>
                    <a:pt x="38" y="56"/>
                  </a:lnTo>
                  <a:lnTo>
                    <a:pt x="37" y="56"/>
                  </a:lnTo>
                  <a:lnTo>
                    <a:pt x="37" y="56"/>
                  </a:lnTo>
                  <a:lnTo>
                    <a:pt x="37" y="57"/>
                  </a:lnTo>
                  <a:lnTo>
                    <a:pt x="38" y="57"/>
                  </a:lnTo>
                  <a:lnTo>
                    <a:pt x="37" y="57"/>
                  </a:lnTo>
                  <a:lnTo>
                    <a:pt x="37" y="57"/>
                  </a:lnTo>
                  <a:lnTo>
                    <a:pt x="37" y="57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7" y="57"/>
                  </a:lnTo>
                  <a:lnTo>
                    <a:pt x="37" y="56"/>
                  </a:lnTo>
                  <a:lnTo>
                    <a:pt x="36" y="56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34" y="56"/>
                  </a:lnTo>
                  <a:lnTo>
                    <a:pt x="35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3" y="55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29" y="53"/>
                  </a:lnTo>
                  <a:lnTo>
                    <a:pt x="28" y="53"/>
                  </a:lnTo>
                  <a:lnTo>
                    <a:pt x="27" y="53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6" y="54"/>
                  </a:lnTo>
                  <a:lnTo>
                    <a:pt x="26" y="53"/>
                  </a:lnTo>
                  <a:lnTo>
                    <a:pt x="26" y="53"/>
                  </a:lnTo>
                  <a:lnTo>
                    <a:pt x="26" y="53"/>
                  </a:lnTo>
                  <a:lnTo>
                    <a:pt x="25" y="53"/>
                  </a:lnTo>
                  <a:lnTo>
                    <a:pt x="25" y="53"/>
                  </a:lnTo>
                  <a:lnTo>
                    <a:pt x="24" y="53"/>
                  </a:lnTo>
                  <a:lnTo>
                    <a:pt x="23" y="53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1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4" y="52"/>
                  </a:lnTo>
                  <a:lnTo>
                    <a:pt x="15" y="52"/>
                  </a:lnTo>
                  <a:lnTo>
                    <a:pt x="14" y="53"/>
                  </a:lnTo>
                  <a:lnTo>
                    <a:pt x="14" y="52"/>
                  </a:lnTo>
                  <a:lnTo>
                    <a:pt x="14" y="53"/>
                  </a:lnTo>
                  <a:lnTo>
                    <a:pt x="14" y="52"/>
                  </a:lnTo>
                  <a:lnTo>
                    <a:pt x="13" y="52"/>
                  </a:lnTo>
                  <a:lnTo>
                    <a:pt x="13" y="53"/>
                  </a:lnTo>
                  <a:lnTo>
                    <a:pt x="12" y="53"/>
                  </a:lnTo>
                  <a:lnTo>
                    <a:pt x="12" y="53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9" y="54"/>
                  </a:lnTo>
                  <a:lnTo>
                    <a:pt x="9" y="54"/>
                  </a:lnTo>
                  <a:lnTo>
                    <a:pt x="8" y="55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6" y="56"/>
                  </a:lnTo>
                  <a:lnTo>
                    <a:pt x="5" y="56"/>
                  </a:lnTo>
                  <a:lnTo>
                    <a:pt x="6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5"/>
                  </a:lnTo>
                  <a:lnTo>
                    <a:pt x="5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3" y="57"/>
                  </a:lnTo>
                  <a:lnTo>
                    <a:pt x="3" y="56"/>
                  </a:lnTo>
                  <a:lnTo>
                    <a:pt x="3" y="56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4" y="54"/>
                  </a:lnTo>
                  <a:lnTo>
                    <a:pt x="4" y="53"/>
                  </a:lnTo>
                  <a:lnTo>
                    <a:pt x="3" y="53"/>
                  </a:lnTo>
                  <a:lnTo>
                    <a:pt x="4" y="53"/>
                  </a:lnTo>
                  <a:lnTo>
                    <a:pt x="3" y="53"/>
                  </a:lnTo>
                  <a:lnTo>
                    <a:pt x="4" y="53"/>
                  </a:lnTo>
                  <a:lnTo>
                    <a:pt x="4" y="53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3" y="49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3" y="45"/>
                  </a:lnTo>
                  <a:lnTo>
                    <a:pt x="3" y="44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6" y="43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6" y="41"/>
                  </a:lnTo>
                  <a:lnTo>
                    <a:pt x="6" y="40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6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6" y="38"/>
                  </a:lnTo>
                  <a:lnTo>
                    <a:pt x="6" y="37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2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1" y="28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4" y="26"/>
                  </a:lnTo>
                  <a:lnTo>
                    <a:pt x="13" y="2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5" y="25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19" y="26"/>
                  </a:lnTo>
                  <a:lnTo>
                    <a:pt x="20" y="26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20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0" y="24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9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9" y="22"/>
                  </a:lnTo>
                  <a:lnTo>
                    <a:pt x="20" y="22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1" y="20"/>
                  </a:lnTo>
                  <a:lnTo>
                    <a:pt x="20" y="2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8"/>
                  </a:lnTo>
                  <a:lnTo>
                    <a:pt x="20" y="17"/>
                  </a:lnTo>
                  <a:lnTo>
                    <a:pt x="20" y="17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9" y="13"/>
                  </a:lnTo>
                  <a:lnTo>
                    <a:pt x="28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8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6" y="11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6" y="4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Freeform 11"/>
            <p:cNvSpPr>
              <a:spLocks/>
            </p:cNvSpPr>
            <p:nvPr/>
          </p:nvSpPr>
          <p:spPr bwMode="auto">
            <a:xfrm>
              <a:off x="5785273" y="3633579"/>
              <a:ext cx="40465" cy="33068"/>
            </a:xfrm>
            <a:custGeom>
              <a:avLst/>
              <a:gdLst>
                <a:gd name="T0" fmla="*/ 19 w 31"/>
                <a:gd name="T1" fmla="*/ 2 h 24"/>
                <a:gd name="T2" fmla="*/ 21 w 31"/>
                <a:gd name="T3" fmla="*/ 2 h 24"/>
                <a:gd name="T4" fmla="*/ 23 w 31"/>
                <a:gd name="T5" fmla="*/ 3 h 24"/>
                <a:gd name="T6" fmla="*/ 25 w 31"/>
                <a:gd name="T7" fmla="*/ 4 h 24"/>
                <a:gd name="T8" fmla="*/ 26 w 31"/>
                <a:gd name="T9" fmla="*/ 5 h 24"/>
                <a:gd name="T10" fmla="*/ 26 w 31"/>
                <a:gd name="T11" fmla="*/ 6 h 24"/>
                <a:gd name="T12" fmla="*/ 25 w 31"/>
                <a:gd name="T13" fmla="*/ 8 h 24"/>
                <a:gd name="T14" fmla="*/ 27 w 31"/>
                <a:gd name="T15" fmla="*/ 9 h 24"/>
                <a:gd name="T16" fmla="*/ 29 w 31"/>
                <a:gd name="T17" fmla="*/ 10 h 24"/>
                <a:gd name="T18" fmla="*/ 29 w 31"/>
                <a:gd name="T19" fmla="*/ 11 h 24"/>
                <a:gd name="T20" fmla="*/ 31 w 31"/>
                <a:gd name="T21" fmla="*/ 13 h 24"/>
                <a:gd name="T22" fmla="*/ 31 w 31"/>
                <a:gd name="T23" fmla="*/ 14 h 24"/>
                <a:gd name="T24" fmla="*/ 29 w 31"/>
                <a:gd name="T25" fmla="*/ 16 h 24"/>
                <a:gd name="T26" fmla="*/ 28 w 31"/>
                <a:gd name="T27" fmla="*/ 17 h 24"/>
                <a:gd name="T28" fmla="*/ 27 w 31"/>
                <a:gd name="T29" fmla="*/ 18 h 24"/>
                <a:gd name="T30" fmla="*/ 26 w 31"/>
                <a:gd name="T31" fmla="*/ 19 h 24"/>
                <a:gd name="T32" fmla="*/ 26 w 31"/>
                <a:gd name="T33" fmla="*/ 21 h 24"/>
                <a:gd name="T34" fmla="*/ 28 w 31"/>
                <a:gd name="T35" fmla="*/ 22 h 24"/>
                <a:gd name="T36" fmla="*/ 25 w 31"/>
                <a:gd name="T37" fmla="*/ 24 h 24"/>
                <a:gd name="T38" fmla="*/ 24 w 31"/>
                <a:gd name="T39" fmla="*/ 24 h 24"/>
                <a:gd name="T40" fmla="*/ 23 w 31"/>
                <a:gd name="T41" fmla="*/ 22 h 24"/>
                <a:gd name="T42" fmla="*/ 21 w 31"/>
                <a:gd name="T43" fmla="*/ 21 h 24"/>
                <a:gd name="T44" fmla="*/ 20 w 31"/>
                <a:gd name="T45" fmla="*/ 21 h 24"/>
                <a:gd name="T46" fmla="*/ 18 w 31"/>
                <a:gd name="T47" fmla="*/ 18 h 24"/>
                <a:gd name="T48" fmla="*/ 18 w 31"/>
                <a:gd name="T49" fmla="*/ 16 h 24"/>
                <a:gd name="T50" fmla="*/ 17 w 31"/>
                <a:gd name="T51" fmla="*/ 18 h 24"/>
                <a:gd name="T52" fmla="*/ 14 w 31"/>
                <a:gd name="T53" fmla="*/ 18 h 24"/>
                <a:gd name="T54" fmla="*/ 14 w 31"/>
                <a:gd name="T55" fmla="*/ 18 h 24"/>
                <a:gd name="T56" fmla="*/ 14 w 31"/>
                <a:gd name="T57" fmla="*/ 15 h 24"/>
                <a:gd name="T58" fmla="*/ 12 w 31"/>
                <a:gd name="T59" fmla="*/ 14 h 24"/>
                <a:gd name="T60" fmla="*/ 10 w 31"/>
                <a:gd name="T61" fmla="*/ 14 h 24"/>
                <a:gd name="T62" fmla="*/ 9 w 31"/>
                <a:gd name="T63" fmla="*/ 13 h 24"/>
                <a:gd name="T64" fmla="*/ 8 w 31"/>
                <a:gd name="T65" fmla="*/ 12 h 24"/>
                <a:gd name="T66" fmla="*/ 6 w 31"/>
                <a:gd name="T67" fmla="*/ 11 h 24"/>
                <a:gd name="T68" fmla="*/ 6 w 31"/>
                <a:gd name="T69" fmla="*/ 9 h 24"/>
                <a:gd name="T70" fmla="*/ 3 w 31"/>
                <a:gd name="T71" fmla="*/ 9 h 24"/>
                <a:gd name="T72" fmla="*/ 2 w 31"/>
                <a:gd name="T73" fmla="*/ 8 h 24"/>
                <a:gd name="T74" fmla="*/ 1 w 31"/>
                <a:gd name="T75" fmla="*/ 6 h 24"/>
                <a:gd name="T76" fmla="*/ 2 w 31"/>
                <a:gd name="T77" fmla="*/ 4 h 24"/>
                <a:gd name="T78" fmla="*/ 5 w 31"/>
                <a:gd name="T79" fmla="*/ 3 h 24"/>
                <a:gd name="T80" fmla="*/ 6 w 31"/>
                <a:gd name="T81" fmla="*/ 2 h 24"/>
                <a:gd name="T82" fmla="*/ 9 w 31"/>
                <a:gd name="T83" fmla="*/ 3 h 24"/>
                <a:gd name="T84" fmla="*/ 11 w 31"/>
                <a:gd name="T85" fmla="*/ 4 h 24"/>
                <a:gd name="T86" fmla="*/ 13 w 31"/>
                <a:gd name="T87" fmla="*/ 3 h 24"/>
                <a:gd name="T88" fmla="*/ 15 w 31"/>
                <a:gd name="T89" fmla="*/ 3 h 24"/>
                <a:gd name="T90" fmla="*/ 14 w 31"/>
                <a:gd name="T91" fmla="*/ 5 h 24"/>
                <a:gd name="T92" fmla="*/ 14 w 31"/>
                <a:gd name="T93" fmla="*/ 5 h 24"/>
                <a:gd name="T94" fmla="*/ 15 w 31"/>
                <a:gd name="T95" fmla="*/ 5 h 24"/>
                <a:gd name="T96" fmla="*/ 15 w 31"/>
                <a:gd name="T97" fmla="*/ 3 h 24"/>
                <a:gd name="T98" fmla="*/ 14 w 31"/>
                <a:gd name="T99" fmla="*/ 2 h 24"/>
                <a:gd name="T100" fmla="*/ 15 w 31"/>
                <a:gd name="T101" fmla="*/ 2 h 24"/>
                <a:gd name="T102" fmla="*/ 16 w 31"/>
                <a:gd name="T103" fmla="*/ 1 h 24"/>
                <a:gd name="T104" fmla="*/ 19 w 31"/>
                <a:gd name="T10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" h="24">
                  <a:moveTo>
                    <a:pt x="18" y="1"/>
                  </a:moveTo>
                  <a:lnTo>
                    <a:pt x="19" y="1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6" y="8"/>
                  </a:lnTo>
                  <a:lnTo>
                    <a:pt x="26" y="9"/>
                  </a:lnTo>
                  <a:lnTo>
                    <a:pt x="25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8" y="1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29" y="12"/>
                  </a:lnTo>
                  <a:lnTo>
                    <a:pt x="30" y="12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1" y="12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5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29" y="15"/>
                  </a:lnTo>
                  <a:lnTo>
                    <a:pt x="29" y="16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9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8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7" y="18"/>
                  </a:lnTo>
                  <a:lnTo>
                    <a:pt x="26" y="18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7" y="21"/>
                  </a:lnTo>
                  <a:lnTo>
                    <a:pt x="26" y="21"/>
                  </a:lnTo>
                  <a:lnTo>
                    <a:pt x="27" y="21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8" y="22"/>
                  </a:lnTo>
                  <a:lnTo>
                    <a:pt x="27" y="22"/>
                  </a:lnTo>
                  <a:lnTo>
                    <a:pt x="28" y="22"/>
                  </a:lnTo>
                  <a:lnTo>
                    <a:pt x="27" y="22"/>
                  </a:lnTo>
                  <a:lnTo>
                    <a:pt x="27" y="23"/>
                  </a:lnTo>
                  <a:lnTo>
                    <a:pt x="27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3" y="22"/>
                  </a:lnTo>
                  <a:lnTo>
                    <a:pt x="22" y="22"/>
                  </a:lnTo>
                  <a:lnTo>
                    <a:pt x="22" y="23"/>
                  </a:lnTo>
                  <a:lnTo>
                    <a:pt x="22" y="22"/>
                  </a:lnTo>
                  <a:lnTo>
                    <a:pt x="2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1" y="22"/>
                  </a:lnTo>
                  <a:lnTo>
                    <a:pt x="21" y="21"/>
                  </a:lnTo>
                  <a:lnTo>
                    <a:pt x="21" y="22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19" y="21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8" y="19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18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6"/>
                  </a:lnTo>
                  <a:lnTo>
                    <a:pt x="18" y="16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3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6" name="Freeform 12"/>
            <p:cNvSpPr>
              <a:spLocks noEditPoints="1"/>
            </p:cNvSpPr>
            <p:nvPr/>
          </p:nvSpPr>
          <p:spPr bwMode="auto">
            <a:xfrm>
              <a:off x="5923638" y="3734160"/>
              <a:ext cx="40465" cy="41335"/>
            </a:xfrm>
            <a:custGeom>
              <a:avLst/>
              <a:gdLst>
                <a:gd name="T0" fmla="*/ 11 w 31"/>
                <a:gd name="T1" fmla="*/ 0 h 30"/>
                <a:gd name="T2" fmla="*/ 11 w 31"/>
                <a:gd name="T3" fmla="*/ 1 h 30"/>
                <a:gd name="T4" fmla="*/ 13 w 31"/>
                <a:gd name="T5" fmla="*/ 1 h 30"/>
                <a:gd name="T6" fmla="*/ 14 w 31"/>
                <a:gd name="T7" fmla="*/ 2 h 30"/>
                <a:gd name="T8" fmla="*/ 15 w 31"/>
                <a:gd name="T9" fmla="*/ 1 h 30"/>
                <a:gd name="T10" fmla="*/ 17 w 31"/>
                <a:gd name="T11" fmla="*/ 3 h 30"/>
                <a:gd name="T12" fmla="*/ 19 w 31"/>
                <a:gd name="T13" fmla="*/ 1 h 30"/>
                <a:gd name="T14" fmla="*/ 21 w 31"/>
                <a:gd name="T15" fmla="*/ 2 h 30"/>
                <a:gd name="T16" fmla="*/ 23 w 31"/>
                <a:gd name="T17" fmla="*/ 2 h 30"/>
                <a:gd name="T18" fmla="*/ 24 w 31"/>
                <a:gd name="T19" fmla="*/ 3 h 30"/>
                <a:gd name="T20" fmla="*/ 25 w 31"/>
                <a:gd name="T21" fmla="*/ 3 h 30"/>
                <a:gd name="T22" fmla="*/ 25 w 31"/>
                <a:gd name="T23" fmla="*/ 5 h 30"/>
                <a:gd name="T24" fmla="*/ 28 w 31"/>
                <a:gd name="T25" fmla="*/ 4 h 30"/>
                <a:gd name="T26" fmla="*/ 30 w 31"/>
                <a:gd name="T27" fmla="*/ 4 h 30"/>
                <a:gd name="T28" fmla="*/ 29 w 31"/>
                <a:gd name="T29" fmla="*/ 7 h 30"/>
                <a:gd name="T30" fmla="*/ 28 w 31"/>
                <a:gd name="T31" fmla="*/ 8 h 30"/>
                <a:gd name="T32" fmla="*/ 27 w 31"/>
                <a:gd name="T33" fmla="*/ 10 h 30"/>
                <a:gd name="T34" fmla="*/ 29 w 31"/>
                <a:gd name="T35" fmla="*/ 11 h 30"/>
                <a:gd name="T36" fmla="*/ 30 w 31"/>
                <a:gd name="T37" fmla="*/ 13 h 30"/>
                <a:gd name="T38" fmla="*/ 31 w 31"/>
                <a:gd name="T39" fmla="*/ 14 h 30"/>
                <a:gd name="T40" fmla="*/ 29 w 31"/>
                <a:gd name="T41" fmla="*/ 15 h 30"/>
                <a:gd name="T42" fmla="*/ 28 w 31"/>
                <a:gd name="T43" fmla="*/ 15 h 30"/>
                <a:gd name="T44" fmla="*/ 30 w 31"/>
                <a:gd name="T45" fmla="*/ 17 h 30"/>
                <a:gd name="T46" fmla="*/ 30 w 31"/>
                <a:gd name="T47" fmla="*/ 19 h 30"/>
                <a:gd name="T48" fmla="*/ 30 w 31"/>
                <a:gd name="T49" fmla="*/ 19 h 30"/>
                <a:gd name="T50" fmla="*/ 29 w 31"/>
                <a:gd name="T51" fmla="*/ 19 h 30"/>
                <a:gd name="T52" fmla="*/ 27 w 31"/>
                <a:gd name="T53" fmla="*/ 20 h 30"/>
                <a:gd name="T54" fmla="*/ 26 w 31"/>
                <a:gd name="T55" fmla="*/ 21 h 30"/>
                <a:gd name="T56" fmla="*/ 27 w 31"/>
                <a:gd name="T57" fmla="*/ 22 h 30"/>
                <a:gd name="T58" fmla="*/ 26 w 31"/>
                <a:gd name="T59" fmla="*/ 22 h 30"/>
                <a:gd name="T60" fmla="*/ 24 w 31"/>
                <a:gd name="T61" fmla="*/ 23 h 30"/>
                <a:gd name="T62" fmla="*/ 23 w 31"/>
                <a:gd name="T63" fmla="*/ 25 h 30"/>
                <a:gd name="T64" fmla="*/ 22 w 31"/>
                <a:gd name="T65" fmla="*/ 28 h 30"/>
                <a:gd name="T66" fmla="*/ 23 w 31"/>
                <a:gd name="T67" fmla="*/ 30 h 30"/>
                <a:gd name="T68" fmla="*/ 21 w 31"/>
                <a:gd name="T69" fmla="*/ 30 h 30"/>
                <a:gd name="T70" fmla="*/ 19 w 31"/>
                <a:gd name="T71" fmla="*/ 28 h 30"/>
                <a:gd name="T72" fmla="*/ 17 w 31"/>
                <a:gd name="T73" fmla="*/ 27 h 30"/>
                <a:gd name="T74" fmla="*/ 15 w 31"/>
                <a:gd name="T75" fmla="*/ 26 h 30"/>
                <a:gd name="T76" fmla="*/ 16 w 31"/>
                <a:gd name="T77" fmla="*/ 26 h 30"/>
                <a:gd name="T78" fmla="*/ 16 w 31"/>
                <a:gd name="T79" fmla="*/ 25 h 30"/>
                <a:gd name="T80" fmla="*/ 15 w 31"/>
                <a:gd name="T81" fmla="*/ 24 h 30"/>
                <a:gd name="T82" fmla="*/ 13 w 31"/>
                <a:gd name="T83" fmla="*/ 22 h 30"/>
                <a:gd name="T84" fmla="*/ 12 w 31"/>
                <a:gd name="T85" fmla="*/ 21 h 30"/>
                <a:gd name="T86" fmla="*/ 8 w 31"/>
                <a:gd name="T87" fmla="*/ 16 h 30"/>
                <a:gd name="T88" fmla="*/ 7 w 31"/>
                <a:gd name="T89" fmla="*/ 15 h 30"/>
                <a:gd name="T90" fmla="*/ 5 w 31"/>
                <a:gd name="T91" fmla="*/ 13 h 30"/>
                <a:gd name="T92" fmla="*/ 4 w 31"/>
                <a:gd name="T93" fmla="*/ 12 h 30"/>
                <a:gd name="T94" fmla="*/ 4 w 31"/>
                <a:gd name="T95" fmla="*/ 10 h 30"/>
                <a:gd name="T96" fmla="*/ 2 w 31"/>
                <a:gd name="T97" fmla="*/ 7 h 30"/>
                <a:gd name="T98" fmla="*/ 1 w 31"/>
                <a:gd name="T99" fmla="*/ 5 h 30"/>
                <a:gd name="T100" fmla="*/ 0 w 31"/>
                <a:gd name="T101" fmla="*/ 3 h 30"/>
                <a:gd name="T102" fmla="*/ 1 w 31"/>
                <a:gd name="T103" fmla="*/ 0 h 30"/>
                <a:gd name="T104" fmla="*/ 2 w 31"/>
                <a:gd name="T105" fmla="*/ 1 h 30"/>
                <a:gd name="T106" fmla="*/ 4 w 31"/>
                <a:gd name="T107" fmla="*/ 3 h 30"/>
                <a:gd name="T108" fmla="*/ 5 w 31"/>
                <a:gd name="T109" fmla="*/ 2 h 30"/>
                <a:gd name="T110" fmla="*/ 7 w 31"/>
                <a:gd name="T111" fmla="*/ 1 h 30"/>
                <a:gd name="T112" fmla="*/ 9 w 31"/>
                <a:gd name="T113" fmla="*/ 1 h 30"/>
                <a:gd name="T114" fmla="*/ 10 w 31"/>
                <a:gd name="T1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" h="30">
                  <a:moveTo>
                    <a:pt x="30" y="19"/>
                  </a:moveTo>
                  <a:lnTo>
                    <a:pt x="30" y="19"/>
                  </a:lnTo>
                  <a:lnTo>
                    <a:pt x="30" y="19"/>
                  </a:lnTo>
                  <a:close/>
                  <a:moveTo>
                    <a:pt x="10" y="0"/>
                  </a:moveTo>
                  <a:lnTo>
                    <a:pt x="11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7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7" y="9"/>
                  </a:lnTo>
                  <a:lnTo>
                    <a:pt x="28" y="9"/>
                  </a:lnTo>
                  <a:lnTo>
                    <a:pt x="28" y="10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9" y="11"/>
                  </a:lnTo>
                  <a:lnTo>
                    <a:pt x="29" y="12"/>
                  </a:lnTo>
                  <a:lnTo>
                    <a:pt x="30" y="12"/>
                  </a:lnTo>
                  <a:lnTo>
                    <a:pt x="29" y="12"/>
                  </a:lnTo>
                  <a:lnTo>
                    <a:pt x="30" y="12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5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29" y="15"/>
                  </a:lnTo>
                  <a:lnTo>
                    <a:pt x="29" y="14"/>
                  </a:lnTo>
                  <a:lnTo>
                    <a:pt x="29" y="15"/>
                  </a:lnTo>
                  <a:lnTo>
                    <a:pt x="28" y="14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29" y="16"/>
                  </a:lnTo>
                  <a:lnTo>
                    <a:pt x="30" y="16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9" y="19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6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7" y="23"/>
                  </a:lnTo>
                  <a:lnTo>
                    <a:pt x="26" y="23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4" y="22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4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3" y="25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7"/>
                  </a:lnTo>
                  <a:lnTo>
                    <a:pt x="22" y="27"/>
                  </a:lnTo>
                  <a:lnTo>
                    <a:pt x="22" y="28"/>
                  </a:lnTo>
                  <a:lnTo>
                    <a:pt x="22" y="29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7" y="27"/>
                  </a:lnTo>
                  <a:lnTo>
                    <a:pt x="16" y="26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5" y="27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9" y="18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4" y="8"/>
                  </a:lnTo>
                  <a:lnTo>
                    <a:pt x="3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7" name="Freeform 13"/>
            <p:cNvSpPr>
              <a:spLocks/>
            </p:cNvSpPr>
            <p:nvPr/>
          </p:nvSpPr>
          <p:spPr bwMode="auto">
            <a:xfrm>
              <a:off x="5992820" y="3750694"/>
              <a:ext cx="66571" cy="45469"/>
            </a:xfrm>
            <a:custGeom>
              <a:avLst/>
              <a:gdLst>
                <a:gd name="T0" fmla="*/ 6 w 51"/>
                <a:gd name="T1" fmla="*/ 2 h 33"/>
                <a:gd name="T2" fmla="*/ 5 w 51"/>
                <a:gd name="T3" fmla="*/ 4 h 33"/>
                <a:gd name="T4" fmla="*/ 9 w 51"/>
                <a:gd name="T5" fmla="*/ 4 h 33"/>
                <a:gd name="T6" fmla="*/ 12 w 51"/>
                <a:gd name="T7" fmla="*/ 5 h 33"/>
                <a:gd name="T8" fmla="*/ 15 w 51"/>
                <a:gd name="T9" fmla="*/ 6 h 33"/>
                <a:gd name="T10" fmla="*/ 19 w 51"/>
                <a:gd name="T11" fmla="*/ 6 h 33"/>
                <a:gd name="T12" fmla="*/ 22 w 51"/>
                <a:gd name="T13" fmla="*/ 6 h 33"/>
                <a:gd name="T14" fmla="*/ 26 w 51"/>
                <a:gd name="T15" fmla="*/ 6 h 33"/>
                <a:gd name="T16" fmla="*/ 29 w 51"/>
                <a:gd name="T17" fmla="*/ 4 h 33"/>
                <a:gd name="T18" fmla="*/ 32 w 51"/>
                <a:gd name="T19" fmla="*/ 2 h 33"/>
                <a:gd name="T20" fmla="*/ 36 w 51"/>
                <a:gd name="T21" fmla="*/ 2 h 33"/>
                <a:gd name="T22" fmla="*/ 40 w 51"/>
                <a:gd name="T23" fmla="*/ 1 h 33"/>
                <a:gd name="T24" fmla="*/ 44 w 51"/>
                <a:gd name="T25" fmla="*/ 3 h 33"/>
                <a:gd name="T26" fmla="*/ 48 w 51"/>
                <a:gd name="T27" fmla="*/ 5 h 33"/>
                <a:gd name="T28" fmla="*/ 51 w 51"/>
                <a:gd name="T29" fmla="*/ 8 h 33"/>
                <a:gd name="T30" fmla="*/ 48 w 51"/>
                <a:gd name="T31" fmla="*/ 9 h 33"/>
                <a:gd name="T32" fmla="*/ 46 w 51"/>
                <a:gd name="T33" fmla="*/ 11 h 33"/>
                <a:gd name="T34" fmla="*/ 45 w 51"/>
                <a:gd name="T35" fmla="*/ 11 h 33"/>
                <a:gd name="T36" fmla="*/ 45 w 51"/>
                <a:gd name="T37" fmla="*/ 14 h 33"/>
                <a:gd name="T38" fmla="*/ 44 w 51"/>
                <a:gd name="T39" fmla="*/ 18 h 33"/>
                <a:gd name="T40" fmla="*/ 42 w 51"/>
                <a:gd name="T41" fmla="*/ 18 h 33"/>
                <a:gd name="T42" fmla="*/ 41 w 51"/>
                <a:gd name="T43" fmla="*/ 20 h 33"/>
                <a:gd name="T44" fmla="*/ 43 w 51"/>
                <a:gd name="T45" fmla="*/ 20 h 33"/>
                <a:gd name="T46" fmla="*/ 44 w 51"/>
                <a:gd name="T47" fmla="*/ 20 h 33"/>
                <a:gd name="T48" fmla="*/ 44 w 51"/>
                <a:gd name="T49" fmla="*/ 22 h 33"/>
                <a:gd name="T50" fmla="*/ 45 w 51"/>
                <a:gd name="T51" fmla="*/ 24 h 33"/>
                <a:gd name="T52" fmla="*/ 45 w 51"/>
                <a:gd name="T53" fmla="*/ 25 h 33"/>
                <a:gd name="T54" fmla="*/ 44 w 51"/>
                <a:gd name="T55" fmla="*/ 25 h 33"/>
                <a:gd name="T56" fmla="*/ 41 w 51"/>
                <a:gd name="T57" fmla="*/ 25 h 33"/>
                <a:gd name="T58" fmla="*/ 39 w 51"/>
                <a:gd name="T59" fmla="*/ 24 h 33"/>
                <a:gd name="T60" fmla="*/ 38 w 51"/>
                <a:gd name="T61" fmla="*/ 25 h 33"/>
                <a:gd name="T62" fmla="*/ 35 w 51"/>
                <a:gd name="T63" fmla="*/ 25 h 33"/>
                <a:gd name="T64" fmla="*/ 32 w 51"/>
                <a:gd name="T65" fmla="*/ 28 h 33"/>
                <a:gd name="T66" fmla="*/ 30 w 51"/>
                <a:gd name="T67" fmla="*/ 29 h 33"/>
                <a:gd name="T68" fmla="*/ 31 w 51"/>
                <a:gd name="T69" fmla="*/ 32 h 33"/>
                <a:gd name="T70" fmla="*/ 29 w 51"/>
                <a:gd name="T71" fmla="*/ 32 h 33"/>
                <a:gd name="T72" fmla="*/ 26 w 51"/>
                <a:gd name="T73" fmla="*/ 32 h 33"/>
                <a:gd name="T74" fmla="*/ 23 w 51"/>
                <a:gd name="T75" fmla="*/ 33 h 33"/>
                <a:gd name="T76" fmla="*/ 20 w 51"/>
                <a:gd name="T77" fmla="*/ 32 h 33"/>
                <a:gd name="T78" fmla="*/ 18 w 51"/>
                <a:gd name="T79" fmla="*/ 30 h 33"/>
                <a:gd name="T80" fmla="*/ 15 w 51"/>
                <a:gd name="T81" fmla="*/ 31 h 33"/>
                <a:gd name="T82" fmla="*/ 13 w 51"/>
                <a:gd name="T83" fmla="*/ 31 h 33"/>
                <a:gd name="T84" fmla="*/ 10 w 51"/>
                <a:gd name="T85" fmla="*/ 32 h 33"/>
                <a:gd name="T86" fmla="*/ 6 w 51"/>
                <a:gd name="T87" fmla="*/ 32 h 33"/>
                <a:gd name="T88" fmla="*/ 6 w 51"/>
                <a:gd name="T89" fmla="*/ 29 h 33"/>
                <a:gd name="T90" fmla="*/ 6 w 51"/>
                <a:gd name="T91" fmla="*/ 27 h 33"/>
                <a:gd name="T92" fmla="*/ 3 w 51"/>
                <a:gd name="T93" fmla="*/ 24 h 33"/>
                <a:gd name="T94" fmla="*/ 1 w 51"/>
                <a:gd name="T95" fmla="*/ 21 h 33"/>
                <a:gd name="T96" fmla="*/ 1 w 51"/>
                <a:gd name="T97" fmla="*/ 19 h 33"/>
                <a:gd name="T98" fmla="*/ 1 w 51"/>
                <a:gd name="T99" fmla="*/ 15 h 33"/>
                <a:gd name="T100" fmla="*/ 4 w 51"/>
                <a:gd name="T101" fmla="*/ 15 h 33"/>
                <a:gd name="T102" fmla="*/ 6 w 51"/>
                <a:gd name="T103" fmla="*/ 12 h 33"/>
                <a:gd name="T104" fmla="*/ 4 w 51"/>
                <a:gd name="T105" fmla="*/ 9 h 33"/>
                <a:gd name="T106" fmla="*/ 1 w 51"/>
                <a:gd name="T107" fmla="*/ 8 h 33"/>
                <a:gd name="T108" fmla="*/ 0 w 51"/>
                <a:gd name="T109" fmla="*/ 4 h 33"/>
                <a:gd name="T110" fmla="*/ 3 w 51"/>
                <a:gd name="T111" fmla="*/ 2 h 33"/>
                <a:gd name="T112" fmla="*/ 3 w 51"/>
                <a:gd name="T1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" h="33">
                  <a:moveTo>
                    <a:pt x="3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4" y="6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8" y="6"/>
                  </a:lnTo>
                  <a:lnTo>
                    <a:pt x="28" y="5"/>
                  </a:lnTo>
                  <a:lnTo>
                    <a:pt x="29" y="5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0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3" y="3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5" y="2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9" y="6"/>
                  </a:lnTo>
                  <a:lnTo>
                    <a:pt x="51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1" y="8"/>
                  </a:lnTo>
                  <a:lnTo>
                    <a:pt x="51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49" y="9"/>
                  </a:lnTo>
                  <a:lnTo>
                    <a:pt x="49" y="10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6" y="10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3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5" y="11"/>
                  </a:lnTo>
                  <a:lnTo>
                    <a:pt x="45" y="12"/>
                  </a:lnTo>
                  <a:lnTo>
                    <a:pt x="45" y="11"/>
                  </a:lnTo>
                  <a:lnTo>
                    <a:pt x="45" y="12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6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44" y="17"/>
                  </a:lnTo>
                  <a:lnTo>
                    <a:pt x="44" y="17"/>
                  </a:lnTo>
                  <a:lnTo>
                    <a:pt x="44" y="18"/>
                  </a:lnTo>
                  <a:lnTo>
                    <a:pt x="44" y="17"/>
                  </a:lnTo>
                  <a:lnTo>
                    <a:pt x="44" y="18"/>
                  </a:lnTo>
                  <a:lnTo>
                    <a:pt x="43" y="18"/>
                  </a:lnTo>
                  <a:lnTo>
                    <a:pt x="42" y="18"/>
                  </a:lnTo>
                  <a:lnTo>
                    <a:pt x="43" y="18"/>
                  </a:lnTo>
                  <a:lnTo>
                    <a:pt x="43" y="19"/>
                  </a:lnTo>
                  <a:lnTo>
                    <a:pt x="43" y="18"/>
                  </a:lnTo>
                  <a:lnTo>
                    <a:pt x="42" y="18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42" y="18"/>
                  </a:lnTo>
                  <a:lnTo>
                    <a:pt x="42" y="19"/>
                  </a:lnTo>
                  <a:lnTo>
                    <a:pt x="41" y="19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4" y="20"/>
                  </a:lnTo>
                  <a:lnTo>
                    <a:pt x="43" y="20"/>
                  </a:lnTo>
                  <a:lnTo>
                    <a:pt x="44" y="20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23"/>
                  </a:lnTo>
                  <a:lnTo>
                    <a:pt x="45" y="23"/>
                  </a:lnTo>
                  <a:lnTo>
                    <a:pt x="44" y="23"/>
                  </a:lnTo>
                  <a:lnTo>
                    <a:pt x="45" y="23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6" y="24"/>
                  </a:lnTo>
                  <a:lnTo>
                    <a:pt x="45" y="24"/>
                  </a:lnTo>
                  <a:lnTo>
                    <a:pt x="46" y="24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44" y="25"/>
                  </a:lnTo>
                  <a:lnTo>
                    <a:pt x="44" y="25"/>
                  </a:lnTo>
                  <a:lnTo>
                    <a:pt x="44" y="25"/>
                  </a:lnTo>
                  <a:lnTo>
                    <a:pt x="43" y="25"/>
                  </a:lnTo>
                  <a:lnTo>
                    <a:pt x="44" y="25"/>
                  </a:lnTo>
                  <a:lnTo>
                    <a:pt x="43" y="25"/>
                  </a:lnTo>
                  <a:lnTo>
                    <a:pt x="42" y="25"/>
                  </a:lnTo>
                  <a:lnTo>
                    <a:pt x="42" y="26"/>
                  </a:lnTo>
                  <a:lnTo>
                    <a:pt x="42" y="25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5"/>
                  </a:lnTo>
                  <a:lnTo>
                    <a:pt x="41" y="25"/>
                  </a:lnTo>
                  <a:lnTo>
                    <a:pt x="41" y="25"/>
                  </a:lnTo>
                  <a:lnTo>
                    <a:pt x="41" y="25"/>
                  </a:lnTo>
                  <a:lnTo>
                    <a:pt x="41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39" y="24"/>
                  </a:lnTo>
                  <a:lnTo>
                    <a:pt x="40" y="24"/>
                  </a:lnTo>
                  <a:lnTo>
                    <a:pt x="39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7" y="24"/>
                  </a:lnTo>
                  <a:lnTo>
                    <a:pt x="38" y="25"/>
                  </a:lnTo>
                  <a:lnTo>
                    <a:pt x="37" y="25"/>
                  </a:lnTo>
                  <a:lnTo>
                    <a:pt x="37" y="25"/>
                  </a:lnTo>
                  <a:lnTo>
                    <a:pt x="37" y="25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5" y="25"/>
                  </a:lnTo>
                  <a:lnTo>
                    <a:pt x="34" y="25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4" y="27"/>
                  </a:lnTo>
                  <a:lnTo>
                    <a:pt x="33" y="27"/>
                  </a:lnTo>
                  <a:lnTo>
                    <a:pt x="33" y="28"/>
                  </a:lnTo>
                  <a:lnTo>
                    <a:pt x="32" y="28"/>
                  </a:lnTo>
                  <a:lnTo>
                    <a:pt x="33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1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30"/>
                  </a:lnTo>
                  <a:lnTo>
                    <a:pt x="31" y="31"/>
                  </a:lnTo>
                  <a:lnTo>
                    <a:pt x="32" y="31"/>
                  </a:lnTo>
                  <a:lnTo>
                    <a:pt x="31" y="31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9" y="32"/>
                  </a:lnTo>
                  <a:lnTo>
                    <a:pt x="29" y="33"/>
                  </a:lnTo>
                  <a:lnTo>
                    <a:pt x="29" y="33"/>
                  </a:lnTo>
                  <a:lnTo>
                    <a:pt x="29" y="32"/>
                  </a:lnTo>
                  <a:lnTo>
                    <a:pt x="28" y="32"/>
                  </a:lnTo>
                  <a:lnTo>
                    <a:pt x="27" y="32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7" y="32"/>
                  </a:lnTo>
                  <a:lnTo>
                    <a:pt x="27" y="33"/>
                  </a:lnTo>
                  <a:lnTo>
                    <a:pt x="26" y="33"/>
                  </a:lnTo>
                  <a:lnTo>
                    <a:pt x="26" y="32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4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19" y="32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7" y="30"/>
                  </a:lnTo>
                  <a:lnTo>
                    <a:pt x="16" y="30"/>
                  </a:lnTo>
                  <a:lnTo>
                    <a:pt x="16" y="31"/>
                  </a:lnTo>
                  <a:lnTo>
                    <a:pt x="16" y="30"/>
                  </a:lnTo>
                  <a:lnTo>
                    <a:pt x="16" y="29"/>
                  </a:lnTo>
                  <a:lnTo>
                    <a:pt x="15" y="30"/>
                  </a:lnTo>
                  <a:lnTo>
                    <a:pt x="15" y="31"/>
                  </a:lnTo>
                  <a:lnTo>
                    <a:pt x="15" y="30"/>
                  </a:lnTo>
                  <a:lnTo>
                    <a:pt x="14" y="30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9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5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0"/>
                  </a:lnTo>
                  <a:lnTo>
                    <a:pt x="6" y="29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6" y="27"/>
                  </a:lnTo>
                  <a:lnTo>
                    <a:pt x="5" y="27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Freeform 14"/>
            <p:cNvSpPr>
              <a:spLocks/>
            </p:cNvSpPr>
            <p:nvPr/>
          </p:nvSpPr>
          <p:spPr bwMode="auto">
            <a:xfrm>
              <a:off x="6048950" y="37782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Freeform 15"/>
            <p:cNvSpPr>
              <a:spLocks/>
            </p:cNvSpPr>
            <p:nvPr/>
          </p:nvSpPr>
          <p:spPr bwMode="auto">
            <a:xfrm>
              <a:off x="5909279" y="3735539"/>
              <a:ext cx="2611" cy="11023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2 h 8"/>
                <a:gd name="T4" fmla="*/ 1 w 2"/>
                <a:gd name="T5" fmla="*/ 2 h 8"/>
                <a:gd name="T6" fmla="*/ 1 w 2"/>
                <a:gd name="T7" fmla="*/ 3 h 8"/>
                <a:gd name="T8" fmla="*/ 1 w 2"/>
                <a:gd name="T9" fmla="*/ 4 h 8"/>
                <a:gd name="T10" fmla="*/ 1 w 2"/>
                <a:gd name="T11" fmla="*/ 4 h 8"/>
                <a:gd name="T12" fmla="*/ 1 w 2"/>
                <a:gd name="T13" fmla="*/ 5 h 8"/>
                <a:gd name="T14" fmla="*/ 1 w 2"/>
                <a:gd name="T15" fmla="*/ 5 h 8"/>
                <a:gd name="T16" fmla="*/ 1 w 2"/>
                <a:gd name="T17" fmla="*/ 6 h 8"/>
                <a:gd name="T18" fmla="*/ 1 w 2"/>
                <a:gd name="T19" fmla="*/ 6 h 8"/>
                <a:gd name="T20" fmla="*/ 1 w 2"/>
                <a:gd name="T21" fmla="*/ 6 h 8"/>
                <a:gd name="T22" fmla="*/ 1 w 2"/>
                <a:gd name="T23" fmla="*/ 6 h 8"/>
                <a:gd name="T24" fmla="*/ 1 w 2"/>
                <a:gd name="T25" fmla="*/ 6 h 8"/>
                <a:gd name="T26" fmla="*/ 1 w 2"/>
                <a:gd name="T27" fmla="*/ 6 h 8"/>
                <a:gd name="T28" fmla="*/ 0 w 2"/>
                <a:gd name="T29" fmla="*/ 6 h 8"/>
                <a:gd name="T30" fmla="*/ 1 w 2"/>
                <a:gd name="T31" fmla="*/ 7 h 8"/>
                <a:gd name="T32" fmla="*/ 1 w 2"/>
                <a:gd name="T33" fmla="*/ 7 h 8"/>
                <a:gd name="T34" fmla="*/ 2 w 2"/>
                <a:gd name="T35" fmla="*/ 8 h 8"/>
                <a:gd name="T36" fmla="*/ 1 w 2"/>
                <a:gd name="T37" fmla="*/ 7 h 8"/>
                <a:gd name="T38" fmla="*/ 1 w 2"/>
                <a:gd name="T39" fmla="*/ 7 h 8"/>
                <a:gd name="T40" fmla="*/ 1 w 2"/>
                <a:gd name="T41" fmla="*/ 7 h 8"/>
                <a:gd name="T42" fmla="*/ 1 w 2"/>
                <a:gd name="T43" fmla="*/ 7 h 8"/>
                <a:gd name="T44" fmla="*/ 0 w 2"/>
                <a:gd name="T45" fmla="*/ 7 h 8"/>
                <a:gd name="T46" fmla="*/ 0 w 2"/>
                <a:gd name="T47" fmla="*/ 6 h 8"/>
                <a:gd name="T48" fmla="*/ 0 w 2"/>
                <a:gd name="T49" fmla="*/ 5 h 8"/>
                <a:gd name="T50" fmla="*/ 1 w 2"/>
                <a:gd name="T51" fmla="*/ 6 h 8"/>
                <a:gd name="T52" fmla="*/ 1 w 2"/>
                <a:gd name="T53" fmla="*/ 6 h 8"/>
                <a:gd name="T54" fmla="*/ 0 w 2"/>
                <a:gd name="T55" fmla="*/ 5 h 8"/>
                <a:gd name="T56" fmla="*/ 0 w 2"/>
                <a:gd name="T57" fmla="*/ 5 h 8"/>
                <a:gd name="T58" fmla="*/ 0 w 2"/>
                <a:gd name="T59" fmla="*/ 4 h 8"/>
                <a:gd name="T60" fmla="*/ 0 w 2"/>
                <a:gd name="T61" fmla="*/ 4 h 8"/>
                <a:gd name="T62" fmla="*/ 0 w 2"/>
                <a:gd name="T63" fmla="*/ 3 h 8"/>
                <a:gd name="T64" fmla="*/ 0 w 2"/>
                <a:gd name="T65" fmla="*/ 3 h 8"/>
                <a:gd name="T66" fmla="*/ 1 w 2"/>
                <a:gd name="T67" fmla="*/ 3 h 8"/>
                <a:gd name="T68" fmla="*/ 0 w 2"/>
                <a:gd name="T69" fmla="*/ 3 h 8"/>
                <a:gd name="T70" fmla="*/ 0 w 2"/>
                <a:gd name="T71" fmla="*/ 3 h 8"/>
                <a:gd name="T72" fmla="*/ 0 w 2"/>
                <a:gd name="T73" fmla="*/ 2 h 8"/>
                <a:gd name="T74" fmla="*/ 0 w 2"/>
                <a:gd name="T75" fmla="*/ 1 h 8"/>
                <a:gd name="T76" fmla="*/ 0 w 2"/>
                <a:gd name="T7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" h="8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Freeform 16"/>
            <p:cNvSpPr>
              <a:spLocks noEditPoints="1"/>
            </p:cNvSpPr>
            <p:nvPr/>
          </p:nvSpPr>
          <p:spPr bwMode="auto">
            <a:xfrm>
              <a:off x="5900142" y="3713493"/>
              <a:ext cx="62656" cy="66136"/>
            </a:xfrm>
            <a:custGeom>
              <a:avLst/>
              <a:gdLst>
                <a:gd name="T0" fmla="*/ 32 w 48"/>
                <a:gd name="T1" fmla="*/ 41 h 48"/>
                <a:gd name="T2" fmla="*/ 34 w 48"/>
                <a:gd name="T3" fmla="*/ 42 h 48"/>
                <a:gd name="T4" fmla="*/ 37 w 48"/>
                <a:gd name="T5" fmla="*/ 44 h 48"/>
                <a:gd name="T6" fmla="*/ 41 w 48"/>
                <a:gd name="T7" fmla="*/ 47 h 48"/>
                <a:gd name="T8" fmla="*/ 38 w 48"/>
                <a:gd name="T9" fmla="*/ 45 h 48"/>
                <a:gd name="T10" fmla="*/ 36 w 48"/>
                <a:gd name="T11" fmla="*/ 43 h 48"/>
                <a:gd name="T12" fmla="*/ 34 w 48"/>
                <a:gd name="T13" fmla="*/ 42 h 48"/>
                <a:gd name="T14" fmla="*/ 30 w 48"/>
                <a:gd name="T15" fmla="*/ 41 h 48"/>
                <a:gd name="T16" fmla="*/ 32 w 48"/>
                <a:gd name="T17" fmla="*/ 41 h 48"/>
                <a:gd name="T18" fmla="*/ 26 w 48"/>
                <a:gd name="T19" fmla="*/ 2 h 48"/>
                <a:gd name="T20" fmla="*/ 27 w 48"/>
                <a:gd name="T21" fmla="*/ 4 h 48"/>
                <a:gd name="T22" fmla="*/ 31 w 48"/>
                <a:gd name="T23" fmla="*/ 7 h 48"/>
                <a:gd name="T24" fmla="*/ 36 w 48"/>
                <a:gd name="T25" fmla="*/ 9 h 48"/>
                <a:gd name="T26" fmla="*/ 38 w 48"/>
                <a:gd name="T27" fmla="*/ 9 h 48"/>
                <a:gd name="T28" fmla="*/ 43 w 48"/>
                <a:gd name="T29" fmla="*/ 8 h 48"/>
                <a:gd name="T30" fmla="*/ 44 w 48"/>
                <a:gd name="T31" fmla="*/ 11 h 48"/>
                <a:gd name="T32" fmla="*/ 44 w 48"/>
                <a:gd name="T33" fmla="*/ 14 h 48"/>
                <a:gd name="T34" fmla="*/ 48 w 48"/>
                <a:gd name="T35" fmla="*/ 16 h 48"/>
                <a:gd name="T36" fmla="*/ 45 w 48"/>
                <a:gd name="T37" fmla="*/ 19 h 48"/>
                <a:gd name="T38" fmla="*/ 43 w 48"/>
                <a:gd name="T39" fmla="*/ 18 h 48"/>
                <a:gd name="T40" fmla="*/ 40 w 48"/>
                <a:gd name="T41" fmla="*/ 18 h 48"/>
                <a:gd name="T42" fmla="*/ 36 w 48"/>
                <a:gd name="T43" fmla="*/ 18 h 48"/>
                <a:gd name="T44" fmla="*/ 33 w 48"/>
                <a:gd name="T45" fmla="*/ 16 h 48"/>
                <a:gd name="T46" fmla="*/ 29 w 48"/>
                <a:gd name="T47" fmla="*/ 15 h 48"/>
                <a:gd name="T48" fmla="*/ 26 w 48"/>
                <a:gd name="T49" fmla="*/ 16 h 48"/>
                <a:gd name="T50" fmla="*/ 22 w 48"/>
                <a:gd name="T51" fmla="*/ 18 h 48"/>
                <a:gd name="T52" fmla="*/ 19 w 48"/>
                <a:gd name="T53" fmla="*/ 16 h 48"/>
                <a:gd name="T54" fmla="*/ 20 w 48"/>
                <a:gd name="T55" fmla="*/ 21 h 48"/>
                <a:gd name="T56" fmla="*/ 22 w 48"/>
                <a:gd name="T57" fmla="*/ 27 h 48"/>
                <a:gd name="T58" fmla="*/ 25 w 48"/>
                <a:gd name="T59" fmla="*/ 30 h 48"/>
                <a:gd name="T60" fmla="*/ 31 w 48"/>
                <a:gd name="T61" fmla="*/ 37 h 48"/>
                <a:gd name="T62" fmla="*/ 33 w 48"/>
                <a:gd name="T63" fmla="*/ 40 h 48"/>
                <a:gd name="T64" fmla="*/ 29 w 48"/>
                <a:gd name="T65" fmla="*/ 38 h 48"/>
                <a:gd name="T66" fmla="*/ 24 w 48"/>
                <a:gd name="T67" fmla="*/ 35 h 48"/>
                <a:gd name="T68" fmla="*/ 23 w 48"/>
                <a:gd name="T69" fmla="*/ 35 h 48"/>
                <a:gd name="T70" fmla="*/ 21 w 48"/>
                <a:gd name="T71" fmla="*/ 36 h 48"/>
                <a:gd name="T72" fmla="*/ 20 w 48"/>
                <a:gd name="T73" fmla="*/ 33 h 48"/>
                <a:gd name="T74" fmla="*/ 19 w 48"/>
                <a:gd name="T75" fmla="*/ 32 h 48"/>
                <a:gd name="T76" fmla="*/ 17 w 48"/>
                <a:gd name="T77" fmla="*/ 32 h 48"/>
                <a:gd name="T78" fmla="*/ 16 w 48"/>
                <a:gd name="T79" fmla="*/ 30 h 48"/>
                <a:gd name="T80" fmla="*/ 13 w 48"/>
                <a:gd name="T81" fmla="*/ 26 h 48"/>
                <a:gd name="T82" fmla="*/ 15 w 48"/>
                <a:gd name="T83" fmla="*/ 26 h 48"/>
                <a:gd name="T84" fmla="*/ 17 w 48"/>
                <a:gd name="T85" fmla="*/ 27 h 48"/>
                <a:gd name="T86" fmla="*/ 14 w 48"/>
                <a:gd name="T87" fmla="*/ 25 h 48"/>
                <a:gd name="T88" fmla="*/ 11 w 48"/>
                <a:gd name="T89" fmla="*/ 22 h 48"/>
                <a:gd name="T90" fmla="*/ 11 w 48"/>
                <a:gd name="T91" fmla="*/ 18 h 48"/>
                <a:gd name="T92" fmla="*/ 9 w 48"/>
                <a:gd name="T93" fmla="*/ 15 h 48"/>
                <a:gd name="T94" fmla="*/ 6 w 48"/>
                <a:gd name="T95" fmla="*/ 17 h 48"/>
                <a:gd name="T96" fmla="*/ 4 w 48"/>
                <a:gd name="T97" fmla="*/ 19 h 48"/>
                <a:gd name="T98" fmla="*/ 3 w 48"/>
                <a:gd name="T99" fmla="*/ 20 h 48"/>
                <a:gd name="T100" fmla="*/ 2 w 48"/>
                <a:gd name="T101" fmla="*/ 18 h 48"/>
                <a:gd name="T102" fmla="*/ 1 w 48"/>
                <a:gd name="T103" fmla="*/ 16 h 48"/>
                <a:gd name="T104" fmla="*/ 1 w 48"/>
                <a:gd name="T105" fmla="*/ 14 h 48"/>
                <a:gd name="T106" fmla="*/ 3 w 48"/>
                <a:gd name="T107" fmla="*/ 13 h 48"/>
                <a:gd name="T108" fmla="*/ 8 w 48"/>
                <a:gd name="T109" fmla="*/ 12 h 48"/>
                <a:gd name="T110" fmla="*/ 11 w 48"/>
                <a:gd name="T111" fmla="*/ 13 h 48"/>
                <a:gd name="T112" fmla="*/ 15 w 48"/>
                <a:gd name="T113" fmla="*/ 13 h 48"/>
                <a:gd name="T114" fmla="*/ 16 w 48"/>
                <a:gd name="T115" fmla="*/ 9 h 48"/>
                <a:gd name="T116" fmla="*/ 18 w 48"/>
                <a:gd name="T117" fmla="*/ 6 h 48"/>
                <a:gd name="T118" fmla="*/ 20 w 48"/>
                <a:gd name="T11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48">
                  <a:moveTo>
                    <a:pt x="29" y="40"/>
                  </a:moveTo>
                  <a:lnTo>
                    <a:pt x="29" y="40"/>
                  </a:lnTo>
                  <a:lnTo>
                    <a:pt x="29" y="41"/>
                  </a:lnTo>
                  <a:lnTo>
                    <a:pt x="29" y="40"/>
                  </a:lnTo>
                  <a:lnTo>
                    <a:pt x="29" y="41"/>
                  </a:lnTo>
                  <a:lnTo>
                    <a:pt x="29" y="40"/>
                  </a:lnTo>
                  <a:lnTo>
                    <a:pt x="30" y="40"/>
                  </a:lnTo>
                  <a:lnTo>
                    <a:pt x="30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2" y="41"/>
                  </a:lnTo>
                  <a:lnTo>
                    <a:pt x="32" y="42"/>
                  </a:lnTo>
                  <a:lnTo>
                    <a:pt x="32" y="41"/>
                  </a:lnTo>
                  <a:lnTo>
                    <a:pt x="33" y="42"/>
                  </a:lnTo>
                  <a:lnTo>
                    <a:pt x="33" y="41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1"/>
                  </a:lnTo>
                  <a:lnTo>
                    <a:pt x="35" y="4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6" y="43"/>
                  </a:lnTo>
                  <a:lnTo>
                    <a:pt x="36" y="43"/>
                  </a:lnTo>
                  <a:lnTo>
                    <a:pt x="37" y="43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8" y="44"/>
                  </a:lnTo>
                  <a:lnTo>
                    <a:pt x="38" y="45"/>
                  </a:lnTo>
                  <a:lnTo>
                    <a:pt x="39" y="45"/>
                  </a:lnTo>
                  <a:lnTo>
                    <a:pt x="40" y="45"/>
                  </a:lnTo>
                  <a:lnTo>
                    <a:pt x="40" y="45"/>
                  </a:lnTo>
                  <a:lnTo>
                    <a:pt x="40" y="45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1" y="47"/>
                  </a:lnTo>
                  <a:lnTo>
                    <a:pt x="41" y="48"/>
                  </a:lnTo>
                  <a:lnTo>
                    <a:pt x="41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39" y="47"/>
                  </a:lnTo>
                  <a:lnTo>
                    <a:pt x="39" y="46"/>
                  </a:lnTo>
                  <a:lnTo>
                    <a:pt x="38" y="46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7" y="45"/>
                  </a:lnTo>
                  <a:lnTo>
                    <a:pt x="37" y="45"/>
                  </a:lnTo>
                  <a:lnTo>
                    <a:pt x="37" y="45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7" y="45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3"/>
                  </a:lnTo>
                  <a:lnTo>
                    <a:pt x="35" y="43"/>
                  </a:lnTo>
                  <a:lnTo>
                    <a:pt x="36" y="43"/>
                  </a:lnTo>
                  <a:lnTo>
                    <a:pt x="35" y="43"/>
                  </a:lnTo>
                  <a:lnTo>
                    <a:pt x="34" y="43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3"/>
                  </a:lnTo>
                  <a:lnTo>
                    <a:pt x="34" y="44"/>
                  </a:lnTo>
                  <a:lnTo>
                    <a:pt x="34" y="43"/>
                  </a:lnTo>
                  <a:lnTo>
                    <a:pt x="34" y="43"/>
                  </a:lnTo>
                  <a:lnTo>
                    <a:pt x="34" y="42"/>
                  </a:lnTo>
                  <a:lnTo>
                    <a:pt x="34" y="43"/>
                  </a:lnTo>
                  <a:lnTo>
                    <a:pt x="34" y="42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1" y="42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0" y="41"/>
                  </a:lnTo>
                  <a:lnTo>
                    <a:pt x="30" y="41"/>
                  </a:lnTo>
                  <a:lnTo>
                    <a:pt x="30" y="41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9" y="40"/>
                  </a:lnTo>
                  <a:close/>
                  <a:moveTo>
                    <a:pt x="34" y="40"/>
                  </a:moveTo>
                  <a:lnTo>
                    <a:pt x="34" y="41"/>
                  </a:lnTo>
                  <a:lnTo>
                    <a:pt x="34" y="41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2" y="41"/>
                  </a:lnTo>
                  <a:lnTo>
                    <a:pt x="32" y="40"/>
                  </a:lnTo>
                  <a:lnTo>
                    <a:pt x="32" y="41"/>
                  </a:lnTo>
                  <a:lnTo>
                    <a:pt x="32" y="40"/>
                  </a:lnTo>
                  <a:lnTo>
                    <a:pt x="33" y="40"/>
                  </a:lnTo>
                  <a:lnTo>
                    <a:pt x="33" y="41"/>
                  </a:lnTo>
                  <a:lnTo>
                    <a:pt x="33" y="40"/>
                  </a:lnTo>
                  <a:lnTo>
                    <a:pt x="34" y="40"/>
                  </a:lnTo>
                  <a:close/>
                  <a:moveTo>
                    <a:pt x="23" y="1"/>
                  </a:moveTo>
                  <a:lnTo>
                    <a:pt x="24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6"/>
                  </a:lnTo>
                  <a:lnTo>
                    <a:pt x="30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2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9"/>
                  </a:lnTo>
                  <a:lnTo>
                    <a:pt x="35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3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4" y="12"/>
                  </a:lnTo>
                  <a:lnTo>
                    <a:pt x="44" y="13"/>
                  </a:lnTo>
                  <a:lnTo>
                    <a:pt x="45" y="13"/>
                  </a:lnTo>
                  <a:lnTo>
                    <a:pt x="45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5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47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7" y="16"/>
                  </a:lnTo>
                  <a:lnTo>
                    <a:pt x="46" y="16"/>
                  </a:lnTo>
                  <a:lnTo>
                    <a:pt x="45" y="17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6" y="18"/>
                  </a:lnTo>
                  <a:lnTo>
                    <a:pt x="46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4" y="19"/>
                  </a:lnTo>
                  <a:lnTo>
                    <a:pt x="45" y="19"/>
                  </a:lnTo>
                  <a:lnTo>
                    <a:pt x="45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3" y="20"/>
                  </a:lnTo>
                  <a:lnTo>
                    <a:pt x="43" y="19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43" y="19"/>
                  </a:lnTo>
                  <a:lnTo>
                    <a:pt x="43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17"/>
                  </a:lnTo>
                  <a:lnTo>
                    <a:pt x="42" y="18"/>
                  </a:lnTo>
                  <a:lnTo>
                    <a:pt x="41" y="18"/>
                  </a:lnTo>
                  <a:lnTo>
                    <a:pt x="41" y="17"/>
                  </a:lnTo>
                  <a:lnTo>
                    <a:pt x="41" y="18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41" y="18"/>
                  </a:lnTo>
                  <a:lnTo>
                    <a:pt x="40" y="18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39" y="17"/>
                  </a:lnTo>
                  <a:lnTo>
                    <a:pt x="38" y="16"/>
                  </a:lnTo>
                  <a:lnTo>
                    <a:pt x="38" y="17"/>
                  </a:lnTo>
                  <a:lnTo>
                    <a:pt x="38" y="17"/>
                  </a:lnTo>
                  <a:lnTo>
                    <a:pt x="37" y="17"/>
                  </a:lnTo>
                  <a:lnTo>
                    <a:pt x="37" y="16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17"/>
                  </a:lnTo>
                  <a:lnTo>
                    <a:pt x="36" y="18"/>
                  </a:lnTo>
                  <a:lnTo>
                    <a:pt x="35" y="18"/>
                  </a:lnTo>
                  <a:lnTo>
                    <a:pt x="35" y="17"/>
                  </a:lnTo>
                  <a:lnTo>
                    <a:pt x="34" y="17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2" y="17"/>
                  </a:lnTo>
                  <a:lnTo>
                    <a:pt x="33" y="16"/>
                  </a:lnTo>
                  <a:lnTo>
                    <a:pt x="32" y="16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5" y="15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5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3" y="17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7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5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19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1"/>
                  </a:lnTo>
                  <a:lnTo>
                    <a:pt x="20" y="21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1" y="23"/>
                  </a:lnTo>
                  <a:lnTo>
                    <a:pt x="22" y="23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3" y="27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3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5" y="29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6" y="30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6" y="32"/>
                  </a:lnTo>
                  <a:lnTo>
                    <a:pt x="27" y="33"/>
                  </a:lnTo>
                  <a:lnTo>
                    <a:pt x="30" y="35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2" y="39"/>
                  </a:lnTo>
                  <a:lnTo>
                    <a:pt x="33" y="39"/>
                  </a:lnTo>
                  <a:lnTo>
                    <a:pt x="33" y="39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3" y="40"/>
                  </a:lnTo>
                  <a:lnTo>
                    <a:pt x="33" y="41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2" y="40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31" y="39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30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7" y="37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5" y="36"/>
                  </a:lnTo>
                  <a:lnTo>
                    <a:pt x="25" y="35"/>
                  </a:lnTo>
                  <a:lnTo>
                    <a:pt x="24" y="35"/>
                  </a:lnTo>
                  <a:lnTo>
                    <a:pt x="23" y="35"/>
                  </a:lnTo>
                  <a:lnTo>
                    <a:pt x="24" y="35"/>
                  </a:lnTo>
                  <a:lnTo>
                    <a:pt x="24" y="34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23" y="35"/>
                  </a:lnTo>
                  <a:lnTo>
                    <a:pt x="22" y="35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3" y="35"/>
                  </a:lnTo>
                  <a:lnTo>
                    <a:pt x="22" y="35"/>
                  </a:lnTo>
                  <a:lnTo>
                    <a:pt x="22" y="36"/>
                  </a:lnTo>
                  <a:lnTo>
                    <a:pt x="22" y="35"/>
                  </a:lnTo>
                  <a:lnTo>
                    <a:pt x="22" y="36"/>
                  </a:lnTo>
                  <a:lnTo>
                    <a:pt x="22" y="35"/>
                  </a:lnTo>
                  <a:lnTo>
                    <a:pt x="22" y="35"/>
                  </a:lnTo>
                  <a:lnTo>
                    <a:pt x="21" y="35"/>
                  </a:lnTo>
                  <a:lnTo>
                    <a:pt x="22" y="35"/>
                  </a:lnTo>
                  <a:lnTo>
                    <a:pt x="22" y="36"/>
                  </a:lnTo>
                  <a:lnTo>
                    <a:pt x="21" y="35"/>
                  </a:lnTo>
                  <a:lnTo>
                    <a:pt x="22" y="36"/>
                  </a:lnTo>
                  <a:lnTo>
                    <a:pt x="21" y="36"/>
                  </a:lnTo>
                  <a:lnTo>
                    <a:pt x="21" y="35"/>
                  </a:lnTo>
                  <a:lnTo>
                    <a:pt x="21" y="36"/>
                  </a:lnTo>
                  <a:lnTo>
                    <a:pt x="20" y="36"/>
                  </a:lnTo>
                  <a:lnTo>
                    <a:pt x="20" y="35"/>
                  </a:lnTo>
                  <a:lnTo>
                    <a:pt x="20" y="35"/>
                  </a:lnTo>
                  <a:lnTo>
                    <a:pt x="20" y="35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5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19" y="33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19" y="33"/>
                  </a:lnTo>
                  <a:lnTo>
                    <a:pt x="19" y="32"/>
                  </a:lnTo>
                  <a:lnTo>
                    <a:pt x="19" y="31"/>
                  </a:lnTo>
                  <a:lnTo>
                    <a:pt x="19" y="32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1"/>
                  </a:lnTo>
                  <a:lnTo>
                    <a:pt x="18" y="32"/>
                  </a:lnTo>
                  <a:lnTo>
                    <a:pt x="17" y="32"/>
                  </a:lnTo>
                  <a:lnTo>
                    <a:pt x="17" y="31"/>
                  </a:lnTo>
                  <a:lnTo>
                    <a:pt x="17" y="32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6" y="31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5" y="30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4" y="29"/>
                  </a:lnTo>
                  <a:lnTo>
                    <a:pt x="14" y="28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6"/>
                  </a:lnTo>
                  <a:lnTo>
                    <a:pt x="13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7"/>
                  </a:lnTo>
                  <a:lnTo>
                    <a:pt x="16" y="26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7" y="27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8" y="27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6" y="27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7"/>
                  </a:lnTo>
                  <a:lnTo>
                    <a:pt x="6" y="16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3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7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1" name="Freeform 17"/>
            <p:cNvSpPr>
              <a:spLocks noEditPoints="1"/>
            </p:cNvSpPr>
            <p:nvPr/>
          </p:nvSpPr>
          <p:spPr bwMode="auto">
            <a:xfrm>
              <a:off x="5902753" y="3734160"/>
              <a:ext cx="45686" cy="39958"/>
            </a:xfrm>
            <a:custGeom>
              <a:avLst/>
              <a:gdLst>
                <a:gd name="T0" fmla="*/ 34 w 35"/>
                <a:gd name="T1" fmla="*/ 29 h 29"/>
                <a:gd name="T2" fmla="*/ 26 w 35"/>
                <a:gd name="T3" fmla="*/ 28 h 29"/>
                <a:gd name="T4" fmla="*/ 25 w 35"/>
                <a:gd name="T5" fmla="*/ 29 h 29"/>
                <a:gd name="T6" fmla="*/ 27 w 35"/>
                <a:gd name="T7" fmla="*/ 28 h 29"/>
                <a:gd name="T8" fmla="*/ 32 w 35"/>
                <a:gd name="T9" fmla="*/ 29 h 29"/>
                <a:gd name="T10" fmla="*/ 29 w 35"/>
                <a:gd name="T11" fmla="*/ 28 h 29"/>
                <a:gd name="T12" fmla="*/ 26 w 35"/>
                <a:gd name="T13" fmla="*/ 26 h 29"/>
                <a:gd name="T14" fmla="*/ 28 w 35"/>
                <a:gd name="T15" fmla="*/ 27 h 29"/>
                <a:gd name="T16" fmla="*/ 24 w 35"/>
                <a:gd name="T17" fmla="*/ 27 h 29"/>
                <a:gd name="T18" fmla="*/ 18 w 35"/>
                <a:gd name="T19" fmla="*/ 26 h 29"/>
                <a:gd name="T20" fmla="*/ 20 w 35"/>
                <a:gd name="T21" fmla="*/ 25 h 29"/>
                <a:gd name="T22" fmla="*/ 20 w 35"/>
                <a:gd name="T23" fmla="*/ 26 h 29"/>
                <a:gd name="T24" fmla="*/ 24 w 35"/>
                <a:gd name="T25" fmla="*/ 25 h 29"/>
                <a:gd name="T26" fmla="*/ 23 w 35"/>
                <a:gd name="T27" fmla="*/ 23 h 29"/>
                <a:gd name="T28" fmla="*/ 27 w 35"/>
                <a:gd name="T29" fmla="*/ 24 h 29"/>
                <a:gd name="T30" fmla="*/ 24 w 35"/>
                <a:gd name="T31" fmla="*/ 25 h 29"/>
                <a:gd name="T32" fmla="*/ 23 w 35"/>
                <a:gd name="T33" fmla="*/ 23 h 29"/>
                <a:gd name="T34" fmla="*/ 23 w 35"/>
                <a:gd name="T35" fmla="*/ 21 h 29"/>
                <a:gd name="T36" fmla="*/ 25 w 35"/>
                <a:gd name="T37" fmla="*/ 22 h 29"/>
                <a:gd name="T38" fmla="*/ 21 w 35"/>
                <a:gd name="T39" fmla="*/ 22 h 29"/>
                <a:gd name="T40" fmla="*/ 21 w 35"/>
                <a:gd name="T41" fmla="*/ 22 h 29"/>
                <a:gd name="T42" fmla="*/ 20 w 35"/>
                <a:gd name="T43" fmla="*/ 21 h 29"/>
                <a:gd name="T44" fmla="*/ 16 w 35"/>
                <a:gd name="T45" fmla="*/ 19 h 29"/>
                <a:gd name="T46" fmla="*/ 16 w 35"/>
                <a:gd name="T47" fmla="*/ 18 h 29"/>
                <a:gd name="T48" fmla="*/ 16 w 35"/>
                <a:gd name="T49" fmla="*/ 18 h 29"/>
                <a:gd name="T50" fmla="*/ 17 w 35"/>
                <a:gd name="T51" fmla="*/ 18 h 29"/>
                <a:gd name="T52" fmla="*/ 16 w 35"/>
                <a:gd name="T53" fmla="*/ 18 h 29"/>
                <a:gd name="T54" fmla="*/ 15 w 35"/>
                <a:gd name="T55" fmla="*/ 16 h 29"/>
                <a:gd name="T56" fmla="*/ 13 w 35"/>
                <a:gd name="T57" fmla="*/ 16 h 29"/>
                <a:gd name="T58" fmla="*/ 12 w 35"/>
                <a:gd name="T59" fmla="*/ 15 h 29"/>
                <a:gd name="T60" fmla="*/ 11 w 35"/>
                <a:gd name="T61" fmla="*/ 14 h 29"/>
                <a:gd name="T62" fmla="*/ 12 w 35"/>
                <a:gd name="T63" fmla="*/ 14 h 29"/>
                <a:gd name="T64" fmla="*/ 13 w 35"/>
                <a:gd name="T65" fmla="*/ 14 h 29"/>
                <a:gd name="T66" fmla="*/ 10 w 35"/>
                <a:gd name="T67" fmla="*/ 12 h 29"/>
                <a:gd name="T68" fmla="*/ 10 w 35"/>
                <a:gd name="T69" fmla="*/ 13 h 29"/>
                <a:gd name="T70" fmla="*/ 12 w 35"/>
                <a:gd name="T71" fmla="*/ 16 h 29"/>
                <a:gd name="T72" fmla="*/ 12 w 35"/>
                <a:gd name="T73" fmla="*/ 16 h 29"/>
                <a:gd name="T74" fmla="*/ 10 w 35"/>
                <a:gd name="T75" fmla="*/ 14 h 29"/>
                <a:gd name="T76" fmla="*/ 9 w 35"/>
                <a:gd name="T77" fmla="*/ 12 h 29"/>
                <a:gd name="T78" fmla="*/ 10 w 35"/>
                <a:gd name="T79" fmla="*/ 12 h 29"/>
                <a:gd name="T80" fmla="*/ 9 w 35"/>
                <a:gd name="T81" fmla="*/ 12 h 29"/>
                <a:gd name="T82" fmla="*/ 8 w 35"/>
                <a:gd name="T83" fmla="*/ 11 h 29"/>
                <a:gd name="T84" fmla="*/ 7 w 35"/>
                <a:gd name="T85" fmla="*/ 11 h 29"/>
                <a:gd name="T86" fmla="*/ 9 w 35"/>
                <a:gd name="T87" fmla="*/ 10 h 29"/>
                <a:gd name="T88" fmla="*/ 10 w 35"/>
                <a:gd name="T89" fmla="*/ 10 h 29"/>
                <a:gd name="T90" fmla="*/ 5 w 35"/>
                <a:gd name="T91" fmla="*/ 8 h 29"/>
                <a:gd name="T92" fmla="*/ 5 w 35"/>
                <a:gd name="T93" fmla="*/ 7 h 29"/>
                <a:gd name="T94" fmla="*/ 10 w 35"/>
                <a:gd name="T95" fmla="*/ 8 h 29"/>
                <a:gd name="T96" fmla="*/ 11 w 35"/>
                <a:gd name="T97" fmla="*/ 10 h 29"/>
                <a:gd name="T98" fmla="*/ 12 w 35"/>
                <a:gd name="T99" fmla="*/ 11 h 29"/>
                <a:gd name="T100" fmla="*/ 10 w 35"/>
                <a:gd name="T101" fmla="*/ 10 h 29"/>
                <a:gd name="T102" fmla="*/ 9 w 35"/>
                <a:gd name="T103" fmla="*/ 7 h 29"/>
                <a:gd name="T104" fmla="*/ 9 w 35"/>
                <a:gd name="T105" fmla="*/ 5 h 29"/>
                <a:gd name="T106" fmla="*/ 9 w 35"/>
                <a:gd name="T107" fmla="*/ 7 h 29"/>
                <a:gd name="T108" fmla="*/ 8 w 35"/>
                <a:gd name="T109" fmla="*/ 5 h 29"/>
                <a:gd name="T110" fmla="*/ 0 w 35"/>
                <a:gd name="T111" fmla="*/ 4 h 29"/>
                <a:gd name="T112" fmla="*/ 1 w 35"/>
                <a:gd name="T113" fmla="*/ 4 h 29"/>
                <a:gd name="T114" fmla="*/ 7 w 35"/>
                <a:gd name="T115" fmla="*/ 1 h 29"/>
                <a:gd name="T116" fmla="*/ 9 w 35"/>
                <a:gd name="T117" fmla="*/ 3 h 29"/>
                <a:gd name="T118" fmla="*/ 8 w 35"/>
                <a:gd name="T119" fmla="*/ 3 h 29"/>
                <a:gd name="T120" fmla="*/ 6 w 35"/>
                <a:gd name="T121" fmla="*/ 3 h 29"/>
                <a:gd name="T122" fmla="*/ 6 w 35"/>
                <a:gd name="T123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" h="29">
                  <a:moveTo>
                    <a:pt x="35" y="29"/>
                  </a:moveTo>
                  <a:lnTo>
                    <a:pt x="34" y="29"/>
                  </a:lnTo>
                  <a:lnTo>
                    <a:pt x="35" y="29"/>
                  </a:lnTo>
                  <a:close/>
                  <a:moveTo>
                    <a:pt x="33" y="29"/>
                  </a:moveTo>
                  <a:lnTo>
                    <a:pt x="34" y="29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3" y="29"/>
                  </a:lnTo>
                  <a:lnTo>
                    <a:pt x="34" y="29"/>
                  </a:lnTo>
                  <a:lnTo>
                    <a:pt x="33" y="29"/>
                  </a:lnTo>
                  <a:close/>
                  <a:moveTo>
                    <a:pt x="26" y="29"/>
                  </a:moveTo>
                  <a:lnTo>
                    <a:pt x="26" y="28"/>
                  </a:lnTo>
                  <a:lnTo>
                    <a:pt x="26" y="29"/>
                  </a:lnTo>
                  <a:close/>
                  <a:moveTo>
                    <a:pt x="33" y="28"/>
                  </a:moveTo>
                  <a:lnTo>
                    <a:pt x="33" y="29"/>
                  </a:lnTo>
                  <a:lnTo>
                    <a:pt x="32" y="29"/>
                  </a:lnTo>
                  <a:lnTo>
                    <a:pt x="32" y="28"/>
                  </a:lnTo>
                  <a:lnTo>
                    <a:pt x="33" y="28"/>
                  </a:lnTo>
                  <a:close/>
                  <a:moveTo>
                    <a:pt x="27" y="28"/>
                  </a:moveTo>
                  <a:lnTo>
                    <a:pt x="26" y="28"/>
                  </a:lnTo>
                  <a:lnTo>
                    <a:pt x="27" y="28"/>
                  </a:lnTo>
                  <a:close/>
                  <a:moveTo>
                    <a:pt x="23" y="28"/>
                  </a:moveTo>
                  <a:lnTo>
                    <a:pt x="23" y="29"/>
                  </a:lnTo>
                  <a:lnTo>
                    <a:pt x="23" y="28"/>
                  </a:lnTo>
                  <a:lnTo>
                    <a:pt x="23" y="29"/>
                  </a:lnTo>
                  <a:lnTo>
                    <a:pt x="23" y="28"/>
                  </a:lnTo>
                  <a:close/>
                  <a:moveTo>
                    <a:pt x="25" y="28"/>
                  </a:moveTo>
                  <a:lnTo>
                    <a:pt x="26" y="28"/>
                  </a:lnTo>
                  <a:lnTo>
                    <a:pt x="26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5" y="28"/>
                  </a:lnTo>
                  <a:lnTo>
                    <a:pt x="25" y="29"/>
                  </a:lnTo>
                  <a:lnTo>
                    <a:pt x="25" y="28"/>
                  </a:lnTo>
                  <a:lnTo>
                    <a:pt x="25" y="28"/>
                  </a:lnTo>
                  <a:close/>
                  <a:moveTo>
                    <a:pt x="25" y="28"/>
                  </a:moveTo>
                  <a:lnTo>
                    <a:pt x="25" y="29"/>
                  </a:lnTo>
                  <a:lnTo>
                    <a:pt x="25" y="28"/>
                  </a:lnTo>
                  <a:lnTo>
                    <a:pt x="25" y="29"/>
                  </a:lnTo>
                  <a:lnTo>
                    <a:pt x="25" y="28"/>
                  </a:lnTo>
                  <a:close/>
                  <a:moveTo>
                    <a:pt x="26" y="28"/>
                  </a:moveTo>
                  <a:lnTo>
                    <a:pt x="27" y="28"/>
                  </a:lnTo>
                  <a:lnTo>
                    <a:pt x="26" y="28"/>
                  </a:lnTo>
                  <a:close/>
                  <a:moveTo>
                    <a:pt x="29" y="28"/>
                  </a:moveTo>
                  <a:lnTo>
                    <a:pt x="30" y="28"/>
                  </a:lnTo>
                  <a:lnTo>
                    <a:pt x="29" y="28"/>
                  </a:lnTo>
                  <a:close/>
                  <a:moveTo>
                    <a:pt x="29" y="28"/>
                  </a:moveTo>
                  <a:lnTo>
                    <a:pt x="30" y="28"/>
                  </a:lnTo>
                  <a:lnTo>
                    <a:pt x="31" y="28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0" y="29"/>
                  </a:lnTo>
                  <a:lnTo>
                    <a:pt x="29" y="29"/>
                  </a:lnTo>
                  <a:lnTo>
                    <a:pt x="29" y="28"/>
                  </a:lnTo>
                  <a:lnTo>
                    <a:pt x="29" y="29"/>
                  </a:lnTo>
                  <a:lnTo>
                    <a:pt x="29" y="28"/>
                  </a:lnTo>
                  <a:lnTo>
                    <a:pt x="29" y="28"/>
                  </a:lnTo>
                  <a:lnTo>
                    <a:pt x="29" y="28"/>
                  </a:lnTo>
                  <a:close/>
                  <a:moveTo>
                    <a:pt x="24" y="26"/>
                  </a:moveTo>
                  <a:lnTo>
                    <a:pt x="24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6" y="26"/>
                  </a:lnTo>
                  <a:lnTo>
                    <a:pt x="25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6"/>
                  </a:lnTo>
                  <a:lnTo>
                    <a:pt x="28" y="27"/>
                  </a:lnTo>
                  <a:lnTo>
                    <a:pt x="27" y="27"/>
                  </a:lnTo>
                  <a:lnTo>
                    <a:pt x="27" y="26"/>
                  </a:lnTo>
                  <a:lnTo>
                    <a:pt x="26" y="26"/>
                  </a:lnTo>
                  <a:lnTo>
                    <a:pt x="26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close/>
                  <a:moveTo>
                    <a:pt x="18" y="26"/>
                  </a:moveTo>
                  <a:lnTo>
                    <a:pt x="18" y="26"/>
                  </a:lnTo>
                  <a:lnTo>
                    <a:pt x="18" y="26"/>
                  </a:lnTo>
                  <a:close/>
                  <a:moveTo>
                    <a:pt x="17" y="25"/>
                  </a:moveTo>
                  <a:lnTo>
                    <a:pt x="16" y="26"/>
                  </a:lnTo>
                  <a:lnTo>
                    <a:pt x="16" y="25"/>
                  </a:lnTo>
                  <a:lnTo>
                    <a:pt x="17" y="25"/>
                  </a:lnTo>
                  <a:close/>
                  <a:moveTo>
                    <a:pt x="20" y="25"/>
                  </a:move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6"/>
                  </a:lnTo>
                  <a:lnTo>
                    <a:pt x="20" y="25"/>
                  </a:lnTo>
                  <a:lnTo>
                    <a:pt x="20" y="26"/>
                  </a:lnTo>
                  <a:lnTo>
                    <a:pt x="20" y="25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5"/>
                  </a:lnTo>
                  <a:lnTo>
                    <a:pt x="20" y="26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20" y="25"/>
                  </a:lnTo>
                  <a:close/>
                  <a:moveTo>
                    <a:pt x="24" y="25"/>
                  </a:moveTo>
                  <a:lnTo>
                    <a:pt x="24" y="25"/>
                  </a:lnTo>
                  <a:lnTo>
                    <a:pt x="24" y="25"/>
                  </a:lnTo>
                  <a:close/>
                  <a:moveTo>
                    <a:pt x="21" y="24"/>
                  </a:moveTo>
                  <a:lnTo>
                    <a:pt x="21" y="24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1" y="24"/>
                  </a:lnTo>
                  <a:close/>
                  <a:moveTo>
                    <a:pt x="23" y="23"/>
                  </a:moveTo>
                  <a:lnTo>
                    <a:pt x="23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6" y="24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26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4"/>
                  </a:lnTo>
                  <a:lnTo>
                    <a:pt x="24" y="24"/>
                  </a:lnTo>
                  <a:lnTo>
                    <a:pt x="24" y="25"/>
                  </a:lnTo>
                  <a:lnTo>
                    <a:pt x="24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2" y="24"/>
                  </a:lnTo>
                  <a:lnTo>
                    <a:pt x="22" y="23"/>
                  </a:lnTo>
                  <a:lnTo>
                    <a:pt x="21" y="23"/>
                  </a:lnTo>
                  <a:lnTo>
                    <a:pt x="22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close/>
                  <a:moveTo>
                    <a:pt x="22" y="21"/>
                  </a:moveTo>
                  <a:lnTo>
                    <a:pt x="23" y="21"/>
                  </a:lnTo>
                  <a:lnTo>
                    <a:pt x="23" y="21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3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2"/>
                  </a:lnTo>
                  <a:lnTo>
                    <a:pt x="23" y="23"/>
                  </a:lnTo>
                  <a:lnTo>
                    <a:pt x="23" y="22"/>
                  </a:lnTo>
                  <a:lnTo>
                    <a:pt x="22" y="22"/>
                  </a:lnTo>
                  <a:lnTo>
                    <a:pt x="21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1"/>
                  </a:lnTo>
                  <a:close/>
                  <a:moveTo>
                    <a:pt x="20" y="21"/>
                  </a:moveTo>
                  <a:lnTo>
                    <a:pt x="21" y="21"/>
                  </a:lnTo>
                  <a:lnTo>
                    <a:pt x="21" y="21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0" y="22"/>
                  </a:lnTo>
                  <a:lnTo>
                    <a:pt x="20" y="21"/>
                  </a:lnTo>
                  <a:lnTo>
                    <a:pt x="20" y="22"/>
                  </a:lnTo>
                  <a:lnTo>
                    <a:pt x="20" y="21"/>
                  </a:lnTo>
                  <a:close/>
                  <a:moveTo>
                    <a:pt x="20" y="21"/>
                  </a:moveTo>
                  <a:lnTo>
                    <a:pt x="20" y="21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20" y="21"/>
                  </a:lnTo>
                  <a:close/>
                  <a:moveTo>
                    <a:pt x="15" y="18"/>
                  </a:moveTo>
                  <a:lnTo>
                    <a:pt x="16" y="18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5" y="18"/>
                  </a:lnTo>
                  <a:close/>
                  <a:moveTo>
                    <a:pt x="14" y="18"/>
                  </a:move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close/>
                  <a:moveTo>
                    <a:pt x="16" y="18"/>
                  </a:moveTo>
                  <a:lnTo>
                    <a:pt x="17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close/>
                  <a:moveTo>
                    <a:pt x="17" y="18"/>
                  </a:move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close/>
                  <a:moveTo>
                    <a:pt x="16" y="18"/>
                  </a:move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close/>
                  <a:moveTo>
                    <a:pt x="14" y="18"/>
                  </a:move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close/>
                  <a:moveTo>
                    <a:pt x="16" y="18"/>
                  </a:move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close/>
                  <a:moveTo>
                    <a:pt x="17" y="18"/>
                  </a:moveTo>
                  <a:lnTo>
                    <a:pt x="16" y="18"/>
                  </a:lnTo>
                  <a:lnTo>
                    <a:pt x="17" y="18"/>
                  </a:lnTo>
                  <a:close/>
                  <a:moveTo>
                    <a:pt x="14" y="18"/>
                  </a:moveTo>
                  <a:lnTo>
                    <a:pt x="14" y="18"/>
                  </a:lnTo>
                  <a:lnTo>
                    <a:pt x="14" y="18"/>
                  </a:lnTo>
                  <a:close/>
                  <a:moveTo>
                    <a:pt x="17" y="18"/>
                  </a:moveTo>
                  <a:lnTo>
                    <a:pt x="17" y="17"/>
                  </a:lnTo>
                  <a:lnTo>
                    <a:pt x="17" y="18"/>
                  </a:lnTo>
                  <a:close/>
                  <a:moveTo>
                    <a:pt x="16" y="18"/>
                  </a:moveTo>
                  <a:lnTo>
                    <a:pt x="16" y="17"/>
                  </a:lnTo>
                  <a:lnTo>
                    <a:pt x="16" y="18"/>
                  </a:lnTo>
                  <a:close/>
                  <a:moveTo>
                    <a:pt x="13" y="17"/>
                  </a:moveTo>
                  <a:lnTo>
                    <a:pt x="13" y="17"/>
                  </a:lnTo>
                  <a:lnTo>
                    <a:pt x="13" y="17"/>
                  </a:lnTo>
                  <a:close/>
                  <a:moveTo>
                    <a:pt x="13" y="16"/>
                  </a:moveTo>
                  <a:lnTo>
                    <a:pt x="12" y="16"/>
                  </a:lnTo>
                  <a:lnTo>
                    <a:pt x="13" y="16"/>
                  </a:lnTo>
                  <a:close/>
                  <a:moveTo>
                    <a:pt x="12" y="16"/>
                  </a:moveTo>
                  <a:lnTo>
                    <a:pt x="13" y="16"/>
                  </a:lnTo>
                  <a:lnTo>
                    <a:pt x="12" y="16"/>
                  </a:lnTo>
                  <a:close/>
                  <a:moveTo>
                    <a:pt x="15" y="16"/>
                  </a:moveTo>
                  <a:lnTo>
                    <a:pt x="15" y="16"/>
                  </a:lnTo>
                  <a:lnTo>
                    <a:pt x="15" y="16"/>
                  </a:lnTo>
                  <a:close/>
                  <a:moveTo>
                    <a:pt x="15" y="16"/>
                  </a:moveTo>
                  <a:lnTo>
                    <a:pt x="14" y="16"/>
                  </a:lnTo>
                  <a:lnTo>
                    <a:pt x="15" y="16"/>
                  </a:lnTo>
                  <a:close/>
                  <a:moveTo>
                    <a:pt x="14" y="16"/>
                  </a:moveTo>
                  <a:lnTo>
                    <a:pt x="13" y="16"/>
                  </a:lnTo>
                  <a:lnTo>
                    <a:pt x="14" y="16"/>
                  </a:lnTo>
                  <a:close/>
                  <a:moveTo>
                    <a:pt x="13" y="16"/>
                  </a:moveTo>
                  <a:lnTo>
                    <a:pt x="13" y="16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13" y="16"/>
                  </a:lnTo>
                  <a:close/>
                  <a:moveTo>
                    <a:pt x="12" y="15"/>
                  </a:moveTo>
                  <a:lnTo>
                    <a:pt x="12" y="16"/>
                  </a:lnTo>
                  <a:lnTo>
                    <a:pt x="12" y="15"/>
                  </a:lnTo>
                  <a:close/>
                  <a:moveTo>
                    <a:pt x="13" y="15"/>
                  </a:moveTo>
                  <a:lnTo>
                    <a:pt x="12" y="15"/>
                  </a:lnTo>
                  <a:lnTo>
                    <a:pt x="13" y="15"/>
                  </a:lnTo>
                  <a:close/>
                  <a:moveTo>
                    <a:pt x="12" y="15"/>
                  </a:moveTo>
                  <a:lnTo>
                    <a:pt x="12" y="15"/>
                  </a:lnTo>
                  <a:lnTo>
                    <a:pt x="12" y="15"/>
                  </a:lnTo>
                  <a:close/>
                  <a:moveTo>
                    <a:pt x="14" y="15"/>
                  </a:moveTo>
                  <a:lnTo>
                    <a:pt x="13" y="15"/>
                  </a:lnTo>
                  <a:lnTo>
                    <a:pt x="14" y="15"/>
                  </a:lnTo>
                  <a:close/>
                  <a:moveTo>
                    <a:pt x="11" y="14"/>
                  </a:moveTo>
                  <a:lnTo>
                    <a:pt x="12" y="14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1" y="14"/>
                  </a:lnTo>
                  <a:close/>
                  <a:moveTo>
                    <a:pt x="11" y="13"/>
                  </a:moveTo>
                  <a:lnTo>
                    <a:pt x="12" y="13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3"/>
                  </a:lnTo>
                  <a:close/>
                  <a:moveTo>
                    <a:pt x="11" y="13"/>
                  </a:moveTo>
                  <a:lnTo>
                    <a:pt x="10" y="12"/>
                  </a:lnTo>
                  <a:lnTo>
                    <a:pt x="11" y="12"/>
                  </a:lnTo>
                  <a:lnTo>
                    <a:pt x="11" y="13"/>
                  </a:lnTo>
                  <a:close/>
                  <a:moveTo>
                    <a:pt x="10" y="12"/>
                  </a:moveTo>
                  <a:lnTo>
                    <a:pt x="10" y="13"/>
                  </a:lnTo>
                  <a:lnTo>
                    <a:pt x="10" y="12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10" y="12"/>
                  </a:lnTo>
                  <a:close/>
                  <a:moveTo>
                    <a:pt x="9" y="12"/>
                  </a:moveTo>
                  <a:lnTo>
                    <a:pt x="10" y="13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1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9" y="12"/>
                  </a:lnTo>
                  <a:close/>
                  <a:moveTo>
                    <a:pt x="10" y="12"/>
                  </a:moveTo>
                  <a:lnTo>
                    <a:pt x="10" y="12"/>
                  </a:lnTo>
                  <a:lnTo>
                    <a:pt x="10" y="12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  <a:moveTo>
                    <a:pt x="9" y="11"/>
                  </a:moveTo>
                  <a:lnTo>
                    <a:pt x="9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1"/>
                  </a:lnTo>
                  <a:close/>
                  <a:moveTo>
                    <a:pt x="9" y="11"/>
                  </a:moveTo>
                  <a:lnTo>
                    <a:pt x="8" y="11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9" y="11"/>
                  </a:lnTo>
                  <a:close/>
                  <a:moveTo>
                    <a:pt x="10" y="11"/>
                  </a:moveTo>
                  <a:lnTo>
                    <a:pt x="11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0" y="11"/>
                  </a:lnTo>
                  <a:close/>
                  <a:moveTo>
                    <a:pt x="8" y="11"/>
                  </a:moveTo>
                  <a:lnTo>
                    <a:pt x="8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8" y="11"/>
                  </a:lnTo>
                  <a:close/>
                  <a:moveTo>
                    <a:pt x="8" y="10"/>
                  </a:moveTo>
                  <a:lnTo>
                    <a:pt x="8" y="11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close/>
                  <a:moveTo>
                    <a:pt x="9" y="10"/>
                  </a:moveTo>
                  <a:lnTo>
                    <a:pt x="9" y="10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10"/>
                  </a:lnTo>
                  <a:close/>
                  <a:moveTo>
                    <a:pt x="10" y="10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10" y="10"/>
                  </a:lnTo>
                  <a:close/>
                  <a:moveTo>
                    <a:pt x="7" y="10"/>
                  </a:moveTo>
                  <a:lnTo>
                    <a:pt x="6" y="10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10"/>
                  </a:lnTo>
                  <a:close/>
                  <a:moveTo>
                    <a:pt x="7" y="9"/>
                  </a:moveTo>
                  <a:lnTo>
                    <a:pt x="7" y="8"/>
                  </a:lnTo>
                  <a:lnTo>
                    <a:pt x="7" y="9"/>
                  </a:lnTo>
                  <a:close/>
                  <a:moveTo>
                    <a:pt x="5" y="8"/>
                  </a:moveTo>
                  <a:lnTo>
                    <a:pt x="5" y="9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8"/>
                  </a:lnTo>
                  <a:close/>
                  <a:moveTo>
                    <a:pt x="5" y="8"/>
                  </a:moveTo>
                  <a:lnTo>
                    <a:pt x="5" y="8"/>
                  </a:lnTo>
                  <a:lnTo>
                    <a:pt x="5" y="8"/>
                  </a:lnTo>
                  <a:close/>
                  <a:moveTo>
                    <a:pt x="5" y="7"/>
                  </a:move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5" y="7"/>
                  </a:lnTo>
                  <a:close/>
                  <a:moveTo>
                    <a:pt x="9" y="7"/>
                  </a:moveTo>
                  <a:lnTo>
                    <a:pt x="9" y="7"/>
                  </a:lnTo>
                  <a:lnTo>
                    <a:pt x="9" y="8"/>
                  </a:lnTo>
                  <a:lnTo>
                    <a:pt x="9" y="7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7"/>
                  </a:lnTo>
                  <a:lnTo>
                    <a:pt x="9" y="7"/>
                  </a:lnTo>
                  <a:lnTo>
                    <a:pt x="9" y="7"/>
                  </a:lnTo>
                  <a:close/>
                  <a:moveTo>
                    <a:pt x="9" y="7"/>
                  </a:moveTo>
                  <a:lnTo>
                    <a:pt x="9" y="7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7"/>
                  </a:lnTo>
                  <a:close/>
                  <a:moveTo>
                    <a:pt x="5" y="6"/>
                  </a:moveTo>
                  <a:lnTo>
                    <a:pt x="5" y="5"/>
                  </a:lnTo>
                  <a:lnTo>
                    <a:pt x="5" y="6"/>
                  </a:lnTo>
                  <a:close/>
                  <a:moveTo>
                    <a:pt x="9" y="5"/>
                  </a:move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close/>
                  <a:moveTo>
                    <a:pt x="8" y="5"/>
                  </a:moveTo>
                  <a:lnTo>
                    <a:pt x="9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close/>
                  <a:moveTo>
                    <a:pt x="9" y="4"/>
                  </a:moveTo>
                  <a:lnTo>
                    <a:pt x="9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9" y="4"/>
                  </a:lnTo>
                  <a:close/>
                  <a:moveTo>
                    <a:pt x="1" y="4"/>
                  </a:moveTo>
                  <a:lnTo>
                    <a:pt x="1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4"/>
                  </a:lnTo>
                  <a:close/>
                  <a:moveTo>
                    <a:pt x="9" y="4"/>
                  </a:move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close/>
                  <a:moveTo>
                    <a:pt x="0" y="4"/>
                  </a:moveTo>
                  <a:lnTo>
                    <a:pt x="1" y="4"/>
                  </a:lnTo>
                  <a:lnTo>
                    <a:pt x="0" y="4"/>
                  </a:lnTo>
                  <a:close/>
                  <a:moveTo>
                    <a:pt x="6" y="3"/>
                  </a:moveTo>
                  <a:lnTo>
                    <a:pt x="7" y="3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3"/>
                  </a:lnTo>
                  <a:close/>
                  <a:moveTo>
                    <a:pt x="7" y="0"/>
                  </a:move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" name="Freeform 18"/>
            <p:cNvSpPr>
              <a:spLocks noEditPoints="1"/>
            </p:cNvSpPr>
            <p:nvPr/>
          </p:nvSpPr>
          <p:spPr bwMode="auto">
            <a:xfrm>
              <a:off x="5901447" y="3732783"/>
              <a:ext cx="45686" cy="46846"/>
            </a:xfrm>
            <a:custGeom>
              <a:avLst/>
              <a:gdLst>
                <a:gd name="T0" fmla="*/ 22 w 35"/>
                <a:gd name="T1" fmla="*/ 34 h 34"/>
                <a:gd name="T2" fmla="*/ 35 w 35"/>
                <a:gd name="T3" fmla="*/ 30 h 34"/>
                <a:gd name="T4" fmla="*/ 28 w 35"/>
                <a:gd name="T5" fmla="*/ 30 h 34"/>
                <a:gd name="T6" fmla="*/ 28 w 35"/>
                <a:gd name="T7" fmla="*/ 29 h 34"/>
                <a:gd name="T8" fmla="*/ 28 w 35"/>
                <a:gd name="T9" fmla="*/ 29 h 34"/>
                <a:gd name="T10" fmla="*/ 25 w 35"/>
                <a:gd name="T11" fmla="*/ 29 h 34"/>
                <a:gd name="T12" fmla="*/ 30 w 35"/>
                <a:gd name="T13" fmla="*/ 29 h 34"/>
                <a:gd name="T14" fmla="*/ 25 w 35"/>
                <a:gd name="T15" fmla="*/ 28 h 34"/>
                <a:gd name="T16" fmla="*/ 25 w 35"/>
                <a:gd name="T17" fmla="*/ 28 h 34"/>
                <a:gd name="T18" fmla="*/ 29 w 35"/>
                <a:gd name="T19" fmla="*/ 26 h 34"/>
                <a:gd name="T20" fmla="*/ 21 w 35"/>
                <a:gd name="T21" fmla="*/ 27 h 34"/>
                <a:gd name="T22" fmla="*/ 23 w 35"/>
                <a:gd name="T23" fmla="*/ 25 h 34"/>
                <a:gd name="T24" fmla="*/ 22 w 35"/>
                <a:gd name="T25" fmla="*/ 25 h 34"/>
                <a:gd name="T26" fmla="*/ 25 w 35"/>
                <a:gd name="T27" fmla="*/ 24 h 34"/>
                <a:gd name="T28" fmla="*/ 21 w 35"/>
                <a:gd name="T29" fmla="*/ 22 h 34"/>
                <a:gd name="T30" fmla="*/ 21 w 35"/>
                <a:gd name="T31" fmla="*/ 22 h 34"/>
                <a:gd name="T32" fmla="*/ 19 w 35"/>
                <a:gd name="T33" fmla="*/ 20 h 34"/>
                <a:gd name="T34" fmla="*/ 19 w 35"/>
                <a:gd name="T35" fmla="*/ 20 h 34"/>
                <a:gd name="T36" fmla="*/ 19 w 35"/>
                <a:gd name="T37" fmla="*/ 19 h 34"/>
                <a:gd name="T38" fmla="*/ 18 w 35"/>
                <a:gd name="T39" fmla="*/ 19 h 34"/>
                <a:gd name="T40" fmla="*/ 17 w 35"/>
                <a:gd name="T41" fmla="*/ 19 h 34"/>
                <a:gd name="T42" fmla="*/ 17 w 35"/>
                <a:gd name="T43" fmla="*/ 19 h 34"/>
                <a:gd name="T44" fmla="*/ 15 w 35"/>
                <a:gd name="T45" fmla="*/ 19 h 34"/>
                <a:gd name="T46" fmla="*/ 14 w 35"/>
                <a:gd name="T47" fmla="*/ 18 h 34"/>
                <a:gd name="T48" fmla="*/ 14 w 35"/>
                <a:gd name="T49" fmla="*/ 18 h 34"/>
                <a:gd name="T50" fmla="*/ 14 w 35"/>
                <a:gd name="T51" fmla="*/ 17 h 34"/>
                <a:gd name="T52" fmla="*/ 14 w 35"/>
                <a:gd name="T53" fmla="*/ 16 h 34"/>
                <a:gd name="T54" fmla="*/ 14 w 35"/>
                <a:gd name="T55" fmla="*/ 16 h 34"/>
                <a:gd name="T56" fmla="*/ 14 w 35"/>
                <a:gd name="T57" fmla="*/ 16 h 34"/>
                <a:gd name="T58" fmla="*/ 12 w 35"/>
                <a:gd name="T59" fmla="*/ 16 h 34"/>
                <a:gd name="T60" fmla="*/ 13 w 35"/>
                <a:gd name="T61" fmla="*/ 15 h 34"/>
                <a:gd name="T62" fmla="*/ 12 w 35"/>
                <a:gd name="T63" fmla="*/ 15 h 34"/>
                <a:gd name="T64" fmla="*/ 12 w 35"/>
                <a:gd name="T65" fmla="*/ 14 h 34"/>
                <a:gd name="T66" fmla="*/ 11 w 35"/>
                <a:gd name="T67" fmla="*/ 13 h 34"/>
                <a:gd name="T68" fmla="*/ 10 w 35"/>
                <a:gd name="T69" fmla="*/ 13 h 34"/>
                <a:gd name="T70" fmla="*/ 13 w 35"/>
                <a:gd name="T71" fmla="*/ 12 h 34"/>
                <a:gd name="T72" fmla="*/ 13 w 35"/>
                <a:gd name="T73" fmla="*/ 12 h 34"/>
                <a:gd name="T74" fmla="*/ 8 w 35"/>
                <a:gd name="T75" fmla="*/ 11 h 34"/>
                <a:gd name="T76" fmla="*/ 10 w 35"/>
                <a:gd name="T77" fmla="*/ 11 h 34"/>
                <a:gd name="T78" fmla="*/ 9 w 35"/>
                <a:gd name="T79" fmla="*/ 7 h 34"/>
                <a:gd name="T80" fmla="*/ 2 w 35"/>
                <a:gd name="T81" fmla="*/ 5 h 34"/>
                <a:gd name="T82" fmla="*/ 1 w 35"/>
                <a:gd name="T83" fmla="*/ 4 h 34"/>
                <a:gd name="T84" fmla="*/ 0 w 35"/>
                <a:gd name="T85" fmla="*/ 2 h 34"/>
                <a:gd name="T86" fmla="*/ 7 w 35"/>
                <a:gd name="T8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" h="34">
                  <a:moveTo>
                    <a:pt x="22" y="34"/>
                  </a:moveTo>
                  <a:lnTo>
                    <a:pt x="21" y="34"/>
                  </a:lnTo>
                  <a:lnTo>
                    <a:pt x="22" y="34"/>
                  </a:lnTo>
                  <a:close/>
                  <a:moveTo>
                    <a:pt x="35" y="30"/>
                  </a:moveTo>
                  <a:lnTo>
                    <a:pt x="35" y="30"/>
                  </a:lnTo>
                  <a:lnTo>
                    <a:pt x="35" y="30"/>
                  </a:lnTo>
                  <a:close/>
                  <a:moveTo>
                    <a:pt x="28" y="30"/>
                  </a:moveTo>
                  <a:lnTo>
                    <a:pt x="28" y="29"/>
                  </a:lnTo>
                  <a:lnTo>
                    <a:pt x="28" y="30"/>
                  </a:lnTo>
                  <a:close/>
                  <a:moveTo>
                    <a:pt x="28" y="29"/>
                  </a:moveTo>
                  <a:lnTo>
                    <a:pt x="28" y="30"/>
                  </a:lnTo>
                  <a:lnTo>
                    <a:pt x="28" y="29"/>
                  </a:lnTo>
                  <a:close/>
                  <a:moveTo>
                    <a:pt x="28" y="29"/>
                  </a:moveTo>
                  <a:lnTo>
                    <a:pt x="28" y="30"/>
                  </a:lnTo>
                  <a:lnTo>
                    <a:pt x="28" y="29"/>
                  </a:lnTo>
                  <a:close/>
                  <a:moveTo>
                    <a:pt x="25" y="29"/>
                  </a:moveTo>
                  <a:lnTo>
                    <a:pt x="25" y="30"/>
                  </a:lnTo>
                  <a:lnTo>
                    <a:pt x="25" y="29"/>
                  </a:lnTo>
                  <a:close/>
                  <a:moveTo>
                    <a:pt x="30" y="29"/>
                  </a:moveTo>
                  <a:lnTo>
                    <a:pt x="30" y="29"/>
                  </a:lnTo>
                  <a:lnTo>
                    <a:pt x="30" y="29"/>
                  </a:lnTo>
                  <a:close/>
                  <a:moveTo>
                    <a:pt x="25" y="28"/>
                  </a:moveTo>
                  <a:lnTo>
                    <a:pt x="25" y="28"/>
                  </a:lnTo>
                  <a:lnTo>
                    <a:pt x="25" y="28"/>
                  </a:lnTo>
                  <a:close/>
                  <a:moveTo>
                    <a:pt x="25" y="28"/>
                  </a:moveTo>
                  <a:lnTo>
                    <a:pt x="25" y="27"/>
                  </a:lnTo>
                  <a:lnTo>
                    <a:pt x="25" y="28"/>
                  </a:lnTo>
                  <a:close/>
                  <a:moveTo>
                    <a:pt x="29" y="26"/>
                  </a:moveTo>
                  <a:lnTo>
                    <a:pt x="29" y="27"/>
                  </a:lnTo>
                  <a:lnTo>
                    <a:pt x="29" y="26"/>
                  </a:lnTo>
                  <a:close/>
                  <a:moveTo>
                    <a:pt x="21" y="27"/>
                  </a:moveTo>
                  <a:lnTo>
                    <a:pt x="21" y="26"/>
                  </a:lnTo>
                  <a:lnTo>
                    <a:pt x="21" y="27"/>
                  </a:lnTo>
                  <a:close/>
                  <a:moveTo>
                    <a:pt x="23" y="25"/>
                  </a:moveTo>
                  <a:lnTo>
                    <a:pt x="22" y="25"/>
                  </a:lnTo>
                  <a:lnTo>
                    <a:pt x="23" y="25"/>
                  </a:lnTo>
                  <a:close/>
                  <a:moveTo>
                    <a:pt x="22" y="25"/>
                  </a:moveTo>
                  <a:lnTo>
                    <a:pt x="22" y="24"/>
                  </a:lnTo>
                  <a:lnTo>
                    <a:pt x="22" y="25"/>
                  </a:lnTo>
                  <a:close/>
                  <a:moveTo>
                    <a:pt x="25" y="24"/>
                  </a:moveTo>
                  <a:lnTo>
                    <a:pt x="25" y="24"/>
                  </a:lnTo>
                  <a:lnTo>
                    <a:pt x="25" y="24"/>
                  </a:lnTo>
                  <a:close/>
                  <a:moveTo>
                    <a:pt x="21" y="22"/>
                  </a:moveTo>
                  <a:lnTo>
                    <a:pt x="21" y="22"/>
                  </a:lnTo>
                  <a:lnTo>
                    <a:pt x="21" y="22"/>
                  </a:lnTo>
                  <a:close/>
                  <a:moveTo>
                    <a:pt x="21" y="22"/>
                  </a:moveTo>
                  <a:lnTo>
                    <a:pt x="20" y="22"/>
                  </a:lnTo>
                  <a:lnTo>
                    <a:pt x="21" y="22"/>
                  </a:lnTo>
                  <a:close/>
                  <a:moveTo>
                    <a:pt x="19" y="20"/>
                  </a:moveTo>
                  <a:lnTo>
                    <a:pt x="18" y="20"/>
                  </a:lnTo>
                  <a:lnTo>
                    <a:pt x="19" y="20"/>
                  </a:lnTo>
                  <a:close/>
                  <a:moveTo>
                    <a:pt x="19" y="20"/>
                  </a:moveTo>
                  <a:lnTo>
                    <a:pt x="18" y="20"/>
                  </a:lnTo>
                  <a:lnTo>
                    <a:pt x="19" y="20"/>
                  </a:lnTo>
                  <a:close/>
                  <a:moveTo>
                    <a:pt x="19" y="19"/>
                  </a:moveTo>
                  <a:lnTo>
                    <a:pt x="18" y="19"/>
                  </a:lnTo>
                  <a:lnTo>
                    <a:pt x="19" y="19"/>
                  </a:lnTo>
                  <a:close/>
                  <a:moveTo>
                    <a:pt x="18" y="19"/>
                  </a:moveTo>
                  <a:lnTo>
                    <a:pt x="17" y="19"/>
                  </a:lnTo>
                  <a:lnTo>
                    <a:pt x="18" y="19"/>
                  </a:lnTo>
                  <a:close/>
                  <a:moveTo>
                    <a:pt x="17" y="19"/>
                  </a:moveTo>
                  <a:lnTo>
                    <a:pt x="17" y="19"/>
                  </a:lnTo>
                  <a:lnTo>
                    <a:pt x="17" y="19"/>
                  </a:lnTo>
                  <a:close/>
                  <a:moveTo>
                    <a:pt x="17" y="19"/>
                  </a:moveTo>
                  <a:lnTo>
                    <a:pt x="16" y="19"/>
                  </a:lnTo>
                  <a:lnTo>
                    <a:pt x="17" y="19"/>
                  </a:lnTo>
                  <a:close/>
                  <a:moveTo>
                    <a:pt x="15" y="19"/>
                  </a:moveTo>
                  <a:lnTo>
                    <a:pt x="14" y="19"/>
                  </a:lnTo>
                  <a:lnTo>
                    <a:pt x="15" y="19"/>
                  </a:lnTo>
                  <a:close/>
                  <a:moveTo>
                    <a:pt x="14" y="18"/>
                  </a:moveTo>
                  <a:lnTo>
                    <a:pt x="14" y="19"/>
                  </a:lnTo>
                  <a:lnTo>
                    <a:pt x="14" y="18"/>
                  </a:lnTo>
                  <a:close/>
                  <a:moveTo>
                    <a:pt x="14" y="18"/>
                  </a:moveTo>
                  <a:lnTo>
                    <a:pt x="14" y="19"/>
                  </a:lnTo>
                  <a:lnTo>
                    <a:pt x="14" y="18"/>
                  </a:lnTo>
                  <a:close/>
                  <a:moveTo>
                    <a:pt x="14" y="17"/>
                  </a:moveTo>
                  <a:lnTo>
                    <a:pt x="13" y="17"/>
                  </a:lnTo>
                  <a:lnTo>
                    <a:pt x="14" y="17"/>
                  </a:lnTo>
                  <a:close/>
                  <a:moveTo>
                    <a:pt x="14" y="16"/>
                  </a:moveTo>
                  <a:lnTo>
                    <a:pt x="14" y="16"/>
                  </a:lnTo>
                  <a:lnTo>
                    <a:pt x="14" y="16"/>
                  </a:lnTo>
                  <a:close/>
                  <a:moveTo>
                    <a:pt x="14" y="16"/>
                  </a:moveTo>
                  <a:lnTo>
                    <a:pt x="13" y="16"/>
                  </a:lnTo>
                  <a:lnTo>
                    <a:pt x="14" y="16"/>
                  </a:lnTo>
                  <a:close/>
                  <a:moveTo>
                    <a:pt x="15" y="16"/>
                  </a:move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5" y="16"/>
                  </a:lnTo>
                  <a:close/>
                  <a:moveTo>
                    <a:pt x="12" y="16"/>
                  </a:moveTo>
                  <a:lnTo>
                    <a:pt x="12" y="15"/>
                  </a:lnTo>
                  <a:lnTo>
                    <a:pt x="12" y="16"/>
                  </a:lnTo>
                  <a:close/>
                  <a:moveTo>
                    <a:pt x="13" y="15"/>
                  </a:moveTo>
                  <a:lnTo>
                    <a:pt x="12" y="15"/>
                  </a:lnTo>
                  <a:lnTo>
                    <a:pt x="13" y="15"/>
                  </a:lnTo>
                  <a:close/>
                  <a:moveTo>
                    <a:pt x="12" y="15"/>
                  </a:moveTo>
                  <a:lnTo>
                    <a:pt x="11" y="15"/>
                  </a:lnTo>
                  <a:lnTo>
                    <a:pt x="12" y="15"/>
                  </a:lnTo>
                  <a:close/>
                  <a:moveTo>
                    <a:pt x="12" y="14"/>
                  </a:moveTo>
                  <a:lnTo>
                    <a:pt x="11" y="14"/>
                  </a:lnTo>
                  <a:lnTo>
                    <a:pt x="12" y="14"/>
                  </a:lnTo>
                  <a:close/>
                  <a:moveTo>
                    <a:pt x="11" y="13"/>
                  </a:moveTo>
                  <a:lnTo>
                    <a:pt x="10" y="13"/>
                  </a:lnTo>
                  <a:lnTo>
                    <a:pt x="11" y="13"/>
                  </a:lnTo>
                  <a:close/>
                  <a:moveTo>
                    <a:pt x="10" y="13"/>
                  </a:moveTo>
                  <a:lnTo>
                    <a:pt x="9" y="13"/>
                  </a:lnTo>
                  <a:lnTo>
                    <a:pt x="10" y="13"/>
                  </a:lnTo>
                  <a:close/>
                  <a:moveTo>
                    <a:pt x="13" y="12"/>
                  </a:moveTo>
                  <a:lnTo>
                    <a:pt x="13" y="12"/>
                  </a:lnTo>
                  <a:lnTo>
                    <a:pt x="13" y="12"/>
                  </a:lnTo>
                  <a:close/>
                  <a:moveTo>
                    <a:pt x="13" y="12"/>
                  </a:moveTo>
                  <a:lnTo>
                    <a:pt x="13" y="12"/>
                  </a:lnTo>
                  <a:lnTo>
                    <a:pt x="13" y="12"/>
                  </a:lnTo>
                  <a:close/>
                  <a:moveTo>
                    <a:pt x="8" y="11"/>
                  </a:moveTo>
                  <a:lnTo>
                    <a:pt x="8" y="12"/>
                  </a:lnTo>
                  <a:lnTo>
                    <a:pt x="8" y="11"/>
                  </a:lnTo>
                  <a:close/>
                  <a:moveTo>
                    <a:pt x="10" y="11"/>
                  </a:moveTo>
                  <a:lnTo>
                    <a:pt x="9" y="11"/>
                  </a:lnTo>
                  <a:lnTo>
                    <a:pt x="10" y="11"/>
                  </a:lnTo>
                  <a:close/>
                  <a:moveTo>
                    <a:pt x="9" y="7"/>
                  </a:moveTo>
                  <a:lnTo>
                    <a:pt x="9" y="8"/>
                  </a:lnTo>
                  <a:lnTo>
                    <a:pt x="9" y="7"/>
                  </a:lnTo>
                  <a:close/>
                  <a:moveTo>
                    <a:pt x="2" y="5"/>
                  </a:moveTo>
                  <a:lnTo>
                    <a:pt x="1" y="5"/>
                  </a:lnTo>
                  <a:lnTo>
                    <a:pt x="2" y="5"/>
                  </a:lnTo>
                  <a:close/>
                  <a:moveTo>
                    <a:pt x="1" y="4"/>
                  </a:moveTo>
                  <a:lnTo>
                    <a:pt x="0" y="4"/>
                  </a:lnTo>
                  <a:lnTo>
                    <a:pt x="1" y="4"/>
                  </a:lnTo>
                  <a:close/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7" y="0"/>
                  </a:moveTo>
                  <a:lnTo>
                    <a:pt x="7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Freeform 19"/>
            <p:cNvSpPr>
              <a:spLocks/>
            </p:cNvSpPr>
            <p:nvPr/>
          </p:nvSpPr>
          <p:spPr bwMode="auto">
            <a:xfrm>
              <a:off x="5885783" y="3641846"/>
              <a:ext cx="71793" cy="39958"/>
            </a:xfrm>
            <a:custGeom>
              <a:avLst/>
              <a:gdLst>
                <a:gd name="T0" fmla="*/ 20 w 55"/>
                <a:gd name="T1" fmla="*/ 0 h 29"/>
                <a:gd name="T2" fmla="*/ 22 w 55"/>
                <a:gd name="T3" fmla="*/ 2 h 29"/>
                <a:gd name="T4" fmla="*/ 23 w 55"/>
                <a:gd name="T5" fmla="*/ 0 h 29"/>
                <a:gd name="T6" fmla="*/ 25 w 55"/>
                <a:gd name="T7" fmla="*/ 0 h 29"/>
                <a:gd name="T8" fmla="*/ 26 w 55"/>
                <a:gd name="T9" fmla="*/ 3 h 29"/>
                <a:gd name="T10" fmla="*/ 28 w 55"/>
                <a:gd name="T11" fmla="*/ 3 h 29"/>
                <a:gd name="T12" fmla="*/ 30 w 55"/>
                <a:gd name="T13" fmla="*/ 4 h 29"/>
                <a:gd name="T14" fmla="*/ 33 w 55"/>
                <a:gd name="T15" fmla="*/ 5 h 29"/>
                <a:gd name="T16" fmla="*/ 35 w 55"/>
                <a:gd name="T17" fmla="*/ 5 h 29"/>
                <a:gd name="T18" fmla="*/ 33 w 55"/>
                <a:gd name="T19" fmla="*/ 7 h 29"/>
                <a:gd name="T20" fmla="*/ 34 w 55"/>
                <a:gd name="T21" fmla="*/ 8 h 29"/>
                <a:gd name="T22" fmla="*/ 36 w 55"/>
                <a:gd name="T23" fmla="*/ 11 h 29"/>
                <a:gd name="T24" fmla="*/ 38 w 55"/>
                <a:gd name="T25" fmla="*/ 9 h 29"/>
                <a:gd name="T26" fmla="*/ 39 w 55"/>
                <a:gd name="T27" fmla="*/ 8 h 29"/>
                <a:gd name="T28" fmla="*/ 41 w 55"/>
                <a:gd name="T29" fmla="*/ 8 h 29"/>
                <a:gd name="T30" fmla="*/ 42 w 55"/>
                <a:gd name="T31" fmla="*/ 9 h 29"/>
                <a:gd name="T32" fmla="*/ 44 w 55"/>
                <a:gd name="T33" fmla="*/ 9 h 29"/>
                <a:gd name="T34" fmla="*/ 45 w 55"/>
                <a:gd name="T35" fmla="*/ 9 h 29"/>
                <a:gd name="T36" fmla="*/ 45 w 55"/>
                <a:gd name="T37" fmla="*/ 11 h 29"/>
                <a:gd name="T38" fmla="*/ 47 w 55"/>
                <a:gd name="T39" fmla="*/ 12 h 29"/>
                <a:gd name="T40" fmla="*/ 48 w 55"/>
                <a:gd name="T41" fmla="*/ 12 h 29"/>
                <a:gd name="T42" fmla="*/ 51 w 55"/>
                <a:gd name="T43" fmla="*/ 13 h 29"/>
                <a:gd name="T44" fmla="*/ 52 w 55"/>
                <a:gd name="T45" fmla="*/ 13 h 29"/>
                <a:gd name="T46" fmla="*/ 53 w 55"/>
                <a:gd name="T47" fmla="*/ 16 h 29"/>
                <a:gd name="T48" fmla="*/ 54 w 55"/>
                <a:gd name="T49" fmla="*/ 18 h 29"/>
                <a:gd name="T50" fmla="*/ 51 w 55"/>
                <a:gd name="T51" fmla="*/ 19 h 29"/>
                <a:gd name="T52" fmla="*/ 49 w 55"/>
                <a:gd name="T53" fmla="*/ 20 h 29"/>
                <a:gd name="T54" fmla="*/ 48 w 55"/>
                <a:gd name="T55" fmla="*/ 23 h 29"/>
                <a:gd name="T56" fmla="*/ 46 w 55"/>
                <a:gd name="T57" fmla="*/ 24 h 29"/>
                <a:gd name="T58" fmla="*/ 44 w 55"/>
                <a:gd name="T59" fmla="*/ 26 h 29"/>
                <a:gd name="T60" fmla="*/ 41 w 55"/>
                <a:gd name="T61" fmla="*/ 26 h 29"/>
                <a:gd name="T62" fmla="*/ 39 w 55"/>
                <a:gd name="T63" fmla="*/ 28 h 29"/>
                <a:gd name="T64" fmla="*/ 37 w 55"/>
                <a:gd name="T65" fmla="*/ 27 h 29"/>
                <a:gd name="T66" fmla="*/ 35 w 55"/>
                <a:gd name="T67" fmla="*/ 27 h 29"/>
                <a:gd name="T68" fmla="*/ 32 w 55"/>
                <a:gd name="T69" fmla="*/ 27 h 29"/>
                <a:gd name="T70" fmla="*/ 30 w 55"/>
                <a:gd name="T71" fmla="*/ 26 h 29"/>
                <a:gd name="T72" fmla="*/ 27 w 55"/>
                <a:gd name="T73" fmla="*/ 24 h 29"/>
                <a:gd name="T74" fmla="*/ 25 w 55"/>
                <a:gd name="T75" fmla="*/ 24 h 29"/>
                <a:gd name="T76" fmla="*/ 23 w 55"/>
                <a:gd name="T77" fmla="*/ 26 h 29"/>
                <a:gd name="T78" fmla="*/ 22 w 55"/>
                <a:gd name="T79" fmla="*/ 27 h 29"/>
                <a:gd name="T80" fmla="*/ 19 w 55"/>
                <a:gd name="T81" fmla="*/ 29 h 29"/>
                <a:gd name="T82" fmla="*/ 17 w 55"/>
                <a:gd name="T83" fmla="*/ 29 h 29"/>
                <a:gd name="T84" fmla="*/ 15 w 55"/>
                <a:gd name="T85" fmla="*/ 27 h 29"/>
                <a:gd name="T86" fmla="*/ 13 w 55"/>
                <a:gd name="T87" fmla="*/ 25 h 29"/>
                <a:gd name="T88" fmla="*/ 11 w 55"/>
                <a:gd name="T89" fmla="*/ 24 h 29"/>
                <a:gd name="T90" fmla="*/ 9 w 55"/>
                <a:gd name="T91" fmla="*/ 22 h 29"/>
                <a:gd name="T92" fmla="*/ 7 w 55"/>
                <a:gd name="T93" fmla="*/ 20 h 29"/>
                <a:gd name="T94" fmla="*/ 5 w 55"/>
                <a:gd name="T95" fmla="*/ 19 h 29"/>
                <a:gd name="T96" fmla="*/ 4 w 55"/>
                <a:gd name="T97" fmla="*/ 17 h 29"/>
                <a:gd name="T98" fmla="*/ 3 w 55"/>
                <a:gd name="T99" fmla="*/ 16 h 29"/>
                <a:gd name="T100" fmla="*/ 3 w 55"/>
                <a:gd name="T101" fmla="*/ 13 h 29"/>
                <a:gd name="T102" fmla="*/ 1 w 55"/>
                <a:gd name="T103" fmla="*/ 11 h 29"/>
                <a:gd name="T104" fmla="*/ 0 w 55"/>
                <a:gd name="T105" fmla="*/ 9 h 29"/>
                <a:gd name="T106" fmla="*/ 1 w 55"/>
                <a:gd name="T107" fmla="*/ 9 h 29"/>
                <a:gd name="T108" fmla="*/ 3 w 55"/>
                <a:gd name="T109" fmla="*/ 8 h 29"/>
                <a:gd name="T110" fmla="*/ 5 w 55"/>
                <a:gd name="T111" fmla="*/ 7 h 29"/>
                <a:gd name="T112" fmla="*/ 7 w 55"/>
                <a:gd name="T113" fmla="*/ 7 h 29"/>
                <a:gd name="T114" fmla="*/ 10 w 55"/>
                <a:gd name="T115" fmla="*/ 5 h 29"/>
                <a:gd name="T116" fmla="*/ 12 w 55"/>
                <a:gd name="T117" fmla="*/ 4 h 29"/>
                <a:gd name="T118" fmla="*/ 14 w 55"/>
                <a:gd name="T119" fmla="*/ 3 h 29"/>
                <a:gd name="T120" fmla="*/ 16 w 55"/>
                <a:gd name="T121" fmla="*/ 2 h 29"/>
                <a:gd name="T122" fmla="*/ 19 w 55"/>
                <a:gd name="T123" fmla="*/ 1 h 29"/>
                <a:gd name="T124" fmla="*/ 18 w 55"/>
                <a:gd name="T12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" h="29">
                  <a:moveTo>
                    <a:pt x="18" y="0"/>
                  </a:move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29" y="4"/>
                  </a:lnTo>
                  <a:lnTo>
                    <a:pt x="29" y="3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1" y="5"/>
                  </a:lnTo>
                  <a:lnTo>
                    <a:pt x="32" y="5"/>
                  </a:lnTo>
                  <a:lnTo>
                    <a:pt x="32" y="4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5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10"/>
                  </a:lnTo>
                  <a:lnTo>
                    <a:pt x="36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8" y="11"/>
                  </a:lnTo>
                  <a:lnTo>
                    <a:pt x="38" y="10"/>
                  </a:lnTo>
                  <a:lnTo>
                    <a:pt x="38" y="9"/>
                  </a:lnTo>
                  <a:lnTo>
                    <a:pt x="38" y="10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8" y="7"/>
                  </a:lnTo>
                  <a:lnTo>
                    <a:pt x="39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5" y="9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5" y="10"/>
                  </a:lnTo>
                  <a:lnTo>
                    <a:pt x="45" y="9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4" y="10"/>
                  </a:lnTo>
                  <a:lnTo>
                    <a:pt x="44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5" y="12"/>
                  </a:lnTo>
                  <a:lnTo>
                    <a:pt x="46" y="12"/>
                  </a:lnTo>
                  <a:lnTo>
                    <a:pt x="45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1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9" y="12"/>
                  </a:lnTo>
                  <a:lnTo>
                    <a:pt x="49" y="12"/>
                  </a:lnTo>
                  <a:lnTo>
                    <a:pt x="50" y="12"/>
                  </a:lnTo>
                  <a:lnTo>
                    <a:pt x="50" y="13"/>
                  </a:lnTo>
                  <a:lnTo>
                    <a:pt x="51" y="13"/>
                  </a:lnTo>
                  <a:lnTo>
                    <a:pt x="50" y="13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2" y="14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3" y="16"/>
                  </a:lnTo>
                  <a:lnTo>
                    <a:pt x="53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7"/>
                  </a:lnTo>
                  <a:lnTo>
                    <a:pt x="54" y="18"/>
                  </a:lnTo>
                  <a:lnTo>
                    <a:pt x="55" y="18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9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51" y="20"/>
                  </a:lnTo>
                  <a:lnTo>
                    <a:pt x="51" y="20"/>
                  </a:lnTo>
                  <a:lnTo>
                    <a:pt x="50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1"/>
                  </a:lnTo>
                  <a:lnTo>
                    <a:pt x="49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5"/>
                  </a:lnTo>
                  <a:lnTo>
                    <a:pt x="46" y="24"/>
                  </a:lnTo>
                  <a:lnTo>
                    <a:pt x="46" y="25"/>
                  </a:lnTo>
                  <a:lnTo>
                    <a:pt x="45" y="25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7"/>
                  </a:lnTo>
                  <a:lnTo>
                    <a:pt x="40" y="27"/>
                  </a:lnTo>
                  <a:lnTo>
                    <a:pt x="40" y="27"/>
                  </a:lnTo>
                  <a:lnTo>
                    <a:pt x="39" y="27"/>
                  </a:lnTo>
                  <a:lnTo>
                    <a:pt x="39" y="28"/>
                  </a:lnTo>
                  <a:lnTo>
                    <a:pt x="39" y="29"/>
                  </a:lnTo>
                  <a:lnTo>
                    <a:pt x="39" y="28"/>
                  </a:lnTo>
                  <a:lnTo>
                    <a:pt x="38" y="28"/>
                  </a:lnTo>
                  <a:lnTo>
                    <a:pt x="39" y="27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7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5" y="26"/>
                  </a:lnTo>
                  <a:lnTo>
                    <a:pt x="35" y="27"/>
                  </a:lnTo>
                  <a:lnTo>
                    <a:pt x="34" y="27"/>
                  </a:lnTo>
                  <a:lnTo>
                    <a:pt x="34" y="27"/>
                  </a:lnTo>
                  <a:lnTo>
                    <a:pt x="34" y="27"/>
                  </a:lnTo>
                  <a:lnTo>
                    <a:pt x="34" y="27"/>
                  </a:lnTo>
                  <a:lnTo>
                    <a:pt x="33" y="27"/>
                  </a:lnTo>
                  <a:lnTo>
                    <a:pt x="33" y="27"/>
                  </a:lnTo>
                  <a:lnTo>
                    <a:pt x="32" y="27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0" y="26"/>
                  </a:lnTo>
                  <a:lnTo>
                    <a:pt x="31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5"/>
                  </a:lnTo>
                  <a:lnTo>
                    <a:pt x="28" y="25"/>
                  </a:lnTo>
                  <a:lnTo>
                    <a:pt x="27" y="25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4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3" y="25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22" y="26"/>
                  </a:lnTo>
                  <a:lnTo>
                    <a:pt x="22" y="27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1" y="27"/>
                  </a:lnTo>
                  <a:lnTo>
                    <a:pt x="21" y="28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9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3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4" name="Freeform 20"/>
            <p:cNvSpPr>
              <a:spLocks noEditPoints="1"/>
            </p:cNvSpPr>
            <p:nvPr/>
          </p:nvSpPr>
          <p:spPr bwMode="auto">
            <a:xfrm>
              <a:off x="5847929" y="3541264"/>
              <a:ext cx="70488" cy="41335"/>
            </a:xfrm>
            <a:custGeom>
              <a:avLst/>
              <a:gdLst>
                <a:gd name="T0" fmla="*/ 24 w 54"/>
                <a:gd name="T1" fmla="*/ 26 h 30"/>
                <a:gd name="T2" fmla="*/ 25 w 54"/>
                <a:gd name="T3" fmla="*/ 27 h 30"/>
                <a:gd name="T4" fmla="*/ 26 w 54"/>
                <a:gd name="T5" fmla="*/ 26 h 30"/>
                <a:gd name="T6" fmla="*/ 27 w 54"/>
                <a:gd name="T7" fmla="*/ 28 h 30"/>
                <a:gd name="T8" fmla="*/ 26 w 54"/>
                <a:gd name="T9" fmla="*/ 29 h 30"/>
                <a:gd name="T10" fmla="*/ 26 w 54"/>
                <a:gd name="T11" fmla="*/ 29 h 30"/>
                <a:gd name="T12" fmla="*/ 24 w 54"/>
                <a:gd name="T13" fmla="*/ 29 h 30"/>
                <a:gd name="T14" fmla="*/ 24 w 54"/>
                <a:gd name="T15" fmla="*/ 29 h 30"/>
                <a:gd name="T16" fmla="*/ 22 w 54"/>
                <a:gd name="T17" fmla="*/ 28 h 30"/>
                <a:gd name="T18" fmla="*/ 21 w 54"/>
                <a:gd name="T19" fmla="*/ 27 h 30"/>
                <a:gd name="T20" fmla="*/ 21 w 54"/>
                <a:gd name="T21" fmla="*/ 26 h 30"/>
                <a:gd name="T22" fmla="*/ 21 w 54"/>
                <a:gd name="T23" fmla="*/ 25 h 30"/>
                <a:gd name="T24" fmla="*/ 27 w 54"/>
                <a:gd name="T25" fmla="*/ 26 h 30"/>
                <a:gd name="T26" fmla="*/ 29 w 54"/>
                <a:gd name="T27" fmla="*/ 26 h 30"/>
                <a:gd name="T28" fmla="*/ 29 w 54"/>
                <a:gd name="T29" fmla="*/ 27 h 30"/>
                <a:gd name="T30" fmla="*/ 28 w 54"/>
                <a:gd name="T31" fmla="*/ 30 h 30"/>
                <a:gd name="T32" fmla="*/ 27 w 54"/>
                <a:gd name="T33" fmla="*/ 29 h 30"/>
                <a:gd name="T34" fmla="*/ 28 w 54"/>
                <a:gd name="T35" fmla="*/ 28 h 30"/>
                <a:gd name="T36" fmla="*/ 27 w 54"/>
                <a:gd name="T37" fmla="*/ 27 h 30"/>
                <a:gd name="T38" fmla="*/ 26 w 54"/>
                <a:gd name="T39" fmla="*/ 26 h 30"/>
                <a:gd name="T40" fmla="*/ 27 w 54"/>
                <a:gd name="T41" fmla="*/ 26 h 30"/>
                <a:gd name="T42" fmla="*/ 53 w 54"/>
                <a:gd name="T43" fmla="*/ 23 h 30"/>
                <a:gd name="T44" fmla="*/ 54 w 54"/>
                <a:gd name="T45" fmla="*/ 25 h 30"/>
                <a:gd name="T46" fmla="*/ 51 w 54"/>
                <a:gd name="T47" fmla="*/ 25 h 30"/>
                <a:gd name="T48" fmla="*/ 50 w 54"/>
                <a:gd name="T49" fmla="*/ 23 h 30"/>
                <a:gd name="T50" fmla="*/ 51 w 54"/>
                <a:gd name="T51" fmla="*/ 21 h 30"/>
                <a:gd name="T52" fmla="*/ 15 w 54"/>
                <a:gd name="T53" fmla="*/ 17 h 30"/>
                <a:gd name="T54" fmla="*/ 16 w 54"/>
                <a:gd name="T55" fmla="*/ 18 h 30"/>
                <a:gd name="T56" fmla="*/ 16 w 54"/>
                <a:gd name="T57" fmla="*/ 19 h 30"/>
                <a:gd name="T58" fmla="*/ 17 w 54"/>
                <a:gd name="T59" fmla="*/ 19 h 30"/>
                <a:gd name="T60" fmla="*/ 17 w 54"/>
                <a:gd name="T61" fmla="*/ 18 h 30"/>
                <a:gd name="T62" fmla="*/ 18 w 54"/>
                <a:gd name="T63" fmla="*/ 19 h 30"/>
                <a:gd name="T64" fmla="*/ 18 w 54"/>
                <a:gd name="T65" fmla="*/ 21 h 30"/>
                <a:gd name="T66" fmla="*/ 19 w 54"/>
                <a:gd name="T67" fmla="*/ 22 h 30"/>
                <a:gd name="T68" fmla="*/ 18 w 54"/>
                <a:gd name="T69" fmla="*/ 24 h 30"/>
                <a:gd name="T70" fmla="*/ 16 w 54"/>
                <a:gd name="T71" fmla="*/ 24 h 30"/>
                <a:gd name="T72" fmla="*/ 15 w 54"/>
                <a:gd name="T73" fmla="*/ 24 h 30"/>
                <a:gd name="T74" fmla="*/ 14 w 54"/>
                <a:gd name="T75" fmla="*/ 24 h 30"/>
                <a:gd name="T76" fmla="*/ 13 w 54"/>
                <a:gd name="T77" fmla="*/ 23 h 30"/>
                <a:gd name="T78" fmla="*/ 13 w 54"/>
                <a:gd name="T79" fmla="*/ 22 h 30"/>
                <a:gd name="T80" fmla="*/ 13 w 54"/>
                <a:gd name="T81" fmla="*/ 22 h 30"/>
                <a:gd name="T82" fmla="*/ 11 w 54"/>
                <a:gd name="T83" fmla="*/ 22 h 30"/>
                <a:gd name="T84" fmla="*/ 10 w 54"/>
                <a:gd name="T85" fmla="*/ 20 h 30"/>
                <a:gd name="T86" fmla="*/ 11 w 54"/>
                <a:gd name="T87" fmla="*/ 20 h 30"/>
                <a:gd name="T88" fmla="*/ 10 w 54"/>
                <a:gd name="T89" fmla="*/ 19 h 30"/>
                <a:gd name="T90" fmla="*/ 11 w 54"/>
                <a:gd name="T91" fmla="*/ 19 h 30"/>
                <a:gd name="T92" fmla="*/ 10 w 54"/>
                <a:gd name="T93" fmla="*/ 19 h 30"/>
                <a:gd name="T94" fmla="*/ 13 w 54"/>
                <a:gd name="T95" fmla="*/ 18 h 30"/>
                <a:gd name="T96" fmla="*/ 14 w 54"/>
                <a:gd name="T97" fmla="*/ 18 h 30"/>
                <a:gd name="T98" fmla="*/ 15 w 54"/>
                <a:gd name="T99" fmla="*/ 18 h 30"/>
                <a:gd name="T100" fmla="*/ 3 w 54"/>
                <a:gd name="T101" fmla="*/ 1 h 30"/>
                <a:gd name="T102" fmla="*/ 3 w 54"/>
                <a:gd name="T103" fmla="*/ 3 h 30"/>
                <a:gd name="T104" fmla="*/ 2 w 54"/>
                <a:gd name="T105" fmla="*/ 4 h 30"/>
                <a:gd name="T106" fmla="*/ 1 w 54"/>
                <a:gd name="T107" fmla="*/ 3 h 30"/>
                <a:gd name="T108" fmla="*/ 0 w 54"/>
                <a:gd name="T109" fmla="*/ 3 h 30"/>
                <a:gd name="T110" fmla="*/ 1 w 54"/>
                <a:gd name="T111" fmla="*/ 2 h 30"/>
                <a:gd name="T112" fmla="*/ 2 w 54"/>
                <a:gd name="T113" fmla="*/ 1 h 30"/>
                <a:gd name="T114" fmla="*/ 3 w 54"/>
                <a:gd name="T1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30">
                  <a:moveTo>
                    <a:pt x="22" y="25"/>
                  </a:moveTo>
                  <a:lnTo>
                    <a:pt x="22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5" y="26"/>
                  </a:lnTo>
                  <a:lnTo>
                    <a:pt x="25" y="27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7" y="28"/>
                  </a:lnTo>
                  <a:lnTo>
                    <a:pt x="27" y="29"/>
                  </a:lnTo>
                  <a:lnTo>
                    <a:pt x="27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5" y="29"/>
                  </a:lnTo>
                  <a:lnTo>
                    <a:pt x="26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4" y="29"/>
                  </a:lnTo>
                  <a:lnTo>
                    <a:pt x="24" y="30"/>
                  </a:lnTo>
                  <a:lnTo>
                    <a:pt x="25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29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2" y="25"/>
                  </a:lnTo>
                  <a:close/>
                  <a:moveTo>
                    <a:pt x="27" y="25"/>
                  </a:moveTo>
                  <a:lnTo>
                    <a:pt x="28" y="26"/>
                  </a:lnTo>
                  <a:lnTo>
                    <a:pt x="27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7"/>
                  </a:lnTo>
                  <a:lnTo>
                    <a:pt x="30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8"/>
                  </a:lnTo>
                  <a:lnTo>
                    <a:pt x="28" y="28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29"/>
                  </a:lnTo>
                  <a:lnTo>
                    <a:pt x="27" y="29"/>
                  </a:lnTo>
                  <a:lnTo>
                    <a:pt x="27" y="29"/>
                  </a:lnTo>
                  <a:lnTo>
                    <a:pt x="28" y="29"/>
                  </a:lnTo>
                  <a:lnTo>
                    <a:pt x="28" y="28"/>
                  </a:lnTo>
                  <a:lnTo>
                    <a:pt x="27" y="28"/>
                  </a:lnTo>
                  <a:lnTo>
                    <a:pt x="28" y="28"/>
                  </a:lnTo>
                  <a:lnTo>
                    <a:pt x="27" y="27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6" y="27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6"/>
                  </a:lnTo>
                  <a:lnTo>
                    <a:pt x="27" y="26"/>
                  </a:lnTo>
                  <a:lnTo>
                    <a:pt x="27" y="25"/>
                  </a:lnTo>
                  <a:close/>
                  <a:moveTo>
                    <a:pt x="52" y="22"/>
                  </a:moveTo>
                  <a:lnTo>
                    <a:pt x="52" y="22"/>
                  </a:lnTo>
                  <a:lnTo>
                    <a:pt x="52" y="23"/>
                  </a:lnTo>
                  <a:lnTo>
                    <a:pt x="53" y="23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54" y="24"/>
                  </a:lnTo>
                  <a:lnTo>
                    <a:pt x="53" y="25"/>
                  </a:lnTo>
                  <a:lnTo>
                    <a:pt x="54" y="25"/>
                  </a:lnTo>
                  <a:lnTo>
                    <a:pt x="53" y="25"/>
                  </a:lnTo>
                  <a:lnTo>
                    <a:pt x="53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51" y="24"/>
                  </a:lnTo>
                  <a:lnTo>
                    <a:pt x="50" y="24"/>
                  </a:lnTo>
                  <a:lnTo>
                    <a:pt x="50" y="23"/>
                  </a:lnTo>
                  <a:lnTo>
                    <a:pt x="50" y="23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1" y="21"/>
                  </a:lnTo>
                  <a:lnTo>
                    <a:pt x="50" y="21"/>
                  </a:lnTo>
                  <a:lnTo>
                    <a:pt x="51" y="21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2" y="22"/>
                  </a:lnTo>
                  <a:close/>
                  <a:moveTo>
                    <a:pt x="15" y="17"/>
                  </a:moveTo>
                  <a:lnTo>
                    <a:pt x="15" y="17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8" y="21"/>
                  </a:lnTo>
                  <a:lnTo>
                    <a:pt x="18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7" y="24"/>
                  </a:lnTo>
                  <a:lnTo>
                    <a:pt x="17" y="25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16" y="25"/>
                  </a:lnTo>
                  <a:lnTo>
                    <a:pt x="15" y="24"/>
                  </a:lnTo>
                  <a:lnTo>
                    <a:pt x="15" y="25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3" y="23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3" y="22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2"/>
                  </a:lnTo>
                  <a:lnTo>
                    <a:pt x="13" y="23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5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4" y="17"/>
                  </a:lnTo>
                  <a:lnTo>
                    <a:pt x="15" y="17"/>
                  </a:lnTo>
                  <a:close/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5" name="Freeform 21"/>
            <p:cNvSpPr>
              <a:spLocks noEditPoints="1"/>
            </p:cNvSpPr>
            <p:nvPr/>
          </p:nvSpPr>
          <p:spPr bwMode="auto">
            <a:xfrm>
              <a:off x="5844013" y="3527486"/>
              <a:ext cx="46992" cy="50980"/>
            </a:xfrm>
            <a:custGeom>
              <a:avLst/>
              <a:gdLst>
                <a:gd name="T0" fmla="*/ 36 w 36"/>
                <a:gd name="T1" fmla="*/ 24 h 37"/>
                <a:gd name="T2" fmla="*/ 36 w 36"/>
                <a:gd name="T3" fmla="*/ 26 h 37"/>
                <a:gd name="T4" fmla="*/ 33 w 36"/>
                <a:gd name="T5" fmla="*/ 29 h 37"/>
                <a:gd name="T6" fmla="*/ 33 w 36"/>
                <a:gd name="T7" fmla="*/ 32 h 37"/>
                <a:gd name="T8" fmla="*/ 32 w 36"/>
                <a:gd name="T9" fmla="*/ 33 h 37"/>
                <a:gd name="T10" fmla="*/ 31 w 36"/>
                <a:gd name="T11" fmla="*/ 35 h 37"/>
                <a:gd name="T12" fmla="*/ 29 w 36"/>
                <a:gd name="T13" fmla="*/ 33 h 37"/>
                <a:gd name="T14" fmla="*/ 27 w 36"/>
                <a:gd name="T15" fmla="*/ 32 h 37"/>
                <a:gd name="T16" fmla="*/ 24 w 36"/>
                <a:gd name="T17" fmla="*/ 28 h 37"/>
                <a:gd name="T18" fmla="*/ 23 w 36"/>
                <a:gd name="T19" fmla="*/ 26 h 37"/>
                <a:gd name="T20" fmla="*/ 26 w 36"/>
                <a:gd name="T21" fmla="*/ 25 h 37"/>
                <a:gd name="T22" fmla="*/ 27 w 36"/>
                <a:gd name="T23" fmla="*/ 23 h 37"/>
                <a:gd name="T24" fmla="*/ 29 w 36"/>
                <a:gd name="T25" fmla="*/ 22 h 37"/>
                <a:gd name="T26" fmla="*/ 29 w 36"/>
                <a:gd name="T27" fmla="*/ 26 h 37"/>
                <a:gd name="T28" fmla="*/ 31 w 36"/>
                <a:gd name="T29" fmla="*/ 24 h 37"/>
                <a:gd name="T30" fmla="*/ 31 w 36"/>
                <a:gd name="T31" fmla="*/ 26 h 37"/>
                <a:gd name="T32" fmla="*/ 32 w 36"/>
                <a:gd name="T33" fmla="*/ 26 h 37"/>
                <a:gd name="T34" fmla="*/ 31 w 36"/>
                <a:gd name="T35" fmla="*/ 22 h 37"/>
                <a:gd name="T36" fmla="*/ 17 w 36"/>
                <a:gd name="T37" fmla="*/ 10 h 37"/>
                <a:gd name="T38" fmla="*/ 16 w 36"/>
                <a:gd name="T39" fmla="*/ 14 h 37"/>
                <a:gd name="T40" fmla="*/ 18 w 36"/>
                <a:gd name="T41" fmla="*/ 14 h 37"/>
                <a:gd name="T42" fmla="*/ 18 w 36"/>
                <a:gd name="T43" fmla="*/ 15 h 37"/>
                <a:gd name="T44" fmla="*/ 23 w 36"/>
                <a:gd name="T45" fmla="*/ 17 h 37"/>
                <a:gd name="T46" fmla="*/ 20 w 36"/>
                <a:gd name="T47" fmla="*/ 20 h 37"/>
                <a:gd name="T48" fmla="*/ 18 w 36"/>
                <a:gd name="T49" fmla="*/ 20 h 37"/>
                <a:gd name="T50" fmla="*/ 17 w 36"/>
                <a:gd name="T51" fmla="*/ 20 h 37"/>
                <a:gd name="T52" fmla="*/ 16 w 36"/>
                <a:gd name="T53" fmla="*/ 24 h 37"/>
                <a:gd name="T54" fmla="*/ 16 w 36"/>
                <a:gd name="T55" fmla="*/ 25 h 37"/>
                <a:gd name="T56" fmla="*/ 12 w 36"/>
                <a:gd name="T57" fmla="*/ 26 h 37"/>
                <a:gd name="T58" fmla="*/ 12 w 36"/>
                <a:gd name="T59" fmla="*/ 29 h 37"/>
                <a:gd name="T60" fmla="*/ 13 w 36"/>
                <a:gd name="T61" fmla="*/ 31 h 37"/>
                <a:gd name="T62" fmla="*/ 12 w 36"/>
                <a:gd name="T63" fmla="*/ 32 h 37"/>
                <a:gd name="T64" fmla="*/ 12 w 36"/>
                <a:gd name="T65" fmla="*/ 34 h 37"/>
                <a:gd name="T66" fmla="*/ 13 w 36"/>
                <a:gd name="T67" fmla="*/ 36 h 37"/>
                <a:gd name="T68" fmla="*/ 10 w 36"/>
                <a:gd name="T69" fmla="*/ 37 h 37"/>
                <a:gd name="T70" fmla="*/ 4 w 36"/>
                <a:gd name="T71" fmla="*/ 36 h 37"/>
                <a:gd name="T72" fmla="*/ 3 w 36"/>
                <a:gd name="T73" fmla="*/ 33 h 37"/>
                <a:gd name="T74" fmla="*/ 5 w 36"/>
                <a:gd name="T75" fmla="*/ 33 h 37"/>
                <a:gd name="T76" fmla="*/ 2 w 36"/>
                <a:gd name="T77" fmla="*/ 28 h 37"/>
                <a:gd name="T78" fmla="*/ 1 w 36"/>
                <a:gd name="T79" fmla="*/ 25 h 37"/>
                <a:gd name="T80" fmla="*/ 0 w 36"/>
                <a:gd name="T81" fmla="*/ 18 h 37"/>
                <a:gd name="T82" fmla="*/ 1 w 36"/>
                <a:gd name="T83" fmla="*/ 15 h 37"/>
                <a:gd name="T84" fmla="*/ 4 w 36"/>
                <a:gd name="T85" fmla="*/ 15 h 37"/>
                <a:gd name="T86" fmla="*/ 5 w 36"/>
                <a:gd name="T87" fmla="*/ 15 h 37"/>
                <a:gd name="T88" fmla="*/ 7 w 36"/>
                <a:gd name="T89" fmla="*/ 13 h 37"/>
                <a:gd name="T90" fmla="*/ 8 w 36"/>
                <a:gd name="T91" fmla="*/ 15 h 37"/>
                <a:gd name="T92" fmla="*/ 10 w 36"/>
                <a:gd name="T93" fmla="*/ 15 h 37"/>
                <a:gd name="T94" fmla="*/ 9 w 36"/>
                <a:gd name="T95" fmla="*/ 10 h 37"/>
                <a:gd name="T96" fmla="*/ 14 w 36"/>
                <a:gd name="T97" fmla="*/ 9 h 37"/>
                <a:gd name="T98" fmla="*/ 20 w 36"/>
                <a:gd name="T99" fmla="*/ 5 h 37"/>
                <a:gd name="T100" fmla="*/ 18 w 36"/>
                <a:gd name="T101" fmla="*/ 10 h 37"/>
                <a:gd name="T102" fmla="*/ 14 w 36"/>
                <a:gd name="T103" fmla="*/ 9 h 37"/>
                <a:gd name="T104" fmla="*/ 9 w 36"/>
                <a:gd name="T105" fmla="*/ 10 h 37"/>
                <a:gd name="T106" fmla="*/ 5 w 36"/>
                <a:gd name="T107" fmla="*/ 10 h 37"/>
                <a:gd name="T108" fmla="*/ 3 w 36"/>
                <a:gd name="T109" fmla="*/ 14 h 37"/>
                <a:gd name="T110" fmla="*/ 2 w 36"/>
                <a:gd name="T111" fmla="*/ 13 h 37"/>
                <a:gd name="T112" fmla="*/ 5 w 36"/>
                <a:gd name="T113" fmla="*/ 9 h 37"/>
                <a:gd name="T114" fmla="*/ 12 w 36"/>
                <a:gd name="T115" fmla="*/ 6 h 37"/>
                <a:gd name="T116" fmla="*/ 17 w 36"/>
                <a:gd name="T117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" h="37">
                  <a:moveTo>
                    <a:pt x="34" y="21"/>
                  </a:moveTo>
                  <a:lnTo>
                    <a:pt x="34" y="21"/>
                  </a:lnTo>
                  <a:lnTo>
                    <a:pt x="35" y="21"/>
                  </a:lnTo>
                  <a:lnTo>
                    <a:pt x="35" y="21"/>
                  </a:lnTo>
                  <a:lnTo>
                    <a:pt x="36" y="21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3"/>
                  </a:lnTo>
                  <a:lnTo>
                    <a:pt x="35" y="23"/>
                  </a:lnTo>
                  <a:lnTo>
                    <a:pt x="36" y="23"/>
                  </a:lnTo>
                  <a:lnTo>
                    <a:pt x="35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7"/>
                  </a:lnTo>
                  <a:lnTo>
                    <a:pt x="36" y="26"/>
                  </a:lnTo>
                  <a:lnTo>
                    <a:pt x="36" y="27"/>
                  </a:lnTo>
                  <a:lnTo>
                    <a:pt x="35" y="27"/>
                  </a:lnTo>
                  <a:lnTo>
                    <a:pt x="35" y="28"/>
                  </a:lnTo>
                  <a:lnTo>
                    <a:pt x="35" y="27"/>
                  </a:lnTo>
                  <a:lnTo>
                    <a:pt x="34" y="27"/>
                  </a:lnTo>
                  <a:lnTo>
                    <a:pt x="35" y="27"/>
                  </a:lnTo>
                  <a:lnTo>
                    <a:pt x="34" y="28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3" y="29"/>
                  </a:lnTo>
                  <a:lnTo>
                    <a:pt x="33" y="28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3" y="30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2"/>
                  </a:lnTo>
                  <a:lnTo>
                    <a:pt x="34" y="32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2" y="32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3" y="33"/>
                  </a:lnTo>
                  <a:lnTo>
                    <a:pt x="32" y="34"/>
                  </a:lnTo>
                  <a:lnTo>
                    <a:pt x="32" y="33"/>
                  </a:lnTo>
                  <a:lnTo>
                    <a:pt x="32" y="34"/>
                  </a:lnTo>
                  <a:lnTo>
                    <a:pt x="32" y="35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0" y="35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30" y="34"/>
                  </a:lnTo>
                  <a:lnTo>
                    <a:pt x="29" y="34"/>
                  </a:lnTo>
                  <a:lnTo>
                    <a:pt x="29" y="33"/>
                  </a:lnTo>
                  <a:lnTo>
                    <a:pt x="29" y="33"/>
                  </a:lnTo>
                  <a:lnTo>
                    <a:pt x="29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29" y="33"/>
                  </a:lnTo>
                  <a:lnTo>
                    <a:pt x="29" y="33"/>
                  </a:lnTo>
                  <a:lnTo>
                    <a:pt x="29" y="33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8" y="32"/>
                  </a:lnTo>
                  <a:lnTo>
                    <a:pt x="28" y="33"/>
                  </a:lnTo>
                  <a:lnTo>
                    <a:pt x="29" y="33"/>
                  </a:lnTo>
                  <a:lnTo>
                    <a:pt x="28" y="33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26" y="32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4" y="30"/>
                  </a:lnTo>
                  <a:lnTo>
                    <a:pt x="24" y="31"/>
                  </a:lnTo>
                  <a:lnTo>
                    <a:pt x="25" y="30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5" y="28"/>
                  </a:lnTo>
                  <a:lnTo>
                    <a:pt x="24" y="28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3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2" y="25"/>
                  </a:lnTo>
                  <a:lnTo>
                    <a:pt x="23" y="25"/>
                  </a:lnTo>
                  <a:lnTo>
                    <a:pt x="23" y="26"/>
                  </a:lnTo>
                  <a:lnTo>
                    <a:pt x="24" y="26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26" y="24"/>
                  </a:lnTo>
                  <a:lnTo>
                    <a:pt x="27" y="24"/>
                  </a:lnTo>
                  <a:lnTo>
                    <a:pt x="27" y="25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3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6" y="23"/>
                  </a:lnTo>
                  <a:lnTo>
                    <a:pt x="26" y="22"/>
                  </a:lnTo>
                  <a:lnTo>
                    <a:pt x="26" y="23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6" y="22"/>
                  </a:lnTo>
                  <a:lnTo>
                    <a:pt x="26" y="23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29" y="22"/>
                  </a:lnTo>
                  <a:lnTo>
                    <a:pt x="29" y="23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8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30" y="26"/>
                  </a:lnTo>
                  <a:lnTo>
                    <a:pt x="29" y="26"/>
                  </a:lnTo>
                  <a:lnTo>
                    <a:pt x="30" y="26"/>
                  </a:lnTo>
                  <a:lnTo>
                    <a:pt x="29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1" y="24"/>
                  </a:lnTo>
                  <a:lnTo>
                    <a:pt x="32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2" y="24"/>
                  </a:lnTo>
                  <a:lnTo>
                    <a:pt x="32" y="25"/>
                  </a:lnTo>
                  <a:lnTo>
                    <a:pt x="32" y="25"/>
                  </a:lnTo>
                  <a:lnTo>
                    <a:pt x="32" y="2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2" y="26"/>
                  </a:lnTo>
                  <a:lnTo>
                    <a:pt x="31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5"/>
                  </a:lnTo>
                  <a:lnTo>
                    <a:pt x="32" y="25"/>
                  </a:lnTo>
                  <a:lnTo>
                    <a:pt x="32" y="25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2" y="23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0" y="23"/>
                  </a:lnTo>
                  <a:lnTo>
                    <a:pt x="30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4" y="21"/>
                  </a:lnTo>
                  <a:close/>
                  <a:moveTo>
                    <a:pt x="16" y="9"/>
                  </a:moveTo>
                  <a:lnTo>
                    <a:pt x="16" y="9"/>
                  </a:lnTo>
                  <a:lnTo>
                    <a:pt x="16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8" y="10"/>
                  </a:lnTo>
                  <a:lnTo>
                    <a:pt x="17" y="10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2"/>
                  </a:lnTo>
                  <a:lnTo>
                    <a:pt x="17" y="13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4"/>
                  </a:lnTo>
                  <a:lnTo>
                    <a:pt x="17" y="13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7" y="14"/>
                  </a:lnTo>
                  <a:lnTo>
                    <a:pt x="16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5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1" y="16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2" y="15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7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2" y="17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9"/>
                  </a:lnTo>
                  <a:lnTo>
                    <a:pt x="22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1"/>
                  </a:lnTo>
                  <a:lnTo>
                    <a:pt x="21" y="20"/>
                  </a:lnTo>
                  <a:lnTo>
                    <a:pt x="21" y="21"/>
                  </a:lnTo>
                  <a:lnTo>
                    <a:pt x="21" y="20"/>
                  </a:lnTo>
                  <a:lnTo>
                    <a:pt x="20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19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20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3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5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1" y="29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2" y="29"/>
                  </a:lnTo>
                  <a:lnTo>
                    <a:pt x="12" y="30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2" y="33"/>
                  </a:lnTo>
                  <a:lnTo>
                    <a:pt x="12" y="32"/>
                  </a:lnTo>
                  <a:lnTo>
                    <a:pt x="12" y="33"/>
                  </a:lnTo>
                  <a:lnTo>
                    <a:pt x="12" y="32"/>
                  </a:lnTo>
                  <a:lnTo>
                    <a:pt x="12" y="33"/>
                  </a:lnTo>
                  <a:lnTo>
                    <a:pt x="11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1" y="33"/>
                  </a:lnTo>
                  <a:lnTo>
                    <a:pt x="12" y="33"/>
                  </a:lnTo>
                  <a:lnTo>
                    <a:pt x="12" y="34"/>
                  </a:lnTo>
                  <a:lnTo>
                    <a:pt x="11" y="34"/>
                  </a:lnTo>
                  <a:lnTo>
                    <a:pt x="10" y="34"/>
                  </a:lnTo>
                  <a:lnTo>
                    <a:pt x="10" y="35"/>
                  </a:lnTo>
                  <a:lnTo>
                    <a:pt x="11" y="35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5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3" y="36"/>
                  </a:lnTo>
                  <a:lnTo>
                    <a:pt x="12" y="36"/>
                  </a:lnTo>
                  <a:lnTo>
                    <a:pt x="13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3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1" y="36"/>
                  </a:lnTo>
                  <a:lnTo>
                    <a:pt x="11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9" y="37"/>
                  </a:lnTo>
                  <a:lnTo>
                    <a:pt x="9" y="36"/>
                  </a:lnTo>
                  <a:lnTo>
                    <a:pt x="8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5" y="34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4" y="32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6" y="9"/>
                  </a:lnTo>
                  <a:close/>
                  <a:moveTo>
                    <a:pt x="20" y="1"/>
                  </a:moveTo>
                  <a:lnTo>
                    <a:pt x="20" y="1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5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8" y="9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7" y="8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6" name="Freeform 22"/>
            <p:cNvSpPr>
              <a:spLocks noEditPoints="1"/>
            </p:cNvSpPr>
            <p:nvPr/>
          </p:nvSpPr>
          <p:spPr bwMode="auto">
            <a:xfrm>
              <a:off x="5846624" y="3531620"/>
              <a:ext cx="45686" cy="48224"/>
            </a:xfrm>
            <a:custGeom>
              <a:avLst/>
              <a:gdLst>
                <a:gd name="T0" fmla="*/ 13 w 35"/>
                <a:gd name="T1" fmla="*/ 34 h 35"/>
                <a:gd name="T2" fmla="*/ 18 w 35"/>
                <a:gd name="T3" fmla="*/ 33 h 35"/>
                <a:gd name="T4" fmla="*/ 18 w 35"/>
                <a:gd name="T5" fmla="*/ 33 h 35"/>
                <a:gd name="T6" fmla="*/ 29 w 35"/>
                <a:gd name="T7" fmla="*/ 33 h 35"/>
                <a:gd name="T8" fmla="*/ 25 w 35"/>
                <a:gd name="T9" fmla="*/ 32 h 35"/>
                <a:gd name="T10" fmla="*/ 16 w 35"/>
                <a:gd name="T11" fmla="*/ 33 h 35"/>
                <a:gd name="T12" fmla="*/ 18 w 35"/>
                <a:gd name="T13" fmla="*/ 34 h 35"/>
                <a:gd name="T14" fmla="*/ 15 w 35"/>
                <a:gd name="T15" fmla="*/ 32 h 35"/>
                <a:gd name="T16" fmla="*/ 16 w 35"/>
                <a:gd name="T17" fmla="*/ 32 h 35"/>
                <a:gd name="T18" fmla="*/ 28 w 35"/>
                <a:gd name="T19" fmla="*/ 32 h 35"/>
                <a:gd name="T20" fmla="*/ 25 w 35"/>
                <a:gd name="T21" fmla="*/ 32 h 35"/>
                <a:gd name="T22" fmla="*/ 18 w 35"/>
                <a:gd name="T23" fmla="*/ 31 h 35"/>
                <a:gd name="T24" fmla="*/ 19 w 35"/>
                <a:gd name="T25" fmla="*/ 32 h 35"/>
                <a:gd name="T26" fmla="*/ 18 w 35"/>
                <a:gd name="T27" fmla="*/ 32 h 35"/>
                <a:gd name="T28" fmla="*/ 31 w 35"/>
                <a:gd name="T29" fmla="*/ 31 h 35"/>
                <a:gd name="T30" fmla="*/ 33 w 35"/>
                <a:gd name="T31" fmla="*/ 32 h 35"/>
                <a:gd name="T32" fmla="*/ 32 w 35"/>
                <a:gd name="T33" fmla="*/ 32 h 35"/>
                <a:gd name="T34" fmla="*/ 30 w 35"/>
                <a:gd name="T35" fmla="*/ 33 h 35"/>
                <a:gd name="T36" fmla="*/ 14 w 35"/>
                <a:gd name="T37" fmla="*/ 32 h 35"/>
                <a:gd name="T38" fmla="*/ 26 w 35"/>
                <a:gd name="T39" fmla="*/ 31 h 35"/>
                <a:gd name="T40" fmla="*/ 14 w 35"/>
                <a:gd name="T41" fmla="*/ 32 h 35"/>
                <a:gd name="T42" fmla="*/ 12 w 35"/>
                <a:gd name="T43" fmla="*/ 33 h 35"/>
                <a:gd name="T44" fmla="*/ 12 w 35"/>
                <a:gd name="T45" fmla="*/ 32 h 35"/>
                <a:gd name="T46" fmla="*/ 11 w 35"/>
                <a:gd name="T47" fmla="*/ 32 h 35"/>
                <a:gd name="T48" fmla="*/ 10 w 35"/>
                <a:gd name="T49" fmla="*/ 31 h 35"/>
                <a:gd name="T50" fmla="*/ 14 w 35"/>
                <a:gd name="T51" fmla="*/ 30 h 35"/>
                <a:gd name="T52" fmla="*/ 20 w 35"/>
                <a:gd name="T53" fmla="*/ 32 h 35"/>
                <a:gd name="T54" fmla="*/ 19 w 35"/>
                <a:gd name="T55" fmla="*/ 35 h 35"/>
                <a:gd name="T56" fmla="*/ 19 w 35"/>
                <a:gd name="T57" fmla="*/ 33 h 35"/>
                <a:gd name="T58" fmla="*/ 20 w 35"/>
                <a:gd name="T59" fmla="*/ 32 h 35"/>
                <a:gd name="T60" fmla="*/ 23 w 35"/>
                <a:gd name="T61" fmla="*/ 30 h 35"/>
                <a:gd name="T62" fmla="*/ 13 w 35"/>
                <a:gd name="T63" fmla="*/ 30 h 35"/>
                <a:gd name="T64" fmla="*/ 25 w 35"/>
                <a:gd name="T65" fmla="*/ 29 h 35"/>
                <a:gd name="T66" fmla="*/ 1 w 35"/>
                <a:gd name="T67" fmla="*/ 29 h 35"/>
                <a:gd name="T68" fmla="*/ 11 w 35"/>
                <a:gd name="T69" fmla="*/ 29 h 35"/>
                <a:gd name="T70" fmla="*/ 1 w 35"/>
                <a:gd name="T71" fmla="*/ 28 h 35"/>
                <a:gd name="T72" fmla="*/ 0 w 35"/>
                <a:gd name="T73" fmla="*/ 28 h 35"/>
                <a:gd name="T74" fmla="*/ 1 w 35"/>
                <a:gd name="T75" fmla="*/ 28 h 35"/>
                <a:gd name="T76" fmla="*/ 11 w 35"/>
                <a:gd name="T77" fmla="*/ 28 h 35"/>
                <a:gd name="T78" fmla="*/ 1 w 35"/>
                <a:gd name="T79" fmla="*/ 28 h 35"/>
                <a:gd name="T80" fmla="*/ 19 w 35"/>
                <a:gd name="T81" fmla="*/ 26 h 35"/>
                <a:gd name="T82" fmla="*/ 35 w 35"/>
                <a:gd name="T83" fmla="*/ 24 h 35"/>
                <a:gd name="T84" fmla="*/ 35 w 35"/>
                <a:gd name="T85" fmla="*/ 24 h 35"/>
                <a:gd name="T86" fmla="*/ 35 w 35"/>
                <a:gd name="T87" fmla="*/ 25 h 35"/>
                <a:gd name="T88" fmla="*/ 34 w 35"/>
                <a:gd name="T89" fmla="*/ 23 h 35"/>
                <a:gd name="T90" fmla="*/ 30 w 35"/>
                <a:gd name="T91" fmla="*/ 22 h 35"/>
                <a:gd name="T92" fmla="*/ 16 w 35"/>
                <a:gd name="T93" fmla="*/ 22 h 35"/>
                <a:gd name="T94" fmla="*/ 23 w 35"/>
                <a:gd name="T95" fmla="*/ 22 h 35"/>
                <a:gd name="T96" fmla="*/ 28 w 35"/>
                <a:gd name="T97" fmla="*/ 22 h 35"/>
                <a:gd name="T98" fmla="*/ 14 w 35"/>
                <a:gd name="T99" fmla="*/ 22 h 35"/>
                <a:gd name="T100" fmla="*/ 19 w 35"/>
                <a:gd name="T101" fmla="*/ 21 h 35"/>
                <a:gd name="T102" fmla="*/ 22 w 35"/>
                <a:gd name="T103" fmla="*/ 21 h 35"/>
                <a:gd name="T104" fmla="*/ 18 w 35"/>
                <a:gd name="T105" fmla="*/ 21 h 35"/>
                <a:gd name="T106" fmla="*/ 18 w 35"/>
                <a:gd name="T107" fmla="*/ 22 h 35"/>
                <a:gd name="T108" fmla="*/ 18 w 35"/>
                <a:gd name="T109" fmla="*/ 20 h 35"/>
                <a:gd name="T110" fmla="*/ 2 w 35"/>
                <a:gd name="T111" fmla="*/ 11 h 35"/>
                <a:gd name="T112" fmla="*/ 1 w 35"/>
                <a:gd name="T113" fmla="*/ 10 h 35"/>
                <a:gd name="T114" fmla="*/ 25 w 35"/>
                <a:gd name="T115" fmla="*/ 10 h 35"/>
                <a:gd name="T116" fmla="*/ 5 w 35"/>
                <a:gd name="T117" fmla="*/ 9 h 35"/>
                <a:gd name="T118" fmla="*/ 6 w 35"/>
                <a:gd name="T119" fmla="*/ 8 h 35"/>
                <a:gd name="T120" fmla="*/ 23 w 35"/>
                <a:gd name="T121" fmla="*/ 3 h 35"/>
                <a:gd name="T122" fmla="*/ 21 w 35"/>
                <a:gd name="T123" fmla="*/ 4 h 35"/>
                <a:gd name="T124" fmla="*/ 22 w 35"/>
                <a:gd name="T125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" h="35">
                  <a:moveTo>
                    <a:pt x="22" y="34"/>
                  </a:moveTo>
                  <a:lnTo>
                    <a:pt x="22" y="33"/>
                  </a:lnTo>
                  <a:lnTo>
                    <a:pt x="22" y="34"/>
                  </a:lnTo>
                  <a:close/>
                  <a:moveTo>
                    <a:pt x="13" y="33"/>
                  </a:moveTo>
                  <a:lnTo>
                    <a:pt x="13" y="34"/>
                  </a:lnTo>
                  <a:lnTo>
                    <a:pt x="13" y="33"/>
                  </a:lnTo>
                  <a:lnTo>
                    <a:pt x="13" y="34"/>
                  </a:lnTo>
                  <a:lnTo>
                    <a:pt x="13" y="33"/>
                  </a:lnTo>
                  <a:lnTo>
                    <a:pt x="12" y="33"/>
                  </a:lnTo>
                  <a:lnTo>
                    <a:pt x="13" y="33"/>
                  </a:lnTo>
                  <a:close/>
                  <a:moveTo>
                    <a:pt x="18" y="33"/>
                  </a:move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close/>
                  <a:moveTo>
                    <a:pt x="25" y="33"/>
                  </a:moveTo>
                  <a:lnTo>
                    <a:pt x="26" y="33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5" y="33"/>
                  </a:lnTo>
                  <a:close/>
                  <a:moveTo>
                    <a:pt x="18" y="33"/>
                  </a:moveTo>
                  <a:lnTo>
                    <a:pt x="18" y="33"/>
                  </a:lnTo>
                  <a:lnTo>
                    <a:pt x="18" y="33"/>
                  </a:lnTo>
                  <a:close/>
                  <a:moveTo>
                    <a:pt x="18" y="33"/>
                  </a:moveTo>
                  <a:lnTo>
                    <a:pt x="17" y="33"/>
                  </a:lnTo>
                  <a:lnTo>
                    <a:pt x="18" y="33"/>
                  </a:lnTo>
                  <a:close/>
                  <a:moveTo>
                    <a:pt x="29" y="33"/>
                  </a:moveTo>
                  <a:lnTo>
                    <a:pt x="30" y="33"/>
                  </a:lnTo>
                  <a:lnTo>
                    <a:pt x="29" y="33"/>
                  </a:lnTo>
                  <a:lnTo>
                    <a:pt x="29" y="32"/>
                  </a:lnTo>
                  <a:lnTo>
                    <a:pt x="29" y="33"/>
                  </a:lnTo>
                  <a:close/>
                  <a:moveTo>
                    <a:pt x="30" y="32"/>
                  </a:moveTo>
                  <a:lnTo>
                    <a:pt x="30" y="32"/>
                  </a:lnTo>
                  <a:lnTo>
                    <a:pt x="30" y="32"/>
                  </a:lnTo>
                  <a:close/>
                  <a:moveTo>
                    <a:pt x="25" y="32"/>
                  </a:moveTo>
                  <a:lnTo>
                    <a:pt x="25" y="32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4" y="33"/>
                  </a:lnTo>
                  <a:lnTo>
                    <a:pt x="24" y="32"/>
                  </a:lnTo>
                  <a:lnTo>
                    <a:pt x="25" y="32"/>
                  </a:lnTo>
                  <a:close/>
                  <a:moveTo>
                    <a:pt x="15" y="33"/>
                  </a:moveTo>
                  <a:lnTo>
                    <a:pt x="16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7" y="33"/>
                  </a:lnTo>
                  <a:lnTo>
                    <a:pt x="18" y="33"/>
                  </a:lnTo>
                  <a:lnTo>
                    <a:pt x="18" y="34"/>
                  </a:lnTo>
                  <a:lnTo>
                    <a:pt x="17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6" y="33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3"/>
                  </a:lnTo>
                  <a:close/>
                  <a:moveTo>
                    <a:pt x="16" y="32"/>
                  </a:moveTo>
                  <a:lnTo>
                    <a:pt x="17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2"/>
                  </a:lnTo>
                  <a:close/>
                  <a:moveTo>
                    <a:pt x="26" y="32"/>
                  </a:moveTo>
                  <a:lnTo>
                    <a:pt x="26" y="33"/>
                  </a:lnTo>
                  <a:lnTo>
                    <a:pt x="26" y="32"/>
                  </a:lnTo>
                  <a:lnTo>
                    <a:pt x="25" y="32"/>
                  </a:lnTo>
                  <a:lnTo>
                    <a:pt x="26" y="32"/>
                  </a:lnTo>
                  <a:close/>
                  <a:moveTo>
                    <a:pt x="29" y="32"/>
                  </a:moveTo>
                  <a:lnTo>
                    <a:pt x="28" y="32"/>
                  </a:lnTo>
                  <a:lnTo>
                    <a:pt x="29" y="32"/>
                  </a:lnTo>
                  <a:lnTo>
                    <a:pt x="29" y="32"/>
                  </a:lnTo>
                  <a:close/>
                  <a:moveTo>
                    <a:pt x="15" y="32"/>
                  </a:moveTo>
                  <a:lnTo>
                    <a:pt x="16" y="32"/>
                  </a:lnTo>
                  <a:lnTo>
                    <a:pt x="15" y="32"/>
                  </a:lnTo>
                  <a:close/>
                  <a:moveTo>
                    <a:pt x="24" y="32"/>
                  </a:moveTo>
                  <a:lnTo>
                    <a:pt x="25" y="32"/>
                  </a:lnTo>
                  <a:lnTo>
                    <a:pt x="24" y="32"/>
                  </a:lnTo>
                  <a:close/>
                  <a:moveTo>
                    <a:pt x="19" y="31"/>
                  </a:moveTo>
                  <a:lnTo>
                    <a:pt x="19" y="32"/>
                  </a:lnTo>
                  <a:lnTo>
                    <a:pt x="19" y="31"/>
                  </a:lnTo>
                  <a:lnTo>
                    <a:pt x="19" y="32"/>
                  </a:lnTo>
                  <a:lnTo>
                    <a:pt x="18" y="32"/>
                  </a:lnTo>
                  <a:lnTo>
                    <a:pt x="18" y="31"/>
                  </a:lnTo>
                  <a:lnTo>
                    <a:pt x="19" y="31"/>
                  </a:lnTo>
                  <a:close/>
                  <a:moveTo>
                    <a:pt x="18" y="32"/>
                  </a:moveTo>
                  <a:lnTo>
                    <a:pt x="19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3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1"/>
                  </a:lnTo>
                  <a:lnTo>
                    <a:pt x="18" y="32"/>
                  </a:lnTo>
                  <a:close/>
                  <a:moveTo>
                    <a:pt x="31" y="32"/>
                  </a:move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2"/>
                  </a:lnTo>
                  <a:close/>
                  <a:moveTo>
                    <a:pt x="31" y="31"/>
                  </a:moveTo>
                  <a:lnTo>
                    <a:pt x="31" y="32"/>
                  </a:lnTo>
                  <a:lnTo>
                    <a:pt x="32" y="32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3"/>
                  </a:lnTo>
                  <a:lnTo>
                    <a:pt x="33" y="33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2" y="32"/>
                  </a:lnTo>
                  <a:lnTo>
                    <a:pt x="31" y="32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2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1" y="31"/>
                  </a:lnTo>
                  <a:lnTo>
                    <a:pt x="31" y="31"/>
                  </a:lnTo>
                  <a:close/>
                  <a:moveTo>
                    <a:pt x="14" y="32"/>
                  </a:moveTo>
                  <a:lnTo>
                    <a:pt x="14" y="31"/>
                  </a:lnTo>
                  <a:lnTo>
                    <a:pt x="15" y="31"/>
                  </a:lnTo>
                  <a:lnTo>
                    <a:pt x="15" y="32"/>
                  </a:lnTo>
                  <a:lnTo>
                    <a:pt x="14" y="32"/>
                  </a:lnTo>
                  <a:close/>
                  <a:moveTo>
                    <a:pt x="26" y="31"/>
                  </a:moveTo>
                  <a:lnTo>
                    <a:pt x="27" y="31"/>
                  </a:lnTo>
                  <a:lnTo>
                    <a:pt x="26" y="31"/>
                  </a:lnTo>
                  <a:close/>
                  <a:moveTo>
                    <a:pt x="11" y="31"/>
                  </a:moveTo>
                  <a:lnTo>
                    <a:pt x="12" y="31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4" y="32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3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1" y="33"/>
                  </a:lnTo>
                  <a:lnTo>
                    <a:pt x="11" y="32"/>
                  </a:lnTo>
                  <a:lnTo>
                    <a:pt x="12" y="32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2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2"/>
                  </a:lnTo>
                  <a:lnTo>
                    <a:pt x="11" y="32"/>
                  </a:lnTo>
                  <a:lnTo>
                    <a:pt x="12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2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1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10" y="31"/>
                  </a:lnTo>
                  <a:lnTo>
                    <a:pt x="11" y="31"/>
                  </a:lnTo>
                  <a:lnTo>
                    <a:pt x="11" y="31"/>
                  </a:lnTo>
                  <a:close/>
                  <a:moveTo>
                    <a:pt x="14" y="30"/>
                  </a:move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close/>
                  <a:moveTo>
                    <a:pt x="27" y="30"/>
                  </a:moveTo>
                  <a:lnTo>
                    <a:pt x="27" y="30"/>
                  </a:lnTo>
                  <a:lnTo>
                    <a:pt x="27" y="30"/>
                  </a:lnTo>
                  <a:close/>
                  <a:moveTo>
                    <a:pt x="21" y="30"/>
                  </a:moveTo>
                  <a:lnTo>
                    <a:pt x="20" y="31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4"/>
                  </a:lnTo>
                  <a:lnTo>
                    <a:pt x="18" y="34"/>
                  </a:lnTo>
                  <a:lnTo>
                    <a:pt x="19" y="34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20" y="32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1" y="30"/>
                  </a:lnTo>
                  <a:close/>
                  <a:moveTo>
                    <a:pt x="23" y="30"/>
                  </a:moveTo>
                  <a:lnTo>
                    <a:pt x="22" y="30"/>
                  </a:lnTo>
                  <a:lnTo>
                    <a:pt x="23" y="30"/>
                  </a:lnTo>
                  <a:close/>
                  <a:moveTo>
                    <a:pt x="13" y="30"/>
                  </a:moveTo>
                  <a:lnTo>
                    <a:pt x="14" y="30"/>
                  </a:lnTo>
                  <a:lnTo>
                    <a:pt x="14" y="30"/>
                  </a:lnTo>
                  <a:lnTo>
                    <a:pt x="13" y="30"/>
                  </a:lnTo>
                  <a:lnTo>
                    <a:pt x="13" y="30"/>
                  </a:lnTo>
                  <a:close/>
                  <a:moveTo>
                    <a:pt x="24" y="29"/>
                  </a:moveTo>
                  <a:lnTo>
                    <a:pt x="25" y="29"/>
                  </a:lnTo>
                  <a:lnTo>
                    <a:pt x="24" y="29"/>
                  </a:lnTo>
                  <a:close/>
                  <a:moveTo>
                    <a:pt x="27" y="29"/>
                  </a:moveTo>
                  <a:lnTo>
                    <a:pt x="27" y="30"/>
                  </a:lnTo>
                  <a:lnTo>
                    <a:pt x="27" y="29"/>
                  </a:lnTo>
                  <a:close/>
                  <a:moveTo>
                    <a:pt x="25" y="29"/>
                  </a:moveTo>
                  <a:lnTo>
                    <a:pt x="25" y="29"/>
                  </a:lnTo>
                  <a:lnTo>
                    <a:pt x="25" y="29"/>
                  </a:lnTo>
                  <a:close/>
                  <a:moveTo>
                    <a:pt x="23" y="29"/>
                  </a:moveTo>
                  <a:lnTo>
                    <a:pt x="23" y="29"/>
                  </a:lnTo>
                  <a:lnTo>
                    <a:pt x="23" y="29"/>
                  </a:lnTo>
                  <a:close/>
                  <a:moveTo>
                    <a:pt x="1" y="29"/>
                  </a:moveTo>
                  <a:lnTo>
                    <a:pt x="1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1" y="29"/>
                  </a:lnTo>
                  <a:close/>
                  <a:moveTo>
                    <a:pt x="11" y="29"/>
                  </a:moveTo>
                  <a:lnTo>
                    <a:pt x="11" y="28"/>
                  </a:lnTo>
                  <a:lnTo>
                    <a:pt x="11" y="29"/>
                  </a:lnTo>
                  <a:close/>
                  <a:moveTo>
                    <a:pt x="1" y="28"/>
                  </a:moveTo>
                  <a:lnTo>
                    <a:pt x="2" y="28"/>
                  </a:lnTo>
                  <a:lnTo>
                    <a:pt x="2" y="29"/>
                  </a:lnTo>
                  <a:lnTo>
                    <a:pt x="1" y="29"/>
                  </a:lnTo>
                  <a:lnTo>
                    <a:pt x="1" y="28"/>
                  </a:lnTo>
                  <a:close/>
                  <a:moveTo>
                    <a:pt x="12" y="28"/>
                  </a:moveTo>
                  <a:lnTo>
                    <a:pt x="12" y="28"/>
                  </a:lnTo>
                  <a:lnTo>
                    <a:pt x="11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0" y="28"/>
                  </a:moveTo>
                  <a:lnTo>
                    <a:pt x="0" y="28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0" y="28"/>
                  </a:lnTo>
                  <a:close/>
                  <a:moveTo>
                    <a:pt x="1" y="28"/>
                  </a:moveTo>
                  <a:lnTo>
                    <a:pt x="1" y="28"/>
                  </a:lnTo>
                  <a:lnTo>
                    <a:pt x="1" y="28"/>
                  </a:lnTo>
                  <a:lnTo>
                    <a:pt x="1" y="28"/>
                  </a:lnTo>
                  <a:close/>
                  <a:moveTo>
                    <a:pt x="11" y="28"/>
                  </a:moveTo>
                  <a:lnTo>
                    <a:pt x="11" y="28"/>
                  </a:lnTo>
                  <a:lnTo>
                    <a:pt x="11" y="28"/>
                  </a:lnTo>
                  <a:close/>
                  <a:moveTo>
                    <a:pt x="0" y="26"/>
                  </a:moveTo>
                  <a:lnTo>
                    <a:pt x="0" y="26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close/>
                  <a:moveTo>
                    <a:pt x="20" y="25"/>
                  </a:moveTo>
                  <a:lnTo>
                    <a:pt x="19" y="26"/>
                  </a:lnTo>
                  <a:lnTo>
                    <a:pt x="19" y="25"/>
                  </a:lnTo>
                  <a:lnTo>
                    <a:pt x="20" y="25"/>
                  </a:lnTo>
                  <a:close/>
                  <a:moveTo>
                    <a:pt x="0" y="25"/>
                  </a:moveTo>
                  <a:lnTo>
                    <a:pt x="0" y="26"/>
                  </a:lnTo>
                  <a:lnTo>
                    <a:pt x="0" y="25"/>
                  </a:lnTo>
                  <a:close/>
                  <a:moveTo>
                    <a:pt x="35" y="25"/>
                  </a:moveTo>
                  <a:lnTo>
                    <a:pt x="35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5"/>
                  </a:lnTo>
                  <a:close/>
                  <a:moveTo>
                    <a:pt x="35" y="23"/>
                  </a:moveTo>
                  <a:lnTo>
                    <a:pt x="35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3"/>
                  </a:lnTo>
                  <a:lnTo>
                    <a:pt x="35" y="23"/>
                  </a:lnTo>
                  <a:close/>
                  <a:moveTo>
                    <a:pt x="34" y="23"/>
                  </a:moveTo>
                  <a:lnTo>
                    <a:pt x="34" y="24"/>
                  </a:lnTo>
                  <a:lnTo>
                    <a:pt x="35" y="24"/>
                  </a:lnTo>
                  <a:lnTo>
                    <a:pt x="35" y="25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3" y="25"/>
                  </a:lnTo>
                  <a:lnTo>
                    <a:pt x="33" y="24"/>
                  </a:lnTo>
                  <a:lnTo>
                    <a:pt x="34" y="24"/>
                  </a:lnTo>
                  <a:lnTo>
                    <a:pt x="34" y="23"/>
                  </a:lnTo>
                  <a:lnTo>
                    <a:pt x="34" y="23"/>
                  </a:lnTo>
                  <a:lnTo>
                    <a:pt x="34" y="23"/>
                  </a:lnTo>
                  <a:lnTo>
                    <a:pt x="34" y="23"/>
                  </a:lnTo>
                  <a:close/>
                  <a:moveTo>
                    <a:pt x="30" y="23"/>
                  </a:moveTo>
                  <a:lnTo>
                    <a:pt x="30" y="23"/>
                  </a:lnTo>
                  <a:lnTo>
                    <a:pt x="30" y="23"/>
                  </a:lnTo>
                  <a:lnTo>
                    <a:pt x="30" y="22"/>
                  </a:lnTo>
                  <a:lnTo>
                    <a:pt x="30" y="23"/>
                  </a:lnTo>
                  <a:close/>
                  <a:moveTo>
                    <a:pt x="28" y="22"/>
                  </a:moveTo>
                  <a:lnTo>
                    <a:pt x="28" y="23"/>
                  </a:lnTo>
                  <a:lnTo>
                    <a:pt x="28" y="22"/>
                  </a:lnTo>
                  <a:lnTo>
                    <a:pt x="27" y="22"/>
                  </a:lnTo>
                  <a:lnTo>
                    <a:pt x="28" y="22"/>
                  </a:lnTo>
                  <a:close/>
                  <a:moveTo>
                    <a:pt x="16" y="22"/>
                  </a:moveTo>
                  <a:lnTo>
                    <a:pt x="15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close/>
                  <a:moveTo>
                    <a:pt x="24" y="22"/>
                  </a:moveTo>
                  <a:lnTo>
                    <a:pt x="23" y="22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4" y="22"/>
                  </a:lnTo>
                  <a:close/>
                  <a:moveTo>
                    <a:pt x="28" y="22"/>
                  </a:moveTo>
                  <a:lnTo>
                    <a:pt x="28" y="22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8" y="22"/>
                  </a:lnTo>
                  <a:lnTo>
                    <a:pt x="28" y="22"/>
                  </a:lnTo>
                  <a:close/>
                  <a:moveTo>
                    <a:pt x="14" y="22"/>
                  </a:move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4" y="22"/>
                  </a:lnTo>
                  <a:close/>
                  <a:moveTo>
                    <a:pt x="14" y="21"/>
                  </a:moveTo>
                  <a:lnTo>
                    <a:pt x="14" y="21"/>
                  </a:lnTo>
                  <a:lnTo>
                    <a:pt x="14" y="21"/>
                  </a:lnTo>
                  <a:close/>
                  <a:moveTo>
                    <a:pt x="13" y="21"/>
                  </a:moveTo>
                  <a:lnTo>
                    <a:pt x="14" y="21"/>
                  </a:lnTo>
                  <a:lnTo>
                    <a:pt x="13" y="21"/>
                  </a:lnTo>
                  <a:close/>
                  <a:moveTo>
                    <a:pt x="19" y="21"/>
                  </a:moveTo>
                  <a:lnTo>
                    <a:pt x="18" y="21"/>
                  </a:lnTo>
                  <a:lnTo>
                    <a:pt x="19" y="21"/>
                  </a:lnTo>
                  <a:close/>
                  <a:moveTo>
                    <a:pt x="22" y="21"/>
                  </a:moveTo>
                  <a:lnTo>
                    <a:pt x="23" y="21"/>
                  </a:lnTo>
                  <a:lnTo>
                    <a:pt x="23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1"/>
                  </a:lnTo>
                  <a:close/>
                  <a:moveTo>
                    <a:pt x="17" y="20"/>
                  </a:moveTo>
                  <a:lnTo>
                    <a:pt x="16" y="20"/>
                  </a:lnTo>
                  <a:lnTo>
                    <a:pt x="17" y="20"/>
                  </a:lnTo>
                  <a:close/>
                  <a:moveTo>
                    <a:pt x="18" y="20"/>
                  </a:moveTo>
                  <a:lnTo>
                    <a:pt x="18" y="21"/>
                  </a:lnTo>
                  <a:lnTo>
                    <a:pt x="18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8" y="21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20"/>
                  </a:lnTo>
                  <a:lnTo>
                    <a:pt x="18" y="20"/>
                  </a:lnTo>
                  <a:close/>
                  <a:moveTo>
                    <a:pt x="20" y="18"/>
                  </a:moveTo>
                  <a:lnTo>
                    <a:pt x="19" y="18"/>
                  </a:lnTo>
                  <a:lnTo>
                    <a:pt x="20" y="18"/>
                  </a:lnTo>
                  <a:close/>
                  <a:moveTo>
                    <a:pt x="2" y="11"/>
                  </a:moveTo>
                  <a:lnTo>
                    <a:pt x="3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1"/>
                  </a:lnTo>
                  <a:close/>
                  <a:moveTo>
                    <a:pt x="2" y="11"/>
                  </a:moveTo>
                  <a:lnTo>
                    <a:pt x="1" y="11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11"/>
                  </a:lnTo>
                  <a:close/>
                  <a:moveTo>
                    <a:pt x="26" y="10"/>
                  </a:moveTo>
                  <a:lnTo>
                    <a:pt x="26" y="11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6" y="10"/>
                  </a:lnTo>
                  <a:close/>
                  <a:moveTo>
                    <a:pt x="5" y="9"/>
                  </a:moveTo>
                  <a:lnTo>
                    <a:pt x="6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9"/>
                  </a:lnTo>
                  <a:lnTo>
                    <a:pt x="5" y="9"/>
                  </a:lnTo>
                  <a:close/>
                  <a:moveTo>
                    <a:pt x="6" y="8"/>
                  </a:moveTo>
                  <a:lnTo>
                    <a:pt x="5" y="8"/>
                  </a:lnTo>
                  <a:lnTo>
                    <a:pt x="6" y="8"/>
                  </a:lnTo>
                  <a:lnTo>
                    <a:pt x="6" y="8"/>
                  </a:lnTo>
                  <a:close/>
                  <a:moveTo>
                    <a:pt x="12" y="6"/>
                  </a:moveTo>
                  <a:lnTo>
                    <a:pt x="12" y="6"/>
                  </a:lnTo>
                  <a:lnTo>
                    <a:pt x="12" y="6"/>
                  </a:lnTo>
                  <a:close/>
                  <a:moveTo>
                    <a:pt x="22" y="4"/>
                  </a:moveTo>
                  <a:lnTo>
                    <a:pt x="21" y="4"/>
                  </a:lnTo>
                  <a:lnTo>
                    <a:pt x="22" y="4"/>
                  </a:lnTo>
                  <a:close/>
                  <a:moveTo>
                    <a:pt x="23" y="3"/>
                  </a:moveTo>
                  <a:lnTo>
                    <a:pt x="23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3"/>
                  </a:lnTo>
                  <a:close/>
                  <a:moveTo>
                    <a:pt x="18" y="1"/>
                  </a:moveTo>
                  <a:lnTo>
                    <a:pt x="18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7" name="Freeform 23"/>
            <p:cNvSpPr>
              <a:spLocks noEditPoints="1"/>
            </p:cNvSpPr>
            <p:nvPr/>
          </p:nvSpPr>
          <p:spPr bwMode="auto">
            <a:xfrm>
              <a:off x="5850540" y="3532997"/>
              <a:ext cx="67877" cy="44091"/>
            </a:xfrm>
            <a:custGeom>
              <a:avLst/>
              <a:gdLst>
                <a:gd name="T0" fmla="*/ 6 w 52"/>
                <a:gd name="T1" fmla="*/ 32 h 32"/>
                <a:gd name="T2" fmla="*/ 14 w 52"/>
                <a:gd name="T3" fmla="*/ 32 h 32"/>
                <a:gd name="T4" fmla="*/ 14 w 52"/>
                <a:gd name="T5" fmla="*/ 32 h 32"/>
                <a:gd name="T6" fmla="*/ 22 w 52"/>
                <a:gd name="T7" fmla="*/ 32 h 32"/>
                <a:gd name="T8" fmla="*/ 13 w 52"/>
                <a:gd name="T9" fmla="*/ 32 h 32"/>
                <a:gd name="T10" fmla="*/ 13 w 52"/>
                <a:gd name="T11" fmla="*/ 32 h 32"/>
                <a:gd name="T12" fmla="*/ 15 w 52"/>
                <a:gd name="T13" fmla="*/ 31 h 32"/>
                <a:gd name="T14" fmla="*/ 28 w 52"/>
                <a:gd name="T15" fmla="*/ 31 h 32"/>
                <a:gd name="T16" fmla="*/ 28 w 52"/>
                <a:gd name="T17" fmla="*/ 31 h 32"/>
                <a:gd name="T18" fmla="*/ 13 w 52"/>
                <a:gd name="T19" fmla="*/ 30 h 32"/>
                <a:gd name="T20" fmla="*/ 27 w 52"/>
                <a:gd name="T21" fmla="*/ 29 h 32"/>
                <a:gd name="T22" fmla="*/ 27 w 52"/>
                <a:gd name="T23" fmla="*/ 29 h 32"/>
                <a:gd name="T24" fmla="*/ 8 w 52"/>
                <a:gd name="T25" fmla="*/ 27 h 32"/>
                <a:gd name="T26" fmla="*/ 52 w 52"/>
                <a:gd name="T27" fmla="*/ 27 h 32"/>
                <a:gd name="T28" fmla="*/ 52 w 52"/>
                <a:gd name="T29" fmla="*/ 27 h 32"/>
                <a:gd name="T30" fmla="*/ 52 w 52"/>
                <a:gd name="T31" fmla="*/ 27 h 32"/>
                <a:gd name="T32" fmla="*/ 8 w 52"/>
                <a:gd name="T33" fmla="*/ 27 h 32"/>
                <a:gd name="T34" fmla="*/ 8 w 52"/>
                <a:gd name="T35" fmla="*/ 27 h 32"/>
                <a:gd name="T36" fmla="*/ 14 w 52"/>
                <a:gd name="T37" fmla="*/ 25 h 32"/>
                <a:gd name="T38" fmla="*/ 14 w 52"/>
                <a:gd name="T39" fmla="*/ 25 h 32"/>
                <a:gd name="T40" fmla="*/ 19 w 52"/>
                <a:gd name="T41" fmla="*/ 25 h 32"/>
                <a:gd name="T42" fmla="*/ 12 w 52"/>
                <a:gd name="T43" fmla="*/ 23 h 32"/>
                <a:gd name="T44" fmla="*/ 12 w 52"/>
                <a:gd name="T45" fmla="*/ 23 h 32"/>
                <a:gd name="T46" fmla="*/ 12 w 52"/>
                <a:gd name="T47" fmla="*/ 23 h 32"/>
                <a:gd name="T48" fmla="*/ 27 w 52"/>
                <a:gd name="T49" fmla="*/ 21 h 32"/>
                <a:gd name="T50" fmla="*/ 27 w 52"/>
                <a:gd name="T51" fmla="*/ 21 h 32"/>
                <a:gd name="T52" fmla="*/ 12 w 52"/>
                <a:gd name="T53" fmla="*/ 20 h 32"/>
                <a:gd name="T54" fmla="*/ 16 w 52"/>
                <a:gd name="T55" fmla="*/ 20 h 32"/>
                <a:gd name="T56" fmla="*/ 16 w 52"/>
                <a:gd name="T57" fmla="*/ 20 h 32"/>
                <a:gd name="T58" fmla="*/ 16 w 52"/>
                <a:gd name="T59" fmla="*/ 19 h 32"/>
                <a:gd name="T60" fmla="*/ 0 w 52"/>
                <a:gd name="T61" fmla="*/ 11 h 32"/>
                <a:gd name="T62" fmla="*/ 0 w 52"/>
                <a:gd name="T63" fmla="*/ 10 h 32"/>
                <a:gd name="T64" fmla="*/ 8 w 52"/>
                <a:gd name="T65" fmla="*/ 5 h 32"/>
                <a:gd name="T66" fmla="*/ 8 w 52"/>
                <a:gd name="T67" fmla="*/ 5 h 32"/>
                <a:gd name="T68" fmla="*/ 9 w 52"/>
                <a:gd name="T69" fmla="*/ 5 h 32"/>
                <a:gd name="T70" fmla="*/ 19 w 52"/>
                <a:gd name="T71" fmla="*/ 3 h 32"/>
                <a:gd name="T72" fmla="*/ 19 w 52"/>
                <a:gd name="T73" fmla="*/ 3 h 32"/>
                <a:gd name="T74" fmla="*/ 18 w 52"/>
                <a:gd name="T75" fmla="*/ 3 h 32"/>
                <a:gd name="T76" fmla="*/ 17 w 52"/>
                <a:gd name="T77" fmla="*/ 2 h 32"/>
                <a:gd name="T78" fmla="*/ 17 w 52"/>
                <a:gd name="T79" fmla="*/ 2 h 32"/>
                <a:gd name="T80" fmla="*/ 15 w 52"/>
                <a:gd name="T8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32">
                  <a:moveTo>
                    <a:pt x="7" y="32"/>
                  </a:moveTo>
                  <a:lnTo>
                    <a:pt x="6" y="32"/>
                  </a:lnTo>
                  <a:lnTo>
                    <a:pt x="7" y="32"/>
                  </a:lnTo>
                  <a:close/>
                  <a:moveTo>
                    <a:pt x="14" y="32"/>
                  </a:moveTo>
                  <a:lnTo>
                    <a:pt x="13" y="32"/>
                  </a:lnTo>
                  <a:lnTo>
                    <a:pt x="14" y="32"/>
                  </a:lnTo>
                  <a:close/>
                  <a:moveTo>
                    <a:pt x="22" y="32"/>
                  </a:moveTo>
                  <a:lnTo>
                    <a:pt x="22" y="32"/>
                  </a:lnTo>
                  <a:lnTo>
                    <a:pt x="22" y="32"/>
                  </a:lnTo>
                  <a:close/>
                  <a:moveTo>
                    <a:pt x="13" y="32"/>
                  </a:moveTo>
                  <a:lnTo>
                    <a:pt x="13" y="32"/>
                  </a:lnTo>
                  <a:lnTo>
                    <a:pt x="13" y="32"/>
                  </a:lnTo>
                  <a:close/>
                  <a:moveTo>
                    <a:pt x="15" y="31"/>
                  </a:moveTo>
                  <a:lnTo>
                    <a:pt x="15" y="31"/>
                  </a:lnTo>
                  <a:lnTo>
                    <a:pt x="15" y="31"/>
                  </a:lnTo>
                  <a:close/>
                  <a:moveTo>
                    <a:pt x="28" y="31"/>
                  </a:moveTo>
                  <a:lnTo>
                    <a:pt x="28" y="31"/>
                  </a:lnTo>
                  <a:lnTo>
                    <a:pt x="28" y="31"/>
                  </a:lnTo>
                  <a:close/>
                  <a:moveTo>
                    <a:pt x="13" y="31"/>
                  </a:moveTo>
                  <a:lnTo>
                    <a:pt x="13" y="30"/>
                  </a:lnTo>
                  <a:lnTo>
                    <a:pt x="13" y="31"/>
                  </a:lnTo>
                  <a:close/>
                  <a:moveTo>
                    <a:pt x="27" y="29"/>
                  </a:moveTo>
                  <a:lnTo>
                    <a:pt x="27" y="29"/>
                  </a:lnTo>
                  <a:lnTo>
                    <a:pt x="27" y="29"/>
                  </a:lnTo>
                  <a:close/>
                  <a:moveTo>
                    <a:pt x="8" y="27"/>
                  </a:moveTo>
                  <a:lnTo>
                    <a:pt x="8" y="27"/>
                  </a:lnTo>
                  <a:lnTo>
                    <a:pt x="8" y="27"/>
                  </a:lnTo>
                  <a:close/>
                  <a:moveTo>
                    <a:pt x="52" y="27"/>
                  </a:moveTo>
                  <a:lnTo>
                    <a:pt x="52" y="27"/>
                  </a:lnTo>
                  <a:lnTo>
                    <a:pt x="52" y="27"/>
                  </a:lnTo>
                  <a:lnTo>
                    <a:pt x="52" y="27"/>
                  </a:lnTo>
                  <a:lnTo>
                    <a:pt x="52" y="27"/>
                  </a:lnTo>
                  <a:close/>
                  <a:moveTo>
                    <a:pt x="9" y="27"/>
                  </a:moveTo>
                  <a:lnTo>
                    <a:pt x="8" y="27"/>
                  </a:lnTo>
                  <a:lnTo>
                    <a:pt x="9" y="27"/>
                  </a:lnTo>
                  <a:lnTo>
                    <a:pt x="8" y="27"/>
                  </a:lnTo>
                  <a:lnTo>
                    <a:pt x="9" y="27"/>
                  </a:lnTo>
                  <a:close/>
                  <a:moveTo>
                    <a:pt x="14" y="25"/>
                  </a:moveTo>
                  <a:lnTo>
                    <a:pt x="14" y="25"/>
                  </a:lnTo>
                  <a:lnTo>
                    <a:pt x="14" y="25"/>
                  </a:lnTo>
                  <a:close/>
                  <a:moveTo>
                    <a:pt x="19" y="25"/>
                  </a:moveTo>
                  <a:lnTo>
                    <a:pt x="19" y="25"/>
                  </a:lnTo>
                  <a:lnTo>
                    <a:pt x="19" y="25"/>
                  </a:lnTo>
                  <a:close/>
                  <a:moveTo>
                    <a:pt x="12" y="23"/>
                  </a:moveTo>
                  <a:lnTo>
                    <a:pt x="12" y="24"/>
                  </a:lnTo>
                  <a:lnTo>
                    <a:pt x="12" y="23"/>
                  </a:lnTo>
                  <a:close/>
                  <a:moveTo>
                    <a:pt x="12" y="24"/>
                  </a:moveTo>
                  <a:lnTo>
                    <a:pt x="12" y="23"/>
                  </a:lnTo>
                  <a:lnTo>
                    <a:pt x="12" y="24"/>
                  </a:lnTo>
                  <a:close/>
                  <a:moveTo>
                    <a:pt x="27" y="21"/>
                  </a:moveTo>
                  <a:lnTo>
                    <a:pt x="27" y="21"/>
                  </a:lnTo>
                  <a:lnTo>
                    <a:pt x="27" y="21"/>
                  </a:lnTo>
                  <a:close/>
                  <a:moveTo>
                    <a:pt x="12" y="20"/>
                  </a:moveTo>
                  <a:lnTo>
                    <a:pt x="12" y="20"/>
                  </a:lnTo>
                  <a:lnTo>
                    <a:pt x="12" y="20"/>
                  </a:lnTo>
                  <a:close/>
                  <a:moveTo>
                    <a:pt x="16" y="20"/>
                  </a:moveTo>
                  <a:lnTo>
                    <a:pt x="15" y="20"/>
                  </a:lnTo>
                  <a:lnTo>
                    <a:pt x="16" y="20"/>
                  </a:lnTo>
                  <a:close/>
                  <a:moveTo>
                    <a:pt x="16" y="20"/>
                  </a:moveTo>
                  <a:lnTo>
                    <a:pt x="16" y="19"/>
                  </a:lnTo>
                  <a:lnTo>
                    <a:pt x="16" y="20"/>
                  </a:lnTo>
                  <a:close/>
                  <a:moveTo>
                    <a:pt x="0" y="11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0" y="11"/>
                  </a:lnTo>
                  <a:close/>
                  <a:moveTo>
                    <a:pt x="8" y="5"/>
                  </a:moveTo>
                  <a:lnTo>
                    <a:pt x="9" y="5"/>
                  </a:lnTo>
                  <a:lnTo>
                    <a:pt x="8" y="5"/>
                  </a:lnTo>
                  <a:close/>
                  <a:moveTo>
                    <a:pt x="9" y="5"/>
                  </a:moveTo>
                  <a:lnTo>
                    <a:pt x="9" y="5"/>
                  </a:lnTo>
                  <a:lnTo>
                    <a:pt x="9" y="5"/>
                  </a:lnTo>
                  <a:close/>
                  <a:moveTo>
                    <a:pt x="19" y="3"/>
                  </a:moveTo>
                  <a:lnTo>
                    <a:pt x="18" y="3"/>
                  </a:lnTo>
                  <a:lnTo>
                    <a:pt x="19" y="3"/>
                  </a:lnTo>
                  <a:close/>
                  <a:moveTo>
                    <a:pt x="18" y="3"/>
                  </a:moveTo>
                  <a:lnTo>
                    <a:pt x="18" y="3"/>
                  </a:lnTo>
                  <a:lnTo>
                    <a:pt x="18" y="3"/>
                  </a:lnTo>
                  <a:close/>
                  <a:moveTo>
                    <a:pt x="17" y="2"/>
                  </a:moveTo>
                  <a:lnTo>
                    <a:pt x="17" y="1"/>
                  </a:lnTo>
                  <a:lnTo>
                    <a:pt x="17" y="2"/>
                  </a:lnTo>
                  <a:close/>
                  <a:moveTo>
                    <a:pt x="15" y="0"/>
                  </a:move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8" name="Freeform 24"/>
            <p:cNvSpPr>
              <a:spLocks noEditPoints="1"/>
            </p:cNvSpPr>
            <p:nvPr/>
          </p:nvSpPr>
          <p:spPr bwMode="auto">
            <a:xfrm>
              <a:off x="5987599" y="3504063"/>
              <a:ext cx="16969" cy="22045"/>
            </a:xfrm>
            <a:custGeom>
              <a:avLst/>
              <a:gdLst>
                <a:gd name="T0" fmla="*/ 12 w 13"/>
                <a:gd name="T1" fmla="*/ 6 h 16"/>
                <a:gd name="T2" fmla="*/ 12 w 13"/>
                <a:gd name="T3" fmla="*/ 8 h 16"/>
                <a:gd name="T4" fmla="*/ 12 w 13"/>
                <a:gd name="T5" fmla="*/ 8 h 16"/>
                <a:gd name="T6" fmla="*/ 11 w 13"/>
                <a:gd name="T7" fmla="*/ 8 h 16"/>
                <a:gd name="T8" fmla="*/ 11 w 13"/>
                <a:gd name="T9" fmla="*/ 8 h 16"/>
                <a:gd name="T10" fmla="*/ 12 w 13"/>
                <a:gd name="T11" fmla="*/ 8 h 16"/>
                <a:gd name="T12" fmla="*/ 11 w 13"/>
                <a:gd name="T13" fmla="*/ 8 h 16"/>
                <a:gd name="T14" fmla="*/ 11 w 13"/>
                <a:gd name="T15" fmla="*/ 9 h 16"/>
                <a:gd name="T16" fmla="*/ 10 w 13"/>
                <a:gd name="T17" fmla="*/ 9 h 16"/>
                <a:gd name="T18" fmla="*/ 10 w 13"/>
                <a:gd name="T19" fmla="*/ 10 h 16"/>
                <a:gd name="T20" fmla="*/ 10 w 13"/>
                <a:gd name="T21" fmla="*/ 10 h 16"/>
                <a:gd name="T22" fmla="*/ 8 w 13"/>
                <a:gd name="T23" fmla="*/ 11 h 16"/>
                <a:gd name="T24" fmla="*/ 8 w 13"/>
                <a:gd name="T25" fmla="*/ 12 h 16"/>
                <a:gd name="T26" fmla="*/ 7 w 13"/>
                <a:gd name="T27" fmla="*/ 11 h 16"/>
                <a:gd name="T28" fmla="*/ 6 w 13"/>
                <a:gd name="T29" fmla="*/ 11 h 16"/>
                <a:gd name="T30" fmla="*/ 5 w 13"/>
                <a:gd name="T31" fmla="*/ 11 h 16"/>
                <a:gd name="T32" fmla="*/ 4 w 13"/>
                <a:gd name="T33" fmla="*/ 13 h 16"/>
                <a:gd name="T34" fmla="*/ 3 w 13"/>
                <a:gd name="T35" fmla="*/ 15 h 16"/>
                <a:gd name="T36" fmla="*/ 1 w 13"/>
                <a:gd name="T37" fmla="*/ 15 h 16"/>
                <a:gd name="T38" fmla="*/ 2 w 13"/>
                <a:gd name="T39" fmla="*/ 14 h 16"/>
                <a:gd name="T40" fmla="*/ 3 w 13"/>
                <a:gd name="T41" fmla="*/ 12 h 16"/>
                <a:gd name="T42" fmla="*/ 2 w 13"/>
                <a:gd name="T43" fmla="*/ 12 h 16"/>
                <a:gd name="T44" fmla="*/ 1 w 13"/>
                <a:gd name="T45" fmla="*/ 11 h 16"/>
                <a:gd name="T46" fmla="*/ 0 w 13"/>
                <a:gd name="T47" fmla="*/ 10 h 16"/>
                <a:gd name="T48" fmla="*/ 0 w 13"/>
                <a:gd name="T49" fmla="*/ 10 h 16"/>
                <a:gd name="T50" fmla="*/ 1 w 13"/>
                <a:gd name="T51" fmla="*/ 10 h 16"/>
                <a:gd name="T52" fmla="*/ 1 w 13"/>
                <a:gd name="T53" fmla="*/ 9 h 16"/>
                <a:gd name="T54" fmla="*/ 0 w 13"/>
                <a:gd name="T55" fmla="*/ 8 h 16"/>
                <a:gd name="T56" fmla="*/ 1 w 13"/>
                <a:gd name="T57" fmla="*/ 8 h 16"/>
                <a:gd name="T58" fmla="*/ 3 w 13"/>
                <a:gd name="T59" fmla="*/ 8 h 16"/>
                <a:gd name="T60" fmla="*/ 3 w 13"/>
                <a:gd name="T61" fmla="*/ 7 h 16"/>
                <a:gd name="T62" fmla="*/ 4 w 13"/>
                <a:gd name="T63" fmla="*/ 8 h 16"/>
                <a:gd name="T64" fmla="*/ 4 w 13"/>
                <a:gd name="T65" fmla="*/ 8 h 16"/>
                <a:gd name="T66" fmla="*/ 5 w 13"/>
                <a:gd name="T67" fmla="*/ 6 h 16"/>
                <a:gd name="T68" fmla="*/ 6 w 13"/>
                <a:gd name="T69" fmla="*/ 6 h 16"/>
                <a:gd name="T70" fmla="*/ 7 w 13"/>
                <a:gd name="T71" fmla="*/ 7 h 16"/>
                <a:gd name="T72" fmla="*/ 8 w 13"/>
                <a:gd name="T73" fmla="*/ 6 h 16"/>
                <a:gd name="T74" fmla="*/ 11 w 13"/>
                <a:gd name="T75" fmla="*/ 7 h 16"/>
                <a:gd name="T76" fmla="*/ 11 w 13"/>
                <a:gd name="T77" fmla="*/ 5 h 16"/>
                <a:gd name="T78" fmla="*/ 7 w 13"/>
                <a:gd name="T79" fmla="*/ 1 h 16"/>
                <a:gd name="T80" fmla="*/ 8 w 13"/>
                <a:gd name="T81" fmla="*/ 1 h 16"/>
                <a:gd name="T82" fmla="*/ 9 w 13"/>
                <a:gd name="T83" fmla="*/ 2 h 16"/>
                <a:gd name="T84" fmla="*/ 10 w 13"/>
                <a:gd name="T85" fmla="*/ 3 h 16"/>
                <a:gd name="T86" fmla="*/ 9 w 13"/>
                <a:gd name="T87" fmla="*/ 4 h 16"/>
                <a:gd name="T88" fmla="*/ 8 w 13"/>
                <a:gd name="T89" fmla="*/ 4 h 16"/>
                <a:gd name="T90" fmla="*/ 8 w 13"/>
                <a:gd name="T91" fmla="*/ 4 h 16"/>
                <a:gd name="T92" fmla="*/ 7 w 13"/>
                <a:gd name="T93" fmla="*/ 5 h 16"/>
                <a:gd name="T94" fmla="*/ 5 w 13"/>
                <a:gd name="T95" fmla="*/ 4 h 16"/>
                <a:gd name="T96" fmla="*/ 5 w 13"/>
                <a:gd name="T97" fmla="*/ 4 h 16"/>
                <a:gd name="T98" fmla="*/ 3 w 13"/>
                <a:gd name="T99" fmla="*/ 3 h 16"/>
                <a:gd name="T100" fmla="*/ 3 w 13"/>
                <a:gd name="T101" fmla="*/ 2 h 16"/>
                <a:gd name="T102" fmla="*/ 5 w 13"/>
                <a:gd name="T103" fmla="*/ 2 h 16"/>
                <a:gd name="T104" fmla="*/ 5 w 13"/>
                <a:gd name="T105" fmla="*/ 1 h 16"/>
                <a:gd name="T106" fmla="*/ 6 w 13"/>
                <a:gd name="T10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" h="16">
                  <a:moveTo>
                    <a:pt x="11" y="5"/>
                  </a:moveTo>
                  <a:lnTo>
                    <a:pt x="11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9" y="9"/>
                  </a:lnTo>
                  <a:lnTo>
                    <a:pt x="10" y="9"/>
                  </a:lnTo>
                  <a:lnTo>
                    <a:pt x="9" y="9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6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5"/>
                  </a:lnTo>
                  <a:close/>
                  <a:moveTo>
                    <a:pt x="7" y="1"/>
                  </a:move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9" name="Freeform 25"/>
            <p:cNvSpPr>
              <a:spLocks/>
            </p:cNvSpPr>
            <p:nvPr/>
          </p:nvSpPr>
          <p:spPr bwMode="auto">
            <a:xfrm>
              <a:off x="6004569" y="3494418"/>
              <a:ext cx="50907" cy="37202"/>
            </a:xfrm>
            <a:custGeom>
              <a:avLst/>
              <a:gdLst>
                <a:gd name="T0" fmla="*/ 20 w 39"/>
                <a:gd name="T1" fmla="*/ 1 h 27"/>
                <a:gd name="T2" fmla="*/ 21 w 39"/>
                <a:gd name="T3" fmla="*/ 0 h 27"/>
                <a:gd name="T4" fmla="*/ 21 w 39"/>
                <a:gd name="T5" fmla="*/ 1 h 27"/>
                <a:gd name="T6" fmla="*/ 24 w 39"/>
                <a:gd name="T7" fmla="*/ 1 h 27"/>
                <a:gd name="T8" fmla="*/ 27 w 39"/>
                <a:gd name="T9" fmla="*/ 2 h 27"/>
                <a:gd name="T10" fmla="*/ 29 w 39"/>
                <a:gd name="T11" fmla="*/ 3 h 27"/>
                <a:gd name="T12" fmla="*/ 33 w 39"/>
                <a:gd name="T13" fmla="*/ 3 h 27"/>
                <a:gd name="T14" fmla="*/ 36 w 39"/>
                <a:gd name="T15" fmla="*/ 3 h 27"/>
                <a:gd name="T16" fmla="*/ 39 w 39"/>
                <a:gd name="T17" fmla="*/ 4 h 27"/>
                <a:gd name="T18" fmla="*/ 38 w 39"/>
                <a:gd name="T19" fmla="*/ 5 h 27"/>
                <a:gd name="T20" fmla="*/ 36 w 39"/>
                <a:gd name="T21" fmla="*/ 7 h 27"/>
                <a:gd name="T22" fmla="*/ 33 w 39"/>
                <a:gd name="T23" fmla="*/ 10 h 27"/>
                <a:gd name="T24" fmla="*/ 33 w 39"/>
                <a:gd name="T25" fmla="*/ 17 h 27"/>
                <a:gd name="T26" fmla="*/ 34 w 39"/>
                <a:gd name="T27" fmla="*/ 21 h 27"/>
                <a:gd name="T28" fmla="*/ 35 w 39"/>
                <a:gd name="T29" fmla="*/ 23 h 27"/>
                <a:gd name="T30" fmla="*/ 33 w 39"/>
                <a:gd name="T31" fmla="*/ 24 h 27"/>
                <a:gd name="T32" fmla="*/ 32 w 39"/>
                <a:gd name="T33" fmla="*/ 27 h 27"/>
                <a:gd name="T34" fmla="*/ 28 w 39"/>
                <a:gd name="T35" fmla="*/ 26 h 27"/>
                <a:gd name="T36" fmla="*/ 26 w 39"/>
                <a:gd name="T37" fmla="*/ 27 h 27"/>
                <a:gd name="T38" fmla="*/ 23 w 39"/>
                <a:gd name="T39" fmla="*/ 27 h 27"/>
                <a:gd name="T40" fmla="*/ 22 w 39"/>
                <a:gd name="T41" fmla="*/ 25 h 27"/>
                <a:gd name="T42" fmla="*/ 21 w 39"/>
                <a:gd name="T43" fmla="*/ 23 h 27"/>
                <a:gd name="T44" fmla="*/ 19 w 39"/>
                <a:gd name="T45" fmla="*/ 23 h 27"/>
                <a:gd name="T46" fmla="*/ 16 w 39"/>
                <a:gd name="T47" fmla="*/ 22 h 27"/>
                <a:gd name="T48" fmla="*/ 14 w 39"/>
                <a:gd name="T49" fmla="*/ 21 h 27"/>
                <a:gd name="T50" fmla="*/ 11 w 39"/>
                <a:gd name="T51" fmla="*/ 22 h 27"/>
                <a:gd name="T52" fmla="*/ 9 w 39"/>
                <a:gd name="T53" fmla="*/ 22 h 27"/>
                <a:gd name="T54" fmla="*/ 8 w 39"/>
                <a:gd name="T55" fmla="*/ 21 h 27"/>
                <a:gd name="T56" fmla="*/ 8 w 39"/>
                <a:gd name="T57" fmla="*/ 19 h 27"/>
                <a:gd name="T58" fmla="*/ 9 w 39"/>
                <a:gd name="T59" fmla="*/ 16 h 27"/>
                <a:gd name="T60" fmla="*/ 8 w 39"/>
                <a:gd name="T61" fmla="*/ 16 h 27"/>
                <a:gd name="T62" fmla="*/ 6 w 39"/>
                <a:gd name="T63" fmla="*/ 18 h 27"/>
                <a:gd name="T64" fmla="*/ 4 w 39"/>
                <a:gd name="T65" fmla="*/ 17 h 27"/>
                <a:gd name="T66" fmla="*/ 2 w 39"/>
                <a:gd name="T67" fmla="*/ 16 h 27"/>
                <a:gd name="T68" fmla="*/ 1 w 39"/>
                <a:gd name="T69" fmla="*/ 14 h 27"/>
                <a:gd name="T70" fmla="*/ 1 w 39"/>
                <a:gd name="T71" fmla="*/ 12 h 27"/>
                <a:gd name="T72" fmla="*/ 2 w 39"/>
                <a:gd name="T73" fmla="*/ 12 h 27"/>
                <a:gd name="T74" fmla="*/ 1 w 39"/>
                <a:gd name="T75" fmla="*/ 12 h 27"/>
                <a:gd name="T76" fmla="*/ 1 w 39"/>
                <a:gd name="T77" fmla="*/ 11 h 27"/>
                <a:gd name="T78" fmla="*/ 1 w 39"/>
                <a:gd name="T79" fmla="*/ 9 h 27"/>
                <a:gd name="T80" fmla="*/ 2 w 39"/>
                <a:gd name="T81" fmla="*/ 9 h 27"/>
                <a:gd name="T82" fmla="*/ 1 w 39"/>
                <a:gd name="T83" fmla="*/ 9 h 27"/>
                <a:gd name="T84" fmla="*/ 1 w 39"/>
                <a:gd name="T85" fmla="*/ 7 h 27"/>
                <a:gd name="T86" fmla="*/ 2 w 39"/>
                <a:gd name="T87" fmla="*/ 5 h 27"/>
                <a:gd name="T88" fmla="*/ 5 w 39"/>
                <a:gd name="T89" fmla="*/ 5 h 27"/>
                <a:gd name="T90" fmla="*/ 6 w 39"/>
                <a:gd name="T91" fmla="*/ 4 h 27"/>
                <a:gd name="T92" fmla="*/ 7 w 39"/>
                <a:gd name="T93" fmla="*/ 3 h 27"/>
                <a:gd name="T94" fmla="*/ 9 w 39"/>
                <a:gd name="T95" fmla="*/ 2 h 27"/>
                <a:gd name="T96" fmla="*/ 11 w 39"/>
                <a:gd name="T97" fmla="*/ 3 h 27"/>
                <a:gd name="T98" fmla="*/ 12 w 39"/>
                <a:gd name="T99" fmla="*/ 1 h 27"/>
                <a:gd name="T100" fmla="*/ 13 w 39"/>
                <a:gd name="T101" fmla="*/ 2 h 27"/>
                <a:gd name="T102" fmla="*/ 16 w 39"/>
                <a:gd name="T103" fmla="*/ 2 h 27"/>
                <a:gd name="T104" fmla="*/ 17 w 39"/>
                <a:gd name="T105" fmla="*/ 1 h 27"/>
                <a:gd name="T106" fmla="*/ 18 w 39"/>
                <a:gd name="T107" fmla="*/ 1 h 27"/>
                <a:gd name="T108" fmla="*/ 18 w 39"/>
                <a:gd name="T10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9" h="27">
                  <a:moveTo>
                    <a:pt x="18" y="0"/>
                  </a:moveTo>
                  <a:lnTo>
                    <a:pt x="19" y="0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1"/>
                  </a:lnTo>
                  <a:lnTo>
                    <a:pt x="21" y="0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0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6" y="3"/>
                  </a:lnTo>
                  <a:lnTo>
                    <a:pt x="36" y="4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7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6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3" y="10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32" y="12"/>
                  </a:lnTo>
                  <a:lnTo>
                    <a:pt x="32" y="13"/>
                  </a:lnTo>
                  <a:lnTo>
                    <a:pt x="33" y="15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3" y="19"/>
                  </a:lnTo>
                  <a:lnTo>
                    <a:pt x="33" y="20"/>
                  </a:lnTo>
                  <a:lnTo>
                    <a:pt x="34" y="20"/>
                  </a:lnTo>
                  <a:lnTo>
                    <a:pt x="33" y="20"/>
                  </a:lnTo>
                  <a:lnTo>
                    <a:pt x="33" y="21"/>
                  </a:lnTo>
                  <a:lnTo>
                    <a:pt x="34" y="21"/>
                  </a:lnTo>
                  <a:lnTo>
                    <a:pt x="34" y="22"/>
                  </a:lnTo>
                  <a:lnTo>
                    <a:pt x="34" y="21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4" y="23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5"/>
                  </a:lnTo>
                  <a:lnTo>
                    <a:pt x="32" y="25"/>
                  </a:lnTo>
                  <a:lnTo>
                    <a:pt x="32" y="25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1" y="27"/>
                  </a:lnTo>
                  <a:lnTo>
                    <a:pt x="32" y="27"/>
                  </a:lnTo>
                  <a:lnTo>
                    <a:pt x="31" y="27"/>
                  </a:lnTo>
                  <a:lnTo>
                    <a:pt x="31" y="27"/>
                  </a:lnTo>
                  <a:lnTo>
                    <a:pt x="30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3" y="27"/>
                  </a:lnTo>
                  <a:lnTo>
                    <a:pt x="23" y="26"/>
                  </a:lnTo>
                  <a:lnTo>
                    <a:pt x="23" y="27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5"/>
                  </a:lnTo>
                  <a:lnTo>
                    <a:pt x="22" y="25"/>
                  </a:lnTo>
                  <a:lnTo>
                    <a:pt x="23" y="25"/>
                  </a:lnTo>
                  <a:lnTo>
                    <a:pt x="22" y="25"/>
                  </a:lnTo>
                  <a:lnTo>
                    <a:pt x="22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8" y="22"/>
                  </a:lnTo>
                  <a:lnTo>
                    <a:pt x="18" y="23"/>
                  </a:lnTo>
                  <a:lnTo>
                    <a:pt x="18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6" y="22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0"/>
                  </a:lnTo>
                  <a:lnTo>
                    <a:pt x="15" y="20"/>
                  </a:lnTo>
                  <a:lnTo>
                    <a:pt x="15" y="21"/>
                  </a:lnTo>
                  <a:lnTo>
                    <a:pt x="15" y="22"/>
                  </a:lnTo>
                  <a:lnTo>
                    <a:pt x="14" y="21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13" y="21"/>
                  </a:lnTo>
                  <a:lnTo>
                    <a:pt x="12" y="21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8" y="23"/>
                  </a:lnTo>
                  <a:lnTo>
                    <a:pt x="7" y="23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9" y="18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0" name="Freeform 26"/>
            <p:cNvSpPr>
              <a:spLocks noEditPoints="1"/>
            </p:cNvSpPr>
            <p:nvPr/>
          </p:nvSpPr>
          <p:spPr bwMode="auto">
            <a:xfrm>
              <a:off x="5987599" y="3494418"/>
              <a:ext cx="41771" cy="33068"/>
            </a:xfrm>
            <a:custGeom>
              <a:avLst/>
              <a:gdLst>
                <a:gd name="T0" fmla="*/ 11 w 32"/>
                <a:gd name="T1" fmla="*/ 23 h 24"/>
                <a:gd name="T2" fmla="*/ 6 w 32"/>
                <a:gd name="T3" fmla="*/ 19 h 24"/>
                <a:gd name="T4" fmla="*/ 5 w 32"/>
                <a:gd name="T5" fmla="*/ 19 h 24"/>
                <a:gd name="T6" fmla="*/ 18 w 32"/>
                <a:gd name="T7" fmla="*/ 19 h 24"/>
                <a:gd name="T8" fmla="*/ 18 w 32"/>
                <a:gd name="T9" fmla="*/ 19 h 24"/>
                <a:gd name="T10" fmla="*/ 17 w 32"/>
                <a:gd name="T11" fmla="*/ 19 h 24"/>
                <a:gd name="T12" fmla="*/ 6 w 32"/>
                <a:gd name="T13" fmla="*/ 19 h 24"/>
                <a:gd name="T14" fmla="*/ 5 w 32"/>
                <a:gd name="T15" fmla="*/ 20 h 24"/>
                <a:gd name="T16" fmla="*/ 7 w 32"/>
                <a:gd name="T17" fmla="*/ 19 h 24"/>
                <a:gd name="T18" fmla="*/ 18 w 32"/>
                <a:gd name="T19" fmla="*/ 19 h 24"/>
                <a:gd name="T20" fmla="*/ 19 w 32"/>
                <a:gd name="T21" fmla="*/ 19 h 24"/>
                <a:gd name="T22" fmla="*/ 0 w 32"/>
                <a:gd name="T23" fmla="*/ 17 h 24"/>
                <a:gd name="T24" fmla="*/ 0 w 32"/>
                <a:gd name="T25" fmla="*/ 17 h 24"/>
                <a:gd name="T26" fmla="*/ 1 w 32"/>
                <a:gd name="T27" fmla="*/ 17 h 24"/>
                <a:gd name="T28" fmla="*/ 1 w 32"/>
                <a:gd name="T29" fmla="*/ 16 h 24"/>
                <a:gd name="T30" fmla="*/ 13 w 32"/>
                <a:gd name="T31" fmla="*/ 15 h 24"/>
                <a:gd name="T32" fmla="*/ 13 w 32"/>
                <a:gd name="T33" fmla="*/ 13 h 24"/>
                <a:gd name="T34" fmla="*/ 10 w 32"/>
                <a:gd name="T35" fmla="*/ 13 h 24"/>
                <a:gd name="T36" fmla="*/ 10 w 32"/>
                <a:gd name="T37" fmla="*/ 13 h 24"/>
                <a:gd name="T38" fmla="*/ 15 w 32"/>
                <a:gd name="T39" fmla="*/ 12 h 24"/>
                <a:gd name="T40" fmla="*/ 15 w 32"/>
                <a:gd name="T41" fmla="*/ 12 h 24"/>
                <a:gd name="T42" fmla="*/ 10 w 32"/>
                <a:gd name="T43" fmla="*/ 11 h 24"/>
                <a:gd name="T44" fmla="*/ 9 w 32"/>
                <a:gd name="T45" fmla="*/ 11 h 24"/>
                <a:gd name="T46" fmla="*/ 10 w 32"/>
                <a:gd name="T47" fmla="*/ 11 h 24"/>
                <a:gd name="T48" fmla="*/ 10 w 32"/>
                <a:gd name="T49" fmla="*/ 11 h 24"/>
                <a:gd name="T50" fmla="*/ 13 w 32"/>
                <a:gd name="T51" fmla="*/ 11 h 24"/>
                <a:gd name="T52" fmla="*/ 13 w 32"/>
                <a:gd name="T53" fmla="*/ 11 h 24"/>
                <a:gd name="T54" fmla="*/ 10 w 32"/>
                <a:gd name="T55" fmla="*/ 10 h 24"/>
                <a:gd name="T56" fmla="*/ 10 w 32"/>
                <a:gd name="T57" fmla="*/ 10 h 24"/>
                <a:gd name="T58" fmla="*/ 12 w 32"/>
                <a:gd name="T59" fmla="*/ 9 h 24"/>
                <a:gd name="T60" fmla="*/ 13 w 32"/>
                <a:gd name="T61" fmla="*/ 9 h 24"/>
                <a:gd name="T62" fmla="*/ 12 w 32"/>
                <a:gd name="T63" fmla="*/ 8 h 24"/>
                <a:gd name="T64" fmla="*/ 11 w 32"/>
                <a:gd name="T65" fmla="*/ 8 h 24"/>
                <a:gd name="T66" fmla="*/ 13 w 32"/>
                <a:gd name="T67" fmla="*/ 9 h 24"/>
                <a:gd name="T68" fmla="*/ 11 w 32"/>
                <a:gd name="T69" fmla="*/ 9 h 24"/>
                <a:gd name="T70" fmla="*/ 11 w 32"/>
                <a:gd name="T71" fmla="*/ 8 h 24"/>
                <a:gd name="T72" fmla="*/ 12 w 32"/>
                <a:gd name="T73" fmla="*/ 5 h 24"/>
                <a:gd name="T74" fmla="*/ 17 w 32"/>
                <a:gd name="T75" fmla="*/ 5 h 24"/>
                <a:gd name="T76" fmla="*/ 17 w 32"/>
                <a:gd name="T77" fmla="*/ 4 h 24"/>
                <a:gd name="T78" fmla="*/ 17 w 32"/>
                <a:gd name="T79" fmla="*/ 4 h 24"/>
                <a:gd name="T80" fmla="*/ 24 w 32"/>
                <a:gd name="T81" fmla="*/ 1 h 24"/>
                <a:gd name="T82" fmla="*/ 23 w 32"/>
                <a:gd name="T83" fmla="*/ 1 h 24"/>
                <a:gd name="T84" fmla="*/ 22 w 32"/>
                <a:gd name="T85" fmla="*/ 2 h 24"/>
                <a:gd name="T86" fmla="*/ 22 w 32"/>
                <a:gd name="T87" fmla="*/ 1 h 24"/>
                <a:gd name="T88" fmla="*/ 26 w 32"/>
                <a:gd name="T89" fmla="*/ 1 h 24"/>
                <a:gd name="T90" fmla="*/ 26 w 32"/>
                <a:gd name="T91" fmla="*/ 0 h 24"/>
                <a:gd name="T92" fmla="*/ 25 w 32"/>
                <a:gd name="T93" fmla="*/ 0 h 24"/>
                <a:gd name="T94" fmla="*/ 32 w 32"/>
                <a:gd name="T9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" h="24">
                  <a:moveTo>
                    <a:pt x="12" y="24"/>
                  </a:moveTo>
                  <a:lnTo>
                    <a:pt x="11" y="24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2" y="24"/>
                  </a:lnTo>
                  <a:close/>
                  <a:moveTo>
                    <a:pt x="6" y="19"/>
                  </a:moveTo>
                  <a:lnTo>
                    <a:pt x="6" y="20"/>
                  </a:lnTo>
                  <a:lnTo>
                    <a:pt x="6" y="19"/>
                  </a:lnTo>
                  <a:close/>
                  <a:moveTo>
                    <a:pt x="5" y="19"/>
                  </a:moveTo>
                  <a:lnTo>
                    <a:pt x="5" y="20"/>
                  </a:lnTo>
                  <a:lnTo>
                    <a:pt x="5" y="19"/>
                  </a:lnTo>
                  <a:close/>
                  <a:moveTo>
                    <a:pt x="18" y="19"/>
                  </a:moveTo>
                  <a:lnTo>
                    <a:pt x="18" y="20"/>
                  </a:lnTo>
                  <a:lnTo>
                    <a:pt x="17" y="20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8" y="19"/>
                  </a:lnTo>
                  <a:close/>
                  <a:moveTo>
                    <a:pt x="5" y="19"/>
                  </a:moveTo>
                  <a:lnTo>
                    <a:pt x="6" y="19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5" y="20"/>
                  </a:lnTo>
                  <a:lnTo>
                    <a:pt x="5" y="19"/>
                  </a:lnTo>
                  <a:close/>
                  <a:moveTo>
                    <a:pt x="6" y="19"/>
                  </a:moveTo>
                  <a:lnTo>
                    <a:pt x="7" y="19"/>
                  </a:lnTo>
                  <a:lnTo>
                    <a:pt x="6" y="19"/>
                  </a:lnTo>
                  <a:close/>
                  <a:moveTo>
                    <a:pt x="19" y="19"/>
                  </a:moveTo>
                  <a:lnTo>
                    <a:pt x="18" y="19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9" y="19"/>
                  </a:lnTo>
                  <a:close/>
                  <a:moveTo>
                    <a:pt x="0" y="17"/>
                  </a:moveTo>
                  <a:lnTo>
                    <a:pt x="0" y="17"/>
                  </a:lnTo>
                  <a:lnTo>
                    <a:pt x="0" y="17"/>
                  </a:lnTo>
                  <a:close/>
                  <a:moveTo>
                    <a:pt x="0" y="17"/>
                  </a:moveTo>
                  <a:lnTo>
                    <a:pt x="0" y="17"/>
                  </a:lnTo>
                  <a:lnTo>
                    <a:pt x="0" y="17"/>
                  </a:lnTo>
                  <a:close/>
                  <a:moveTo>
                    <a:pt x="1" y="17"/>
                  </a:moveTo>
                  <a:lnTo>
                    <a:pt x="1" y="16"/>
                  </a:lnTo>
                  <a:lnTo>
                    <a:pt x="1" y="17"/>
                  </a:lnTo>
                  <a:close/>
                  <a:moveTo>
                    <a:pt x="1" y="16"/>
                  </a:moveTo>
                  <a:lnTo>
                    <a:pt x="0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1" y="16"/>
                  </a:lnTo>
                  <a:close/>
                  <a:moveTo>
                    <a:pt x="13" y="15"/>
                  </a:moveTo>
                  <a:lnTo>
                    <a:pt x="13" y="14"/>
                  </a:lnTo>
                  <a:lnTo>
                    <a:pt x="13" y="15"/>
                  </a:lnTo>
                  <a:close/>
                  <a:moveTo>
                    <a:pt x="13" y="13"/>
                  </a:moveTo>
                  <a:lnTo>
                    <a:pt x="13" y="13"/>
                  </a:lnTo>
                  <a:lnTo>
                    <a:pt x="13" y="13"/>
                  </a:lnTo>
                  <a:close/>
                  <a:moveTo>
                    <a:pt x="10" y="13"/>
                  </a:move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close/>
                  <a:moveTo>
                    <a:pt x="15" y="12"/>
                  </a:moveTo>
                  <a:lnTo>
                    <a:pt x="15" y="12"/>
                  </a:lnTo>
                  <a:lnTo>
                    <a:pt x="15" y="11"/>
                  </a:lnTo>
                  <a:lnTo>
                    <a:pt x="15" y="12"/>
                  </a:lnTo>
                  <a:lnTo>
                    <a:pt x="15" y="12"/>
                  </a:lnTo>
                  <a:close/>
                  <a:moveTo>
                    <a:pt x="10" y="11"/>
                  </a:moveTo>
                  <a:lnTo>
                    <a:pt x="10" y="12"/>
                  </a:lnTo>
                  <a:lnTo>
                    <a:pt x="10" y="11"/>
                  </a:lnTo>
                  <a:close/>
                  <a:moveTo>
                    <a:pt x="9" y="11"/>
                  </a:moveTo>
                  <a:lnTo>
                    <a:pt x="8" y="11"/>
                  </a:lnTo>
                  <a:lnTo>
                    <a:pt x="9" y="11"/>
                  </a:lnTo>
                  <a:close/>
                  <a:moveTo>
                    <a:pt x="10" y="11"/>
                  </a:moveTo>
                  <a:lnTo>
                    <a:pt x="10" y="11"/>
                  </a:lnTo>
                  <a:lnTo>
                    <a:pt x="10" y="11"/>
                  </a:lnTo>
                  <a:close/>
                  <a:moveTo>
                    <a:pt x="10" y="11"/>
                  </a:moveTo>
                  <a:lnTo>
                    <a:pt x="10" y="11"/>
                  </a:lnTo>
                  <a:lnTo>
                    <a:pt x="10" y="11"/>
                  </a:lnTo>
                  <a:close/>
                  <a:moveTo>
                    <a:pt x="14" y="11"/>
                  </a:moveTo>
                  <a:lnTo>
                    <a:pt x="13" y="11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4" y="11"/>
                  </a:lnTo>
                  <a:close/>
                  <a:moveTo>
                    <a:pt x="13" y="11"/>
                  </a:moveTo>
                  <a:lnTo>
                    <a:pt x="12" y="11"/>
                  </a:lnTo>
                  <a:lnTo>
                    <a:pt x="13" y="11"/>
                  </a:lnTo>
                  <a:close/>
                  <a:moveTo>
                    <a:pt x="10" y="10"/>
                  </a:moveTo>
                  <a:lnTo>
                    <a:pt x="10" y="9"/>
                  </a:lnTo>
                  <a:lnTo>
                    <a:pt x="10" y="9"/>
                  </a:lnTo>
                  <a:lnTo>
                    <a:pt x="10" y="10"/>
                  </a:lnTo>
                  <a:close/>
                  <a:moveTo>
                    <a:pt x="12" y="9"/>
                  </a:moveTo>
                  <a:lnTo>
                    <a:pt x="13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2" y="9"/>
                  </a:lnTo>
                  <a:close/>
                  <a:moveTo>
                    <a:pt x="12" y="8"/>
                  </a:moveTo>
                  <a:lnTo>
                    <a:pt x="12" y="8"/>
                  </a:lnTo>
                  <a:lnTo>
                    <a:pt x="12" y="8"/>
                  </a:lnTo>
                  <a:close/>
                  <a:moveTo>
                    <a:pt x="11" y="8"/>
                  </a:moveTo>
                  <a:lnTo>
                    <a:pt x="11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close/>
                  <a:moveTo>
                    <a:pt x="13" y="5"/>
                  </a:moveTo>
                  <a:lnTo>
                    <a:pt x="12" y="5"/>
                  </a:lnTo>
                  <a:lnTo>
                    <a:pt x="13" y="5"/>
                  </a:lnTo>
                  <a:close/>
                  <a:moveTo>
                    <a:pt x="17" y="4"/>
                  </a:moveTo>
                  <a:lnTo>
                    <a:pt x="17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7" y="4"/>
                  </a:lnTo>
                  <a:close/>
                  <a:moveTo>
                    <a:pt x="18" y="4"/>
                  </a:moveTo>
                  <a:lnTo>
                    <a:pt x="17" y="4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8" y="4"/>
                  </a:lnTo>
                  <a:close/>
                  <a:moveTo>
                    <a:pt x="24" y="1"/>
                  </a:moveTo>
                  <a:lnTo>
                    <a:pt x="24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1"/>
                  </a:lnTo>
                  <a:close/>
                  <a:moveTo>
                    <a:pt x="22" y="1"/>
                  </a:moveTo>
                  <a:lnTo>
                    <a:pt x="22" y="2"/>
                  </a:lnTo>
                  <a:lnTo>
                    <a:pt x="22" y="2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1"/>
                  </a:lnTo>
                  <a:close/>
                  <a:moveTo>
                    <a:pt x="26" y="0"/>
                  </a:move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6" y="0"/>
                  </a:lnTo>
                  <a:close/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1" name="Freeform 27"/>
            <p:cNvSpPr>
              <a:spLocks noEditPoints="1"/>
            </p:cNvSpPr>
            <p:nvPr/>
          </p:nvSpPr>
          <p:spPr bwMode="auto">
            <a:xfrm>
              <a:off x="5987599" y="3495796"/>
              <a:ext cx="40465" cy="24801"/>
            </a:xfrm>
            <a:custGeom>
              <a:avLst/>
              <a:gdLst>
                <a:gd name="T0" fmla="*/ 8 w 31"/>
                <a:gd name="T1" fmla="*/ 18 h 18"/>
                <a:gd name="T2" fmla="*/ 0 w 31"/>
                <a:gd name="T3" fmla="*/ 16 h 18"/>
                <a:gd name="T4" fmla="*/ 0 w 31"/>
                <a:gd name="T5" fmla="*/ 16 h 18"/>
                <a:gd name="T6" fmla="*/ 0 w 31"/>
                <a:gd name="T7" fmla="*/ 16 h 18"/>
                <a:gd name="T8" fmla="*/ 10 w 31"/>
                <a:gd name="T9" fmla="*/ 15 h 18"/>
                <a:gd name="T10" fmla="*/ 10 w 31"/>
                <a:gd name="T11" fmla="*/ 15 h 18"/>
                <a:gd name="T12" fmla="*/ 0 w 31"/>
                <a:gd name="T13" fmla="*/ 15 h 18"/>
                <a:gd name="T14" fmla="*/ 10 w 31"/>
                <a:gd name="T15" fmla="*/ 15 h 18"/>
                <a:gd name="T16" fmla="*/ 10 w 31"/>
                <a:gd name="T17" fmla="*/ 15 h 18"/>
                <a:gd name="T18" fmla="*/ 10 w 31"/>
                <a:gd name="T19" fmla="*/ 15 h 18"/>
                <a:gd name="T20" fmla="*/ 11 w 31"/>
                <a:gd name="T21" fmla="*/ 15 h 18"/>
                <a:gd name="T22" fmla="*/ 11 w 31"/>
                <a:gd name="T23" fmla="*/ 15 h 18"/>
                <a:gd name="T24" fmla="*/ 15 w 31"/>
                <a:gd name="T25" fmla="*/ 15 h 18"/>
                <a:gd name="T26" fmla="*/ 15 w 31"/>
                <a:gd name="T27" fmla="*/ 15 h 18"/>
                <a:gd name="T28" fmla="*/ 11 w 31"/>
                <a:gd name="T29" fmla="*/ 14 h 18"/>
                <a:gd name="T30" fmla="*/ 13 w 31"/>
                <a:gd name="T31" fmla="*/ 12 h 18"/>
                <a:gd name="T32" fmla="*/ 13 w 31"/>
                <a:gd name="T33" fmla="*/ 12 h 18"/>
                <a:gd name="T34" fmla="*/ 11 w 31"/>
                <a:gd name="T35" fmla="*/ 11 h 18"/>
                <a:gd name="T36" fmla="*/ 10 w 31"/>
                <a:gd name="T37" fmla="*/ 11 h 18"/>
                <a:gd name="T38" fmla="*/ 10 w 31"/>
                <a:gd name="T39" fmla="*/ 11 h 18"/>
                <a:gd name="T40" fmla="*/ 11 w 31"/>
                <a:gd name="T41" fmla="*/ 11 h 18"/>
                <a:gd name="T42" fmla="*/ 9 w 31"/>
                <a:gd name="T43" fmla="*/ 10 h 18"/>
                <a:gd name="T44" fmla="*/ 9 w 31"/>
                <a:gd name="T45" fmla="*/ 10 h 18"/>
                <a:gd name="T46" fmla="*/ 10 w 31"/>
                <a:gd name="T47" fmla="*/ 8 h 18"/>
                <a:gd name="T48" fmla="*/ 5 w 31"/>
                <a:gd name="T49" fmla="*/ 8 h 18"/>
                <a:gd name="T50" fmla="*/ 5 w 31"/>
                <a:gd name="T51" fmla="*/ 8 h 18"/>
                <a:gd name="T52" fmla="*/ 8 w 31"/>
                <a:gd name="T53" fmla="*/ 8 h 18"/>
                <a:gd name="T54" fmla="*/ 5 w 31"/>
                <a:gd name="T55" fmla="*/ 8 h 18"/>
                <a:gd name="T56" fmla="*/ 5 w 31"/>
                <a:gd name="T57" fmla="*/ 8 h 18"/>
                <a:gd name="T58" fmla="*/ 12 w 31"/>
                <a:gd name="T59" fmla="*/ 7 h 18"/>
                <a:gd name="T60" fmla="*/ 31 w 31"/>
                <a:gd name="T61" fmla="*/ 0 h 18"/>
                <a:gd name="T62" fmla="*/ 31 w 31"/>
                <a:gd name="T6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" h="18">
                  <a:moveTo>
                    <a:pt x="8" y="18"/>
                  </a:moveTo>
                  <a:lnTo>
                    <a:pt x="8" y="18"/>
                  </a:lnTo>
                  <a:lnTo>
                    <a:pt x="8" y="18"/>
                  </a:lnTo>
                  <a:close/>
                  <a:moveTo>
                    <a:pt x="0" y="16"/>
                  </a:moveTo>
                  <a:lnTo>
                    <a:pt x="0" y="16"/>
                  </a:lnTo>
                  <a:lnTo>
                    <a:pt x="0" y="16"/>
                  </a:lnTo>
                  <a:close/>
                  <a:moveTo>
                    <a:pt x="1" y="16"/>
                  </a:moveTo>
                  <a:lnTo>
                    <a:pt x="0" y="16"/>
                  </a:lnTo>
                  <a:lnTo>
                    <a:pt x="1" y="16"/>
                  </a:lnTo>
                  <a:close/>
                  <a:moveTo>
                    <a:pt x="10" y="15"/>
                  </a:moveTo>
                  <a:lnTo>
                    <a:pt x="9" y="15"/>
                  </a:lnTo>
                  <a:lnTo>
                    <a:pt x="10" y="15"/>
                  </a:lnTo>
                  <a:close/>
                  <a:moveTo>
                    <a:pt x="0" y="15"/>
                  </a:moveTo>
                  <a:lnTo>
                    <a:pt x="0" y="15"/>
                  </a:lnTo>
                  <a:lnTo>
                    <a:pt x="0" y="15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10" y="15"/>
                  </a:lnTo>
                  <a:close/>
                  <a:moveTo>
                    <a:pt x="11" y="15"/>
                  </a:moveTo>
                  <a:lnTo>
                    <a:pt x="10" y="15"/>
                  </a:lnTo>
                  <a:lnTo>
                    <a:pt x="11" y="15"/>
                  </a:lnTo>
                  <a:close/>
                  <a:moveTo>
                    <a:pt x="11" y="15"/>
                  </a:moveTo>
                  <a:lnTo>
                    <a:pt x="11" y="15"/>
                  </a:lnTo>
                  <a:lnTo>
                    <a:pt x="11" y="15"/>
                  </a:lnTo>
                  <a:close/>
                  <a:moveTo>
                    <a:pt x="15" y="15"/>
                  </a:moveTo>
                  <a:lnTo>
                    <a:pt x="15" y="15"/>
                  </a:lnTo>
                  <a:lnTo>
                    <a:pt x="15" y="14"/>
                  </a:lnTo>
                  <a:lnTo>
                    <a:pt x="15" y="15"/>
                  </a:lnTo>
                  <a:close/>
                  <a:moveTo>
                    <a:pt x="11" y="15"/>
                  </a:moveTo>
                  <a:lnTo>
                    <a:pt x="11" y="14"/>
                  </a:lnTo>
                  <a:lnTo>
                    <a:pt x="11" y="15"/>
                  </a:lnTo>
                  <a:close/>
                  <a:moveTo>
                    <a:pt x="13" y="12"/>
                  </a:moveTo>
                  <a:lnTo>
                    <a:pt x="13" y="11"/>
                  </a:lnTo>
                  <a:lnTo>
                    <a:pt x="13" y="12"/>
                  </a:lnTo>
                  <a:close/>
                  <a:moveTo>
                    <a:pt x="10" y="11"/>
                  </a:moveTo>
                  <a:lnTo>
                    <a:pt x="11" y="11"/>
                  </a:lnTo>
                  <a:lnTo>
                    <a:pt x="10" y="11"/>
                  </a:lnTo>
                  <a:close/>
                  <a:moveTo>
                    <a:pt x="10" y="11"/>
                  </a:moveTo>
                  <a:lnTo>
                    <a:pt x="11" y="11"/>
                  </a:lnTo>
                  <a:lnTo>
                    <a:pt x="10" y="11"/>
                  </a:lnTo>
                  <a:close/>
                  <a:moveTo>
                    <a:pt x="11" y="11"/>
                  </a:moveTo>
                  <a:lnTo>
                    <a:pt x="11" y="11"/>
                  </a:lnTo>
                  <a:lnTo>
                    <a:pt x="11" y="11"/>
                  </a:lnTo>
                  <a:close/>
                  <a:moveTo>
                    <a:pt x="9" y="10"/>
                  </a:moveTo>
                  <a:lnTo>
                    <a:pt x="8" y="10"/>
                  </a:lnTo>
                  <a:lnTo>
                    <a:pt x="9" y="10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10" y="8"/>
                  </a:lnTo>
                  <a:close/>
                  <a:moveTo>
                    <a:pt x="5" y="8"/>
                  </a:moveTo>
                  <a:lnTo>
                    <a:pt x="4" y="8"/>
                  </a:lnTo>
                  <a:lnTo>
                    <a:pt x="5" y="8"/>
                  </a:lnTo>
                  <a:close/>
                  <a:moveTo>
                    <a:pt x="9" y="8"/>
                  </a:moveTo>
                  <a:lnTo>
                    <a:pt x="8" y="8"/>
                  </a:lnTo>
                  <a:lnTo>
                    <a:pt x="9" y="8"/>
                  </a:lnTo>
                  <a:close/>
                  <a:moveTo>
                    <a:pt x="5" y="8"/>
                  </a:moveTo>
                  <a:lnTo>
                    <a:pt x="5" y="7"/>
                  </a:lnTo>
                  <a:lnTo>
                    <a:pt x="5" y="8"/>
                  </a:lnTo>
                  <a:close/>
                  <a:moveTo>
                    <a:pt x="13" y="7"/>
                  </a:moveTo>
                  <a:lnTo>
                    <a:pt x="12" y="7"/>
                  </a:lnTo>
                  <a:lnTo>
                    <a:pt x="13" y="7"/>
                  </a:lnTo>
                  <a:close/>
                  <a:moveTo>
                    <a:pt x="31" y="0"/>
                  </a:move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2" name="Freeform 28"/>
            <p:cNvSpPr>
              <a:spLocks/>
            </p:cNvSpPr>
            <p:nvPr/>
          </p:nvSpPr>
          <p:spPr bwMode="auto">
            <a:xfrm>
              <a:off x="5682152" y="3446194"/>
              <a:ext cx="6526" cy="6890"/>
            </a:xfrm>
            <a:custGeom>
              <a:avLst/>
              <a:gdLst>
                <a:gd name="T0" fmla="*/ 1 w 5"/>
                <a:gd name="T1" fmla="*/ 0 h 5"/>
                <a:gd name="T2" fmla="*/ 1 w 5"/>
                <a:gd name="T3" fmla="*/ 0 h 5"/>
                <a:gd name="T4" fmla="*/ 2 w 5"/>
                <a:gd name="T5" fmla="*/ 1 h 5"/>
                <a:gd name="T6" fmla="*/ 2 w 5"/>
                <a:gd name="T7" fmla="*/ 1 h 5"/>
                <a:gd name="T8" fmla="*/ 3 w 5"/>
                <a:gd name="T9" fmla="*/ 2 h 5"/>
                <a:gd name="T10" fmla="*/ 3 w 5"/>
                <a:gd name="T11" fmla="*/ 2 h 5"/>
                <a:gd name="T12" fmla="*/ 3 w 5"/>
                <a:gd name="T13" fmla="*/ 2 h 5"/>
                <a:gd name="T14" fmla="*/ 3 w 5"/>
                <a:gd name="T15" fmla="*/ 2 h 5"/>
                <a:gd name="T16" fmla="*/ 3 w 5"/>
                <a:gd name="T17" fmla="*/ 3 h 5"/>
                <a:gd name="T18" fmla="*/ 4 w 5"/>
                <a:gd name="T19" fmla="*/ 3 h 5"/>
                <a:gd name="T20" fmla="*/ 3 w 5"/>
                <a:gd name="T21" fmla="*/ 3 h 5"/>
                <a:gd name="T22" fmla="*/ 3 w 5"/>
                <a:gd name="T23" fmla="*/ 3 h 5"/>
                <a:gd name="T24" fmla="*/ 4 w 5"/>
                <a:gd name="T25" fmla="*/ 3 h 5"/>
                <a:gd name="T26" fmla="*/ 4 w 5"/>
                <a:gd name="T27" fmla="*/ 3 h 5"/>
                <a:gd name="T28" fmla="*/ 4 w 5"/>
                <a:gd name="T29" fmla="*/ 4 h 5"/>
                <a:gd name="T30" fmla="*/ 4 w 5"/>
                <a:gd name="T31" fmla="*/ 4 h 5"/>
                <a:gd name="T32" fmla="*/ 4 w 5"/>
                <a:gd name="T33" fmla="*/ 4 h 5"/>
                <a:gd name="T34" fmla="*/ 4 w 5"/>
                <a:gd name="T35" fmla="*/ 4 h 5"/>
                <a:gd name="T36" fmla="*/ 4 w 5"/>
                <a:gd name="T37" fmla="*/ 4 h 5"/>
                <a:gd name="T38" fmla="*/ 4 w 5"/>
                <a:gd name="T39" fmla="*/ 4 h 5"/>
                <a:gd name="T40" fmla="*/ 4 w 5"/>
                <a:gd name="T41" fmla="*/ 4 h 5"/>
                <a:gd name="T42" fmla="*/ 5 w 5"/>
                <a:gd name="T43" fmla="*/ 4 h 5"/>
                <a:gd name="T44" fmla="*/ 5 w 5"/>
                <a:gd name="T45" fmla="*/ 4 h 5"/>
                <a:gd name="T46" fmla="*/ 4 w 5"/>
                <a:gd name="T47" fmla="*/ 4 h 5"/>
                <a:gd name="T48" fmla="*/ 5 w 5"/>
                <a:gd name="T49" fmla="*/ 4 h 5"/>
                <a:gd name="T50" fmla="*/ 5 w 5"/>
                <a:gd name="T51" fmla="*/ 5 h 5"/>
                <a:gd name="T52" fmla="*/ 4 w 5"/>
                <a:gd name="T53" fmla="*/ 5 h 5"/>
                <a:gd name="T54" fmla="*/ 4 w 5"/>
                <a:gd name="T55" fmla="*/ 4 h 5"/>
                <a:gd name="T56" fmla="*/ 4 w 5"/>
                <a:gd name="T57" fmla="*/ 4 h 5"/>
                <a:gd name="T58" fmla="*/ 3 w 5"/>
                <a:gd name="T59" fmla="*/ 4 h 5"/>
                <a:gd name="T60" fmla="*/ 3 w 5"/>
                <a:gd name="T61" fmla="*/ 4 h 5"/>
                <a:gd name="T62" fmla="*/ 3 w 5"/>
                <a:gd name="T63" fmla="*/ 4 h 5"/>
                <a:gd name="T64" fmla="*/ 3 w 5"/>
                <a:gd name="T65" fmla="*/ 4 h 5"/>
                <a:gd name="T66" fmla="*/ 3 w 5"/>
                <a:gd name="T67" fmla="*/ 3 h 5"/>
                <a:gd name="T68" fmla="*/ 2 w 5"/>
                <a:gd name="T69" fmla="*/ 3 h 5"/>
                <a:gd name="T70" fmla="*/ 2 w 5"/>
                <a:gd name="T71" fmla="*/ 3 h 5"/>
                <a:gd name="T72" fmla="*/ 1 w 5"/>
                <a:gd name="T73" fmla="*/ 3 h 5"/>
                <a:gd name="T74" fmla="*/ 1 w 5"/>
                <a:gd name="T75" fmla="*/ 3 h 5"/>
                <a:gd name="T76" fmla="*/ 1 w 5"/>
                <a:gd name="T77" fmla="*/ 2 h 5"/>
                <a:gd name="T78" fmla="*/ 1 w 5"/>
                <a:gd name="T79" fmla="*/ 3 h 5"/>
                <a:gd name="T80" fmla="*/ 1 w 5"/>
                <a:gd name="T81" fmla="*/ 2 h 5"/>
                <a:gd name="T82" fmla="*/ 1 w 5"/>
                <a:gd name="T83" fmla="*/ 2 h 5"/>
                <a:gd name="T84" fmla="*/ 1 w 5"/>
                <a:gd name="T85" fmla="*/ 2 h 5"/>
                <a:gd name="T86" fmla="*/ 1 w 5"/>
                <a:gd name="T87" fmla="*/ 2 h 5"/>
                <a:gd name="T88" fmla="*/ 1 w 5"/>
                <a:gd name="T89" fmla="*/ 2 h 5"/>
                <a:gd name="T90" fmla="*/ 1 w 5"/>
                <a:gd name="T91" fmla="*/ 2 h 5"/>
                <a:gd name="T92" fmla="*/ 1 w 5"/>
                <a:gd name="T93" fmla="*/ 2 h 5"/>
                <a:gd name="T94" fmla="*/ 1 w 5"/>
                <a:gd name="T95" fmla="*/ 1 h 5"/>
                <a:gd name="T96" fmla="*/ 1 w 5"/>
                <a:gd name="T97" fmla="*/ 1 h 5"/>
                <a:gd name="T98" fmla="*/ 1 w 5"/>
                <a:gd name="T99" fmla="*/ 1 h 5"/>
                <a:gd name="T100" fmla="*/ 1 w 5"/>
                <a:gd name="T101" fmla="*/ 1 h 5"/>
                <a:gd name="T102" fmla="*/ 1 w 5"/>
                <a:gd name="T103" fmla="*/ 1 h 5"/>
                <a:gd name="T104" fmla="*/ 1 w 5"/>
                <a:gd name="T105" fmla="*/ 1 h 5"/>
                <a:gd name="T106" fmla="*/ 1 w 5"/>
                <a:gd name="T107" fmla="*/ 0 h 5"/>
                <a:gd name="T108" fmla="*/ 1 w 5"/>
                <a:gd name="T109" fmla="*/ 0 h 5"/>
                <a:gd name="T110" fmla="*/ 1 w 5"/>
                <a:gd name="T111" fmla="*/ 0 h 5"/>
                <a:gd name="T112" fmla="*/ 1 w 5"/>
                <a:gd name="T113" fmla="*/ 0 h 5"/>
                <a:gd name="T114" fmla="*/ 1 w 5"/>
                <a:gd name="T1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3" name="Freeform 29"/>
            <p:cNvSpPr>
              <a:spLocks noEditPoints="1"/>
            </p:cNvSpPr>
            <p:nvPr/>
          </p:nvSpPr>
          <p:spPr bwMode="auto">
            <a:xfrm>
              <a:off x="5678237" y="3444816"/>
              <a:ext cx="14358" cy="19290"/>
            </a:xfrm>
            <a:custGeom>
              <a:avLst/>
              <a:gdLst>
                <a:gd name="T0" fmla="*/ 6 w 11"/>
                <a:gd name="T1" fmla="*/ 10 h 14"/>
                <a:gd name="T2" fmla="*/ 7 w 11"/>
                <a:gd name="T3" fmla="*/ 11 h 14"/>
                <a:gd name="T4" fmla="*/ 7 w 11"/>
                <a:gd name="T5" fmla="*/ 11 h 14"/>
                <a:gd name="T6" fmla="*/ 7 w 11"/>
                <a:gd name="T7" fmla="*/ 11 h 14"/>
                <a:gd name="T8" fmla="*/ 8 w 11"/>
                <a:gd name="T9" fmla="*/ 12 h 14"/>
                <a:gd name="T10" fmla="*/ 7 w 11"/>
                <a:gd name="T11" fmla="*/ 12 h 14"/>
                <a:gd name="T12" fmla="*/ 8 w 11"/>
                <a:gd name="T13" fmla="*/ 13 h 14"/>
                <a:gd name="T14" fmla="*/ 8 w 11"/>
                <a:gd name="T15" fmla="*/ 13 h 14"/>
                <a:gd name="T16" fmla="*/ 6 w 11"/>
                <a:gd name="T17" fmla="*/ 12 h 14"/>
                <a:gd name="T18" fmla="*/ 6 w 11"/>
                <a:gd name="T19" fmla="*/ 11 h 14"/>
                <a:gd name="T20" fmla="*/ 6 w 11"/>
                <a:gd name="T21" fmla="*/ 11 h 14"/>
                <a:gd name="T22" fmla="*/ 6 w 11"/>
                <a:gd name="T23" fmla="*/ 10 h 14"/>
                <a:gd name="T24" fmla="*/ 7 w 11"/>
                <a:gd name="T25" fmla="*/ 9 h 14"/>
                <a:gd name="T26" fmla="*/ 7 w 11"/>
                <a:gd name="T27" fmla="*/ 7 h 14"/>
                <a:gd name="T28" fmla="*/ 9 w 11"/>
                <a:gd name="T29" fmla="*/ 7 h 14"/>
                <a:gd name="T30" fmla="*/ 8 w 11"/>
                <a:gd name="T31" fmla="*/ 9 h 14"/>
                <a:gd name="T32" fmla="*/ 6 w 11"/>
                <a:gd name="T33" fmla="*/ 8 h 14"/>
                <a:gd name="T34" fmla="*/ 7 w 11"/>
                <a:gd name="T35" fmla="*/ 7 h 14"/>
                <a:gd name="T36" fmla="*/ 7 w 11"/>
                <a:gd name="T37" fmla="*/ 6 h 14"/>
                <a:gd name="T38" fmla="*/ 6 w 11"/>
                <a:gd name="T39" fmla="*/ 5 h 14"/>
                <a:gd name="T40" fmla="*/ 9 w 11"/>
                <a:gd name="T41" fmla="*/ 6 h 14"/>
                <a:gd name="T42" fmla="*/ 9 w 11"/>
                <a:gd name="T43" fmla="*/ 5 h 14"/>
                <a:gd name="T44" fmla="*/ 1 w 11"/>
                <a:gd name="T45" fmla="*/ 4 h 14"/>
                <a:gd name="T46" fmla="*/ 1 w 11"/>
                <a:gd name="T47" fmla="*/ 4 h 14"/>
                <a:gd name="T48" fmla="*/ 4 w 11"/>
                <a:gd name="T49" fmla="*/ 4 h 14"/>
                <a:gd name="T50" fmla="*/ 5 w 11"/>
                <a:gd name="T51" fmla="*/ 5 h 14"/>
                <a:gd name="T52" fmla="*/ 4 w 11"/>
                <a:gd name="T53" fmla="*/ 5 h 14"/>
                <a:gd name="T54" fmla="*/ 3 w 11"/>
                <a:gd name="T55" fmla="*/ 4 h 14"/>
                <a:gd name="T56" fmla="*/ 2 w 11"/>
                <a:gd name="T57" fmla="*/ 4 h 14"/>
                <a:gd name="T58" fmla="*/ 4 w 11"/>
                <a:gd name="T59" fmla="*/ 3 h 14"/>
                <a:gd name="T60" fmla="*/ 11 w 11"/>
                <a:gd name="T61" fmla="*/ 2 h 14"/>
                <a:gd name="T62" fmla="*/ 10 w 11"/>
                <a:gd name="T63" fmla="*/ 2 h 14"/>
                <a:gd name="T64" fmla="*/ 11 w 11"/>
                <a:gd name="T65" fmla="*/ 2 h 14"/>
                <a:gd name="T66" fmla="*/ 6 w 11"/>
                <a:gd name="T67" fmla="*/ 2 h 14"/>
                <a:gd name="T68" fmla="*/ 7 w 11"/>
                <a:gd name="T69" fmla="*/ 1 h 14"/>
                <a:gd name="T70" fmla="*/ 7 w 11"/>
                <a:gd name="T71" fmla="*/ 2 h 14"/>
                <a:gd name="T72" fmla="*/ 9 w 11"/>
                <a:gd name="T73" fmla="*/ 3 h 14"/>
                <a:gd name="T74" fmla="*/ 9 w 11"/>
                <a:gd name="T75" fmla="*/ 3 h 14"/>
                <a:gd name="T76" fmla="*/ 8 w 11"/>
                <a:gd name="T77" fmla="*/ 4 h 14"/>
                <a:gd name="T78" fmla="*/ 8 w 11"/>
                <a:gd name="T79" fmla="*/ 5 h 14"/>
                <a:gd name="T80" fmla="*/ 8 w 11"/>
                <a:gd name="T81" fmla="*/ 4 h 14"/>
                <a:gd name="T82" fmla="*/ 7 w 11"/>
                <a:gd name="T83" fmla="*/ 3 h 14"/>
                <a:gd name="T84" fmla="*/ 7 w 11"/>
                <a:gd name="T85" fmla="*/ 4 h 14"/>
                <a:gd name="T86" fmla="*/ 6 w 11"/>
                <a:gd name="T87" fmla="*/ 3 h 14"/>
                <a:gd name="T88" fmla="*/ 6 w 11"/>
                <a:gd name="T89" fmla="*/ 1 h 14"/>
                <a:gd name="T90" fmla="*/ 11 w 11"/>
                <a:gd name="T91" fmla="*/ 1 h 14"/>
                <a:gd name="T92" fmla="*/ 11 w 11"/>
                <a:gd name="T93" fmla="*/ 1 h 14"/>
                <a:gd name="T94" fmla="*/ 10 w 11"/>
                <a:gd name="T95" fmla="*/ 2 h 14"/>
                <a:gd name="T96" fmla="*/ 10 w 11"/>
                <a:gd name="T97" fmla="*/ 3 h 14"/>
                <a:gd name="T98" fmla="*/ 10 w 11"/>
                <a:gd name="T99" fmla="*/ 3 h 14"/>
                <a:gd name="T100" fmla="*/ 9 w 11"/>
                <a:gd name="T101" fmla="*/ 2 h 14"/>
                <a:gd name="T102" fmla="*/ 9 w 11"/>
                <a:gd name="T103" fmla="*/ 1 h 14"/>
                <a:gd name="T104" fmla="*/ 10 w 11"/>
                <a:gd name="T105" fmla="*/ 2 h 14"/>
                <a:gd name="T106" fmla="*/ 9 w 11"/>
                <a:gd name="T107" fmla="*/ 1 h 14"/>
                <a:gd name="T108" fmla="*/ 8 w 11"/>
                <a:gd name="T109" fmla="*/ 1 h 14"/>
                <a:gd name="T110" fmla="*/ 8 w 11"/>
                <a:gd name="T111" fmla="*/ 3 h 14"/>
                <a:gd name="T112" fmla="*/ 7 w 11"/>
                <a:gd name="T113" fmla="*/ 1 h 14"/>
                <a:gd name="T114" fmla="*/ 8 w 11"/>
                <a:gd name="T115" fmla="*/ 2 h 14"/>
                <a:gd name="T116" fmla="*/ 10 w 11"/>
                <a:gd name="T117" fmla="*/ 0 h 14"/>
                <a:gd name="T118" fmla="*/ 10 w 11"/>
                <a:gd name="T11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" h="14">
                  <a:moveTo>
                    <a:pt x="8" y="10"/>
                  </a:moveTo>
                  <a:lnTo>
                    <a:pt x="8" y="11"/>
                  </a:lnTo>
                  <a:lnTo>
                    <a:pt x="8" y="10"/>
                  </a:lnTo>
                  <a:close/>
                  <a:moveTo>
                    <a:pt x="6" y="10"/>
                  </a:moveTo>
                  <a:lnTo>
                    <a:pt x="7" y="10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close/>
                  <a:moveTo>
                    <a:pt x="8" y="10"/>
                  </a:moveTo>
                  <a:lnTo>
                    <a:pt x="7" y="10"/>
                  </a:lnTo>
                  <a:lnTo>
                    <a:pt x="8" y="10"/>
                  </a:lnTo>
                  <a:close/>
                  <a:moveTo>
                    <a:pt x="7" y="9"/>
                  </a:moveTo>
                  <a:lnTo>
                    <a:pt x="7" y="8"/>
                  </a:lnTo>
                  <a:lnTo>
                    <a:pt x="7" y="8"/>
                  </a:lnTo>
                  <a:lnTo>
                    <a:pt x="7" y="9"/>
                  </a:lnTo>
                  <a:close/>
                  <a:moveTo>
                    <a:pt x="7" y="7"/>
                  </a:moveTo>
                  <a:lnTo>
                    <a:pt x="7" y="7"/>
                  </a:lnTo>
                  <a:lnTo>
                    <a:pt x="7" y="7"/>
                  </a:lnTo>
                  <a:lnTo>
                    <a:pt x="8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6" y="7"/>
                  </a:lnTo>
                  <a:lnTo>
                    <a:pt x="6" y="7"/>
                  </a:lnTo>
                  <a:lnTo>
                    <a:pt x="7" y="7"/>
                  </a:lnTo>
                  <a:close/>
                  <a:moveTo>
                    <a:pt x="7" y="7"/>
                  </a:moveTo>
                  <a:lnTo>
                    <a:pt x="7" y="6"/>
                  </a:lnTo>
                  <a:lnTo>
                    <a:pt x="6" y="6"/>
                  </a:lnTo>
                  <a:lnTo>
                    <a:pt x="7" y="6"/>
                  </a:lnTo>
                  <a:lnTo>
                    <a:pt x="7" y="7"/>
                  </a:lnTo>
                  <a:close/>
                  <a:moveTo>
                    <a:pt x="6" y="5"/>
                  </a:moveTo>
                  <a:lnTo>
                    <a:pt x="6" y="6"/>
                  </a:lnTo>
                  <a:lnTo>
                    <a:pt x="6" y="5"/>
                  </a:lnTo>
                  <a:lnTo>
                    <a:pt x="6" y="5"/>
                  </a:lnTo>
                  <a:close/>
                  <a:moveTo>
                    <a:pt x="9" y="5"/>
                  </a:move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8" y="5"/>
                  </a:lnTo>
                  <a:lnTo>
                    <a:pt x="9" y="5"/>
                  </a:lnTo>
                  <a:close/>
                  <a:moveTo>
                    <a:pt x="1" y="4"/>
                  </a:moveTo>
                  <a:lnTo>
                    <a:pt x="1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close/>
                  <a:moveTo>
                    <a:pt x="11" y="2"/>
                  </a:move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2"/>
                  </a:lnTo>
                  <a:close/>
                  <a:moveTo>
                    <a:pt x="6" y="1"/>
                  </a:move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close/>
                  <a:moveTo>
                    <a:pt x="11" y="1"/>
                  </a:move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close/>
                  <a:moveTo>
                    <a:pt x="10" y="2"/>
                  </a:moveTo>
                  <a:lnTo>
                    <a:pt x="10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close/>
                  <a:moveTo>
                    <a:pt x="9" y="1"/>
                  </a:moveTo>
                  <a:lnTo>
                    <a:pt x="9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close/>
                  <a:moveTo>
                    <a:pt x="9" y="3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3"/>
                  </a:lnTo>
                  <a:close/>
                  <a:moveTo>
                    <a:pt x="9" y="0"/>
                  </a:moveTo>
                  <a:lnTo>
                    <a:pt x="10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9" y="1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Freeform 30"/>
            <p:cNvSpPr>
              <a:spLocks noEditPoints="1"/>
            </p:cNvSpPr>
            <p:nvPr/>
          </p:nvSpPr>
          <p:spPr bwMode="auto">
            <a:xfrm>
              <a:off x="5680847" y="3450327"/>
              <a:ext cx="7832" cy="13778"/>
            </a:xfrm>
            <a:custGeom>
              <a:avLst/>
              <a:gdLst>
                <a:gd name="T0" fmla="*/ 6 w 6"/>
                <a:gd name="T1" fmla="*/ 10 h 10"/>
                <a:gd name="T2" fmla="*/ 6 w 6"/>
                <a:gd name="T3" fmla="*/ 10 h 10"/>
                <a:gd name="T4" fmla="*/ 6 w 6"/>
                <a:gd name="T5" fmla="*/ 10 h 10"/>
                <a:gd name="T6" fmla="*/ 6 w 6"/>
                <a:gd name="T7" fmla="*/ 10 h 10"/>
                <a:gd name="T8" fmla="*/ 6 w 6"/>
                <a:gd name="T9" fmla="*/ 10 h 10"/>
                <a:gd name="T10" fmla="*/ 6 w 6"/>
                <a:gd name="T11" fmla="*/ 10 h 10"/>
                <a:gd name="T12" fmla="*/ 5 w 6"/>
                <a:gd name="T13" fmla="*/ 8 h 10"/>
                <a:gd name="T14" fmla="*/ 5 w 6"/>
                <a:gd name="T15" fmla="*/ 8 h 10"/>
                <a:gd name="T16" fmla="*/ 5 w 6"/>
                <a:gd name="T17" fmla="*/ 8 h 10"/>
                <a:gd name="T18" fmla="*/ 5 w 6"/>
                <a:gd name="T19" fmla="*/ 8 h 10"/>
                <a:gd name="T20" fmla="*/ 5 w 6"/>
                <a:gd name="T21" fmla="*/ 8 h 10"/>
                <a:gd name="T22" fmla="*/ 0 w 6"/>
                <a:gd name="T23" fmla="*/ 0 h 10"/>
                <a:gd name="T24" fmla="*/ 0 w 6"/>
                <a:gd name="T25" fmla="*/ 0 h 10"/>
                <a:gd name="T26" fmla="*/ 0 w 6"/>
                <a:gd name="T27" fmla="*/ 0 h 10"/>
                <a:gd name="T28" fmla="*/ 0 w 6"/>
                <a:gd name="T29" fmla="*/ 0 h 10"/>
                <a:gd name="T30" fmla="*/ 0 w 6"/>
                <a:gd name="T31" fmla="*/ 0 h 10"/>
                <a:gd name="T32" fmla="*/ 0 w 6"/>
                <a:gd name="T3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10">
                  <a:moveTo>
                    <a:pt x="6" y="10"/>
                  </a:move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close/>
                  <a:moveTo>
                    <a:pt x="5" y="8"/>
                  </a:move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5" name="Freeform 31"/>
            <p:cNvSpPr>
              <a:spLocks/>
            </p:cNvSpPr>
            <p:nvPr/>
          </p:nvSpPr>
          <p:spPr bwMode="auto">
            <a:xfrm>
              <a:off x="5992820" y="3482018"/>
              <a:ext cx="7832" cy="6890"/>
            </a:xfrm>
            <a:custGeom>
              <a:avLst/>
              <a:gdLst>
                <a:gd name="T0" fmla="*/ 1 w 6"/>
                <a:gd name="T1" fmla="*/ 5 h 5"/>
                <a:gd name="T2" fmla="*/ 1 w 6"/>
                <a:gd name="T3" fmla="*/ 5 h 5"/>
                <a:gd name="T4" fmla="*/ 1 w 6"/>
                <a:gd name="T5" fmla="*/ 5 h 5"/>
                <a:gd name="T6" fmla="*/ 1 w 6"/>
                <a:gd name="T7" fmla="*/ 5 h 5"/>
                <a:gd name="T8" fmla="*/ 1 w 6"/>
                <a:gd name="T9" fmla="*/ 5 h 5"/>
                <a:gd name="T10" fmla="*/ 1 w 6"/>
                <a:gd name="T11" fmla="*/ 5 h 5"/>
                <a:gd name="T12" fmla="*/ 0 w 6"/>
                <a:gd name="T13" fmla="*/ 4 h 5"/>
                <a:gd name="T14" fmla="*/ 1 w 6"/>
                <a:gd name="T15" fmla="*/ 3 h 5"/>
                <a:gd name="T16" fmla="*/ 1 w 6"/>
                <a:gd name="T17" fmla="*/ 4 h 5"/>
                <a:gd name="T18" fmla="*/ 1 w 6"/>
                <a:gd name="T19" fmla="*/ 3 h 5"/>
                <a:gd name="T20" fmla="*/ 1 w 6"/>
                <a:gd name="T21" fmla="*/ 3 h 5"/>
                <a:gd name="T22" fmla="*/ 1 w 6"/>
                <a:gd name="T23" fmla="*/ 3 h 5"/>
                <a:gd name="T24" fmla="*/ 2 w 6"/>
                <a:gd name="T25" fmla="*/ 3 h 5"/>
                <a:gd name="T26" fmla="*/ 2 w 6"/>
                <a:gd name="T27" fmla="*/ 3 h 5"/>
                <a:gd name="T28" fmla="*/ 1 w 6"/>
                <a:gd name="T29" fmla="*/ 2 h 5"/>
                <a:gd name="T30" fmla="*/ 1 w 6"/>
                <a:gd name="T31" fmla="*/ 3 h 5"/>
                <a:gd name="T32" fmla="*/ 1 w 6"/>
                <a:gd name="T33" fmla="*/ 2 h 5"/>
                <a:gd name="T34" fmla="*/ 1 w 6"/>
                <a:gd name="T35" fmla="*/ 2 h 5"/>
                <a:gd name="T36" fmla="*/ 1 w 6"/>
                <a:gd name="T37" fmla="*/ 2 h 5"/>
                <a:gd name="T38" fmla="*/ 1 w 6"/>
                <a:gd name="T39" fmla="*/ 2 h 5"/>
                <a:gd name="T40" fmla="*/ 2 w 6"/>
                <a:gd name="T41" fmla="*/ 2 h 5"/>
                <a:gd name="T42" fmla="*/ 2 w 6"/>
                <a:gd name="T43" fmla="*/ 2 h 5"/>
                <a:gd name="T44" fmla="*/ 3 w 6"/>
                <a:gd name="T45" fmla="*/ 2 h 5"/>
                <a:gd name="T46" fmla="*/ 4 w 6"/>
                <a:gd name="T47" fmla="*/ 2 h 5"/>
                <a:gd name="T48" fmla="*/ 4 w 6"/>
                <a:gd name="T49" fmla="*/ 1 h 5"/>
                <a:gd name="T50" fmla="*/ 5 w 6"/>
                <a:gd name="T51" fmla="*/ 0 h 5"/>
                <a:gd name="T52" fmla="*/ 6 w 6"/>
                <a:gd name="T53" fmla="*/ 1 h 5"/>
                <a:gd name="T54" fmla="*/ 5 w 6"/>
                <a:gd name="T55" fmla="*/ 2 h 5"/>
                <a:gd name="T56" fmla="*/ 4 w 6"/>
                <a:gd name="T57" fmla="*/ 2 h 5"/>
                <a:gd name="T58" fmla="*/ 5 w 6"/>
                <a:gd name="T59" fmla="*/ 3 h 5"/>
                <a:gd name="T60" fmla="*/ 4 w 6"/>
                <a:gd name="T61" fmla="*/ 3 h 5"/>
                <a:gd name="T62" fmla="*/ 4 w 6"/>
                <a:gd name="T63" fmla="*/ 4 h 5"/>
                <a:gd name="T64" fmla="*/ 4 w 6"/>
                <a:gd name="T65" fmla="*/ 4 h 5"/>
                <a:gd name="T66" fmla="*/ 4 w 6"/>
                <a:gd name="T67" fmla="*/ 4 h 5"/>
                <a:gd name="T68" fmla="*/ 3 w 6"/>
                <a:gd name="T69" fmla="*/ 5 h 5"/>
                <a:gd name="T70" fmla="*/ 3 w 6"/>
                <a:gd name="T71" fmla="*/ 4 h 5"/>
                <a:gd name="T72" fmla="*/ 2 w 6"/>
                <a:gd name="T73" fmla="*/ 5 h 5"/>
                <a:gd name="T74" fmla="*/ 3 w 6"/>
                <a:gd name="T75" fmla="*/ 4 h 5"/>
                <a:gd name="T76" fmla="*/ 2 w 6"/>
                <a:gd name="T7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" h="5">
                  <a:moveTo>
                    <a:pt x="1" y="5"/>
                  </a:moveTo>
                  <a:lnTo>
                    <a:pt x="1" y="5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6" name="Freeform 32"/>
            <p:cNvSpPr>
              <a:spLocks noEditPoints="1"/>
            </p:cNvSpPr>
            <p:nvPr/>
          </p:nvSpPr>
          <p:spPr bwMode="auto">
            <a:xfrm>
              <a:off x="5964103" y="3298766"/>
              <a:ext cx="125312" cy="192896"/>
            </a:xfrm>
            <a:custGeom>
              <a:avLst/>
              <a:gdLst>
                <a:gd name="T0" fmla="*/ 4 w 96"/>
                <a:gd name="T1" fmla="*/ 133 h 140"/>
                <a:gd name="T2" fmla="*/ 4 w 96"/>
                <a:gd name="T3" fmla="*/ 137 h 140"/>
                <a:gd name="T4" fmla="*/ 4 w 96"/>
                <a:gd name="T5" fmla="*/ 138 h 140"/>
                <a:gd name="T6" fmla="*/ 2 w 96"/>
                <a:gd name="T7" fmla="*/ 135 h 140"/>
                <a:gd name="T8" fmla="*/ 13 w 96"/>
                <a:gd name="T9" fmla="*/ 106 h 140"/>
                <a:gd name="T10" fmla="*/ 21 w 96"/>
                <a:gd name="T11" fmla="*/ 94 h 140"/>
                <a:gd name="T12" fmla="*/ 14 w 96"/>
                <a:gd name="T13" fmla="*/ 95 h 140"/>
                <a:gd name="T14" fmla="*/ 33 w 96"/>
                <a:gd name="T15" fmla="*/ 83 h 140"/>
                <a:gd name="T16" fmla="*/ 47 w 96"/>
                <a:gd name="T17" fmla="*/ 135 h 140"/>
                <a:gd name="T18" fmla="*/ 44 w 96"/>
                <a:gd name="T19" fmla="*/ 136 h 140"/>
                <a:gd name="T20" fmla="*/ 41 w 96"/>
                <a:gd name="T21" fmla="*/ 136 h 140"/>
                <a:gd name="T22" fmla="*/ 38 w 96"/>
                <a:gd name="T23" fmla="*/ 138 h 140"/>
                <a:gd name="T24" fmla="*/ 36 w 96"/>
                <a:gd name="T25" fmla="*/ 138 h 140"/>
                <a:gd name="T26" fmla="*/ 31 w 96"/>
                <a:gd name="T27" fmla="*/ 138 h 140"/>
                <a:gd name="T28" fmla="*/ 30 w 96"/>
                <a:gd name="T29" fmla="*/ 139 h 140"/>
                <a:gd name="T30" fmla="*/ 28 w 96"/>
                <a:gd name="T31" fmla="*/ 138 h 140"/>
                <a:gd name="T32" fmla="*/ 28 w 96"/>
                <a:gd name="T33" fmla="*/ 137 h 140"/>
                <a:gd name="T34" fmla="*/ 24 w 96"/>
                <a:gd name="T35" fmla="*/ 135 h 140"/>
                <a:gd name="T36" fmla="*/ 19 w 96"/>
                <a:gd name="T37" fmla="*/ 131 h 140"/>
                <a:gd name="T38" fmla="*/ 14 w 96"/>
                <a:gd name="T39" fmla="*/ 129 h 140"/>
                <a:gd name="T40" fmla="*/ 14 w 96"/>
                <a:gd name="T41" fmla="*/ 126 h 140"/>
                <a:gd name="T42" fmla="*/ 15 w 96"/>
                <a:gd name="T43" fmla="*/ 124 h 140"/>
                <a:gd name="T44" fmla="*/ 16 w 96"/>
                <a:gd name="T45" fmla="*/ 121 h 140"/>
                <a:gd name="T46" fmla="*/ 17 w 96"/>
                <a:gd name="T47" fmla="*/ 118 h 140"/>
                <a:gd name="T48" fmla="*/ 16 w 96"/>
                <a:gd name="T49" fmla="*/ 114 h 140"/>
                <a:gd name="T50" fmla="*/ 14 w 96"/>
                <a:gd name="T51" fmla="*/ 111 h 140"/>
                <a:gd name="T52" fmla="*/ 14 w 96"/>
                <a:gd name="T53" fmla="*/ 106 h 140"/>
                <a:gd name="T54" fmla="*/ 13 w 96"/>
                <a:gd name="T55" fmla="*/ 101 h 140"/>
                <a:gd name="T56" fmla="*/ 15 w 96"/>
                <a:gd name="T57" fmla="*/ 98 h 140"/>
                <a:gd name="T58" fmla="*/ 16 w 96"/>
                <a:gd name="T59" fmla="*/ 95 h 140"/>
                <a:gd name="T60" fmla="*/ 20 w 96"/>
                <a:gd name="T61" fmla="*/ 95 h 140"/>
                <a:gd name="T62" fmla="*/ 23 w 96"/>
                <a:gd name="T63" fmla="*/ 92 h 140"/>
                <a:gd name="T64" fmla="*/ 26 w 96"/>
                <a:gd name="T65" fmla="*/ 88 h 140"/>
                <a:gd name="T66" fmla="*/ 26 w 96"/>
                <a:gd name="T67" fmla="*/ 87 h 140"/>
                <a:gd name="T68" fmla="*/ 29 w 96"/>
                <a:gd name="T69" fmla="*/ 87 h 140"/>
                <a:gd name="T70" fmla="*/ 33 w 96"/>
                <a:gd name="T71" fmla="*/ 83 h 140"/>
                <a:gd name="T72" fmla="*/ 37 w 96"/>
                <a:gd name="T73" fmla="*/ 77 h 140"/>
                <a:gd name="T74" fmla="*/ 46 w 96"/>
                <a:gd name="T75" fmla="*/ 73 h 140"/>
                <a:gd name="T76" fmla="*/ 54 w 96"/>
                <a:gd name="T77" fmla="*/ 74 h 140"/>
                <a:gd name="T78" fmla="*/ 46 w 96"/>
                <a:gd name="T79" fmla="*/ 68 h 140"/>
                <a:gd name="T80" fmla="*/ 45 w 96"/>
                <a:gd name="T81" fmla="*/ 63 h 140"/>
                <a:gd name="T82" fmla="*/ 41 w 96"/>
                <a:gd name="T83" fmla="*/ 59 h 140"/>
                <a:gd name="T84" fmla="*/ 38 w 96"/>
                <a:gd name="T85" fmla="*/ 61 h 140"/>
                <a:gd name="T86" fmla="*/ 33 w 96"/>
                <a:gd name="T87" fmla="*/ 51 h 140"/>
                <a:gd name="T88" fmla="*/ 33 w 96"/>
                <a:gd name="T89" fmla="*/ 37 h 140"/>
                <a:gd name="T90" fmla="*/ 29 w 96"/>
                <a:gd name="T91" fmla="*/ 26 h 140"/>
                <a:gd name="T92" fmla="*/ 14 w 96"/>
                <a:gd name="T93" fmla="*/ 18 h 140"/>
                <a:gd name="T94" fmla="*/ 28 w 96"/>
                <a:gd name="T95" fmla="*/ 19 h 140"/>
                <a:gd name="T96" fmla="*/ 48 w 96"/>
                <a:gd name="T97" fmla="*/ 17 h 140"/>
                <a:gd name="T98" fmla="*/ 55 w 96"/>
                <a:gd name="T99" fmla="*/ 3 h 140"/>
                <a:gd name="T100" fmla="*/ 71 w 96"/>
                <a:gd name="T101" fmla="*/ 3 h 140"/>
                <a:gd name="T102" fmla="*/ 81 w 96"/>
                <a:gd name="T103" fmla="*/ 39 h 140"/>
                <a:gd name="T104" fmla="*/ 81 w 96"/>
                <a:gd name="T105" fmla="*/ 62 h 140"/>
                <a:gd name="T106" fmla="*/ 84 w 96"/>
                <a:gd name="T107" fmla="*/ 79 h 140"/>
                <a:gd name="T108" fmla="*/ 93 w 96"/>
                <a:gd name="T109" fmla="*/ 95 h 140"/>
                <a:gd name="T110" fmla="*/ 85 w 96"/>
                <a:gd name="T111" fmla="*/ 113 h 140"/>
                <a:gd name="T112" fmla="*/ 67 w 96"/>
                <a:gd name="T113" fmla="*/ 129 h 140"/>
                <a:gd name="T114" fmla="*/ 62 w 96"/>
                <a:gd name="T115" fmla="*/ 131 h 140"/>
                <a:gd name="T116" fmla="*/ 59 w 96"/>
                <a:gd name="T117" fmla="*/ 132 h 140"/>
                <a:gd name="T118" fmla="*/ 56 w 96"/>
                <a:gd name="T119" fmla="*/ 133 h 140"/>
                <a:gd name="T120" fmla="*/ 53 w 96"/>
                <a:gd name="T121" fmla="*/ 132 h 140"/>
                <a:gd name="T122" fmla="*/ 50 w 96"/>
                <a:gd name="T123" fmla="*/ 13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40">
                  <a:moveTo>
                    <a:pt x="11" y="139"/>
                  </a:move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close/>
                  <a:moveTo>
                    <a:pt x="14" y="138"/>
                  </a:moveTo>
                  <a:lnTo>
                    <a:pt x="14" y="138"/>
                  </a:lnTo>
                  <a:lnTo>
                    <a:pt x="14" y="138"/>
                  </a:lnTo>
                  <a:close/>
                  <a:moveTo>
                    <a:pt x="2" y="132"/>
                  </a:moveTo>
                  <a:lnTo>
                    <a:pt x="3" y="132"/>
                  </a:lnTo>
                  <a:lnTo>
                    <a:pt x="3" y="132"/>
                  </a:lnTo>
                  <a:lnTo>
                    <a:pt x="3" y="132"/>
                  </a:lnTo>
                  <a:lnTo>
                    <a:pt x="3" y="132"/>
                  </a:lnTo>
                  <a:lnTo>
                    <a:pt x="3" y="133"/>
                  </a:lnTo>
                  <a:lnTo>
                    <a:pt x="3" y="132"/>
                  </a:lnTo>
                  <a:lnTo>
                    <a:pt x="3" y="133"/>
                  </a:lnTo>
                  <a:lnTo>
                    <a:pt x="3" y="133"/>
                  </a:lnTo>
                  <a:lnTo>
                    <a:pt x="3" y="133"/>
                  </a:lnTo>
                  <a:lnTo>
                    <a:pt x="3" y="133"/>
                  </a:lnTo>
                  <a:lnTo>
                    <a:pt x="3" y="133"/>
                  </a:lnTo>
                  <a:lnTo>
                    <a:pt x="3" y="133"/>
                  </a:lnTo>
                  <a:lnTo>
                    <a:pt x="3" y="133"/>
                  </a:lnTo>
                  <a:lnTo>
                    <a:pt x="4" y="133"/>
                  </a:lnTo>
                  <a:lnTo>
                    <a:pt x="4" y="133"/>
                  </a:lnTo>
                  <a:lnTo>
                    <a:pt x="4" y="133"/>
                  </a:lnTo>
                  <a:lnTo>
                    <a:pt x="4" y="133"/>
                  </a:lnTo>
                  <a:lnTo>
                    <a:pt x="4" y="133"/>
                  </a:lnTo>
                  <a:lnTo>
                    <a:pt x="4" y="133"/>
                  </a:lnTo>
                  <a:lnTo>
                    <a:pt x="4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4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4"/>
                  </a:lnTo>
                  <a:lnTo>
                    <a:pt x="5" y="133"/>
                  </a:lnTo>
                  <a:lnTo>
                    <a:pt x="5" y="134"/>
                  </a:lnTo>
                  <a:lnTo>
                    <a:pt x="6" y="134"/>
                  </a:lnTo>
                  <a:lnTo>
                    <a:pt x="6" y="135"/>
                  </a:lnTo>
                  <a:lnTo>
                    <a:pt x="5" y="135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5" y="135"/>
                  </a:lnTo>
                  <a:lnTo>
                    <a:pt x="4" y="135"/>
                  </a:lnTo>
                  <a:lnTo>
                    <a:pt x="4" y="135"/>
                  </a:lnTo>
                  <a:lnTo>
                    <a:pt x="4" y="135"/>
                  </a:lnTo>
                  <a:lnTo>
                    <a:pt x="4" y="135"/>
                  </a:lnTo>
                  <a:lnTo>
                    <a:pt x="4" y="135"/>
                  </a:lnTo>
                  <a:lnTo>
                    <a:pt x="4" y="135"/>
                  </a:lnTo>
                  <a:lnTo>
                    <a:pt x="4" y="135"/>
                  </a:lnTo>
                  <a:lnTo>
                    <a:pt x="4" y="135"/>
                  </a:lnTo>
                  <a:lnTo>
                    <a:pt x="4" y="135"/>
                  </a:lnTo>
                  <a:lnTo>
                    <a:pt x="4" y="134"/>
                  </a:lnTo>
                  <a:lnTo>
                    <a:pt x="4" y="133"/>
                  </a:lnTo>
                  <a:lnTo>
                    <a:pt x="4" y="134"/>
                  </a:lnTo>
                  <a:lnTo>
                    <a:pt x="3" y="134"/>
                  </a:lnTo>
                  <a:lnTo>
                    <a:pt x="3" y="135"/>
                  </a:lnTo>
                  <a:lnTo>
                    <a:pt x="4" y="135"/>
                  </a:lnTo>
                  <a:lnTo>
                    <a:pt x="3" y="135"/>
                  </a:lnTo>
                  <a:lnTo>
                    <a:pt x="4" y="135"/>
                  </a:lnTo>
                  <a:lnTo>
                    <a:pt x="3" y="135"/>
                  </a:lnTo>
                  <a:lnTo>
                    <a:pt x="4" y="135"/>
                  </a:lnTo>
                  <a:lnTo>
                    <a:pt x="3" y="135"/>
                  </a:lnTo>
                  <a:lnTo>
                    <a:pt x="4" y="135"/>
                  </a:lnTo>
                  <a:lnTo>
                    <a:pt x="4" y="136"/>
                  </a:lnTo>
                  <a:lnTo>
                    <a:pt x="4" y="136"/>
                  </a:lnTo>
                  <a:lnTo>
                    <a:pt x="4" y="137"/>
                  </a:lnTo>
                  <a:lnTo>
                    <a:pt x="4" y="136"/>
                  </a:lnTo>
                  <a:lnTo>
                    <a:pt x="4" y="136"/>
                  </a:lnTo>
                  <a:lnTo>
                    <a:pt x="5" y="136"/>
                  </a:lnTo>
                  <a:lnTo>
                    <a:pt x="6" y="136"/>
                  </a:lnTo>
                  <a:lnTo>
                    <a:pt x="5" y="136"/>
                  </a:lnTo>
                  <a:lnTo>
                    <a:pt x="6" y="136"/>
                  </a:lnTo>
                  <a:lnTo>
                    <a:pt x="5" y="136"/>
                  </a:lnTo>
                  <a:lnTo>
                    <a:pt x="6" y="136"/>
                  </a:lnTo>
                  <a:lnTo>
                    <a:pt x="6" y="135"/>
                  </a:lnTo>
                  <a:lnTo>
                    <a:pt x="6" y="136"/>
                  </a:lnTo>
                  <a:lnTo>
                    <a:pt x="6" y="135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6" y="137"/>
                  </a:lnTo>
                  <a:lnTo>
                    <a:pt x="6" y="136"/>
                  </a:lnTo>
                  <a:lnTo>
                    <a:pt x="6" y="137"/>
                  </a:lnTo>
                  <a:lnTo>
                    <a:pt x="6" y="136"/>
                  </a:lnTo>
                  <a:lnTo>
                    <a:pt x="6" y="137"/>
                  </a:lnTo>
                  <a:lnTo>
                    <a:pt x="6" y="136"/>
                  </a:lnTo>
                  <a:lnTo>
                    <a:pt x="5" y="137"/>
                  </a:lnTo>
                  <a:lnTo>
                    <a:pt x="6" y="137"/>
                  </a:lnTo>
                  <a:lnTo>
                    <a:pt x="5" y="137"/>
                  </a:lnTo>
                  <a:lnTo>
                    <a:pt x="6" y="137"/>
                  </a:lnTo>
                  <a:lnTo>
                    <a:pt x="5" y="137"/>
                  </a:lnTo>
                  <a:lnTo>
                    <a:pt x="5" y="138"/>
                  </a:lnTo>
                  <a:lnTo>
                    <a:pt x="6" y="138"/>
                  </a:lnTo>
                  <a:lnTo>
                    <a:pt x="5" y="138"/>
                  </a:lnTo>
                  <a:lnTo>
                    <a:pt x="6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4" y="138"/>
                  </a:lnTo>
                  <a:lnTo>
                    <a:pt x="4" y="137"/>
                  </a:lnTo>
                  <a:lnTo>
                    <a:pt x="4" y="137"/>
                  </a:lnTo>
                  <a:lnTo>
                    <a:pt x="4" y="137"/>
                  </a:lnTo>
                  <a:lnTo>
                    <a:pt x="4" y="137"/>
                  </a:lnTo>
                  <a:lnTo>
                    <a:pt x="3" y="137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3" y="136"/>
                  </a:lnTo>
                  <a:lnTo>
                    <a:pt x="3" y="137"/>
                  </a:lnTo>
                  <a:lnTo>
                    <a:pt x="3" y="137"/>
                  </a:lnTo>
                  <a:lnTo>
                    <a:pt x="3" y="137"/>
                  </a:lnTo>
                  <a:lnTo>
                    <a:pt x="3" y="137"/>
                  </a:lnTo>
                  <a:lnTo>
                    <a:pt x="3" y="137"/>
                  </a:lnTo>
                  <a:lnTo>
                    <a:pt x="3" y="136"/>
                  </a:lnTo>
                  <a:lnTo>
                    <a:pt x="3" y="136"/>
                  </a:lnTo>
                  <a:lnTo>
                    <a:pt x="2" y="136"/>
                  </a:lnTo>
                  <a:lnTo>
                    <a:pt x="3" y="136"/>
                  </a:lnTo>
                  <a:lnTo>
                    <a:pt x="2" y="136"/>
                  </a:lnTo>
                  <a:lnTo>
                    <a:pt x="2" y="136"/>
                  </a:lnTo>
                  <a:lnTo>
                    <a:pt x="2" y="136"/>
                  </a:lnTo>
                  <a:lnTo>
                    <a:pt x="1" y="136"/>
                  </a:lnTo>
                  <a:lnTo>
                    <a:pt x="2" y="136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1" y="135"/>
                  </a:lnTo>
                  <a:lnTo>
                    <a:pt x="1" y="134"/>
                  </a:lnTo>
                  <a:lnTo>
                    <a:pt x="0" y="134"/>
                  </a:lnTo>
                  <a:lnTo>
                    <a:pt x="0" y="133"/>
                  </a:lnTo>
                  <a:lnTo>
                    <a:pt x="1" y="133"/>
                  </a:lnTo>
                  <a:lnTo>
                    <a:pt x="1" y="134"/>
                  </a:lnTo>
                  <a:lnTo>
                    <a:pt x="1" y="133"/>
                  </a:lnTo>
                  <a:lnTo>
                    <a:pt x="1" y="134"/>
                  </a:lnTo>
                  <a:lnTo>
                    <a:pt x="1" y="133"/>
                  </a:lnTo>
                  <a:lnTo>
                    <a:pt x="2" y="133"/>
                  </a:lnTo>
                  <a:lnTo>
                    <a:pt x="2" y="134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2" y="135"/>
                  </a:lnTo>
                  <a:lnTo>
                    <a:pt x="2" y="135"/>
                  </a:lnTo>
                  <a:lnTo>
                    <a:pt x="2" y="135"/>
                  </a:lnTo>
                  <a:lnTo>
                    <a:pt x="2" y="135"/>
                  </a:lnTo>
                  <a:lnTo>
                    <a:pt x="2" y="134"/>
                  </a:lnTo>
                  <a:lnTo>
                    <a:pt x="2" y="133"/>
                  </a:lnTo>
                  <a:lnTo>
                    <a:pt x="2" y="134"/>
                  </a:lnTo>
                  <a:lnTo>
                    <a:pt x="2" y="135"/>
                  </a:lnTo>
                  <a:lnTo>
                    <a:pt x="3" y="134"/>
                  </a:lnTo>
                  <a:lnTo>
                    <a:pt x="2" y="134"/>
                  </a:lnTo>
                  <a:lnTo>
                    <a:pt x="3" y="134"/>
                  </a:lnTo>
                  <a:lnTo>
                    <a:pt x="2" y="134"/>
                  </a:lnTo>
                  <a:lnTo>
                    <a:pt x="3" y="134"/>
                  </a:lnTo>
                  <a:lnTo>
                    <a:pt x="3" y="133"/>
                  </a:lnTo>
                  <a:lnTo>
                    <a:pt x="3" y="134"/>
                  </a:lnTo>
                  <a:lnTo>
                    <a:pt x="3" y="133"/>
                  </a:lnTo>
                  <a:lnTo>
                    <a:pt x="2" y="133"/>
                  </a:lnTo>
                  <a:lnTo>
                    <a:pt x="3" y="133"/>
                  </a:lnTo>
                  <a:lnTo>
                    <a:pt x="2" y="134"/>
                  </a:lnTo>
                  <a:lnTo>
                    <a:pt x="2" y="133"/>
                  </a:lnTo>
                  <a:lnTo>
                    <a:pt x="3" y="133"/>
                  </a:lnTo>
                  <a:lnTo>
                    <a:pt x="3" y="133"/>
                  </a:lnTo>
                  <a:lnTo>
                    <a:pt x="3" y="133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2"/>
                  </a:lnTo>
                  <a:close/>
                  <a:moveTo>
                    <a:pt x="66" y="132"/>
                  </a:moveTo>
                  <a:lnTo>
                    <a:pt x="66" y="131"/>
                  </a:lnTo>
                  <a:lnTo>
                    <a:pt x="66" y="132"/>
                  </a:lnTo>
                  <a:close/>
                  <a:moveTo>
                    <a:pt x="13" y="127"/>
                  </a:moveTo>
                  <a:lnTo>
                    <a:pt x="13" y="127"/>
                  </a:lnTo>
                  <a:lnTo>
                    <a:pt x="13" y="127"/>
                  </a:lnTo>
                  <a:close/>
                  <a:moveTo>
                    <a:pt x="13" y="106"/>
                  </a:moveTo>
                  <a:lnTo>
                    <a:pt x="13" y="105"/>
                  </a:lnTo>
                  <a:lnTo>
                    <a:pt x="13" y="106"/>
                  </a:lnTo>
                  <a:close/>
                  <a:moveTo>
                    <a:pt x="22" y="94"/>
                  </a:moveTo>
                  <a:lnTo>
                    <a:pt x="21" y="94"/>
                  </a:lnTo>
                  <a:lnTo>
                    <a:pt x="21" y="95"/>
                  </a:lnTo>
                  <a:lnTo>
                    <a:pt x="22" y="95"/>
                  </a:lnTo>
                  <a:lnTo>
                    <a:pt x="21" y="95"/>
                  </a:lnTo>
                  <a:lnTo>
                    <a:pt x="22" y="95"/>
                  </a:lnTo>
                  <a:lnTo>
                    <a:pt x="21" y="95"/>
                  </a:lnTo>
                  <a:lnTo>
                    <a:pt x="21" y="94"/>
                  </a:lnTo>
                  <a:lnTo>
                    <a:pt x="21" y="94"/>
                  </a:lnTo>
                  <a:lnTo>
                    <a:pt x="21" y="95"/>
                  </a:lnTo>
                  <a:lnTo>
                    <a:pt x="21" y="95"/>
                  </a:lnTo>
                  <a:lnTo>
                    <a:pt x="21" y="95"/>
                  </a:lnTo>
                  <a:lnTo>
                    <a:pt x="21" y="95"/>
                  </a:lnTo>
                  <a:lnTo>
                    <a:pt x="21" y="95"/>
                  </a:lnTo>
                  <a:lnTo>
                    <a:pt x="20" y="95"/>
                  </a:lnTo>
                  <a:lnTo>
                    <a:pt x="20" y="94"/>
                  </a:lnTo>
                  <a:lnTo>
                    <a:pt x="20" y="95"/>
                  </a:lnTo>
                  <a:lnTo>
                    <a:pt x="20" y="94"/>
                  </a:lnTo>
                  <a:lnTo>
                    <a:pt x="20" y="95"/>
                  </a:lnTo>
                  <a:lnTo>
                    <a:pt x="19" y="94"/>
                  </a:lnTo>
                  <a:lnTo>
                    <a:pt x="19" y="95"/>
                  </a:lnTo>
                  <a:lnTo>
                    <a:pt x="19" y="94"/>
                  </a:lnTo>
                  <a:lnTo>
                    <a:pt x="20" y="94"/>
                  </a:lnTo>
                  <a:lnTo>
                    <a:pt x="19" y="94"/>
                  </a:lnTo>
                  <a:lnTo>
                    <a:pt x="19" y="94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21" y="94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21" y="94"/>
                  </a:lnTo>
                  <a:lnTo>
                    <a:pt x="21" y="94"/>
                  </a:lnTo>
                  <a:lnTo>
                    <a:pt x="21" y="94"/>
                  </a:lnTo>
                  <a:lnTo>
                    <a:pt x="21" y="94"/>
                  </a:lnTo>
                  <a:lnTo>
                    <a:pt x="21" y="94"/>
                  </a:lnTo>
                  <a:lnTo>
                    <a:pt x="21" y="94"/>
                  </a:lnTo>
                  <a:lnTo>
                    <a:pt x="21" y="94"/>
                  </a:lnTo>
                  <a:lnTo>
                    <a:pt x="22" y="94"/>
                  </a:lnTo>
                  <a:lnTo>
                    <a:pt x="22" y="94"/>
                  </a:lnTo>
                  <a:close/>
                  <a:moveTo>
                    <a:pt x="13" y="95"/>
                  </a:moveTo>
                  <a:lnTo>
                    <a:pt x="13" y="96"/>
                  </a:lnTo>
                  <a:lnTo>
                    <a:pt x="13" y="95"/>
                  </a:lnTo>
                  <a:lnTo>
                    <a:pt x="13" y="96"/>
                  </a:lnTo>
                  <a:lnTo>
                    <a:pt x="13" y="95"/>
                  </a:lnTo>
                  <a:lnTo>
                    <a:pt x="13" y="96"/>
                  </a:lnTo>
                  <a:lnTo>
                    <a:pt x="13" y="95"/>
                  </a:lnTo>
                  <a:lnTo>
                    <a:pt x="13" y="95"/>
                  </a:lnTo>
                  <a:lnTo>
                    <a:pt x="13" y="95"/>
                  </a:lnTo>
                  <a:lnTo>
                    <a:pt x="13" y="95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4" y="94"/>
                  </a:lnTo>
                  <a:lnTo>
                    <a:pt x="13" y="94"/>
                  </a:lnTo>
                  <a:lnTo>
                    <a:pt x="14" y="94"/>
                  </a:lnTo>
                  <a:lnTo>
                    <a:pt x="13" y="94"/>
                  </a:lnTo>
                  <a:lnTo>
                    <a:pt x="14" y="94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5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5"/>
                  </a:lnTo>
                  <a:lnTo>
                    <a:pt x="13" y="94"/>
                  </a:lnTo>
                  <a:lnTo>
                    <a:pt x="14" y="94"/>
                  </a:lnTo>
                  <a:lnTo>
                    <a:pt x="14" y="95"/>
                  </a:lnTo>
                  <a:lnTo>
                    <a:pt x="14" y="94"/>
                  </a:lnTo>
                  <a:lnTo>
                    <a:pt x="14" y="95"/>
                  </a:lnTo>
                  <a:lnTo>
                    <a:pt x="13" y="95"/>
                  </a:lnTo>
                  <a:lnTo>
                    <a:pt x="14" y="95"/>
                  </a:lnTo>
                  <a:lnTo>
                    <a:pt x="13" y="95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15" y="95"/>
                  </a:lnTo>
                  <a:lnTo>
                    <a:pt x="14" y="95"/>
                  </a:lnTo>
                  <a:lnTo>
                    <a:pt x="15" y="95"/>
                  </a:lnTo>
                  <a:lnTo>
                    <a:pt x="15" y="94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5" y="96"/>
                  </a:lnTo>
                  <a:lnTo>
                    <a:pt x="15" y="95"/>
                  </a:lnTo>
                  <a:lnTo>
                    <a:pt x="15" y="96"/>
                  </a:lnTo>
                  <a:lnTo>
                    <a:pt x="14" y="96"/>
                  </a:lnTo>
                  <a:lnTo>
                    <a:pt x="14" y="95"/>
                  </a:lnTo>
                  <a:lnTo>
                    <a:pt x="15" y="95"/>
                  </a:lnTo>
                  <a:lnTo>
                    <a:pt x="14" y="95"/>
                  </a:lnTo>
                  <a:lnTo>
                    <a:pt x="14" y="96"/>
                  </a:lnTo>
                  <a:lnTo>
                    <a:pt x="14" y="96"/>
                  </a:lnTo>
                  <a:lnTo>
                    <a:pt x="13" y="96"/>
                  </a:lnTo>
                  <a:lnTo>
                    <a:pt x="13" y="95"/>
                  </a:lnTo>
                  <a:close/>
                  <a:moveTo>
                    <a:pt x="33" y="82"/>
                  </a:moveTo>
                  <a:lnTo>
                    <a:pt x="33" y="83"/>
                  </a:lnTo>
                  <a:lnTo>
                    <a:pt x="33" y="83"/>
                  </a:lnTo>
                  <a:lnTo>
                    <a:pt x="33" y="83"/>
                  </a:lnTo>
                  <a:lnTo>
                    <a:pt x="33" y="83"/>
                  </a:lnTo>
                  <a:lnTo>
                    <a:pt x="33" y="83"/>
                  </a:lnTo>
                  <a:lnTo>
                    <a:pt x="33" y="82"/>
                  </a:lnTo>
                  <a:lnTo>
                    <a:pt x="33" y="83"/>
                  </a:lnTo>
                  <a:lnTo>
                    <a:pt x="33" y="82"/>
                  </a:lnTo>
                  <a:lnTo>
                    <a:pt x="33" y="83"/>
                  </a:lnTo>
                  <a:lnTo>
                    <a:pt x="33" y="82"/>
                  </a:lnTo>
                  <a:lnTo>
                    <a:pt x="33" y="83"/>
                  </a:lnTo>
                  <a:lnTo>
                    <a:pt x="32" y="82"/>
                  </a:lnTo>
                  <a:lnTo>
                    <a:pt x="33" y="82"/>
                  </a:lnTo>
                  <a:close/>
                  <a:moveTo>
                    <a:pt x="37" y="60"/>
                  </a:moveTo>
                  <a:lnTo>
                    <a:pt x="38" y="60"/>
                  </a:lnTo>
                  <a:lnTo>
                    <a:pt x="37" y="60"/>
                  </a:lnTo>
                  <a:lnTo>
                    <a:pt x="38" y="60"/>
                  </a:lnTo>
                  <a:lnTo>
                    <a:pt x="38" y="61"/>
                  </a:lnTo>
                  <a:lnTo>
                    <a:pt x="37" y="61"/>
                  </a:lnTo>
                  <a:lnTo>
                    <a:pt x="37" y="60"/>
                  </a:lnTo>
                  <a:lnTo>
                    <a:pt x="37" y="61"/>
                  </a:lnTo>
                  <a:lnTo>
                    <a:pt x="37" y="61"/>
                  </a:lnTo>
                  <a:lnTo>
                    <a:pt x="37" y="61"/>
                  </a:lnTo>
                  <a:lnTo>
                    <a:pt x="37" y="61"/>
                  </a:lnTo>
                  <a:lnTo>
                    <a:pt x="37" y="60"/>
                  </a:lnTo>
                  <a:lnTo>
                    <a:pt x="37" y="60"/>
                  </a:lnTo>
                  <a:close/>
                  <a:moveTo>
                    <a:pt x="33" y="54"/>
                  </a:moveTo>
                  <a:lnTo>
                    <a:pt x="34" y="54"/>
                  </a:lnTo>
                  <a:lnTo>
                    <a:pt x="34" y="55"/>
                  </a:lnTo>
                  <a:lnTo>
                    <a:pt x="33" y="55"/>
                  </a:lnTo>
                  <a:lnTo>
                    <a:pt x="33" y="54"/>
                  </a:lnTo>
                  <a:close/>
                  <a:moveTo>
                    <a:pt x="34" y="55"/>
                  </a:moveTo>
                  <a:lnTo>
                    <a:pt x="33" y="55"/>
                  </a:lnTo>
                  <a:lnTo>
                    <a:pt x="34" y="55"/>
                  </a:lnTo>
                  <a:close/>
                  <a:moveTo>
                    <a:pt x="33" y="52"/>
                  </a:move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close/>
                  <a:moveTo>
                    <a:pt x="48" y="133"/>
                  </a:move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4"/>
                  </a:lnTo>
                  <a:lnTo>
                    <a:pt x="48" y="134"/>
                  </a:lnTo>
                  <a:lnTo>
                    <a:pt x="48" y="135"/>
                  </a:lnTo>
                  <a:lnTo>
                    <a:pt x="47" y="135"/>
                  </a:lnTo>
                  <a:lnTo>
                    <a:pt x="47" y="135"/>
                  </a:lnTo>
                  <a:lnTo>
                    <a:pt x="47" y="135"/>
                  </a:lnTo>
                  <a:lnTo>
                    <a:pt x="48" y="135"/>
                  </a:lnTo>
                  <a:lnTo>
                    <a:pt x="48" y="134"/>
                  </a:lnTo>
                  <a:lnTo>
                    <a:pt x="47" y="134"/>
                  </a:lnTo>
                  <a:lnTo>
                    <a:pt x="48" y="134"/>
                  </a:lnTo>
                  <a:lnTo>
                    <a:pt x="47" y="135"/>
                  </a:lnTo>
                  <a:lnTo>
                    <a:pt x="47" y="134"/>
                  </a:lnTo>
                  <a:lnTo>
                    <a:pt x="47" y="135"/>
                  </a:lnTo>
                  <a:lnTo>
                    <a:pt x="47" y="134"/>
                  </a:lnTo>
                  <a:lnTo>
                    <a:pt x="47" y="134"/>
                  </a:lnTo>
                  <a:lnTo>
                    <a:pt x="47" y="135"/>
                  </a:lnTo>
                  <a:lnTo>
                    <a:pt x="47" y="134"/>
                  </a:lnTo>
                  <a:lnTo>
                    <a:pt x="46" y="134"/>
                  </a:lnTo>
                  <a:lnTo>
                    <a:pt x="47" y="134"/>
                  </a:lnTo>
                  <a:lnTo>
                    <a:pt x="46" y="134"/>
                  </a:lnTo>
                  <a:lnTo>
                    <a:pt x="46" y="135"/>
                  </a:lnTo>
                  <a:lnTo>
                    <a:pt x="45" y="135"/>
                  </a:lnTo>
                  <a:lnTo>
                    <a:pt x="45" y="134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4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4" y="135"/>
                  </a:lnTo>
                  <a:lnTo>
                    <a:pt x="44" y="136"/>
                  </a:lnTo>
                  <a:lnTo>
                    <a:pt x="44" y="135"/>
                  </a:lnTo>
                  <a:lnTo>
                    <a:pt x="44" y="136"/>
                  </a:lnTo>
                  <a:lnTo>
                    <a:pt x="44" y="136"/>
                  </a:lnTo>
                  <a:lnTo>
                    <a:pt x="44" y="136"/>
                  </a:lnTo>
                  <a:lnTo>
                    <a:pt x="44" y="136"/>
                  </a:lnTo>
                  <a:lnTo>
                    <a:pt x="44" y="135"/>
                  </a:lnTo>
                  <a:lnTo>
                    <a:pt x="44" y="136"/>
                  </a:lnTo>
                  <a:lnTo>
                    <a:pt x="44" y="135"/>
                  </a:lnTo>
                  <a:lnTo>
                    <a:pt x="44" y="135"/>
                  </a:lnTo>
                  <a:lnTo>
                    <a:pt x="44" y="135"/>
                  </a:lnTo>
                  <a:lnTo>
                    <a:pt x="44" y="135"/>
                  </a:lnTo>
                  <a:lnTo>
                    <a:pt x="44" y="135"/>
                  </a:lnTo>
                  <a:lnTo>
                    <a:pt x="44" y="135"/>
                  </a:lnTo>
                  <a:lnTo>
                    <a:pt x="44" y="135"/>
                  </a:lnTo>
                  <a:lnTo>
                    <a:pt x="44" y="135"/>
                  </a:lnTo>
                  <a:lnTo>
                    <a:pt x="44" y="135"/>
                  </a:lnTo>
                  <a:lnTo>
                    <a:pt x="43" y="135"/>
                  </a:lnTo>
                  <a:lnTo>
                    <a:pt x="44" y="135"/>
                  </a:lnTo>
                  <a:lnTo>
                    <a:pt x="43" y="136"/>
                  </a:lnTo>
                  <a:lnTo>
                    <a:pt x="43" y="135"/>
                  </a:lnTo>
                  <a:lnTo>
                    <a:pt x="43" y="136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42" y="135"/>
                  </a:lnTo>
                  <a:lnTo>
                    <a:pt x="43" y="135"/>
                  </a:lnTo>
                  <a:lnTo>
                    <a:pt x="42" y="135"/>
                  </a:lnTo>
                  <a:lnTo>
                    <a:pt x="42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0" y="136"/>
                  </a:lnTo>
                  <a:lnTo>
                    <a:pt x="40" y="135"/>
                  </a:lnTo>
                  <a:lnTo>
                    <a:pt x="40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0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0" y="136"/>
                  </a:lnTo>
                  <a:lnTo>
                    <a:pt x="41" y="136"/>
                  </a:lnTo>
                  <a:lnTo>
                    <a:pt x="40" y="137"/>
                  </a:lnTo>
                  <a:lnTo>
                    <a:pt x="41" y="137"/>
                  </a:lnTo>
                  <a:lnTo>
                    <a:pt x="40" y="137"/>
                  </a:lnTo>
                  <a:lnTo>
                    <a:pt x="40" y="138"/>
                  </a:lnTo>
                  <a:lnTo>
                    <a:pt x="40" y="137"/>
                  </a:lnTo>
                  <a:lnTo>
                    <a:pt x="40" y="138"/>
                  </a:lnTo>
                  <a:lnTo>
                    <a:pt x="40" y="138"/>
                  </a:lnTo>
                  <a:lnTo>
                    <a:pt x="39" y="138"/>
                  </a:lnTo>
                  <a:lnTo>
                    <a:pt x="40" y="138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38" y="138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40" y="137"/>
                  </a:lnTo>
                  <a:lnTo>
                    <a:pt x="39" y="138"/>
                  </a:lnTo>
                  <a:lnTo>
                    <a:pt x="39" y="137"/>
                  </a:lnTo>
                  <a:lnTo>
                    <a:pt x="40" y="137"/>
                  </a:lnTo>
                  <a:lnTo>
                    <a:pt x="39" y="137"/>
                  </a:lnTo>
                  <a:lnTo>
                    <a:pt x="39" y="138"/>
                  </a:lnTo>
                  <a:lnTo>
                    <a:pt x="39" y="137"/>
                  </a:lnTo>
                  <a:lnTo>
                    <a:pt x="39" y="138"/>
                  </a:lnTo>
                  <a:lnTo>
                    <a:pt x="38" y="138"/>
                  </a:lnTo>
                  <a:lnTo>
                    <a:pt x="38" y="137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38" y="137"/>
                  </a:lnTo>
                  <a:lnTo>
                    <a:pt x="38" y="136"/>
                  </a:lnTo>
                  <a:lnTo>
                    <a:pt x="38" y="136"/>
                  </a:lnTo>
                  <a:lnTo>
                    <a:pt x="38" y="136"/>
                  </a:lnTo>
                  <a:lnTo>
                    <a:pt x="38" y="136"/>
                  </a:lnTo>
                  <a:lnTo>
                    <a:pt x="38" y="137"/>
                  </a:lnTo>
                  <a:lnTo>
                    <a:pt x="37" y="137"/>
                  </a:lnTo>
                  <a:lnTo>
                    <a:pt x="37" y="137"/>
                  </a:lnTo>
                  <a:lnTo>
                    <a:pt x="37" y="137"/>
                  </a:lnTo>
                  <a:lnTo>
                    <a:pt x="37" y="138"/>
                  </a:lnTo>
                  <a:lnTo>
                    <a:pt x="37" y="138"/>
                  </a:lnTo>
                  <a:lnTo>
                    <a:pt x="37" y="137"/>
                  </a:lnTo>
                  <a:lnTo>
                    <a:pt x="37" y="138"/>
                  </a:lnTo>
                  <a:lnTo>
                    <a:pt x="36" y="138"/>
                  </a:lnTo>
                  <a:lnTo>
                    <a:pt x="36" y="137"/>
                  </a:lnTo>
                  <a:lnTo>
                    <a:pt x="36" y="138"/>
                  </a:lnTo>
                  <a:lnTo>
                    <a:pt x="36" y="137"/>
                  </a:lnTo>
                  <a:lnTo>
                    <a:pt x="36" y="138"/>
                  </a:lnTo>
                  <a:lnTo>
                    <a:pt x="36" y="138"/>
                  </a:lnTo>
                  <a:lnTo>
                    <a:pt x="36" y="137"/>
                  </a:lnTo>
                  <a:lnTo>
                    <a:pt x="36" y="138"/>
                  </a:lnTo>
                  <a:lnTo>
                    <a:pt x="35" y="138"/>
                  </a:lnTo>
                  <a:lnTo>
                    <a:pt x="36" y="138"/>
                  </a:lnTo>
                  <a:lnTo>
                    <a:pt x="35" y="138"/>
                  </a:lnTo>
                  <a:lnTo>
                    <a:pt x="34" y="138"/>
                  </a:lnTo>
                  <a:lnTo>
                    <a:pt x="35" y="138"/>
                  </a:lnTo>
                  <a:lnTo>
                    <a:pt x="34" y="138"/>
                  </a:lnTo>
                  <a:lnTo>
                    <a:pt x="35" y="138"/>
                  </a:lnTo>
                  <a:lnTo>
                    <a:pt x="34" y="138"/>
                  </a:lnTo>
                  <a:lnTo>
                    <a:pt x="35" y="138"/>
                  </a:lnTo>
                  <a:lnTo>
                    <a:pt x="34" y="138"/>
                  </a:lnTo>
                  <a:lnTo>
                    <a:pt x="34" y="138"/>
                  </a:lnTo>
                  <a:lnTo>
                    <a:pt x="35" y="138"/>
                  </a:lnTo>
                  <a:lnTo>
                    <a:pt x="35" y="138"/>
                  </a:lnTo>
                  <a:lnTo>
                    <a:pt x="35" y="138"/>
                  </a:lnTo>
                  <a:lnTo>
                    <a:pt x="35" y="138"/>
                  </a:lnTo>
                  <a:lnTo>
                    <a:pt x="35" y="138"/>
                  </a:lnTo>
                  <a:lnTo>
                    <a:pt x="35" y="138"/>
                  </a:lnTo>
                  <a:lnTo>
                    <a:pt x="36" y="138"/>
                  </a:lnTo>
                  <a:lnTo>
                    <a:pt x="36" y="138"/>
                  </a:lnTo>
                  <a:lnTo>
                    <a:pt x="35" y="138"/>
                  </a:lnTo>
                  <a:lnTo>
                    <a:pt x="36" y="138"/>
                  </a:lnTo>
                  <a:lnTo>
                    <a:pt x="35" y="138"/>
                  </a:lnTo>
                  <a:lnTo>
                    <a:pt x="36" y="138"/>
                  </a:lnTo>
                  <a:lnTo>
                    <a:pt x="35" y="138"/>
                  </a:lnTo>
                  <a:lnTo>
                    <a:pt x="35" y="139"/>
                  </a:lnTo>
                  <a:lnTo>
                    <a:pt x="35" y="138"/>
                  </a:lnTo>
                  <a:lnTo>
                    <a:pt x="35" y="139"/>
                  </a:lnTo>
                  <a:lnTo>
                    <a:pt x="35" y="138"/>
                  </a:lnTo>
                  <a:lnTo>
                    <a:pt x="34" y="138"/>
                  </a:lnTo>
                  <a:lnTo>
                    <a:pt x="34" y="139"/>
                  </a:lnTo>
                  <a:lnTo>
                    <a:pt x="34" y="139"/>
                  </a:lnTo>
                  <a:lnTo>
                    <a:pt x="34" y="139"/>
                  </a:lnTo>
                  <a:lnTo>
                    <a:pt x="34" y="138"/>
                  </a:lnTo>
                  <a:lnTo>
                    <a:pt x="34" y="138"/>
                  </a:lnTo>
                  <a:lnTo>
                    <a:pt x="34" y="138"/>
                  </a:lnTo>
                  <a:lnTo>
                    <a:pt x="34" y="138"/>
                  </a:lnTo>
                  <a:lnTo>
                    <a:pt x="34" y="138"/>
                  </a:lnTo>
                  <a:lnTo>
                    <a:pt x="34" y="138"/>
                  </a:lnTo>
                  <a:lnTo>
                    <a:pt x="34" y="138"/>
                  </a:lnTo>
                  <a:lnTo>
                    <a:pt x="33" y="138"/>
                  </a:lnTo>
                  <a:lnTo>
                    <a:pt x="34" y="138"/>
                  </a:lnTo>
                  <a:lnTo>
                    <a:pt x="33" y="138"/>
                  </a:lnTo>
                  <a:lnTo>
                    <a:pt x="34" y="138"/>
                  </a:lnTo>
                  <a:lnTo>
                    <a:pt x="33" y="138"/>
                  </a:lnTo>
                  <a:lnTo>
                    <a:pt x="34" y="138"/>
                  </a:lnTo>
                  <a:lnTo>
                    <a:pt x="33" y="138"/>
                  </a:lnTo>
                  <a:lnTo>
                    <a:pt x="33" y="139"/>
                  </a:lnTo>
                  <a:lnTo>
                    <a:pt x="33" y="138"/>
                  </a:lnTo>
                  <a:lnTo>
                    <a:pt x="33" y="139"/>
                  </a:lnTo>
                  <a:lnTo>
                    <a:pt x="33" y="138"/>
                  </a:lnTo>
                  <a:lnTo>
                    <a:pt x="33" y="139"/>
                  </a:lnTo>
                  <a:lnTo>
                    <a:pt x="33" y="139"/>
                  </a:lnTo>
                  <a:lnTo>
                    <a:pt x="32" y="139"/>
                  </a:lnTo>
                  <a:lnTo>
                    <a:pt x="32" y="139"/>
                  </a:lnTo>
                  <a:lnTo>
                    <a:pt x="31" y="139"/>
                  </a:lnTo>
                  <a:lnTo>
                    <a:pt x="30" y="139"/>
                  </a:lnTo>
                  <a:lnTo>
                    <a:pt x="30" y="138"/>
                  </a:lnTo>
                  <a:lnTo>
                    <a:pt x="31" y="138"/>
                  </a:lnTo>
                  <a:lnTo>
                    <a:pt x="31" y="139"/>
                  </a:lnTo>
                  <a:lnTo>
                    <a:pt x="31" y="138"/>
                  </a:lnTo>
                  <a:lnTo>
                    <a:pt x="32" y="138"/>
                  </a:lnTo>
                  <a:lnTo>
                    <a:pt x="32" y="139"/>
                  </a:lnTo>
                  <a:lnTo>
                    <a:pt x="32" y="138"/>
                  </a:lnTo>
                  <a:lnTo>
                    <a:pt x="31" y="138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31" y="138"/>
                  </a:lnTo>
                  <a:lnTo>
                    <a:pt x="32" y="138"/>
                  </a:lnTo>
                  <a:lnTo>
                    <a:pt x="31" y="138"/>
                  </a:lnTo>
                  <a:lnTo>
                    <a:pt x="31" y="138"/>
                  </a:lnTo>
                  <a:lnTo>
                    <a:pt x="31" y="138"/>
                  </a:lnTo>
                  <a:lnTo>
                    <a:pt x="31" y="138"/>
                  </a:lnTo>
                  <a:lnTo>
                    <a:pt x="32" y="138"/>
                  </a:lnTo>
                  <a:lnTo>
                    <a:pt x="32" y="137"/>
                  </a:lnTo>
                  <a:lnTo>
                    <a:pt x="32" y="137"/>
                  </a:lnTo>
                  <a:lnTo>
                    <a:pt x="32" y="136"/>
                  </a:lnTo>
                  <a:lnTo>
                    <a:pt x="32" y="136"/>
                  </a:lnTo>
                  <a:lnTo>
                    <a:pt x="32" y="137"/>
                  </a:lnTo>
                  <a:lnTo>
                    <a:pt x="32" y="138"/>
                  </a:lnTo>
                  <a:lnTo>
                    <a:pt x="31" y="138"/>
                  </a:lnTo>
                  <a:lnTo>
                    <a:pt x="32" y="138"/>
                  </a:lnTo>
                  <a:lnTo>
                    <a:pt x="31" y="138"/>
                  </a:lnTo>
                  <a:lnTo>
                    <a:pt x="31" y="138"/>
                  </a:lnTo>
                  <a:lnTo>
                    <a:pt x="30" y="138"/>
                  </a:lnTo>
                  <a:lnTo>
                    <a:pt x="31" y="138"/>
                  </a:lnTo>
                  <a:lnTo>
                    <a:pt x="30" y="138"/>
                  </a:lnTo>
                  <a:lnTo>
                    <a:pt x="30" y="139"/>
                  </a:lnTo>
                  <a:lnTo>
                    <a:pt x="30" y="139"/>
                  </a:lnTo>
                  <a:lnTo>
                    <a:pt x="29" y="139"/>
                  </a:lnTo>
                  <a:lnTo>
                    <a:pt x="29" y="139"/>
                  </a:lnTo>
                  <a:lnTo>
                    <a:pt x="30" y="139"/>
                  </a:lnTo>
                  <a:lnTo>
                    <a:pt x="29" y="139"/>
                  </a:lnTo>
                  <a:lnTo>
                    <a:pt x="30" y="139"/>
                  </a:lnTo>
                  <a:lnTo>
                    <a:pt x="29" y="139"/>
                  </a:lnTo>
                  <a:lnTo>
                    <a:pt x="29" y="140"/>
                  </a:lnTo>
                  <a:lnTo>
                    <a:pt x="30" y="140"/>
                  </a:lnTo>
                  <a:lnTo>
                    <a:pt x="29" y="140"/>
                  </a:lnTo>
                  <a:lnTo>
                    <a:pt x="29" y="140"/>
                  </a:lnTo>
                  <a:lnTo>
                    <a:pt x="28" y="140"/>
                  </a:lnTo>
                  <a:lnTo>
                    <a:pt x="29" y="140"/>
                  </a:lnTo>
                  <a:lnTo>
                    <a:pt x="28" y="140"/>
                  </a:lnTo>
                  <a:lnTo>
                    <a:pt x="28" y="140"/>
                  </a:lnTo>
                  <a:lnTo>
                    <a:pt x="27" y="140"/>
                  </a:lnTo>
                  <a:lnTo>
                    <a:pt x="28" y="140"/>
                  </a:lnTo>
                  <a:lnTo>
                    <a:pt x="28" y="139"/>
                  </a:lnTo>
                  <a:lnTo>
                    <a:pt x="28" y="139"/>
                  </a:lnTo>
                  <a:lnTo>
                    <a:pt x="29" y="139"/>
                  </a:lnTo>
                  <a:lnTo>
                    <a:pt x="29" y="139"/>
                  </a:lnTo>
                  <a:lnTo>
                    <a:pt x="29" y="139"/>
                  </a:lnTo>
                  <a:lnTo>
                    <a:pt x="29" y="139"/>
                  </a:lnTo>
                  <a:lnTo>
                    <a:pt x="29" y="139"/>
                  </a:lnTo>
                  <a:lnTo>
                    <a:pt x="29" y="139"/>
                  </a:lnTo>
                  <a:lnTo>
                    <a:pt x="29" y="138"/>
                  </a:lnTo>
                  <a:lnTo>
                    <a:pt x="29" y="139"/>
                  </a:lnTo>
                  <a:lnTo>
                    <a:pt x="29" y="138"/>
                  </a:lnTo>
                  <a:lnTo>
                    <a:pt x="29" y="138"/>
                  </a:lnTo>
                  <a:lnTo>
                    <a:pt x="29" y="139"/>
                  </a:lnTo>
                  <a:lnTo>
                    <a:pt x="29" y="138"/>
                  </a:lnTo>
                  <a:lnTo>
                    <a:pt x="29" y="139"/>
                  </a:lnTo>
                  <a:lnTo>
                    <a:pt x="28" y="139"/>
                  </a:lnTo>
                  <a:lnTo>
                    <a:pt x="28" y="138"/>
                  </a:lnTo>
                  <a:lnTo>
                    <a:pt x="29" y="138"/>
                  </a:lnTo>
                  <a:lnTo>
                    <a:pt x="28" y="138"/>
                  </a:lnTo>
                  <a:lnTo>
                    <a:pt x="29" y="138"/>
                  </a:lnTo>
                  <a:lnTo>
                    <a:pt x="29" y="138"/>
                  </a:lnTo>
                  <a:lnTo>
                    <a:pt x="29" y="138"/>
                  </a:lnTo>
                  <a:lnTo>
                    <a:pt x="29" y="137"/>
                  </a:lnTo>
                  <a:lnTo>
                    <a:pt x="29" y="138"/>
                  </a:lnTo>
                  <a:lnTo>
                    <a:pt x="29" y="137"/>
                  </a:lnTo>
                  <a:lnTo>
                    <a:pt x="29" y="138"/>
                  </a:lnTo>
                  <a:lnTo>
                    <a:pt x="29" y="138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28" y="139"/>
                  </a:lnTo>
                  <a:lnTo>
                    <a:pt x="28" y="139"/>
                  </a:lnTo>
                  <a:lnTo>
                    <a:pt x="28" y="138"/>
                  </a:lnTo>
                  <a:lnTo>
                    <a:pt x="28" y="139"/>
                  </a:lnTo>
                  <a:lnTo>
                    <a:pt x="28" y="138"/>
                  </a:lnTo>
                  <a:lnTo>
                    <a:pt x="28" y="139"/>
                  </a:lnTo>
                  <a:lnTo>
                    <a:pt x="27" y="139"/>
                  </a:lnTo>
                  <a:lnTo>
                    <a:pt x="28" y="139"/>
                  </a:lnTo>
                  <a:lnTo>
                    <a:pt x="27" y="139"/>
                  </a:lnTo>
                  <a:lnTo>
                    <a:pt x="26" y="139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7" y="138"/>
                  </a:lnTo>
                  <a:lnTo>
                    <a:pt x="27" y="138"/>
                  </a:lnTo>
                  <a:lnTo>
                    <a:pt x="28" y="138"/>
                  </a:lnTo>
                  <a:lnTo>
                    <a:pt x="27" y="138"/>
                  </a:lnTo>
                  <a:lnTo>
                    <a:pt x="28" y="138"/>
                  </a:lnTo>
                  <a:lnTo>
                    <a:pt x="27" y="138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28" y="137"/>
                  </a:lnTo>
                  <a:lnTo>
                    <a:pt x="28" y="137"/>
                  </a:lnTo>
                  <a:lnTo>
                    <a:pt x="29" y="137"/>
                  </a:lnTo>
                  <a:lnTo>
                    <a:pt x="29" y="138"/>
                  </a:lnTo>
                  <a:lnTo>
                    <a:pt x="28" y="138"/>
                  </a:lnTo>
                  <a:lnTo>
                    <a:pt x="29" y="138"/>
                  </a:lnTo>
                  <a:lnTo>
                    <a:pt x="29" y="137"/>
                  </a:lnTo>
                  <a:lnTo>
                    <a:pt x="29" y="137"/>
                  </a:lnTo>
                  <a:lnTo>
                    <a:pt x="30" y="137"/>
                  </a:lnTo>
                  <a:lnTo>
                    <a:pt x="29" y="137"/>
                  </a:lnTo>
                  <a:lnTo>
                    <a:pt x="29" y="137"/>
                  </a:lnTo>
                  <a:lnTo>
                    <a:pt x="28" y="137"/>
                  </a:lnTo>
                  <a:lnTo>
                    <a:pt x="28" y="137"/>
                  </a:lnTo>
                  <a:lnTo>
                    <a:pt x="28" y="137"/>
                  </a:lnTo>
                  <a:lnTo>
                    <a:pt x="28" y="137"/>
                  </a:lnTo>
                  <a:lnTo>
                    <a:pt x="28" y="136"/>
                  </a:lnTo>
                  <a:lnTo>
                    <a:pt x="28" y="136"/>
                  </a:lnTo>
                  <a:lnTo>
                    <a:pt x="28" y="136"/>
                  </a:lnTo>
                  <a:lnTo>
                    <a:pt x="28" y="136"/>
                  </a:lnTo>
                  <a:lnTo>
                    <a:pt x="28" y="136"/>
                  </a:lnTo>
                  <a:lnTo>
                    <a:pt x="28" y="136"/>
                  </a:lnTo>
                  <a:lnTo>
                    <a:pt x="28" y="136"/>
                  </a:lnTo>
                  <a:lnTo>
                    <a:pt x="28" y="136"/>
                  </a:lnTo>
                  <a:lnTo>
                    <a:pt x="27" y="136"/>
                  </a:lnTo>
                  <a:lnTo>
                    <a:pt x="26" y="136"/>
                  </a:lnTo>
                  <a:lnTo>
                    <a:pt x="26" y="135"/>
                  </a:lnTo>
                  <a:lnTo>
                    <a:pt x="27" y="135"/>
                  </a:lnTo>
                  <a:lnTo>
                    <a:pt x="26" y="135"/>
                  </a:lnTo>
                  <a:lnTo>
                    <a:pt x="27" y="135"/>
                  </a:lnTo>
                  <a:lnTo>
                    <a:pt x="27" y="134"/>
                  </a:lnTo>
                  <a:lnTo>
                    <a:pt x="28" y="134"/>
                  </a:lnTo>
                  <a:lnTo>
                    <a:pt x="28" y="133"/>
                  </a:lnTo>
                  <a:lnTo>
                    <a:pt x="28" y="133"/>
                  </a:lnTo>
                  <a:lnTo>
                    <a:pt x="28" y="133"/>
                  </a:lnTo>
                  <a:lnTo>
                    <a:pt x="28" y="133"/>
                  </a:lnTo>
                  <a:lnTo>
                    <a:pt x="28" y="133"/>
                  </a:lnTo>
                  <a:lnTo>
                    <a:pt x="27" y="133"/>
                  </a:lnTo>
                  <a:lnTo>
                    <a:pt x="26" y="133"/>
                  </a:lnTo>
                  <a:lnTo>
                    <a:pt x="26" y="134"/>
                  </a:lnTo>
                  <a:lnTo>
                    <a:pt x="26" y="134"/>
                  </a:lnTo>
                  <a:lnTo>
                    <a:pt x="26" y="135"/>
                  </a:lnTo>
                  <a:lnTo>
                    <a:pt x="26" y="134"/>
                  </a:lnTo>
                  <a:lnTo>
                    <a:pt x="26" y="135"/>
                  </a:lnTo>
                  <a:lnTo>
                    <a:pt x="25" y="135"/>
                  </a:lnTo>
                  <a:lnTo>
                    <a:pt x="25" y="135"/>
                  </a:lnTo>
                  <a:lnTo>
                    <a:pt x="24" y="135"/>
                  </a:lnTo>
                  <a:lnTo>
                    <a:pt x="23" y="135"/>
                  </a:lnTo>
                  <a:lnTo>
                    <a:pt x="24" y="135"/>
                  </a:lnTo>
                  <a:lnTo>
                    <a:pt x="25" y="135"/>
                  </a:lnTo>
                  <a:lnTo>
                    <a:pt x="24" y="135"/>
                  </a:lnTo>
                  <a:lnTo>
                    <a:pt x="24" y="134"/>
                  </a:lnTo>
                  <a:lnTo>
                    <a:pt x="24" y="135"/>
                  </a:lnTo>
                  <a:lnTo>
                    <a:pt x="24" y="134"/>
                  </a:lnTo>
                  <a:lnTo>
                    <a:pt x="25" y="134"/>
                  </a:lnTo>
                  <a:lnTo>
                    <a:pt x="24" y="134"/>
                  </a:lnTo>
                  <a:lnTo>
                    <a:pt x="23" y="134"/>
                  </a:lnTo>
                  <a:lnTo>
                    <a:pt x="23" y="135"/>
                  </a:lnTo>
                  <a:lnTo>
                    <a:pt x="23" y="134"/>
                  </a:lnTo>
                  <a:lnTo>
                    <a:pt x="23" y="133"/>
                  </a:lnTo>
                  <a:lnTo>
                    <a:pt x="24" y="133"/>
                  </a:lnTo>
                  <a:lnTo>
                    <a:pt x="23" y="133"/>
                  </a:lnTo>
                  <a:lnTo>
                    <a:pt x="24" y="133"/>
                  </a:lnTo>
                  <a:lnTo>
                    <a:pt x="24" y="133"/>
                  </a:lnTo>
                  <a:lnTo>
                    <a:pt x="25" y="133"/>
                  </a:lnTo>
                  <a:lnTo>
                    <a:pt x="25" y="132"/>
                  </a:lnTo>
                  <a:lnTo>
                    <a:pt x="25" y="133"/>
                  </a:lnTo>
                  <a:lnTo>
                    <a:pt x="24" y="133"/>
                  </a:lnTo>
                  <a:lnTo>
                    <a:pt x="23" y="133"/>
                  </a:lnTo>
                  <a:lnTo>
                    <a:pt x="23" y="132"/>
                  </a:lnTo>
                  <a:lnTo>
                    <a:pt x="23" y="132"/>
                  </a:lnTo>
                  <a:lnTo>
                    <a:pt x="22" y="132"/>
                  </a:lnTo>
                  <a:lnTo>
                    <a:pt x="22" y="133"/>
                  </a:lnTo>
                  <a:lnTo>
                    <a:pt x="22" y="132"/>
                  </a:lnTo>
                  <a:lnTo>
                    <a:pt x="21" y="132"/>
                  </a:lnTo>
                  <a:lnTo>
                    <a:pt x="22" y="132"/>
                  </a:lnTo>
                  <a:lnTo>
                    <a:pt x="21" y="132"/>
                  </a:lnTo>
                  <a:lnTo>
                    <a:pt x="21" y="132"/>
                  </a:lnTo>
                  <a:lnTo>
                    <a:pt x="20" y="132"/>
                  </a:lnTo>
                  <a:lnTo>
                    <a:pt x="19" y="132"/>
                  </a:lnTo>
                  <a:lnTo>
                    <a:pt x="20" y="132"/>
                  </a:lnTo>
                  <a:lnTo>
                    <a:pt x="20" y="131"/>
                  </a:lnTo>
                  <a:lnTo>
                    <a:pt x="19" y="131"/>
                  </a:lnTo>
                  <a:lnTo>
                    <a:pt x="20" y="131"/>
                  </a:lnTo>
                  <a:lnTo>
                    <a:pt x="19" y="131"/>
                  </a:lnTo>
                  <a:lnTo>
                    <a:pt x="19" y="131"/>
                  </a:lnTo>
                  <a:lnTo>
                    <a:pt x="19" y="131"/>
                  </a:lnTo>
                  <a:lnTo>
                    <a:pt x="19" y="131"/>
                  </a:lnTo>
                  <a:lnTo>
                    <a:pt x="19" y="131"/>
                  </a:lnTo>
                  <a:lnTo>
                    <a:pt x="18" y="131"/>
                  </a:lnTo>
                  <a:lnTo>
                    <a:pt x="19" y="131"/>
                  </a:lnTo>
                  <a:lnTo>
                    <a:pt x="18" y="131"/>
                  </a:lnTo>
                  <a:lnTo>
                    <a:pt x="19" y="131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18" y="132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18" y="130"/>
                  </a:lnTo>
                  <a:lnTo>
                    <a:pt x="18" y="129"/>
                  </a:lnTo>
                  <a:lnTo>
                    <a:pt x="18" y="129"/>
                  </a:lnTo>
                  <a:lnTo>
                    <a:pt x="18" y="130"/>
                  </a:lnTo>
                  <a:lnTo>
                    <a:pt x="17" y="130"/>
                  </a:lnTo>
                  <a:lnTo>
                    <a:pt x="17" y="129"/>
                  </a:lnTo>
                  <a:lnTo>
                    <a:pt x="17" y="130"/>
                  </a:lnTo>
                  <a:lnTo>
                    <a:pt x="17" y="131"/>
                  </a:lnTo>
                  <a:lnTo>
                    <a:pt x="17" y="131"/>
                  </a:lnTo>
                  <a:lnTo>
                    <a:pt x="16" y="131"/>
                  </a:lnTo>
                  <a:lnTo>
                    <a:pt x="16" y="131"/>
                  </a:lnTo>
                  <a:lnTo>
                    <a:pt x="17" y="131"/>
                  </a:lnTo>
                  <a:lnTo>
                    <a:pt x="16" y="131"/>
                  </a:lnTo>
                  <a:lnTo>
                    <a:pt x="17" y="131"/>
                  </a:lnTo>
                  <a:lnTo>
                    <a:pt x="17" y="131"/>
                  </a:lnTo>
                  <a:lnTo>
                    <a:pt x="16" y="131"/>
                  </a:lnTo>
                  <a:lnTo>
                    <a:pt x="16" y="130"/>
                  </a:lnTo>
                  <a:lnTo>
                    <a:pt x="15" y="130"/>
                  </a:lnTo>
                  <a:lnTo>
                    <a:pt x="16" y="130"/>
                  </a:lnTo>
                  <a:lnTo>
                    <a:pt x="15" y="130"/>
                  </a:lnTo>
                  <a:lnTo>
                    <a:pt x="16" y="130"/>
                  </a:lnTo>
                  <a:lnTo>
                    <a:pt x="15" y="130"/>
                  </a:lnTo>
                  <a:lnTo>
                    <a:pt x="15" y="130"/>
                  </a:lnTo>
                  <a:lnTo>
                    <a:pt x="15" y="129"/>
                  </a:lnTo>
                  <a:lnTo>
                    <a:pt x="15" y="130"/>
                  </a:lnTo>
                  <a:lnTo>
                    <a:pt x="15" y="129"/>
                  </a:lnTo>
                  <a:lnTo>
                    <a:pt x="15" y="129"/>
                  </a:lnTo>
                  <a:lnTo>
                    <a:pt x="15" y="129"/>
                  </a:lnTo>
                  <a:lnTo>
                    <a:pt x="15" y="129"/>
                  </a:lnTo>
                  <a:lnTo>
                    <a:pt x="15" y="129"/>
                  </a:lnTo>
                  <a:lnTo>
                    <a:pt x="15" y="129"/>
                  </a:lnTo>
                  <a:lnTo>
                    <a:pt x="14" y="129"/>
                  </a:lnTo>
                  <a:lnTo>
                    <a:pt x="15" y="129"/>
                  </a:lnTo>
                  <a:lnTo>
                    <a:pt x="14" y="129"/>
                  </a:lnTo>
                  <a:lnTo>
                    <a:pt x="14" y="128"/>
                  </a:lnTo>
                  <a:lnTo>
                    <a:pt x="14" y="129"/>
                  </a:lnTo>
                  <a:lnTo>
                    <a:pt x="14" y="128"/>
                  </a:lnTo>
                  <a:lnTo>
                    <a:pt x="14" y="129"/>
                  </a:lnTo>
                  <a:lnTo>
                    <a:pt x="14" y="128"/>
                  </a:lnTo>
                  <a:lnTo>
                    <a:pt x="15" y="128"/>
                  </a:lnTo>
                  <a:lnTo>
                    <a:pt x="14" y="128"/>
                  </a:lnTo>
                  <a:lnTo>
                    <a:pt x="15" y="128"/>
                  </a:lnTo>
                  <a:lnTo>
                    <a:pt x="14" y="128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4" y="128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5" y="127"/>
                  </a:lnTo>
                  <a:lnTo>
                    <a:pt x="15" y="127"/>
                  </a:lnTo>
                  <a:lnTo>
                    <a:pt x="15" y="127"/>
                  </a:lnTo>
                  <a:lnTo>
                    <a:pt x="14" y="127"/>
                  </a:lnTo>
                  <a:lnTo>
                    <a:pt x="14" y="127"/>
                  </a:lnTo>
                  <a:lnTo>
                    <a:pt x="14" y="127"/>
                  </a:lnTo>
                  <a:lnTo>
                    <a:pt x="14" y="127"/>
                  </a:lnTo>
                  <a:lnTo>
                    <a:pt x="14" y="126"/>
                  </a:lnTo>
                  <a:lnTo>
                    <a:pt x="15" y="126"/>
                  </a:lnTo>
                  <a:lnTo>
                    <a:pt x="14" y="126"/>
                  </a:lnTo>
                  <a:lnTo>
                    <a:pt x="15" y="126"/>
                  </a:lnTo>
                  <a:lnTo>
                    <a:pt x="14" y="126"/>
                  </a:lnTo>
                  <a:lnTo>
                    <a:pt x="15" y="126"/>
                  </a:lnTo>
                  <a:lnTo>
                    <a:pt x="14" y="126"/>
                  </a:lnTo>
                  <a:lnTo>
                    <a:pt x="14" y="126"/>
                  </a:lnTo>
                  <a:lnTo>
                    <a:pt x="14" y="126"/>
                  </a:lnTo>
                  <a:lnTo>
                    <a:pt x="14" y="126"/>
                  </a:lnTo>
                  <a:lnTo>
                    <a:pt x="14" y="126"/>
                  </a:lnTo>
                  <a:lnTo>
                    <a:pt x="14" y="126"/>
                  </a:lnTo>
                  <a:lnTo>
                    <a:pt x="13" y="126"/>
                  </a:lnTo>
                  <a:lnTo>
                    <a:pt x="14" y="126"/>
                  </a:lnTo>
                  <a:lnTo>
                    <a:pt x="13" y="126"/>
                  </a:lnTo>
                  <a:lnTo>
                    <a:pt x="14" y="126"/>
                  </a:lnTo>
                  <a:lnTo>
                    <a:pt x="14" y="125"/>
                  </a:lnTo>
                  <a:lnTo>
                    <a:pt x="14" y="126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14" y="124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15" y="125"/>
                  </a:lnTo>
                  <a:lnTo>
                    <a:pt x="14" y="125"/>
                  </a:lnTo>
                  <a:lnTo>
                    <a:pt x="15" y="125"/>
                  </a:lnTo>
                  <a:lnTo>
                    <a:pt x="15" y="126"/>
                  </a:lnTo>
                  <a:lnTo>
                    <a:pt x="15" y="126"/>
                  </a:lnTo>
                  <a:lnTo>
                    <a:pt x="15" y="125"/>
                  </a:lnTo>
                  <a:lnTo>
                    <a:pt x="15" y="125"/>
                  </a:lnTo>
                  <a:lnTo>
                    <a:pt x="15" y="125"/>
                  </a:lnTo>
                  <a:lnTo>
                    <a:pt x="14" y="125"/>
                  </a:lnTo>
                  <a:lnTo>
                    <a:pt x="14" y="124"/>
                  </a:lnTo>
                  <a:lnTo>
                    <a:pt x="15" y="124"/>
                  </a:lnTo>
                  <a:lnTo>
                    <a:pt x="14" y="124"/>
                  </a:lnTo>
                  <a:lnTo>
                    <a:pt x="14" y="124"/>
                  </a:lnTo>
                  <a:lnTo>
                    <a:pt x="14" y="124"/>
                  </a:lnTo>
                  <a:lnTo>
                    <a:pt x="14" y="124"/>
                  </a:lnTo>
                  <a:lnTo>
                    <a:pt x="14" y="124"/>
                  </a:lnTo>
                  <a:lnTo>
                    <a:pt x="14" y="124"/>
                  </a:lnTo>
                  <a:lnTo>
                    <a:pt x="15" y="124"/>
                  </a:lnTo>
                  <a:lnTo>
                    <a:pt x="15" y="124"/>
                  </a:lnTo>
                  <a:lnTo>
                    <a:pt x="15" y="124"/>
                  </a:lnTo>
                  <a:lnTo>
                    <a:pt x="14" y="124"/>
                  </a:lnTo>
                  <a:lnTo>
                    <a:pt x="15" y="124"/>
                  </a:lnTo>
                  <a:lnTo>
                    <a:pt x="14" y="124"/>
                  </a:lnTo>
                  <a:lnTo>
                    <a:pt x="15" y="124"/>
                  </a:lnTo>
                  <a:lnTo>
                    <a:pt x="15" y="124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5" y="122"/>
                  </a:lnTo>
                  <a:lnTo>
                    <a:pt x="15" y="122"/>
                  </a:lnTo>
                  <a:lnTo>
                    <a:pt x="15" y="122"/>
                  </a:lnTo>
                  <a:lnTo>
                    <a:pt x="15" y="122"/>
                  </a:lnTo>
                  <a:lnTo>
                    <a:pt x="15" y="122"/>
                  </a:lnTo>
                  <a:lnTo>
                    <a:pt x="15" y="122"/>
                  </a:lnTo>
                  <a:lnTo>
                    <a:pt x="15" y="122"/>
                  </a:lnTo>
                  <a:lnTo>
                    <a:pt x="16" y="122"/>
                  </a:lnTo>
                  <a:lnTo>
                    <a:pt x="15" y="122"/>
                  </a:lnTo>
                  <a:lnTo>
                    <a:pt x="16" y="122"/>
                  </a:lnTo>
                  <a:lnTo>
                    <a:pt x="15" y="122"/>
                  </a:lnTo>
                  <a:lnTo>
                    <a:pt x="15" y="121"/>
                  </a:lnTo>
                  <a:lnTo>
                    <a:pt x="15" y="121"/>
                  </a:lnTo>
                  <a:lnTo>
                    <a:pt x="15" y="121"/>
                  </a:lnTo>
                  <a:lnTo>
                    <a:pt x="16" y="121"/>
                  </a:lnTo>
                  <a:lnTo>
                    <a:pt x="16" y="122"/>
                  </a:lnTo>
                  <a:lnTo>
                    <a:pt x="16" y="121"/>
                  </a:lnTo>
                  <a:lnTo>
                    <a:pt x="16" y="122"/>
                  </a:lnTo>
                  <a:lnTo>
                    <a:pt x="17" y="122"/>
                  </a:lnTo>
                  <a:lnTo>
                    <a:pt x="16" y="122"/>
                  </a:lnTo>
                  <a:lnTo>
                    <a:pt x="17" y="122"/>
                  </a:lnTo>
                  <a:lnTo>
                    <a:pt x="17" y="121"/>
                  </a:lnTo>
                  <a:lnTo>
                    <a:pt x="16" y="121"/>
                  </a:lnTo>
                  <a:lnTo>
                    <a:pt x="15" y="121"/>
                  </a:lnTo>
                  <a:lnTo>
                    <a:pt x="15" y="121"/>
                  </a:lnTo>
                  <a:lnTo>
                    <a:pt x="16" y="121"/>
                  </a:lnTo>
                  <a:lnTo>
                    <a:pt x="15" y="121"/>
                  </a:lnTo>
                  <a:lnTo>
                    <a:pt x="16" y="121"/>
                  </a:lnTo>
                  <a:lnTo>
                    <a:pt x="15" y="121"/>
                  </a:lnTo>
                  <a:lnTo>
                    <a:pt x="16" y="121"/>
                  </a:lnTo>
                  <a:lnTo>
                    <a:pt x="15" y="121"/>
                  </a:lnTo>
                  <a:lnTo>
                    <a:pt x="16" y="121"/>
                  </a:lnTo>
                  <a:lnTo>
                    <a:pt x="15" y="121"/>
                  </a:lnTo>
                  <a:lnTo>
                    <a:pt x="16" y="121"/>
                  </a:lnTo>
                  <a:lnTo>
                    <a:pt x="16" y="120"/>
                  </a:lnTo>
                  <a:lnTo>
                    <a:pt x="16" y="120"/>
                  </a:lnTo>
                  <a:lnTo>
                    <a:pt x="15" y="120"/>
                  </a:lnTo>
                  <a:lnTo>
                    <a:pt x="16" y="120"/>
                  </a:lnTo>
                  <a:lnTo>
                    <a:pt x="15" y="120"/>
                  </a:lnTo>
                  <a:lnTo>
                    <a:pt x="16" y="120"/>
                  </a:lnTo>
                  <a:lnTo>
                    <a:pt x="16" y="119"/>
                  </a:lnTo>
                  <a:lnTo>
                    <a:pt x="15" y="119"/>
                  </a:lnTo>
                  <a:lnTo>
                    <a:pt x="16" y="119"/>
                  </a:lnTo>
                  <a:lnTo>
                    <a:pt x="17" y="119"/>
                  </a:lnTo>
                  <a:lnTo>
                    <a:pt x="16" y="119"/>
                  </a:lnTo>
                  <a:lnTo>
                    <a:pt x="17" y="119"/>
                  </a:lnTo>
                  <a:lnTo>
                    <a:pt x="16" y="118"/>
                  </a:lnTo>
                  <a:lnTo>
                    <a:pt x="15" y="118"/>
                  </a:lnTo>
                  <a:lnTo>
                    <a:pt x="16" y="118"/>
                  </a:lnTo>
                  <a:lnTo>
                    <a:pt x="15" y="118"/>
                  </a:lnTo>
                  <a:lnTo>
                    <a:pt x="15" y="118"/>
                  </a:lnTo>
                  <a:lnTo>
                    <a:pt x="16" y="118"/>
                  </a:lnTo>
                  <a:lnTo>
                    <a:pt x="17" y="118"/>
                  </a:lnTo>
                  <a:lnTo>
                    <a:pt x="16" y="118"/>
                  </a:lnTo>
                  <a:lnTo>
                    <a:pt x="17" y="118"/>
                  </a:lnTo>
                  <a:lnTo>
                    <a:pt x="16" y="118"/>
                  </a:lnTo>
                  <a:lnTo>
                    <a:pt x="16" y="117"/>
                  </a:lnTo>
                  <a:lnTo>
                    <a:pt x="15" y="117"/>
                  </a:lnTo>
                  <a:lnTo>
                    <a:pt x="15" y="117"/>
                  </a:lnTo>
                  <a:lnTo>
                    <a:pt x="16" y="117"/>
                  </a:lnTo>
                  <a:lnTo>
                    <a:pt x="16" y="117"/>
                  </a:lnTo>
                  <a:lnTo>
                    <a:pt x="17" y="117"/>
                  </a:lnTo>
                  <a:lnTo>
                    <a:pt x="17" y="117"/>
                  </a:lnTo>
                  <a:lnTo>
                    <a:pt x="17" y="117"/>
                  </a:lnTo>
                  <a:lnTo>
                    <a:pt x="17" y="117"/>
                  </a:lnTo>
                  <a:lnTo>
                    <a:pt x="17" y="117"/>
                  </a:lnTo>
                  <a:lnTo>
                    <a:pt x="17" y="117"/>
                  </a:lnTo>
                  <a:lnTo>
                    <a:pt x="17" y="118"/>
                  </a:lnTo>
                  <a:lnTo>
                    <a:pt x="17" y="117"/>
                  </a:lnTo>
                  <a:lnTo>
                    <a:pt x="17" y="118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9" y="118"/>
                  </a:lnTo>
                  <a:lnTo>
                    <a:pt x="18" y="118"/>
                  </a:lnTo>
                  <a:lnTo>
                    <a:pt x="18" y="119"/>
                  </a:lnTo>
                  <a:lnTo>
                    <a:pt x="19" y="119"/>
                  </a:lnTo>
                  <a:lnTo>
                    <a:pt x="19" y="120"/>
                  </a:lnTo>
                  <a:lnTo>
                    <a:pt x="20" y="120"/>
                  </a:lnTo>
                  <a:lnTo>
                    <a:pt x="20" y="120"/>
                  </a:lnTo>
                  <a:lnTo>
                    <a:pt x="21" y="120"/>
                  </a:lnTo>
                  <a:lnTo>
                    <a:pt x="20" y="120"/>
                  </a:lnTo>
                  <a:lnTo>
                    <a:pt x="20" y="120"/>
                  </a:lnTo>
                  <a:lnTo>
                    <a:pt x="19" y="120"/>
                  </a:lnTo>
                  <a:lnTo>
                    <a:pt x="19" y="119"/>
                  </a:lnTo>
                  <a:lnTo>
                    <a:pt x="18" y="119"/>
                  </a:lnTo>
                  <a:lnTo>
                    <a:pt x="18" y="118"/>
                  </a:lnTo>
                  <a:lnTo>
                    <a:pt x="19" y="118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7" y="117"/>
                  </a:lnTo>
                  <a:lnTo>
                    <a:pt x="17" y="117"/>
                  </a:lnTo>
                  <a:lnTo>
                    <a:pt x="17" y="117"/>
                  </a:lnTo>
                  <a:lnTo>
                    <a:pt x="17" y="117"/>
                  </a:lnTo>
                  <a:lnTo>
                    <a:pt x="17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6" y="115"/>
                  </a:lnTo>
                  <a:lnTo>
                    <a:pt x="15" y="115"/>
                  </a:lnTo>
                  <a:lnTo>
                    <a:pt x="16" y="115"/>
                  </a:lnTo>
                  <a:lnTo>
                    <a:pt x="16" y="116"/>
                  </a:lnTo>
                  <a:lnTo>
                    <a:pt x="16" y="115"/>
                  </a:lnTo>
                  <a:lnTo>
                    <a:pt x="17" y="115"/>
                  </a:lnTo>
                  <a:lnTo>
                    <a:pt x="17" y="116"/>
                  </a:lnTo>
                  <a:lnTo>
                    <a:pt x="17" y="115"/>
                  </a:lnTo>
                  <a:lnTo>
                    <a:pt x="16" y="115"/>
                  </a:lnTo>
                  <a:lnTo>
                    <a:pt x="16" y="114"/>
                  </a:lnTo>
                  <a:lnTo>
                    <a:pt x="15" y="114"/>
                  </a:lnTo>
                  <a:lnTo>
                    <a:pt x="16" y="115"/>
                  </a:lnTo>
                  <a:lnTo>
                    <a:pt x="16" y="114"/>
                  </a:lnTo>
                  <a:lnTo>
                    <a:pt x="16" y="115"/>
                  </a:lnTo>
                  <a:lnTo>
                    <a:pt x="15" y="115"/>
                  </a:lnTo>
                  <a:lnTo>
                    <a:pt x="16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6" y="114"/>
                  </a:lnTo>
                  <a:lnTo>
                    <a:pt x="15" y="114"/>
                  </a:lnTo>
                  <a:lnTo>
                    <a:pt x="16" y="114"/>
                  </a:lnTo>
                  <a:lnTo>
                    <a:pt x="15" y="114"/>
                  </a:lnTo>
                  <a:lnTo>
                    <a:pt x="16" y="114"/>
                  </a:lnTo>
                  <a:lnTo>
                    <a:pt x="15" y="114"/>
                  </a:lnTo>
                  <a:lnTo>
                    <a:pt x="16" y="114"/>
                  </a:lnTo>
                  <a:lnTo>
                    <a:pt x="15" y="114"/>
                  </a:lnTo>
                  <a:lnTo>
                    <a:pt x="15" y="113"/>
                  </a:lnTo>
                  <a:lnTo>
                    <a:pt x="15" y="114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15" y="112"/>
                  </a:lnTo>
                  <a:lnTo>
                    <a:pt x="14" y="112"/>
                  </a:lnTo>
                  <a:lnTo>
                    <a:pt x="15" y="112"/>
                  </a:lnTo>
                  <a:lnTo>
                    <a:pt x="14" y="112"/>
                  </a:lnTo>
                  <a:lnTo>
                    <a:pt x="15" y="112"/>
                  </a:lnTo>
                  <a:lnTo>
                    <a:pt x="14" y="112"/>
                  </a:lnTo>
                  <a:lnTo>
                    <a:pt x="14" y="113"/>
                  </a:lnTo>
                  <a:lnTo>
                    <a:pt x="15" y="113"/>
                  </a:lnTo>
                  <a:lnTo>
                    <a:pt x="14" y="113"/>
                  </a:lnTo>
                  <a:lnTo>
                    <a:pt x="14" y="112"/>
                  </a:lnTo>
                  <a:lnTo>
                    <a:pt x="14" y="111"/>
                  </a:lnTo>
                  <a:lnTo>
                    <a:pt x="14" y="111"/>
                  </a:lnTo>
                  <a:lnTo>
                    <a:pt x="14" y="111"/>
                  </a:lnTo>
                  <a:lnTo>
                    <a:pt x="14" y="111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09"/>
                  </a:lnTo>
                  <a:lnTo>
                    <a:pt x="14" y="110"/>
                  </a:lnTo>
                  <a:lnTo>
                    <a:pt x="14" y="109"/>
                  </a:lnTo>
                  <a:lnTo>
                    <a:pt x="14" y="110"/>
                  </a:lnTo>
                  <a:lnTo>
                    <a:pt x="14" y="109"/>
                  </a:lnTo>
                  <a:lnTo>
                    <a:pt x="14" y="110"/>
                  </a:lnTo>
                  <a:lnTo>
                    <a:pt x="14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8"/>
                  </a:lnTo>
                  <a:lnTo>
                    <a:pt x="15" y="107"/>
                  </a:lnTo>
                  <a:lnTo>
                    <a:pt x="15" y="108"/>
                  </a:lnTo>
                  <a:lnTo>
                    <a:pt x="14" y="108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4" y="106"/>
                  </a:lnTo>
                  <a:lnTo>
                    <a:pt x="14" y="107"/>
                  </a:lnTo>
                  <a:lnTo>
                    <a:pt x="14" y="106"/>
                  </a:lnTo>
                  <a:lnTo>
                    <a:pt x="14" y="107"/>
                  </a:lnTo>
                  <a:lnTo>
                    <a:pt x="14" y="106"/>
                  </a:lnTo>
                  <a:lnTo>
                    <a:pt x="14" y="106"/>
                  </a:lnTo>
                  <a:lnTo>
                    <a:pt x="14" y="106"/>
                  </a:lnTo>
                  <a:lnTo>
                    <a:pt x="14" y="106"/>
                  </a:lnTo>
                  <a:lnTo>
                    <a:pt x="14" y="107"/>
                  </a:lnTo>
                  <a:lnTo>
                    <a:pt x="13" y="107"/>
                  </a:lnTo>
                  <a:lnTo>
                    <a:pt x="13" y="106"/>
                  </a:lnTo>
                  <a:lnTo>
                    <a:pt x="14" y="106"/>
                  </a:lnTo>
                  <a:lnTo>
                    <a:pt x="13" y="106"/>
                  </a:lnTo>
                  <a:lnTo>
                    <a:pt x="14" y="106"/>
                  </a:lnTo>
                  <a:lnTo>
                    <a:pt x="13" y="106"/>
                  </a:lnTo>
                  <a:lnTo>
                    <a:pt x="14" y="106"/>
                  </a:lnTo>
                  <a:lnTo>
                    <a:pt x="13" y="106"/>
                  </a:lnTo>
                  <a:lnTo>
                    <a:pt x="13" y="105"/>
                  </a:lnTo>
                  <a:lnTo>
                    <a:pt x="13" y="105"/>
                  </a:lnTo>
                  <a:lnTo>
                    <a:pt x="13" y="105"/>
                  </a:lnTo>
                  <a:lnTo>
                    <a:pt x="13" y="105"/>
                  </a:lnTo>
                  <a:lnTo>
                    <a:pt x="13" y="105"/>
                  </a:lnTo>
                  <a:lnTo>
                    <a:pt x="13" y="104"/>
                  </a:lnTo>
                  <a:lnTo>
                    <a:pt x="13" y="105"/>
                  </a:lnTo>
                  <a:lnTo>
                    <a:pt x="13" y="105"/>
                  </a:lnTo>
                  <a:lnTo>
                    <a:pt x="13" y="104"/>
                  </a:lnTo>
                  <a:lnTo>
                    <a:pt x="13" y="105"/>
                  </a:lnTo>
                  <a:lnTo>
                    <a:pt x="13" y="104"/>
                  </a:lnTo>
                  <a:lnTo>
                    <a:pt x="13" y="105"/>
                  </a:lnTo>
                  <a:lnTo>
                    <a:pt x="13" y="104"/>
                  </a:lnTo>
                  <a:lnTo>
                    <a:pt x="13" y="104"/>
                  </a:lnTo>
                  <a:lnTo>
                    <a:pt x="13" y="104"/>
                  </a:lnTo>
                  <a:lnTo>
                    <a:pt x="13" y="104"/>
                  </a:lnTo>
                  <a:lnTo>
                    <a:pt x="13" y="104"/>
                  </a:lnTo>
                  <a:lnTo>
                    <a:pt x="13" y="103"/>
                  </a:lnTo>
                  <a:lnTo>
                    <a:pt x="14" y="103"/>
                  </a:lnTo>
                  <a:lnTo>
                    <a:pt x="13" y="103"/>
                  </a:lnTo>
                  <a:lnTo>
                    <a:pt x="13" y="103"/>
                  </a:lnTo>
                  <a:lnTo>
                    <a:pt x="13" y="103"/>
                  </a:lnTo>
                  <a:lnTo>
                    <a:pt x="13" y="103"/>
                  </a:lnTo>
                  <a:lnTo>
                    <a:pt x="12" y="103"/>
                  </a:lnTo>
                  <a:lnTo>
                    <a:pt x="13" y="103"/>
                  </a:lnTo>
                  <a:lnTo>
                    <a:pt x="12" y="103"/>
                  </a:lnTo>
                  <a:lnTo>
                    <a:pt x="13" y="103"/>
                  </a:lnTo>
                  <a:lnTo>
                    <a:pt x="13" y="102"/>
                  </a:lnTo>
                  <a:lnTo>
                    <a:pt x="13" y="103"/>
                  </a:lnTo>
                  <a:lnTo>
                    <a:pt x="13" y="102"/>
                  </a:lnTo>
                  <a:lnTo>
                    <a:pt x="12" y="102"/>
                  </a:lnTo>
                  <a:lnTo>
                    <a:pt x="13" y="102"/>
                  </a:lnTo>
                  <a:lnTo>
                    <a:pt x="13" y="102"/>
                  </a:lnTo>
                  <a:lnTo>
                    <a:pt x="13" y="102"/>
                  </a:lnTo>
                  <a:lnTo>
                    <a:pt x="13" y="102"/>
                  </a:lnTo>
                  <a:lnTo>
                    <a:pt x="13" y="101"/>
                  </a:lnTo>
                  <a:lnTo>
                    <a:pt x="13" y="100"/>
                  </a:lnTo>
                  <a:lnTo>
                    <a:pt x="13" y="100"/>
                  </a:lnTo>
                  <a:lnTo>
                    <a:pt x="13" y="101"/>
                  </a:lnTo>
                  <a:lnTo>
                    <a:pt x="13" y="100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14" y="99"/>
                  </a:lnTo>
                  <a:lnTo>
                    <a:pt x="14" y="100"/>
                  </a:lnTo>
                  <a:lnTo>
                    <a:pt x="14" y="99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15" y="100"/>
                  </a:lnTo>
                  <a:lnTo>
                    <a:pt x="14" y="100"/>
                  </a:lnTo>
                  <a:lnTo>
                    <a:pt x="15" y="100"/>
                  </a:lnTo>
                  <a:lnTo>
                    <a:pt x="14" y="100"/>
                  </a:lnTo>
                  <a:lnTo>
                    <a:pt x="14" y="99"/>
                  </a:lnTo>
                  <a:lnTo>
                    <a:pt x="15" y="99"/>
                  </a:lnTo>
                  <a:lnTo>
                    <a:pt x="14" y="99"/>
                  </a:lnTo>
                  <a:lnTo>
                    <a:pt x="15" y="99"/>
                  </a:lnTo>
                  <a:lnTo>
                    <a:pt x="15" y="100"/>
                  </a:lnTo>
                  <a:lnTo>
                    <a:pt x="15" y="99"/>
                  </a:lnTo>
                  <a:lnTo>
                    <a:pt x="15" y="99"/>
                  </a:lnTo>
                  <a:lnTo>
                    <a:pt x="15" y="99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4" y="98"/>
                  </a:lnTo>
                  <a:lnTo>
                    <a:pt x="15" y="98"/>
                  </a:lnTo>
                  <a:lnTo>
                    <a:pt x="15" y="97"/>
                  </a:lnTo>
                  <a:lnTo>
                    <a:pt x="15" y="97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7"/>
                  </a:lnTo>
                  <a:lnTo>
                    <a:pt x="15" y="98"/>
                  </a:lnTo>
                  <a:lnTo>
                    <a:pt x="15" y="97"/>
                  </a:lnTo>
                  <a:lnTo>
                    <a:pt x="15" y="98"/>
                  </a:lnTo>
                  <a:lnTo>
                    <a:pt x="15" y="97"/>
                  </a:lnTo>
                  <a:lnTo>
                    <a:pt x="15" y="98"/>
                  </a:lnTo>
                  <a:lnTo>
                    <a:pt x="16" y="98"/>
                  </a:lnTo>
                  <a:lnTo>
                    <a:pt x="16" y="97"/>
                  </a:lnTo>
                  <a:lnTo>
                    <a:pt x="16" y="98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7" y="97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7" y="97"/>
                  </a:lnTo>
                  <a:lnTo>
                    <a:pt x="16" y="97"/>
                  </a:lnTo>
                  <a:lnTo>
                    <a:pt x="16" y="96"/>
                  </a:lnTo>
                  <a:lnTo>
                    <a:pt x="17" y="96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5" y="96"/>
                  </a:lnTo>
                  <a:lnTo>
                    <a:pt x="16" y="96"/>
                  </a:lnTo>
                  <a:lnTo>
                    <a:pt x="15" y="96"/>
                  </a:lnTo>
                  <a:lnTo>
                    <a:pt x="16" y="96"/>
                  </a:lnTo>
                  <a:lnTo>
                    <a:pt x="16" y="95"/>
                  </a:lnTo>
                  <a:lnTo>
                    <a:pt x="16" y="95"/>
                  </a:lnTo>
                  <a:lnTo>
                    <a:pt x="16" y="95"/>
                  </a:lnTo>
                  <a:lnTo>
                    <a:pt x="16" y="95"/>
                  </a:lnTo>
                  <a:lnTo>
                    <a:pt x="16" y="94"/>
                  </a:lnTo>
                  <a:lnTo>
                    <a:pt x="17" y="94"/>
                  </a:lnTo>
                  <a:lnTo>
                    <a:pt x="16" y="94"/>
                  </a:lnTo>
                  <a:lnTo>
                    <a:pt x="16" y="95"/>
                  </a:lnTo>
                  <a:lnTo>
                    <a:pt x="16" y="94"/>
                  </a:lnTo>
                  <a:lnTo>
                    <a:pt x="16" y="95"/>
                  </a:lnTo>
                  <a:lnTo>
                    <a:pt x="17" y="95"/>
                  </a:lnTo>
                  <a:lnTo>
                    <a:pt x="16" y="95"/>
                  </a:lnTo>
                  <a:lnTo>
                    <a:pt x="17" y="95"/>
                  </a:lnTo>
                  <a:lnTo>
                    <a:pt x="16" y="95"/>
                  </a:lnTo>
                  <a:lnTo>
                    <a:pt x="17" y="95"/>
                  </a:lnTo>
                  <a:lnTo>
                    <a:pt x="17" y="95"/>
                  </a:lnTo>
                  <a:lnTo>
                    <a:pt x="17" y="95"/>
                  </a:lnTo>
                  <a:lnTo>
                    <a:pt x="18" y="95"/>
                  </a:lnTo>
                  <a:lnTo>
                    <a:pt x="18" y="95"/>
                  </a:lnTo>
                  <a:lnTo>
                    <a:pt x="18" y="95"/>
                  </a:lnTo>
                  <a:lnTo>
                    <a:pt x="18" y="95"/>
                  </a:lnTo>
                  <a:lnTo>
                    <a:pt x="18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20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20" y="95"/>
                  </a:lnTo>
                  <a:lnTo>
                    <a:pt x="19" y="95"/>
                  </a:lnTo>
                  <a:lnTo>
                    <a:pt x="19" y="96"/>
                  </a:lnTo>
                  <a:lnTo>
                    <a:pt x="19" y="96"/>
                  </a:lnTo>
                  <a:lnTo>
                    <a:pt x="18" y="96"/>
                  </a:lnTo>
                  <a:lnTo>
                    <a:pt x="19" y="96"/>
                  </a:lnTo>
                  <a:lnTo>
                    <a:pt x="19" y="96"/>
                  </a:lnTo>
                  <a:lnTo>
                    <a:pt x="19" y="95"/>
                  </a:lnTo>
                  <a:lnTo>
                    <a:pt x="20" y="95"/>
                  </a:lnTo>
                  <a:lnTo>
                    <a:pt x="20" y="95"/>
                  </a:lnTo>
                  <a:lnTo>
                    <a:pt x="20" y="95"/>
                  </a:lnTo>
                  <a:lnTo>
                    <a:pt x="20" y="95"/>
                  </a:lnTo>
                  <a:lnTo>
                    <a:pt x="20" y="95"/>
                  </a:lnTo>
                  <a:lnTo>
                    <a:pt x="20" y="95"/>
                  </a:lnTo>
                  <a:lnTo>
                    <a:pt x="21" y="95"/>
                  </a:lnTo>
                  <a:lnTo>
                    <a:pt x="20" y="95"/>
                  </a:lnTo>
                  <a:lnTo>
                    <a:pt x="21" y="95"/>
                  </a:lnTo>
                  <a:lnTo>
                    <a:pt x="21" y="95"/>
                  </a:lnTo>
                  <a:lnTo>
                    <a:pt x="20" y="95"/>
                  </a:lnTo>
                  <a:lnTo>
                    <a:pt x="21" y="95"/>
                  </a:lnTo>
                  <a:lnTo>
                    <a:pt x="20" y="95"/>
                  </a:lnTo>
                  <a:lnTo>
                    <a:pt x="21" y="95"/>
                  </a:lnTo>
                  <a:lnTo>
                    <a:pt x="21" y="95"/>
                  </a:lnTo>
                  <a:lnTo>
                    <a:pt x="21" y="95"/>
                  </a:lnTo>
                  <a:lnTo>
                    <a:pt x="21" y="95"/>
                  </a:lnTo>
                  <a:lnTo>
                    <a:pt x="21" y="95"/>
                  </a:lnTo>
                  <a:lnTo>
                    <a:pt x="22" y="95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3" y="94"/>
                  </a:lnTo>
                  <a:lnTo>
                    <a:pt x="22" y="94"/>
                  </a:lnTo>
                  <a:lnTo>
                    <a:pt x="22" y="93"/>
                  </a:lnTo>
                  <a:lnTo>
                    <a:pt x="22" y="93"/>
                  </a:lnTo>
                  <a:lnTo>
                    <a:pt x="22" y="92"/>
                  </a:lnTo>
                  <a:lnTo>
                    <a:pt x="22" y="93"/>
                  </a:lnTo>
                  <a:lnTo>
                    <a:pt x="22" y="92"/>
                  </a:lnTo>
                  <a:lnTo>
                    <a:pt x="21" y="92"/>
                  </a:lnTo>
                  <a:lnTo>
                    <a:pt x="21" y="92"/>
                  </a:lnTo>
                  <a:lnTo>
                    <a:pt x="22" y="92"/>
                  </a:lnTo>
                  <a:lnTo>
                    <a:pt x="22" y="92"/>
                  </a:lnTo>
                  <a:lnTo>
                    <a:pt x="22" y="92"/>
                  </a:lnTo>
                  <a:lnTo>
                    <a:pt x="22" y="92"/>
                  </a:lnTo>
                  <a:lnTo>
                    <a:pt x="22" y="92"/>
                  </a:lnTo>
                  <a:lnTo>
                    <a:pt x="23" y="92"/>
                  </a:lnTo>
                  <a:lnTo>
                    <a:pt x="22" y="92"/>
                  </a:lnTo>
                  <a:lnTo>
                    <a:pt x="22" y="91"/>
                  </a:lnTo>
                  <a:lnTo>
                    <a:pt x="22" y="91"/>
                  </a:lnTo>
                  <a:lnTo>
                    <a:pt x="22" y="91"/>
                  </a:lnTo>
                  <a:lnTo>
                    <a:pt x="22" y="90"/>
                  </a:lnTo>
                  <a:lnTo>
                    <a:pt x="22" y="91"/>
                  </a:lnTo>
                  <a:lnTo>
                    <a:pt x="23" y="91"/>
                  </a:lnTo>
                  <a:lnTo>
                    <a:pt x="22" y="91"/>
                  </a:lnTo>
                  <a:lnTo>
                    <a:pt x="22" y="91"/>
                  </a:lnTo>
                  <a:lnTo>
                    <a:pt x="23" y="91"/>
                  </a:lnTo>
                  <a:lnTo>
                    <a:pt x="22" y="91"/>
                  </a:lnTo>
                  <a:lnTo>
                    <a:pt x="23" y="91"/>
                  </a:lnTo>
                  <a:lnTo>
                    <a:pt x="23" y="92"/>
                  </a:lnTo>
                  <a:lnTo>
                    <a:pt x="23" y="92"/>
                  </a:lnTo>
                  <a:lnTo>
                    <a:pt x="23" y="92"/>
                  </a:lnTo>
                  <a:lnTo>
                    <a:pt x="23" y="92"/>
                  </a:lnTo>
                  <a:lnTo>
                    <a:pt x="23" y="91"/>
                  </a:lnTo>
                  <a:lnTo>
                    <a:pt x="23" y="91"/>
                  </a:lnTo>
                  <a:lnTo>
                    <a:pt x="23" y="9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3" y="91"/>
                  </a:lnTo>
                  <a:lnTo>
                    <a:pt x="23" y="90"/>
                  </a:lnTo>
                  <a:lnTo>
                    <a:pt x="23" y="91"/>
                  </a:lnTo>
                  <a:lnTo>
                    <a:pt x="23" y="90"/>
                  </a:lnTo>
                  <a:lnTo>
                    <a:pt x="23" y="90"/>
                  </a:lnTo>
                  <a:lnTo>
                    <a:pt x="23" y="90"/>
                  </a:lnTo>
                  <a:lnTo>
                    <a:pt x="23" y="89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5" y="89"/>
                  </a:lnTo>
                  <a:lnTo>
                    <a:pt x="25" y="88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5" y="88"/>
                  </a:lnTo>
                  <a:lnTo>
                    <a:pt x="25" y="89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27" y="89"/>
                  </a:lnTo>
                  <a:lnTo>
                    <a:pt x="26" y="89"/>
                  </a:lnTo>
                  <a:lnTo>
                    <a:pt x="27" y="89"/>
                  </a:lnTo>
                  <a:lnTo>
                    <a:pt x="27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6" y="87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7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9"/>
                  </a:lnTo>
                  <a:lnTo>
                    <a:pt x="26" y="88"/>
                  </a:lnTo>
                  <a:lnTo>
                    <a:pt x="25" y="88"/>
                  </a:lnTo>
                  <a:lnTo>
                    <a:pt x="25" y="88"/>
                  </a:lnTo>
                  <a:lnTo>
                    <a:pt x="26" y="88"/>
                  </a:lnTo>
                  <a:lnTo>
                    <a:pt x="26" y="87"/>
                  </a:lnTo>
                  <a:lnTo>
                    <a:pt x="25" y="87"/>
                  </a:lnTo>
                  <a:lnTo>
                    <a:pt x="26" y="88"/>
                  </a:lnTo>
                  <a:lnTo>
                    <a:pt x="25" y="88"/>
                  </a:lnTo>
                  <a:lnTo>
                    <a:pt x="25" y="87"/>
                  </a:lnTo>
                  <a:lnTo>
                    <a:pt x="25" y="87"/>
                  </a:lnTo>
                  <a:lnTo>
                    <a:pt x="25" y="87"/>
                  </a:lnTo>
                  <a:lnTo>
                    <a:pt x="25" y="87"/>
                  </a:lnTo>
                  <a:lnTo>
                    <a:pt x="25" y="87"/>
                  </a:lnTo>
                  <a:lnTo>
                    <a:pt x="25" y="87"/>
                  </a:lnTo>
                  <a:lnTo>
                    <a:pt x="25" y="87"/>
                  </a:lnTo>
                  <a:lnTo>
                    <a:pt x="25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7" y="87"/>
                  </a:lnTo>
                  <a:lnTo>
                    <a:pt x="26" y="87"/>
                  </a:lnTo>
                  <a:lnTo>
                    <a:pt x="27" y="87"/>
                  </a:lnTo>
                  <a:lnTo>
                    <a:pt x="27" y="87"/>
                  </a:lnTo>
                  <a:lnTo>
                    <a:pt x="26" y="87"/>
                  </a:lnTo>
                  <a:lnTo>
                    <a:pt x="26" y="86"/>
                  </a:lnTo>
                  <a:lnTo>
                    <a:pt x="27" y="86"/>
                  </a:lnTo>
                  <a:lnTo>
                    <a:pt x="26" y="86"/>
                  </a:lnTo>
                  <a:lnTo>
                    <a:pt x="27" y="86"/>
                  </a:lnTo>
                  <a:lnTo>
                    <a:pt x="27" y="87"/>
                  </a:lnTo>
                  <a:lnTo>
                    <a:pt x="28" y="87"/>
                  </a:lnTo>
                  <a:lnTo>
                    <a:pt x="27" y="87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7" y="87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7" y="87"/>
                  </a:lnTo>
                  <a:lnTo>
                    <a:pt x="28" y="87"/>
                  </a:lnTo>
                  <a:lnTo>
                    <a:pt x="28" y="88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9" y="87"/>
                  </a:lnTo>
                  <a:lnTo>
                    <a:pt x="29" y="86"/>
                  </a:lnTo>
                  <a:lnTo>
                    <a:pt x="28" y="86"/>
                  </a:lnTo>
                  <a:lnTo>
                    <a:pt x="29" y="86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9" y="86"/>
                  </a:lnTo>
                  <a:lnTo>
                    <a:pt x="29" y="86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0" y="86"/>
                  </a:lnTo>
                  <a:lnTo>
                    <a:pt x="30" y="85"/>
                  </a:lnTo>
                  <a:lnTo>
                    <a:pt x="31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1" y="85"/>
                  </a:lnTo>
                  <a:lnTo>
                    <a:pt x="30" y="85"/>
                  </a:lnTo>
                  <a:lnTo>
                    <a:pt x="31" y="85"/>
                  </a:lnTo>
                  <a:lnTo>
                    <a:pt x="30" y="85"/>
                  </a:lnTo>
                  <a:lnTo>
                    <a:pt x="31" y="85"/>
                  </a:lnTo>
                  <a:lnTo>
                    <a:pt x="31" y="84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1" y="84"/>
                  </a:lnTo>
                  <a:lnTo>
                    <a:pt x="32" y="84"/>
                  </a:lnTo>
                  <a:lnTo>
                    <a:pt x="32" y="84"/>
                  </a:lnTo>
                  <a:lnTo>
                    <a:pt x="32" y="84"/>
                  </a:lnTo>
                  <a:lnTo>
                    <a:pt x="32" y="84"/>
                  </a:lnTo>
                  <a:lnTo>
                    <a:pt x="32" y="84"/>
                  </a:lnTo>
                  <a:lnTo>
                    <a:pt x="32" y="84"/>
                  </a:lnTo>
                  <a:lnTo>
                    <a:pt x="32" y="84"/>
                  </a:lnTo>
                  <a:lnTo>
                    <a:pt x="33" y="84"/>
                  </a:lnTo>
                  <a:lnTo>
                    <a:pt x="33" y="84"/>
                  </a:lnTo>
                  <a:lnTo>
                    <a:pt x="32" y="84"/>
                  </a:lnTo>
                  <a:lnTo>
                    <a:pt x="33" y="84"/>
                  </a:lnTo>
                  <a:lnTo>
                    <a:pt x="32" y="84"/>
                  </a:lnTo>
                  <a:lnTo>
                    <a:pt x="32" y="83"/>
                  </a:lnTo>
                  <a:lnTo>
                    <a:pt x="33" y="83"/>
                  </a:lnTo>
                  <a:lnTo>
                    <a:pt x="33" y="83"/>
                  </a:lnTo>
                  <a:lnTo>
                    <a:pt x="33" y="83"/>
                  </a:lnTo>
                  <a:lnTo>
                    <a:pt x="33" y="83"/>
                  </a:lnTo>
                  <a:lnTo>
                    <a:pt x="33" y="83"/>
                  </a:lnTo>
                  <a:lnTo>
                    <a:pt x="33" y="83"/>
                  </a:lnTo>
                  <a:lnTo>
                    <a:pt x="33" y="83"/>
                  </a:lnTo>
                  <a:lnTo>
                    <a:pt x="33" y="82"/>
                  </a:lnTo>
                  <a:lnTo>
                    <a:pt x="34" y="82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5" y="81"/>
                  </a:lnTo>
                  <a:lnTo>
                    <a:pt x="35" y="81"/>
                  </a:lnTo>
                  <a:lnTo>
                    <a:pt x="35" y="81"/>
                  </a:lnTo>
                  <a:lnTo>
                    <a:pt x="35" y="81"/>
                  </a:lnTo>
                  <a:lnTo>
                    <a:pt x="35" y="81"/>
                  </a:lnTo>
                  <a:lnTo>
                    <a:pt x="35" y="80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36" y="79"/>
                  </a:lnTo>
                  <a:lnTo>
                    <a:pt x="36" y="79"/>
                  </a:lnTo>
                  <a:lnTo>
                    <a:pt x="36" y="79"/>
                  </a:lnTo>
                  <a:lnTo>
                    <a:pt x="36" y="79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37" y="78"/>
                  </a:lnTo>
                  <a:lnTo>
                    <a:pt x="37" y="79"/>
                  </a:lnTo>
                  <a:lnTo>
                    <a:pt x="38" y="79"/>
                  </a:lnTo>
                  <a:lnTo>
                    <a:pt x="37" y="79"/>
                  </a:lnTo>
                  <a:lnTo>
                    <a:pt x="37" y="78"/>
                  </a:lnTo>
                  <a:lnTo>
                    <a:pt x="38" y="78"/>
                  </a:lnTo>
                  <a:lnTo>
                    <a:pt x="37" y="78"/>
                  </a:lnTo>
                  <a:lnTo>
                    <a:pt x="38" y="78"/>
                  </a:lnTo>
                  <a:lnTo>
                    <a:pt x="38" y="77"/>
                  </a:lnTo>
                  <a:lnTo>
                    <a:pt x="37" y="77"/>
                  </a:lnTo>
                  <a:lnTo>
                    <a:pt x="38" y="77"/>
                  </a:lnTo>
                  <a:lnTo>
                    <a:pt x="38" y="78"/>
                  </a:lnTo>
                  <a:lnTo>
                    <a:pt x="38" y="77"/>
                  </a:lnTo>
                  <a:lnTo>
                    <a:pt x="38" y="77"/>
                  </a:lnTo>
                  <a:lnTo>
                    <a:pt x="38" y="77"/>
                  </a:lnTo>
                  <a:lnTo>
                    <a:pt x="38" y="76"/>
                  </a:lnTo>
                  <a:lnTo>
                    <a:pt x="39" y="76"/>
                  </a:lnTo>
                  <a:lnTo>
                    <a:pt x="38" y="76"/>
                  </a:lnTo>
                  <a:lnTo>
                    <a:pt x="39" y="76"/>
                  </a:lnTo>
                  <a:lnTo>
                    <a:pt x="39" y="76"/>
                  </a:lnTo>
                  <a:lnTo>
                    <a:pt x="39" y="76"/>
                  </a:lnTo>
                  <a:lnTo>
                    <a:pt x="39" y="76"/>
                  </a:lnTo>
                  <a:lnTo>
                    <a:pt x="40" y="76"/>
                  </a:lnTo>
                  <a:lnTo>
                    <a:pt x="39" y="76"/>
                  </a:lnTo>
                  <a:lnTo>
                    <a:pt x="40" y="76"/>
                  </a:lnTo>
                  <a:lnTo>
                    <a:pt x="39" y="76"/>
                  </a:lnTo>
                  <a:lnTo>
                    <a:pt x="40" y="75"/>
                  </a:lnTo>
                  <a:lnTo>
                    <a:pt x="40" y="75"/>
                  </a:lnTo>
                  <a:lnTo>
                    <a:pt x="40" y="75"/>
                  </a:lnTo>
                  <a:lnTo>
                    <a:pt x="40" y="75"/>
                  </a:lnTo>
                  <a:lnTo>
                    <a:pt x="40" y="74"/>
                  </a:lnTo>
                  <a:lnTo>
                    <a:pt x="40" y="74"/>
                  </a:lnTo>
                  <a:lnTo>
                    <a:pt x="41" y="73"/>
                  </a:lnTo>
                  <a:lnTo>
                    <a:pt x="41" y="74"/>
                  </a:lnTo>
                  <a:lnTo>
                    <a:pt x="41" y="73"/>
                  </a:lnTo>
                  <a:lnTo>
                    <a:pt x="41" y="73"/>
                  </a:lnTo>
                  <a:lnTo>
                    <a:pt x="41" y="73"/>
                  </a:lnTo>
                  <a:lnTo>
                    <a:pt x="42" y="73"/>
                  </a:lnTo>
                  <a:lnTo>
                    <a:pt x="43" y="73"/>
                  </a:lnTo>
                  <a:lnTo>
                    <a:pt x="43" y="73"/>
                  </a:lnTo>
                  <a:lnTo>
                    <a:pt x="44" y="73"/>
                  </a:lnTo>
                  <a:lnTo>
                    <a:pt x="44" y="72"/>
                  </a:lnTo>
                  <a:lnTo>
                    <a:pt x="44" y="73"/>
                  </a:lnTo>
                  <a:lnTo>
                    <a:pt x="44" y="72"/>
                  </a:lnTo>
                  <a:lnTo>
                    <a:pt x="45" y="72"/>
                  </a:lnTo>
                  <a:lnTo>
                    <a:pt x="45" y="73"/>
                  </a:lnTo>
                  <a:lnTo>
                    <a:pt x="45" y="73"/>
                  </a:lnTo>
                  <a:lnTo>
                    <a:pt x="45" y="73"/>
                  </a:lnTo>
                  <a:lnTo>
                    <a:pt x="45" y="73"/>
                  </a:lnTo>
                  <a:lnTo>
                    <a:pt x="46" y="73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47" y="73"/>
                  </a:lnTo>
                  <a:lnTo>
                    <a:pt x="47" y="72"/>
                  </a:lnTo>
                  <a:lnTo>
                    <a:pt x="47" y="73"/>
                  </a:lnTo>
                  <a:lnTo>
                    <a:pt x="46" y="73"/>
                  </a:lnTo>
                  <a:lnTo>
                    <a:pt x="46" y="72"/>
                  </a:lnTo>
                  <a:lnTo>
                    <a:pt x="45" y="72"/>
                  </a:lnTo>
                  <a:lnTo>
                    <a:pt x="45" y="72"/>
                  </a:lnTo>
                  <a:lnTo>
                    <a:pt x="45" y="71"/>
                  </a:lnTo>
                  <a:lnTo>
                    <a:pt x="46" y="71"/>
                  </a:lnTo>
                  <a:lnTo>
                    <a:pt x="46" y="72"/>
                  </a:lnTo>
                  <a:lnTo>
                    <a:pt x="47" y="72"/>
                  </a:lnTo>
                  <a:lnTo>
                    <a:pt x="47" y="72"/>
                  </a:lnTo>
                  <a:lnTo>
                    <a:pt x="47" y="72"/>
                  </a:lnTo>
                  <a:lnTo>
                    <a:pt x="48" y="72"/>
                  </a:lnTo>
                  <a:lnTo>
                    <a:pt x="47" y="72"/>
                  </a:lnTo>
                  <a:lnTo>
                    <a:pt x="47" y="71"/>
                  </a:lnTo>
                  <a:lnTo>
                    <a:pt x="48" y="71"/>
                  </a:lnTo>
                  <a:lnTo>
                    <a:pt x="48" y="71"/>
                  </a:lnTo>
                  <a:lnTo>
                    <a:pt x="48" y="72"/>
                  </a:lnTo>
                  <a:lnTo>
                    <a:pt x="49" y="72"/>
                  </a:lnTo>
                  <a:lnTo>
                    <a:pt x="49" y="72"/>
                  </a:lnTo>
                  <a:lnTo>
                    <a:pt x="49" y="72"/>
                  </a:lnTo>
                  <a:lnTo>
                    <a:pt x="50" y="72"/>
                  </a:lnTo>
                  <a:lnTo>
                    <a:pt x="50" y="73"/>
                  </a:lnTo>
                  <a:lnTo>
                    <a:pt x="51" y="73"/>
                  </a:lnTo>
                  <a:lnTo>
                    <a:pt x="51" y="73"/>
                  </a:lnTo>
                  <a:lnTo>
                    <a:pt x="51" y="73"/>
                  </a:lnTo>
                  <a:lnTo>
                    <a:pt x="51" y="74"/>
                  </a:lnTo>
                  <a:lnTo>
                    <a:pt x="52" y="74"/>
                  </a:lnTo>
                  <a:lnTo>
                    <a:pt x="52" y="73"/>
                  </a:lnTo>
                  <a:lnTo>
                    <a:pt x="52" y="73"/>
                  </a:lnTo>
                  <a:lnTo>
                    <a:pt x="53" y="73"/>
                  </a:lnTo>
                  <a:lnTo>
                    <a:pt x="54" y="73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3"/>
                  </a:lnTo>
                  <a:lnTo>
                    <a:pt x="53" y="73"/>
                  </a:lnTo>
                  <a:lnTo>
                    <a:pt x="52" y="73"/>
                  </a:lnTo>
                  <a:lnTo>
                    <a:pt x="52" y="73"/>
                  </a:lnTo>
                  <a:lnTo>
                    <a:pt x="52" y="74"/>
                  </a:lnTo>
                  <a:lnTo>
                    <a:pt x="51" y="74"/>
                  </a:lnTo>
                  <a:lnTo>
                    <a:pt x="51" y="73"/>
                  </a:lnTo>
                  <a:lnTo>
                    <a:pt x="51" y="73"/>
                  </a:lnTo>
                  <a:lnTo>
                    <a:pt x="51" y="73"/>
                  </a:lnTo>
                  <a:lnTo>
                    <a:pt x="50" y="73"/>
                  </a:lnTo>
                  <a:lnTo>
                    <a:pt x="50" y="72"/>
                  </a:lnTo>
                  <a:lnTo>
                    <a:pt x="49" y="72"/>
                  </a:lnTo>
                  <a:lnTo>
                    <a:pt x="49" y="72"/>
                  </a:lnTo>
                  <a:lnTo>
                    <a:pt x="49" y="72"/>
                  </a:lnTo>
                  <a:lnTo>
                    <a:pt x="48" y="72"/>
                  </a:lnTo>
                  <a:lnTo>
                    <a:pt x="48" y="71"/>
                  </a:lnTo>
                  <a:lnTo>
                    <a:pt x="48" y="71"/>
                  </a:lnTo>
                  <a:lnTo>
                    <a:pt x="47" y="71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46" y="70"/>
                  </a:lnTo>
                  <a:lnTo>
                    <a:pt x="46" y="69"/>
                  </a:lnTo>
                  <a:lnTo>
                    <a:pt x="45" y="69"/>
                  </a:lnTo>
                  <a:lnTo>
                    <a:pt x="45" y="69"/>
                  </a:lnTo>
                  <a:lnTo>
                    <a:pt x="46" y="69"/>
                  </a:lnTo>
                  <a:lnTo>
                    <a:pt x="47" y="69"/>
                  </a:lnTo>
                  <a:lnTo>
                    <a:pt x="47" y="69"/>
                  </a:lnTo>
                  <a:lnTo>
                    <a:pt x="47" y="69"/>
                  </a:lnTo>
                  <a:lnTo>
                    <a:pt x="46" y="69"/>
                  </a:lnTo>
                  <a:lnTo>
                    <a:pt x="46" y="68"/>
                  </a:lnTo>
                  <a:lnTo>
                    <a:pt x="45" y="68"/>
                  </a:lnTo>
                  <a:lnTo>
                    <a:pt x="46" y="68"/>
                  </a:lnTo>
                  <a:lnTo>
                    <a:pt x="47" y="68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7" y="68"/>
                  </a:lnTo>
                  <a:lnTo>
                    <a:pt x="46" y="68"/>
                  </a:lnTo>
                  <a:lnTo>
                    <a:pt x="46" y="67"/>
                  </a:lnTo>
                  <a:lnTo>
                    <a:pt x="45" y="67"/>
                  </a:lnTo>
                  <a:lnTo>
                    <a:pt x="45" y="66"/>
                  </a:lnTo>
                  <a:lnTo>
                    <a:pt x="45" y="67"/>
                  </a:lnTo>
                  <a:lnTo>
                    <a:pt x="45" y="66"/>
                  </a:lnTo>
                  <a:lnTo>
                    <a:pt x="46" y="66"/>
                  </a:lnTo>
                  <a:lnTo>
                    <a:pt x="45" y="66"/>
                  </a:lnTo>
                  <a:lnTo>
                    <a:pt x="46" y="66"/>
                  </a:lnTo>
                  <a:lnTo>
                    <a:pt x="46" y="67"/>
                  </a:lnTo>
                  <a:lnTo>
                    <a:pt x="47" y="67"/>
                  </a:lnTo>
                  <a:lnTo>
                    <a:pt x="46" y="67"/>
                  </a:lnTo>
                  <a:lnTo>
                    <a:pt x="46" y="66"/>
                  </a:lnTo>
                  <a:lnTo>
                    <a:pt x="47" y="66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45" y="66"/>
                  </a:lnTo>
                  <a:lnTo>
                    <a:pt x="46" y="66"/>
                  </a:lnTo>
                  <a:lnTo>
                    <a:pt x="47" y="66"/>
                  </a:lnTo>
                  <a:lnTo>
                    <a:pt x="46" y="66"/>
                  </a:lnTo>
                  <a:lnTo>
                    <a:pt x="47" y="65"/>
                  </a:lnTo>
                  <a:lnTo>
                    <a:pt x="46" y="65"/>
                  </a:lnTo>
                  <a:lnTo>
                    <a:pt x="47" y="65"/>
                  </a:lnTo>
                  <a:lnTo>
                    <a:pt x="46" y="65"/>
                  </a:lnTo>
                  <a:lnTo>
                    <a:pt x="47" y="65"/>
                  </a:lnTo>
                  <a:lnTo>
                    <a:pt x="46" y="65"/>
                  </a:lnTo>
                  <a:lnTo>
                    <a:pt x="47" y="65"/>
                  </a:lnTo>
                  <a:lnTo>
                    <a:pt x="47" y="65"/>
                  </a:lnTo>
                  <a:lnTo>
                    <a:pt x="46" y="65"/>
                  </a:lnTo>
                  <a:lnTo>
                    <a:pt x="47" y="65"/>
                  </a:lnTo>
                  <a:lnTo>
                    <a:pt x="46" y="65"/>
                  </a:lnTo>
                  <a:lnTo>
                    <a:pt x="46" y="64"/>
                  </a:lnTo>
                  <a:lnTo>
                    <a:pt x="45" y="64"/>
                  </a:lnTo>
                  <a:lnTo>
                    <a:pt x="46" y="64"/>
                  </a:lnTo>
                  <a:lnTo>
                    <a:pt x="45" y="64"/>
                  </a:lnTo>
                  <a:lnTo>
                    <a:pt x="45" y="63"/>
                  </a:lnTo>
                  <a:lnTo>
                    <a:pt x="45" y="63"/>
                  </a:lnTo>
                  <a:lnTo>
                    <a:pt x="45" y="63"/>
                  </a:lnTo>
                  <a:lnTo>
                    <a:pt x="45" y="63"/>
                  </a:lnTo>
                  <a:lnTo>
                    <a:pt x="45" y="63"/>
                  </a:lnTo>
                  <a:lnTo>
                    <a:pt x="45" y="63"/>
                  </a:lnTo>
                  <a:lnTo>
                    <a:pt x="44" y="63"/>
                  </a:lnTo>
                  <a:lnTo>
                    <a:pt x="45" y="63"/>
                  </a:lnTo>
                  <a:lnTo>
                    <a:pt x="44" y="63"/>
                  </a:lnTo>
                  <a:lnTo>
                    <a:pt x="44" y="63"/>
                  </a:lnTo>
                  <a:lnTo>
                    <a:pt x="44" y="62"/>
                  </a:lnTo>
                  <a:lnTo>
                    <a:pt x="44" y="63"/>
                  </a:lnTo>
                  <a:lnTo>
                    <a:pt x="44" y="63"/>
                  </a:lnTo>
                  <a:lnTo>
                    <a:pt x="44" y="62"/>
                  </a:lnTo>
                  <a:lnTo>
                    <a:pt x="43" y="62"/>
                  </a:lnTo>
                  <a:lnTo>
                    <a:pt x="43" y="62"/>
                  </a:lnTo>
                  <a:lnTo>
                    <a:pt x="42" y="62"/>
                  </a:lnTo>
                  <a:lnTo>
                    <a:pt x="42" y="62"/>
                  </a:lnTo>
                  <a:lnTo>
                    <a:pt x="42" y="62"/>
                  </a:lnTo>
                  <a:lnTo>
                    <a:pt x="41" y="62"/>
                  </a:lnTo>
                  <a:lnTo>
                    <a:pt x="42" y="62"/>
                  </a:lnTo>
                  <a:lnTo>
                    <a:pt x="41" y="62"/>
                  </a:lnTo>
                  <a:lnTo>
                    <a:pt x="41" y="62"/>
                  </a:lnTo>
                  <a:lnTo>
                    <a:pt x="41" y="62"/>
                  </a:lnTo>
                  <a:lnTo>
                    <a:pt x="40" y="62"/>
                  </a:lnTo>
                  <a:lnTo>
                    <a:pt x="41" y="62"/>
                  </a:lnTo>
                  <a:lnTo>
                    <a:pt x="41" y="61"/>
                  </a:lnTo>
                  <a:lnTo>
                    <a:pt x="40" y="61"/>
                  </a:lnTo>
                  <a:lnTo>
                    <a:pt x="40" y="62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39" y="61"/>
                  </a:lnTo>
                  <a:lnTo>
                    <a:pt x="39" y="61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40" y="60"/>
                  </a:lnTo>
                  <a:lnTo>
                    <a:pt x="40" y="59"/>
                  </a:lnTo>
                  <a:lnTo>
                    <a:pt x="41" y="59"/>
                  </a:lnTo>
                  <a:lnTo>
                    <a:pt x="41" y="59"/>
                  </a:lnTo>
                  <a:lnTo>
                    <a:pt x="41" y="59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1" y="57"/>
                  </a:lnTo>
                  <a:lnTo>
                    <a:pt x="42" y="57"/>
                  </a:lnTo>
                  <a:lnTo>
                    <a:pt x="42" y="57"/>
                  </a:lnTo>
                  <a:lnTo>
                    <a:pt x="42" y="56"/>
                  </a:lnTo>
                  <a:lnTo>
                    <a:pt x="43" y="56"/>
                  </a:lnTo>
                  <a:lnTo>
                    <a:pt x="43" y="56"/>
                  </a:lnTo>
                  <a:lnTo>
                    <a:pt x="44" y="56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5" y="55"/>
                  </a:lnTo>
                  <a:lnTo>
                    <a:pt x="44" y="55"/>
                  </a:lnTo>
                  <a:lnTo>
                    <a:pt x="45" y="55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3" y="56"/>
                  </a:lnTo>
                  <a:lnTo>
                    <a:pt x="43" y="56"/>
                  </a:lnTo>
                  <a:lnTo>
                    <a:pt x="42" y="56"/>
                  </a:lnTo>
                  <a:lnTo>
                    <a:pt x="42" y="57"/>
                  </a:lnTo>
                  <a:lnTo>
                    <a:pt x="42" y="57"/>
                  </a:lnTo>
                  <a:lnTo>
                    <a:pt x="41" y="57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1" y="59"/>
                  </a:lnTo>
                  <a:lnTo>
                    <a:pt x="41" y="59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0" y="60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39" y="61"/>
                  </a:lnTo>
                  <a:lnTo>
                    <a:pt x="38" y="61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38" y="61"/>
                  </a:lnTo>
                  <a:lnTo>
                    <a:pt x="38" y="60"/>
                  </a:lnTo>
                  <a:lnTo>
                    <a:pt x="38" y="61"/>
                  </a:lnTo>
                  <a:lnTo>
                    <a:pt x="38" y="60"/>
                  </a:lnTo>
                  <a:lnTo>
                    <a:pt x="38" y="61"/>
                  </a:lnTo>
                  <a:lnTo>
                    <a:pt x="38" y="60"/>
                  </a:lnTo>
                  <a:lnTo>
                    <a:pt x="37" y="60"/>
                  </a:lnTo>
                  <a:lnTo>
                    <a:pt x="38" y="60"/>
                  </a:lnTo>
                  <a:lnTo>
                    <a:pt x="37" y="60"/>
                  </a:lnTo>
                  <a:lnTo>
                    <a:pt x="37" y="60"/>
                  </a:lnTo>
                  <a:lnTo>
                    <a:pt x="37" y="59"/>
                  </a:lnTo>
                  <a:lnTo>
                    <a:pt x="37" y="59"/>
                  </a:lnTo>
                  <a:lnTo>
                    <a:pt x="37" y="59"/>
                  </a:lnTo>
                  <a:lnTo>
                    <a:pt x="37" y="59"/>
                  </a:lnTo>
                  <a:lnTo>
                    <a:pt x="37" y="58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5" y="57"/>
                  </a:lnTo>
                  <a:lnTo>
                    <a:pt x="36" y="57"/>
                  </a:lnTo>
                  <a:lnTo>
                    <a:pt x="35" y="57"/>
                  </a:lnTo>
                  <a:lnTo>
                    <a:pt x="35" y="56"/>
                  </a:lnTo>
                  <a:lnTo>
                    <a:pt x="35" y="55"/>
                  </a:lnTo>
                  <a:lnTo>
                    <a:pt x="34" y="55"/>
                  </a:lnTo>
                  <a:lnTo>
                    <a:pt x="34" y="55"/>
                  </a:lnTo>
                  <a:lnTo>
                    <a:pt x="34" y="55"/>
                  </a:lnTo>
                  <a:lnTo>
                    <a:pt x="34" y="54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3" y="53"/>
                  </a:lnTo>
                  <a:lnTo>
                    <a:pt x="33" y="53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34" y="51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4" y="49"/>
                  </a:lnTo>
                  <a:lnTo>
                    <a:pt x="34" y="48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5" y="47"/>
                  </a:lnTo>
                  <a:lnTo>
                    <a:pt x="34" y="47"/>
                  </a:lnTo>
                  <a:lnTo>
                    <a:pt x="34" y="47"/>
                  </a:lnTo>
                  <a:lnTo>
                    <a:pt x="35" y="47"/>
                  </a:lnTo>
                  <a:lnTo>
                    <a:pt x="36" y="47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5" y="46"/>
                  </a:lnTo>
                  <a:lnTo>
                    <a:pt x="35" y="45"/>
                  </a:lnTo>
                  <a:lnTo>
                    <a:pt x="34" y="45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3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3" y="42"/>
                  </a:lnTo>
                  <a:lnTo>
                    <a:pt x="32" y="41"/>
                  </a:lnTo>
                  <a:lnTo>
                    <a:pt x="32" y="41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3" y="39"/>
                  </a:lnTo>
                  <a:lnTo>
                    <a:pt x="34" y="39"/>
                  </a:lnTo>
                  <a:lnTo>
                    <a:pt x="34" y="39"/>
                  </a:lnTo>
                  <a:lnTo>
                    <a:pt x="33" y="39"/>
                  </a:lnTo>
                  <a:lnTo>
                    <a:pt x="33" y="38"/>
                  </a:lnTo>
                  <a:lnTo>
                    <a:pt x="34" y="38"/>
                  </a:lnTo>
                  <a:lnTo>
                    <a:pt x="34" y="37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1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1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2" y="34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3" y="31"/>
                  </a:lnTo>
                  <a:lnTo>
                    <a:pt x="33" y="30"/>
                  </a:lnTo>
                  <a:lnTo>
                    <a:pt x="33" y="30"/>
                  </a:lnTo>
                  <a:lnTo>
                    <a:pt x="32" y="30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1" y="29"/>
                  </a:lnTo>
                  <a:lnTo>
                    <a:pt x="30" y="29"/>
                  </a:lnTo>
                  <a:lnTo>
                    <a:pt x="31" y="29"/>
                  </a:lnTo>
                  <a:lnTo>
                    <a:pt x="30" y="29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9" y="28"/>
                  </a:lnTo>
                  <a:lnTo>
                    <a:pt x="29" y="28"/>
                  </a:lnTo>
                  <a:lnTo>
                    <a:pt x="29" y="27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8" y="26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7" y="25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4" y="24"/>
                  </a:lnTo>
                  <a:lnTo>
                    <a:pt x="23" y="24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1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16" y="20"/>
                  </a:lnTo>
                  <a:lnTo>
                    <a:pt x="15" y="20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1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2" y="15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7" y="11"/>
                  </a:lnTo>
                  <a:lnTo>
                    <a:pt x="18" y="13"/>
                  </a:lnTo>
                  <a:lnTo>
                    <a:pt x="19" y="14"/>
                  </a:lnTo>
                  <a:lnTo>
                    <a:pt x="20" y="15"/>
                  </a:lnTo>
                  <a:lnTo>
                    <a:pt x="21" y="16"/>
                  </a:lnTo>
                  <a:lnTo>
                    <a:pt x="21" y="17"/>
                  </a:lnTo>
                  <a:lnTo>
                    <a:pt x="22" y="18"/>
                  </a:lnTo>
                  <a:lnTo>
                    <a:pt x="23" y="19"/>
                  </a:lnTo>
                  <a:lnTo>
                    <a:pt x="24" y="19"/>
                  </a:lnTo>
                  <a:lnTo>
                    <a:pt x="26" y="20"/>
                  </a:lnTo>
                  <a:lnTo>
                    <a:pt x="28" y="19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7" y="18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8" y="19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2" y="21"/>
                  </a:lnTo>
                  <a:lnTo>
                    <a:pt x="43" y="21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21"/>
                  </a:lnTo>
                  <a:lnTo>
                    <a:pt x="43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5" y="21"/>
                  </a:lnTo>
                  <a:lnTo>
                    <a:pt x="45" y="20"/>
                  </a:lnTo>
                  <a:lnTo>
                    <a:pt x="44" y="20"/>
                  </a:lnTo>
                  <a:lnTo>
                    <a:pt x="45" y="19"/>
                  </a:lnTo>
                  <a:lnTo>
                    <a:pt x="44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6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9" y="17"/>
                  </a:lnTo>
                  <a:lnTo>
                    <a:pt x="49" y="16"/>
                  </a:lnTo>
                  <a:lnTo>
                    <a:pt x="49" y="16"/>
                  </a:lnTo>
                  <a:lnTo>
                    <a:pt x="49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49" y="15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9" y="13"/>
                  </a:lnTo>
                  <a:lnTo>
                    <a:pt x="49" y="13"/>
                  </a:lnTo>
                  <a:lnTo>
                    <a:pt x="49" y="12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50" y="11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1" y="10"/>
                  </a:lnTo>
                  <a:lnTo>
                    <a:pt x="50" y="10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1" y="9"/>
                  </a:lnTo>
                  <a:lnTo>
                    <a:pt x="51" y="8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1"/>
                  </a:lnTo>
                  <a:lnTo>
                    <a:pt x="63" y="1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1"/>
                  </a:lnTo>
                  <a:lnTo>
                    <a:pt x="68" y="1"/>
                  </a:lnTo>
                  <a:lnTo>
                    <a:pt x="69" y="2"/>
                  </a:lnTo>
                  <a:lnTo>
                    <a:pt x="69" y="2"/>
                  </a:lnTo>
                  <a:lnTo>
                    <a:pt x="70" y="3"/>
                  </a:lnTo>
                  <a:lnTo>
                    <a:pt x="71" y="3"/>
                  </a:lnTo>
                  <a:lnTo>
                    <a:pt x="70" y="3"/>
                  </a:lnTo>
                  <a:lnTo>
                    <a:pt x="71" y="3"/>
                  </a:lnTo>
                  <a:lnTo>
                    <a:pt x="71" y="4"/>
                  </a:lnTo>
                  <a:lnTo>
                    <a:pt x="73" y="4"/>
                  </a:lnTo>
                  <a:lnTo>
                    <a:pt x="75" y="5"/>
                  </a:lnTo>
                  <a:lnTo>
                    <a:pt x="77" y="6"/>
                  </a:lnTo>
                  <a:lnTo>
                    <a:pt x="78" y="7"/>
                  </a:lnTo>
                  <a:lnTo>
                    <a:pt x="78" y="9"/>
                  </a:lnTo>
                  <a:lnTo>
                    <a:pt x="78" y="10"/>
                  </a:lnTo>
                  <a:lnTo>
                    <a:pt x="77" y="10"/>
                  </a:lnTo>
                  <a:lnTo>
                    <a:pt x="76" y="11"/>
                  </a:lnTo>
                  <a:lnTo>
                    <a:pt x="74" y="12"/>
                  </a:lnTo>
                  <a:lnTo>
                    <a:pt x="74" y="13"/>
                  </a:lnTo>
                  <a:lnTo>
                    <a:pt x="74" y="13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75" y="14"/>
                  </a:lnTo>
                  <a:lnTo>
                    <a:pt x="75" y="15"/>
                  </a:lnTo>
                  <a:lnTo>
                    <a:pt x="74" y="15"/>
                  </a:lnTo>
                  <a:lnTo>
                    <a:pt x="72" y="17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3" y="17"/>
                  </a:lnTo>
                  <a:lnTo>
                    <a:pt x="74" y="17"/>
                  </a:lnTo>
                  <a:lnTo>
                    <a:pt x="74" y="19"/>
                  </a:lnTo>
                  <a:lnTo>
                    <a:pt x="73" y="20"/>
                  </a:lnTo>
                  <a:lnTo>
                    <a:pt x="72" y="21"/>
                  </a:lnTo>
                  <a:lnTo>
                    <a:pt x="71" y="22"/>
                  </a:lnTo>
                  <a:lnTo>
                    <a:pt x="73" y="26"/>
                  </a:lnTo>
                  <a:lnTo>
                    <a:pt x="73" y="27"/>
                  </a:lnTo>
                  <a:lnTo>
                    <a:pt x="78" y="29"/>
                  </a:lnTo>
                  <a:lnTo>
                    <a:pt x="81" y="32"/>
                  </a:lnTo>
                  <a:lnTo>
                    <a:pt x="84" y="34"/>
                  </a:lnTo>
                  <a:lnTo>
                    <a:pt x="84" y="35"/>
                  </a:lnTo>
                  <a:lnTo>
                    <a:pt x="83" y="36"/>
                  </a:lnTo>
                  <a:lnTo>
                    <a:pt x="82" y="37"/>
                  </a:lnTo>
                  <a:lnTo>
                    <a:pt x="82" y="37"/>
                  </a:lnTo>
                  <a:lnTo>
                    <a:pt x="82" y="38"/>
                  </a:lnTo>
                  <a:lnTo>
                    <a:pt x="81" y="38"/>
                  </a:lnTo>
                  <a:lnTo>
                    <a:pt x="81" y="39"/>
                  </a:lnTo>
                  <a:lnTo>
                    <a:pt x="81" y="39"/>
                  </a:lnTo>
                  <a:lnTo>
                    <a:pt x="81" y="39"/>
                  </a:lnTo>
                  <a:lnTo>
                    <a:pt x="81" y="39"/>
                  </a:lnTo>
                  <a:lnTo>
                    <a:pt x="81" y="39"/>
                  </a:lnTo>
                  <a:lnTo>
                    <a:pt x="80" y="39"/>
                  </a:lnTo>
                  <a:lnTo>
                    <a:pt x="81" y="39"/>
                  </a:lnTo>
                  <a:lnTo>
                    <a:pt x="80" y="39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79" y="41"/>
                  </a:lnTo>
                  <a:lnTo>
                    <a:pt x="77" y="43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6" y="45"/>
                  </a:lnTo>
                  <a:lnTo>
                    <a:pt x="76" y="46"/>
                  </a:lnTo>
                  <a:lnTo>
                    <a:pt x="77" y="46"/>
                  </a:lnTo>
                  <a:lnTo>
                    <a:pt x="77" y="47"/>
                  </a:lnTo>
                  <a:lnTo>
                    <a:pt x="77" y="47"/>
                  </a:lnTo>
                  <a:lnTo>
                    <a:pt x="78" y="47"/>
                  </a:lnTo>
                  <a:lnTo>
                    <a:pt x="78" y="48"/>
                  </a:lnTo>
                  <a:lnTo>
                    <a:pt x="79" y="49"/>
                  </a:lnTo>
                  <a:lnTo>
                    <a:pt x="79" y="50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1" y="52"/>
                  </a:lnTo>
                  <a:lnTo>
                    <a:pt x="81" y="53"/>
                  </a:lnTo>
                  <a:lnTo>
                    <a:pt x="81" y="54"/>
                  </a:lnTo>
                  <a:lnTo>
                    <a:pt x="82" y="54"/>
                  </a:lnTo>
                  <a:lnTo>
                    <a:pt x="83" y="55"/>
                  </a:lnTo>
                  <a:lnTo>
                    <a:pt x="83" y="56"/>
                  </a:lnTo>
                  <a:lnTo>
                    <a:pt x="84" y="57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84" y="59"/>
                  </a:lnTo>
                  <a:lnTo>
                    <a:pt x="85" y="60"/>
                  </a:lnTo>
                  <a:lnTo>
                    <a:pt x="85" y="61"/>
                  </a:lnTo>
                  <a:lnTo>
                    <a:pt x="85" y="62"/>
                  </a:lnTo>
                  <a:lnTo>
                    <a:pt x="85" y="62"/>
                  </a:lnTo>
                  <a:lnTo>
                    <a:pt x="84" y="62"/>
                  </a:lnTo>
                  <a:lnTo>
                    <a:pt x="83" y="62"/>
                  </a:lnTo>
                  <a:lnTo>
                    <a:pt x="83" y="62"/>
                  </a:lnTo>
                  <a:lnTo>
                    <a:pt x="81" y="62"/>
                  </a:lnTo>
                  <a:lnTo>
                    <a:pt x="82" y="63"/>
                  </a:lnTo>
                  <a:lnTo>
                    <a:pt x="83" y="63"/>
                  </a:lnTo>
                  <a:lnTo>
                    <a:pt x="82" y="64"/>
                  </a:lnTo>
                  <a:lnTo>
                    <a:pt x="82" y="65"/>
                  </a:lnTo>
                  <a:lnTo>
                    <a:pt x="82" y="66"/>
                  </a:lnTo>
                  <a:lnTo>
                    <a:pt x="82" y="66"/>
                  </a:lnTo>
                  <a:lnTo>
                    <a:pt x="81" y="67"/>
                  </a:lnTo>
                  <a:lnTo>
                    <a:pt x="81" y="68"/>
                  </a:lnTo>
                  <a:lnTo>
                    <a:pt x="81" y="68"/>
                  </a:lnTo>
                  <a:lnTo>
                    <a:pt x="81" y="68"/>
                  </a:lnTo>
                  <a:lnTo>
                    <a:pt x="82" y="68"/>
                  </a:lnTo>
                  <a:lnTo>
                    <a:pt x="82" y="68"/>
                  </a:lnTo>
                  <a:lnTo>
                    <a:pt x="83" y="68"/>
                  </a:lnTo>
                  <a:lnTo>
                    <a:pt x="83" y="69"/>
                  </a:lnTo>
                  <a:lnTo>
                    <a:pt x="82" y="69"/>
                  </a:lnTo>
                  <a:lnTo>
                    <a:pt x="83" y="69"/>
                  </a:lnTo>
                  <a:lnTo>
                    <a:pt x="83" y="70"/>
                  </a:lnTo>
                  <a:lnTo>
                    <a:pt x="82" y="70"/>
                  </a:lnTo>
                  <a:lnTo>
                    <a:pt x="82" y="70"/>
                  </a:lnTo>
                  <a:lnTo>
                    <a:pt x="81" y="70"/>
                  </a:lnTo>
                  <a:lnTo>
                    <a:pt x="81" y="71"/>
                  </a:lnTo>
                  <a:lnTo>
                    <a:pt x="81" y="72"/>
                  </a:lnTo>
                  <a:lnTo>
                    <a:pt x="81" y="72"/>
                  </a:lnTo>
                  <a:lnTo>
                    <a:pt x="81" y="73"/>
                  </a:lnTo>
                  <a:lnTo>
                    <a:pt x="81" y="73"/>
                  </a:lnTo>
                  <a:lnTo>
                    <a:pt x="81" y="74"/>
                  </a:lnTo>
                  <a:lnTo>
                    <a:pt x="82" y="74"/>
                  </a:lnTo>
                  <a:lnTo>
                    <a:pt x="82" y="74"/>
                  </a:lnTo>
                  <a:lnTo>
                    <a:pt x="83" y="74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5" y="74"/>
                  </a:lnTo>
                  <a:lnTo>
                    <a:pt x="84" y="74"/>
                  </a:lnTo>
                  <a:lnTo>
                    <a:pt x="84" y="75"/>
                  </a:lnTo>
                  <a:lnTo>
                    <a:pt x="85" y="76"/>
                  </a:lnTo>
                  <a:lnTo>
                    <a:pt x="84" y="76"/>
                  </a:lnTo>
                  <a:lnTo>
                    <a:pt x="84" y="77"/>
                  </a:lnTo>
                  <a:lnTo>
                    <a:pt x="84" y="77"/>
                  </a:lnTo>
                  <a:lnTo>
                    <a:pt x="84" y="78"/>
                  </a:lnTo>
                  <a:lnTo>
                    <a:pt x="84" y="79"/>
                  </a:lnTo>
                  <a:lnTo>
                    <a:pt x="84" y="79"/>
                  </a:lnTo>
                  <a:lnTo>
                    <a:pt x="85" y="80"/>
                  </a:lnTo>
                  <a:lnTo>
                    <a:pt x="85" y="80"/>
                  </a:lnTo>
                  <a:lnTo>
                    <a:pt x="86" y="80"/>
                  </a:lnTo>
                  <a:lnTo>
                    <a:pt x="87" y="81"/>
                  </a:lnTo>
                  <a:lnTo>
                    <a:pt x="86" y="81"/>
                  </a:lnTo>
                  <a:lnTo>
                    <a:pt x="87" y="81"/>
                  </a:lnTo>
                  <a:lnTo>
                    <a:pt x="88" y="81"/>
                  </a:lnTo>
                  <a:lnTo>
                    <a:pt x="88" y="82"/>
                  </a:lnTo>
                  <a:lnTo>
                    <a:pt x="88" y="82"/>
                  </a:lnTo>
                  <a:lnTo>
                    <a:pt x="88" y="83"/>
                  </a:lnTo>
                  <a:lnTo>
                    <a:pt x="88" y="83"/>
                  </a:lnTo>
                  <a:lnTo>
                    <a:pt x="88" y="84"/>
                  </a:lnTo>
                  <a:lnTo>
                    <a:pt x="88" y="84"/>
                  </a:lnTo>
                  <a:lnTo>
                    <a:pt x="88" y="84"/>
                  </a:lnTo>
                  <a:lnTo>
                    <a:pt x="88" y="85"/>
                  </a:lnTo>
                  <a:lnTo>
                    <a:pt x="87" y="85"/>
                  </a:lnTo>
                  <a:lnTo>
                    <a:pt x="86" y="85"/>
                  </a:lnTo>
                  <a:lnTo>
                    <a:pt x="86" y="86"/>
                  </a:lnTo>
                  <a:lnTo>
                    <a:pt x="86" y="87"/>
                  </a:lnTo>
                  <a:lnTo>
                    <a:pt x="85" y="87"/>
                  </a:lnTo>
                  <a:lnTo>
                    <a:pt x="84" y="88"/>
                  </a:lnTo>
                  <a:lnTo>
                    <a:pt x="84" y="89"/>
                  </a:lnTo>
                  <a:lnTo>
                    <a:pt x="85" y="89"/>
                  </a:lnTo>
                  <a:lnTo>
                    <a:pt x="85" y="89"/>
                  </a:lnTo>
                  <a:lnTo>
                    <a:pt x="86" y="90"/>
                  </a:lnTo>
                  <a:lnTo>
                    <a:pt x="86" y="91"/>
                  </a:lnTo>
                  <a:lnTo>
                    <a:pt x="87" y="91"/>
                  </a:lnTo>
                  <a:lnTo>
                    <a:pt x="88" y="92"/>
                  </a:lnTo>
                  <a:lnTo>
                    <a:pt x="89" y="92"/>
                  </a:lnTo>
                  <a:lnTo>
                    <a:pt x="89" y="92"/>
                  </a:lnTo>
                  <a:lnTo>
                    <a:pt x="90" y="93"/>
                  </a:lnTo>
                  <a:lnTo>
                    <a:pt x="90" y="93"/>
                  </a:lnTo>
                  <a:lnTo>
                    <a:pt x="90" y="94"/>
                  </a:lnTo>
                  <a:lnTo>
                    <a:pt x="91" y="94"/>
                  </a:lnTo>
                  <a:lnTo>
                    <a:pt x="92" y="94"/>
                  </a:lnTo>
                  <a:lnTo>
                    <a:pt x="92" y="94"/>
                  </a:lnTo>
                  <a:lnTo>
                    <a:pt x="92" y="94"/>
                  </a:lnTo>
                  <a:lnTo>
                    <a:pt x="93" y="95"/>
                  </a:lnTo>
                  <a:lnTo>
                    <a:pt x="93" y="95"/>
                  </a:lnTo>
                  <a:lnTo>
                    <a:pt x="93" y="95"/>
                  </a:lnTo>
                  <a:lnTo>
                    <a:pt x="94" y="95"/>
                  </a:lnTo>
                  <a:lnTo>
                    <a:pt x="94" y="96"/>
                  </a:lnTo>
                  <a:lnTo>
                    <a:pt x="94" y="96"/>
                  </a:lnTo>
                  <a:lnTo>
                    <a:pt x="94" y="97"/>
                  </a:lnTo>
                  <a:lnTo>
                    <a:pt x="95" y="97"/>
                  </a:lnTo>
                  <a:lnTo>
                    <a:pt x="95" y="98"/>
                  </a:lnTo>
                  <a:lnTo>
                    <a:pt x="96" y="98"/>
                  </a:lnTo>
                  <a:lnTo>
                    <a:pt x="96" y="98"/>
                  </a:lnTo>
                  <a:lnTo>
                    <a:pt x="96" y="99"/>
                  </a:lnTo>
                  <a:lnTo>
                    <a:pt x="96" y="100"/>
                  </a:lnTo>
                  <a:lnTo>
                    <a:pt x="96" y="101"/>
                  </a:lnTo>
                  <a:lnTo>
                    <a:pt x="95" y="101"/>
                  </a:lnTo>
                  <a:lnTo>
                    <a:pt x="95" y="102"/>
                  </a:lnTo>
                  <a:lnTo>
                    <a:pt x="95" y="103"/>
                  </a:lnTo>
                  <a:lnTo>
                    <a:pt x="95" y="103"/>
                  </a:lnTo>
                  <a:lnTo>
                    <a:pt x="94" y="105"/>
                  </a:lnTo>
                  <a:lnTo>
                    <a:pt x="93" y="105"/>
                  </a:lnTo>
                  <a:lnTo>
                    <a:pt x="93" y="106"/>
                  </a:lnTo>
                  <a:lnTo>
                    <a:pt x="93" y="106"/>
                  </a:lnTo>
                  <a:lnTo>
                    <a:pt x="92" y="107"/>
                  </a:lnTo>
                  <a:lnTo>
                    <a:pt x="92" y="107"/>
                  </a:lnTo>
                  <a:lnTo>
                    <a:pt x="91" y="107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0" y="109"/>
                  </a:lnTo>
                  <a:lnTo>
                    <a:pt x="89" y="109"/>
                  </a:lnTo>
                  <a:lnTo>
                    <a:pt x="89" y="109"/>
                  </a:lnTo>
                  <a:lnTo>
                    <a:pt x="89" y="109"/>
                  </a:lnTo>
                  <a:lnTo>
                    <a:pt x="89" y="110"/>
                  </a:lnTo>
                  <a:lnTo>
                    <a:pt x="88" y="110"/>
                  </a:lnTo>
                  <a:lnTo>
                    <a:pt x="87" y="111"/>
                  </a:lnTo>
                  <a:lnTo>
                    <a:pt x="87" y="111"/>
                  </a:lnTo>
                  <a:lnTo>
                    <a:pt x="86" y="111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3"/>
                  </a:lnTo>
                  <a:lnTo>
                    <a:pt x="85" y="113"/>
                  </a:lnTo>
                  <a:lnTo>
                    <a:pt x="85" y="113"/>
                  </a:lnTo>
                  <a:lnTo>
                    <a:pt x="85" y="113"/>
                  </a:lnTo>
                  <a:lnTo>
                    <a:pt x="84" y="114"/>
                  </a:lnTo>
                  <a:lnTo>
                    <a:pt x="84" y="114"/>
                  </a:lnTo>
                  <a:lnTo>
                    <a:pt x="83" y="116"/>
                  </a:lnTo>
                  <a:lnTo>
                    <a:pt x="82" y="116"/>
                  </a:lnTo>
                  <a:lnTo>
                    <a:pt x="82" y="117"/>
                  </a:lnTo>
                  <a:lnTo>
                    <a:pt x="82" y="117"/>
                  </a:lnTo>
                  <a:lnTo>
                    <a:pt x="81" y="117"/>
                  </a:lnTo>
                  <a:lnTo>
                    <a:pt x="81" y="118"/>
                  </a:lnTo>
                  <a:lnTo>
                    <a:pt x="80" y="118"/>
                  </a:lnTo>
                  <a:lnTo>
                    <a:pt x="80" y="118"/>
                  </a:lnTo>
                  <a:lnTo>
                    <a:pt x="80" y="118"/>
                  </a:lnTo>
                  <a:lnTo>
                    <a:pt x="79" y="120"/>
                  </a:lnTo>
                  <a:lnTo>
                    <a:pt x="78" y="120"/>
                  </a:lnTo>
                  <a:lnTo>
                    <a:pt x="78" y="121"/>
                  </a:lnTo>
                  <a:lnTo>
                    <a:pt x="78" y="121"/>
                  </a:lnTo>
                  <a:lnTo>
                    <a:pt x="77" y="121"/>
                  </a:lnTo>
                  <a:lnTo>
                    <a:pt x="77" y="122"/>
                  </a:lnTo>
                  <a:lnTo>
                    <a:pt x="76" y="122"/>
                  </a:lnTo>
                  <a:lnTo>
                    <a:pt x="75" y="122"/>
                  </a:lnTo>
                  <a:lnTo>
                    <a:pt x="75" y="122"/>
                  </a:lnTo>
                  <a:lnTo>
                    <a:pt x="75" y="123"/>
                  </a:lnTo>
                  <a:lnTo>
                    <a:pt x="74" y="123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3" y="124"/>
                  </a:lnTo>
                  <a:lnTo>
                    <a:pt x="73" y="125"/>
                  </a:lnTo>
                  <a:lnTo>
                    <a:pt x="73" y="125"/>
                  </a:lnTo>
                  <a:lnTo>
                    <a:pt x="73" y="125"/>
                  </a:lnTo>
                  <a:lnTo>
                    <a:pt x="72" y="125"/>
                  </a:lnTo>
                  <a:lnTo>
                    <a:pt x="71" y="125"/>
                  </a:lnTo>
                  <a:lnTo>
                    <a:pt x="71" y="126"/>
                  </a:lnTo>
                  <a:lnTo>
                    <a:pt x="70" y="127"/>
                  </a:lnTo>
                  <a:lnTo>
                    <a:pt x="70" y="127"/>
                  </a:lnTo>
                  <a:lnTo>
                    <a:pt x="70" y="128"/>
                  </a:lnTo>
                  <a:lnTo>
                    <a:pt x="69" y="128"/>
                  </a:lnTo>
                  <a:lnTo>
                    <a:pt x="69" y="128"/>
                  </a:lnTo>
                  <a:lnTo>
                    <a:pt x="69" y="128"/>
                  </a:lnTo>
                  <a:lnTo>
                    <a:pt x="68" y="128"/>
                  </a:lnTo>
                  <a:lnTo>
                    <a:pt x="67" y="129"/>
                  </a:lnTo>
                  <a:lnTo>
                    <a:pt x="67" y="130"/>
                  </a:lnTo>
                  <a:lnTo>
                    <a:pt x="66" y="130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66" y="130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65" y="131"/>
                  </a:lnTo>
                  <a:lnTo>
                    <a:pt x="64" y="131"/>
                  </a:lnTo>
                  <a:lnTo>
                    <a:pt x="65" y="131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5" y="131"/>
                  </a:lnTo>
                  <a:lnTo>
                    <a:pt x="65" y="131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4" y="132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3" y="131"/>
                  </a:lnTo>
                  <a:lnTo>
                    <a:pt x="63" y="132"/>
                  </a:lnTo>
                  <a:lnTo>
                    <a:pt x="64" y="132"/>
                  </a:lnTo>
                  <a:lnTo>
                    <a:pt x="63" y="132"/>
                  </a:lnTo>
                  <a:lnTo>
                    <a:pt x="63" y="132"/>
                  </a:lnTo>
                  <a:lnTo>
                    <a:pt x="63" y="131"/>
                  </a:lnTo>
                  <a:lnTo>
                    <a:pt x="62" y="131"/>
                  </a:lnTo>
                  <a:lnTo>
                    <a:pt x="63" y="131"/>
                  </a:lnTo>
                  <a:lnTo>
                    <a:pt x="62" y="131"/>
                  </a:lnTo>
                  <a:lnTo>
                    <a:pt x="62" y="131"/>
                  </a:lnTo>
                  <a:lnTo>
                    <a:pt x="62" y="131"/>
                  </a:lnTo>
                  <a:lnTo>
                    <a:pt x="62" y="131"/>
                  </a:lnTo>
                  <a:lnTo>
                    <a:pt x="62" y="131"/>
                  </a:lnTo>
                  <a:lnTo>
                    <a:pt x="62" y="131"/>
                  </a:lnTo>
                  <a:lnTo>
                    <a:pt x="62" y="131"/>
                  </a:lnTo>
                  <a:lnTo>
                    <a:pt x="62" y="131"/>
                  </a:lnTo>
                  <a:lnTo>
                    <a:pt x="61" y="131"/>
                  </a:lnTo>
                  <a:lnTo>
                    <a:pt x="61" y="131"/>
                  </a:lnTo>
                  <a:lnTo>
                    <a:pt x="62" y="131"/>
                  </a:lnTo>
                  <a:lnTo>
                    <a:pt x="61" y="131"/>
                  </a:lnTo>
                  <a:lnTo>
                    <a:pt x="62" y="131"/>
                  </a:lnTo>
                  <a:lnTo>
                    <a:pt x="61" y="131"/>
                  </a:lnTo>
                  <a:lnTo>
                    <a:pt x="62" y="131"/>
                  </a:lnTo>
                  <a:lnTo>
                    <a:pt x="61" y="131"/>
                  </a:lnTo>
                  <a:lnTo>
                    <a:pt x="61" y="130"/>
                  </a:lnTo>
                  <a:lnTo>
                    <a:pt x="61" y="131"/>
                  </a:lnTo>
                  <a:lnTo>
                    <a:pt x="61" y="130"/>
                  </a:lnTo>
                  <a:lnTo>
                    <a:pt x="61" y="131"/>
                  </a:lnTo>
                  <a:lnTo>
                    <a:pt x="61" y="131"/>
                  </a:lnTo>
                  <a:lnTo>
                    <a:pt x="61" y="131"/>
                  </a:lnTo>
                  <a:lnTo>
                    <a:pt x="61" y="131"/>
                  </a:lnTo>
                  <a:lnTo>
                    <a:pt x="61" y="131"/>
                  </a:lnTo>
                  <a:lnTo>
                    <a:pt x="60" y="131"/>
                  </a:lnTo>
                  <a:lnTo>
                    <a:pt x="60" y="131"/>
                  </a:lnTo>
                  <a:lnTo>
                    <a:pt x="60" y="131"/>
                  </a:lnTo>
                  <a:lnTo>
                    <a:pt x="60" y="131"/>
                  </a:lnTo>
                  <a:lnTo>
                    <a:pt x="60" y="131"/>
                  </a:lnTo>
                  <a:lnTo>
                    <a:pt x="60" y="131"/>
                  </a:lnTo>
                  <a:lnTo>
                    <a:pt x="60" y="131"/>
                  </a:lnTo>
                  <a:lnTo>
                    <a:pt x="59" y="131"/>
                  </a:lnTo>
                  <a:lnTo>
                    <a:pt x="60" y="131"/>
                  </a:lnTo>
                  <a:lnTo>
                    <a:pt x="59" y="131"/>
                  </a:lnTo>
                  <a:lnTo>
                    <a:pt x="59" y="132"/>
                  </a:lnTo>
                  <a:lnTo>
                    <a:pt x="60" y="132"/>
                  </a:lnTo>
                  <a:lnTo>
                    <a:pt x="59" y="132"/>
                  </a:lnTo>
                  <a:lnTo>
                    <a:pt x="59" y="131"/>
                  </a:lnTo>
                  <a:lnTo>
                    <a:pt x="59" y="131"/>
                  </a:lnTo>
                  <a:lnTo>
                    <a:pt x="59" y="131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1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1"/>
                  </a:lnTo>
                  <a:lnTo>
                    <a:pt x="59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1"/>
                  </a:lnTo>
                  <a:lnTo>
                    <a:pt x="58" y="131"/>
                  </a:lnTo>
                  <a:lnTo>
                    <a:pt x="58" y="132"/>
                  </a:lnTo>
                  <a:lnTo>
                    <a:pt x="58" y="131"/>
                  </a:lnTo>
                  <a:lnTo>
                    <a:pt x="58" y="132"/>
                  </a:lnTo>
                  <a:lnTo>
                    <a:pt x="57" y="132"/>
                  </a:lnTo>
                  <a:lnTo>
                    <a:pt x="57" y="132"/>
                  </a:lnTo>
                  <a:lnTo>
                    <a:pt x="57" y="132"/>
                  </a:lnTo>
                  <a:lnTo>
                    <a:pt x="57" y="132"/>
                  </a:lnTo>
                  <a:lnTo>
                    <a:pt x="57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55" y="132"/>
                  </a:lnTo>
                  <a:lnTo>
                    <a:pt x="55" y="131"/>
                  </a:lnTo>
                  <a:lnTo>
                    <a:pt x="55" y="132"/>
                  </a:lnTo>
                  <a:lnTo>
                    <a:pt x="55" y="132"/>
                  </a:lnTo>
                  <a:lnTo>
                    <a:pt x="55" y="132"/>
                  </a:lnTo>
                  <a:lnTo>
                    <a:pt x="55" y="132"/>
                  </a:lnTo>
                  <a:lnTo>
                    <a:pt x="55" y="132"/>
                  </a:lnTo>
                  <a:lnTo>
                    <a:pt x="55" y="132"/>
                  </a:lnTo>
                  <a:lnTo>
                    <a:pt x="55" y="133"/>
                  </a:lnTo>
                  <a:lnTo>
                    <a:pt x="56" y="133"/>
                  </a:lnTo>
                  <a:lnTo>
                    <a:pt x="56" y="133"/>
                  </a:lnTo>
                  <a:lnTo>
                    <a:pt x="56" y="133"/>
                  </a:lnTo>
                  <a:lnTo>
                    <a:pt x="56" y="133"/>
                  </a:lnTo>
                  <a:lnTo>
                    <a:pt x="56" y="133"/>
                  </a:lnTo>
                  <a:lnTo>
                    <a:pt x="55" y="133"/>
                  </a:lnTo>
                  <a:lnTo>
                    <a:pt x="55" y="133"/>
                  </a:lnTo>
                  <a:lnTo>
                    <a:pt x="55" y="133"/>
                  </a:lnTo>
                  <a:lnTo>
                    <a:pt x="55" y="133"/>
                  </a:lnTo>
                  <a:lnTo>
                    <a:pt x="55" y="132"/>
                  </a:lnTo>
                  <a:lnTo>
                    <a:pt x="55" y="133"/>
                  </a:lnTo>
                  <a:lnTo>
                    <a:pt x="55" y="133"/>
                  </a:lnTo>
                  <a:lnTo>
                    <a:pt x="55" y="132"/>
                  </a:lnTo>
                  <a:lnTo>
                    <a:pt x="55" y="133"/>
                  </a:lnTo>
                  <a:lnTo>
                    <a:pt x="55" y="132"/>
                  </a:lnTo>
                  <a:lnTo>
                    <a:pt x="55" y="132"/>
                  </a:lnTo>
                  <a:lnTo>
                    <a:pt x="55" y="132"/>
                  </a:lnTo>
                  <a:lnTo>
                    <a:pt x="55" y="132"/>
                  </a:lnTo>
                  <a:lnTo>
                    <a:pt x="54" y="132"/>
                  </a:lnTo>
                  <a:lnTo>
                    <a:pt x="55" y="132"/>
                  </a:lnTo>
                  <a:lnTo>
                    <a:pt x="55" y="133"/>
                  </a:lnTo>
                  <a:lnTo>
                    <a:pt x="54" y="133"/>
                  </a:lnTo>
                  <a:lnTo>
                    <a:pt x="55" y="133"/>
                  </a:lnTo>
                  <a:lnTo>
                    <a:pt x="54" y="133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54" y="133"/>
                  </a:lnTo>
                  <a:lnTo>
                    <a:pt x="54" y="132"/>
                  </a:lnTo>
                  <a:lnTo>
                    <a:pt x="53" y="132"/>
                  </a:lnTo>
                  <a:lnTo>
                    <a:pt x="54" y="132"/>
                  </a:lnTo>
                  <a:lnTo>
                    <a:pt x="54" y="133"/>
                  </a:lnTo>
                  <a:lnTo>
                    <a:pt x="54" y="132"/>
                  </a:lnTo>
                  <a:lnTo>
                    <a:pt x="54" y="133"/>
                  </a:lnTo>
                  <a:lnTo>
                    <a:pt x="53" y="133"/>
                  </a:lnTo>
                  <a:lnTo>
                    <a:pt x="54" y="133"/>
                  </a:lnTo>
                  <a:lnTo>
                    <a:pt x="53" y="133"/>
                  </a:lnTo>
                  <a:lnTo>
                    <a:pt x="53" y="132"/>
                  </a:lnTo>
                  <a:lnTo>
                    <a:pt x="52" y="132"/>
                  </a:lnTo>
                  <a:lnTo>
                    <a:pt x="53" y="132"/>
                  </a:lnTo>
                  <a:lnTo>
                    <a:pt x="52" y="132"/>
                  </a:lnTo>
                  <a:lnTo>
                    <a:pt x="52" y="132"/>
                  </a:lnTo>
                  <a:lnTo>
                    <a:pt x="52" y="132"/>
                  </a:lnTo>
                  <a:lnTo>
                    <a:pt x="52" y="132"/>
                  </a:lnTo>
                  <a:lnTo>
                    <a:pt x="52" y="132"/>
                  </a:lnTo>
                  <a:lnTo>
                    <a:pt x="51" y="131"/>
                  </a:lnTo>
                  <a:lnTo>
                    <a:pt x="51" y="132"/>
                  </a:lnTo>
                  <a:lnTo>
                    <a:pt x="51" y="131"/>
                  </a:lnTo>
                  <a:lnTo>
                    <a:pt x="51" y="132"/>
                  </a:lnTo>
                  <a:lnTo>
                    <a:pt x="52" y="132"/>
                  </a:lnTo>
                  <a:lnTo>
                    <a:pt x="51" y="132"/>
                  </a:lnTo>
                  <a:lnTo>
                    <a:pt x="52" y="132"/>
                  </a:lnTo>
                  <a:lnTo>
                    <a:pt x="52" y="132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51" y="133"/>
                  </a:lnTo>
                  <a:lnTo>
                    <a:pt x="51" y="133"/>
                  </a:lnTo>
                  <a:lnTo>
                    <a:pt x="51" y="132"/>
                  </a:lnTo>
                  <a:lnTo>
                    <a:pt x="51" y="133"/>
                  </a:lnTo>
                  <a:lnTo>
                    <a:pt x="51" y="133"/>
                  </a:lnTo>
                  <a:lnTo>
                    <a:pt x="51" y="133"/>
                  </a:lnTo>
                  <a:lnTo>
                    <a:pt x="51" y="133"/>
                  </a:lnTo>
                  <a:lnTo>
                    <a:pt x="51" y="134"/>
                  </a:lnTo>
                  <a:lnTo>
                    <a:pt x="51" y="134"/>
                  </a:lnTo>
                  <a:lnTo>
                    <a:pt x="51" y="134"/>
                  </a:lnTo>
                  <a:lnTo>
                    <a:pt x="51" y="134"/>
                  </a:lnTo>
                  <a:lnTo>
                    <a:pt x="51" y="135"/>
                  </a:lnTo>
                  <a:lnTo>
                    <a:pt x="51" y="135"/>
                  </a:lnTo>
                  <a:lnTo>
                    <a:pt x="51" y="134"/>
                  </a:lnTo>
                  <a:lnTo>
                    <a:pt x="50" y="134"/>
                  </a:lnTo>
                  <a:lnTo>
                    <a:pt x="50" y="133"/>
                  </a:lnTo>
                  <a:lnTo>
                    <a:pt x="49" y="133"/>
                  </a:lnTo>
                  <a:lnTo>
                    <a:pt x="50" y="133"/>
                  </a:lnTo>
                  <a:lnTo>
                    <a:pt x="50" y="134"/>
                  </a:lnTo>
                  <a:lnTo>
                    <a:pt x="51" y="134"/>
                  </a:lnTo>
                  <a:lnTo>
                    <a:pt x="50" y="134"/>
                  </a:lnTo>
                  <a:lnTo>
                    <a:pt x="50" y="135"/>
                  </a:lnTo>
                  <a:lnTo>
                    <a:pt x="49" y="134"/>
                  </a:lnTo>
                  <a:lnTo>
                    <a:pt x="49" y="135"/>
                  </a:lnTo>
                  <a:lnTo>
                    <a:pt x="50" y="135"/>
                  </a:lnTo>
                  <a:lnTo>
                    <a:pt x="49" y="135"/>
                  </a:lnTo>
                  <a:lnTo>
                    <a:pt x="49" y="134"/>
                  </a:lnTo>
                  <a:lnTo>
                    <a:pt x="49" y="134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9" y="132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7" name="Freeform 33"/>
            <p:cNvSpPr>
              <a:spLocks noEditPoints="1"/>
            </p:cNvSpPr>
            <p:nvPr/>
          </p:nvSpPr>
          <p:spPr bwMode="auto">
            <a:xfrm>
              <a:off x="5961492" y="3367658"/>
              <a:ext cx="86152" cy="124005"/>
            </a:xfrm>
            <a:custGeom>
              <a:avLst/>
              <a:gdLst>
                <a:gd name="T0" fmla="*/ 13 w 66"/>
                <a:gd name="T1" fmla="*/ 90 h 90"/>
                <a:gd name="T2" fmla="*/ 34 w 66"/>
                <a:gd name="T3" fmla="*/ 89 h 90"/>
                <a:gd name="T4" fmla="*/ 26 w 66"/>
                <a:gd name="T5" fmla="*/ 89 h 90"/>
                <a:gd name="T6" fmla="*/ 19 w 66"/>
                <a:gd name="T7" fmla="*/ 89 h 90"/>
                <a:gd name="T8" fmla="*/ 33 w 66"/>
                <a:gd name="T9" fmla="*/ 89 h 90"/>
                <a:gd name="T10" fmla="*/ 24 w 66"/>
                <a:gd name="T11" fmla="*/ 88 h 90"/>
                <a:gd name="T12" fmla="*/ 13 w 66"/>
                <a:gd name="T13" fmla="*/ 89 h 90"/>
                <a:gd name="T14" fmla="*/ 9 w 66"/>
                <a:gd name="T15" fmla="*/ 88 h 90"/>
                <a:gd name="T16" fmla="*/ 10 w 66"/>
                <a:gd name="T17" fmla="*/ 88 h 90"/>
                <a:gd name="T18" fmla="*/ 6 w 66"/>
                <a:gd name="T19" fmla="*/ 88 h 90"/>
                <a:gd name="T20" fmla="*/ 24 w 66"/>
                <a:gd name="T21" fmla="*/ 88 h 90"/>
                <a:gd name="T22" fmla="*/ 5 w 66"/>
                <a:gd name="T23" fmla="*/ 87 h 90"/>
                <a:gd name="T24" fmla="*/ 11 w 66"/>
                <a:gd name="T25" fmla="*/ 86 h 90"/>
                <a:gd name="T26" fmla="*/ 16 w 66"/>
                <a:gd name="T27" fmla="*/ 87 h 90"/>
                <a:gd name="T28" fmla="*/ 10 w 66"/>
                <a:gd name="T29" fmla="*/ 86 h 90"/>
                <a:gd name="T30" fmla="*/ 22 w 66"/>
                <a:gd name="T31" fmla="*/ 86 h 90"/>
                <a:gd name="T32" fmla="*/ 21 w 66"/>
                <a:gd name="T33" fmla="*/ 86 h 90"/>
                <a:gd name="T34" fmla="*/ 49 w 66"/>
                <a:gd name="T35" fmla="*/ 85 h 90"/>
                <a:gd name="T36" fmla="*/ 19 w 66"/>
                <a:gd name="T37" fmla="*/ 86 h 90"/>
                <a:gd name="T38" fmla="*/ 25 w 66"/>
                <a:gd name="T39" fmla="*/ 85 h 90"/>
                <a:gd name="T40" fmla="*/ 19 w 66"/>
                <a:gd name="T41" fmla="*/ 86 h 90"/>
                <a:gd name="T42" fmla="*/ 48 w 66"/>
                <a:gd name="T43" fmla="*/ 85 h 90"/>
                <a:gd name="T44" fmla="*/ 52 w 66"/>
                <a:gd name="T45" fmla="*/ 85 h 90"/>
                <a:gd name="T46" fmla="*/ 12 w 66"/>
                <a:gd name="T47" fmla="*/ 85 h 90"/>
                <a:gd name="T48" fmla="*/ 17 w 66"/>
                <a:gd name="T49" fmla="*/ 84 h 90"/>
                <a:gd name="T50" fmla="*/ 9 w 66"/>
                <a:gd name="T51" fmla="*/ 85 h 90"/>
                <a:gd name="T52" fmla="*/ 19 w 66"/>
                <a:gd name="T53" fmla="*/ 83 h 90"/>
                <a:gd name="T54" fmla="*/ 3 w 66"/>
                <a:gd name="T55" fmla="*/ 84 h 90"/>
                <a:gd name="T56" fmla="*/ 51 w 66"/>
                <a:gd name="T57" fmla="*/ 85 h 90"/>
                <a:gd name="T58" fmla="*/ 21 w 66"/>
                <a:gd name="T59" fmla="*/ 83 h 90"/>
                <a:gd name="T60" fmla="*/ 4 w 66"/>
                <a:gd name="T61" fmla="*/ 83 h 90"/>
                <a:gd name="T62" fmla="*/ 53 w 66"/>
                <a:gd name="T63" fmla="*/ 83 h 90"/>
                <a:gd name="T64" fmla="*/ 15 w 66"/>
                <a:gd name="T65" fmla="*/ 83 h 90"/>
                <a:gd name="T66" fmla="*/ 24 w 66"/>
                <a:gd name="T67" fmla="*/ 84 h 90"/>
                <a:gd name="T68" fmla="*/ 15 w 66"/>
                <a:gd name="T69" fmla="*/ 82 h 90"/>
                <a:gd name="T70" fmla="*/ 3 w 66"/>
                <a:gd name="T71" fmla="*/ 83 h 90"/>
                <a:gd name="T72" fmla="*/ 18 w 66"/>
                <a:gd name="T73" fmla="*/ 82 h 90"/>
                <a:gd name="T74" fmla="*/ 64 w 66"/>
                <a:gd name="T75" fmla="*/ 82 h 90"/>
                <a:gd name="T76" fmla="*/ 15 w 66"/>
                <a:gd name="T77" fmla="*/ 82 h 90"/>
                <a:gd name="T78" fmla="*/ 19 w 66"/>
                <a:gd name="T79" fmla="*/ 82 h 90"/>
                <a:gd name="T80" fmla="*/ 60 w 66"/>
                <a:gd name="T81" fmla="*/ 82 h 90"/>
                <a:gd name="T82" fmla="*/ 13 w 66"/>
                <a:gd name="T83" fmla="*/ 82 h 90"/>
                <a:gd name="T84" fmla="*/ 17 w 66"/>
                <a:gd name="T85" fmla="*/ 81 h 90"/>
                <a:gd name="T86" fmla="*/ 13 w 66"/>
                <a:gd name="T87" fmla="*/ 81 h 90"/>
                <a:gd name="T88" fmla="*/ 20 w 66"/>
                <a:gd name="T89" fmla="*/ 80 h 90"/>
                <a:gd name="T90" fmla="*/ 17 w 66"/>
                <a:gd name="T91" fmla="*/ 81 h 90"/>
                <a:gd name="T92" fmla="*/ 16 w 66"/>
                <a:gd name="T93" fmla="*/ 77 h 90"/>
                <a:gd name="T94" fmla="*/ 16 w 66"/>
                <a:gd name="T95" fmla="*/ 77 h 90"/>
                <a:gd name="T96" fmla="*/ 17 w 66"/>
                <a:gd name="T97" fmla="*/ 70 h 90"/>
                <a:gd name="T98" fmla="*/ 17 w 66"/>
                <a:gd name="T99" fmla="*/ 67 h 90"/>
                <a:gd name="T100" fmla="*/ 15 w 66"/>
                <a:gd name="T101" fmla="*/ 56 h 90"/>
                <a:gd name="T102" fmla="*/ 16 w 66"/>
                <a:gd name="T103" fmla="*/ 49 h 90"/>
                <a:gd name="T104" fmla="*/ 15 w 66"/>
                <a:gd name="T105" fmla="*/ 49 h 90"/>
                <a:gd name="T106" fmla="*/ 12 w 66"/>
                <a:gd name="T107" fmla="*/ 47 h 90"/>
                <a:gd name="T108" fmla="*/ 20 w 66"/>
                <a:gd name="T109" fmla="*/ 44 h 90"/>
                <a:gd name="T110" fmla="*/ 15 w 66"/>
                <a:gd name="T111" fmla="*/ 44 h 90"/>
                <a:gd name="T112" fmla="*/ 20 w 66"/>
                <a:gd name="T113" fmla="*/ 42 h 90"/>
                <a:gd name="T114" fmla="*/ 24 w 66"/>
                <a:gd name="T115" fmla="*/ 39 h 90"/>
                <a:gd name="T116" fmla="*/ 27 w 66"/>
                <a:gd name="T117" fmla="*/ 37 h 90"/>
                <a:gd name="T118" fmla="*/ 34 w 66"/>
                <a:gd name="T119" fmla="*/ 34 h 90"/>
                <a:gd name="T120" fmla="*/ 45 w 66"/>
                <a:gd name="T121" fmla="*/ 20 h 90"/>
                <a:gd name="T122" fmla="*/ 42 w 66"/>
                <a:gd name="T123" fmla="*/ 12 h 90"/>
                <a:gd name="T124" fmla="*/ 35 w 66"/>
                <a:gd name="T125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" h="90">
                  <a:moveTo>
                    <a:pt x="15" y="90"/>
                  </a:moveTo>
                  <a:lnTo>
                    <a:pt x="15" y="90"/>
                  </a:lnTo>
                  <a:lnTo>
                    <a:pt x="15" y="90"/>
                  </a:lnTo>
                  <a:close/>
                  <a:moveTo>
                    <a:pt x="25" y="90"/>
                  </a:moveTo>
                  <a:lnTo>
                    <a:pt x="24" y="90"/>
                  </a:lnTo>
                  <a:lnTo>
                    <a:pt x="25" y="90"/>
                  </a:lnTo>
                  <a:close/>
                  <a:moveTo>
                    <a:pt x="16" y="90"/>
                  </a:moveTo>
                  <a:lnTo>
                    <a:pt x="17" y="90"/>
                  </a:lnTo>
                  <a:lnTo>
                    <a:pt x="16" y="90"/>
                  </a:lnTo>
                  <a:close/>
                  <a:moveTo>
                    <a:pt x="17" y="90"/>
                  </a:moveTo>
                  <a:lnTo>
                    <a:pt x="16" y="90"/>
                  </a:lnTo>
                  <a:lnTo>
                    <a:pt x="17" y="90"/>
                  </a:lnTo>
                  <a:close/>
                  <a:moveTo>
                    <a:pt x="25" y="90"/>
                  </a:moveTo>
                  <a:lnTo>
                    <a:pt x="24" y="90"/>
                  </a:lnTo>
                  <a:lnTo>
                    <a:pt x="25" y="90"/>
                  </a:lnTo>
                  <a:lnTo>
                    <a:pt x="24" y="90"/>
                  </a:lnTo>
                  <a:lnTo>
                    <a:pt x="25" y="90"/>
                  </a:lnTo>
                  <a:close/>
                  <a:moveTo>
                    <a:pt x="31" y="90"/>
                  </a:moveTo>
                  <a:lnTo>
                    <a:pt x="32" y="90"/>
                  </a:lnTo>
                  <a:lnTo>
                    <a:pt x="31" y="90"/>
                  </a:lnTo>
                  <a:close/>
                  <a:moveTo>
                    <a:pt x="24" y="90"/>
                  </a:moveTo>
                  <a:lnTo>
                    <a:pt x="24" y="90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4" y="90"/>
                  </a:lnTo>
                  <a:close/>
                  <a:moveTo>
                    <a:pt x="25" y="90"/>
                  </a:moveTo>
                  <a:lnTo>
                    <a:pt x="24" y="90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5" y="90"/>
                  </a:lnTo>
                  <a:close/>
                  <a:moveTo>
                    <a:pt x="19" y="90"/>
                  </a:moveTo>
                  <a:lnTo>
                    <a:pt x="18" y="90"/>
                  </a:lnTo>
                  <a:lnTo>
                    <a:pt x="19" y="90"/>
                  </a:lnTo>
                  <a:close/>
                  <a:moveTo>
                    <a:pt x="5" y="90"/>
                  </a:moveTo>
                  <a:lnTo>
                    <a:pt x="5" y="90"/>
                  </a:lnTo>
                  <a:lnTo>
                    <a:pt x="5" y="90"/>
                  </a:lnTo>
                  <a:close/>
                  <a:moveTo>
                    <a:pt x="23" y="90"/>
                  </a:moveTo>
                  <a:lnTo>
                    <a:pt x="23" y="90"/>
                  </a:lnTo>
                  <a:lnTo>
                    <a:pt x="23" y="90"/>
                  </a:lnTo>
                  <a:close/>
                  <a:moveTo>
                    <a:pt x="33" y="90"/>
                  </a:moveTo>
                  <a:lnTo>
                    <a:pt x="34" y="90"/>
                  </a:lnTo>
                  <a:lnTo>
                    <a:pt x="33" y="90"/>
                  </a:lnTo>
                  <a:close/>
                  <a:moveTo>
                    <a:pt x="32" y="90"/>
                  </a:moveTo>
                  <a:lnTo>
                    <a:pt x="32" y="89"/>
                  </a:lnTo>
                  <a:lnTo>
                    <a:pt x="32" y="90"/>
                  </a:lnTo>
                  <a:close/>
                  <a:moveTo>
                    <a:pt x="13" y="90"/>
                  </a:moveTo>
                  <a:lnTo>
                    <a:pt x="13" y="89"/>
                  </a:lnTo>
                  <a:lnTo>
                    <a:pt x="13" y="90"/>
                  </a:lnTo>
                  <a:close/>
                  <a:moveTo>
                    <a:pt x="21" y="90"/>
                  </a:moveTo>
                  <a:lnTo>
                    <a:pt x="21" y="89"/>
                  </a:lnTo>
                  <a:lnTo>
                    <a:pt x="21" y="90"/>
                  </a:lnTo>
                  <a:close/>
                  <a:moveTo>
                    <a:pt x="28" y="90"/>
                  </a:moveTo>
                  <a:lnTo>
                    <a:pt x="28" y="89"/>
                  </a:lnTo>
                  <a:lnTo>
                    <a:pt x="28" y="90"/>
                  </a:lnTo>
                  <a:close/>
                  <a:moveTo>
                    <a:pt x="22" y="89"/>
                  </a:moveTo>
                  <a:lnTo>
                    <a:pt x="22" y="90"/>
                  </a:lnTo>
                  <a:lnTo>
                    <a:pt x="22" y="89"/>
                  </a:lnTo>
                  <a:close/>
                  <a:moveTo>
                    <a:pt x="23" y="89"/>
                  </a:moveTo>
                  <a:lnTo>
                    <a:pt x="23" y="90"/>
                  </a:lnTo>
                  <a:lnTo>
                    <a:pt x="23" y="89"/>
                  </a:lnTo>
                  <a:close/>
                  <a:moveTo>
                    <a:pt x="34" y="89"/>
                  </a:moveTo>
                  <a:lnTo>
                    <a:pt x="34" y="90"/>
                  </a:lnTo>
                  <a:lnTo>
                    <a:pt x="34" y="89"/>
                  </a:lnTo>
                  <a:close/>
                  <a:moveTo>
                    <a:pt x="21" y="89"/>
                  </a:moveTo>
                  <a:lnTo>
                    <a:pt x="21" y="90"/>
                  </a:lnTo>
                  <a:lnTo>
                    <a:pt x="21" y="89"/>
                  </a:lnTo>
                  <a:lnTo>
                    <a:pt x="21" y="90"/>
                  </a:lnTo>
                  <a:lnTo>
                    <a:pt x="21" y="89"/>
                  </a:lnTo>
                  <a:close/>
                  <a:moveTo>
                    <a:pt x="34" y="89"/>
                  </a:moveTo>
                  <a:lnTo>
                    <a:pt x="34" y="89"/>
                  </a:lnTo>
                  <a:lnTo>
                    <a:pt x="34" y="89"/>
                  </a:lnTo>
                  <a:close/>
                  <a:moveTo>
                    <a:pt x="33" y="89"/>
                  </a:moveTo>
                  <a:lnTo>
                    <a:pt x="32" y="89"/>
                  </a:lnTo>
                  <a:lnTo>
                    <a:pt x="33" y="89"/>
                  </a:lnTo>
                  <a:close/>
                  <a:moveTo>
                    <a:pt x="23" y="89"/>
                  </a:moveTo>
                  <a:lnTo>
                    <a:pt x="23" y="90"/>
                  </a:lnTo>
                  <a:lnTo>
                    <a:pt x="23" y="89"/>
                  </a:lnTo>
                  <a:close/>
                  <a:moveTo>
                    <a:pt x="24" y="89"/>
                  </a:moveTo>
                  <a:lnTo>
                    <a:pt x="24" y="90"/>
                  </a:lnTo>
                  <a:lnTo>
                    <a:pt x="24" y="89"/>
                  </a:lnTo>
                  <a:lnTo>
                    <a:pt x="24" y="90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4" y="89"/>
                  </a:lnTo>
                  <a:close/>
                  <a:moveTo>
                    <a:pt x="23" y="89"/>
                  </a:moveTo>
                  <a:lnTo>
                    <a:pt x="22" y="89"/>
                  </a:lnTo>
                  <a:lnTo>
                    <a:pt x="23" y="89"/>
                  </a:lnTo>
                  <a:close/>
                  <a:moveTo>
                    <a:pt x="35" y="89"/>
                  </a:moveTo>
                  <a:lnTo>
                    <a:pt x="34" y="89"/>
                  </a:lnTo>
                  <a:lnTo>
                    <a:pt x="35" y="89"/>
                  </a:lnTo>
                  <a:close/>
                  <a:moveTo>
                    <a:pt x="34" y="89"/>
                  </a:moveTo>
                  <a:lnTo>
                    <a:pt x="33" y="89"/>
                  </a:lnTo>
                  <a:lnTo>
                    <a:pt x="34" y="89"/>
                  </a:lnTo>
                  <a:close/>
                  <a:moveTo>
                    <a:pt x="25" y="89"/>
                  </a:moveTo>
                  <a:lnTo>
                    <a:pt x="24" y="89"/>
                  </a:lnTo>
                  <a:lnTo>
                    <a:pt x="25" y="89"/>
                  </a:lnTo>
                  <a:close/>
                  <a:moveTo>
                    <a:pt x="33" y="89"/>
                  </a:moveTo>
                  <a:lnTo>
                    <a:pt x="32" y="89"/>
                  </a:lnTo>
                  <a:lnTo>
                    <a:pt x="33" y="89"/>
                  </a:lnTo>
                  <a:close/>
                  <a:moveTo>
                    <a:pt x="34" y="89"/>
                  </a:moveTo>
                  <a:lnTo>
                    <a:pt x="34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4" y="89"/>
                  </a:lnTo>
                  <a:close/>
                  <a:moveTo>
                    <a:pt x="32" y="89"/>
                  </a:moveTo>
                  <a:lnTo>
                    <a:pt x="32" y="89"/>
                  </a:lnTo>
                  <a:lnTo>
                    <a:pt x="32" y="89"/>
                  </a:lnTo>
                  <a:close/>
                  <a:moveTo>
                    <a:pt x="19" y="89"/>
                  </a:moveTo>
                  <a:lnTo>
                    <a:pt x="19" y="89"/>
                  </a:lnTo>
                  <a:lnTo>
                    <a:pt x="19" y="89"/>
                  </a:lnTo>
                  <a:close/>
                  <a:moveTo>
                    <a:pt x="25" y="89"/>
                  </a:moveTo>
                  <a:lnTo>
                    <a:pt x="25" y="89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5" y="89"/>
                  </a:lnTo>
                  <a:close/>
                  <a:moveTo>
                    <a:pt x="29" y="89"/>
                  </a:moveTo>
                  <a:lnTo>
                    <a:pt x="28" y="89"/>
                  </a:lnTo>
                  <a:lnTo>
                    <a:pt x="28" y="89"/>
                  </a:lnTo>
                  <a:lnTo>
                    <a:pt x="29" y="89"/>
                  </a:lnTo>
                  <a:close/>
                  <a:moveTo>
                    <a:pt x="26" y="89"/>
                  </a:moveTo>
                  <a:lnTo>
                    <a:pt x="26" y="89"/>
                  </a:lnTo>
                  <a:lnTo>
                    <a:pt x="26" y="89"/>
                  </a:lnTo>
                  <a:close/>
                  <a:moveTo>
                    <a:pt x="27" y="89"/>
                  </a:moveTo>
                  <a:lnTo>
                    <a:pt x="27" y="89"/>
                  </a:lnTo>
                  <a:lnTo>
                    <a:pt x="27" y="89"/>
                  </a:lnTo>
                  <a:close/>
                  <a:moveTo>
                    <a:pt x="32" y="89"/>
                  </a:moveTo>
                  <a:lnTo>
                    <a:pt x="32" y="89"/>
                  </a:lnTo>
                  <a:lnTo>
                    <a:pt x="32" y="89"/>
                  </a:lnTo>
                  <a:close/>
                  <a:moveTo>
                    <a:pt x="26" y="89"/>
                  </a:moveTo>
                  <a:lnTo>
                    <a:pt x="26" y="89"/>
                  </a:lnTo>
                  <a:lnTo>
                    <a:pt x="25" y="89"/>
                  </a:lnTo>
                  <a:lnTo>
                    <a:pt x="26" y="89"/>
                  </a:lnTo>
                  <a:lnTo>
                    <a:pt x="25" y="89"/>
                  </a:lnTo>
                  <a:lnTo>
                    <a:pt x="25" y="90"/>
                  </a:lnTo>
                  <a:lnTo>
                    <a:pt x="25" y="89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25" y="89"/>
                  </a:lnTo>
                  <a:lnTo>
                    <a:pt x="25" y="90"/>
                  </a:lnTo>
                  <a:lnTo>
                    <a:pt x="25" y="89"/>
                  </a:lnTo>
                  <a:lnTo>
                    <a:pt x="25" y="90"/>
                  </a:lnTo>
                  <a:lnTo>
                    <a:pt x="24" y="90"/>
                  </a:lnTo>
                  <a:lnTo>
                    <a:pt x="24" y="89"/>
                  </a:lnTo>
                  <a:lnTo>
                    <a:pt x="25" y="89"/>
                  </a:lnTo>
                  <a:lnTo>
                    <a:pt x="24" y="89"/>
                  </a:lnTo>
                  <a:lnTo>
                    <a:pt x="25" y="89"/>
                  </a:lnTo>
                  <a:lnTo>
                    <a:pt x="24" y="89"/>
                  </a:lnTo>
                  <a:lnTo>
                    <a:pt x="25" y="89"/>
                  </a:lnTo>
                  <a:lnTo>
                    <a:pt x="24" y="89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6" y="89"/>
                  </a:lnTo>
                  <a:close/>
                  <a:moveTo>
                    <a:pt x="30" y="89"/>
                  </a:moveTo>
                  <a:lnTo>
                    <a:pt x="30" y="89"/>
                  </a:lnTo>
                  <a:lnTo>
                    <a:pt x="29" y="89"/>
                  </a:lnTo>
                  <a:lnTo>
                    <a:pt x="29" y="89"/>
                  </a:lnTo>
                  <a:lnTo>
                    <a:pt x="30" y="89"/>
                  </a:lnTo>
                  <a:lnTo>
                    <a:pt x="30" y="89"/>
                  </a:lnTo>
                  <a:close/>
                  <a:moveTo>
                    <a:pt x="29" y="89"/>
                  </a:moveTo>
                  <a:lnTo>
                    <a:pt x="29" y="89"/>
                  </a:lnTo>
                  <a:lnTo>
                    <a:pt x="29" y="89"/>
                  </a:lnTo>
                  <a:close/>
                  <a:moveTo>
                    <a:pt x="30" y="89"/>
                  </a:moveTo>
                  <a:lnTo>
                    <a:pt x="30" y="89"/>
                  </a:lnTo>
                  <a:lnTo>
                    <a:pt x="30" y="89"/>
                  </a:lnTo>
                  <a:close/>
                  <a:moveTo>
                    <a:pt x="24" y="89"/>
                  </a:moveTo>
                  <a:lnTo>
                    <a:pt x="25" y="89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4" y="89"/>
                  </a:lnTo>
                  <a:lnTo>
                    <a:pt x="24" y="89"/>
                  </a:lnTo>
                  <a:close/>
                  <a:moveTo>
                    <a:pt x="20" y="89"/>
                  </a:moveTo>
                  <a:lnTo>
                    <a:pt x="20" y="89"/>
                  </a:lnTo>
                  <a:lnTo>
                    <a:pt x="20" y="89"/>
                  </a:lnTo>
                  <a:close/>
                  <a:moveTo>
                    <a:pt x="30" y="89"/>
                  </a:moveTo>
                  <a:lnTo>
                    <a:pt x="30" y="89"/>
                  </a:lnTo>
                  <a:lnTo>
                    <a:pt x="30" y="89"/>
                  </a:lnTo>
                  <a:lnTo>
                    <a:pt x="30" y="89"/>
                  </a:lnTo>
                  <a:lnTo>
                    <a:pt x="30" y="89"/>
                  </a:lnTo>
                  <a:close/>
                  <a:moveTo>
                    <a:pt x="35" y="89"/>
                  </a:moveTo>
                  <a:lnTo>
                    <a:pt x="35" y="89"/>
                  </a:lnTo>
                  <a:lnTo>
                    <a:pt x="35" y="89"/>
                  </a:lnTo>
                  <a:lnTo>
                    <a:pt x="35" y="89"/>
                  </a:lnTo>
                  <a:lnTo>
                    <a:pt x="35" y="89"/>
                  </a:lnTo>
                  <a:close/>
                  <a:moveTo>
                    <a:pt x="26" y="89"/>
                  </a:moveTo>
                  <a:lnTo>
                    <a:pt x="27" y="89"/>
                  </a:lnTo>
                  <a:lnTo>
                    <a:pt x="26" y="89"/>
                  </a:lnTo>
                  <a:lnTo>
                    <a:pt x="27" y="89"/>
                  </a:lnTo>
                  <a:lnTo>
                    <a:pt x="27" y="89"/>
                  </a:lnTo>
                  <a:lnTo>
                    <a:pt x="26" y="89"/>
                  </a:lnTo>
                  <a:lnTo>
                    <a:pt x="26" y="89"/>
                  </a:lnTo>
                  <a:close/>
                  <a:moveTo>
                    <a:pt x="32" y="89"/>
                  </a:moveTo>
                  <a:lnTo>
                    <a:pt x="33" y="89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2" y="89"/>
                  </a:lnTo>
                  <a:lnTo>
                    <a:pt x="32" y="89"/>
                  </a:lnTo>
                  <a:close/>
                  <a:moveTo>
                    <a:pt x="26" y="89"/>
                  </a:moveTo>
                  <a:lnTo>
                    <a:pt x="26" y="89"/>
                  </a:lnTo>
                  <a:lnTo>
                    <a:pt x="26" y="89"/>
                  </a:lnTo>
                  <a:close/>
                  <a:moveTo>
                    <a:pt x="32" y="89"/>
                  </a:moveTo>
                  <a:lnTo>
                    <a:pt x="32" y="89"/>
                  </a:lnTo>
                  <a:lnTo>
                    <a:pt x="32" y="89"/>
                  </a:lnTo>
                  <a:close/>
                  <a:moveTo>
                    <a:pt x="20" y="89"/>
                  </a:moveTo>
                  <a:lnTo>
                    <a:pt x="19" y="89"/>
                  </a:lnTo>
                  <a:lnTo>
                    <a:pt x="20" y="89"/>
                  </a:lnTo>
                  <a:close/>
                  <a:moveTo>
                    <a:pt x="21" y="89"/>
                  </a:moveTo>
                  <a:lnTo>
                    <a:pt x="20" y="89"/>
                  </a:lnTo>
                  <a:lnTo>
                    <a:pt x="21" y="89"/>
                  </a:lnTo>
                  <a:close/>
                  <a:moveTo>
                    <a:pt x="20" y="89"/>
                  </a:moveTo>
                  <a:lnTo>
                    <a:pt x="19" y="89"/>
                  </a:lnTo>
                  <a:lnTo>
                    <a:pt x="20" y="89"/>
                  </a:lnTo>
                  <a:lnTo>
                    <a:pt x="19" y="89"/>
                  </a:lnTo>
                  <a:lnTo>
                    <a:pt x="20" y="89"/>
                  </a:lnTo>
                  <a:close/>
                  <a:moveTo>
                    <a:pt x="25" y="89"/>
                  </a:moveTo>
                  <a:lnTo>
                    <a:pt x="24" y="89"/>
                  </a:lnTo>
                  <a:lnTo>
                    <a:pt x="25" y="89"/>
                  </a:lnTo>
                  <a:close/>
                  <a:moveTo>
                    <a:pt x="36" y="89"/>
                  </a:moveTo>
                  <a:lnTo>
                    <a:pt x="36" y="89"/>
                  </a:lnTo>
                  <a:lnTo>
                    <a:pt x="36" y="89"/>
                  </a:lnTo>
                  <a:close/>
                  <a:moveTo>
                    <a:pt x="31" y="89"/>
                  </a:moveTo>
                  <a:lnTo>
                    <a:pt x="31" y="89"/>
                  </a:lnTo>
                  <a:lnTo>
                    <a:pt x="31" y="89"/>
                  </a:lnTo>
                  <a:lnTo>
                    <a:pt x="31" y="89"/>
                  </a:lnTo>
                  <a:lnTo>
                    <a:pt x="31" y="89"/>
                  </a:lnTo>
                  <a:lnTo>
                    <a:pt x="30" y="89"/>
                  </a:lnTo>
                  <a:lnTo>
                    <a:pt x="31" y="89"/>
                  </a:lnTo>
                  <a:lnTo>
                    <a:pt x="30" y="89"/>
                  </a:lnTo>
                  <a:lnTo>
                    <a:pt x="31" y="89"/>
                  </a:lnTo>
                  <a:close/>
                  <a:moveTo>
                    <a:pt x="36" y="89"/>
                  </a:moveTo>
                  <a:lnTo>
                    <a:pt x="37" y="89"/>
                  </a:lnTo>
                  <a:lnTo>
                    <a:pt x="36" y="89"/>
                  </a:lnTo>
                  <a:lnTo>
                    <a:pt x="37" y="89"/>
                  </a:lnTo>
                  <a:lnTo>
                    <a:pt x="36" y="89"/>
                  </a:lnTo>
                  <a:lnTo>
                    <a:pt x="37" y="89"/>
                  </a:lnTo>
                  <a:lnTo>
                    <a:pt x="36" y="89"/>
                  </a:lnTo>
                  <a:close/>
                  <a:moveTo>
                    <a:pt x="38" y="89"/>
                  </a:moveTo>
                  <a:lnTo>
                    <a:pt x="37" y="89"/>
                  </a:lnTo>
                  <a:lnTo>
                    <a:pt x="38" y="89"/>
                  </a:lnTo>
                  <a:close/>
                  <a:moveTo>
                    <a:pt x="35" y="89"/>
                  </a:moveTo>
                  <a:lnTo>
                    <a:pt x="35" y="89"/>
                  </a:lnTo>
                  <a:lnTo>
                    <a:pt x="35" y="89"/>
                  </a:lnTo>
                  <a:lnTo>
                    <a:pt x="34" y="89"/>
                  </a:lnTo>
                  <a:lnTo>
                    <a:pt x="35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2" y="89"/>
                  </a:lnTo>
                  <a:lnTo>
                    <a:pt x="33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5" y="89"/>
                  </a:lnTo>
                  <a:close/>
                  <a:moveTo>
                    <a:pt x="40" y="89"/>
                  </a:moveTo>
                  <a:lnTo>
                    <a:pt x="41" y="89"/>
                  </a:lnTo>
                  <a:lnTo>
                    <a:pt x="40" y="89"/>
                  </a:lnTo>
                  <a:close/>
                  <a:moveTo>
                    <a:pt x="8" y="89"/>
                  </a:moveTo>
                  <a:lnTo>
                    <a:pt x="7" y="89"/>
                  </a:lnTo>
                  <a:lnTo>
                    <a:pt x="7" y="88"/>
                  </a:lnTo>
                  <a:lnTo>
                    <a:pt x="8" y="88"/>
                  </a:lnTo>
                  <a:lnTo>
                    <a:pt x="8" y="89"/>
                  </a:lnTo>
                  <a:close/>
                  <a:moveTo>
                    <a:pt x="37" y="89"/>
                  </a:moveTo>
                  <a:lnTo>
                    <a:pt x="37" y="88"/>
                  </a:lnTo>
                  <a:lnTo>
                    <a:pt x="37" y="89"/>
                  </a:lnTo>
                  <a:close/>
                  <a:moveTo>
                    <a:pt x="10" y="89"/>
                  </a:moveTo>
                  <a:lnTo>
                    <a:pt x="10" y="88"/>
                  </a:lnTo>
                  <a:lnTo>
                    <a:pt x="10" y="89"/>
                  </a:lnTo>
                  <a:close/>
                  <a:moveTo>
                    <a:pt x="20" y="88"/>
                  </a:moveTo>
                  <a:lnTo>
                    <a:pt x="19" y="89"/>
                  </a:lnTo>
                  <a:lnTo>
                    <a:pt x="19" y="88"/>
                  </a:lnTo>
                  <a:lnTo>
                    <a:pt x="20" y="88"/>
                  </a:lnTo>
                  <a:close/>
                  <a:moveTo>
                    <a:pt x="19" y="88"/>
                  </a:moveTo>
                  <a:lnTo>
                    <a:pt x="19" y="89"/>
                  </a:lnTo>
                  <a:lnTo>
                    <a:pt x="19" y="88"/>
                  </a:lnTo>
                  <a:close/>
                  <a:moveTo>
                    <a:pt x="21" y="88"/>
                  </a:moveTo>
                  <a:lnTo>
                    <a:pt x="21" y="89"/>
                  </a:lnTo>
                  <a:lnTo>
                    <a:pt x="21" y="88"/>
                  </a:lnTo>
                  <a:close/>
                  <a:moveTo>
                    <a:pt x="7" y="88"/>
                  </a:moveTo>
                  <a:lnTo>
                    <a:pt x="7" y="89"/>
                  </a:lnTo>
                  <a:lnTo>
                    <a:pt x="7" y="88"/>
                  </a:lnTo>
                  <a:close/>
                  <a:moveTo>
                    <a:pt x="38" y="88"/>
                  </a:moveTo>
                  <a:lnTo>
                    <a:pt x="38" y="89"/>
                  </a:lnTo>
                  <a:lnTo>
                    <a:pt x="37" y="89"/>
                  </a:lnTo>
                  <a:lnTo>
                    <a:pt x="37" y="88"/>
                  </a:lnTo>
                  <a:lnTo>
                    <a:pt x="38" y="88"/>
                  </a:lnTo>
                  <a:close/>
                  <a:moveTo>
                    <a:pt x="20" y="89"/>
                  </a:moveTo>
                  <a:lnTo>
                    <a:pt x="20" y="89"/>
                  </a:lnTo>
                  <a:lnTo>
                    <a:pt x="20" y="89"/>
                  </a:lnTo>
                  <a:lnTo>
                    <a:pt x="20" y="88"/>
                  </a:lnTo>
                  <a:lnTo>
                    <a:pt x="20" y="88"/>
                  </a:lnTo>
                  <a:lnTo>
                    <a:pt x="20" y="89"/>
                  </a:lnTo>
                  <a:close/>
                  <a:moveTo>
                    <a:pt x="25" y="88"/>
                  </a:moveTo>
                  <a:lnTo>
                    <a:pt x="24" y="88"/>
                  </a:lnTo>
                  <a:lnTo>
                    <a:pt x="25" y="88"/>
                  </a:lnTo>
                  <a:lnTo>
                    <a:pt x="25" y="89"/>
                  </a:lnTo>
                  <a:lnTo>
                    <a:pt x="24" y="89"/>
                  </a:lnTo>
                  <a:lnTo>
                    <a:pt x="24" y="88"/>
                  </a:lnTo>
                  <a:lnTo>
                    <a:pt x="25" y="88"/>
                  </a:lnTo>
                  <a:close/>
                  <a:moveTo>
                    <a:pt x="14" y="88"/>
                  </a:moveTo>
                  <a:lnTo>
                    <a:pt x="14" y="89"/>
                  </a:lnTo>
                  <a:lnTo>
                    <a:pt x="14" y="88"/>
                  </a:lnTo>
                  <a:close/>
                  <a:moveTo>
                    <a:pt x="27" y="89"/>
                  </a:moveTo>
                  <a:lnTo>
                    <a:pt x="27" y="88"/>
                  </a:lnTo>
                  <a:lnTo>
                    <a:pt x="27" y="89"/>
                  </a:lnTo>
                  <a:close/>
                  <a:moveTo>
                    <a:pt x="14" y="88"/>
                  </a:moveTo>
                  <a:lnTo>
                    <a:pt x="13" y="88"/>
                  </a:lnTo>
                  <a:lnTo>
                    <a:pt x="14" y="88"/>
                  </a:lnTo>
                  <a:close/>
                  <a:moveTo>
                    <a:pt x="36" y="88"/>
                  </a:moveTo>
                  <a:lnTo>
                    <a:pt x="36" y="89"/>
                  </a:lnTo>
                  <a:lnTo>
                    <a:pt x="35" y="89"/>
                  </a:lnTo>
                  <a:lnTo>
                    <a:pt x="36" y="89"/>
                  </a:lnTo>
                  <a:lnTo>
                    <a:pt x="35" y="89"/>
                  </a:lnTo>
                  <a:lnTo>
                    <a:pt x="36" y="89"/>
                  </a:lnTo>
                  <a:lnTo>
                    <a:pt x="35" y="89"/>
                  </a:lnTo>
                  <a:lnTo>
                    <a:pt x="36" y="89"/>
                  </a:lnTo>
                  <a:lnTo>
                    <a:pt x="36" y="88"/>
                  </a:lnTo>
                  <a:lnTo>
                    <a:pt x="36" y="89"/>
                  </a:lnTo>
                  <a:lnTo>
                    <a:pt x="36" y="88"/>
                  </a:lnTo>
                  <a:close/>
                  <a:moveTo>
                    <a:pt x="14" y="88"/>
                  </a:moveTo>
                  <a:lnTo>
                    <a:pt x="15" y="88"/>
                  </a:lnTo>
                  <a:lnTo>
                    <a:pt x="14" y="88"/>
                  </a:lnTo>
                  <a:close/>
                  <a:moveTo>
                    <a:pt x="14" y="88"/>
                  </a:moveTo>
                  <a:lnTo>
                    <a:pt x="14" y="89"/>
                  </a:lnTo>
                  <a:lnTo>
                    <a:pt x="14" y="88"/>
                  </a:lnTo>
                  <a:lnTo>
                    <a:pt x="14" y="89"/>
                  </a:lnTo>
                  <a:lnTo>
                    <a:pt x="14" y="88"/>
                  </a:lnTo>
                  <a:close/>
                  <a:moveTo>
                    <a:pt x="25" y="88"/>
                  </a:moveTo>
                  <a:lnTo>
                    <a:pt x="25" y="89"/>
                  </a:lnTo>
                  <a:lnTo>
                    <a:pt x="25" y="88"/>
                  </a:lnTo>
                  <a:close/>
                  <a:moveTo>
                    <a:pt x="14" y="88"/>
                  </a:moveTo>
                  <a:lnTo>
                    <a:pt x="13" y="88"/>
                  </a:lnTo>
                  <a:lnTo>
                    <a:pt x="14" y="88"/>
                  </a:lnTo>
                  <a:close/>
                  <a:moveTo>
                    <a:pt x="25" y="88"/>
                  </a:moveTo>
                  <a:lnTo>
                    <a:pt x="25" y="89"/>
                  </a:lnTo>
                  <a:lnTo>
                    <a:pt x="25" y="88"/>
                  </a:lnTo>
                  <a:lnTo>
                    <a:pt x="25" y="89"/>
                  </a:lnTo>
                  <a:lnTo>
                    <a:pt x="25" y="88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5" y="88"/>
                  </a:lnTo>
                  <a:lnTo>
                    <a:pt x="25" y="88"/>
                  </a:lnTo>
                  <a:lnTo>
                    <a:pt x="25" y="88"/>
                  </a:lnTo>
                  <a:lnTo>
                    <a:pt x="25" y="88"/>
                  </a:lnTo>
                  <a:lnTo>
                    <a:pt x="25" y="88"/>
                  </a:lnTo>
                  <a:close/>
                  <a:moveTo>
                    <a:pt x="37" y="88"/>
                  </a:moveTo>
                  <a:lnTo>
                    <a:pt x="38" y="88"/>
                  </a:lnTo>
                  <a:lnTo>
                    <a:pt x="37" y="88"/>
                  </a:lnTo>
                  <a:close/>
                  <a:moveTo>
                    <a:pt x="13" y="88"/>
                  </a:moveTo>
                  <a:lnTo>
                    <a:pt x="13" y="89"/>
                  </a:lnTo>
                  <a:lnTo>
                    <a:pt x="13" y="88"/>
                  </a:lnTo>
                  <a:lnTo>
                    <a:pt x="13" y="89"/>
                  </a:lnTo>
                  <a:lnTo>
                    <a:pt x="13" y="88"/>
                  </a:lnTo>
                  <a:lnTo>
                    <a:pt x="13" y="89"/>
                  </a:lnTo>
                  <a:lnTo>
                    <a:pt x="13" y="89"/>
                  </a:lnTo>
                  <a:lnTo>
                    <a:pt x="13" y="89"/>
                  </a:lnTo>
                  <a:lnTo>
                    <a:pt x="13" y="89"/>
                  </a:lnTo>
                  <a:lnTo>
                    <a:pt x="12" y="89"/>
                  </a:lnTo>
                  <a:lnTo>
                    <a:pt x="13" y="89"/>
                  </a:lnTo>
                  <a:lnTo>
                    <a:pt x="13" y="88"/>
                  </a:lnTo>
                  <a:lnTo>
                    <a:pt x="12" y="88"/>
                  </a:lnTo>
                  <a:lnTo>
                    <a:pt x="13" y="88"/>
                  </a:lnTo>
                  <a:lnTo>
                    <a:pt x="13" y="89"/>
                  </a:lnTo>
                  <a:lnTo>
                    <a:pt x="13" y="88"/>
                  </a:lnTo>
                  <a:lnTo>
                    <a:pt x="13" y="89"/>
                  </a:lnTo>
                  <a:lnTo>
                    <a:pt x="13" y="88"/>
                  </a:lnTo>
                  <a:lnTo>
                    <a:pt x="13" y="88"/>
                  </a:lnTo>
                  <a:close/>
                  <a:moveTo>
                    <a:pt x="16" y="88"/>
                  </a:moveTo>
                  <a:lnTo>
                    <a:pt x="16" y="88"/>
                  </a:lnTo>
                  <a:lnTo>
                    <a:pt x="16" y="88"/>
                  </a:lnTo>
                  <a:close/>
                  <a:moveTo>
                    <a:pt x="20" y="88"/>
                  </a:moveTo>
                  <a:lnTo>
                    <a:pt x="20" y="89"/>
                  </a:lnTo>
                  <a:lnTo>
                    <a:pt x="20" y="88"/>
                  </a:lnTo>
                  <a:close/>
                  <a:moveTo>
                    <a:pt x="27" y="88"/>
                  </a:moveTo>
                  <a:lnTo>
                    <a:pt x="28" y="88"/>
                  </a:lnTo>
                  <a:lnTo>
                    <a:pt x="27" y="88"/>
                  </a:lnTo>
                  <a:close/>
                  <a:moveTo>
                    <a:pt x="25" y="88"/>
                  </a:moveTo>
                  <a:lnTo>
                    <a:pt x="25" y="88"/>
                  </a:lnTo>
                  <a:lnTo>
                    <a:pt x="25" y="88"/>
                  </a:lnTo>
                  <a:lnTo>
                    <a:pt x="25" y="88"/>
                  </a:lnTo>
                  <a:lnTo>
                    <a:pt x="25" y="89"/>
                  </a:lnTo>
                  <a:lnTo>
                    <a:pt x="25" y="88"/>
                  </a:lnTo>
                  <a:lnTo>
                    <a:pt x="25" y="88"/>
                  </a:lnTo>
                  <a:lnTo>
                    <a:pt x="25" y="88"/>
                  </a:lnTo>
                  <a:close/>
                  <a:moveTo>
                    <a:pt x="10" y="88"/>
                  </a:moveTo>
                  <a:lnTo>
                    <a:pt x="10" y="88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9" y="88"/>
                  </a:lnTo>
                  <a:lnTo>
                    <a:pt x="10" y="88"/>
                  </a:lnTo>
                  <a:close/>
                  <a:moveTo>
                    <a:pt x="39" y="88"/>
                  </a:moveTo>
                  <a:lnTo>
                    <a:pt x="39" y="88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39" y="88"/>
                  </a:lnTo>
                  <a:close/>
                  <a:moveTo>
                    <a:pt x="9" y="88"/>
                  </a:moveTo>
                  <a:lnTo>
                    <a:pt x="9" y="88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9" y="88"/>
                  </a:lnTo>
                  <a:close/>
                  <a:moveTo>
                    <a:pt x="39" y="88"/>
                  </a:moveTo>
                  <a:lnTo>
                    <a:pt x="39" y="88"/>
                  </a:lnTo>
                  <a:lnTo>
                    <a:pt x="39" y="88"/>
                  </a:lnTo>
                  <a:close/>
                  <a:moveTo>
                    <a:pt x="19" y="88"/>
                  </a:moveTo>
                  <a:lnTo>
                    <a:pt x="19" y="88"/>
                  </a:lnTo>
                  <a:lnTo>
                    <a:pt x="19" y="88"/>
                  </a:lnTo>
                  <a:lnTo>
                    <a:pt x="19" y="88"/>
                  </a:lnTo>
                  <a:lnTo>
                    <a:pt x="19" y="88"/>
                  </a:lnTo>
                  <a:close/>
                  <a:moveTo>
                    <a:pt x="5" y="88"/>
                  </a:moveTo>
                  <a:lnTo>
                    <a:pt x="5" y="88"/>
                  </a:lnTo>
                  <a:lnTo>
                    <a:pt x="5" y="88"/>
                  </a:lnTo>
                  <a:close/>
                  <a:moveTo>
                    <a:pt x="9" y="88"/>
                  </a:moveTo>
                  <a:lnTo>
                    <a:pt x="9" y="88"/>
                  </a:lnTo>
                  <a:lnTo>
                    <a:pt x="9" y="88"/>
                  </a:lnTo>
                  <a:close/>
                  <a:moveTo>
                    <a:pt x="6" y="88"/>
                  </a:moveTo>
                  <a:lnTo>
                    <a:pt x="6" y="88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6" y="88"/>
                  </a:lnTo>
                  <a:close/>
                  <a:moveTo>
                    <a:pt x="16" y="88"/>
                  </a:moveTo>
                  <a:lnTo>
                    <a:pt x="16" y="88"/>
                  </a:lnTo>
                  <a:lnTo>
                    <a:pt x="16" y="88"/>
                  </a:lnTo>
                  <a:close/>
                  <a:moveTo>
                    <a:pt x="19" y="88"/>
                  </a:moveTo>
                  <a:lnTo>
                    <a:pt x="19" y="88"/>
                  </a:lnTo>
                  <a:lnTo>
                    <a:pt x="19" y="88"/>
                  </a:lnTo>
                  <a:close/>
                  <a:moveTo>
                    <a:pt x="26" y="88"/>
                  </a:moveTo>
                  <a:lnTo>
                    <a:pt x="26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5" y="88"/>
                  </a:lnTo>
                  <a:lnTo>
                    <a:pt x="26" y="88"/>
                  </a:lnTo>
                  <a:lnTo>
                    <a:pt x="25" y="88"/>
                  </a:lnTo>
                  <a:lnTo>
                    <a:pt x="25" y="88"/>
                  </a:lnTo>
                  <a:lnTo>
                    <a:pt x="26" y="88"/>
                  </a:lnTo>
                  <a:close/>
                  <a:moveTo>
                    <a:pt x="5" y="88"/>
                  </a:moveTo>
                  <a:lnTo>
                    <a:pt x="5" y="88"/>
                  </a:lnTo>
                  <a:lnTo>
                    <a:pt x="5" y="88"/>
                  </a:lnTo>
                  <a:lnTo>
                    <a:pt x="5" y="88"/>
                  </a:lnTo>
                  <a:lnTo>
                    <a:pt x="5" y="88"/>
                  </a:lnTo>
                  <a:close/>
                  <a:moveTo>
                    <a:pt x="38" y="88"/>
                  </a:moveTo>
                  <a:lnTo>
                    <a:pt x="39" y="88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38" y="88"/>
                  </a:lnTo>
                  <a:close/>
                  <a:moveTo>
                    <a:pt x="16" y="88"/>
                  </a:moveTo>
                  <a:lnTo>
                    <a:pt x="16" y="88"/>
                  </a:lnTo>
                  <a:lnTo>
                    <a:pt x="16" y="88"/>
                  </a:lnTo>
                  <a:close/>
                  <a:moveTo>
                    <a:pt x="10" y="88"/>
                  </a:moveTo>
                  <a:lnTo>
                    <a:pt x="10" y="88"/>
                  </a:lnTo>
                  <a:lnTo>
                    <a:pt x="10" y="88"/>
                  </a:lnTo>
                  <a:close/>
                  <a:moveTo>
                    <a:pt x="27" y="88"/>
                  </a:moveTo>
                  <a:lnTo>
                    <a:pt x="27" y="88"/>
                  </a:lnTo>
                  <a:lnTo>
                    <a:pt x="27" y="88"/>
                  </a:lnTo>
                  <a:lnTo>
                    <a:pt x="27" y="89"/>
                  </a:lnTo>
                  <a:lnTo>
                    <a:pt x="27" y="89"/>
                  </a:lnTo>
                  <a:lnTo>
                    <a:pt x="27" y="88"/>
                  </a:lnTo>
                  <a:lnTo>
                    <a:pt x="27" y="89"/>
                  </a:lnTo>
                  <a:lnTo>
                    <a:pt x="27" y="88"/>
                  </a:lnTo>
                  <a:lnTo>
                    <a:pt x="26" y="88"/>
                  </a:lnTo>
                  <a:lnTo>
                    <a:pt x="27" y="88"/>
                  </a:lnTo>
                  <a:lnTo>
                    <a:pt x="26" y="88"/>
                  </a:lnTo>
                  <a:lnTo>
                    <a:pt x="27" y="88"/>
                  </a:lnTo>
                  <a:lnTo>
                    <a:pt x="27" y="88"/>
                  </a:lnTo>
                  <a:close/>
                  <a:moveTo>
                    <a:pt x="25" y="88"/>
                  </a:moveTo>
                  <a:lnTo>
                    <a:pt x="25" y="88"/>
                  </a:lnTo>
                  <a:lnTo>
                    <a:pt x="25" y="88"/>
                  </a:lnTo>
                  <a:lnTo>
                    <a:pt x="25" y="88"/>
                  </a:lnTo>
                  <a:close/>
                  <a:moveTo>
                    <a:pt x="6" y="88"/>
                  </a:moveTo>
                  <a:lnTo>
                    <a:pt x="6" y="88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6" y="88"/>
                  </a:lnTo>
                  <a:close/>
                  <a:moveTo>
                    <a:pt x="9" y="88"/>
                  </a:moveTo>
                  <a:lnTo>
                    <a:pt x="9" y="88"/>
                  </a:lnTo>
                  <a:lnTo>
                    <a:pt x="9" y="88"/>
                  </a:lnTo>
                  <a:close/>
                  <a:moveTo>
                    <a:pt x="38" y="88"/>
                  </a:moveTo>
                  <a:lnTo>
                    <a:pt x="38" y="88"/>
                  </a:lnTo>
                  <a:lnTo>
                    <a:pt x="38" y="88"/>
                  </a:lnTo>
                  <a:close/>
                  <a:moveTo>
                    <a:pt x="19" y="88"/>
                  </a:moveTo>
                  <a:lnTo>
                    <a:pt x="19" y="88"/>
                  </a:lnTo>
                  <a:lnTo>
                    <a:pt x="19" y="88"/>
                  </a:lnTo>
                  <a:close/>
                  <a:moveTo>
                    <a:pt x="24" y="88"/>
                  </a:moveTo>
                  <a:lnTo>
                    <a:pt x="24" y="88"/>
                  </a:lnTo>
                  <a:lnTo>
                    <a:pt x="24" y="89"/>
                  </a:lnTo>
                  <a:lnTo>
                    <a:pt x="24" y="88"/>
                  </a:lnTo>
                  <a:lnTo>
                    <a:pt x="24" y="88"/>
                  </a:lnTo>
                  <a:close/>
                  <a:moveTo>
                    <a:pt x="26" y="88"/>
                  </a:moveTo>
                  <a:lnTo>
                    <a:pt x="25" y="88"/>
                  </a:lnTo>
                  <a:lnTo>
                    <a:pt x="26" y="88"/>
                  </a:lnTo>
                  <a:close/>
                  <a:moveTo>
                    <a:pt x="42" y="88"/>
                  </a:moveTo>
                  <a:lnTo>
                    <a:pt x="42" y="88"/>
                  </a:lnTo>
                  <a:lnTo>
                    <a:pt x="42" y="88"/>
                  </a:lnTo>
                  <a:close/>
                  <a:moveTo>
                    <a:pt x="9" y="88"/>
                  </a:moveTo>
                  <a:lnTo>
                    <a:pt x="10" y="88"/>
                  </a:lnTo>
                  <a:lnTo>
                    <a:pt x="9" y="88"/>
                  </a:lnTo>
                  <a:lnTo>
                    <a:pt x="10" y="88"/>
                  </a:lnTo>
                  <a:lnTo>
                    <a:pt x="9" y="88"/>
                  </a:lnTo>
                  <a:close/>
                  <a:moveTo>
                    <a:pt x="25" y="88"/>
                  </a:moveTo>
                  <a:lnTo>
                    <a:pt x="25" y="88"/>
                  </a:lnTo>
                  <a:lnTo>
                    <a:pt x="25" y="88"/>
                  </a:lnTo>
                  <a:close/>
                  <a:moveTo>
                    <a:pt x="6" y="88"/>
                  </a:moveTo>
                  <a:lnTo>
                    <a:pt x="6" y="88"/>
                  </a:lnTo>
                  <a:lnTo>
                    <a:pt x="6" y="88"/>
                  </a:lnTo>
                  <a:close/>
                  <a:moveTo>
                    <a:pt x="38" y="88"/>
                  </a:moveTo>
                  <a:lnTo>
                    <a:pt x="37" y="88"/>
                  </a:lnTo>
                  <a:lnTo>
                    <a:pt x="38" y="88"/>
                  </a:lnTo>
                  <a:lnTo>
                    <a:pt x="37" y="88"/>
                  </a:lnTo>
                  <a:lnTo>
                    <a:pt x="38" y="88"/>
                  </a:lnTo>
                  <a:close/>
                  <a:moveTo>
                    <a:pt x="27" y="88"/>
                  </a:moveTo>
                  <a:lnTo>
                    <a:pt x="28" y="88"/>
                  </a:lnTo>
                  <a:lnTo>
                    <a:pt x="27" y="88"/>
                  </a:lnTo>
                  <a:close/>
                  <a:moveTo>
                    <a:pt x="21" y="88"/>
                  </a:moveTo>
                  <a:lnTo>
                    <a:pt x="20" y="88"/>
                  </a:lnTo>
                  <a:lnTo>
                    <a:pt x="21" y="88"/>
                  </a:lnTo>
                  <a:close/>
                  <a:moveTo>
                    <a:pt x="41" y="88"/>
                  </a:moveTo>
                  <a:lnTo>
                    <a:pt x="40" y="88"/>
                  </a:lnTo>
                  <a:lnTo>
                    <a:pt x="41" y="88"/>
                  </a:lnTo>
                  <a:lnTo>
                    <a:pt x="40" y="88"/>
                  </a:lnTo>
                  <a:lnTo>
                    <a:pt x="41" y="88"/>
                  </a:lnTo>
                  <a:close/>
                  <a:moveTo>
                    <a:pt x="9" y="88"/>
                  </a:moveTo>
                  <a:lnTo>
                    <a:pt x="9" y="88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9" y="88"/>
                  </a:lnTo>
                  <a:close/>
                  <a:moveTo>
                    <a:pt x="42" y="88"/>
                  </a:moveTo>
                  <a:lnTo>
                    <a:pt x="42" y="88"/>
                  </a:lnTo>
                  <a:lnTo>
                    <a:pt x="42" y="88"/>
                  </a:lnTo>
                  <a:close/>
                  <a:moveTo>
                    <a:pt x="38" y="88"/>
                  </a:moveTo>
                  <a:lnTo>
                    <a:pt x="38" y="88"/>
                  </a:lnTo>
                  <a:lnTo>
                    <a:pt x="38" y="88"/>
                  </a:lnTo>
                  <a:close/>
                  <a:moveTo>
                    <a:pt x="38" y="88"/>
                  </a:moveTo>
                  <a:lnTo>
                    <a:pt x="39" y="88"/>
                  </a:lnTo>
                  <a:lnTo>
                    <a:pt x="38" y="88"/>
                  </a:lnTo>
                  <a:close/>
                  <a:moveTo>
                    <a:pt x="41" y="88"/>
                  </a:moveTo>
                  <a:lnTo>
                    <a:pt x="41" y="87"/>
                  </a:lnTo>
                  <a:lnTo>
                    <a:pt x="41" y="88"/>
                  </a:lnTo>
                  <a:close/>
                  <a:moveTo>
                    <a:pt x="24" y="88"/>
                  </a:moveTo>
                  <a:lnTo>
                    <a:pt x="24" y="87"/>
                  </a:lnTo>
                  <a:lnTo>
                    <a:pt x="24" y="88"/>
                  </a:lnTo>
                  <a:close/>
                  <a:moveTo>
                    <a:pt x="17" y="88"/>
                  </a:moveTo>
                  <a:lnTo>
                    <a:pt x="17" y="87"/>
                  </a:lnTo>
                  <a:lnTo>
                    <a:pt x="17" y="88"/>
                  </a:lnTo>
                  <a:close/>
                  <a:moveTo>
                    <a:pt x="13" y="88"/>
                  </a:moveTo>
                  <a:lnTo>
                    <a:pt x="13" y="87"/>
                  </a:lnTo>
                  <a:lnTo>
                    <a:pt x="13" y="88"/>
                  </a:lnTo>
                  <a:lnTo>
                    <a:pt x="13" y="87"/>
                  </a:lnTo>
                  <a:lnTo>
                    <a:pt x="13" y="88"/>
                  </a:lnTo>
                  <a:lnTo>
                    <a:pt x="13" y="87"/>
                  </a:lnTo>
                  <a:lnTo>
                    <a:pt x="13" y="88"/>
                  </a:lnTo>
                  <a:close/>
                  <a:moveTo>
                    <a:pt x="27" y="87"/>
                  </a:moveTo>
                  <a:lnTo>
                    <a:pt x="27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7" y="87"/>
                  </a:lnTo>
                  <a:lnTo>
                    <a:pt x="27" y="88"/>
                  </a:lnTo>
                  <a:lnTo>
                    <a:pt x="27" y="87"/>
                  </a:lnTo>
                  <a:lnTo>
                    <a:pt x="27" y="87"/>
                  </a:lnTo>
                  <a:close/>
                  <a:moveTo>
                    <a:pt x="5" y="87"/>
                  </a:moveTo>
                  <a:lnTo>
                    <a:pt x="5" y="88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8"/>
                  </a:lnTo>
                  <a:lnTo>
                    <a:pt x="5" y="87"/>
                  </a:lnTo>
                  <a:lnTo>
                    <a:pt x="5" y="88"/>
                  </a:lnTo>
                  <a:lnTo>
                    <a:pt x="5" y="88"/>
                  </a:lnTo>
                  <a:lnTo>
                    <a:pt x="5" y="88"/>
                  </a:lnTo>
                  <a:lnTo>
                    <a:pt x="5" y="87"/>
                  </a:lnTo>
                  <a:close/>
                  <a:moveTo>
                    <a:pt x="24" y="87"/>
                  </a:moveTo>
                  <a:lnTo>
                    <a:pt x="24" y="88"/>
                  </a:lnTo>
                  <a:lnTo>
                    <a:pt x="24" y="87"/>
                  </a:lnTo>
                  <a:close/>
                  <a:moveTo>
                    <a:pt x="10" y="88"/>
                  </a:moveTo>
                  <a:lnTo>
                    <a:pt x="10" y="87"/>
                  </a:lnTo>
                  <a:lnTo>
                    <a:pt x="10" y="88"/>
                  </a:lnTo>
                  <a:close/>
                  <a:moveTo>
                    <a:pt x="20" y="87"/>
                  </a:moveTo>
                  <a:lnTo>
                    <a:pt x="20" y="88"/>
                  </a:lnTo>
                  <a:lnTo>
                    <a:pt x="20" y="87"/>
                  </a:lnTo>
                  <a:lnTo>
                    <a:pt x="20" y="88"/>
                  </a:lnTo>
                  <a:lnTo>
                    <a:pt x="20" y="87"/>
                  </a:lnTo>
                  <a:close/>
                  <a:moveTo>
                    <a:pt x="30" y="87"/>
                  </a:moveTo>
                  <a:lnTo>
                    <a:pt x="30" y="88"/>
                  </a:lnTo>
                  <a:lnTo>
                    <a:pt x="29" y="88"/>
                  </a:lnTo>
                  <a:lnTo>
                    <a:pt x="29" y="87"/>
                  </a:lnTo>
                  <a:lnTo>
                    <a:pt x="30" y="87"/>
                  </a:lnTo>
                  <a:close/>
                  <a:moveTo>
                    <a:pt x="28" y="87"/>
                  </a:moveTo>
                  <a:lnTo>
                    <a:pt x="28" y="87"/>
                  </a:lnTo>
                  <a:lnTo>
                    <a:pt x="28" y="87"/>
                  </a:lnTo>
                  <a:close/>
                  <a:moveTo>
                    <a:pt x="5" y="87"/>
                  </a:moveTo>
                  <a:lnTo>
                    <a:pt x="5" y="88"/>
                  </a:lnTo>
                  <a:lnTo>
                    <a:pt x="6" y="88"/>
                  </a:lnTo>
                  <a:lnTo>
                    <a:pt x="5" y="88"/>
                  </a:lnTo>
                  <a:lnTo>
                    <a:pt x="5" y="87"/>
                  </a:lnTo>
                  <a:close/>
                  <a:moveTo>
                    <a:pt x="40" y="87"/>
                  </a:moveTo>
                  <a:lnTo>
                    <a:pt x="40" y="87"/>
                  </a:lnTo>
                  <a:lnTo>
                    <a:pt x="40" y="87"/>
                  </a:lnTo>
                  <a:close/>
                  <a:moveTo>
                    <a:pt x="9" y="87"/>
                  </a:moveTo>
                  <a:lnTo>
                    <a:pt x="8" y="87"/>
                  </a:lnTo>
                  <a:lnTo>
                    <a:pt x="9" y="87"/>
                  </a:lnTo>
                  <a:close/>
                  <a:moveTo>
                    <a:pt x="20" y="87"/>
                  </a:moveTo>
                  <a:lnTo>
                    <a:pt x="20" y="87"/>
                  </a:lnTo>
                  <a:lnTo>
                    <a:pt x="20" y="87"/>
                  </a:lnTo>
                  <a:close/>
                  <a:moveTo>
                    <a:pt x="10" y="87"/>
                  </a:moveTo>
                  <a:lnTo>
                    <a:pt x="10" y="87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9" y="88"/>
                  </a:lnTo>
                  <a:lnTo>
                    <a:pt x="10" y="88"/>
                  </a:lnTo>
                  <a:lnTo>
                    <a:pt x="9" y="88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87"/>
                  </a:lnTo>
                  <a:close/>
                  <a:moveTo>
                    <a:pt x="10" y="87"/>
                  </a:moveTo>
                  <a:lnTo>
                    <a:pt x="9" y="87"/>
                  </a:lnTo>
                  <a:lnTo>
                    <a:pt x="9" y="88"/>
                  </a:lnTo>
                  <a:lnTo>
                    <a:pt x="9" y="87"/>
                  </a:lnTo>
                  <a:lnTo>
                    <a:pt x="9" y="88"/>
                  </a:lnTo>
                  <a:lnTo>
                    <a:pt x="9" y="87"/>
                  </a:lnTo>
                  <a:lnTo>
                    <a:pt x="10" y="87"/>
                  </a:lnTo>
                  <a:close/>
                  <a:moveTo>
                    <a:pt x="40" y="87"/>
                  </a:moveTo>
                  <a:lnTo>
                    <a:pt x="40" y="87"/>
                  </a:lnTo>
                  <a:lnTo>
                    <a:pt x="40" y="87"/>
                  </a:lnTo>
                  <a:close/>
                  <a:moveTo>
                    <a:pt x="9" y="87"/>
                  </a:moveTo>
                  <a:lnTo>
                    <a:pt x="9" y="88"/>
                  </a:lnTo>
                  <a:lnTo>
                    <a:pt x="9" y="88"/>
                  </a:lnTo>
                  <a:lnTo>
                    <a:pt x="9" y="87"/>
                  </a:lnTo>
                  <a:lnTo>
                    <a:pt x="9" y="87"/>
                  </a:lnTo>
                  <a:close/>
                  <a:moveTo>
                    <a:pt x="29" y="87"/>
                  </a:moveTo>
                  <a:lnTo>
                    <a:pt x="28" y="87"/>
                  </a:lnTo>
                  <a:lnTo>
                    <a:pt x="29" y="88"/>
                  </a:lnTo>
                  <a:lnTo>
                    <a:pt x="28" y="88"/>
                  </a:lnTo>
                  <a:lnTo>
                    <a:pt x="29" y="88"/>
                  </a:lnTo>
                  <a:lnTo>
                    <a:pt x="28" y="88"/>
                  </a:lnTo>
                  <a:lnTo>
                    <a:pt x="28" y="87"/>
                  </a:lnTo>
                  <a:lnTo>
                    <a:pt x="29" y="87"/>
                  </a:lnTo>
                  <a:lnTo>
                    <a:pt x="28" y="87"/>
                  </a:lnTo>
                  <a:lnTo>
                    <a:pt x="29" y="87"/>
                  </a:lnTo>
                  <a:lnTo>
                    <a:pt x="28" y="87"/>
                  </a:lnTo>
                  <a:lnTo>
                    <a:pt x="29" y="87"/>
                  </a:lnTo>
                  <a:close/>
                  <a:moveTo>
                    <a:pt x="28" y="87"/>
                  </a:moveTo>
                  <a:lnTo>
                    <a:pt x="28" y="87"/>
                  </a:lnTo>
                  <a:lnTo>
                    <a:pt x="28" y="87"/>
                  </a:lnTo>
                  <a:close/>
                  <a:moveTo>
                    <a:pt x="11" y="87"/>
                  </a:moveTo>
                  <a:lnTo>
                    <a:pt x="11" y="86"/>
                  </a:lnTo>
                  <a:lnTo>
                    <a:pt x="11" y="87"/>
                  </a:lnTo>
                  <a:close/>
                  <a:moveTo>
                    <a:pt x="16" y="87"/>
                  </a:moveTo>
                  <a:lnTo>
                    <a:pt x="16" y="86"/>
                  </a:lnTo>
                  <a:lnTo>
                    <a:pt x="16" y="87"/>
                  </a:lnTo>
                  <a:close/>
                  <a:moveTo>
                    <a:pt x="10" y="86"/>
                  </a:moveTo>
                  <a:lnTo>
                    <a:pt x="10" y="87"/>
                  </a:lnTo>
                  <a:lnTo>
                    <a:pt x="9" y="87"/>
                  </a:lnTo>
                  <a:lnTo>
                    <a:pt x="10" y="87"/>
                  </a:lnTo>
                  <a:lnTo>
                    <a:pt x="9" y="87"/>
                  </a:lnTo>
                  <a:lnTo>
                    <a:pt x="9" y="86"/>
                  </a:lnTo>
                  <a:lnTo>
                    <a:pt x="9" y="87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7"/>
                  </a:lnTo>
                  <a:lnTo>
                    <a:pt x="10" y="86"/>
                  </a:lnTo>
                  <a:close/>
                  <a:moveTo>
                    <a:pt x="12" y="87"/>
                  </a:moveTo>
                  <a:lnTo>
                    <a:pt x="12" y="86"/>
                  </a:lnTo>
                  <a:lnTo>
                    <a:pt x="12" y="87"/>
                  </a:lnTo>
                  <a:close/>
                  <a:moveTo>
                    <a:pt x="11" y="86"/>
                  </a:moveTo>
                  <a:lnTo>
                    <a:pt x="12" y="86"/>
                  </a:lnTo>
                  <a:lnTo>
                    <a:pt x="12" y="87"/>
                  </a:lnTo>
                  <a:lnTo>
                    <a:pt x="11" y="87"/>
                  </a:lnTo>
                  <a:lnTo>
                    <a:pt x="11" y="86"/>
                  </a:lnTo>
                  <a:close/>
                  <a:moveTo>
                    <a:pt x="12" y="87"/>
                  </a:moveTo>
                  <a:lnTo>
                    <a:pt x="12" y="87"/>
                  </a:lnTo>
                  <a:lnTo>
                    <a:pt x="12" y="87"/>
                  </a:lnTo>
                  <a:lnTo>
                    <a:pt x="12" y="86"/>
                  </a:lnTo>
                  <a:lnTo>
                    <a:pt x="12" y="87"/>
                  </a:lnTo>
                  <a:close/>
                  <a:moveTo>
                    <a:pt x="9" y="87"/>
                  </a:moveTo>
                  <a:lnTo>
                    <a:pt x="9" y="86"/>
                  </a:lnTo>
                  <a:lnTo>
                    <a:pt x="9" y="87"/>
                  </a:lnTo>
                  <a:close/>
                  <a:moveTo>
                    <a:pt x="28" y="86"/>
                  </a:moveTo>
                  <a:lnTo>
                    <a:pt x="28" y="87"/>
                  </a:lnTo>
                  <a:lnTo>
                    <a:pt x="28" y="86"/>
                  </a:lnTo>
                  <a:close/>
                  <a:moveTo>
                    <a:pt x="9" y="87"/>
                  </a:moveTo>
                  <a:lnTo>
                    <a:pt x="9" y="87"/>
                  </a:lnTo>
                  <a:lnTo>
                    <a:pt x="9" y="86"/>
                  </a:lnTo>
                  <a:lnTo>
                    <a:pt x="9" y="86"/>
                  </a:lnTo>
                  <a:lnTo>
                    <a:pt x="9" y="87"/>
                  </a:lnTo>
                  <a:close/>
                  <a:moveTo>
                    <a:pt x="16" y="87"/>
                  </a:moveTo>
                  <a:lnTo>
                    <a:pt x="16" y="86"/>
                  </a:lnTo>
                  <a:lnTo>
                    <a:pt x="16" y="87"/>
                  </a:lnTo>
                  <a:lnTo>
                    <a:pt x="16" y="86"/>
                  </a:lnTo>
                  <a:lnTo>
                    <a:pt x="16" y="87"/>
                  </a:lnTo>
                  <a:close/>
                  <a:moveTo>
                    <a:pt x="16" y="86"/>
                  </a:moveTo>
                  <a:lnTo>
                    <a:pt x="17" y="86"/>
                  </a:lnTo>
                  <a:lnTo>
                    <a:pt x="16" y="86"/>
                  </a:lnTo>
                  <a:lnTo>
                    <a:pt x="17" y="86"/>
                  </a:lnTo>
                  <a:lnTo>
                    <a:pt x="17" y="87"/>
                  </a:lnTo>
                  <a:lnTo>
                    <a:pt x="16" y="87"/>
                  </a:lnTo>
                  <a:lnTo>
                    <a:pt x="16" y="86"/>
                  </a:lnTo>
                  <a:close/>
                  <a:moveTo>
                    <a:pt x="16" y="86"/>
                  </a:moveTo>
                  <a:lnTo>
                    <a:pt x="16" y="87"/>
                  </a:lnTo>
                  <a:lnTo>
                    <a:pt x="16" y="86"/>
                  </a:lnTo>
                  <a:close/>
                  <a:moveTo>
                    <a:pt x="8" y="86"/>
                  </a:moveTo>
                  <a:lnTo>
                    <a:pt x="8" y="87"/>
                  </a:lnTo>
                  <a:lnTo>
                    <a:pt x="8" y="86"/>
                  </a:lnTo>
                  <a:close/>
                  <a:moveTo>
                    <a:pt x="5" y="86"/>
                  </a:moveTo>
                  <a:lnTo>
                    <a:pt x="5" y="87"/>
                  </a:lnTo>
                  <a:lnTo>
                    <a:pt x="5" y="86"/>
                  </a:lnTo>
                  <a:close/>
                  <a:moveTo>
                    <a:pt x="22" y="86"/>
                  </a:moveTo>
                  <a:lnTo>
                    <a:pt x="23" y="86"/>
                  </a:lnTo>
                  <a:lnTo>
                    <a:pt x="22" y="86"/>
                  </a:lnTo>
                  <a:close/>
                  <a:moveTo>
                    <a:pt x="19" y="86"/>
                  </a:moveTo>
                  <a:lnTo>
                    <a:pt x="19" y="86"/>
                  </a:lnTo>
                  <a:lnTo>
                    <a:pt x="19" y="86"/>
                  </a:lnTo>
                  <a:close/>
                  <a:moveTo>
                    <a:pt x="12" y="86"/>
                  </a:moveTo>
                  <a:lnTo>
                    <a:pt x="11" y="86"/>
                  </a:lnTo>
                  <a:lnTo>
                    <a:pt x="12" y="86"/>
                  </a:lnTo>
                  <a:lnTo>
                    <a:pt x="11" y="86"/>
                  </a:lnTo>
                  <a:lnTo>
                    <a:pt x="12" y="86"/>
                  </a:lnTo>
                  <a:lnTo>
                    <a:pt x="11" y="86"/>
                  </a:lnTo>
                  <a:lnTo>
                    <a:pt x="12" y="86"/>
                  </a:lnTo>
                  <a:close/>
                  <a:moveTo>
                    <a:pt x="8" y="86"/>
                  </a:moveTo>
                  <a:lnTo>
                    <a:pt x="8" y="86"/>
                  </a:lnTo>
                  <a:lnTo>
                    <a:pt x="8" y="86"/>
                  </a:lnTo>
                  <a:close/>
                  <a:moveTo>
                    <a:pt x="9" y="86"/>
                  </a:moveTo>
                  <a:lnTo>
                    <a:pt x="10" y="86"/>
                  </a:lnTo>
                  <a:lnTo>
                    <a:pt x="9" y="86"/>
                  </a:lnTo>
                  <a:close/>
                  <a:moveTo>
                    <a:pt x="21" y="86"/>
                  </a:moveTo>
                  <a:lnTo>
                    <a:pt x="20" y="86"/>
                  </a:lnTo>
                  <a:lnTo>
                    <a:pt x="21" y="86"/>
                  </a:lnTo>
                  <a:close/>
                  <a:moveTo>
                    <a:pt x="20" y="86"/>
                  </a:moveTo>
                  <a:lnTo>
                    <a:pt x="20" y="86"/>
                  </a:lnTo>
                  <a:lnTo>
                    <a:pt x="20" y="86"/>
                  </a:lnTo>
                  <a:close/>
                  <a:moveTo>
                    <a:pt x="10" y="86"/>
                  </a:moveTo>
                  <a:lnTo>
                    <a:pt x="10" y="86"/>
                  </a:lnTo>
                  <a:lnTo>
                    <a:pt x="10" y="86"/>
                  </a:lnTo>
                  <a:close/>
                  <a:moveTo>
                    <a:pt x="20" y="86"/>
                  </a:moveTo>
                  <a:lnTo>
                    <a:pt x="19" y="86"/>
                  </a:lnTo>
                  <a:lnTo>
                    <a:pt x="20" y="86"/>
                  </a:lnTo>
                  <a:close/>
                  <a:moveTo>
                    <a:pt x="44" y="86"/>
                  </a:moveTo>
                  <a:lnTo>
                    <a:pt x="43" y="86"/>
                  </a:lnTo>
                  <a:lnTo>
                    <a:pt x="44" y="86"/>
                  </a:lnTo>
                  <a:close/>
                  <a:moveTo>
                    <a:pt x="19" y="86"/>
                  </a:moveTo>
                  <a:lnTo>
                    <a:pt x="19" y="86"/>
                  </a:lnTo>
                  <a:lnTo>
                    <a:pt x="19" y="86"/>
                  </a:lnTo>
                  <a:close/>
                  <a:moveTo>
                    <a:pt x="20" y="86"/>
                  </a:moveTo>
                  <a:lnTo>
                    <a:pt x="20" y="86"/>
                  </a:lnTo>
                  <a:lnTo>
                    <a:pt x="20" y="86"/>
                  </a:lnTo>
                  <a:close/>
                  <a:moveTo>
                    <a:pt x="8" y="86"/>
                  </a:moveTo>
                  <a:lnTo>
                    <a:pt x="9" y="86"/>
                  </a:lnTo>
                  <a:lnTo>
                    <a:pt x="8" y="86"/>
                  </a:lnTo>
                  <a:close/>
                  <a:moveTo>
                    <a:pt x="10" y="86"/>
                  </a:moveTo>
                  <a:lnTo>
                    <a:pt x="10" y="86"/>
                  </a:lnTo>
                  <a:lnTo>
                    <a:pt x="10" y="86"/>
                  </a:lnTo>
                  <a:lnTo>
                    <a:pt x="9" y="86"/>
                  </a:lnTo>
                  <a:lnTo>
                    <a:pt x="10" y="86"/>
                  </a:lnTo>
                  <a:lnTo>
                    <a:pt x="9" y="86"/>
                  </a:lnTo>
                  <a:lnTo>
                    <a:pt x="10" y="86"/>
                  </a:lnTo>
                  <a:close/>
                  <a:moveTo>
                    <a:pt x="17" y="86"/>
                  </a:moveTo>
                  <a:lnTo>
                    <a:pt x="18" y="86"/>
                  </a:lnTo>
                  <a:lnTo>
                    <a:pt x="17" y="86"/>
                  </a:lnTo>
                  <a:lnTo>
                    <a:pt x="17" y="86"/>
                  </a:lnTo>
                  <a:lnTo>
                    <a:pt x="17" y="86"/>
                  </a:lnTo>
                  <a:close/>
                  <a:moveTo>
                    <a:pt x="20" y="86"/>
                  </a:move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9" y="86"/>
                  </a:lnTo>
                  <a:lnTo>
                    <a:pt x="20" y="86"/>
                  </a:lnTo>
                  <a:lnTo>
                    <a:pt x="20" y="86"/>
                  </a:lnTo>
                  <a:close/>
                  <a:moveTo>
                    <a:pt x="29" y="86"/>
                  </a:moveTo>
                  <a:lnTo>
                    <a:pt x="30" y="86"/>
                  </a:lnTo>
                  <a:lnTo>
                    <a:pt x="30" y="86"/>
                  </a:lnTo>
                  <a:lnTo>
                    <a:pt x="29" y="86"/>
                  </a:lnTo>
                  <a:lnTo>
                    <a:pt x="28" y="86"/>
                  </a:lnTo>
                  <a:lnTo>
                    <a:pt x="29" y="86"/>
                  </a:lnTo>
                  <a:lnTo>
                    <a:pt x="29" y="86"/>
                  </a:lnTo>
                  <a:close/>
                  <a:moveTo>
                    <a:pt x="20" y="86"/>
                  </a:moveTo>
                  <a:lnTo>
                    <a:pt x="20" y="86"/>
                  </a:lnTo>
                  <a:lnTo>
                    <a:pt x="20" y="86"/>
                  </a:lnTo>
                  <a:close/>
                  <a:moveTo>
                    <a:pt x="25" y="86"/>
                  </a:moveTo>
                  <a:lnTo>
                    <a:pt x="25" y="86"/>
                  </a:lnTo>
                  <a:lnTo>
                    <a:pt x="24" y="86"/>
                  </a:lnTo>
                  <a:lnTo>
                    <a:pt x="25" y="86"/>
                  </a:lnTo>
                  <a:close/>
                  <a:moveTo>
                    <a:pt x="19" y="86"/>
                  </a:moveTo>
                  <a:lnTo>
                    <a:pt x="19" y="86"/>
                  </a:lnTo>
                  <a:lnTo>
                    <a:pt x="19" y="86"/>
                  </a:lnTo>
                  <a:close/>
                  <a:moveTo>
                    <a:pt x="20" y="86"/>
                  </a:moveTo>
                  <a:lnTo>
                    <a:pt x="21" y="86"/>
                  </a:lnTo>
                  <a:lnTo>
                    <a:pt x="20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close/>
                  <a:moveTo>
                    <a:pt x="23" y="86"/>
                  </a:moveTo>
                  <a:lnTo>
                    <a:pt x="22" y="86"/>
                  </a:lnTo>
                  <a:lnTo>
                    <a:pt x="23" y="86"/>
                  </a:lnTo>
                  <a:lnTo>
                    <a:pt x="22" y="86"/>
                  </a:lnTo>
                  <a:lnTo>
                    <a:pt x="23" y="86"/>
                  </a:lnTo>
                  <a:close/>
                  <a:moveTo>
                    <a:pt x="21" y="86"/>
                  </a:moveTo>
                  <a:lnTo>
                    <a:pt x="22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1" y="86"/>
                  </a:lnTo>
                  <a:close/>
                  <a:moveTo>
                    <a:pt x="44" y="86"/>
                  </a:moveTo>
                  <a:lnTo>
                    <a:pt x="43" y="86"/>
                  </a:lnTo>
                  <a:lnTo>
                    <a:pt x="44" y="86"/>
                  </a:lnTo>
                  <a:close/>
                  <a:moveTo>
                    <a:pt x="24" y="86"/>
                  </a:moveTo>
                  <a:lnTo>
                    <a:pt x="23" y="86"/>
                  </a:lnTo>
                  <a:lnTo>
                    <a:pt x="24" y="86"/>
                  </a:lnTo>
                  <a:lnTo>
                    <a:pt x="23" y="86"/>
                  </a:lnTo>
                  <a:lnTo>
                    <a:pt x="24" y="86"/>
                  </a:lnTo>
                  <a:close/>
                  <a:moveTo>
                    <a:pt x="24" y="86"/>
                  </a:moveTo>
                  <a:lnTo>
                    <a:pt x="24" y="86"/>
                  </a:lnTo>
                  <a:lnTo>
                    <a:pt x="24" y="86"/>
                  </a:lnTo>
                  <a:close/>
                  <a:moveTo>
                    <a:pt x="22" y="86"/>
                  </a:moveTo>
                  <a:lnTo>
                    <a:pt x="23" y="86"/>
                  </a:lnTo>
                  <a:lnTo>
                    <a:pt x="22" y="86"/>
                  </a:lnTo>
                  <a:close/>
                  <a:moveTo>
                    <a:pt x="22" y="86"/>
                  </a:moveTo>
                  <a:lnTo>
                    <a:pt x="21" y="86"/>
                  </a:lnTo>
                  <a:lnTo>
                    <a:pt x="22" y="86"/>
                  </a:lnTo>
                  <a:lnTo>
                    <a:pt x="21" y="86"/>
                  </a:lnTo>
                  <a:lnTo>
                    <a:pt x="22" y="86"/>
                  </a:lnTo>
                  <a:close/>
                  <a:moveTo>
                    <a:pt x="14" y="86"/>
                  </a:moveTo>
                  <a:lnTo>
                    <a:pt x="15" y="86"/>
                  </a:lnTo>
                  <a:lnTo>
                    <a:pt x="14" y="86"/>
                  </a:lnTo>
                  <a:lnTo>
                    <a:pt x="15" y="86"/>
                  </a:lnTo>
                  <a:lnTo>
                    <a:pt x="14" y="86"/>
                  </a:lnTo>
                  <a:close/>
                  <a:moveTo>
                    <a:pt x="21" y="86"/>
                  </a:moveTo>
                  <a:lnTo>
                    <a:pt x="21" y="86"/>
                  </a:lnTo>
                  <a:lnTo>
                    <a:pt x="21" y="86"/>
                  </a:lnTo>
                  <a:close/>
                  <a:moveTo>
                    <a:pt x="11" y="86"/>
                  </a:moveTo>
                  <a:lnTo>
                    <a:pt x="11" y="86"/>
                  </a:lnTo>
                  <a:lnTo>
                    <a:pt x="11" y="86"/>
                  </a:lnTo>
                  <a:lnTo>
                    <a:pt x="10" y="86"/>
                  </a:lnTo>
                  <a:lnTo>
                    <a:pt x="11" y="86"/>
                  </a:lnTo>
                  <a:close/>
                  <a:moveTo>
                    <a:pt x="23" y="86"/>
                  </a:moveTo>
                  <a:lnTo>
                    <a:pt x="23" y="86"/>
                  </a:lnTo>
                  <a:lnTo>
                    <a:pt x="23" y="86"/>
                  </a:lnTo>
                  <a:close/>
                  <a:moveTo>
                    <a:pt x="10" y="86"/>
                  </a:moveTo>
                  <a:lnTo>
                    <a:pt x="9" y="86"/>
                  </a:lnTo>
                  <a:lnTo>
                    <a:pt x="10" y="86"/>
                  </a:lnTo>
                  <a:lnTo>
                    <a:pt x="9" y="86"/>
                  </a:lnTo>
                  <a:lnTo>
                    <a:pt x="10" y="86"/>
                  </a:lnTo>
                  <a:close/>
                  <a:moveTo>
                    <a:pt x="23" y="86"/>
                  </a:moveTo>
                  <a:lnTo>
                    <a:pt x="22" y="86"/>
                  </a:lnTo>
                  <a:lnTo>
                    <a:pt x="23" y="86"/>
                  </a:lnTo>
                  <a:close/>
                  <a:moveTo>
                    <a:pt x="20" y="86"/>
                  </a:moveTo>
                  <a:lnTo>
                    <a:pt x="21" y="86"/>
                  </a:lnTo>
                  <a:lnTo>
                    <a:pt x="20" y="86"/>
                  </a:lnTo>
                  <a:lnTo>
                    <a:pt x="21" y="86"/>
                  </a:lnTo>
                  <a:lnTo>
                    <a:pt x="20" y="86"/>
                  </a:lnTo>
                  <a:close/>
                  <a:moveTo>
                    <a:pt x="47" y="86"/>
                  </a:moveTo>
                  <a:lnTo>
                    <a:pt x="46" y="86"/>
                  </a:lnTo>
                  <a:lnTo>
                    <a:pt x="47" y="86"/>
                  </a:lnTo>
                  <a:close/>
                  <a:moveTo>
                    <a:pt x="9" y="86"/>
                  </a:moveTo>
                  <a:lnTo>
                    <a:pt x="9" y="85"/>
                  </a:lnTo>
                  <a:lnTo>
                    <a:pt x="9" y="86"/>
                  </a:lnTo>
                  <a:close/>
                  <a:moveTo>
                    <a:pt x="8" y="85"/>
                  </a:moveTo>
                  <a:lnTo>
                    <a:pt x="8" y="86"/>
                  </a:lnTo>
                  <a:lnTo>
                    <a:pt x="8" y="86"/>
                  </a:lnTo>
                  <a:lnTo>
                    <a:pt x="8" y="85"/>
                  </a:lnTo>
                  <a:lnTo>
                    <a:pt x="8" y="86"/>
                  </a:lnTo>
                  <a:lnTo>
                    <a:pt x="8" y="85"/>
                  </a:lnTo>
                  <a:lnTo>
                    <a:pt x="8" y="85"/>
                  </a:lnTo>
                  <a:close/>
                  <a:moveTo>
                    <a:pt x="21" y="85"/>
                  </a:moveTo>
                  <a:lnTo>
                    <a:pt x="21" y="86"/>
                  </a:lnTo>
                  <a:lnTo>
                    <a:pt x="21" y="85"/>
                  </a:lnTo>
                  <a:close/>
                  <a:moveTo>
                    <a:pt x="16" y="85"/>
                  </a:moveTo>
                  <a:lnTo>
                    <a:pt x="16" y="86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6" y="85"/>
                  </a:lnTo>
                  <a:lnTo>
                    <a:pt x="16" y="85"/>
                  </a:lnTo>
                  <a:close/>
                  <a:moveTo>
                    <a:pt x="16" y="85"/>
                  </a:moveTo>
                  <a:lnTo>
                    <a:pt x="16" y="86"/>
                  </a:lnTo>
                  <a:lnTo>
                    <a:pt x="16" y="85"/>
                  </a:lnTo>
                  <a:lnTo>
                    <a:pt x="15" y="85"/>
                  </a:lnTo>
                  <a:lnTo>
                    <a:pt x="16" y="85"/>
                  </a:lnTo>
                  <a:close/>
                  <a:moveTo>
                    <a:pt x="24" y="86"/>
                  </a:moveTo>
                  <a:lnTo>
                    <a:pt x="24" y="85"/>
                  </a:lnTo>
                  <a:lnTo>
                    <a:pt x="24" y="86"/>
                  </a:lnTo>
                  <a:close/>
                  <a:moveTo>
                    <a:pt x="45" y="85"/>
                  </a:moveTo>
                  <a:lnTo>
                    <a:pt x="45" y="86"/>
                  </a:lnTo>
                  <a:lnTo>
                    <a:pt x="45" y="85"/>
                  </a:lnTo>
                  <a:lnTo>
                    <a:pt x="45" y="86"/>
                  </a:lnTo>
                  <a:lnTo>
                    <a:pt x="45" y="85"/>
                  </a:lnTo>
                  <a:lnTo>
                    <a:pt x="45" y="86"/>
                  </a:lnTo>
                  <a:lnTo>
                    <a:pt x="45" y="85"/>
                  </a:lnTo>
                  <a:close/>
                  <a:moveTo>
                    <a:pt x="2" y="86"/>
                  </a:moveTo>
                  <a:lnTo>
                    <a:pt x="2" y="85"/>
                  </a:lnTo>
                  <a:lnTo>
                    <a:pt x="2" y="86"/>
                  </a:lnTo>
                  <a:close/>
                  <a:moveTo>
                    <a:pt x="10" y="85"/>
                  </a:moveTo>
                  <a:lnTo>
                    <a:pt x="10" y="86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0" y="85"/>
                  </a:lnTo>
                  <a:close/>
                  <a:moveTo>
                    <a:pt x="49" y="85"/>
                  </a:moveTo>
                  <a:lnTo>
                    <a:pt x="49" y="86"/>
                  </a:lnTo>
                  <a:lnTo>
                    <a:pt x="49" y="85"/>
                  </a:lnTo>
                  <a:lnTo>
                    <a:pt x="49" y="86"/>
                  </a:lnTo>
                  <a:lnTo>
                    <a:pt x="49" y="85"/>
                  </a:lnTo>
                  <a:close/>
                  <a:moveTo>
                    <a:pt x="48" y="85"/>
                  </a:moveTo>
                  <a:lnTo>
                    <a:pt x="49" y="85"/>
                  </a:lnTo>
                  <a:lnTo>
                    <a:pt x="48" y="85"/>
                  </a:lnTo>
                  <a:close/>
                  <a:moveTo>
                    <a:pt x="12" y="85"/>
                  </a:moveTo>
                  <a:lnTo>
                    <a:pt x="12" y="86"/>
                  </a:lnTo>
                  <a:lnTo>
                    <a:pt x="12" y="85"/>
                  </a:lnTo>
                  <a:lnTo>
                    <a:pt x="11" y="85"/>
                  </a:lnTo>
                  <a:lnTo>
                    <a:pt x="12" y="85"/>
                  </a:lnTo>
                  <a:close/>
                  <a:moveTo>
                    <a:pt x="8" y="85"/>
                  </a:moveTo>
                  <a:lnTo>
                    <a:pt x="8" y="86"/>
                  </a:lnTo>
                  <a:lnTo>
                    <a:pt x="8" y="85"/>
                  </a:lnTo>
                  <a:lnTo>
                    <a:pt x="8" y="86"/>
                  </a:lnTo>
                  <a:lnTo>
                    <a:pt x="8" y="85"/>
                  </a:lnTo>
                  <a:close/>
                  <a:moveTo>
                    <a:pt x="9" y="85"/>
                  </a:moveTo>
                  <a:lnTo>
                    <a:pt x="9" y="86"/>
                  </a:lnTo>
                  <a:lnTo>
                    <a:pt x="9" y="85"/>
                  </a:lnTo>
                  <a:close/>
                  <a:moveTo>
                    <a:pt x="24" y="85"/>
                  </a:moveTo>
                  <a:lnTo>
                    <a:pt x="23" y="86"/>
                  </a:lnTo>
                  <a:lnTo>
                    <a:pt x="23" y="85"/>
                  </a:lnTo>
                  <a:lnTo>
                    <a:pt x="23" y="86"/>
                  </a:lnTo>
                  <a:lnTo>
                    <a:pt x="23" y="85"/>
                  </a:lnTo>
                  <a:lnTo>
                    <a:pt x="23" y="86"/>
                  </a:lnTo>
                  <a:lnTo>
                    <a:pt x="23" y="85"/>
                  </a:lnTo>
                  <a:lnTo>
                    <a:pt x="24" y="85"/>
                  </a:lnTo>
                  <a:close/>
                  <a:moveTo>
                    <a:pt x="21" y="85"/>
                  </a:moveTo>
                  <a:lnTo>
                    <a:pt x="21" y="86"/>
                  </a:lnTo>
                  <a:lnTo>
                    <a:pt x="21" y="85"/>
                  </a:lnTo>
                  <a:close/>
                  <a:moveTo>
                    <a:pt x="9" y="85"/>
                  </a:moveTo>
                  <a:lnTo>
                    <a:pt x="9" y="85"/>
                  </a:lnTo>
                  <a:lnTo>
                    <a:pt x="9" y="86"/>
                  </a:lnTo>
                  <a:lnTo>
                    <a:pt x="9" y="85"/>
                  </a:lnTo>
                  <a:close/>
                  <a:moveTo>
                    <a:pt x="3" y="85"/>
                  </a:moveTo>
                  <a:lnTo>
                    <a:pt x="3" y="86"/>
                  </a:lnTo>
                  <a:lnTo>
                    <a:pt x="3" y="85"/>
                  </a:lnTo>
                  <a:close/>
                  <a:moveTo>
                    <a:pt x="49" y="85"/>
                  </a:moveTo>
                  <a:lnTo>
                    <a:pt x="50" y="85"/>
                  </a:lnTo>
                  <a:lnTo>
                    <a:pt x="49" y="85"/>
                  </a:lnTo>
                  <a:close/>
                  <a:moveTo>
                    <a:pt x="22" y="85"/>
                  </a:moveTo>
                  <a:lnTo>
                    <a:pt x="23" y="85"/>
                  </a:lnTo>
                  <a:lnTo>
                    <a:pt x="22" y="85"/>
                  </a:lnTo>
                  <a:close/>
                  <a:moveTo>
                    <a:pt x="17" y="85"/>
                  </a:moveTo>
                  <a:lnTo>
                    <a:pt x="17" y="86"/>
                  </a:lnTo>
                  <a:lnTo>
                    <a:pt x="17" y="85"/>
                  </a:lnTo>
                  <a:lnTo>
                    <a:pt x="17" y="86"/>
                  </a:lnTo>
                  <a:lnTo>
                    <a:pt x="17" y="85"/>
                  </a:lnTo>
                  <a:lnTo>
                    <a:pt x="17" y="86"/>
                  </a:lnTo>
                  <a:lnTo>
                    <a:pt x="17" y="85"/>
                  </a:lnTo>
                  <a:close/>
                  <a:moveTo>
                    <a:pt x="8" y="85"/>
                  </a:moveTo>
                  <a:lnTo>
                    <a:pt x="8" y="85"/>
                  </a:lnTo>
                  <a:lnTo>
                    <a:pt x="8" y="85"/>
                  </a:lnTo>
                  <a:close/>
                  <a:moveTo>
                    <a:pt x="18" y="85"/>
                  </a:moveTo>
                  <a:lnTo>
                    <a:pt x="19" y="85"/>
                  </a:lnTo>
                  <a:lnTo>
                    <a:pt x="19" y="85"/>
                  </a:lnTo>
                  <a:lnTo>
                    <a:pt x="19" y="86"/>
                  </a:lnTo>
                  <a:lnTo>
                    <a:pt x="19" y="86"/>
                  </a:lnTo>
                  <a:lnTo>
                    <a:pt x="19" y="86"/>
                  </a:lnTo>
                  <a:lnTo>
                    <a:pt x="19" y="86"/>
                  </a:lnTo>
                  <a:lnTo>
                    <a:pt x="19" y="86"/>
                  </a:lnTo>
                  <a:lnTo>
                    <a:pt x="18" y="86"/>
                  </a:lnTo>
                  <a:lnTo>
                    <a:pt x="17" y="86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17" y="86"/>
                  </a:lnTo>
                  <a:lnTo>
                    <a:pt x="18" y="86"/>
                  </a:lnTo>
                  <a:lnTo>
                    <a:pt x="17" y="86"/>
                  </a:lnTo>
                  <a:lnTo>
                    <a:pt x="18" y="86"/>
                  </a:lnTo>
                  <a:lnTo>
                    <a:pt x="17" y="86"/>
                  </a:lnTo>
                  <a:lnTo>
                    <a:pt x="18" y="86"/>
                  </a:lnTo>
                  <a:lnTo>
                    <a:pt x="19" y="86"/>
                  </a:lnTo>
                  <a:lnTo>
                    <a:pt x="18" y="86"/>
                  </a:lnTo>
                  <a:lnTo>
                    <a:pt x="17" y="86"/>
                  </a:lnTo>
                  <a:lnTo>
                    <a:pt x="18" y="86"/>
                  </a:lnTo>
                  <a:lnTo>
                    <a:pt x="18" y="85"/>
                  </a:lnTo>
                  <a:close/>
                  <a:moveTo>
                    <a:pt x="8" y="85"/>
                  </a:moveTo>
                  <a:lnTo>
                    <a:pt x="9" y="85"/>
                  </a:lnTo>
                  <a:lnTo>
                    <a:pt x="8" y="85"/>
                  </a:lnTo>
                  <a:close/>
                  <a:moveTo>
                    <a:pt x="11" y="85"/>
                  </a:moveTo>
                  <a:lnTo>
                    <a:pt x="12" y="85"/>
                  </a:lnTo>
                  <a:lnTo>
                    <a:pt x="11" y="85"/>
                  </a:lnTo>
                  <a:close/>
                  <a:moveTo>
                    <a:pt x="16" y="85"/>
                  </a:moveTo>
                  <a:lnTo>
                    <a:pt x="16" y="85"/>
                  </a:lnTo>
                  <a:lnTo>
                    <a:pt x="16" y="85"/>
                  </a:lnTo>
                  <a:close/>
                  <a:moveTo>
                    <a:pt x="16" y="85"/>
                  </a:moveTo>
                  <a:lnTo>
                    <a:pt x="15" y="85"/>
                  </a:lnTo>
                  <a:lnTo>
                    <a:pt x="16" y="85"/>
                  </a:lnTo>
                  <a:close/>
                  <a:moveTo>
                    <a:pt x="19" y="85"/>
                  </a:moveTo>
                  <a:lnTo>
                    <a:pt x="19" y="85"/>
                  </a:lnTo>
                  <a:lnTo>
                    <a:pt x="19" y="85"/>
                  </a:lnTo>
                  <a:lnTo>
                    <a:pt x="19" y="85"/>
                  </a:lnTo>
                  <a:lnTo>
                    <a:pt x="19" y="85"/>
                  </a:lnTo>
                  <a:close/>
                  <a:moveTo>
                    <a:pt x="53" y="85"/>
                  </a:moveTo>
                  <a:lnTo>
                    <a:pt x="53" y="85"/>
                  </a:lnTo>
                  <a:lnTo>
                    <a:pt x="53" y="85"/>
                  </a:lnTo>
                  <a:close/>
                  <a:moveTo>
                    <a:pt x="25" y="85"/>
                  </a:moveTo>
                  <a:lnTo>
                    <a:pt x="24" y="85"/>
                  </a:lnTo>
                  <a:lnTo>
                    <a:pt x="25" y="85"/>
                  </a:lnTo>
                  <a:lnTo>
                    <a:pt x="24" y="85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4" y="85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5" y="85"/>
                  </a:lnTo>
                  <a:lnTo>
                    <a:pt x="25" y="85"/>
                  </a:lnTo>
                  <a:close/>
                  <a:moveTo>
                    <a:pt x="50" y="85"/>
                  </a:moveTo>
                  <a:lnTo>
                    <a:pt x="50" y="85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0" y="85"/>
                  </a:lnTo>
                  <a:close/>
                  <a:moveTo>
                    <a:pt x="21" y="85"/>
                  </a:moveTo>
                  <a:lnTo>
                    <a:pt x="21" y="85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21" y="85"/>
                  </a:lnTo>
                  <a:close/>
                  <a:moveTo>
                    <a:pt x="50" y="85"/>
                  </a:moveTo>
                  <a:lnTo>
                    <a:pt x="50" y="85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0" y="85"/>
                  </a:lnTo>
                  <a:close/>
                  <a:moveTo>
                    <a:pt x="21" y="85"/>
                  </a:moveTo>
                  <a:lnTo>
                    <a:pt x="21" y="85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21" y="85"/>
                  </a:lnTo>
                  <a:close/>
                  <a:moveTo>
                    <a:pt x="19" y="85"/>
                  </a:moveTo>
                  <a:lnTo>
                    <a:pt x="20" y="85"/>
                  </a:lnTo>
                  <a:lnTo>
                    <a:pt x="20" y="85"/>
                  </a:lnTo>
                  <a:lnTo>
                    <a:pt x="19" y="85"/>
                  </a:lnTo>
                  <a:lnTo>
                    <a:pt x="19" y="85"/>
                  </a:lnTo>
                  <a:close/>
                  <a:moveTo>
                    <a:pt x="24" y="85"/>
                  </a:moveTo>
                  <a:lnTo>
                    <a:pt x="25" y="85"/>
                  </a:lnTo>
                  <a:lnTo>
                    <a:pt x="24" y="85"/>
                  </a:lnTo>
                  <a:close/>
                  <a:moveTo>
                    <a:pt x="0" y="85"/>
                  </a:move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close/>
                  <a:moveTo>
                    <a:pt x="20" y="85"/>
                  </a:moveTo>
                  <a:lnTo>
                    <a:pt x="21" y="85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20" y="85"/>
                  </a:lnTo>
                  <a:lnTo>
                    <a:pt x="21" y="85"/>
                  </a:lnTo>
                  <a:lnTo>
                    <a:pt x="20" y="85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9" y="86"/>
                  </a:lnTo>
                  <a:lnTo>
                    <a:pt x="19" y="85"/>
                  </a:lnTo>
                  <a:lnTo>
                    <a:pt x="19" y="86"/>
                  </a:lnTo>
                  <a:lnTo>
                    <a:pt x="19" y="85"/>
                  </a:lnTo>
                  <a:lnTo>
                    <a:pt x="20" y="85"/>
                  </a:lnTo>
                  <a:lnTo>
                    <a:pt x="19" y="85"/>
                  </a:lnTo>
                  <a:lnTo>
                    <a:pt x="20" y="85"/>
                  </a:lnTo>
                  <a:lnTo>
                    <a:pt x="20" y="85"/>
                  </a:lnTo>
                  <a:lnTo>
                    <a:pt x="20" y="85"/>
                  </a:lnTo>
                  <a:lnTo>
                    <a:pt x="20" y="85"/>
                  </a:lnTo>
                  <a:lnTo>
                    <a:pt x="20" y="85"/>
                  </a:lnTo>
                  <a:close/>
                  <a:moveTo>
                    <a:pt x="23" y="85"/>
                  </a:moveTo>
                  <a:lnTo>
                    <a:pt x="22" y="85"/>
                  </a:lnTo>
                  <a:lnTo>
                    <a:pt x="22" y="85"/>
                  </a:lnTo>
                  <a:lnTo>
                    <a:pt x="23" y="85"/>
                  </a:lnTo>
                  <a:lnTo>
                    <a:pt x="23" y="85"/>
                  </a:lnTo>
                  <a:lnTo>
                    <a:pt x="22" y="85"/>
                  </a:lnTo>
                  <a:lnTo>
                    <a:pt x="22" y="86"/>
                  </a:lnTo>
                  <a:lnTo>
                    <a:pt x="22" y="85"/>
                  </a:lnTo>
                  <a:lnTo>
                    <a:pt x="22" y="86"/>
                  </a:lnTo>
                  <a:lnTo>
                    <a:pt x="22" y="85"/>
                  </a:lnTo>
                  <a:lnTo>
                    <a:pt x="22" y="86"/>
                  </a:lnTo>
                  <a:lnTo>
                    <a:pt x="21" y="86"/>
                  </a:lnTo>
                  <a:lnTo>
                    <a:pt x="21" y="85"/>
                  </a:lnTo>
                  <a:lnTo>
                    <a:pt x="21" y="86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3" y="85"/>
                  </a:lnTo>
                  <a:close/>
                  <a:moveTo>
                    <a:pt x="47" y="85"/>
                  </a:moveTo>
                  <a:lnTo>
                    <a:pt x="48" y="85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47" y="85"/>
                  </a:lnTo>
                  <a:close/>
                  <a:moveTo>
                    <a:pt x="21" y="85"/>
                  </a:moveTo>
                  <a:lnTo>
                    <a:pt x="21" y="85"/>
                  </a:lnTo>
                  <a:lnTo>
                    <a:pt x="21" y="85"/>
                  </a:lnTo>
                  <a:close/>
                  <a:moveTo>
                    <a:pt x="8" y="85"/>
                  </a:moveTo>
                  <a:lnTo>
                    <a:pt x="8" y="85"/>
                  </a:lnTo>
                  <a:lnTo>
                    <a:pt x="8" y="85"/>
                  </a:lnTo>
                  <a:close/>
                  <a:moveTo>
                    <a:pt x="18" y="85"/>
                  </a:moveTo>
                  <a:lnTo>
                    <a:pt x="17" y="85"/>
                  </a:lnTo>
                  <a:lnTo>
                    <a:pt x="18" y="85"/>
                  </a:lnTo>
                  <a:lnTo>
                    <a:pt x="17" y="85"/>
                  </a:lnTo>
                  <a:lnTo>
                    <a:pt x="18" y="85"/>
                  </a:lnTo>
                  <a:close/>
                  <a:moveTo>
                    <a:pt x="8" y="85"/>
                  </a:moveTo>
                  <a:lnTo>
                    <a:pt x="8" y="85"/>
                  </a:lnTo>
                  <a:lnTo>
                    <a:pt x="8" y="85"/>
                  </a:lnTo>
                  <a:lnTo>
                    <a:pt x="8" y="85"/>
                  </a:lnTo>
                  <a:lnTo>
                    <a:pt x="8" y="85"/>
                  </a:lnTo>
                  <a:close/>
                  <a:moveTo>
                    <a:pt x="48" y="85"/>
                  </a:moveTo>
                  <a:lnTo>
                    <a:pt x="49" y="85"/>
                  </a:lnTo>
                  <a:lnTo>
                    <a:pt x="48" y="85"/>
                  </a:lnTo>
                  <a:close/>
                  <a:moveTo>
                    <a:pt x="53" y="85"/>
                  </a:moveTo>
                  <a:lnTo>
                    <a:pt x="54" y="85"/>
                  </a:lnTo>
                  <a:lnTo>
                    <a:pt x="53" y="85"/>
                  </a:lnTo>
                  <a:lnTo>
                    <a:pt x="54" y="85"/>
                  </a:lnTo>
                  <a:lnTo>
                    <a:pt x="53" y="85"/>
                  </a:lnTo>
                  <a:close/>
                  <a:moveTo>
                    <a:pt x="25" y="85"/>
                  </a:moveTo>
                  <a:lnTo>
                    <a:pt x="24" y="85"/>
                  </a:lnTo>
                  <a:lnTo>
                    <a:pt x="25" y="85"/>
                  </a:lnTo>
                  <a:close/>
                  <a:moveTo>
                    <a:pt x="24" y="85"/>
                  </a:move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close/>
                  <a:moveTo>
                    <a:pt x="51" y="85"/>
                  </a:moveTo>
                  <a:lnTo>
                    <a:pt x="51" y="85"/>
                  </a:lnTo>
                  <a:lnTo>
                    <a:pt x="51" y="85"/>
                  </a:lnTo>
                  <a:lnTo>
                    <a:pt x="51" y="85"/>
                  </a:lnTo>
                  <a:close/>
                  <a:moveTo>
                    <a:pt x="13" y="85"/>
                  </a:moveTo>
                  <a:lnTo>
                    <a:pt x="14" y="85"/>
                  </a:lnTo>
                  <a:lnTo>
                    <a:pt x="13" y="85"/>
                  </a:lnTo>
                  <a:lnTo>
                    <a:pt x="14" y="85"/>
                  </a:lnTo>
                  <a:lnTo>
                    <a:pt x="13" y="85"/>
                  </a:lnTo>
                  <a:close/>
                  <a:moveTo>
                    <a:pt x="17" y="85"/>
                  </a:moveTo>
                  <a:lnTo>
                    <a:pt x="16" y="85"/>
                  </a:lnTo>
                  <a:lnTo>
                    <a:pt x="17" y="85"/>
                  </a:lnTo>
                  <a:lnTo>
                    <a:pt x="16" y="85"/>
                  </a:lnTo>
                  <a:lnTo>
                    <a:pt x="17" y="85"/>
                  </a:lnTo>
                  <a:lnTo>
                    <a:pt x="16" y="85"/>
                  </a:lnTo>
                  <a:lnTo>
                    <a:pt x="17" y="85"/>
                  </a:lnTo>
                  <a:lnTo>
                    <a:pt x="16" y="85"/>
                  </a:lnTo>
                  <a:lnTo>
                    <a:pt x="17" y="85"/>
                  </a:lnTo>
                  <a:lnTo>
                    <a:pt x="17" y="85"/>
                  </a:lnTo>
                  <a:lnTo>
                    <a:pt x="17" y="85"/>
                  </a:lnTo>
                  <a:lnTo>
                    <a:pt x="17" y="85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17" y="85"/>
                  </a:lnTo>
                  <a:close/>
                  <a:moveTo>
                    <a:pt x="53" y="85"/>
                  </a:moveTo>
                  <a:lnTo>
                    <a:pt x="53" y="85"/>
                  </a:lnTo>
                  <a:lnTo>
                    <a:pt x="53" y="85"/>
                  </a:lnTo>
                  <a:lnTo>
                    <a:pt x="53" y="85"/>
                  </a:lnTo>
                  <a:lnTo>
                    <a:pt x="53" y="85"/>
                  </a:lnTo>
                  <a:lnTo>
                    <a:pt x="53" y="85"/>
                  </a:lnTo>
                  <a:lnTo>
                    <a:pt x="52" y="85"/>
                  </a:lnTo>
                  <a:lnTo>
                    <a:pt x="53" y="85"/>
                  </a:lnTo>
                  <a:lnTo>
                    <a:pt x="52" y="85"/>
                  </a:lnTo>
                  <a:lnTo>
                    <a:pt x="52" y="85"/>
                  </a:lnTo>
                  <a:lnTo>
                    <a:pt x="53" y="85"/>
                  </a:lnTo>
                  <a:close/>
                  <a:moveTo>
                    <a:pt x="53" y="85"/>
                  </a:moveTo>
                  <a:lnTo>
                    <a:pt x="53" y="85"/>
                  </a:lnTo>
                  <a:lnTo>
                    <a:pt x="53" y="85"/>
                  </a:lnTo>
                  <a:close/>
                  <a:moveTo>
                    <a:pt x="11" y="85"/>
                  </a:move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close/>
                  <a:moveTo>
                    <a:pt x="25" y="85"/>
                  </a:moveTo>
                  <a:lnTo>
                    <a:pt x="24" y="85"/>
                  </a:lnTo>
                  <a:lnTo>
                    <a:pt x="25" y="85"/>
                  </a:lnTo>
                  <a:close/>
                  <a:moveTo>
                    <a:pt x="17" y="85"/>
                  </a:moveTo>
                  <a:lnTo>
                    <a:pt x="17" y="85"/>
                  </a:lnTo>
                  <a:lnTo>
                    <a:pt x="17" y="85"/>
                  </a:lnTo>
                  <a:lnTo>
                    <a:pt x="17" y="85"/>
                  </a:lnTo>
                  <a:lnTo>
                    <a:pt x="17" y="85"/>
                  </a:lnTo>
                  <a:lnTo>
                    <a:pt x="17" y="85"/>
                  </a:lnTo>
                  <a:lnTo>
                    <a:pt x="17" y="85"/>
                  </a:lnTo>
                  <a:close/>
                  <a:moveTo>
                    <a:pt x="8" y="85"/>
                  </a:moveTo>
                  <a:lnTo>
                    <a:pt x="8" y="85"/>
                  </a:lnTo>
                  <a:lnTo>
                    <a:pt x="8" y="85"/>
                  </a:lnTo>
                  <a:close/>
                  <a:moveTo>
                    <a:pt x="53" y="85"/>
                  </a:moveTo>
                  <a:lnTo>
                    <a:pt x="53" y="85"/>
                  </a:lnTo>
                  <a:lnTo>
                    <a:pt x="53" y="85"/>
                  </a:lnTo>
                  <a:close/>
                  <a:moveTo>
                    <a:pt x="22" y="85"/>
                  </a:moveTo>
                  <a:lnTo>
                    <a:pt x="21" y="85"/>
                  </a:lnTo>
                  <a:lnTo>
                    <a:pt x="22" y="85"/>
                  </a:lnTo>
                  <a:close/>
                  <a:moveTo>
                    <a:pt x="48" y="85"/>
                  </a:moveTo>
                  <a:lnTo>
                    <a:pt x="49" y="85"/>
                  </a:lnTo>
                  <a:lnTo>
                    <a:pt x="48" y="85"/>
                  </a:lnTo>
                  <a:close/>
                  <a:moveTo>
                    <a:pt x="16" y="85"/>
                  </a:moveTo>
                  <a:lnTo>
                    <a:pt x="15" y="85"/>
                  </a:lnTo>
                  <a:lnTo>
                    <a:pt x="16" y="85"/>
                  </a:lnTo>
                  <a:close/>
                  <a:moveTo>
                    <a:pt x="26" y="85"/>
                  </a:moveTo>
                  <a:lnTo>
                    <a:pt x="25" y="85"/>
                  </a:lnTo>
                  <a:lnTo>
                    <a:pt x="26" y="85"/>
                  </a:lnTo>
                  <a:close/>
                  <a:moveTo>
                    <a:pt x="20" y="85"/>
                  </a:moveTo>
                  <a:lnTo>
                    <a:pt x="19" y="85"/>
                  </a:lnTo>
                  <a:lnTo>
                    <a:pt x="20" y="85"/>
                  </a:lnTo>
                  <a:close/>
                  <a:moveTo>
                    <a:pt x="22" y="85"/>
                  </a:moveTo>
                  <a:lnTo>
                    <a:pt x="23" y="85"/>
                  </a:lnTo>
                  <a:lnTo>
                    <a:pt x="22" y="85"/>
                  </a:lnTo>
                  <a:close/>
                  <a:moveTo>
                    <a:pt x="1" y="85"/>
                  </a:moveTo>
                  <a:lnTo>
                    <a:pt x="1" y="84"/>
                  </a:lnTo>
                  <a:lnTo>
                    <a:pt x="1" y="85"/>
                  </a:lnTo>
                  <a:close/>
                  <a:moveTo>
                    <a:pt x="12" y="85"/>
                  </a:moveTo>
                  <a:lnTo>
                    <a:pt x="11" y="85"/>
                  </a:lnTo>
                  <a:lnTo>
                    <a:pt x="12" y="85"/>
                  </a:lnTo>
                  <a:lnTo>
                    <a:pt x="12" y="84"/>
                  </a:lnTo>
                  <a:lnTo>
                    <a:pt x="12" y="85"/>
                  </a:lnTo>
                  <a:close/>
                  <a:moveTo>
                    <a:pt x="25" y="84"/>
                  </a:moveTo>
                  <a:lnTo>
                    <a:pt x="25" y="85"/>
                  </a:lnTo>
                  <a:lnTo>
                    <a:pt x="25" y="84"/>
                  </a:lnTo>
                  <a:lnTo>
                    <a:pt x="25" y="85"/>
                  </a:lnTo>
                  <a:lnTo>
                    <a:pt x="25" y="84"/>
                  </a:lnTo>
                  <a:close/>
                  <a:moveTo>
                    <a:pt x="18" y="85"/>
                  </a:moveTo>
                  <a:lnTo>
                    <a:pt x="18" y="84"/>
                  </a:lnTo>
                  <a:lnTo>
                    <a:pt x="18" y="85"/>
                  </a:lnTo>
                  <a:close/>
                  <a:moveTo>
                    <a:pt x="18" y="85"/>
                  </a:moveTo>
                  <a:lnTo>
                    <a:pt x="17" y="85"/>
                  </a:lnTo>
                  <a:lnTo>
                    <a:pt x="18" y="85"/>
                  </a:lnTo>
                  <a:lnTo>
                    <a:pt x="17" y="85"/>
                  </a:lnTo>
                  <a:lnTo>
                    <a:pt x="18" y="84"/>
                  </a:lnTo>
                  <a:lnTo>
                    <a:pt x="18" y="85"/>
                  </a:lnTo>
                  <a:close/>
                  <a:moveTo>
                    <a:pt x="50" y="84"/>
                  </a:moveTo>
                  <a:lnTo>
                    <a:pt x="50" y="85"/>
                  </a:lnTo>
                  <a:lnTo>
                    <a:pt x="50" y="84"/>
                  </a:lnTo>
                  <a:close/>
                  <a:moveTo>
                    <a:pt x="25" y="84"/>
                  </a:moveTo>
                  <a:lnTo>
                    <a:pt x="25" y="84"/>
                  </a:lnTo>
                  <a:lnTo>
                    <a:pt x="25" y="85"/>
                  </a:lnTo>
                  <a:lnTo>
                    <a:pt x="25" y="85"/>
                  </a:lnTo>
                  <a:lnTo>
                    <a:pt x="25" y="84"/>
                  </a:lnTo>
                  <a:close/>
                  <a:moveTo>
                    <a:pt x="13" y="85"/>
                  </a:moveTo>
                  <a:lnTo>
                    <a:pt x="13" y="84"/>
                  </a:lnTo>
                  <a:lnTo>
                    <a:pt x="13" y="85"/>
                  </a:lnTo>
                  <a:close/>
                  <a:moveTo>
                    <a:pt x="11" y="85"/>
                  </a:moveTo>
                  <a:lnTo>
                    <a:pt x="11" y="84"/>
                  </a:lnTo>
                  <a:lnTo>
                    <a:pt x="11" y="85"/>
                  </a:lnTo>
                  <a:close/>
                  <a:moveTo>
                    <a:pt x="28" y="84"/>
                  </a:moveTo>
                  <a:lnTo>
                    <a:pt x="28" y="85"/>
                  </a:lnTo>
                  <a:lnTo>
                    <a:pt x="28" y="84"/>
                  </a:lnTo>
                  <a:close/>
                  <a:moveTo>
                    <a:pt x="19" y="85"/>
                  </a:moveTo>
                  <a:lnTo>
                    <a:pt x="19" y="85"/>
                  </a:lnTo>
                  <a:lnTo>
                    <a:pt x="19" y="84"/>
                  </a:lnTo>
                  <a:lnTo>
                    <a:pt x="19" y="84"/>
                  </a:lnTo>
                  <a:lnTo>
                    <a:pt x="19" y="85"/>
                  </a:lnTo>
                  <a:close/>
                  <a:moveTo>
                    <a:pt x="17" y="84"/>
                  </a:moveTo>
                  <a:lnTo>
                    <a:pt x="17" y="85"/>
                  </a:lnTo>
                  <a:lnTo>
                    <a:pt x="17" y="84"/>
                  </a:lnTo>
                  <a:close/>
                  <a:moveTo>
                    <a:pt x="53" y="85"/>
                  </a:moveTo>
                  <a:lnTo>
                    <a:pt x="53" y="84"/>
                  </a:lnTo>
                  <a:lnTo>
                    <a:pt x="53" y="85"/>
                  </a:lnTo>
                  <a:close/>
                  <a:moveTo>
                    <a:pt x="20" y="84"/>
                  </a:moveTo>
                  <a:lnTo>
                    <a:pt x="20" y="85"/>
                  </a:lnTo>
                  <a:lnTo>
                    <a:pt x="20" y="84"/>
                  </a:lnTo>
                  <a:close/>
                  <a:moveTo>
                    <a:pt x="17" y="84"/>
                  </a:moveTo>
                  <a:lnTo>
                    <a:pt x="17" y="85"/>
                  </a:lnTo>
                  <a:lnTo>
                    <a:pt x="17" y="84"/>
                  </a:lnTo>
                  <a:lnTo>
                    <a:pt x="17" y="85"/>
                  </a:lnTo>
                  <a:lnTo>
                    <a:pt x="17" y="84"/>
                  </a:lnTo>
                  <a:lnTo>
                    <a:pt x="17" y="85"/>
                  </a:lnTo>
                  <a:lnTo>
                    <a:pt x="17" y="84"/>
                  </a:lnTo>
                  <a:lnTo>
                    <a:pt x="17" y="84"/>
                  </a:lnTo>
                  <a:close/>
                  <a:moveTo>
                    <a:pt x="28" y="84"/>
                  </a:moveTo>
                  <a:lnTo>
                    <a:pt x="28" y="85"/>
                  </a:lnTo>
                  <a:lnTo>
                    <a:pt x="28" y="84"/>
                  </a:lnTo>
                  <a:close/>
                  <a:moveTo>
                    <a:pt x="13" y="84"/>
                  </a:moveTo>
                  <a:lnTo>
                    <a:pt x="13" y="85"/>
                  </a:lnTo>
                  <a:lnTo>
                    <a:pt x="13" y="84"/>
                  </a:lnTo>
                  <a:close/>
                  <a:moveTo>
                    <a:pt x="53" y="85"/>
                  </a:moveTo>
                  <a:lnTo>
                    <a:pt x="53" y="84"/>
                  </a:lnTo>
                  <a:lnTo>
                    <a:pt x="53" y="85"/>
                  </a:lnTo>
                  <a:close/>
                  <a:moveTo>
                    <a:pt x="8" y="84"/>
                  </a:moveTo>
                  <a:lnTo>
                    <a:pt x="8" y="85"/>
                  </a:lnTo>
                  <a:lnTo>
                    <a:pt x="8" y="85"/>
                  </a:lnTo>
                  <a:lnTo>
                    <a:pt x="8" y="84"/>
                  </a:lnTo>
                  <a:lnTo>
                    <a:pt x="8" y="84"/>
                  </a:lnTo>
                  <a:close/>
                  <a:moveTo>
                    <a:pt x="12" y="84"/>
                  </a:moveTo>
                  <a:lnTo>
                    <a:pt x="12" y="85"/>
                  </a:lnTo>
                  <a:lnTo>
                    <a:pt x="12" y="84"/>
                  </a:lnTo>
                  <a:close/>
                  <a:moveTo>
                    <a:pt x="17" y="84"/>
                  </a:moveTo>
                  <a:lnTo>
                    <a:pt x="17" y="85"/>
                  </a:lnTo>
                  <a:lnTo>
                    <a:pt x="16" y="85"/>
                  </a:lnTo>
                  <a:lnTo>
                    <a:pt x="17" y="85"/>
                  </a:lnTo>
                  <a:lnTo>
                    <a:pt x="16" y="85"/>
                  </a:lnTo>
                  <a:lnTo>
                    <a:pt x="16" y="84"/>
                  </a:lnTo>
                  <a:lnTo>
                    <a:pt x="17" y="84"/>
                  </a:lnTo>
                  <a:lnTo>
                    <a:pt x="16" y="84"/>
                  </a:lnTo>
                  <a:lnTo>
                    <a:pt x="17" y="84"/>
                  </a:lnTo>
                  <a:close/>
                  <a:moveTo>
                    <a:pt x="54" y="84"/>
                  </a:moveTo>
                  <a:lnTo>
                    <a:pt x="53" y="84"/>
                  </a:lnTo>
                  <a:lnTo>
                    <a:pt x="54" y="84"/>
                  </a:lnTo>
                  <a:close/>
                  <a:moveTo>
                    <a:pt x="19" y="84"/>
                  </a:moveTo>
                  <a:lnTo>
                    <a:pt x="18" y="85"/>
                  </a:lnTo>
                  <a:lnTo>
                    <a:pt x="19" y="85"/>
                  </a:lnTo>
                  <a:lnTo>
                    <a:pt x="19" y="84"/>
                  </a:lnTo>
                  <a:lnTo>
                    <a:pt x="19" y="85"/>
                  </a:lnTo>
                  <a:lnTo>
                    <a:pt x="18" y="85"/>
                  </a:lnTo>
                  <a:lnTo>
                    <a:pt x="18" y="84"/>
                  </a:lnTo>
                  <a:lnTo>
                    <a:pt x="19" y="84"/>
                  </a:lnTo>
                  <a:close/>
                  <a:moveTo>
                    <a:pt x="10" y="84"/>
                  </a:moveTo>
                  <a:lnTo>
                    <a:pt x="9" y="84"/>
                  </a:lnTo>
                  <a:lnTo>
                    <a:pt x="10" y="84"/>
                  </a:lnTo>
                  <a:lnTo>
                    <a:pt x="9" y="84"/>
                  </a:lnTo>
                  <a:lnTo>
                    <a:pt x="10" y="84"/>
                  </a:lnTo>
                  <a:close/>
                  <a:moveTo>
                    <a:pt x="64" y="84"/>
                  </a:moveTo>
                  <a:lnTo>
                    <a:pt x="63" y="84"/>
                  </a:lnTo>
                  <a:lnTo>
                    <a:pt x="64" y="84"/>
                  </a:lnTo>
                  <a:close/>
                  <a:moveTo>
                    <a:pt x="17" y="84"/>
                  </a:moveTo>
                  <a:lnTo>
                    <a:pt x="17" y="84"/>
                  </a:lnTo>
                  <a:lnTo>
                    <a:pt x="17" y="84"/>
                  </a:lnTo>
                  <a:lnTo>
                    <a:pt x="17" y="84"/>
                  </a:lnTo>
                  <a:lnTo>
                    <a:pt x="17" y="84"/>
                  </a:lnTo>
                  <a:close/>
                  <a:moveTo>
                    <a:pt x="8" y="84"/>
                  </a:moveTo>
                  <a:lnTo>
                    <a:pt x="9" y="84"/>
                  </a:lnTo>
                  <a:lnTo>
                    <a:pt x="9" y="85"/>
                  </a:lnTo>
                  <a:lnTo>
                    <a:pt x="9" y="84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8" y="85"/>
                  </a:lnTo>
                  <a:lnTo>
                    <a:pt x="9" y="85"/>
                  </a:lnTo>
                  <a:lnTo>
                    <a:pt x="8" y="85"/>
                  </a:lnTo>
                  <a:lnTo>
                    <a:pt x="8" y="84"/>
                  </a:lnTo>
                  <a:close/>
                  <a:moveTo>
                    <a:pt x="12" y="84"/>
                  </a:move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2" y="84"/>
                  </a:lnTo>
                  <a:close/>
                  <a:moveTo>
                    <a:pt x="16" y="84"/>
                  </a:moveTo>
                  <a:lnTo>
                    <a:pt x="16" y="84"/>
                  </a:lnTo>
                  <a:lnTo>
                    <a:pt x="16" y="84"/>
                  </a:lnTo>
                  <a:lnTo>
                    <a:pt x="16" y="84"/>
                  </a:lnTo>
                  <a:lnTo>
                    <a:pt x="16" y="84"/>
                  </a:lnTo>
                  <a:close/>
                  <a:moveTo>
                    <a:pt x="17" y="83"/>
                  </a:moveTo>
                  <a:lnTo>
                    <a:pt x="17" y="84"/>
                  </a:lnTo>
                  <a:lnTo>
                    <a:pt x="17" y="83"/>
                  </a:lnTo>
                  <a:lnTo>
                    <a:pt x="17" y="84"/>
                  </a:lnTo>
                  <a:lnTo>
                    <a:pt x="17" y="83"/>
                  </a:lnTo>
                  <a:close/>
                  <a:moveTo>
                    <a:pt x="19" y="83"/>
                  </a:moveTo>
                  <a:lnTo>
                    <a:pt x="19" y="84"/>
                  </a:lnTo>
                  <a:lnTo>
                    <a:pt x="19" y="84"/>
                  </a:lnTo>
                  <a:lnTo>
                    <a:pt x="19" y="84"/>
                  </a:lnTo>
                  <a:lnTo>
                    <a:pt x="19" y="83"/>
                  </a:lnTo>
                  <a:close/>
                  <a:moveTo>
                    <a:pt x="20" y="83"/>
                  </a:moveTo>
                  <a:lnTo>
                    <a:pt x="20" y="84"/>
                  </a:lnTo>
                  <a:lnTo>
                    <a:pt x="20" y="83"/>
                  </a:lnTo>
                  <a:lnTo>
                    <a:pt x="20" y="84"/>
                  </a:lnTo>
                  <a:lnTo>
                    <a:pt x="20" y="83"/>
                  </a:lnTo>
                  <a:close/>
                  <a:moveTo>
                    <a:pt x="21" y="84"/>
                  </a:moveTo>
                  <a:lnTo>
                    <a:pt x="21" y="83"/>
                  </a:lnTo>
                  <a:lnTo>
                    <a:pt x="21" y="84"/>
                  </a:lnTo>
                  <a:close/>
                  <a:moveTo>
                    <a:pt x="8" y="84"/>
                  </a:moveTo>
                  <a:lnTo>
                    <a:pt x="8" y="83"/>
                  </a:lnTo>
                  <a:lnTo>
                    <a:pt x="8" y="84"/>
                  </a:lnTo>
                  <a:close/>
                  <a:moveTo>
                    <a:pt x="20" y="83"/>
                  </a:moveTo>
                  <a:lnTo>
                    <a:pt x="20" y="84"/>
                  </a:lnTo>
                  <a:lnTo>
                    <a:pt x="20" y="83"/>
                  </a:lnTo>
                  <a:close/>
                  <a:moveTo>
                    <a:pt x="10" y="84"/>
                  </a:moveTo>
                  <a:lnTo>
                    <a:pt x="9" y="84"/>
                  </a:lnTo>
                  <a:lnTo>
                    <a:pt x="9" y="83"/>
                  </a:lnTo>
                  <a:lnTo>
                    <a:pt x="10" y="84"/>
                  </a:lnTo>
                  <a:close/>
                  <a:moveTo>
                    <a:pt x="19" y="83"/>
                  </a:moveTo>
                  <a:lnTo>
                    <a:pt x="19" y="84"/>
                  </a:lnTo>
                  <a:lnTo>
                    <a:pt x="20" y="84"/>
                  </a:lnTo>
                  <a:lnTo>
                    <a:pt x="19" y="84"/>
                  </a:lnTo>
                  <a:lnTo>
                    <a:pt x="19" y="83"/>
                  </a:lnTo>
                  <a:close/>
                  <a:moveTo>
                    <a:pt x="59" y="84"/>
                  </a:moveTo>
                  <a:lnTo>
                    <a:pt x="59" y="83"/>
                  </a:lnTo>
                  <a:lnTo>
                    <a:pt x="59" y="84"/>
                  </a:lnTo>
                  <a:close/>
                  <a:moveTo>
                    <a:pt x="3" y="83"/>
                  </a:moveTo>
                  <a:lnTo>
                    <a:pt x="3" y="84"/>
                  </a:lnTo>
                  <a:lnTo>
                    <a:pt x="3" y="83"/>
                  </a:lnTo>
                  <a:close/>
                  <a:moveTo>
                    <a:pt x="18" y="84"/>
                  </a:moveTo>
                  <a:lnTo>
                    <a:pt x="18" y="83"/>
                  </a:lnTo>
                  <a:lnTo>
                    <a:pt x="18" y="84"/>
                  </a:lnTo>
                  <a:lnTo>
                    <a:pt x="18" y="83"/>
                  </a:lnTo>
                  <a:lnTo>
                    <a:pt x="18" y="84"/>
                  </a:lnTo>
                  <a:close/>
                  <a:moveTo>
                    <a:pt x="12" y="83"/>
                  </a:moveTo>
                  <a:lnTo>
                    <a:pt x="12" y="84"/>
                  </a:lnTo>
                  <a:lnTo>
                    <a:pt x="12" y="83"/>
                  </a:lnTo>
                  <a:close/>
                  <a:moveTo>
                    <a:pt x="15" y="83"/>
                  </a:moveTo>
                  <a:lnTo>
                    <a:pt x="15" y="84"/>
                  </a:lnTo>
                  <a:lnTo>
                    <a:pt x="15" y="83"/>
                  </a:lnTo>
                  <a:close/>
                  <a:moveTo>
                    <a:pt x="14" y="84"/>
                  </a:moveTo>
                  <a:lnTo>
                    <a:pt x="13" y="84"/>
                  </a:lnTo>
                  <a:lnTo>
                    <a:pt x="13" y="83"/>
                  </a:lnTo>
                  <a:lnTo>
                    <a:pt x="14" y="83"/>
                  </a:lnTo>
                  <a:lnTo>
                    <a:pt x="14" y="84"/>
                  </a:lnTo>
                  <a:close/>
                  <a:moveTo>
                    <a:pt x="3" y="83"/>
                  </a:moveTo>
                  <a:lnTo>
                    <a:pt x="3" y="84"/>
                  </a:lnTo>
                  <a:lnTo>
                    <a:pt x="3" y="83"/>
                  </a:lnTo>
                  <a:close/>
                  <a:moveTo>
                    <a:pt x="14" y="83"/>
                  </a:moveTo>
                  <a:lnTo>
                    <a:pt x="14" y="84"/>
                  </a:lnTo>
                  <a:lnTo>
                    <a:pt x="14" y="83"/>
                  </a:lnTo>
                  <a:close/>
                  <a:moveTo>
                    <a:pt x="16" y="83"/>
                  </a:moveTo>
                  <a:lnTo>
                    <a:pt x="16" y="83"/>
                  </a:lnTo>
                  <a:lnTo>
                    <a:pt x="16" y="83"/>
                  </a:lnTo>
                  <a:close/>
                  <a:moveTo>
                    <a:pt x="9" y="83"/>
                  </a:moveTo>
                  <a:lnTo>
                    <a:pt x="9" y="84"/>
                  </a:lnTo>
                  <a:lnTo>
                    <a:pt x="9" y="83"/>
                  </a:lnTo>
                  <a:close/>
                  <a:moveTo>
                    <a:pt x="54" y="83"/>
                  </a:moveTo>
                  <a:lnTo>
                    <a:pt x="55" y="83"/>
                  </a:lnTo>
                  <a:lnTo>
                    <a:pt x="55" y="84"/>
                  </a:lnTo>
                  <a:lnTo>
                    <a:pt x="54" y="84"/>
                  </a:lnTo>
                  <a:lnTo>
                    <a:pt x="55" y="84"/>
                  </a:lnTo>
                  <a:lnTo>
                    <a:pt x="54" y="84"/>
                  </a:lnTo>
                  <a:lnTo>
                    <a:pt x="55" y="84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54" y="83"/>
                  </a:lnTo>
                  <a:lnTo>
                    <a:pt x="54" y="84"/>
                  </a:lnTo>
                  <a:lnTo>
                    <a:pt x="54" y="83"/>
                  </a:lnTo>
                  <a:lnTo>
                    <a:pt x="54" y="84"/>
                  </a:lnTo>
                  <a:lnTo>
                    <a:pt x="54" y="83"/>
                  </a:lnTo>
                  <a:close/>
                  <a:moveTo>
                    <a:pt x="2" y="83"/>
                  </a:moveTo>
                  <a:lnTo>
                    <a:pt x="2" y="84"/>
                  </a:lnTo>
                  <a:lnTo>
                    <a:pt x="3" y="84"/>
                  </a:lnTo>
                  <a:lnTo>
                    <a:pt x="3" y="85"/>
                  </a:lnTo>
                  <a:lnTo>
                    <a:pt x="3" y="84"/>
                  </a:lnTo>
                  <a:lnTo>
                    <a:pt x="2" y="85"/>
                  </a:lnTo>
                  <a:lnTo>
                    <a:pt x="3" y="85"/>
                  </a:lnTo>
                  <a:lnTo>
                    <a:pt x="2" y="85"/>
                  </a:lnTo>
                  <a:lnTo>
                    <a:pt x="3" y="85"/>
                  </a:lnTo>
                  <a:lnTo>
                    <a:pt x="3" y="85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1" y="85"/>
                  </a:lnTo>
                  <a:lnTo>
                    <a:pt x="1" y="84"/>
                  </a:lnTo>
                  <a:lnTo>
                    <a:pt x="1" y="85"/>
                  </a:lnTo>
                  <a:lnTo>
                    <a:pt x="1" y="84"/>
                  </a:lnTo>
                  <a:lnTo>
                    <a:pt x="2" y="84"/>
                  </a:lnTo>
                  <a:lnTo>
                    <a:pt x="2" y="85"/>
                  </a:lnTo>
                  <a:lnTo>
                    <a:pt x="2" y="84"/>
                  </a:lnTo>
                  <a:lnTo>
                    <a:pt x="2" y="84"/>
                  </a:lnTo>
                  <a:lnTo>
                    <a:pt x="2" y="83"/>
                  </a:lnTo>
                  <a:close/>
                  <a:moveTo>
                    <a:pt x="3" y="83"/>
                  </a:moveTo>
                  <a:lnTo>
                    <a:pt x="2" y="83"/>
                  </a:lnTo>
                  <a:lnTo>
                    <a:pt x="3" y="83"/>
                  </a:lnTo>
                  <a:lnTo>
                    <a:pt x="2" y="83"/>
                  </a:lnTo>
                  <a:lnTo>
                    <a:pt x="3" y="83"/>
                  </a:lnTo>
                  <a:close/>
                  <a:moveTo>
                    <a:pt x="21" y="83"/>
                  </a:moveTo>
                  <a:lnTo>
                    <a:pt x="21" y="83"/>
                  </a:lnTo>
                  <a:lnTo>
                    <a:pt x="21" y="84"/>
                  </a:lnTo>
                  <a:lnTo>
                    <a:pt x="21" y="84"/>
                  </a:lnTo>
                  <a:lnTo>
                    <a:pt x="21" y="84"/>
                  </a:lnTo>
                  <a:lnTo>
                    <a:pt x="21" y="84"/>
                  </a:lnTo>
                  <a:lnTo>
                    <a:pt x="21" y="83"/>
                  </a:lnTo>
                  <a:lnTo>
                    <a:pt x="20" y="83"/>
                  </a:lnTo>
                  <a:lnTo>
                    <a:pt x="21" y="83"/>
                  </a:lnTo>
                  <a:close/>
                  <a:moveTo>
                    <a:pt x="20" y="83"/>
                  </a:moveTo>
                  <a:lnTo>
                    <a:pt x="19" y="83"/>
                  </a:lnTo>
                  <a:lnTo>
                    <a:pt x="20" y="83"/>
                  </a:lnTo>
                  <a:close/>
                  <a:moveTo>
                    <a:pt x="15" y="83"/>
                  </a:moveTo>
                  <a:lnTo>
                    <a:pt x="16" y="83"/>
                  </a:lnTo>
                  <a:lnTo>
                    <a:pt x="15" y="83"/>
                  </a:lnTo>
                  <a:close/>
                  <a:moveTo>
                    <a:pt x="50" y="83"/>
                  </a:moveTo>
                  <a:lnTo>
                    <a:pt x="51" y="83"/>
                  </a:lnTo>
                  <a:lnTo>
                    <a:pt x="50" y="83"/>
                  </a:lnTo>
                  <a:lnTo>
                    <a:pt x="50" y="84"/>
                  </a:lnTo>
                  <a:lnTo>
                    <a:pt x="51" y="84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0" y="85"/>
                  </a:lnTo>
                  <a:lnTo>
                    <a:pt x="51" y="85"/>
                  </a:lnTo>
                  <a:lnTo>
                    <a:pt x="50" y="85"/>
                  </a:lnTo>
                  <a:lnTo>
                    <a:pt x="51" y="85"/>
                  </a:lnTo>
                  <a:lnTo>
                    <a:pt x="50" y="85"/>
                  </a:lnTo>
                  <a:lnTo>
                    <a:pt x="50" y="84"/>
                  </a:lnTo>
                  <a:lnTo>
                    <a:pt x="50" y="83"/>
                  </a:lnTo>
                  <a:close/>
                  <a:moveTo>
                    <a:pt x="12" y="83"/>
                  </a:moveTo>
                  <a:lnTo>
                    <a:pt x="12" y="83"/>
                  </a:lnTo>
                  <a:lnTo>
                    <a:pt x="12" y="83"/>
                  </a:lnTo>
                  <a:close/>
                  <a:moveTo>
                    <a:pt x="9" y="83"/>
                  </a:moveTo>
                  <a:lnTo>
                    <a:pt x="9" y="83"/>
                  </a:lnTo>
                  <a:lnTo>
                    <a:pt x="9" y="83"/>
                  </a:lnTo>
                  <a:close/>
                  <a:moveTo>
                    <a:pt x="20" y="83"/>
                  </a:moveTo>
                  <a:lnTo>
                    <a:pt x="21" y="83"/>
                  </a:lnTo>
                  <a:lnTo>
                    <a:pt x="20" y="83"/>
                  </a:lnTo>
                  <a:close/>
                  <a:moveTo>
                    <a:pt x="56" y="83"/>
                  </a:moveTo>
                  <a:lnTo>
                    <a:pt x="56" y="83"/>
                  </a:lnTo>
                  <a:lnTo>
                    <a:pt x="56" y="83"/>
                  </a:lnTo>
                  <a:close/>
                  <a:moveTo>
                    <a:pt x="21" y="83"/>
                  </a:moveTo>
                  <a:lnTo>
                    <a:pt x="20" y="83"/>
                  </a:lnTo>
                  <a:lnTo>
                    <a:pt x="21" y="83"/>
                  </a:lnTo>
                  <a:lnTo>
                    <a:pt x="20" y="83"/>
                  </a:lnTo>
                  <a:lnTo>
                    <a:pt x="21" y="83"/>
                  </a:lnTo>
                  <a:close/>
                  <a:moveTo>
                    <a:pt x="20" y="83"/>
                  </a:moveTo>
                  <a:lnTo>
                    <a:pt x="20" y="83"/>
                  </a:lnTo>
                  <a:lnTo>
                    <a:pt x="20" y="83"/>
                  </a:lnTo>
                  <a:close/>
                  <a:moveTo>
                    <a:pt x="30" y="83"/>
                  </a:moveTo>
                  <a:lnTo>
                    <a:pt x="30" y="83"/>
                  </a:lnTo>
                  <a:lnTo>
                    <a:pt x="30" y="84"/>
                  </a:lnTo>
                  <a:lnTo>
                    <a:pt x="30" y="83"/>
                  </a:lnTo>
                  <a:lnTo>
                    <a:pt x="30" y="83"/>
                  </a:lnTo>
                  <a:close/>
                  <a:moveTo>
                    <a:pt x="2" y="83"/>
                  </a:moveTo>
                  <a:lnTo>
                    <a:pt x="2" y="83"/>
                  </a:lnTo>
                  <a:lnTo>
                    <a:pt x="2" y="83"/>
                  </a:lnTo>
                  <a:close/>
                  <a:moveTo>
                    <a:pt x="4" y="83"/>
                  </a:moveTo>
                  <a:lnTo>
                    <a:pt x="3" y="83"/>
                  </a:lnTo>
                  <a:lnTo>
                    <a:pt x="4" y="83"/>
                  </a:lnTo>
                  <a:close/>
                  <a:moveTo>
                    <a:pt x="15" y="83"/>
                  </a:move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close/>
                  <a:moveTo>
                    <a:pt x="16" y="83"/>
                  </a:moveTo>
                  <a:lnTo>
                    <a:pt x="16" y="83"/>
                  </a:lnTo>
                  <a:lnTo>
                    <a:pt x="16" y="83"/>
                  </a:lnTo>
                  <a:close/>
                  <a:moveTo>
                    <a:pt x="21" y="83"/>
                  </a:moveTo>
                  <a:lnTo>
                    <a:pt x="20" y="83"/>
                  </a:lnTo>
                  <a:lnTo>
                    <a:pt x="21" y="83"/>
                  </a:lnTo>
                  <a:close/>
                  <a:moveTo>
                    <a:pt x="19" y="83"/>
                  </a:moveTo>
                  <a:lnTo>
                    <a:pt x="20" y="83"/>
                  </a:lnTo>
                  <a:lnTo>
                    <a:pt x="19" y="83"/>
                  </a:lnTo>
                  <a:close/>
                  <a:moveTo>
                    <a:pt x="21" y="83"/>
                  </a:moveTo>
                  <a:lnTo>
                    <a:pt x="22" y="83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21" y="83"/>
                  </a:lnTo>
                  <a:close/>
                  <a:moveTo>
                    <a:pt x="24" y="83"/>
                  </a:moveTo>
                  <a:lnTo>
                    <a:pt x="24" y="83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23" y="84"/>
                  </a:lnTo>
                  <a:lnTo>
                    <a:pt x="24" y="84"/>
                  </a:lnTo>
                  <a:lnTo>
                    <a:pt x="23" y="84"/>
                  </a:lnTo>
                  <a:lnTo>
                    <a:pt x="24" y="84"/>
                  </a:lnTo>
                  <a:lnTo>
                    <a:pt x="24" y="85"/>
                  </a:lnTo>
                  <a:lnTo>
                    <a:pt x="23" y="85"/>
                  </a:lnTo>
                  <a:lnTo>
                    <a:pt x="23" y="84"/>
                  </a:lnTo>
                  <a:lnTo>
                    <a:pt x="23" y="85"/>
                  </a:lnTo>
                  <a:lnTo>
                    <a:pt x="23" y="85"/>
                  </a:lnTo>
                  <a:lnTo>
                    <a:pt x="23" y="84"/>
                  </a:lnTo>
                  <a:lnTo>
                    <a:pt x="23" y="84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23" y="84"/>
                  </a:lnTo>
                  <a:lnTo>
                    <a:pt x="23" y="84"/>
                  </a:lnTo>
                  <a:lnTo>
                    <a:pt x="22" y="84"/>
                  </a:lnTo>
                  <a:lnTo>
                    <a:pt x="23" y="84"/>
                  </a:lnTo>
                  <a:lnTo>
                    <a:pt x="22" y="84"/>
                  </a:lnTo>
                  <a:lnTo>
                    <a:pt x="22" y="83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24" y="83"/>
                  </a:lnTo>
                  <a:close/>
                  <a:moveTo>
                    <a:pt x="19" y="83"/>
                  </a:moveTo>
                  <a:lnTo>
                    <a:pt x="18" y="83"/>
                  </a:lnTo>
                  <a:lnTo>
                    <a:pt x="19" y="83"/>
                  </a:lnTo>
                  <a:close/>
                  <a:moveTo>
                    <a:pt x="16" y="83"/>
                  </a:moveTo>
                  <a:lnTo>
                    <a:pt x="16" y="83"/>
                  </a:lnTo>
                  <a:lnTo>
                    <a:pt x="16" y="83"/>
                  </a:lnTo>
                  <a:close/>
                  <a:moveTo>
                    <a:pt x="19" y="83"/>
                  </a:move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close/>
                  <a:moveTo>
                    <a:pt x="21" y="83"/>
                  </a:moveTo>
                  <a:lnTo>
                    <a:pt x="21" y="83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21" y="83"/>
                  </a:lnTo>
                  <a:close/>
                  <a:moveTo>
                    <a:pt x="17" y="83"/>
                  </a:moveTo>
                  <a:lnTo>
                    <a:pt x="17" y="83"/>
                  </a:lnTo>
                  <a:lnTo>
                    <a:pt x="17" y="83"/>
                  </a:lnTo>
                  <a:close/>
                  <a:moveTo>
                    <a:pt x="16" y="83"/>
                  </a:moveTo>
                  <a:lnTo>
                    <a:pt x="16" y="83"/>
                  </a:lnTo>
                  <a:lnTo>
                    <a:pt x="16" y="83"/>
                  </a:lnTo>
                  <a:lnTo>
                    <a:pt x="16" y="83"/>
                  </a:lnTo>
                  <a:lnTo>
                    <a:pt x="16" y="83"/>
                  </a:lnTo>
                  <a:close/>
                  <a:moveTo>
                    <a:pt x="4" y="83"/>
                  </a:moveTo>
                  <a:lnTo>
                    <a:pt x="4" y="83"/>
                  </a:lnTo>
                  <a:lnTo>
                    <a:pt x="4" y="83"/>
                  </a:lnTo>
                  <a:close/>
                  <a:moveTo>
                    <a:pt x="20" y="83"/>
                  </a:moveTo>
                  <a:lnTo>
                    <a:pt x="20" y="83"/>
                  </a:lnTo>
                  <a:lnTo>
                    <a:pt x="20" y="83"/>
                  </a:lnTo>
                  <a:lnTo>
                    <a:pt x="20" y="83"/>
                  </a:lnTo>
                  <a:close/>
                  <a:moveTo>
                    <a:pt x="20" y="83"/>
                  </a:moveTo>
                  <a:lnTo>
                    <a:pt x="21" y="83"/>
                  </a:lnTo>
                  <a:lnTo>
                    <a:pt x="20" y="83"/>
                  </a:lnTo>
                  <a:close/>
                  <a:moveTo>
                    <a:pt x="22" y="83"/>
                  </a:moveTo>
                  <a:lnTo>
                    <a:pt x="22" y="83"/>
                  </a:lnTo>
                  <a:lnTo>
                    <a:pt x="22" y="83"/>
                  </a:lnTo>
                  <a:lnTo>
                    <a:pt x="23" y="83"/>
                  </a:lnTo>
                  <a:lnTo>
                    <a:pt x="22" y="83"/>
                  </a:lnTo>
                  <a:close/>
                  <a:moveTo>
                    <a:pt x="9" y="83"/>
                  </a:moveTo>
                  <a:lnTo>
                    <a:pt x="9" y="83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3"/>
                  </a:lnTo>
                  <a:close/>
                  <a:moveTo>
                    <a:pt x="55" y="83"/>
                  </a:moveTo>
                  <a:lnTo>
                    <a:pt x="56" y="83"/>
                  </a:lnTo>
                  <a:lnTo>
                    <a:pt x="56" y="83"/>
                  </a:lnTo>
                  <a:lnTo>
                    <a:pt x="55" y="83"/>
                  </a:lnTo>
                  <a:lnTo>
                    <a:pt x="55" y="83"/>
                  </a:lnTo>
                  <a:close/>
                  <a:moveTo>
                    <a:pt x="65" y="83"/>
                  </a:moveTo>
                  <a:lnTo>
                    <a:pt x="65" y="83"/>
                  </a:lnTo>
                  <a:lnTo>
                    <a:pt x="65" y="83"/>
                  </a:lnTo>
                  <a:close/>
                  <a:moveTo>
                    <a:pt x="3" y="83"/>
                  </a:moveTo>
                  <a:lnTo>
                    <a:pt x="3" y="83"/>
                  </a:lnTo>
                  <a:lnTo>
                    <a:pt x="3" y="83"/>
                  </a:lnTo>
                  <a:lnTo>
                    <a:pt x="3" y="83"/>
                  </a:lnTo>
                  <a:lnTo>
                    <a:pt x="3" y="83"/>
                  </a:lnTo>
                  <a:lnTo>
                    <a:pt x="3" y="83"/>
                  </a:lnTo>
                  <a:lnTo>
                    <a:pt x="3" y="83"/>
                  </a:lnTo>
                  <a:close/>
                  <a:moveTo>
                    <a:pt x="13" y="83"/>
                  </a:move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close/>
                  <a:moveTo>
                    <a:pt x="53" y="83"/>
                  </a:moveTo>
                  <a:lnTo>
                    <a:pt x="53" y="83"/>
                  </a:lnTo>
                  <a:lnTo>
                    <a:pt x="53" y="83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4" y="84"/>
                  </a:lnTo>
                  <a:lnTo>
                    <a:pt x="53" y="84"/>
                  </a:lnTo>
                  <a:lnTo>
                    <a:pt x="53" y="83"/>
                  </a:lnTo>
                  <a:lnTo>
                    <a:pt x="53" y="83"/>
                  </a:lnTo>
                  <a:lnTo>
                    <a:pt x="53" y="83"/>
                  </a:lnTo>
                  <a:lnTo>
                    <a:pt x="53" y="83"/>
                  </a:lnTo>
                  <a:close/>
                  <a:moveTo>
                    <a:pt x="56" y="83"/>
                  </a:moveTo>
                  <a:lnTo>
                    <a:pt x="56" y="83"/>
                  </a:lnTo>
                  <a:lnTo>
                    <a:pt x="56" y="83"/>
                  </a:lnTo>
                  <a:lnTo>
                    <a:pt x="56" y="83"/>
                  </a:lnTo>
                  <a:lnTo>
                    <a:pt x="56" y="83"/>
                  </a:lnTo>
                  <a:close/>
                  <a:moveTo>
                    <a:pt x="15" y="83"/>
                  </a:move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close/>
                  <a:moveTo>
                    <a:pt x="55" y="83"/>
                  </a:moveTo>
                  <a:lnTo>
                    <a:pt x="54" y="83"/>
                  </a:lnTo>
                  <a:lnTo>
                    <a:pt x="55" y="83"/>
                  </a:lnTo>
                  <a:lnTo>
                    <a:pt x="54" y="83"/>
                  </a:lnTo>
                  <a:lnTo>
                    <a:pt x="55" y="83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5" y="83"/>
                  </a:lnTo>
                  <a:close/>
                  <a:moveTo>
                    <a:pt x="13" y="83"/>
                  </a:move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close/>
                  <a:moveTo>
                    <a:pt x="57" y="83"/>
                  </a:moveTo>
                  <a:lnTo>
                    <a:pt x="57" y="83"/>
                  </a:lnTo>
                  <a:lnTo>
                    <a:pt x="57" y="83"/>
                  </a:lnTo>
                  <a:close/>
                  <a:moveTo>
                    <a:pt x="19" y="83"/>
                  </a:move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close/>
                  <a:moveTo>
                    <a:pt x="8" y="83"/>
                  </a:moveTo>
                  <a:lnTo>
                    <a:pt x="9" y="83"/>
                  </a:lnTo>
                  <a:lnTo>
                    <a:pt x="9" y="83"/>
                  </a:lnTo>
                  <a:lnTo>
                    <a:pt x="8" y="83"/>
                  </a:lnTo>
                  <a:lnTo>
                    <a:pt x="8" y="83"/>
                  </a:lnTo>
                  <a:lnTo>
                    <a:pt x="8" y="83"/>
                  </a:lnTo>
                  <a:lnTo>
                    <a:pt x="8" y="83"/>
                  </a:lnTo>
                  <a:lnTo>
                    <a:pt x="8" y="83"/>
                  </a:lnTo>
                  <a:lnTo>
                    <a:pt x="8" y="83"/>
                  </a:lnTo>
                  <a:lnTo>
                    <a:pt x="8" y="83"/>
                  </a:lnTo>
                  <a:close/>
                  <a:moveTo>
                    <a:pt x="14" y="83"/>
                  </a:moveTo>
                  <a:lnTo>
                    <a:pt x="15" y="83"/>
                  </a:lnTo>
                  <a:lnTo>
                    <a:pt x="14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4" y="83"/>
                  </a:lnTo>
                  <a:lnTo>
                    <a:pt x="14" y="83"/>
                  </a:lnTo>
                  <a:close/>
                  <a:moveTo>
                    <a:pt x="12" y="83"/>
                  </a:moveTo>
                  <a:lnTo>
                    <a:pt x="12" y="83"/>
                  </a:lnTo>
                  <a:lnTo>
                    <a:pt x="12" y="83"/>
                  </a:lnTo>
                  <a:lnTo>
                    <a:pt x="12" y="83"/>
                  </a:lnTo>
                  <a:lnTo>
                    <a:pt x="12" y="83"/>
                  </a:lnTo>
                  <a:close/>
                  <a:moveTo>
                    <a:pt x="19" y="83"/>
                  </a:moveTo>
                  <a:lnTo>
                    <a:pt x="19" y="83"/>
                  </a:lnTo>
                  <a:lnTo>
                    <a:pt x="19" y="83"/>
                  </a:lnTo>
                  <a:close/>
                  <a:moveTo>
                    <a:pt x="2" y="83"/>
                  </a:moveTo>
                  <a:lnTo>
                    <a:pt x="2" y="83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2" y="83"/>
                  </a:lnTo>
                  <a:close/>
                  <a:moveTo>
                    <a:pt x="60" y="83"/>
                  </a:moveTo>
                  <a:lnTo>
                    <a:pt x="60" y="83"/>
                  </a:lnTo>
                  <a:lnTo>
                    <a:pt x="60" y="83"/>
                  </a:lnTo>
                  <a:close/>
                  <a:moveTo>
                    <a:pt x="16" y="83"/>
                  </a:moveTo>
                  <a:lnTo>
                    <a:pt x="15" y="83"/>
                  </a:lnTo>
                  <a:lnTo>
                    <a:pt x="16" y="83"/>
                  </a:lnTo>
                  <a:close/>
                  <a:moveTo>
                    <a:pt x="25" y="83"/>
                  </a:moveTo>
                  <a:lnTo>
                    <a:pt x="25" y="83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5" y="84"/>
                  </a:lnTo>
                  <a:lnTo>
                    <a:pt x="25" y="84"/>
                  </a:lnTo>
                  <a:lnTo>
                    <a:pt x="25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3" y="85"/>
                  </a:lnTo>
                  <a:lnTo>
                    <a:pt x="23" y="85"/>
                  </a:lnTo>
                  <a:lnTo>
                    <a:pt x="23" y="85"/>
                  </a:lnTo>
                  <a:lnTo>
                    <a:pt x="23" y="85"/>
                  </a:lnTo>
                  <a:lnTo>
                    <a:pt x="24" y="85"/>
                  </a:lnTo>
                  <a:lnTo>
                    <a:pt x="23" y="85"/>
                  </a:lnTo>
                  <a:lnTo>
                    <a:pt x="24" y="85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24" y="85"/>
                  </a:lnTo>
                  <a:lnTo>
                    <a:pt x="24" y="84"/>
                  </a:lnTo>
                  <a:lnTo>
                    <a:pt x="25" y="83"/>
                  </a:lnTo>
                  <a:lnTo>
                    <a:pt x="24" y="84"/>
                  </a:lnTo>
                  <a:lnTo>
                    <a:pt x="24" y="83"/>
                  </a:lnTo>
                  <a:lnTo>
                    <a:pt x="24" y="84"/>
                  </a:lnTo>
                  <a:lnTo>
                    <a:pt x="24" y="83"/>
                  </a:lnTo>
                  <a:lnTo>
                    <a:pt x="25" y="83"/>
                  </a:lnTo>
                  <a:lnTo>
                    <a:pt x="24" y="83"/>
                  </a:lnTo>
                  <a:lnTo>
                    <a:pt x="24" y="83"/>
                  </a:lnTo>
                  <a:lnTo>
                    <a:pt x="24" y="83"/>
                  </a:lnTo>
                  <a:lnTo>
                    <a:pt x="24" y="83"/>
                  </a:lnTo>
                  <a:lnTo>
                    <a:pt x="25" y="83"/>
                  </a:lnTo>
                  <a:close/>
                  <a:moveTo>
                    <a:pt x="4" y="83"/>
                  </a:moveTo>
                  <a:lnTo>
                    <a:pt x="4" y="83"/>
                  </a:lnTo>
                  <a:lnTo>
                    <a:pt x="4" y="83"/>
                  </a:lnTo>
                  <a:close/>
                  <a:moveTo>
                    <a:pt x="59" y="83"/>
                  </a:moveTo>
                  <a:lnTo>
                    <a:pt x="58" y="83"/>
                  </a:lnTo>
                  <a:lnTo>
                    <a:pt x="59" y="83"/>
                  </a:lnTo>
                  <a:close/>
                  <a:moveTo>
                    <a:pt x="13" y="83"/>
                  </a:moveTo>
                  <a:lnTo>
                    <a:pt x="12" y="83"/>
                  </a:lnTo>
                  <a:lnTo>
                    <a:pt x="13" y="83"/>
                  </a:lnTo>
                  <a:close/>
                  <a:moveTo>
                    <a:pt x="26" y="83"/>
                  </a:moveTo>
                  <a:lnTo>
                    <a:pt x="25" y="83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6" y="83"/>
                  </a:lnTo>
                  <a:close/>
                  <a:moveTo>
                    <a:pt x="20" y="83"/>
                  </a:moveTo>
                  <a:lnTo>
                    <a:pt x="19" y="83"/>
                  </a:lnTo>
                  <a:lnTo>
                    <a:pt x="20" y="83"/>
                  </a:lnTo>
                  <a:close/>
                  <a:moveTo>
                    <a:pt x="19" y="83"/>
                  </a:moveTo>
                  <a:lnTo>
                    <a:pt x="19" y="83"/>
                  </a:lnTo>
                  <a:lnTo>
                    <a:pt x="19" y="83"/>
                  </a:lnTo>
                  <a:close/>
                  <a:moveTo>
                    <a:pt x="24" y="83"/>
                  </a:moveTo>
                  <a:lnTo>
                    <a:pt x="23" y="83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24" y="83"/>
                  </a:lnTo>
                  <a:lnTo>
                    <a:pt x="24" y="82"/>
                  </a:lnTo>
                  <a:lnTo>
                    <a:pt x="24" y="83"/>
                  </a:lnTo>
                  <a:close/>
                  <a:moveTo>
                    <a:pt x="15" y="82"/>
                  </a:moveTo>
                  <a:lnTo>
                    <a:pt x="15" y="83"/>
                  </a:lnTo>
                  <a:lnTo>
                    <a:pt x="15" y="82"/>
                  </a:lnTo>
                  <a:lnTo>
                    <a:pt x="15" y="83"/>
                  </a:lnTo>
                  <a:lnTo>
                    <a:pt x="15" y="82"/>
                  </a:lnTo>
                  <a:close/>
                  <a:moveTo>
                    <a:pt x="17" y="83"/>
                  </a:moveTo>
                  <a:lnTo>
                    <a:pt x="17" y="82"/>
                  </a:lnTo>
                  <a:lnTo>
                    <a:pt x="17" y="83"/>
                  </a:lnTo>
                  <a:close/>
                  <a:moveTo>
                    <a:pt x="15" y="83"/>
                  </a:moveTo>
                  <a:lnTo>
                    <a:pt x="15" y="83"/>
                  </a:lnTo>
                  <a:lnTo>
                    <a:pt x="15" y="82"/>
                  </a:lnTo>
                  <a:lnTo>
                    <a:pt x="15" y="83"/>
                  </a:lnTo>
                  <a:lnTo>
                    <a:pt x="15" y="83"/>
                  </a:lnTo>
                  <a:close/>
                  <a:moveTo>
                    <a:pt x="23" y="82"/>
                  </a:moveTo>
                  <a:lnTo>
                    <a:pt x="23" y="83"/>
                  </a:lnTo>
                  <a:lnTo>
                    <a:pt x="23" y="82"/>
                  </a:lnTo>
                  <a:lnTo>
                    <a:pt x="23" y="83"/>
                  </a:lnTo>
                  <a:lnTo>
                    <a:pt x="23" y="82"/>
                  </a:lnTo>
                  <a:close/>
                  <a:moveTo>
                    <a:pt x="14" y="82"/>
                  </a:moveTo>
                  <a:lnTo>
                    <a:pt x="14" y="83"/>
                  </a:lnTo>
                  <a:lnTo>
                    <a:pt x="15" y="83"/>
                  </a:lnTo>
                  <a:lnTo>
                    <a:pt x="14" y="83"/>
                  </a:lnTo>
                  <a:lnTo>
                    <a:pt x="14" y="82"/>
                  </a:lnTo>
                  <a:lnTo>
                    <a:pt x="14" y="83"/>
                  </a:lnTo>
                  <a:lnTo>
                    <a:pt x="14" y="82"/>
                  </a:lnTo>
                  <a:close/>
                  <a:moveTo>
                    <a:pt x="6" y="82"/>
                  </a:moveTo>
                  <a:lnTo>
                    <a:pt x="6" y="83"/>
                  </a:lnTo>
                  <a:lnTo>
                    <a:pt x="6" y="82"/>
                  </a:lnTo>
                  <a:close/>
                  <a:moveTo>
                    <a:pt x="6" y="82"/>
                  </a:moveTo>
                  <a:lnTo>
                    <a:pt x="6" y="83"/>
                  </a:lnTo>
                  <a:lnTo>
                    <a:pt x="6" y="82"/>
                  </a:lnTo>
                  <a:lnTo>
                    <a:pt x="6" y="83"/>
                  </a:lnTo>
                  <a:lnTo>
                    <a:pt x="6" y="82"/>
                  </a:lnTo>
                  <a:close/>
                  <a:moveTo>
                    <a:pt x="65" y="83"/>
                  </a:moveTo>
                  <a:lnTo>
                    <a:pt x="65" y="82"/>
                  </a:lnTo>
                  <a:lnTo>
                    <a:pt x="65" y="83"/>
                  </a:lnTo>
                  <a:lnTo>
                    <a:pt x="65" y="82"/>
                  </a:lnTo>
                  <a:lnTo>
                    <a:pt x="65" y="83"/>
                  </a:lnTo>
                  <a:close/>
                  <a:moveTo>
                    <a:pt x="16" y="82"/>
                  </a:moveTo>
                  <a:lnTo>
                    <a:pt x="16" y="83"/>
                  </a:lnTo>
                  <a:lnTo>
                    <a:pt x="16" y="83"/>
                  </a:lnTo>
                  <a:lnTo>
                    <a:pt x="16" y="83"/>
                  </a:lnTo>
                  <a:lnTo>
                    <a:pt x="16" y="82"/>
                  </a:lnTo>
                  <a:lnTo>
                    <a:pt x="16" y="83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close/>
                  <a:moveTo>
                    <a:pt x="14" y="82"/>
                  </a:moveTo>
                  <a:lnTo>
                    <a:pt x="14" y="83"/>
                  </a:lnTo>
                  <a:lnTo>
                    <a:pt x="14" y="82"/>
                  </a:lnTo>
                  <a:close/>
                  <a:moveTo>
                    <a:pt x="54" y="82"/>
                  </a:moveTo>
                  <a:lnTo>
                    <a:pt x="54" y="83"/>
                  </a:lnTo>
                  <a:lnTo>
                    <a:pt x="55" y="82"/>
                  </a:lnTo>
                  <a:lnTo>
                    <a:pt x="54" y="83"/>
                  </a:lnTo>
                  <a:lnTo>
                    <a:pt x="55" y="83"/>
                  </a:lnTo>
                  <a:lnTo>
                    <a:pt x="54" y="83"/>
                  </a:lnTo>
                  <a:lnTo>
                    <a:pt x="54" y="82"/>
                  </a:lnTo>
                  <a:lnTo>
                    <a:pt x="54" y="83"/>
                  </a:lnTo>
                  <a:lnTo>
                    <a:pt x="54" y="82"/>
                  </a:lnTo>
                  <a:close/>
                  <a:moveTo>
                    <a:pt x="3" y="82"/>
                  </a:moveTo>
                  <a:lnTo>
                    <a:pt x="4" y="82"/>
                  </a:lnTo>
                  <a:lnTo>
                    <a:pt x="4" y="83"/>
                  </a:lnTo>
                  <a:lnTo>
                    <a:pt x="3" y="83"/>
                  </a:lnTo>
                  <a:lnTo>
                    <a:pt x="3" y="82"/>
                  </a:lnTo>
                  <a:close/>
                  <a:moveTo>
                    <a:pt x="59" y="82"/>
                  </a:moveTo>
                  <a:lnTo>
                    <a:pt x="60" y="82"/>
                  </a:lnTo>
                  <a:lnTo>
                    <a:pt x="59" y="82"/>
                  </a:lnTo>
                  <a:close/>
                  <a:moveTo>
                    <a:pt x="5" y="82"/>
                  </a:moveTo>
                  <a:lnTo>
                    <a:pt x="5" y="83"/>
                  </a:lnTo>
                  <a:lnTo>
                    <a:pt x="5" y="82"/>
                  </a:lnTo>
                  <a:close/>
                  <a:moveTo>
                    <a:pt x="6" y="82"/>
                  </a:moveTo>
                  <a:lnTo>
                    <a:pt x="6" y="83"/>
                  </a:lnTo>
                  <a:lnTo>
                    <a:pt x="6" y="82"/>
                  </a:lnTo>
                  <a:lnTo>
                    <a:pt x="6" y="82"/>
                  </a:lnTo>
                  <a:close/>
                  <a:moveTo>
                    <a:pt x="17" y="82"/>
                  </a:moveTo>
                  <a:lnTo>
                    <a:pt x="17" y="83"/>
                  </a:lnTo>
                  <a:lnTo>
                    <a:pt x="16" y="83"/>
                  </a:lnTo>
                  <a:lnTo>
                    <a:pt x="16" y="82"/>
                  </a:lnTo>
                  <a:lnTo>
                    <a:pt x="17" y="82"/>
                  </a:lnTo>
                  <a:close/>
                  <a:moveTo>
                    <a:pt x="25" y="82"/>
                  </a:moveTo>
                  <a:lnTo>
                    <a:pt x="25" y="83"/>
                  </a:lnTo>
                  <a:lnTo>
                    <a:pt x="25" y="83"/>
                  </a:lnTo>
                  <a:lnTo>
                    <a:pt x="24" y="83"/>
                  </a:lnTo>
                  <a:lnTo>
                    <a:pt x="24" y="82"/>
                  </a:lnTo>
                  <a:lnTo>
                    <a:pt x="25" y="82"/>
                  </a:lnTo>
                  <a:lnTo>
                    <a:pt x="25" y="82"/>
                  </a:lnTo>
                  <a:close/>
                  <a:moveTo>
                    <a:pt x="14" y="82"/>
                  </a:moveTo>
                  <a:lnTo>
                    <a:pt x="14" y="83"/>
                  </a:lnTo>
                  <a:lnTo>
                    <a:pt x="13" y="83"/>
                  </a:lnTo>
                  <a:lnTo>
                    <a:pt x="13" y="82"/>
                  </a:lnTo>
                  <a:lnTo>
                    <a:pt x="14" y="82"/>
                  </a:lnTo>
                  <a:lnTo>
                    <a:pt x="13" y="82"/>
                  </a:lnTo>
                  <a:lnTo>
                    <a:pt x="14" y="82"/>
                  </a:lnTo>
                  <a:close/>
                  <a:moveTo>
                    <a:pt x="62" y="82"/>
                  </a:moveTo>
                  <a:lnTo>
                    <a:pt x="62" y="82"/>
                  </a:lnTo>
                  <a:lnTo>
                    <a:pt x="62" y="83"/>
                  </a:lnTo>
                  <a:lnTo>
                    <a:pt x="62" y="83"/>
                  </a:lnTo>
                  <a:lnTo>
                    <a:pt x="62" y="82"/>
                  </a:lnTo>
                  <a:close/>
                  <a:moveTo>
                    <a:pt x="12" y="82"/>
                  </a:moveTo>
                  <a:lnTo>
                    <a:pt x="12" y="83"/>
                  </a:lnTo>
                  <a:lnTo>
                    <a:pt x="12" y="82"/>
                  </a:lnTo>
                  <a:close/>
                  <a:moveTo>
                    <a:pt x="19" y="82"/>
                  </a:moveTo>
                  <a:lnTo>
                    <a:pt x="19" y="83"/>
                  </a:lnTo>
                  <a:lnTo>
                    <a:pt x="19" y="82"/>
                  </a:lnTo>
                  <a:close/>
                  <a:moveTo>
                    <a:pt x="15" y="82"/>
                  </a:moveTo>
                  <a:lnTo>
                    <a:pt x="14" y="82"/>
                  </a:lnTo>
                  <a:lnTo>
                    <a:pt x="15" y="82"/>
                  </a:lnTo>
                  <a:close/>
                  <a:moveTo>
                    <a:pt x="65" y="82"/>
                  </a:moveTo>
                  <a:lnTo>
                    <a:pt x="65" y="82"/>
                  </a:lnTo>
                  <a:lnTo>
                    <a:pt x="65" y="82"/>
                  </a:lnTo>
                  <a:close/>
                  <a:moveTo>
                    <a:pt x="8" y="82"/>
                  </a:moveTo>
                  <a:lnTo>
                    <a:pt x="8" y="82"/>
                  </a:lnTo>
                  <a:lnTo>
                    <a:pt x="8" y="82"/>
                  </a:lnTo>
                  <a:lnTo>
                    <a:pt x="8" y="82"/>
                  </a:lnTo>
                  <a:lnTo>
                    <a:pt x="8" y="82"/>
                  </a:lnTo>
                  <a:close/>
                  <a:moveTo>
                    <a:pt x="18" y="82"/>
                  </a:moveTo>
                  <a:lnTo>
                    <a:pt x="19" y="82"/>
                  </a:lnTo>
                  <a:lnTo>
                    <a:pt x="18" y="82"/>
                  </a:lnTo>
                  <a:lnTo>
                    <a:pt x="19" y="82"/>
                  </a:lnTo>
                  <a:lnTo>
                    <a:pt x="18" y="82"/>
                  </a:lnTo>
                  <a:close/>
                  <a:moveTo>
                    <a:pt x="62" y="82"/>
                  </a:moveTo>
                  <a:lnTo>
                    <a:pt x="61" y="82"/>
                  </a:lnTo>
                  <a:lnTo>
                    <a:pt x="62" y="82"/>
                  </a:lnTo>
                  <a:close/>
                  <a:moveTo>
                    <a:pt x="4" y="82"/>
                  </a:moveTo>
                  <a:lnTo>
                    <a:pt x="4" y="82"/>
                  </a:lnTo>
                  <a:lnTo>
                    <a:pt x="4" y="82"/>
                  </a:lnTo>
                  <a:lnTo>
                    <a:pt x="4" y="83"/>
                  </a:lnTo>
                  <a:lnTo>
                    <a:pt x="4" y="82"/>
                  </a:lnTo>
                  <a:close/>
                  <a:moveTo>
                    <a:pt x="16" y="82"/>
                  </a:moveTo>
                  <a:lnTo>
                    <a:pt x="16" y="82"/>
                  </a:lnTo>
                  <a:lnTo>
                    <a:pt x="16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14" y="82"/>
                  </a:move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4" y="82"/>
                  </a:lnTo>
                  <a:close/>
                  <a:moveTo>
                    <a:pt x="6" y="82"/>
                  </a:moveTo>
                  <a:lnTo>
                    <a:pt x="6" y="82"/>
                  </a:lnTo>
                  <a:lnTo>
                    <a:pt x="6" y="82"/>
                  </a:lnTo>
                  <a:lnTo>
                    <a:pt x="6" y="82"/>
                  </a:lnTo>
                  <a:lnTo>
                    <a:pt x="6" y="82"/>
                  </a:lnTo>
                  <a:close/>
                  <a:moveTo>
                    <a:pt x="23" y="82"/>
                  </a:moveTo>
                  <a:lnTo>
                    <a:pt x="24" y="82"/>
                  </a:lnTo>
                  <a:lnTo>
                    <a:pt x="23" y="82"/>
                  </a:lnTo>
                  <a:lnTo>
                    <a:pt x="23" y="83"/>
                  </a:lnTo>
                  <a:lnTo>
                    <a:pt x="23" y="82"/>
                  </a:lnTo>
                  <a:lnTo>
                    <a:pt x="23" y="83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3" y="82"/>
                  </a:lnTo>
                  <a:close/>
                  <a:moveTo>
                    <a:pt x="8" y="82"/>
                  </a:moveTo>
                  <a:lnTo>
                    <a:pt x="8" y="82"/>
                  </a:lnTo>
                  <a:lnTo>
                    <a:pt x="8" y="82"/>
                  </a:lnTo>
                  <a:close/>
                  <a:moveTo>
                    <a:pt x="16" y="82"/>
                  </a:moveTo>
                  <a:lnTo>
                    <a:pt x="16" y="82"/>
                  </a:lnTo>
                  <a:lnTo>
                    <a:pt x="16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64" y="82"/>
                  </a:moveTo>
                  <a:lnTo>
                    <a:pt x="64" y="82"/>
                  </a:lnTo>
                  <a:lnTo>
                    <a:pt x="64" y="82"/>
                  </a:lnTo>
                  <a:close/>
                  <a:moveTo>
                    <a:pt x="65" y="82"/>
                  </a:moveTo>
                  <a:lnTo>
                    <a:pt x="65" y="82"/>
                  </a:lnTo>
                  <a:lnTo>
                    <a:pt x="65" y="82"/>
                  </a:lnTo>
                  <a:lnTo>
                    <a:pt x="65" y="82"/>
                  </a:lnTo>
                  <a:lnTo>
                    <a:pt x="65" y="82"/>
                  </a:lnTo>
                  <a:close/>
                  <a:moveTo>
                    <a:pt x="62" y="82"/>
                  </a:moveTo>
                  <a:lnTo>
                    <a:pt x="62" y="82"/>
                  </a:lnTo>
                  <a:lnTo>
                    <a:pt x="62" y="82"/>
                  </a:lnTo>
                  <a:close/>
                  <a:moveTo>
                    <a:pt x="60" y="82"/>
                  </a:moveTo>
                  <a:lnTo>
                    <a:pt x="60" y="82"/>
                  </a:lnTo>
                  <a:lnTo>
                    <a:pt x="60" y="82"/>
                  </a:lnTo>
                  <a:close/>
                  <a:moveTo>
                    <a:pt x="4" y="82"/>
                  </a:moveTo>
                  <a:lnTo>
                    <a:pt x="4" y="82"/>
                  </a:lnTo>
                  <a:lnTo>
                    <a:pt x="4" y="82"/>
                  </a:lnTo>
                  <a:close/>
                  <a:moveTo>
                    <a:pt x="54" y="82"/>
                  </a:moveTo>
                  <a:lnTo>
                    <a:pt x="54" y="82"/>
                  </a:lnTo>
                  <a:lnTo>
                    <a:pt x="54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20" y="82"/>
                  </a:move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close/>
                  <a:moveTo>
                    <a:pt x="4" y="82"/>
                  </a:moveTo>
                  <a:lnTo>
                    <a:pt x="4" y="82"/>
                  </a:lnTo>
                  <a:lnTo>
                    <a:pt x="3" y="82"/>
                  </a:lnTo>
                  <a:lnTo>
                    <a:pt x="4" y="82"/>
                  </a:lnTo>
                  <a:lnTo>
                    <a:pt x="3" y="82"/>
                  </a:lnTo>
                  <a:lnTo>
                    <a:pt x="4" y="82"/>
                  </a:lnTo>
                  <a:lnTo>
                    <a:pt x="3" y="82"/>
                  </a:lnTo>
                  <a:lnTo>
                    <a:pt x="4" y="82"/>
                  </a:lnTo>
                  <a:lnTo>
                    <a:pt x="4" y="82"/>
                  </a:lnTo>
                  <a:close/>
                  <a:moveTo>
                    <a:pt x="17" y="82"/>
                  </a:moveTo>
                  <a:lnTo>
                    <a:pt x="17" y="82"/>
                  </a:lnTo>
                  <a:lnTo>
                    <a:pt x="16" y="82"/>
                  </a:lnTo>
                  <a:lnTo>
                    <a:pt x="17" y="82"/>
                  </a:lnTo>
                  <a:lnTo>
                    <a:pt x="17" y="82"/>
                  </a:lnTo>
                  <a:lnTo>
                    <a:pt x="17" y="82"/>
                  </a:lnTo>
                  <a:lnTo>
                    <a:pt x="17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66" y="82"/>
                  </a:moveTo>
                  <a:lnTo>
                    <a:pt x="66" y="82"/>
                  </a:lnTo>
                  <a:lnTo>
                    <a:pt x="66" y="82"/>
                  </a:lnTo>
                  <a:close/>
                  <a:moveTo>
                    <a:pt x="15" y="82"/>
                  </a:moveTo>
                  <a:lnTo>
                    <a:pt x="15" y="82"/>
                  </a:lnTo>
                  <a:lnTo>
                    <a:pt x="16" y="82"/>
                  </a:lnTo>
                  <a:lnTo>
                    <a:pt x="15" y="82"/>
                  </a:lnTo>
                  <a:lnTo>
                    <a:pt x="15" y="82"/>
                  </a:lnTo>
                  <a:close/>
                  <a:moveTo>
                    <a:pt x="6" y="82"/>
                  </a:moveTo>
                  <a:lnTo>
                    <a:pt x="6" y="82"/>
                  </a:lnTo>
                  <a:lnTo>
                    <a:pt x="6" y="82"/>
                  </a:lnTo>
                  <a:lnTo>
                    <a:pt x="6" y="82"/>
                  </a:lnTo>
                  <a:lnTo>
                    <a:pt x="6" y="82"/>
                  </a:lnTo>
                  <a:close/>
                  <a:moveTo>
                    <a:pt x="6" y="82"/>
                  </a:moveTo>
                  <a:lnTo>
                    <a:pt x="6" y="82"/>
                  </a:lnTo>
                  <a:lnTo>
                    <a:pt x="6" y="82"/>
                  </a:lnTo>
                  <a:lnTo>
                    <a:pt x="5" y="82"/>
                  </a:lnTo>
                  <a:lnTo>
                    <a:pt x="6" y="82"/>
                  </a:lnTo>
                  <a:close/>
                  <a:moveTo>
                    <a:pt x="9" y="82"/>
                  </a:moveTo>
                  <a:lnTo>
                    <a:pt x="9" y="82"/>
                  </a:lnTo>
                  <a:lnTo>
                    <a:pt x="9" y="82"/>
                  </a:lnTo>
                  <a:close/>
                  <a:moveTo>
                    <a:pt x="14" y="82"/>
                  </a:moveTo>
                  <a:lnTo>
                    <a:pt x="14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4" y="82"/>
                  </a:lnTo>
                  <a:lnTo>
                    <a:pt x="13" y="82"/>
                  </a:lnTo>
                  <a:lnTo>
                    <a:pt x="14" y="82"/>
                  </a:lnTo>
                  <a:lnTo>
                    <a:pt x="13" y="82"/>
                  </a:lnTo>
                  <a:lnTo>
                    <a:pt x="14" y="82"/>
                  </a:lnTo>
                  <a:close/>
                  <a:moveTo>
                    <a:pt x="18" y="82"/>
                  </a:moveTo>
                  <a:lnTo>
                    <a:pt x="18" y="82"/>
                  </a:lnTo>
                  <a:lnTo>
                    <a:pt x="18" y="82"/>
                  </a:lnTo>
                  <a:close/>
                  <a:moveTo>
                    <a:pt x="23" y="82"/>
                  </a:moveTo>
                  <a:lnTo>
                    <a:pt x="23" y="82"/>
                  </a:lnTo>
                  <a:lnTo>
                    <a:pt x="23" y="82"/>
                  </a:lnTo>
                  <a:lnTo>
                    <a:pt x="22" y="82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3" y="82"/>
                  </a:lnTo>
                  <a:close/>
                  <a:moveTo>
                    <a:pt x="62" y="82"/>
                  </a:moveTo>
                  <a:lnTo>
                    <a:pt x="62" y="8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2" y="82"/>
                  </a:lnTo>
                  <a:close/>
                  <a:moveTo>
                    <a:pt x="17" y="82"/>
                  </a:moveTo>
                  <a:lnTo>
                    <a:pt x="16" y="82"/>
                  </a:lnTo>
                  <a:lnTo>
                    <a:pt x="17" y="82"/>
                  </a:lnTo>
                  <a:close/>
                  <a:moveTo>
                    <a:pt x="19" y="82"/>
                  </a:moveTo>
                  <a:lnTo>
                    <a:pt x="19" y="82"/>
                  </a:lnTo>
                  <a:lnTo>
                    <a:pt x="19" y="82"/>
                  </a:lnTo>
                  <a:close/>
                  <a:moveTo>
                    <a:pt x="58" y="82"/>
                  </a:moveTo>
                  <a:lnTo>
                    <a:pt x="59" y="82"/>
                  </a:lnTo>
                  <a:lnTo>
                    <a:pt x="59" y="82"/>
                  </a:lnTo>
                  <a:lnTo>
                    <a:pt x="58" y="82"/>
                  </a:lnTo>
                  <a:lnTo>
                    <a:pt x="59" y="82"/>
                  </a:lnTo>
                  <a:lnTo>
                    <a:pt x="58" y="82"/>
                  </a:lnTo>
                  <a:lnTo>
                    <a:pt x="59" y="82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58" y="83"/>
                  </a:lnTo>
                  <a:lnTo>
                    <a:pt x="58" y="82"/>
                  </a:lnTo>
                  <a:lnTo>
                    <a:pt x="58" y="83"/>
                  </a:lnTo>
                  <a:lnTo>
                    <a:pt x="58" y="83"/>
                  </a:lnTo>
                  <a:lnTo>
                    <a:pt x="58" y="83"/>
                  </a:lnTo>
                  <a:lnTo>
                    <a:pt x="58" y="83"/>
                  </a:lnTo>
                  <a:lnTo>
                    <a:pt x="58" y="82"/>
                  </a:lnTo>
                  <a:lnTo>
                    <a:pt x="58" y="83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58" y="82"/>
                  </a:lnTo>
                  <a:close/>
                  <a:moveTo>
                    <a:pt x="65" y="82"/>
                  </a:moveTo>
                  <a:lnTo>
                    <a:pt x="64" y="82"/>
                  </a:lnTo>
                  <a:lnTo>
                    <a:pt x="65" y="82"/>
                  </a:lnTo>
                  <a:close/>
                  <a:moveTo>
                    <a:pt x="61" y="82"/>
                  </a:moveTo>
                  <a:lnTo>
                    <a:pt x="60" y="82"/>
                  </a:lnTo>
                  <a:lnTo>
                    <a:pt x="61" y="82"/>
                  </a:lnTo>
                  <a:close/>
                  <a:moveTo>
                    <a:pt x="19" y="82"/>
                  </a:moveTo>
                  <a:lnTo>
                    <a:pt x="19" y="82"/>
                  </a:lnTo>
                  <a:lnTo>
                    <a:pt x="19" y="82"/>
                  </a:lnTo>
                  <a:close/>
                  <a:moveTo>
                    <a:pt x="17" y="82"/>
                  </a:moveTo>
                  <a:lnTo>
                    <a:pt x="16" y="82"/>
                  </a:lnTo>
                  <a:lnTo>
                    <a:pt x="17" y="82"/>
                  </a:lnTo>
                  <a:close/>
                  <a:moveTo>
                    <a:pt x="19" y="82"/>
                  </a:moveTo>
                  <a:lnTo>
                    <a:pt x="19" y="82"/>
                  </a:lnTo>
                  <a:lnTo>
                    <a:pt x="19" y="82"/>
                  </a:lnTo>
                  <a:close/>
                  <a:moveTo>
                    <a:pt x="62" y="82"/>
                  </a:moveTo>
                  <a:lnTo>
                    <a:pt x="62" y="82"/>
                  </a:lnTo>
                  <a:lnTo>
                    <a:pt x="62" y="82"/>
                  </a:lnTo>
                  <a:close/>
                  <a:moveTo>
                    <a:pt x="8" y="82"/>
                  </a:moveTo>
                  <a:lnTo>
                    <a:pt x="7" y="82"/>
                  </a:lnTo>
                  <a:lnTo>
                    <a:pt x="8" y="82"/>
                  </a:lnTo>
                  <a:close/>
                  <a:moveTo>
                    <a:pt x="65" y="82"/>
                  </a:moveTo>
                  <a:lnTo>
                    <a:pt x="64" y="82"/>
                  </a:lnTo>
                  <a:lnTo>
                    <a:pt x="65" y="82"/>
                  </a:lnTo>
                  <a:close/>
                  <a:moveTo>
                    <a:pt x="65" y="82"/>
                  </a:moveTo>
                  <a:lnTo>
                    <a:pt x="65" y="82"/>
                  </a:lnTo>
                  <a:lnTo>
                    <a:pt x="65" y="82"/>
                  </a:lnTo>
                  <a:close/>
                  <a:moveTo>
                    <a:pt x="60" y="82"/>
                  </a:move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close/>
                  <a:moveTo>
                    <a:pt x="54" y="82"/>
                  </a:moveTo>
                  <a:lnTo>
                    <a:pt x="53" y="82"/>
                  </a:lnTo>
                  <a:lnTo>
                    <a:pt x="54" y="82"/>
                  </a:lnTo>
                  <a:close/>
                  <a:moveTo>
                    <a:pt x="20" y="81"/>
                  </a:moveTo>
                  <a:lnTo>
                    <a:pt x="20" y="82"/>
                  </a:lnTo>
                  <a:lnTo>
                    <a:pt x="20" y="81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1"/>
                  </a:lnTo>
                  <a:close/>
                  <a:moveTo>
                    <a:pt x="13" y="82"/>
                  </a:moveTo>
                  <a:lnTo>
                    <a:pt x="13" y="81"/>
                  </a:lnTo>
                  <a:lnTo>
                    <a:pt x="13" y="82"/>
                  </a:lnTo>
                  <a:close/>
                  <a:moveTo>
                    <a:pt x="19" y="81"/>
                  </a:moveTo>
                  <a:lnTo>
                    <a:pt x="19" y="81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19" y="81"/>
                  </a:lnTo>
                  <a:close/>
                  <a:moveTo>
                    <a:pt x="16" y="81"/>
                  </a:moveTo>
                  <a:lnTo>
                    <a:pt x="16" y="82"/>
                  </a:lnTo>
                  <a:lnTo>
                    <a:pt x="16" y="81"/>
                  </a:lnTo>
                  <a:close/>
                  <a:moveTo>
                    <a:pt x="21" y="82"/>
                  </a:moveTo>
                  <a:lnTo>
                    <a:pt x="21" y="81"/>
                  </a:lnTo>
                  <a:lnTo>
                    <a:pt x="21" y="82"/>
                  </a:lnTo>
                  <a:close/>
                  <a:moveTo>
                    <a:pt x="21" y="81"/>
                  </a:moveTo>
                  <a:lnTo>
                    <a:pt x="21" y="82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21" y="82"/>
                  </a:lnTo>
                  <a:lnTo>
                    <a:pt x="21" y="82"/>
                  </a:lnTo>
                  <a:lnTo>
                    <a:pt x="21" y="82"/>
                  </a:lnTo>
                  <a:lnTo>
                    <a:pt x="21" y="81"/>
                  </a:lnTo>
                  <a:lnTo>
                    <a:pt x="21" y="81"/>
                  </a:lnTo>
                  <a:close/>
                  <a:moveTo>
                    <a:pt x="66" y="82"/>
                  </a:moveTo>
                  <a:lnTo>
                    <a:pt x="66" y="81"/>
                  </a:lnTo>
                  <a:lnTo>
                    <a:pt x="66" y="82"/>
                  </a:lnTo>
                  <a:close/>
                  <a:moveTo>
                    <a:pt x="19" y="81"/>
                  </a:moveTo>
                  <a:lnTo>
                    <a:pt x="19" y="81"/>
                  </a:lnTo>
                  <a:lnTo>
                    <a:pt x="19" y="81"/>
                  </a:lnTo>
                  <a:lnTo>
                    <a:pt x="19" y="81"/>
                  </a:lnTo>
                  <a:lnTo>
                    <a:pt x="19" y="81"/>
                  </a:lnTo>
                  <a:close/>
                  <a:moveTo>
                    <a:pt x="13" y="81"/>
                  </a:move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1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13" y="81"/>
                  </a:lnTo>
                  <a:close/>
                  <a:moveTo>
                    <a:pt x="20" y="81"/>
                  </a:moveTo>
                  <a:lnTo>
                    <a:pt x="21" y="81"/>
                  </a:lnTo>
                  <a:lnTo>
                    <a:pt x="21" y="82"/>
                  </a:lnTo>
                  <a:lnTo>
                    <a:pt x="21" y="81"/>
                  </a:lnTo>
                  <a:lnTo>
                    <a:pt x="21" y="82"/>
                  </a:lnTo>
                  <a:lnTo>
                    <a:pt x="21" y="82"/>
                  </a:lnTo>
                  <a:lnTo>
                    <a:pt x="21" y="82"/>
                  </a:lnTo>
                  <a:lnTo>
                    <a:pt x="21" y="82"/>
                  </a:lnTo>
                  <a:lnTo>
                    <a:pt x="21" y="83"/>
                  </a:lnTo>
                  <a:lnTo>
                    <a:pt x="21" y="82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22" y="83"/>
                  </a:lnTo>
                  <a:lnTo>
                    <a:pt x="21" y="83"/>
                  </a:lnTo>
                  <a:lnTo>
                    <a:pt x="22" y="83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22" y="83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20" y="83"/>
                  </a:lnTo>
                  <a:lnTo>
                    <a:pt x="21" y="83"/>
                  </a:lnTo>
                  <a:lnTo>
                    <a:pt x="20" y="83"/>
                  </a:lnTo>
                  <a:lnTo>
                    <a:pt x="20" y="82"/>
                  </a:lnTo>
                  <a:lnTo>
                    <a:pt x="20" y="83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1"/>
                  </a:lnTo>
                  <a:close/>
                  <a:moveTo>
                    <a:pt x="18" y="81"/>
                  </a:moveTo>
                  <a:lnTo>
                    <a:pt x="17" y="81"/>
                  </a:lnTo>
                  <a:lnTo>
                    <a:pt x="18" y="81"/>
                  </a:lnTo>
                  <a:close/>
                  <a:moveTo>
                    <a:pt x="14" y="81"/>
                  </a:moveTo>
                  <a:lnTo>
                    <a:pt x="15" y="81"/>
                  </a:lnTo>
                  <a:lnTo>
                    <a:pt x="14" y="81"/>
                  </a:lnTo>
                  <a:lnTo>
                    <a:pt x="15" y="81"/>
                  </a:lnTo>
                  <a:lnTo>
                    <a:pt x="15" y="82"/>
                  </a:lnTo>
                  <a:lnTo>
                    <a:pt x="14" y="82"/>
                  </a:lnTo>
                  <a:lnTo>
                    <a:pt x="14" y="81"/>
                  </a:lnTo>
                  <a:lnTo>
                    <a:pt x="14" y="82"/>
                  </a:lnTo>
                  <a:lnTo>
                    <a:pt x="14" y="81"/>
                  </a:lnTo>
                  <a:close/>
                  <a:moveTo>
                    <a:pt x="14" y="81"/>
                  </a:moveTo>
                  <a:lnTo>
                    <a:pt x="15" y="81"/>
                  </a:lnTo>
                  <a:lnTo>
                    <a:pt x="14" y="81"/>
                  </a:lnTo>
                  <a:close/>
                  <a:moveTo>
                    <a:pt x="15" y="81"/>
                  </a:moveTo>
                  <a:lnTo>
                    <a:pt x="16" y="81"/>
                  </a:lnTo>
                  <a:lnTo>
                    <a:pt x="15" y="81"/>
                  </a:lnTo>
                  <a:close/>
                  <a:moveTo>
                    <a:pt x="19" y="81"/>
                  </a:moveTo>
                  <a:lnTo>
                    <a:pt x="19" y="81"/>
                  </a:lnTo>
                  <a:lnTo>
                    <a:pt x="19" y="81"/>
                  </a:lnTo>
                  <a:lnTo>
                    <a:pt x="19" y="81"/>
                  </a:lnTo>
                  <a:lnTo>
                    <a:pt x="19" y="81"/>
                  </a:lnTo>
                  <a:close/>
                  <a:moveTo>
                    <a:pt x="17" y="81"/>
                  </a:moveTo>
                  <a:lnTo>
                    <a:pt x="16" y="81"/>
                  </a:lnTo>
                  <a:lnTo>
                    <a:pt x="16" y="81"/>
                  </a:lnTo>
                  <a:lnTo>
                    <a:pt x="17" y="81"/>
                  </a:lnTo>
                  <a:close/>
                  <a:moveTo>
                    <a:pt x="21" y="81"/>
                  </a:moveTo>
                  <a:lnTo>
                    <a:pt x="21" y="81"/>
                  </a:lnTo>
                  <a:lnTo>
                    <a:pt x="21" y="81"/>
                  </a:lnTo>
                  <a:close/>
                  <a:moveTo>
                    <a:pt x="21" y="81"/>
                  </a:moveTo>
                  <a:lnTo>
                    <a:pt x="21" y="81"/>
                  </a:lnTo>
                  <a:lnTo>
                    <a:pt x="21" y="81"/>
                  </a:lnTo>
                  <a:close/>
                  <a:moveTo>
                    <a:pt x="15" y="81"/>
                  </a:moveTo>
                  <a:lnTo>
                    <a:pt x="15" y="81"/>
                  </a:lnTo>
                  <a:lnTo>
                    <a:pt x="15" y="81"/>
                  </a:lnTo>
                  <a:close/>
                  <a:moveTo>
                    <a:pt x="18" y="81"/>
                  </a:moveTo>
                  <a:lnTo>
                    <a:pt x="17" y="81"/>
                  </a:lnTo>
                  <a:lnTo>
                    <a:pt x="18" y="81"/>
                  </a:lnTo>
                  <a:lnTo>
                    <a:pt x="18" y="81"/>
                  </a:lnTo>
                  <a:lnTo>
                    <a:pt x="18" y="81"/>
                  </a:lnTo>
                  <a:close/>
                  <a:moveTo>
                    <a:pt x="13" y="81"/>
                  </a:moveTo>
                  <a:lnTo>
                    <a:pt x="13" y="81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12" y="81"/>
                  </a:lnTo>
                  <a:lnTo>
                    <a:pt x="13" y="81"/>
                  </a:lnTo>
                  <a:close/>
                  <a:moveTo>
                    <a:pt x="14" y="81"/>
                  </a:moveTo>
                  <a:lnTo>
                    <a:pt x="15" y="81"/>
                  </a:lnTo>
                  <a:lnTo>
                    <a:pt x="15" y="81"/>
                  </a:lnTo>
                  <a:lnTo>
                    <a:pt x="14" y="81"/>
                  </a:lnTo>
                  <a:lnTo>
                    <a:pt x="14" y="81"/>
                  </a:lnTo>
                  <a:close/>
                  <a:moveTo>
                    <a:pt x="14" y="81"/>
                  </a:moveTo>
                  <a:lnTo>
                    <a:pt x="13" y="81"/>
                  </a:lnTo>
                  <a:lnTo>
                    <a:pt x="14" y="81"/>
                  </a:lnTo>
                  <a:close/>
                  <a:moveTo>
                    <a:pt x="20" y="81"/>
                  </a:moveTo>
                  <a:lnTo>
                    <a:pt x="20" y="81"/>
                  </a:lnTo>
                  <a:lnTo>
                    <a:pt x="19" y="81"/>
                  </a:lnTo>
                  <a:lnTo>
                    <a:pt x="20" y="81"/>
                  </a:lnTo>
                  <a:lnTo>
                    <a:pt x="19" y="81"/>
                  </a:lnTo>
                  <a:lnTo>
                    <a:pt x="20" y="81"/>
                  </a:lnTo>
                  <a:lnTo>
                    <a:pt x="20" y="82"/>
                  </a:lnTo>
                  <a:lnTo>
                    <a:pt x="19" y="82"/>
                  </a:lnTo>
                  <a:lnTo>
                    <a:pt x="19" y="81"/>
                  </a:lnTo>
                  <a:lnTo>
                    <a:pt x="19" y="81"/>
                  </a:lnTo>
                  <a:lnTo>
                    <a:pt x="20" y="81"/>
                  </a:lnTo>
                  <a:close/>
                  <a:moveTo>
                    <a:pt x="18" y="81"/>
                  </a:moveTo>
                  <a:lnTo>
                    <a:pt x="17" y="81"/>
                  </a:lnTo>
                  <a:lnTo>
                    <a:pt x="18" y="81"/>
                  </a:lnTo>
                  <a:lnTo>
                    <a:pt x="18" y="80"/>
                  </a:lnTo>
                  <a:lnTo>
                    <a:pt x="18" y="81"/>
                  </a:lnTo>
                  <a:close/>
                  <a:moveTo>
                    <a:pt x="18" y="80"/>
                  </a:moveTo>
                  <a:lnTo>
                    <a:pt x="18" y="81"/>
                  </a:lnTo>
                  <a:lnTo>
                    <a:pt x="18" y="80"/>
                  </a:lnTo>
                  <a:lnTo>
                    <a:pt x="18" y="81"/>
                  </a:lnTo>
                  <a:lnTo>
                    <a:pt x="18" y="80"/>
                  </a:lnTo>
                  <a:close/>
                  <a:moveTo>
                    <a:pt x="17" y="80"/>
                  </a:moveTo>
                  <a:lnTo>
                    <a:pt x="17" y="81"/>
                  </a:lnTo>
                  <a:lnTo>
                    <a:pt x="17" y="80"/>
                  </a:lnTo>
                  <a:close/>
                  <a:moveTo>
                    <a:pt x="18" y="80"/>
                  </a:moveTo>
                  <a:lnTo>
                    <a:pt x="17" y="80"/>
                  </a:lnTo>
                  <a:lnTo>
                    <a:pt x="18" y="80"/>
                  </a:lnTo>
                  <a:close/>
                  <a:moveTo>
                    <a:pt x="19" y="80"/>
                  </a:moveTo>
                  <a:lnTo>
                    <a:pt x="19" y="81"/>
                  </a:lnTo>
                  <a:lnTo>
                    <a:pt x="19" y="80"/>
                  </a:lnTo>
                  <a:close/>
                  <a:moveTo>
                    <a:pt x="20" y="80"/>
                  </a:moveTo>
                  <a:lnTo>
                    <a:pt x="20" y="81"/>
                  </a:lnTo>
                  <a:lnTo>
                    <a:pt x="19" y="81"/>
                  </a:lnTo>
                  <a:lnTo>
                    <a:pt x="19" y="80"/>
                  </a:lnTo>
                  <a:lnTo>
                    <a:pt x="20" y="80"/>
                  </a:lnTo>
                  <a:close/>
                  <a:moveTo>
                    <a:pt x="15" y="80"/>
                  </a:moveTo>
                  <a:lnTo>
                    <a:pt x="15" y="81"/>
                  </a:lnTo>
                  <a:lnTo>
                    <a:pt x="15" y="80"/>
                  </a:lnTo>
                  <a:lnTo>
                    <a:pt x="15" y="81"/>
                  </a:lnTo>
                  <a:lnTo>
                    <a:pt x="15" y="80"/>
                  </a:lnTo>
                  <a:lnTo>
                    <a:pt x="15" y="81"/>
                  </a:lnTo>
                  <a:lnTo>
                    <a:pt x="15" y="80"/>
                  </a:lnTo>
                  <a:close/>
                  <a:moveTo>
                    <a:pt x="16" y="80"/>
                  </a:moveTo>
                  <a:lnTo>
                    <a:pt x="16" y="81"/>
                  </a:lnTo>
                  <a:lnTo>
                    <a:pt x="16" y="81"/>
                  </a:lnTo>
                  <a:lnTo>
                    <a:pt x="16" y="81"/>
                  </a:lnTo>
                  <a:lnTo>
                    <a:pt x="16" y="81"/>
                  </a:lnTo>
                  <a:lnTo>
                    <a:pt x="16" y="81"/>
                  </a:lnTo>
                  <a:lnTo>
                    <a:pt x="16" y="80"/>
                  </a:lnTo>
                  <a:close/>
                  <a:moveTo>
                    <a:pt x="20" y="80"/>
                  </a:moveTo>
                  <a:lnTo>
                    <a:pt x="19" y="80"/>
                  </a:lnTo>
                  <a:lnTo>
                    <a:pt x="20" y="80"/>
                  </a:lnTo>
                  <a:close/>
                  <a:moveTo>
                    <a:pt x="15" y="79"/>
                  </a:moveTo>
                  <a:lnTo>
                    <a:pt x="15" y="80"/>
                  </a:lnTo>
                  <a:lnTo>
                    <a:pt x="16" y="80"/>
                  </a:lnTo>
                  <a:lnTo>
                    <a:pt x="15" y="80"/>
                  </a:lnTo>
                  <a:lnTo>
                    <a:pt x="16" y="80"/>
                  </a:lnTo>
                  <a:lnTo>
                    <a:pt x="15" y="80"/>
                  </a:lnTo>
                  <a:lnTo>
                    <a:pt x="15" y="79"/>
                  </a:lnTo>
                  <a:lnTo>
                    <a:pt x="15" y="80"/>
                  </a:lnTo>
                  <a:lnTo>
                    <a:pt x="15" y="79"/>
                  </a:lnTo>
                  <a:lnTo>
                    <a:pt x="15" y="80"/>
                  </a:lnTo>
                  <a:lnTo>
                    <a:pt x="15" y="79"/>
                  </a:lnTo>
                  <a:close/>
                  <a:moveTo>
                    <a:pt x="15" y="79"/>
                  </a:moveTo>
                  <a:lnTo>
                    <a:pt x="16" y="79"/>
                  </a:lnTo>
                  <a:lnTo>
                    <a:pt x="16" y="80"/>
                  </a:lnTo>
                  <a:lnTo>
                    <a:pt x="15" y="79"/>
                  </a:lnTo>
                  <a:close/>
                  <a:moveTo>
                    <a:pt x="17" y="79"/>
                  </a:moveTo>
                  <a:lnTo>
                    <a:pt x="16" y="79"/>
                  </a:lnTo>
                  <a:lnTo>
                    <a:pt x="17" y="79"/>
                  </a:lnTo>
                  <a:close/>
                  <a:moveTo>
                    <a:pt x="13" y="79"/>
                  </a:moveTo>
                  <a:lnTo>
                    <a:pt x="13" y="79"/>
                  </a:lnTo>
                  <a:lnTo>
                    <a:pt x="13" y="79"/>
                  </a:lnTo>
                  <a:close/>
                  <a:moveTo>
                    <a:pt x="16" y="79"/>
                  </a:moveTo>
                  <a:lnTo>
                    <a:pt x="16" y="79"/>
                  </a:lnTo>
                  <a:lnTo>
                    <a:pt x="17" y="79"/>
                  </a:lnTo>
                  <a:lnTo>
                    <a:pt x="16" y="79"/>
                  </a:lnTo>
                  <a:lnTo>
                    <a:pt x="16" y="79"/>
                  </a:lnTo>
                  <a:close/>
                  <a:moveTo>
                    <a:pt x="16" y="79"/>
                  </a:moveTo>
                  <a:lnTo>
                    <a:pt x="16" y="79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16" y="80"/>
                  </a:lnTo>
                  <a:lnTo>
                    <a:pt x="17" y="80"/>
                  </a:lnTo>
                  <a:lnTo>
                    <a:pt x="16" y="80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17" y="81"/>
                  </a:lnTo>
                  <a:lnTo>
                    <a:pt x="17" y="80"/>
                  </a:lnTo>
                  <a:lnTo>
                    <a:pt x="17" y="81"/>
                  </a:lnTo>
                  <a:lnTo>
                    <a:pt x="17" y="80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8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6" y="81"/>
                  </a:lnTo>
                  <a:lnTo>
                    <a:pt x="17" y="81"/>
                  </a:lnTo>
                  <a:lnTo>
                    <a:pt x="16" y="81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81"/>
                  </a:lnTo>
                  <a:lnTo>
                    <a:pt x="16" y="80"/>
                  </a:lnTo>
                  <a:lnTo>
                    <a:pt x="16" y="81"/>
                  </a:lnTo>
                  <a:lnTo>
                    <a:pt x="16" y="80"/>
                  </a:lnTo>
                  <a:lnTo>
                    <a:pt x="17" y="80"/>
                  </a:lnTo>
                  <a:lnTo>
                    <a:pt x="16" y="80"/>
                  </a:lnTo>
                  <a:lnTo>
                    <a:pt x="16" y="79"/>
                  </a:lnTo>
                  <a:lnTo>
                    <a:pt x="16" y="80"/>
                  </a:lnTo>
                  <a:lnTo>
                    <a:pt x="16" y="79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79"/>
                  </a:lnTo>
                  <a:lnTo>
                    <a:pt x="16" y="80"/>
                  </a:lnTo>
                  <a:lnTo>
                    <a:pt x="16" y="79"/>
                  </a:lnTo>
                  <a:lnTo>
                    <a:pt x="16" y="80"/>
                  </a:lnTo>
                  <a:lnTo>
                    <a:pt x="16" y="79"/>
                  </a:lnTo>
                  <a:lnTo>
                    <a:pt x="16" y="80"/>
                  </a:lnTo>
                  <a:lnTo>
                    <a:pt x="16" y="79"/>
                  </a:lnTo>
                  <a:lnTo>
                    <a:pt x="15" y="79"/>
                  </a:lnTo>
                  <a:lnTo>
                    <a:pt x="16" y="79"/>
                  </a:lnTo>
                  <a:lnTo>
                    <a:pt x="15" y="79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16" y="79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4" y="78"/>
                  </a:moveTo>
                  <a:lnTo>
                    <a:pt x="13" y="78"/>
                  </a:lnTo>
                  <a:lnTo>
                    <a:pt x="14" y="78"/>
                  </a:lnTo>
                  <a:close/>
                  <a:moveTo>
                    <a:pt x="16" y="78"/>
                  </a:moveTo>
                  <a:lnTo>
                    <a:pt x="17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7" y="78"/>
                  </a:moveTo>
                  <a:lnTo>
                    <a:pt x="16" y="78"/>
                  </a:lnTo>
                  <a:lnTo>
                    <a:pt x="17" y="78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6" y="78"/>
                  </a:moveTo>
                  <a:lnTo>
                    <a:pt x="16" y="77"/>
                  </a:lnTo>
                  <a:lnTo>
                    <a:pt x="16" y="78"/>
                  </a:lnTo>
                  <a:close/>
                  <a:moveTo>
                    <a:pt x="16" y="77"/>
                  </a:move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close/>
                  <a:moveTo>
                    <a:pt x="15" y="77"/>
                  </a:moveTo>
                  <a:lnTo>
                    <a:pt x="15" y="77"/>
                  </a:lnTo>
                  <a:lnTo>
                    <a:pt x="15" y="78"/>
                  </a:lnTo>
                  <a:lnTo>
                    <a:pt x="15" y="78"/>
                  </a:lnTo>
                  <a:lnTo>
                    <a:pt x="15" y="77"/>
                  </a:lnTo>
                  <a:lnTo>
                    <a:pt x="15" y="78"/>
                  </a:lnTo>
                  <a:lnTo>
                    <a:pt x="15" y="77"/>
                  </a:lnTo>
                  <a:close/>
                  <a:moveTo>
                    <a:pt x="16" y="77"/>
                  </a:moveTo>
                  <a:lnTo>
                    <a:pt x="16" y="77"/>
                  </a:lnTo>
                  <a:lnTo>
                    <a:pt x="16" y="77"/>
                  </a:lnTo>
                  <a:close/>
                  <a:moveTo>
                    <a:pt x="16" y="77"/>
                  </a:moveTo>
                  <a:lnTo>
                    <a:pt x="16" y="77"/>
                  </a:lnTo>
                  <a:lnTo>
                    <a:pt x="16" y="77"/>
                  </a:lnTo>
                  <a:close/>
                  <a:moveTo>
                    <a:pt x="15" y="77"/>
                  </a:moveTo>
                  <a:lnTo>
                    <a:pt x="15" y="77"/>
                  </a:lnTo>
                  <a:lnTo>
                    <a:pt x="15" y="77"/>
                  </a:lnTo>
                  <a:close/>
                  <a:moveTo>
                    <a:pt x="13" y="77"/>
                  </a:moveTo>
                  <a:lnTo>
                    <a:pt x="14" y="77"/>
                  </a:lnTo>
                  <a:lnTo>
                    <a:pt x="13" y="77"/>
                  </a:lnTo>
                  <a:close/>
                  <a:moveTo>
                    <a:pt x="15" y="77"/>
                  </a:moveTo>
                  <a:lnTo>
                    <a:pt x="15" y="77"/>
                  </a:lnTo>
                  <a:lnTo>
                    <a:pt x="15" y="77"/>
                  </a:lnTo>
                  <a:lnTo>
                    <a:pt x="15" y="77"/>
                  </a:lnTo>
                  <a:lnTo>
                    <a:pt x="15" y="77"/>
                  </a:lnTo>
                  <a:close/>
                  <a:moveTo>
                    <a:pt x="15" y="77"/>
                  </a:moveTo>
                  <a:lnTo>
                    <a:pt x="15" y="77"/>
                  </a:lnTo>
                  <a:lnTo>
                    <a:pt x="15" y="77"/>
                  </a:lnTo>
                  <a:close/>
                  <a:moveTo>
                    <a:pt x="15" y="76"/>
                  </a:moveTo>
                  <a:lnTo>
                    <a:pt x="16" y="76"/>
                  </a:lnTo>
                  <a:lnTo>
                    <a:pt x="15" y="76"/>
                  </a:lnTo>
                  <a:lnTo>
                    <a:pt x="16" y="76"/>
                  </a:lnTo>
                  <a:lnTo>
                    <a:pt x="16" y="77"/>
                  </a:lnTo>
                  <a:lnTo>
                    <a:pt x="16" y="76"/>
                  </a:lnTo>
                  <a:lnTo>
                    <a:pt x="16" y="77"/>
                  </a:lnTo>
                  <a:lnTo>
                    <a:pt x="16" y="76"/>
                  </a:lnTo>
                  <a:lnTo>
                    <a:pt x="16" y="77"/>
                  </a:lnTo>
                  <a:lnTo>
                    <a:pt x="15" y="77"/>
                  </a:lnTo>
                  <a:lnTo>
                    <a:pt x="16" y="77"/>
                  </a:lnTo>
                  <a:lnTo>
                    <a:pt x="15" y="77"/>
                  </a:lnTo>
                  <a:lnTo>
                    <a:pt x="16" y="77"/>
                  </a:lnTo>
                  <a:lnTo>
                    <a:pt x="15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5" y="77"/>
                  </a:lnTo>
                  <a:lnTo>
                    <a:pt x="16" y="77"/>
                  </a:lnTo>
                  <a:lnTo>
                    <a:pt x="15" y="77"/>
                  </a:lnTo>
                  <a:lnTo>
                    <a:pt x="15" y="76"/>
                  </a:lnTo>
                  <a:lnTo>
                    <a:pt x="15" y="77"/>
                  </a:lnTo>
                  <a:lnTo>
                    <a:pt x="15" y="76"/>
                  </a:lnTo>
                  <a:close/>
                  <a:moveTo>
                    <a:pt x="15" y="75"/>
                  </a:moveTo>
                  <a:lnTo>
                    <a:pt x="15" y="75"/>
                  </a:lnTo>
                  <a:lnTo>
                    <a:pt x="15" y="75"/>
                  </a:lnTo>
                  <a:close/>
                  <a:moveTo>
                    <a:pt x="16" y="74"/>
                  </a:moveTo>
                  <a:lnTo>
                    <a:pt x="16" y="75"/>
                  </a:lnTo>
                  <a:lnTo>
                    <a:pt x="16" y="74"/>
                  </a:lnTo>
                  <a:close/>
                  <a:moveTo>
                    <a:pt x="17" y="72"/>
                  </a:moveTo>
                  <a:lnTo>
                    <a:pt x="17" y="72"/>
                  </a:lnTo>
                  <a:lnTo>
                    <a:pt x="17" y="72"/>
                  </a:lnTo>
                  <a:close/>
                  <a:moveTo>
                    <a:pt x="17" y="72"/>
                  </a:moveTo>
                  <a:lnTo>
                    <a:pt x="16" y="72"/>
                  </a:lnTo>
                  <a:lnTo>
                    <a:pt x="17" y="72"/>
                  </a:lnTo>
                  <a:lnTo>
                    <a:pt x="16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7" y="72"/>
                  </a:lnTo>
                  <a:close/>
                  <a:moveTo>
                    <a:pt x="17" y="72"/>
                  </a:move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close/>
                  <a:moveTo>
                    <a:pt x="17" y="70"/>
                  </a:moveTo>
                  <a:lnTo>
                    <a:pt x="18" y="70"/>
                  </a:lnTo>
                  <a:lnTo>
                    <a:pt x="17" y="70"/>
                  </a:lnTo>
                  <a:close/>
                  <a:moveTo>
                    <a:pt x="17" y="70"/>
                  </a:moveTo>
                  <a:lnTo>
                    <a:pt x="17" y="70"/>
                  </a:lnTo>
                  <a:lnTo>
                    <a:pt x="17" y="70"/>
                  </a:lnTo>
                  <a:close/>
                  <a:moveTo>
                    <a:pt x="17" y="70"/>
                  </a:moveTo>
                  <a:lnTo>
                    <a:pt x="18" y="70"/>
                  </a:lnTo>
                  <a:lnTo>
                    <a:pt x="17" y="70"/>
                  </a:lnTo>
                  <a:close/>
                  <a:moveTo>
                    <a:pt x="17" y="70"/>
                  </a:moveTo>
                  <a:lnTo>
                    <a:pt x="17" y="69"/>
                  </a:lnTo>
                  <a:lnTo>
                    <a:pt x="17" y="70"/>
                  </a:lnTo>
                  <a:lnTo>
                    <a:pt x="17" y="69"/>
                  </a:lnTo>
                  <a:lnTo>
                    <a:pt x="17" y="70"/>
                  </a:lnTo>
                  <a:close/>
                  <a:moveTo>
                    <a:pt x="17" y="70"/>
                  </a:moveTo>
                  <a:lnTo>
                    <a:pt x="17" y="69"/>
                  </a:lnTo>
                  <a:lnTo>
                    <a:pt x="17" y="69"/>
                  </a:lnTo>
                  <a:lnTo>
                    <a:pt x="17" y="70"/>
                  </a:lnTo>
                  <a:close/>
                  <a:moveTo>
                    <a:pt x="16" y="69"/>
                  </a:moveTo>
                  <a:lnTo>
                    <a:pt x="17" y="69"/>
                  </a:lnTo>
                  <a:lnTo>
                    <a:pt x="17" y="70"/>
                  </a:lnTo>
                  <a:lnTo>
                    <a:pt x="16" y="70"/>
                  </a:lnTo>
                  <a:lnTo>
                    <a:pt x="16" y="69"/>
                  </a:lnTo>
                  <a:close/>
                  <a:moveTo>
                    <a:pt x="17" y="67"/>
                  </a:moveTo>
                  <a:lnTo>
                    <a:pt x="17" y="68"/>
                  </a:lnTo>
                  <a:lnTo>
                    <a:pt x="17" y="68"/>
                  </a:lnTo>
                  <a:lnTo>
                    <a:pt x="17" y="67"/>
                  </a:lnTo>
                  <a:lnTo>
                    <a:pt x="17" y="68"/>
                  </a:lnTo>
                  <a:lnTo>
                    <a:pt x="17" y="67"/>
                  </a:lnTo>
                  <a:lnTo>
                    <a:pt x="17" y="67"/>
                  </a:lnTo>
                  <a:close/>
                  <a:moveTo>
                    <a:pt x="18" y="66"/>
                  </a:moveTo>
                  <a:lnTo>
                    <a:pt x="18" y="67"/>
                  </a:lnTo>
                  <a:lnTo>
                    <a:pt x="19" y="67"/>
                  </a:lnTo>
                  <a:lnTo>
                    <a:pt x="18" y="67"/>
                  </a:lnTo>
                  <a:lnTo>
                    <a:pt x="19" y="67"/>
                  </a:lnTo>
                  <a:lnTo>
                    <a:pt x="18" y="67"/>
                  </a:lnTo>
                  <a:lnTo>
                    <a:pt x="18" y="66"/>
                  </a:lnTo>
                  <a:lnTo>
                    <a:pt x="18" y="67"/>
                  </a:lnTo>
                  <a:lnTo>
                    <a:pt x="18" y="66"/>
                  </a:lnTo>
                  <a:close/>
                  <a:moveTo>
                    <a:pt x="17" y="66"/>
                  </a:moveTo>
                  <a:lnTo>
                    <a:pt x="17" y="66"/>
                  </a:lnTo>
                  <a:lnTo>
                    <a:pt x="17" y="66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7" y="66"/>
                  </a:lnTo>
                  <a:close/>
                  <a:moveTo>
                    <a:pt x="17" y="66"/>
                  </a:moveTo>
                  <a:lnTo>
                    <a:pt x="17" y="66"/>
                  </a:lnTo>
                  <a:lnTo>
                    <a:pt x="17" y="66"/>
                  </a:lnTo>
                  <a:close/>
                  <a:moveTo>
                    <a:pt x="18" y="66"/>
                  </a:moveTo>
                  <a:lnTo>
                    <a:pt x="17" y="66"/>
                  </a:lnTo>
                  <a:lnTo>
                    <a:pt x="18" y="66"/>
                  </a:lnTo>
                  <a:close/>
                  <a:moveTo>
                    <a:pt x="17" y="66"/>
                  </a:move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close/>
                  <a:moveTo>
                    <a:pt x="17" y="66"/>
                  </a:moveTo>
                  <a:lnTo>
                    <a:pt x="17" y="66"/>
                  </a:lnTo>
                  <a:lnTo>
                    <a:pt x="17" y="66"/>
                  </a:lnTo>
                  <a:lnTo>
                    <a:pt x="18" y="66"/>
                  </a:lnTo>
                  <a:lnTo>
                    <a:pt x="18" y="67"/>
                  </a:lnTo>
                  <a:lnTo>
                    <a:pt x="18" y="66"/>
                  </a:lnTo>
                  <a:lnTo>
                    <a:pt x="17" y="66"/>
                  </a:lnTo>
                  <a:lnTo>
                    <a:pt x="17" y="67"/>
                  </a:lnTo>
                  <a:lnTo>
                    <a:pt x="18" y="67"/>
                  </a:lnTo>
                  <a:lnTo>
                    <a:pt x="17" y="67"/>
                  </a:lnTo>
                  <a:lnTo>
                    <a:pt x="17" y="66"/>
                  </a:lnTo>
                  <a:lnTo>
                    <a:pt x="17" y="67"/>
                  </a:lnTo>
                  <a:lnTo>
                    <a:pt x="17" y="66"/>
                  </a:lnTo>
                  <a:lnTo>
                    <a:pt x="17" y="67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close/>
                  <a:moveTo>
                    <a:pt x="16" y="66"/>
                  </a:moveTo>
                  <a:lnTo>
                    <a:pt x="17" y="66"/>
                  </a:lnTo>
                  <a:lnTo>
                    <a:pt x="16" y="66"/>
                  </a:lnTo>
                  <a:close/>
                  <a:moveTo>
                    <a:pt x="17" y="64"/>
                  </a:moveTo>
                  <a:lnTo>
                    <a:pt x="17" y="63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7" y="64"/>
                  </a:lnTo>
                  <a:close/>
                  <a:moveTo>
                    <a:pt x="16" y="63"/>
                  </a:moveTo>
                  <a:lnTo>
                    <a:pt x="16" y="64"/>
                  </a:lnTo>
                  <a:lnTo>
                    <a:pt x="16" y="63"/>
                  </a:lnTo>
                  <a:lnTo>
                    <a:pt x="16" y="64"/>
                  </a:lnTo>
                  <a:lnTo>
                    <a:pt x="16" y="63"/>
                  </a:lnTo>
                  <a:close/>
                  <a:moveTo>
                    <a:pt x="16" y="61"/>
                  </a:moveTo>
                  <a:lnTo>
                    <a:pt x="16" y="62"/>
                  </a:lnTo>
                  <a:lnTo>
                    <a:pt x="16" y="61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16" y="61"/>
                  </a:lnTo>
                  <a:lnTo>
                    <a:pt x="16" y="61"/>
                  </a:lnTo>
                  <a:lnTo>
                    <a:pt x="16" y="61"/>
                  </a:lnTo>
                  <a:close/>
                  <a:moveTo>
                    <a:pt x="16" y="60"/>
                  </a:moveTo>
                  <a:lnTo>
                    <a:pt x="16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59"/>
                  </a:lnTo>
                  <a:lnTo>
                    <a:pt x="16" y="60"/>
                  </a:lnTo>
                  <a:close/>
                  <a:moveTo>
                    <a:pt x="16" y="59"/>
                  </a:moveTo>
                  <a:lnTo>
                    <a:pt x="16" y="59"/>
                  </a:lnTo>
                  <a:lnTo>
                    <a:pt x="16" y="59"/>
                  </a:lnTo>
                  <a:close/>
                  <a:moveTo>
                    <a:pt x="17" y="59"/>
                  </a:moveTo>
                  <a:lnTo>
                    <a:pt x="16" y="59"/>
                  </a:lnTo>
                  <a:lnTo>
                    <a:pt x="17" y="59"/>
                  </a:lnTo>
                  <a:close/>
                  <a:moveTo>
                    <a:pt x="15" y="56"/>
                  </a:moveTo>
                  <a:lnTo>
                    <a:pt x="15" y="56"/>
                  </a:lnTo>
                  <a:lnTo>
                    <a:pt x="15" y="57"/>
                  </a:lnTo>
                  <a:lnTo>
                    <a:pt x="15" y="56"/>
                  </a:lnTo>
                  <a:lnTo>
                    <a:pt x="15" y="57"/>
                  </a:lnTo>
                  <a:lnTo>
                    <a:pt x="15" y="56"/>
                  </a:lnTo>
                  <a:lnTo>
                    <a:pt x="15" y="57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6"/>
                  </a:lnTo>
                  <a:close/>
                  <a:moveTo>
                    <a:pt x="15" y="55"/>
                  </a:moveTo>
                  <a:lnTo>
                    <a:pt x="15" y="54"/>
                  </a:lnTo>
                  <a:lnTo>
                    <a:pt x="15" y="55"/>
                  </a:lnTo>
                  <a:close/>
                  <a:moveTo>
                    <a:pt x="15" y="55"/>
                  </a:moveTo>
                  <a:lnTo>
                    <a:pt x="15" y="54"/>
                  </a:lnTo>
                  <a:lnTo>
                    <a:pt x="15" y="54"/>
                  </a:lnTo>
                  <a:lnTo>
                    <a:pt x="15" y="55"/>
                  </a:lnTo>
                  <a:close/>
                  <a:moveTo>
                    <a:pt x="14" y="54"/>
                  </a:moveTo>
                  <a:lnTo>
                    <a:pt x="15" y="54"/>
                  </a:lnTo>
                  <a:lnTo>
                    <a:pt x="14" y="55"/>
                  </a:lnTo>
                  <a:lnTo>
                    <a:pt x="15" y="55"/>
                  </a:lnTo>
                  <a:lnTo>
                    <a:pt x="14" y="55"/>
                  </a:lnTo>
                  <a:lnTo>
                    <a:pt x="14" y="54"/>
                  </a:lnTo>
                  <a:close/>
                  <a:moveTo>
                    <a:pt x="15" y="53"/>
                  </a:moveTo>
                  <a:lnTo>
                    <a:pt x="15" y="53"/>
                  </a:lnTo>
                  <a:lnTo>
                    <a:pt x="15" y="53"/>
                  </a:lnTo>
                  <a:close/>
                  <a:moveTo>
                    <a:pt x="14" y="53"/>
                  </a:moveTo>
                  <a:lnTo>
                    <a:pt x="15" y="53"/>
                  </a:lnTo>
                  <a:lnTo>
                    <a:pt x="14" y="53"/>
                  </a:lnTo>
                  <a:close/>
                  <a:moveTo>
                    <a:pt x="14" y="52"/>
                  </a:moveTo>
                  <a:lnTo>
                    <a:pt x="15" y="52"/>
                  </a:lnTo>
                  <a:lnTo>
                    <a:pt x="15" y="52"/>
                  </a:lnTo>
                  <a:lnTo>
                    <a:pt x="14" y="52"/>
                  </a:lnTo>
                  <a:lnTo>
                    <a:pt x="14" y="52"/>
                  </a:lnTo>
                  <a:close/>
                  <a:moveTo>
                    <a:pt x="15" y="50"/>
                  </a:move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close/>
                  <a:moveTo>
                    <a:pt x="15" y="49"/>
                  </a:moveTo>
                  <a:lnTo>
                    <a:pt x="15" y="49"/>
                  </a:lnTo>
                  <a:lnTo>
                    <a:pt x="15" y="49"/>
                  </a:lnTo>
                  <a:close/>
                  <a:moveTo>
                    <a:pt x="15" y="50"/>
                  </a:moveTo>
                  <a:lnTo>
                    <a:pt x="14" y="49"/>
                  </a:lnTo>
                  <a:lnTo>
                    <a:pt x="15" y="49"/>
                  </a:lnTo>
                  <a:lnTo>
                    <a:pt x="15" y="50"/>
                  </a:lnTo>
                  <a:close/>
                  <a:moveTo>
                    <a:pt x="15" y="49"/>
                  </a:moveTo>
                  <a:lnTo>
                    <a:pt x="14" y="49"/>
                  </a:lnTo>
                  <a:lnTo>
                    <a:pt x="15" y="49"/>
                  </a:lnTo>
                  <a:close/>
                  <a:moveTo>
                    <a:pt x="15" y="49"/>
                  </a:moveTo>
                  <a:lnTo>
                    <a:pt x="16" y="49"/>
                  </a:lnTo>
                  <a:lnTo>
                    <a:pt x="15" y="49"/>
                  </a:lnTo>
                  <a:lnTo>
                    <a:pt x="16" y="49"/>
                  </a:lnTo>
                  <a:lnTo>
                    <a:pt x="16" y="50"/>
                  </a:lnTo>
                  <a:lnTo>
                    <a:pt x="15" y="50"/>
                  </a:lnTo>
                  <a:lnTo>
                    <a:pt x="15" y="49"/>
                  </a:lnTo>
                  <a:close/>
                  <a:moveTo>
                    <a:pt x="17" y="49"/>
                  </a:moveTo>
                  <a:lnTo>
                    <a:pt x="16" y="49"/>
                  </a:lnTo>
                  <a:lnTo>
                    <a:pt x="17" y="49"/>
                  </a:lnTo>
                  <a:close/>
                  <a:moveTo>
                    <a:pt x="17" y="49"/>
                  </a:moveTo>
                  <a:lnTo>
                    <a:pt x="17" y="49"/>
                  </a:lnTo>
                  <a:lnTo>
                    <a:pt x="16" y="49"/>
                  </a:lnTo>
                  <a:lnTo>
                    <a:pt x="17" y="49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7" y="49"/>
                  </a:lnTo>
                  <a:close/>
                  <a:moveTo>
                    <a:pt x="16" y="49"/>
                  </a:moveTo>
                  <a:lnTo>
                    <a:pt x="17" y="49"/>
                  </a:lnTo>
                  <a:lnTo>
                    <a:pt x="16" y="49"/>
                  </a:lnTo>
                  <a:lnTo>
                    <a:pt x="17" y="49"/>
                  </a:lnTo>
                  <a:lnTo>
                    <a:pt x="16" y="49"/>
                  </a:lnTo>
                  <a:close/>
                  <a:moveTo>
                    <a:pt x="14" y="49"/>
                  </a:moveTo>
                  <a:lnTo>
                    <a:pt x="14" y="48"/>
                  </a:lnTo>
                  <a:lnTo>
                    <a:pt x="14" y="49"/>
                  </a:lnTo>
                  <a:close/>
                  <a:moveTo>
                    <a:pt x="15" y="49"/>
                  </a:moveTo>
                  <a:lnTo>
                    <a:pt x="15" y="48"/>
                  </a:lnTo>
                  <a:lnTo>
                    <a:pt x="15" y="49"/>
                  </a:lnTo>
                  <a:close/>
                  <a:moveTo>
                    <a:pt x="17" y="48"/>
                  </a:moveTo>
                  <a:lnTo>
                    <a:pt x="17" y="49"/>
                  </a:lnTo>
                  <a:lnTo>
                    <a:pt x="17" y="48"/>
                  </a:lnTo>
                  <a:close/>
                  <a:moveTo>
                    <a:pt x="17" y="48"/>
                  </a:moveTo>
                  <a:lnTo>
                    <a:pt x="16" y="48"/>
                  </a:lnTo>
                  <a:lnTo>
                    <a:pt x="17" y="48"/>
                  </a:lnTo>
                  <a:close/>
                  <a:moveTo>
                    <a:pt x="12" y="48"/>
                  </a:moveTo>
                  <a:lnTo>
                    <a:pt x="12" y="49"/>
                  </a:lnTo>
                  <a:lnTo>
                    <a:pt x="12" y="48"/>
                  </a:lnTo>
                  <a:lnTo>
                    <a:pt x="12" y="49"/>
                  </a:lnTo>
                  <a:lnTo>
                    <a:pt x="12" y="48"/>
                  </a:lnTo>
                  <a:lnTo>
                    <a:pt x="13" y="49"/>
                  </a:lnTo>
                  <a:lnTo>
                    <a:pt x="12" y="49"/>
                  </a:lnTo>
                  <a:lnTo>
                    <a:pt x="12" y="48"/>
                  </a:lnTo>
                  <a:close/>
                  <a:moveTo>
                    <a:pt x="17" y="48"/>
                  </a:moveTo>
                  <a:lnTo>
                    <a:pt x="17" y="48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7" y="48"/>
                  </a:lnTo>
                  <a:close/>
                  <a:moveTo>
                    <a:pt x="16" y="48"/>
                  </a:moveTo>
                  <a:lnTo>
                    <a:pt x="16" y="48"/>
                  </a:lnTo>
                  <a:lnTo>
                    <a:pt x="16" y="48"/>
                  </a:lnTo>
                  <a:close/>
                  <a:moveTo>
                    <a:pt x="15" y="49"/>
                  </a:moveTo>
                  <a:lnTo>
                    <a:pt x="15" y="49"/>
                  </a:lnTo>
                  <a:lnTo>
                    <a:pt x="15" y="49"/>
                  </a:lnTo>
                  <a:lnTo>
                    <a:pt x="15" y="49"/>
                  </a:lnTo>
                  <a:lnTo>
                    <a:pt x="15" y="49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9"/>
                  </a:lnTo>
                  <a:lnTo>
                    <a:pt x="15" y="49"/>
                  </a:lnTo>
                  <a:close/>
                  <a:moveTo>
                    <a:pt x="17" y="48"/>
                  </a:moveTo>
                  <a:lnTo>
                    <a:pt x="16" y="48"/>
                  </a:lnTo>
                  <a:lnTo>
                    <a:pt x="17" y="48"/>
                  </a:lnTo>
                  <a:lnTo>
                    <a:pt x="16" y="48"/>
                  </a:lnTo>
                  <a:lnTo>
                    <a:pt x="17" y="48"/>
                  </a:lnTo>
                  <a:lnTo>
                    <a:pt x="16" y="48"/>
                  </a:lnTo>
                  <a:lnTo>
                    <a:pt x="17" y="48"/>
                  </a:lnTo>
                  <a:close/>
                  <a:moveTo>
                    <a:pt x="15" y="48"/>
                  </a:moveTo>
                  <a:lnTo>
                    <a:pt x="15" y="48"/>
                  </a:lnTo>
                  <a:lnTo>
                    <a:pt x="16" y="48"/>
                  </a:lnTo>
                  <a:lnTo>
                    <a:pt x="15" y="48"/>
                  </a:lnTo>
                  <a:lnTo>
                    <a:pt x="16" y="48"/>
                  </a:lnTo>
                  <a:lnTo>
                    <a:pt x="15" y="48"/>
                  </a:lnTo>
                  <a:lnTo>
                    <a:pt x="16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close/>
                  <a:moveTo>
                    <a:pt x="15" y="48"/>
                  </a:moveTo>
                  <a:lnTo>
                    <a:pt x="15" y="48"/>
                  </a:lnTo>
                  <a:lnTo>
                    <a:pt x="15" y="48"/>
                  </a:lnTo>
                  <a:close/>
                  <a:moveTo>
                    <a:pt x="17" y="48"/>
                  </a:moveTo>
                  <a:lnTo>
                    <a:pt x="16" y="48"/>
                  </a:lnTo>
                  <a:lnTo>
                    <a:pt x="17" y="48"/>
                  </a:lnTo>
                  <a:lnTo>
                    <a:pt x="16" y="48"/>
                  </a:lnTo>
                  <a:lnTo>
                    <a:pt x="17" y="47"/>
                  </a:lnTo>
                  <a:lnTo>
                    <a:pt x="17" y="48"/>
                  </a:lnTo>
                  <a:close/>
                  <a:moveTo>
                    <a:pt x="12" y="48"/>
                  </a:moveTo>
                  <a:lnTo>
                    <a:pt x="12" y="47"/>
                  </a:lnTo>
                  <a:lnTo>
                    <a:pt x="12" y="48"/>
                  </a:lnTo>
                  <a:close/>
                  <a:moveTo>
                    <a:pt x="16" y="47"/>
                  </a:moveTo>
                  <a:lnTo>
                    <a:pt x="16" y="48"/>
                  </a:lnTo>
                  <a:lnTo>
                    <a:pt x="16" y="47"/>
                  </a:lnTo>
                  <a:close/>
                  <a:moveTo>
                    <a:pt x="17" y="47"/>
                  </a:moveTo>
                  <a:lnTo>
                    <a:pt x="18" y="47"/>
                  </a:lnTo>
                  <a:lnTo>
                    <a:pt x="17" y="47"/>
                  </a:lnTo>
                  <a:close/>
                  <a:moveTo>
                    <a:pt x="17" y="47"/>
                  </a:moveTo>
                  <a:lnTo>
                    <a:pt x="16" y="47"/>
                  </a:lnTo>
                  <a:lnTo>
                    <a:pt x="17" y="47"/>
                  </a:lnTo>
                  <a:close/>
                  <a:moveTo>
                    <a:pt x="19" y="47"/>
                  </a:moveTo>
                  <a:lnTo>
                    <a:pt x="18" y="47"/>
                  </a:lnTo>
                  <a:lnTo>
                    <a:pt x="19" y="47"/>
                  </a:lnTo>
                  <a:close/>
                  <a:moveTo>
                    <a:pt x="17" y="46"/>
                  </a:moveTo>
                  <a:lnTo>
                    <a:pt x="17" y="47"/>
                  </a:lnTo>
                  <a:lnTo>
                    <a:pt x="17" y="46"/>
                  </a:lnTo>
                  <a:close/>
                  <a:moveTo>
                    <a:pt x="12" y="46"/>
                  </a:moveTo>
                  <a:lnTo>
                    <a:pt x="12" y="47"/>
                  </a:lnTo>
                  <a:lnTo>
                    <a:pt x="12" y="46"/>
                  </a:lnTo>
                  <a:lnTo>
                    <a:pt x="12" y="47"/>
                  </a:lnTo>
                  <a:lnTo>
                    <a:pt x="12" y="46"/>
                  </a:lnTo>
                  <a:close/>
                  <a:moveTo>
                    <a:pt x="18" y="46"/>
                  </a:moveTo>
                  <a:lnTo>
                    <a:pt x="17" y="46"/>
                  </a:lnTo>
                  <a:lnTo>
                    <a:pt x="18" y="46"/>
                  </a:lnTo>
                  <a:close/>
                  <a:moveTo>
                    <a:pt x="17" y="46"/>
                  </a:moveTo>
                  <a:lnTo>
                    <a:pt x="17" y="46"/>
                  </a:lnTo>
                  <a:lnTo>
                    <a:pt x="17" y="46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7" y="46"/>
                  </a:lnTo>
                  <a:lnTo>
                    <a:pt x="17" y="46"/>
                  </a:lnTo>
                  <a:close/>
                  <a:moveTo>
                    <a:pt x="17" y="46"/>
                  </a:moveTo>
                  <a:lnTo>
                    <a:pt x="16" y="46"/>
                  </a:lnTo>
                  <a:lnTo>
                    <a:pt x="17" y="46"/>
                  </a:lnTo>
                  <a:close/>
                  <a:moveTo>
                    <a:pt x="15" y="46"/>
                  </a:moveTo>
                  <a:lnTo>
                    <a:pt x="15" y="45"/>
                  </a:lnTo>
                  <a:lnTo>
                    <a:pt x="15" y="46"/>
                  </a:lnTo>
                  <a:close/>
                  <a:moveTo>
                    <a:pt x="17" y="45"/>
                  </a:moveTo>
                  <a:lnTo>
                    <a:pt x="17" y="45"/>
                  </a:lnTo>
                  <a:lnTo>
                    <a:pt x="17" y="45"/>
                  </a:lnTo>
                  <a:lnTo>
                    <a:pt x="17" y="46"/>
                  </a:lnTo>
                  <a:lnTo>
                    <a:pt x="17" y="45"/>
                  </a:lnTo>
                  <a:lnTo>
                    <a:pt x="17" y="45"/>
                  </a:lnTo>
                  <a:close/>
                  <a:moveTo>
                    <a:pt x="10" y="45"/>
                  </a:moveTo>
                  <a:lnTo>
                    <a:pt x="10" y="45"/>
                  </a:lnTo>
                  <a:lnTo>
                    <a:pt x="10" y="45"/>
                  </a:lnTo>
                  <a:close/>
                  <a:moveTo>
                    <a:pt x="19" y="45"/>
                  </a:moveTo>
                  <a:lnTo>
                    <a:pt x="20" y="45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45"/>
                  </a:lnTo>
                  <a:close/>
                  <a:moveTo>
                    <a:pt x="19" y="45"/>
                  </a:moveTo>
                  <a:lnTo>
                    <a:pt x="19" y="45"/>
                  </a:lnTo>
                  <a:lnTo>
                    <a:pt x="19" y="45"/>
                  </a:lnTo>
                  <a:close/>
                  <a:moveTo>
                    <a:pt x="22" y="45"/>
                  </a:moveTo>
                  <a:lnTo>
                    <a:pt x="21" y="45"/>
                  </a:lnTo>
                  <a:lnTo>
                    <a:pt x="22" y="45"/>
                  </a:lnTo>
                  <a:close/>
                  <a:moveTo>
                    <a:pt x="15" y="45"/>
                  </a:moveTo>
                  <a:lnTo>
                    <a:pt x="14" y="45"/>
                  </a:lnTo>
                  <a:lnTo>
                    <a:pt x="15" y="45"/>
                  </a:lnTo>
                  <a:close/>
                  <a:moveTo>
                    <a:pt x="21" y="45"/>
                  </a:moveTo>
                  <a:lnTo>
                    <a:pt x="22" y="45"/>
                  </a:lnTo>
                  <a:lnTo>
                    <a:pt x="21" y="45"/>
                  </a:lnTo>
                  <a:lnTo>
                    <a:pt x="22" y="45"/>
                  </a:lnTo>
                  <a:lnTo>
                    <a:pt x="21" y="45"/>
                  </a:lnTo>
                  <a:close/>
                  <a:moveTo>
                    <a:pt x="17" y="44"/>
                  </a:moveTo>
                  <a:lnTo>
                    <a:pt x="17" y="45"/>
                  </a:lnTo>
                  <a:lnTo>
                    <a:pt x="17" y="44"/>
                  </a:lnTo>
                  <a:lnTo>
                    <a:pt x="17" y="45"/>
                  </a:lnTo>
                  <a:lnTo>
                    <a:pt x="17" y="44"/>
                  </a:lnTo>
                  <a:close/>
                  <a:moveTo>
                    <a:pt x="21" y="44"/>
                  </a:moveTo>
                  <a:lnTo>
                    <a:pt x="20" y="44"/>
                  </a:lnTo>
                  <a:lnTo>
                    <a:pt x="21" y="44"/>
                  </a:lnTo>
                  <a:close/>
                  <a:moveTo>
                    <a:pt x="21" y="44"/>
                  </a:moveTo>
                  <a:lnTo>
                    <a:pt x="21" y="45"/>
                  </a:lnTo>
                  <a:lnTo>
                    <a:pt x="21" y="45"/>
                  </a:lnTo>
                  <a:lnTo>
                    <a:pt x="21" y="44"/>
                  </a:lnTo>
                  <a:lnTo>
                    <a:pt x="21" y="44"/>
                  </a:lnTo>
                  <a:close/>
                  <a:moveTo>
                    <a:pt x="20" y="44"/>
                  </a:moveTo>
                  <a:lnTo>
                    <a:pt x="20" y="44"/>
                  </a:lnTo>
                  <a:lnTo>
                    <a:pt x="20" y="44"/>
                  </a:lnTo>
                  <a:close/>
                  <a:moveTo>
                    <a:pt x="24" y="44"/>
                  </a:moveTo>
                  <a:lnTo>
                    <a:pt x="24" y="44"/>
                  </a:lnTo>
                  <a:lnTo>
                    <a:pt x="24" y="44"/>
                  </a:lnTo>
                  <a:close/>
                  <a:moveTo>
                    <a:pt x="19" y="44"/>
                  </a:moveTo>
                  <a:lnTo>
                    <a:pt x="19" y="44"/>
                  </a:lnTo>
                  <a:lnTo>
                    <a:pt x="20" y="44"/>
                  </a:lnTo>
                  <a:lnTo>
                    <a:pt x="20" y="45"/>
                  </a:lnTo>
                  <a:lnTo>
                    <a:pt x="19" y="44"/>
                  </a:lnTo>
                  <a:lnTo>
                    <a:pt x="19" y="45"/>
                  </a:lnTo>
                  <a:lnTo>
                    <a:pt x="19" y="44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9" y="44"/>
                  </a:lnTo>
                  <a:close/>
                  <a:moveTo>
                    <a:pt x="15" y="44"/>
                  </a:moveTo>
                  <a:lnTo>
                    <a:pt x="14" y="44"/>
                  </a:lnTo>
                  <a:lnTo>
                    <a:pt x="15" y="44"/>
                  </a:lnTo>
                  <a:lnTo>
                    <a:pt x="14" y="44"/>
                  </a:lnTo>
                  <a:lnTo>
                    <a:pt x="15" y="44"/>
                  </a:lnTo>
                  <a:lnTo>
                    <a:pt x="14" y="44"/>
                  </a:lnTo>
                  <a:lnTo>
                    <a:pt x="15" y="44"/>
                  </a:lnTo>
                  <a:close/>
                  <a:moveTo>
                    <a:pt x="20" y="44"/>
                  </a:moveTo>
                  <a:lnTo>
                    <a:pt x="20" y="43"/>
                  </a:lnTo>
                  <a:lnTo>
                    <a:pt x="20" y="44"/>
                  </a:lnTo>
                  <a:close/>
                  <a:moveTo>
                    <a:pt x="16" y="43"/>
                  </a:moveTo>
                  <a:lnTo>
                    <a:pt x="17" y="43"/>
                  </a:lnTo>
                  <a:lnTo>
                    <a:pt x="16" y="43"/>
                  </a:lnTo>
                  <a:lnTo>
                    <a:pt x="17" y="43"/>
                  </a:lnTo>
                  <a:lnTo>
                    <a:pt x="17" y="44"/>
                  </a:lnTo>
                  <a:lnTo>
                    <a:pt x="17" y="43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3"/>
                  </a:lnTo>
                  <a:close/>
                  <a:moveTo>
                    <a:pt x="15" y="43"/>
                  </a:moveTo>
                  <a:lnTo>
                    <a:pt x="15" y="44"/>
                  </a:lnTo>
                  <a:lnTo>
                    <a:pt x="15" y="43"/>
                  </a:lnTo>
                  <a:close/>
                  <a:moveTo>
                    <a:pt x="23" y="43"/>
                  </a:moveTo>
                  <a:lnTo>
                    <a:pt x="23" y="43"/>
                  </a:lnTo>
                  <a:lnTo>
                    <a:pt x="23" y="43"/>
                  </a:lnTo>
                  <a:close/>
                  <a:moveTo>
                    <a:pt x="20" y="43"/>
                  </a:moveTo>
                  <a:lnTo>
                    <a:pt x="19" y="43"/>
                  </a:lnTo>
                  <a:lnTo>
                    <a:pt x="20" y="43"/>
                  </a:lnTo>
                  <a:close/>
                  <a:moveTo>
                    <a:pt x="21" y="43"/>
                  </a:moveTo>
                  <a:lnTo>
                    <a:pt x="22" y="43"/>
                  </a:lnTo>
                  <a:lnTo>
                    <a:pt x="23" y="43"/>
                  </a:lnTo>
                  <a:lnTo>
                    <a:pt x="22" y="43"/>
                  </a:lnTo>
                  <a:lnTo>
                    <a:pt x="23" y="43"/>
                  </a:lnTo>
                  <a:lnTo>
                    <a:pt x="22" y="43"/>
                  </a:lnTo>
                  <a:lnTo>
                    <a:pt x="23" y="43"/>
                  </a:lnTo>
                  <a:lnTo>
                    <a:pt x="22" y="43"/>
                  </a:lnTo>
                  <a:lnTo>
                    <a:pt x="23" y="43"/>
                  </a:lnTo>
                  <a:lnTo>
                    <a:pt x="23" y="44"/>
                  </a:lnTo>
                  <a:lnTo>
                    <a:pt x="22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1" y="43"/>
                  </a:lnTo>
                  <a:close/>
                  <a:moveTo>
                    <a:pt x="16" y="43"/>
                  </a:moveTo>
                  <a:lnTo>
                    <a:pt x="16" y="44"/>
                  </a:lnTo>
                  <a:lnTo>
                    <a:pt x="15" y="44"/>
                  </a:lnTo>
                  <a:lnTo>
                    <a:pt x="15" y="43"/>
                  </a:lnTo>
                  <a:lnTo>
                    <a:pt x="16" y="43"/>
                  </a:lnTo>
                  <a:close/>
                  <a:moveTo>
                    <a:pt x="19" y="43"/>
                  </a:moveTo>
                  <a:lnTo>
                    <a:pt x="19" y="43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9" y="43"/>
                  </a:lnTo>
                  <a:close/>
                  <a:moveTo>
                    <a:pt x="20" y="42"/>
                  </a:moveTo>
                  <a:lnTo>
                    <a:pt x="20" y="43"/>
                  </a:lnTo>
                  <a:lnTo>
                    <a:pt x="19" y="42"/>
                  </a:lnTo>
                  <a:lnTo>
                    <a:pt x="19" y="43"/>
                  </a:lnTo>
                  <a:lnTo>
                    <a:pt x="19" y="42"/>
                  </a:lnTo>
                  <a:lnTo>
                    <a:pt x="20" y="42"/>
                  </a:lnTo>
                  <a:close/>
                  <a:moveTo>
                    <a:pt x="19" y="42"/>
                  </a:moveTo>
                  <a:lnTo>
                    <a:pt x="19" y="43"/>
                  </a:lnTo>
                  <a:lnTo>
                    <a:pt x="19" y="42"/>
                  </a:lnTo>
                  <a:close/>
                  <a:moveTo>
                    <a:pt x="24" y="43"/>
                  </a:moveTo>
                  <a:lnTo>
                    <a:pt x="24" y="42"/>
                  </a:lnTo>
                  <a:lnTo>
                    <a:pt x="24" y="43"/>
                  </a:lnTo>
                  <a:close/>
                  <a:moveTo>
                    <a:pt x="20" y="42"/>
                  </a:moveTo>
                  <a:lnTo>
                    <a:pt x="20" y="42"/>
                  </a:lnTo>
                  <a:lnTo>
                    <a:pt x="20" y="43"/>
                  </a:lnTo>
                  <a:lnTo>
                    <a:pt x="20" y="42"/>
                  </a:lnTo>
                  <a:lnTo>
                    <a:pt x="20" y="42"/>
                  </a:lnTo>
                  <a:close/>
                  <a:moveTo>
                    <a:pt x="14" y="42"/>
                  </a:moveTo>
                  <a:lnTo>
                    <a:pt x="15" y="42"/>
                  </a:lnTo>
                  <a:lnTo>
                    <a:pt x="14" y="42"/>
                  </a:lnTo>
                  <a:lnTo>
                    <a:pt x="15" y="42"/>
                  </a:lnTo>
                  <a:lnTo>
                    <a:pt x="14" y="42"/>
                  </a:lnTo>
                  <a:close/>
                  <a:moveTo>
                    <a:pt x="23" y="42"/>
                  </a:moveTo>
                  <a:lnTo>
                    <a:pt x="22" y="42"/>
                  </a:lnTo>
                  <a:lnTo>
                    <a:pt x="23" y="42"/>
                  </a:lnTo>
                  <a:close/>
                  <a:moveTo>
                    <a:pt x="19" y="42"/>
                  </a:moveTo>
                  <a:lnTo>
                    <a:pt x="19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19" y="42"/>
                  </a:lnTo>
                  <a:lnTo>
                    <a:pt x="20" y="42"/>
                  </a:lnTo>
                  <a:lnTo>
                    <a:pt x="19" y="42"/>
                  </a:lnTo>
                  <a:lnTo>
                    <a:pt x="19" y="42"/>
                  </a:lnTo>
                  <a:close/>
                  <a:moveTo>
                    <a:pt x="20" y="42"/>
                  </a:move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close/>
                  <a:moveTo>
                    <a:pt x="23" y="42"/>
                  </a:moveTo>
                  <a:lnTo>
                    <a:pt x="23" y="42"/>
                  </a:lnTo>
                  <a:lnTo>
                    <a:pt x="23" y="42"/>
                  </a:lnTo>
                  <a:close/>
                  <a:moveTo>
                    <a:pt x="24" y="41"/>
                  </a:moveTo>
                  <a:lnTo>
                    <a:pt x="25" y="41"/>
                  </a:lnTo>
                  <a:lnTo>
                    <a:pt x="25" y="41"/>
                  </a:lnTo>
                  <a:lnTo>
                    <a:pt x="24" y="41"/>
                  </a:lnTo>
                  <a:lnTo>
                    <a:pt x="24" y="41"/>
                  </a:lnTo>
                  <a:close/>
                  <a:moveTo>
                    <a:pt x="25" y="41"/>
                  </a:moveTo>
                  <a:lnTo>
                    <a:pt x="25" y="41"/>
                  </a:lnTo>
                  <a:lnTo>
                    <a:pt x="25" y="41"/>
                  </a:lnTo>
                  <a:close/>
                  <a:moveTo>
                    <a:pt x="25" y="40"/>
                  </a:move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0"/>
                  </a:lnTo>
                  <a:close/>
                  <a:moveTo>
                    <a:pt x="24" y="41"/>
                  </a:moveTo>
                  <a:lnTo>
                    <a:pt x="24" y="40"/>
                  </a:lnTo>
                  <a:lnTo>
                    <a:pt x="24" y="41"/>
                  </a:lnTo>
                  <a:close/>
                  <a:moveTo>
                    <a:pt x="24" y="40"/>
                  </a:moveTo>
                  <a:lnTo>
                    <a:pt x="25" y="40"/>
                  </a:lnTo>
                  <a:lnTo>
                    <a:pt x="24" y="40"/>
                  </a:lnTo>
                  <a:close/>
                  <a:moveTo>
                    <a:pt x="24" y="39"/>
                  </a:moveTo>
                  <a:lnTo>
                    <a:pt x="25" y="39"/>
                  </a:lnTo>
                  <a:lnTo>
                    <a:pt x="25" y="40"/>
                  </a:lnTo>
                  <a:lnTo>
                    <a:pt x="24" y="40"/>
                  </a:lnTo>
                  <a:lnTo>
                    <a:pt x="24" y="39"/>
                  </a:lnTo>
                  <a:close/>
                  <a:moveTo>
                    <a:pt x="28" y="39"/>
                  </a:moveTo>
                  <a:lnTo>
                    <a:pt x="28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9"/>
                  </a:lnTo>
                  <a:close/>
                  <a:moveTo>
                    <a:pt x="28" y="39"/>
                  </a:moveTo>
                  <a:lnTo>
                    <a:pt x="28" y="39"/>
                  </a:lnTo>
                  <a:lnTo>
                    <a:pt x="28" y="39"/>
                  </a:lnTo>
                  <a:close/>
                  <a:moveTo>
                    <a:pt x="28" y="39"/>
                  </a:moveTo>
                  <a:lnTo>
                    <a:pt x="28" y="39"/>
                  </a:lnTo>
                  <a:lnTo>
                    <a:pt x="28" y="39"/>
                  </a:lnTo>
                  <a:close/>
                  <a:moveTo>
                    <a:pt x="28" y="38"/>
                  </a:moveTo>
                  <a:lnTo>
                    <a:pt x="28" y="38"/>
                  </a:lnTo>
                  <a:lnTo>
                    <a:pt x="28" y="38"/>
                  </a:lnTo>
                  <a:close/>
                  <a:moveTo>
                    <a:pt x="27" y="38"/>
                  </a:moveTo>
                  <a:lnTo>
                    <a:pt x="27" y="38"/>
                  </a:lnTo>
                  <a:lnTo>
                    <a:pt x="27" y="38"/>
                  </a:lnTo>
                  <a:close/>
                  <a:moveTo>
                    <a:pt x="27" y="38"/>
                  </a:moveTo>
                  <a:lnTo>
                    <a:pt x="26" y="38"/>
                  </a:lnTo>
                  <a:lnTo>
                    <a:pt x="27" y="38"/>
                  </a:lnTo>
                  <a:close/>
                  <a:moveTo>
                    <a:pt x="27" y="38"/>
                  </a:moveTo>
                  <a:lnTo>
                    <a:pt x="27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7" y="38"/>
                  </a:lnTo>
                  <a:close/>
                  <a:moveTo>
                    <a:pt x="27" y="38"/>
                  </a:moveTo>
                  <a:lnTo>
                    <a:pt x="27" y="38"/>
                  </a:lnTo>
                  <a:lnTo>
                    <a:pt x="27" y="38"/>
                  </a:lnTo>
                  <a:close/>
                  <a:moveTo>
                    <a:pt x="27" y="38"/>
                  </a:moveTo>
                  <a:lnTo>
                    <a:pt x="27" y="38"/>
                  </a:lnTo>
                  <a:lnTo>
                    <a:pt x="27" y="38"/>
                  </a:lnTo>
                  <a:lnTo>
                    <a:pt x="26" y="38"/>
                  </a:lnTo>
                  <a:lnTo>
                    <a:pt x="27" y="38"/>
                  </a:lnTo>
                  <a:close/>
                  <a:moveTo>
                    <a:pt x="26" y="38"/>
                  </a:moveTo>
                  <a:lnTo>
                    <a:pt x="26" y="38"/>
                  </a:lnTo>
                  <a:lnTo>
                    <a:pt x="26" y="38"/>
                  </a:lnTo>
                  <a:close/>
                  <a:moveTo>
                    <a:pt x="27" y="38"/>
                  </a:moveTo>
                  <a:lnTo>
                    <a:pt x="26" y="38"/>
                  </a:lnTo>
                  <a:lnTo>
                    <a:pt x="27" y="38"/>
                  </a:lnTo>
                  <a:close/>
                  <a:moveTo>
                    <a:pt x="28" y="38"/>
                  </a:moveTo>
                  <a:lnTo>
                    <a:pt x="29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28" y="38"/>
                  </a:lnTo>
                  <a:close/>
                  <a:moveTo>
                    <a:pt x="27" y="37"/>
                  </a:moveTo>
                  <a:lnTo>
                    <a:pt x="27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7" y="37"/>
                  </a:lnTo>
                  <a:lnTo>
                    <a:pt x="27" y="37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7" y="37"/>
                  </a:lnTo>
                  <a:lnTo>
                    <a:pt x="27" y="38"/>
                  </a:lnTo>
                  <a:lnTo>
                    <a:pt x="27" y="37"/>
                  </a:lnTo>
                  <a:lnTo>
                    <a:pt x="27" y="38"/>
                  </a:lnTo>
                  <a:lnTo>
                    <a:pt x="26" y="37"/>
                  </a:lnTo>
                  <a:lnTo>
                    <a:pt x="27" y="37"/>
                  </a:lnTo>
                  <a:lnTo>
                    <a:pt x="26" y="37"/>
                  </a:lnTo>
                  <a:lnTo>
                    <a:pt x="27" y="37"/>
                  </a:lnTo>
                  <a:close/>
                  <a:moveTo>
                    <a:pt x="27" y="37"/>
                  </a:moveTo>
                  <a:lnTo>
                    <a:pt x="27" y="37"/>
                  </a:lnTo>
                  <a:lnTo>
                    <a:pt x="27" y="37"/>
                  </a:lnTo>
                  <a:close/>
                  <a:moveTo>
                    <a:pt x="27" y="37"/>
                  </a:moveTo>
                  <a:lnTo>
                    <a:pt x="27" y="37"/>
                  </a:lnTo>
                  <a:lnTo>
                    <a:pt x="27" y="37"/>
                  </a:lnTo>
                  <a:close/>
                  <a:moveTo>
                    <a:pt x="27" y="37"/>
                  </a:moveTo>
                  <a:lnTo>
                    <a:pt x="28" y="37"/>
                  </a:lnTo>
                  <a:lnTo>
                    <a:pt x="27" y="37"/>
                  </a:lnTo>
                  <a:close/>
                  <a:moveTo>
                    <a:pt x="28" y="37"/>
                  </a:moveTo>
                  <a:lnTo>
                    <a:pt x="27" y="37"/>
                  </a:lnTo>
                  <a:lnTo>
                    <a:pt x="28" y="37"/>
                  </a:lnTo>
                  <a:close/>
                  <a:moveTo>
                    <a:pt x="28" y="37"/>
                  </a:moveTo>
                  <a:lnTo>
                    <a:pt x="28" y="37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8" y="37"/>
                  </a:lnTo>
                  <a:close/>
                  <a:moveTo>
                    <a:pt x="28" y="36"/>
                  </a:moveTo>
                  <a:lnTo>
                    <a:pt x="27" y="36"/>
                  </a:lnTo>
                  <a:lnTo>
                    <a:pt x="28" y="36"/>
                  </a:lnTo>
                  <a:close/>
                  <a:moveTo>
                    <a:pt x="28" y="36"/>
                  </a:moveTo>
                  <a:lnTo>
                    <a:pt x="28" y="37"/>
                  </a:lnTo>
                  <a:lnTo>
                    <a:pt x="28" y="36"/>
                  </a:lnTo>
                  <a:lnTo>
                    <a:pt x="28" y="37"/>
                  </a:lnTo>
                  <a:lnTo>
                    <a:pt x="28" y="36"/>
                  </a:lnTo>
                  <a:close/>
                  <a:moveTo>
                    <a:pt x="28" y="36"/>
                  </a:moveTo>
                  <a:lnTo>
                    <a:pt x="28" y="36"/>
                  </a:lnTo>
                  <a:lnTo>
                    <a:pt x="28" y="36"/>
                  </a:lnTo>
                  <a:close/>
                  <a:moveTo>
                    <a:pt x="31" y="36"/>
                  </a:moveTo>
                  <a:lnTo>
                    <a:pt x="31" y="36"/>
                  </a:lnTo>
                  <a:lnTo>
                    <a:pt x="31" y="36"/>
                  </a:lnTo>
                  <a:close/>
                  <a:moveTo>
                    <a:pt x="28" y="36"/>
                  </a:moveTo>
                  <a:lnTo>
                    <a:pt x="28" y="36"/>
                  </a:lnTo>
                  <a:lnTo>
                    <a:pt x="28" y="35"/>
                  </a:lnTo>
                  <a:lnTo>
                    <a:pt x="28" y="36"/>
                  </a:lnTo>
                  <a:close/>
                  <a:moveTo>
                    <a:pt x="28" y="35"/>
                  </a:moveTo>
                  <a:lnTo>
                    <a:pt x="28" y="36"/>
                  </a:lnTo>
                  <a:lnTo>
                    <a:pt x="28" y="35"/>
                  </a:lnTo>
                  <a:close/>
                  <a:moveTo>
                    <a:pt x="34" y="34"/>
                  </a:moveTo>
                  <a:lnTo>
                    <a:pt x="34" y="34"/>
                  </a:lnTo>
                  <a:lnTo>
                    <a:pt x="34" y="34"/>
                  </a:lnTo>
                  <a:close/>
                  <a:moveTo>
                    <a:pt x="34" y="34"/>
                  </a:move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close/>
                  <a:moveTo>
                    <a:pt x="35" y="33"/>
                  </a:moveTo>
                  <a:lnTo>
                    <a:pt x="35" y="32"/>
                  </a:lnTo>
                  <a:lnTo>
                    <a:pt x="35" y="32"/>
                  </a:lnTo>
                  <a:lnTo>
                    <a:pt x="35" y="33"/>
                  </a:lnTo>
                  <a:close/>
                  <a:moveTo>
                    <a:pt x="41" y="25"/>
                  </a:moveTo>
                  <a:lnTo>
                    <a:pt x="41" y="26"/>
                  </a:lnTo>
                  <a:lnTo>
                    <a:pt x="41" y="25"/>
                  </a:lnTo>
                  <a:close/>
                  <a:moveTo>
                    <a:pt x="48" y="21"/>
                  </a:moveTo>
                  <a:lnTo>
                    <a:pt x="48" y="22"/>
                  </a:lnTo>
                  <a:lnTo>
                    <a:pt x="48" y="21"/>
                  </a:lnTo>
                  <a:close/>
                  <a:moveTo>
                    <a:pt x="49" y="21"/>
                  </a:moveTo>
                  <a:lnTo>
                    <a:pt x="49" y="21"/>
                  </a:lnTo>
                  <a:lnTo>
                    <a:pt x="49" y="21"/>
                  </a:lnTo>
                  <a:lnTo>
                    <a:pt x="49" y="21"/>
                  </a:lnTo>
                  <a:lnTo>
                    <a:pt x="49" y="21"/>
                  </a:lnTo>
                  <a:lnTo>
                    <a:pt x="49" y="20"/>
                  </a:lnTo>
                  <a:lnTo>
                    <a:pt x="49" y="21"/>
                  </a:lnTo>
                  <a:close/>
                  <a:moveTo>
                    <a:pt x="45" y="20"/>
                  </a:moveTo>
                  <a:lnTo>
                    <a:pt x="45" y="20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6" y="21"/>
                  </a:lnTo>
                  <a:lnTo>
                    <a:pt x="45" y="21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4" y="20"/>
                  </a:lnTo>
                  <a:lnTo>
                    <a:pt x="45" y="20"/>
                  </a:lnTo>
                  <a:lnTo>
                    <a:pt x="44" y="20"/>
                  </a:lnTo>
                  <a:lnTo>
                    <a:pt x="44" y="21"/>
                  </a:lnTo>
                  <a:lnTo>
                    <a:pt x="45" y="21"/>
                  </a:lnTo>
                  <a:lnTo>
                    <a:pt x="45" y="22"/>
                  </a:lnTo>
                  <a:lnTo>
                    <a:pt x="44" y="22"/>
                  </a:lnTo>
                  <a:lnTo>
                    <a:pt x="43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2" y="21"/>
                  </a:lnTo>
                  <a:lnTo>
                    <a:pt x="42" y="20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4" y="20"/>
                  </a:lnTo>
                  <a:lnTo>
                    <a:pt x="45" y="20"/>
                  </a:lnTo>
                  <a:close/>
                  <a:moveTo>
                    <a:pt x="49" y="20"/>
                  </a:moveTo>
                  <a:lnTo>
                    <a:pt x="49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9" y="20"/>
                  </a:lnTo>
                  <a:close/>
                  <a:moveTo>
                    <a:pt x="47" y="20"/>
                  </a:moveTo>
                  <a:lnTo>
                    <a:pt x="47" y="20"/>
                  </a:lnTo>
                  <a:lnTo>
                    <a:pt x="47" y="20"/>
                  </a:lnTo>
                  <a:close/>
                  <a:moveTo>
                    <a:pt x="47" y="19"/>
                  </a:moveTo>
                  <a:lnTo>
                    <a:pt x="46" y="19"/>
                  </a:lnTo>
                  <a:lnTo>
                    <a:pt x="47" y="19"/>
                  </a:lnTo>
                  <a:close/>
                  <a:moveTo>
                    <a:pt x="48" y="16"/>
                  </a:moveTo>
                  <a:lnTo>
                    <a:pt x="47" y="16"/>
                  </a:lnTo>
                  <a:lnTo>
                    <a:pt x="48" y="16"/>
                  </a:lnTo>
                  <a:close/>
                  <a:moveTo>
                    <a:pt x="45" y="16"/>
                  </a:moveTo>
                  <a:lnTo>
                    <a:pt x="45" y="16"/>
                  </a:lnTo>
                  <a:lnTo>
                    <a:pt x="45" y="16"/>
                  </a:lnTo>
                  <a:lnTo>
                    <a:pt x="44" y="16"/>
                  </a:lnTo>
                  <a:lnTo>
                    <a:pt x="45" y="16"/>
                  </a:lnTo>
                  <a:lnTo>
                    <a:pt x="44" y="16"/>
                  </a:lnTo>
                  <a:lnTo>
                    <a:pt x="45" y="16"/>
                  </a:lnTo>
                  <a:close/>
                  <a:moveTo>
                    <a:pt x="46" y="15"/>
                  </a:moveTo>
                  <a:lnTo>
                    <a:pt x="46" y="16"/>
                  </a:lnTo>
                  <a:lnTo>
                    <a:pt x="46" y="15"/>
                  </a:lnTo>
                  <a:close/>
                  <a:moveTo>
                    <a:pt x="49" y="15"/>
                  </a:moveTo>
                  <a:lnTo>
                    <a:pt x="48" y="15"/>
                  </a:lnTo>
                  <a:lnTo>
                    <a:pt x="49" y="15"/>
                  </a:lnTo>
                  <a:close/>
                  <a:moveTo>
                    <a:pt x="46" y="13"/>
                  </a:moveTo>
                  <a:lnTo>
                    <a:pt x="46" y="13"/>
                  </a:lnTo>
                  <a:lnTo>
                    <a:pt x="46" y="13"/>
                  </a:lnTo>
                  <a:close/>
                  <a:moveTo>
                    <a:pt x="46" y="13"/>
                  </a:moveTo>
                  <a:lnTo>
                    <a:pt x="45" y="13"/>
                  </a:lnTo>
                  <a:lnTo>
                    <a:pt x="46" y="13"/>
                  </a:lnTo>
                  <a:lnTo>
                    <a:pt x="45" y="13"/>
                  </a:lnTo>
                  <a:lnTo>
                    <a:pt x="46" y="13"/>
                  </a:lnTo>
                  <a:close/>
                  <a:moveTo>
                    <a:pt x="46" y="13"/>
                  </a:moveTo>
                  <a:lnTo>
                    <a:pt x="46" y="13"/>
                  </a:lnTo>
                  <a:lnTo>
                    <a:pt x="46" y="13"/>
                  </a:lnTo>
                  <a:close/>
                  <a:moveTo>
                    <a:pt x="43" y="13"/>
                  </a:moveTo>
                  <a:lnTo>
                    <a:pt x="43" y="12"/>
                  </a:lnTo>
                  <a:lnTo>
                    <a:pt x="43" y="13"/>
                  </a:lnTo>
                  <a:close/>
                  <a:moveTo>
                    <a:pt x="42" y="12"/>
                  </a:moveTo>
                  <a:lnTo>
                    <a:pt x="42" y="13"/>
                  </a:lnTo>
                  <a:lnTo>
                    <a:pt x="42" y="12"/>
                  </a:lnTo>
                  <a:close/>
                  <a:moveTo>
                    <a:pt x="45" y="13"/>
                  </a:moveTo>
                  <a:lnTo>
                    <a:pt x="45" y="12"/>
                  </a:lnTo>
                  <a:lnTo>
                    <a:pt x="45" y="12"/>
                  </a:lnTo>
                  <a:lnTo>
                    <a:pt x="45" y="13"/>
                  </a:lnTo>
                  <a:lnTo>
                    <a:pt x="45" y="13"/>
                  </a:lnTo>
                  <a:close/>
                  <a:moveTo>
                    <a:pt x="45" y="12"/>
                  </a:moveTo>
                  <a:lnTo>
                    <a:pt x="44" y="12"/>
                  </a:lnTo>
                  <a:lnTo>
                    <a:pt x="45" y="12"/>
                  </a:lnTo>
                  <a:close/>
                  <a:moveTo>
                    <a:pt x="42" y="12"/>
                  </a:moveTo>
                  <a:lnTo>
                    <a:pt x="43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close/>
                  <a:moveTo>
                    <a:pt x="42" y="12"/>
                  </a:moveTo>
                  <a:lnTo>
                    <a:pt x="42" y="11"/>
                  </a:lnTo>
                  <a:lnTo>
                    <a:pt x="42" y="11"/>
                  </a:lnTo>
                  <a:lnTo>
                    <a:pt x="42" y="12"/>
                  </a:lnTo>
                  <a:close/>
                  <a:moveTo>
                    <a:pt x="39" y="11"/>
                  </a:moveTo>
                  <a:lnTo>
                    <a:pt x="40" y="11"/>
                  </a:lnTo>
                  <a:lnTo>
                    <a:pt x="39" y="11"/>
                  </a:lnTo>
                  <a:close/>
                  <a:moveTo>
                    <a:pt x="41" y="11"/>
                  </a:moveTo>
                  <a:lnTo>
                    <a:pt x="41" y="11"/>
                  </a:lnTo>
                  <a:lnTo>
                    <a:pt x="41" y="11"/>
                  </a:lnTo>
                  <a:close/>
                  <a:moveTo>
                    <a:pt x="41" y="11"/>
                  </a:moveTo>
                  <a:lnTo>
                    <a:pt x="41" y="11"/>
                  </a:lnTo>
                  <a:lnTo>
                    <a:pt x="41" y="11"/>
                  </a:lnTo>
                  <a:close/>
                  <a:moveTo>
                    <a:pt x="41" y="11"/>
                  </a:moveTo>
                  <a:lnTo>
                    <a:pt x="42" y="11"/>
                  </a:lnTo>
                  <a:lnTo>
                    <a:pt x="41" y="11"/>
                  </a:lnTo>
                  <a:close/>
                  <a:moveTo>
                    <a:pt x="42" y="11"/>
                  </a:moveTo>
                  <a:lnTo>
                    <a:pt x="41" y="11"/>
                  </a:lnTo>
                  <a:lnTo>
                    <a:pt x="42" y="11"/>
                  </a:lnTo>
                  <a:close/>
                  <a:moveTo>
                    <a:pt x="41" y="11"/>
                  </a:moveTo>
                  <a:lnTo>
                    <a:pt x="40" y="11"/>
                  </a:lnTo>
                  <a:lnTo>
                    <a:pt x="41" y="11"/>
                  </a:lnTo>
                  <a:close/>
                  <a:moveTo>
                    <a:pt x="39" y="10"/>
                  </a:moveTo>
                  <a:lnTo>
                    <a:pt x="39" y="11"/>
                  </a:lnTo>
                  <a:lnTo>
                    <a:pt x="39" y="10"/>
                  </a:lnTo>
                  <a:lnTo>
                    <a:pt x="39" y="11"/>
                  </a:lnTo>
                  <a:lnTo>
                    <a:pt x="39" y="10"/>
                  </a:lnTo>
                  <a:close/>
                  <a:moveTo>
                    <a:pt x="40" y="11"/>
                  </a:moveTo>
                  <a:lnTo>
                    <a:pt x="40" y="10"/>
                  </a:lnTo>
                  <a:lnTo>
                    <a:pt x="40" y="11"/>
                  </a:lnTo>
                  <a:close/>
                  <a:moveTo>
                    <a:pt x="38" y="7"/>
                  </a:moveTo>
                  <a:lnTo>
                    <a:pt x="38" y="7"/>
                  </a:lnTo>
                  <a:lnTo>
                    <a:pt x="38" y="7"/>
                  </a:lnTo>
                  <a:close/>
                  <a:moveTo>
                    <a:pt x="37" y="7"/>
                  </a:moveTo>
                  <a:lnTo>
                    <a:pt x="38" y="7"/>
                  </a:lnTo>
                  <a:lnTo>
                    <a:pt x="37" y="7"/>
                  </a:lnTo>
                  <a:close/>
                  <a:moveTo>
                    <a:pt x="35" y="4"/>
                  </a:moveTo>
                  <a:lnTo>
                    <a:pt x="35" y="4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5" y="4"/>
                  </a:lnTo>
                  <a:close/>
                  <a:moveTo>
                    <a:pt x="35" y="3"/>
                  </a:move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3"/>
                  </a:lnTo>
                  <a:close/>
                  <a:moveTo>
                    <a:pt x="36" y="0"/>
                  </a:move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8" name="Freeform 34"/>
            <p:cNvSpPr>
              <a:spLocks noEditPoints="1"/>
            </p:cNvSpPr>
            <p:nvPr/>
          </p:nvSpPr>
          <p:spPr bwMode="auto">
            <a:xfrm>
              <a:off x="5961492" y="3367658"/>
              <a:ext cx="88762" cy="125383"/>
            </a:xfrm>
            <a:custGeom>
              <a:avLst/>
              <a:gdLst>
                <a:gd name="T0" fmla="*/ 30 w 68"/>
                <a:gd name="T1" fmla="*/ 90 h 91"/>
                <a:gd name="T2" fmla="*/ 28 w 68"/>
                <a:gd name="T3" fmla="*/ 90 h 91"/>
                <a:gd name="T4" fmla="*/ 14 w 68"/>
                <a:gd name="T5" fmla="*/ 90 h 91"/>
                <a:gd name="T6" fmla="*/ 23 w 68"/>
                <a:gd name="T7" fmla="*/ 90 h 91"/>
                <a:gd name="T8" fmla="*/ 35 w 68"/>
                <a:gd name="T9" fmla="*/ 89 h 91"/>
                <a:gd name="T10" fmla="*/ 22 w 68"/>
                <a:gd name="T11" fmla="*/ 89 h 91"/>
                <a:gd name="T12" fmla="*/ 13 w 68"/>
                <a:gd name="T13" fmla="*/ 89 h 91"/>
                <a:gd name="T14" fmla="*/ 32 w 68"/>
                <a:gd name="T15" fmla="*/ 89 h 91"/>
                <a:gd name="T16" fmla="*/ 20 w 68"/>
                <a:gd name="T17" fmla="*/ 89 h 91"/>
                <a:gd name="T18" fmla="*/ 14 w 68"/>
                <a:gd name="T19" fmla="*/ 89 h 91"/>
                <a:gd name="T20" fmla="*/ 38 w 68"/>
                <a:gd name="T21" fmla="*/ 88 h 91"/>
                <a:gd name="T22" fmla="*/ 13 w 68"/>
                <a:gd name="T23" fmla="*/ 88 h 91"/>
                <a:gd name="T24" fmla="*/ 39 w 68"/>
                <a:gd name="T25" fmla="*/ 88 h 91"/>
                <a:gd name="T26" fmla="*/ 16 w 68"/>
                <a:gd name="T27" fmla="*/ 88 h 91"/>
                <a:gd name="T28" fmla="*/ 19 w 68"/>
                <a:gd name="T29" fmla="*/ 88 h 91"/>
                <a:gd name="T30" fmla="*/ 5 w 68"/>
                <a:gd name="T31" fmla="*/ 88 h 91"/>
                <a:gd name="T32" fmla="*/ 7 w 68"/>
                <a:gd name="T33" fmla="*/ 88 h 91"/>
                <a:gd name="T34" fmla="*/ 8 w 68"/>
                <a:gd name="T35" fmla="*/ 87 h 91"/>
                <a:gd name="T36" fmla="*/ 22 w 68"/>
                <a:gd name="T37" fmla="*/ 86 h 91"/>
                <a:gd name="T38" fmla="*/ 4 w 68"/>
                <a:gd name="T39" fmla="*/ 86 h 91"/>
                <a:gd name="T40" fmla="*/ 15 w 68"/>
                <a:gd name="T41" fmla="*/ 86 h 91"/>
                <a:gd name="T42" fmla="*/ 15 w 68"/>
                <a:gd name="T43" fmla="*/ 86 h 91"/>
                <a:gd name="T44" fmla="*/ 8 w 68"/>
                <a:gd name="T45" fmla="*/ 86 h 91"/>
                <a:gd name="T46" fmla="*/ 9 w 68"/>
                <a:gd name="T47" fmla="*/ 86 h 91"/>
                <a:gd name="T48" fmla="*/ 12 w 68"/>
                <a:gd name="T49" fmla="*/ 85 h 91"/>
                <a:gd name="T50" fmla="*/ 54 w 68"/>
                <a:gd name="T51" fmla="*/ 85 h 91"/>
                <a:gd name="T52" fmla="*/ 53 w 68"/>
                <a:gd name="T53" fmla="*/ 85 h 91"/>
                <a:gd name="T54" fmla="*/ 15 w 68"/>
                <a:gd name="T55" fmla="*/ 85 h 91"/>
                <a:gd name="T56" fmla="*/ 12 w 68"/>
                <a:gd name="T57" fmla="*/ 85 h 91"/>
                <a:gd name="T58" fmla="*/ 13 w 68"/>
                <a:gd name="T59" fmla="*/ 84 h 91"/>
                <a:gd name="T60" fmla="*/ 17 w 68"/>
                <a:gd name="T61" fmla="*/ 84 h 91"/>
                <a:gd name="T62" fmla="*/ 9 w 68"/>
                <a:gd name="T63" fmla="*/ 83 h 91"/>
                <a:gd name="T64" fmla="*/ 16 w 68"/>
                <a:gd name="T65" fmla="*/ 83 h 91"/>
                <a:gd name="T66" fmla="*/ 57 w 68"/>
                <a:gd name="T67" fmla="*/ 83 h 91"/>
                <a:gd name="T68" fmla="*/ 13 w 68"/>
                <a:gd name="T69" fmla="*/ 83 h 91"/>
                <a:gd name="T70" fmla="*/ 15 w 68"/>
                <a:gd name="T71" fmla="*/ 83 h 91"/>
                <a:gd name="T72" fmla="*/ 12 w 68"/>
                <a:gd name="T73" fmla="*/ 82 h 91"/>
                <a:gd name="T74" fmla="*/ 5 w 68"/>
                <a:gd name="T75" fmla="*/ 83 h 91"/>
                <a:gd name="T76" fmla="*/ 15 w 68"/>
                <a:gd name="T77" fmla="*/ 82 h 91"/>
                <a:gd name="T78" fmla="*/ 13 w 68"/>
                <a:gd name="T79" fmla="*/ 82 h 91"/>
                <a:gd name="T80" fmla="*/ 21 w 68"/>
                <a:gd name="T81" fmla="*/ 82 h 91"/>
                <a:gd name="T82" fmla="*/ 12 w 68"/>
                <a:gd name="T83" fmla="*/ 82 h 91"/>
                <a:gd name="T84" fmla="*/ 67 w 68"/>
                <a:gd name="T85" fmla="*/ 81 h 91"/>
                <a:gd name="T86" fmla="*/ 8 w 68"/>
                <a:gd name="T87" fmla="*/ 81 h 91"/>
                <a:gd name="T88" fmla="*/ 21 w 68"/>
                <a:gd name="T89" fmla="*/ 81 h 91"/>
                <a:gd name="T90" fmla="*/ 16 w 68"/>
                <a:gd name="T91" fmla="*/ 80 h 91"/>
                <a:gd name="T92" fmla="*/ 16 w 68"/>
                <a:gd name="T93" fmla="*/ 78 h 91"/>
                <a:gd name="T94" fmla="*/ 15 w 68"/>
                <a:gd name="T95" fmla="*/ 77 h 91"/>
                <a:gd name="T96" fmla="*/ 17 w 68"/>
                <a:gd name="T97" fmla="*/ 72 h 91"/>
                <a:gd name="T98" fmla="*/ 16 w 68"/>
                <a:gd name="T99" fmla="*/ 70 h 91"/>
                <a:gd name="T100" fmla="*/ 17 w 68"/>
                <a:gd name="T101" fmla="*/ 64 h 91"/>
                <a:gd name="T102" fmla="*/ 16 w 68"/>
                <a:gd name="T103" fmla="*/ 58 h 91"/>
                <a:gd name="T104" fmla="*/ 16 w 68"/>
                <a:gd name="T105" fmla="*/ 49 h 91"/>
                <a:gd name="T106" fmla="*/ 15 w 68"/>
                <a:gd name="T107" fmla="*/ 47 h 91"/>
                <a:gd name="T108" fmla="*/ 17 w 68"/>
                <a:gd name="T109" fmla="*/ 45 h 91"/>
                <a:gd name="T110" fmla="*/ 21 w 68"/>
                <a:gd name="T111" fmla="*/ 44 h 91"/>
                <a:gd name="T112" fmla="*/ 15 w 68"/>
                <a:gd name="T113" fmla="*/ 44 h 91"/>
                <a:gd name="T114" fmla="*/ 20 w 68"/>
                <a:gd name="T115" fmla="*/ 43 h 91"/>
                <a:gd name="T116" fmla="*/ 26 w 68"/>
                <a:gd name="T117" fmla="*/ 38 h 91"/>
                <a:gd name="T118" fmla="*/ 28 w 68"/>
                <a:gd name="T119" fmla="*/ 36 h 91"/>
                <a:gd name="T120" fmla="*/ 49 w 68"/>
                <a:gd name="T121" fmla="*/ 20 h 91"/>
                <a:gd name="T122" fmla="*/ 39 w 68"/>
                <a:gd name="T123" fmla="*/ 13 h 91"/>
                <a:gd name="T124" fmla="*/ 38 w 68"/>
                <a:gd name="T125" fmla="*/ 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" h="91">
                  <a:moveTo>
                    <a:pt x="19" y="91"/>
                  </a:moveTo>
                  <a:lnTo>
                    <a:pt x="18" y="91"/>
                  </a:lnTo>
                  <a:lnTo>
                    <a:pt x="19" y="91"/>
                  </a:lnTo>
                  <a:close/>
                  <a:moveTo>
                    <a:pt x="30" y="91"/>
                  </a:moveTo>
                  <a:lnTo>
                    <a:pt x="29" y="90"/>
                  </a:lnTo>
                  <a:lnTo>
                    <a:pt x="30" y="90"/>
                  </a:lnTo>
                  <a:lnTo>
                    <a:pt x="30" y="91"/>
                  </a:lnTo>
                  <a:close/>
                  <a:moveTo>
                    <a:pt x="15" y="91"/>
                  </a:moveTo>
                  <a:lnTo>
                    <a:pt x="15" y="90"/>
                  </a:lnTo>
                  <a:lnTo>
                    <a:pt x="15" y="91"/>
                  </a:lnTo>
                  <a:close/>
                  <a:moveTo>
                    <a:pt x="18" y="91"/>
                  </a:moveTo>
                  <a:lnTo>
                    <a:pt x="18" y="90"/>
                  </a:lnTo>
                  <a:lnTo>
                    <a:pt x="18" y="91"/>
                  </a:lnTo>
                  <a:close/>
                  <a:moveTo>
                    <a:pt x="27" y="91"/>
                  </a:moveTo>
                  <a:lnTo>
                    <a:pt x="27" y="90"/>
                  </a:lnTo>
                  <a:lnTo>
                    <a:pt x="27" y="91"/>
                  </a:lnTo>
                  <a:close/>
                  <a:moveTo>
                    <a:pt x="18" y="90"/>
                  </a:moveTo>
                  <a:lnTo>
                    <a:pt x="18" y="91"/>
                  </a:lnTo>
                  <a:lnTo>
                    <a:pt x="18" y="90"/>
                  </a:lnTo>
                  <a:close/>
                  <a:moveTo>
                    <a:pt x="19" y="90"/>
                  </a:moveTo>
                  <a:lnTo>
                    <a:pt x="18" y="90"/>
                  </a:lnTo>
                  <a:lnTo>
                    <a:pt x="19" y="90"/>
                  </a:lnTo>
                  <a:close/>
                  <a:moveTo>
                    <a:pt x="28" y="90"/>
                  </a:moveTo>
                  <a:lnTo>
                    <a:pt x="28" y="90"/>
                  </a:lnTo>
                  <a:lnTo>
                    <a:pt x="28" y="90"/>
                  </a:lnTo>
                  <a:close/>
                  <a:moveTo>
                    <a:pt x="17" y="90"/>
                  </a:moveTo>
                  <a:lnTo>
                    <a:pt x="17" y="90"/>
                  </a:lnTo>
                  <a:lnTo>
                    <a:pt x="17" y="90"/>
                  </a:lnTo>
                  <a:close/>
                  <a:moveTo>
                    <a:pt x="15" y="90"/>
                  </a:moveTo>
                  <a:lnTo>
                    <a:pt x="14" y="90"/>
                  </a:lnTo>
                  <a:lnTo>
                    <a:pt x="15" y="90"/>
                  </a:lnTo>
                  <a:close/>
                  <a:moveTo>
                    <a:pt x="22" y="90"/>
                  </a:moveTo>
                  <a:lnTo>
                    <a:pt x="23" y="90"/>
                  </a:lnTo>
                  <a:lnTo>
                    <a:pt x="22" y="90"/>
                  </a:lnTo>
                  <a:lnTo>
                    <a:pt x="23" y="90"/>
                  </a:lnTo>
                  <a:lnTo>
                    <a:pt x="22" y="90"/>
                  </a:lnTo>
                  <a:close/>
                  <a:moveTo>
                    <a:pt x="25" y="90"/>
                  </a:moveTo>
                  <a:lnTo>
                    <a:pt x="24" y="90"/>
                  </a:lnTo>
                  <a:lnTo>
                    <a:pt x="25" y="90"/>
                  </a:lnTo>
                  <a:close/>
                  <a:moveTo>
                    <a:pt x="15" y="90"/>
                  </a:moveTo>
                  <a:lnTo>
                    <a:pt x="15" y="90"/>
                  </a:lnTo>
                  <a:lnTo>
                    <a:pt x="15" y="90"/>
                  </a:lnTo>
                  <a:close/>
                  <a:moveTo>
                    <a:pt x="29" y="90"/>
                  </a:moveTo>
                  <a:lnTo>
                    <a:pt x="28" y="90"/>
                  </a:lnTo>
                  <a:lnTo>
                    <a:pt x="29" y="90"/>
                  </a:lnTo>
                  <a:close/>
                  <a:moveTo>
                    <a:pt x="15" y="90"/>
                  </a:moveTo>
                  <a:lnTo>
                    <a:pt x="14" y="90"/>
                  </a:lnTo>
                  <a:lnTo>
                    <a:pt x="15" y="90"/>
                  </a:lnTo>
                  <a:close/>
                  <a:moveTo>
                    <a:pt x="25" y="90"/>
                  </a:moveTo>
                  <a:lnTo>
                    <a:pt x="25" y="90"/>
                  </a:lnTo>
                  <a:lnTo>
                    <a:pt x="25" y="90"/>
                  </a:lnTo>
                  <a:close/>
                  <a:moveTo>
                    <a:pt x="29" y="90"/>
                  </a:moveTo>
                  <a:lnTo>
                    <a:pt x="28" y="90"/>
                  </a:lnTo>
                  <a:lnTo>
                    <a:pt x="29" y="90"/>
                  </a:lnTo>
                  <a:close/>
                  <a:moveTo>
                    <a:pt x="14" y="90"/>
                  </a:moveTo>
                  <a:lnTo>
                    <a:pt x="13" y="90"/>
                  </a:lnTo>
                  <a:lnTo>
                    <a:pt x="14" y="90"/>
                  </a:lnTo>
                  <a:close/>
                  <a:moveTo>
                    <a:pt x="18" y="90"/>
                  </a:moveTo>
                  <a:lnTo>
                    <a:pt x="17" y="90"/>
                  </a:lnTo>
                  <a:lnTo>
                    <a:pt x="18" y="90"/>
                  </a:lnTo>
                  <a:close/>
                  <a:moveTo>
                    <a:pt x="30" y="90"/>
                  </a:moveTo>
                  <a:lnTo>
                    <a:pt x="30" y="90"/>
                  </a:lnTo>
                  <a:lnTo>
                    <a:pt x="30" y="90"/>
                  </a:lnTo>
                  <a:close/>
                  <a:moveTo>
                    <a:pt x="28" y="90"/>
                  </a:moveTo>
                  <a:lnTo>
                    <a:pt x="28" y="90"/>
                  </a:lnTo>
                  <a:lnTo>
                    <a:pt x="28" y="90"/>
                  </a:lnTo>
                  <a:close/>
                  <a:moveTo>
                    <a:pt x="28" y="90"/>
                  </a:moveTo>
                  <a:lnTo>
                    <a:pt x="28" y="90"/>
                  </a:lnTo>
                  <a:lnTo>
                    <a:pt x="28" y="90"/>
                  </a:lnTo>
                  <a:close/>
                  <a:moveTo>
                    <a:pt x="29" y="90"/>
                  </a:moveTo>
                  <a:lnTo>
                    <a:pt x="29" y="90"/>
                  </a:lnTo>
                  <a:lnTo>
                    <a:pt x="29" y="90"/>
                  </a:lnTo>
                  <a:close/>
                  <a:moveTo>
                    <a:pt x="23" y="90"/>
                  </a:moveTo>
                  <a:lnTo>
                    <a:pt x="23" y="90"/>
                  </a:lnTo>
                  <a:lnTo>
                    <a:pt x="23" y="90"/>
                  </a:lnTo>
                  <a:close/>
                  <a:moveTo>
                    <a:pt x="20" y="90"/>
                  </a:moveTo>
                  <a:lnTo>
                    <a:pt x="20" y="90"/>
                  </a:lnTo>
                  <a:lnTo>
                    <a:pt x="20" y="90"/>
                  </a:lnTo>
                  <a:close/>
                  <a:moveTo>
                    <a:pt x="25" y="90"/>
                  </a:moveTo>
                  <a:lnTo>
                    <a:pt x="25" y="90"/>
                  </a:lnTo>
                  <a:lnTo>
                    <a:pt x="25" y="90"/>
                  </a:lnTo>
                  <a:close/>
                  <a:moveTo>
                    <a:pt x="15" y="90"/>
                  </a:moveTo>
                  <a:lnTo>
                    <a:pt x="15" y="90"/>
                  </a:lnTo>
                  <a:lnTo>
                    <a:pt x="15" y="90"/>
                  </a:lnTo>
                  <a:close/>
                  <a:moveTo>
                    <a:pt x="24" y="90"/>
                  </a:moveTo>
                  <a:lnTo>
                    <a:pt x="24" y="90"/>
                  </a:lnTo>
                  <a:lnTo>
                    <a:pt x="24" y="90"/>
                  </a:lnTo>
                  <a:close/>
                  <a:moveTo>
                    <a:pt x="22" y="90"/>
                  </a:moveTo>
                  <a:lnTo>
                    <a:pt x="22" y="90"/>
                  </a:lnTo>
                  <a:lnTo>
                    <a:pt x="22" y="90"/>
                  </a:lnTo>
                  <a:close/>
                  <a:moveTo>
                    <a:pt x="25" y="90"/>
                  </a:moveTo>
                  <a:lnTo>
                    <a:pt x="25" y="90"/>
                  </a:lnTo>
                  <a:lnTo>
                    <a:pt x="25" y="90"/>
                  </a:lnTo>
                  <a:close/>
                  <a:moveTo>
                    <a:pt x="15" y="90"/>
                  </a:moveTo>
                  <a:lnTo>
                    <a:pt x="15" y="90"/>
                  </a:lnTo>
                  <a:lnTo>
                    <a:pt x="15" y="90"/>
                  </a:lnTo>
                  <a:close/>
                  <a:moveTo>
                    <a:pt x="13" y="90"/>
                  </a:moveTo>
                  <a:lnTo>
                    <a:pt x="13" y="90"/>
                  </a:lnTo>
                  <a:lnTo>
                    <a:pt x="13" y="90"/>
                  </a:lnTo>
                  <a:lnTo>
                    <a:pt x="13" y="90"/>
                  </a:lnTo>
                  <a:close/>
                  <a:moveTo>
                    <a:pt x="16" y="90"/>
                  </a:moveTo>
                  <a:lnTo>
                    <a:pt x="16" y="90"/>
                  </a:lnTo>
                  <a:lnTo>
                    <a:pt x="16" y="90"/>
                  </a:lnTo>
                  <a:close/>
                  <a:moveTo>
                    <a:pt x="20" y="90"/>
                  </a:moveTo>
                  <a:lnTo>
                    <a:pt x="20" y="90"/>
                  </a:lnTo>
                  <a:lnTo>
                    <a:pt x="20" y="90"/>
                  </a:lnTo>
                  <a:close/>
                  <a:moveTo>
                    <a:pt x="23" y="90"/>
                  </a:moveTo>
                  <a:lnTo>
                    <a:pt x="22" y="90"/>
                  </a:lnTo>
                  <a:lnTo>
                    <a:pt x="23" y="90"/>
                  </a:lnTo>
                  <a:lnTo>
                    <a:pt x="23" y="90"/>
                  </a:lnTo>
                  <a:lnTo>
                    <a:pt x="23" y="90"/>
                  </a:lnTo>
                  <a:close/>
                  <a:moveTo>
                    <a:pt x="25" y="90"/>
                  </a:moveTo>
                  <a:lnTo>
                    <a:pt x="25" y="90"/>
                  </a:lnTo>
                  <a:lnTo>
                    <a:pt x="25" y="90"/>
                  </a:lnTo>
                  <a:close/>
                  <a:moveTo>
                    <a:pt x="13" y="90"/>
                  </a:moveTo>
                  <a:lnTo>
                    <a:pt x="13" y="90"/>
                  </a:lnTo>
                  <a:lnTo>
                    <a:pt x="13" y="90"/>
                  </a:lnTo>
                  <a:close/>
                  <a:moveTo>
                    <a:pt x="15" y="90"/>
                  </a:moveTo>
                  <a:lnTo>
                    <a:pt x="14" y="90"/>
                  </a:lnTo>
                  <a:lnTo>
                    <a:pt x="15" y="90"/>
                  </a:lnTo>
                  <a:close/>
                  <a:moveTo>
                    <a:pt x="30" y="90"/>
                  </a:moveTo>
                  <a:lnTo>
                    <a:pt x="30" y="90"/>
                  </a:lnTo>
                  <a:lnTo>
                    <a:pt x="30" y="90"/>
                  </a:lnTo>
                  <a:close/>
                  <a:moveTo>
                    <a:pt x="28" y="90"/>
                  </a:moveTo>
                  <a:lnTo>
                    <a:pt x="27" y="90"/>
                  </a:lnTo>
                  <a:lnTo>
                    <a:pt x="28" y="90"/>
                  </a:lnTo>
                  <a:close/>
                  <a:moveTo>
                    <a:pt x="13" y="90"/>
                  </a:moveTo>
                  <a:lnTo>
                    <a:pt x="13" y="90"/>
                  </a:lnTo>
                  <a:lnTo>
                    <a:pt x="13" y="90"/>
                  </a:lnTo>
                  <a:close/>
                  <a:moveTo>
                    <a:pt x="23" y="90"/>
                  </a:moveTo>
                  <a:lnTo>
                    <a:pt x="22" y="90"/>
                  </a:lnTo>
                  <a:lnTo>
                    <a:pt x="23" y="90"/>
                  </a:lnTo>
                  <a:close/>
                  <a:moveTo>
                    <a:pt x="20" y="90"/>
                  </a:moveTo>
                  <a:lnTo>
                    <a:pt x="20" y="90"/>
                  </a:lnTo>
                  <a:lnTo>
                    <a:pt x="20" y="90"/>
                  </a:lnTo>
                  <a:lnTo>
                    <a:pt x="20" y="90"/>
                  </a:lnTo>
                  <a:lnTo>
                    <a:pt x="20" y="90"/>
                  </a:lnTo>
                  <a:close/>
                  <a:moveTo>
                    <a:pt x="33" y="90"/>
                  </a:moveTo>
                  <a:lnTo>
                    <a:pt x="34" y="90"/>
                  </a:lnTo>
                  <a:lnTo>
                    <a:pt x="33" y="90"/>
                  </a:lnTo>
                  <a:close/>
                  <a:moveTo>
                    <a:pt x="20" y="90"/>
                  </a:moveTo>
                  <a:lnTo>
                    <a:pt x="20" y="90"/>
                  </a:lnTo>
                  <a:lnTo>
                    <a:pt x="20" y="90"/>
                  </a:lnTo>
                  <a:close/>
                  <a:moveTo>
                    <a:pt x="26" y="90"/>
                  </a:moveTo>
                  <a:lnTo>
                    <a:pt x="25" y="90"/>
                  </a:lnTo>
                  <a:lnTo>
                    <a:pt x="26" y="90"/>
                  </a:lnTo>
                  <a:close/>
                  <a:moveTo>
                    <a:pt x="16" y="90"/>
                  </a:moveTo>
                  <a:lnTo>
                    <a:pt x="15" y="90"/>
                  </a:lnTo>
                  <a:lnTo>
                    <a:pt x="16" y="90"/>
                  </a:lnTo>
                  <a:close/>
                  <a:moveTo>
                    <a:pt x="20" y="90"/>
                  </a:moveTo>
                  <a:lnTo>
                    <a:pt x="20" y="90"/>
                  </a:lnTo>
                  <a:lnTo>
                    <a:pt x="20" y="90"/>
                  </a:lnTo>
                  <a:close/>
                  <a:moveTo>
                    <a:pt x="34" y="90"/>
                  </a:moveTo>
                  <a:lnTo>
                    <a:pt x="33" y="90"/>
                  </a:lnTo>
                  <a:lnTo>
                    <a:pt x="34" y="90"/>
                  </a:lnTo>
                  <a:close/>
                  <a:moveTo>
                    <a:pt x="23" y="90"/>
                  </a:moveTo>
                  <a:lnTo>
                    <a:pt x="23" y="90"/>
                  </a:lnTo>
                  <a:lnTo>
                    <a:pt x="23" y="90"/>
                  </a:lnTo>
                  <a:lnTo>
                    <a:pt x="23" y="90"/>
                  </a:lnTo>
                  <a:lnTo>
                    <a:pt x="23" y="90"/>
                  </a:lnTo>
                  <a:close/>
                  <a:moveTo>
                    <a:pt x="10" y="90"/>
                  </a:moveTo>
                  <a:lnTo>
                    <a:pt x="10" y="90"/>
                  </a:lnTo>
                  <a:lnTo>
                    <a:pt x="10" y="90"/>
                  </a:lnTo>
                  <a:close/>
                  <a:moveTo>
                    <a:pt x="28" y="90"/>
                  </a:moveTo>
                  <a:lnTo>
                    <a:pt x="28" y="90"/>
                  </a:lnTo>
                  <a:lnTo>
                    <a:pt x="28" y="90"/>
                  </a:lnTo>
                  <a:close/>
                  <a:moveTo>
                    <a:pt x="25" y="90"/>
                  </a:moveTo>
                  <a:lnTo>
                    <a:pt x="25" y="90"/>
                  </a:lnTo>
                  <a:lnTo>
                    <a:pt x="25" y="90"/>
                  </a:lnTo>
                  <a:close/>
                  <a:moveTo>
                    <a:pt x="29" y="90"/>
                  </a:moveTo>
                  <a:lnTo>
                    <a:pt x="28" y="90"/>
                  </a:lnTo>
                  <a:lnTo>
                    <a:pt x="29" y="90"/>
                  </a:lnTo>
                  <a:close/>
                  <a:moveTo>
                    <a:pt x="32" y="90"/>
                  </a:moveTo>
                  <a:lnTo>
                    <a:pt x="31" y="90"/>
                  </a:lnTo>
                  <a:lnTo>
                    <a:pt x="32" y="90"/>
                  </a:lnTo>
                  <a:close/>
                  <a:moveTo>
                    <a:pt x="17" y="90"/>
                  </a:moveTo>
                  <a:lnTo>
                    <a:pt x="17" y="90"/>
                  </a:lnTo>
                  <a:lnTo>
                    <a:pt x="17" y="90"/>
                  </a:lnTo>
                  <a:close/>
                  <a:moveTo>
                    <a:pt x="22" y="90"/>
                  </a:moveTo>
                  <a:lnTo>
                    <a:pt x="21" y="90"/>
                  </a:lnTo>
                  <a:lnTo>
                    <a:pt x="22" y="90"/>
                  </a:lnTo>
                  <a:close/>
                  <a:moveTo>
                    <a:pt x="10" y="90"/>
                  </a:moveTo>
                  <a:lnTo>
                    <a:pt x="9" y="90"/>
                  </a:lnTo>
                  <a:lnTo>
                    <a:pt x="10" y="90"/>
                  </a:lnTo>
                  <a:close/>
                  <a:moveTo>
                    <a:pt x="34" y="90"/>
                  </a:moveTo>
                  <a:lnTo>
                    <a:pt x="33" y="90"/>
                  </a:lnTo>
                  <a:lnTo>
                    <a:pt x="34" y="90"/>
                  </a:lnTo>
                  <a:close/>
                  <a:moveTo>
                    <a:pt x="15" y="90"/>
                  </a:moveTo>
                  <a:lnTo>
                    <a:pt x="14" y="90"/>
                  </a:lnTo>
                  <a:lnTo>
                    <a:pt x="15" y="90"/>
                  </a:lnTo>
                  <a:close/>
                  <a:moveTo>
                    <a:pt x="25" y="90"/>
                  </a:moveTo>
                  <a:lnTo>
                    <a:pt x="25" y="90"/>
                  </a:lnTo>
                  <a:lnTo>
                    <a:pt x="25" y="90"/>
                  </a:lnTo>
                  <a:close/>
                  <a:moveTo>
                    <a:pt x="28" y="90"/>
                  </a:moveTo>
                  <a:lnTo>
                    <a:pt x="28" y="90"/>
                  </a:lnTo>
                  <a:lnTo>
                    <a:pt x="28" y="90"/>
                  </a:lnTo>
                  <a:close/>
                  <a:moveTo>
                    <a:pt x="19" y="90"/>
                  </a:moveTo>
                  <a:lnTo>
                    <a:pt x="19" y="90"/>
                  </a:lnTo>
                  <a:lnTo>
                    <a:pt x="19" y="90"/>
                  </a:lnTo>
                  <a:close/>
                  <a:moveTo>
                    <a:pt x="17" y="90"/>
                  </a:moveTo>
                  <a:lnTo>
                    <a:pt x="16" y="90"/>
                  </a:lnTo>
                  <a:lnTo>
                    <a:pt x="17" y="90"/>
                  </a:lnTo>
                  <a:close/>
                  <a:moveTo>
                    <a:pt x="9" y="90"/>
                  </a:moveTo>
                  <a:lnTo>
                    <a:pt x="10" y="90"/>
                  </a:lnTo>
                  <a:lnTo>
                    <a:pt x="9" y="90"/>
                  </a:lnTo>
                  <a:close/>
                  <a:moveTo>
                    <a:pt x="27" y="90"/>
                  </a:moveTo>
                  <a:lnTo>
                    <a:pt x="26" y="90"/>
                  </a:lnTo>
                  <a:lnTo>
                    <a:pt x="27" y="90"/>
                  </a:lnTo>
                  <a:close/>
                  <a:moveTo>
                    <a:pt x="34" y="90"/>
                  </a:moveTo>
                  <a:lnTo>
                    <a:pt x="34" y="90"/>
                  </a:lnTo>
                  <a:lnTo>
                    <a:pt x="34" y="90"/>
                  </a:lnTo>
                  <a:close/>
                  <a:moveTo>
                    <a:pt x="10" y="90"/>
                  </a:moveTo>
                  <a:lnTo>
                    <a:pt x="10" y="90"/>
                  </a:lnTo>
                  <a:lnTo>
                    <a:pt x="10" y="90"/>
                  </a:lnTo>
                  <a:close/>
                  <a:moveTo>
                    <a:pt x="23" y="90"/>
                  </a:moveTo>
                  <a:lnTo>
                    <a:pt x="23" y="90"/>
                  </a:lnTo>
                  <a:lnTo>
                    <a:pt x="23" y="90"/>
                  </a:lnTo>
                  <a:close/>
                  <a:moveTo>
                    <a:pt x="13" y="90"/>
                  </a:moveTo>
                  <a:lnTo>
                    <a:pt x="13" y="90"/>
                  </a:lnTo>
                  <a:lnTo>
                    <a:pt x="13" y="90"/>
                  </a:lnTo>
                  <a:close/>
                  <a:moveTo>
                    <a:pt x="22" y="90"/>
                  </a:moveTo>
                  <a:lnTo>
                    <a:pt x="22" y="89"/>
                  </a:lnTo>
                  <a:lnTo>
                    <a:pt x="22" y="90"/>
                  </a:lnTo>
                  <a:close/>
                  <a:moveTo>
                    <a:pt x="10" y="90"/>
                  </a:moveTo>
                  <a:lnTo>
                    <a:pt x="10" y="90"/>
                  </a:lnTo>
                  <a:lnTo>
                    <a:pt x="10" y="89"/>
                  </a:lnTo>
                  <a:lnTo>
                    <a:pt x="10" y="90"/>
                  </a:lnTo>
                  <a:close/>
                  <a:moveTo>
                    <a:pt x="13" y="90"/>
                  </a:moveTo>
                  <a:lnTo>
                    <a:pt x="13" y="89"/>
                  </a:lnTo>
                  <a:lnTo>
                    <a:pt x="13" y="90"/>
                  </a:lnTo>
                  <a:close/>
                  <a:moveTo>
                    <a:pt x="33" y="90"/>
                  </a:moveTo>
                  <a:lnTo>
                    <a:pt x="32" y="90"/>
                  </a:lnTo>
                  <a:lnTo>
                    <a:pt x="33" y="89"/>
                  </a:lnTo>
                  <a:lnTo>
                    <a:pt x="33" y="90"/>
                  </a:lnTo>
                  <a:close/>
                  <a:moveTo>
                    <a:pt x="34" y="90"/>
                  </a:moveTo>
                  <a:lnTo>
                    <a:pt x="33" y="90"/>
                  </a:lnTo>
                  <a:lnTo>
                    <a:pt x="34" y="89"/>
                  </a:lnTo>
                  <a:lnTo>
                    <a:pt x="34" y="90"/>
                  </a:lnTo>
                  <a:close/>
                  <a:moveTo>
                    <a:pt x="21" y="90"/>
                  </a:moveTo>
                  <a:lnTo>
                    <a:pt x="21" y="89"/>
                  </a:lnTo>
                  <a:lnTo>
                    <a:pt x="21" y="90"/>
                  </a:lnTo>
                  <a:close/>
                  <a:moveTo>
                    <a:pt x="34" y="90"/>
                  </a:moveTo>
                  <a:lnTo>
                    <a:pt x="34" y="89"/>
                  </a:lnTo>
                  <a:lnTo>
                    <a:pt x="34" y="90"/>
                  </a:lnTo>
                  <a:close/>
                  <a:moveTo>
                    <a:pt x="34" y="90"/>
                  </a:moveTo>
                  <a:lnTo>
                    <a:pt x="34" y="90"/>
                  </a:lnTo>
                  <a:lnTo>
                    <a:pt x="34" y="89"/>
                  </a:lnTo>
                  <a:lnTo>
                    <a:pt x="34" y="90"/>
                  </a:lnTo>
                  <a:close/>
                  <a:moveTo>
                    <a:pt x="9" y="90"/>
                  </a:moveTo>
                  <a:lnTo>
                    <a:pt x="9" y="89"/>
                  </a:lnTo>
                  <a:lnTo>
                    <a:pt x="9" y="90"/>
                  </a:lnTo>
                  <a:close/>
                  <a:moveTo>
                    <a:pt x="23" y="90"/>
                  </a:moveTo>
                  <a:lnTo>
                    <a:pt x="23" y="89"/>
                  </a:lnTo>
                  <a:lnTo>
                    <a:pt x="23" y="90"/>
                  </a:lnTo>
                  <a:close/>
                  <a:moveTo>
                    <a:pt x="23" y="89"/>
                  </a:moveTo>
                  <a:lnTo>
                    <a:pt x="23" y="90"/>
                  </a:lnTo>
                  <a:lnTo>
                    <a:pt x="23" y="89"/>
                  </a:lnTo>
                  <a:close/>
                  <a:moveTo>
                    <a:pt x="24" y="89"/>
                  </a:moveTo>
                  <a:lnTo>
                    <a:pt x="24" y="90"/>
                  </a:lnTo>
                  <a:lnTo>
                    <a:pt x="24" y="89"/>
                  </a:lnTo>
                  <a:close/>
                  <a:moveTo>
                    <a:pt x="13" y="90"/>
                  </a:moveTo>
                  <a:lnTo>
                    <a:pt x="13" y="89"/>
                  </a:lnTo>
                  <a:lnTo>
                    <a:pt x="13" y="90"/>
                  </a:lnTo>
                  <a:close/>
                  <a:moveTo>
                    <a:pt x="32" y="90"/>
                  </a:moveTo>
                  <a:lnTo>
                    <a:pt x="32" y="89"/>
                  </a:lnTo>
                  <a:lnTo>
                    <a:pt x="32" y="90"/>
                  </a:lnTo>
                  <a:close/>
                  <a:moveTo>
                    <a:pt x="21" y="89"/>
                  </a:moveTo>
                  <a:lnTo>
                    <a:pt x="21" y="90"/>
                  </a:lnTo>
                  <a:lnTo>
                    <a:pt x="21" y="89"/>
                  </a:lnTo>
                  <a:close/>
                  <a:moveTo>
                    <a:pt x="13" y="89"/>
                  </a:moveTo>
                  <a:lnTo>
                    <a:pt x="13" y="89"/>
                  </a:lnTo>
                  <a:lnTo>
                    <a:pt x="13" y="89"/>
                  </a:lnTo>
                  <a:close/>
                  <a:moveTo>
                    <a:pt x="23" y="89"/>
                  </a:moveTo>
                  <a:lnTo>
                    <a:pt x="23" y="90"/>
                  </a:lnTo>
                  <a:lnTo>
                    <a:pt x="23" y="89"/>
                  </a:lnTo>
                  <a:lnTo>
                    <a:pt x="23" y="90"/>
                  </a:lnTo>
                  <a:lnTo>
                    <a:pt x="23" y="89"/>
                  </a:lnTo>
                  <a:close/>
                  <a:moveTo>
                    <a:pt x="22" y="90"/>
                  </a:moveTo>
                  <a:lnTo>
                    <a:pt x="22" y="89"/>
                  </a:lnTo>
                  <a:lnTo>
                    <a:pt x="22" y="90"/>
                  </a:lnTo>
                  <a:close/>
                  <a:moveTo>
                    <a:pt x="33" y="89"/>
                  </a:moveTo>
                  <a:lnTo>
                    <a:pt x="33" y="90"/>
                  </a:lnTo>
                  <a:lnTo>
                    <a:pt x="33" y="89"/>
                  </a:lnTo>
                  <a:close/>
                  <a:moveTo>
                    <a:pt x="14" y="89"/>
                  </a:moveTo>
                  <a:lnTo>
                    <a:pt x="14" y="90"/>
                  </a:lnTo>
                  <a:lnTo>
                    <a:pt x="14" y="89"/>
                  </a:lnTo>
                  <a:close/>
                  <a:moveTo>
                    <a:pt x="24" y="90"/>
                  </a:moveTo>
                  <a:lnTo>
                    <a:pt x="24" y="89"/>
                  </a:lnTo>
                  <a:lnTo>
                    <a:pt x="24" y="90"/>
                  </a:lnTo>
                  <a:close/>
                  <a:moveTo>
                    <a:pt x="33" y="89"/>
                  </a:moveTo>
                  <a:lnTo>
                    <a:pt x="32" y="89"/>
                  </a:lnTo>
                  <a:lnTo>
                    <a:pt x="33" y="89"/>
                  </a:lnTo>
                  <a:close/>
                  <a:moveTo>
                    <a:pt x="34" y="90"/>
                  </a:moveTo>
                  <a:lnTo>
                    <a:pt x="34" y="89"/>
                  </a:lnTo>
                  <a:lnTo>
                    <a:pt x="34" y="90"/>
                  </a:lnTo>
                  <a:close/>
                  <a:moveTo>
                    <a:pt x="22" y="89"/>
                  </a:moveTo>
                  <a:lnTo>
                    <a:pt x="22" y="90"/>
                  </a:lnTo>
                  <a:lnTo>
                    <a:pt x="22" y="89"/>
                  </a:lnTo>
                  <a:close/>
                  <a:moveTo>
                    <a:pt x="26" y="89"/>
                  </a:moveTo>
                  <a:lnTo>
                    <a:pt x="25" y="89"/>
                  </a:lnTo>
                  <a:lnTo>
                    <a:pt x="26" y="89"/>
                  </a:lnTo>
                  <a:close/>
                  <a:moveTo>
                    <a:pt x="10" y="89"/>
                  </a:moveTo>
                  <a:lnTo>
                    <a:pt x="10" y="89"/>
                  </a:lnTo>
                  <a:lnTo>
                    <a:pt x="10" y="89"/>
                  </a:lnTo>
                  <a:close/>
                  <a:moveTo>
                    <a:pt x="14" y="89"/>
                  </a:moveTo>
                  <a:lnTo>
                    <a:pt x="13" y="89"/>
                  </a:lnTo>
                  <a:lnTo>
                    <a:pt x="14" y="89"/>
                  </a:lnTo>
                  <a:close/>
                  <a:moveTo>
                    <a:pt x="24" y="89"/>
                  </a:moveTo>
                  <a:lnTo>
                    <a:pt x="23" y="89"/>
                  </a:lnTo>
                  <a:lnTo>
                    <a:pt x="24" y="89"/>
                  </a:lnTo>
                  <a:close/>
                  <a:moveTo>
                    <a:pt x="21" y="89"/>
                  </a:moveTo>
                  <a:lnTo>
                    <a:pt x="20" y="89"/>
                  </a:lnTo>
                  <a:lnTo>
                    <a:pt x="21" y="89"/>
                  </a:lnTo>
                  <a:close/>
                  <a:moveTo>
                    <a:pt x="35" y="89"/>
                  </a:moveTo>
                  <a:lnTo>
                    <a:pt x="35" y="89"/>
                  </a:lnTo>
                  <a:lnTo>
                    <a:pt x="35" y="89"/>
                  </a:lnTo>
                  <a:close/>
                  <a:moveTo>
                    <a:pt x="15" y="89"/>
                  </a:moveTo>
                  <a:lnTo>
                    <a:pt x="14" y="89"/>
                  </a:lnTo>
                  <a:lnTo>
                    <a:pt x="15" y="89"/>
                  </a:lnTo>
                  <a:close/>
                  <a:moveTo>
                    <a:pt x="26" y="89"/>
                  </a:moveTo>
                  <a:lnTo>
                    <a:pt x="25" y="89"/>
                  </a:lnTo>
                  <a:lnTo>
                    <a:pt x="26" y="89"/>
                  </a:lnTo>
                  <a:close/>
                  <a:moveTo>
                    <a:pt x="14" y="89"/>
                  </a:moveTo>
                  <a:lnTo>
                    <a:pt x="13" y="89"/>
                  </a:lnTo>
                  <a:lnTo>
                    <a:pt x="14" y="89"/>
                  </a:lnTo>
                  <a:close/>
                  <a:moveTo>
                    <a:pt x="34" y="89"/>
                  </a:moveTo>
                  <a:lnTo>
                    <a:pt x="34" y="89"/>
                  </a:lnTo>
                  <a:lnTo>
                    <a:pt x="34" y="89"/>
                  </a:lnTo>
                  <a:close/>
                  <a:moveTo>
                    <a:pt x="25" y="89"/>
                  </a:moveTo>
                  <a:lnTo>
                    <a:pt x="24" y="89"/>
                  </a:lnTo>
                  <a:lnTo>
                    <a:pt x="25" y="89"/>
                  </a:lnTo>
                  <a:close/>
                  <a:moveTo>
                    <a:pt x="34" y="89"/>
                  </a:moveTo>
                  <a:lnTo>
                    <a:pt x="33" y="89"/>
                  </a:lnTo>
                  <a:lnTo>
                    <a:pt x="34" y="89"/>
                  </a:lnTo>
                  <a:close/>
                  <a:moveTo>
                    <a:pt x="32" y="89"/>
                  </a:moveTo>
                  <a:lnTo>
                    <a:pt x="32" y="89"/>
                  </a:lnTo>
                  <a:lnTo>
                    <a:pt x="32" y="89"/>
                  </a:lnTo>
                  <a:close/>
                  <a:moveTo>
                    <a:pt x="20" y="89"/>
                  </a:moveTo>
                  <a:lnTo>
                    <a:pt x="20" y="89"/>
                  </a:lnTo>
                  <a:lnTo>
                    <a:pt x="20" y="89"/>
                  </a:lnTo>
                  <a:close/>
                  <a:moveTo>
                    <a:pt x="35" y="89"/>
                  </a:moveTo>
                  <a:lnTo>
                    <a:pt x="35" y="89"/>
                  </a:lnTo>
                  <a:lnTo>
                    <a:pt x="35" y="89"/>
                  </a:lnTo>
                  <a:close/>
                  <a:moveTo>
                    <a:pt x="14" y="89"/>
                  </a:moveTo>
                  <a:lnTo>
                    <a:pt x="15" y="89"/>
                  </a:lnTo>
                  <a:lnTo>
                    <a:pt x="14" y="89"/>
                  </a:lnTo>
                  <a:close/>
                  <a:moveTo>
                    <a:pt x="32" y="89"/>
                  </a:moveTo>
                  <a:lnTo>
                    <a:pt x="31" y="89"/>
                  </a:lnTo>
                  <a:lnTo>
                    <a:pt x="32" y="89"/>
                  </a:lnTo>
                  <a:close/>
                  <a:moveTo>
                    <a:pt x="22" y="89"/>
                  </a:moveTo>
                  <a:lnTo>
                    <a:pt x="21" y="89"/>
                  </a:lnTo>
                  <a:lnTo>
                    <a:pt x="22" y="89"/>
                  </a:lnTo>
                  <a:close/>
                  <a:moveTo>
                    <a:pt x="34" y="89"/>
                  </a:moveTo>
                  <a:lnTo>
                    <a:pt x="33" y="89"/>
                  </a:lnTo>
                  <a:lnTo>
                    <a:pt x="34" y="89"/>
                  </a:lnTo>
                  <a:close/>
                  <a:moveTo>
                    <a:pt x="24" y="89"/>
                  </a:moveTo>
                  <a:lnTo>
                    <a:pt x="23" y="89"/>
                  </a:lnTo>
                  <a:lnTo>
                    <a:pt x="24" y="89"/>
                  </a:lnTo>
                  <a:close/>
                  <a:moveTo>
                    <a:pt x="35" y="89"/>
                  </a:moveTo>
                  <a:lnTo>
                    <a:pt x="35" y="89"/>
                  </a:lnTo>
                  <a:lnTo>
                    <a:pt x="35" y="89"/>
                  </a:lnTo>
                  <a:close/>
                  <a:moveTo>
                    <a:pt x="15" y="89"/>
                  </a:moveTo>
                  <a:lnTo>
                    <a:pt x="14" y="89"/>
                  </a:lnTo>
                  <a:lnTo>
                    <a:pt x="15" y="89"/>
                  </a:lnTo>
                  <a:close/>
                  <a:moveTo>
                    <a:pt x="30" y="89"/>
                  </a:moveTo>
                  <a:lnTo>
                    <a:pt x="29" y="89"/>
                  </a:lnTo>
                  <a:lnTo>
                    <a:pt x="30" y="89"/>
                  </a:lnTo>
                  <a:close/>
                  <a:moveTo>
                    <a:pt x="23" y="89"/>
                  </a:moveTo>
                  <a:lnTo>
                    <a:pt x="23" y="89"/>
                  </a:lnTo>
                  <a:lnTo>
                    <a:pt x="23" y="89"/>
                  </a:lnTo>
                  <a:close/>
                  <a:moveTo>
                    <a:pt x="26" y="89"/>
                  </a:moveTo>
                  <a:lnTo>
                    <a:pt x="25" y="89"/>
                  </a:lnTo>
                  <a:lnTo>
                    <a:pt x="26" y="89"/>
                  </a:lnTo>
                  <a:close/>
                  <a:moveTo>
                    <a:pt x="32" y="89"/>
                  </a:moveTo>
                  <a:lnTo>
                    <a:pt x="32" y="89"/>
                  </a:lnTo>
                  <a:lnTo>
                    <a:pt x="32" y="89"/>
                  </a:lnTo>
                  <a:close/>
                  <a:moveTo>
                    <a:pt x="23" y="89"/>
                  </a:moveTo>
                  <a:lnTo>
                    <a:pt x="22" y="89"/>
                  </a:lnTo>
                  <a:lnTo>
                    <a:pt x="23" y="89"/>
                  </a:lnTo>
                  <a:close/>
                  <a:moveTo>
                    <a:pt x="10" y="89"/>
                  </a:moveTo>
                  <a:lnTo>
                    <a:pt x="10" y="89"/>
                  </a:lnTo>
                  <a:lnTo>
                    <a:pt x="10" y="89"/>
                  </a:lnTo>
                  <a:close/>
                  <a:moveTo>
                    <a:pt x="14" y="89"/>
                  </a:moveTo>
                  <a:lnTo>
                    <a:pt x="13" y="89"/>
                  </a:lnTo>
                  <a:lnTo>
                    <a:pt x="14" y="89"/>
                  </a:lnTo>
                  <a:lnTo>
                    <a:pt x="13" y="89"/>
                  </a:lnTo>
                  <a:lnTo>
                    <a:pt x="14" y="89"/>
                  </a:lnTo>
                  <a:close/>
                  <a:moveTo>
                    <a:pt x="36" y="89"/>
                  </a:moveTo>
                  <a:lnTo>
                    <a:pt x="35" y="89"/>
                  </a:lnTo>
                  <a:lnTo>
                    <a:pt x="36" y="89"/>
                  </a:lnTo>
                  <a:close/>
                  <a:moveTo>
                    <a:pt x="21" y="89"/>
                  </a:moveTo>
                  <a:lnTo>
                    <a:pt x="21" y="89"/>
                  </a:lnTo>
                  <a:lnTo>
                    <a:pt x="21" y="89"/>
                  </a:lnTo>
                  <a:close/>
                  <a:moveTo>
                    <a:pt x="19" y="89"/>
                  </a:moveTo>
                  <a:lnTo>
                    <a:pt x="19" y="89"/>
                  </a:lnTo>
                  <a:lnTo>
                    <a:pt x="19" y="89"/>
                  </a:lnTo>
                  <a:close/>
                  <a:moveTo>
                    <a:pt x="20" y="89"/>
                  </a:moveTo>
                  <a:lnTo>
                    <a:pt x="20" y="89"/>
                  </a:lnTo>
                  <a:lnTo>
                    <a:pt x="20" y="89"/>
                  </a:lnTo>
                  <a:close/>
                  <a:moveTo>
                    <a:pt x="15" y="89"/>
                  </a:moveTo>
                  <a:lnTo>
                    <a:pt x="15" y="89"/>
                  </a:lnTo>
                  <a:lnTo>
                    <a:pt x="15" y="89"/>
                  </a:lnTo>
                  <a:close/>
                  <a:moveTo>
                    <a:pt x="35" y="89"/>
                  </a:moveTo>
                  <a:lnTo>
                    <a:pt x="34" y="89"/>
                  </a:lnTo>
                  <a:lnTo>
                    <a:pt x="35" y="89"/>
                  </a:lnTo>
                  <a:close/>
                  <a:moveTo>
                    <a:pt x="16" y="89"/>
                  </a:moveTo>
                  <a:lnTo>
                    <a:pt x="15" y="89"/>
                  </a:lnTo>
                  <a:lnTo>
                    <a:pt x="16" y="89"/>
                  </a:lnTo>
                  <a:close/>
                  <a:moveTo>
                    <a:pt x="30" y="89"/>
                  </a:moveTo>
                  <a:lnTo>
                    <a:pt x="30" y="89"/>
                  </a:lnTo>
                  <a:lnTo>
                    <a:pt x="30" y="89"/>
                  </a:lnTo>
                  <a:close/>
                  <a:moveTo>
                    <a:pt x="36" y="89"/>
                  </a:moveTo>
                  <a:lnTo>
                    <a:pt x="35" y="89"/>
                  </a:lnTo>
                  <a:lnTo>
                    <a:pt x="36" y="89"/>
                  </a:lnTo>
                  <a:close/>
                  <a:moveTo>
                    <a:pt x="21" y="89"/>
                  </a:moveTo>
                  <a:lnTo>
                    <a:pt x="21" y="89"/>
                  </a:lnTo>
                  <a:lnTo>
                    <a:pt x="21" y="89"/>
                  </a:lnTo>
                  <a:lnTo>
                    <a:pt x="21" y="89"/>
                  </a:lnTo>
                  <a:lnTo>
                    <a:pt x="21" y="89"/>
                  </a:lnTo>
                  <a:close/>
                  <a:moveTo>
                    <a:pt x="34" y="89"/>
                  </a:moveTo>
                  <a:lnTo>
                    <a:pt x="33" y="89"/>
                  </a:lnTo>
                  <a:lnTo>
                    <a:pt x="34" y="89"/>
                  </a:lnTo>
                  <a:close/>
                  <a:moveTo>
                    <a:pt x="19" y="89"/>
                  </a:moveTo>
                  <a:lnTo>
                    <a:pt x="18" y="89"/>
                  </a:lnTo>
                  <a:lnTo>
                    <a:pt x="19" y="89"/>
                  </a:lnTo>
                  <a:close/>
                  <a:moveTo>
                    <a:pt x="19" y="89"/>
                  </a:moveTo>
                  <a:lnTo>
                    <a:pt x="19" y="89"/>
                  </a:lnTo>
                  <a:lnTo>
                    <a:pt x="19" y="89"/>
                  </a:lnTo>
                  <a:close/>
                  <a:moveTo>
                    <a:pt x="10" y="89"/>
                  </a:moveTo>
                  <a:lnTo>
                    <a:pt x="10" y="89"/>
                  </a:lnTo>
                  <a:lnTo>
                    <a:pt x="10" y="89"/>
                  </a:lnTo>
                  <a:close/>
                  <a:moveTo>
                    <a:pt x="20" y="89"/>
                  </a:moveTo>
                  <a:lnTo>
                    <a:pt x="20" y="89"/>
                  </a:lnTo>
                  <a:lnTo>
                    <a:pt x="20" y="89"/>
                  </a:lnTo>
                  <a:close/>
                  <a:moveTo>
                    <a:pt x="15" y="89"/>
                  </a:moveTo>
                  <a:lnTo>
                    <a:pt x="15" y="89"/>
                  </a:lnTo>
                  <a:lnTo>
                    <a:pt x="15" y="89"/>
                  </a:lnTo>
                  <a:close/>
                  <a:moveTo>
                    <a:pt x="30" y="89"/>
                  </a:moveTo>
                  <a:lnTo>
                    <a:pt x="30" y="89"/>
                  </a:lnTo>
                  <a:lnTo>
                    <a:pt x="30" y="89"/>
                  </a:lnTo>
                  <a:close/>
                  <a:moveTo>
                    <a:pt x="13" y="89"/>
                  </a:moveTo>
                  <a:lnTo>
                    <a:pt x="13" y="89"/>
                  </a:lnTo>
                  <a:lnTo>
                    <a:pt x="13" y="89"/>
                  </a:lnTo>
                  <a:close/>
                  <a:moveTo>
                    <a:pt x="8" y="89"/>
                  </a:moveTo>
                  <a:lnTo>
                    <a:pt x="8" y="89"/>
                  </a:lnTo>
                  <a:lnTo>
                    <a:pt x="8" y="89"/>
                  </a:lnTo>
                  <a:close/>
                  <a:moveTo>
                    <a:pt x="31" y="89"/>
                  </a:moveTo>
                  <a:lnTo>
                    <a:pt x="31" y="89"/>
                  </a:lnTo>
                  <a:lnTo>
                    <a:pt x="31" y="89"/>
                  </a:lnTo>
                  <a:close/>
                  <a:moveTo>
                    <a:pt x="32" y="89"/>
                  </a:moveTo>
                  <a:lnTo>
                    <a:pt x="32" y="89"/>
                  </a:lnTo>
                  <a:lnTo>
                    <a:pt x="32" y="89"/>
                  </a:lnTo>
                  <a:close/>
                  <a:moveTo>
                    <a:pt x="14" y="89"/>
                  </a:moveTo>
                  <a:lnTo>
                    <a:pt x="13" y="89"/>
                  </a:lnTo>
                  <a:lnTo>
                    <a:pt x="13" y="89"/>
                  </a:lnTo>
                  <a:lnTo>
                    <a:pt x="14" y="89"/>
                  </a:lnTo>
                  <a:close/>
                  <a:moveTo>
                    <a:pt x="32" y="89"/>
                  </a:moveTo>
                  <a:lnTo>
                    <a:pt x="32" y="89"/>
                  </a:lnTo>
                  <a:lnTo>
                    <a:pt x="32" y="89"/>
                  </a:lnTo>
                  <a:close/>
                  <a:moveTo>
                    <a:pt x="35" y="89"/>
                  </a:moveTo>
                  <a:lnTo>
                    <a:pt x="35" y="89"/>
                  </a:lnTo>
                  <a:lnTo>
                    <a:pt x="35" y="89"/>
                  </a:lnTo>
                  <a:close/>
                  <a:moveTo>
                    <a:pt x="10" y="89"/>
                  </a:moveTo>
                  <a:lnTo>
                    <a:pt x="10" y="89"/>
                  </a:lnTo>
                  <a:lnTo>
                    <a:pt x="10" y="89"/>
                  </a:lnTo>
                  <a:close/>
                  <a:moveTo>
                    <a:pt x="15" y="89"/>
                  </a:moveTo>
                  <a:lnTo>
                    <a:pt x="15" y="89"/>
                  </a:lnTo>
                  <a:lnTo>
                    <a:pt x="15" y="89"/>
                  </a:lnTo>
                  <a:close/>
                  <a:moveTo>
                    <a:pt x="13" y="89"/>
                  </a:moveTo>
                  <a:lnTo>
                    <a:pt x="13" y="89"/>
                  </a:lnTo>
                  <a:lnTo>
                    <a:pt x="13" y="89"/>
                  </a:lnTo>
                  <a:close/>
                  <a:moveTo>
                    <a:pt x="23" y="89"/>
                  </a:moveTo>
                  <a:lnTo>
                    <a:pt x="23" y="89"/>
                  </a:lnTo>
                  <a:lnTo>
                    <a:pt x="23" y="89"/>
                  </a:lnTo>
                  <a:lnTo>
                    <a:pt x="23" y="89"/>
                  </a:lnTo>
                  <a:close/>
                  <a:moveTo>
                    <a:pt x="19" y="89"/>
                  </a:moveTo>
                  <a:lnTo>
                    <a:pt x="18" y="89"/>
                  </a:lnTo>
                  <a:lnTo>
                    <a:pt x="19" y="89"/>
                  </a:lnTo>
                  <a:lnTo>
                    <a:pt x="19" y="89"/>
                  </a:lnTo>
                  <a:close/>
                  <a:moveTo>
                    <a:pt x="23" y="89"/>
                  </a:moveTo>
                  <a:lnTo>
                    <a:pt x="23" y="89"/>
                  </a:lnTo>
                  <a:lnTo>
                    <a:pt x="23" y="89"/>
                  </a:lnTo>
                  <a:close/>
                  <a:moveTo>
                    <a:pt x="35" y="89"/>
                  </a:moveTo>
                  <a:lnTo>
                    <a:pt x="35" y="89"/>
                  </a:lnTo>
                  <a:lnTo>
                    <a:pt x="35" y="89"/>
                  </a:lnTo>
                  <a:close/>
                  <a:moveTo>
                    <a:pt x="36" y="89"/>
                  </a:moveTo>
                  <a:lnTo>
                    <a:pt x="36" y="89"/>
                  </a:lnTo>
                  <a:lnTo>
                    <a:pt x="36" y="89"/>
                  </a:lnTo>
                  <a:close/>
                  <a:moveTo>
                    <a:pt x="13" y="89"/>
                  </a:moveTo>
                  <a:lnTo>
                    <a:pt x="13" y="89"/>
                  </a:lnTo>
                  <a:lnTo>
                    <a:pt x="13" y="89"/>
                  </a:lnTo>
                  <a:lnTo>
                    <a:pt x="13" y="89"/>
                  </a:lnTo>
                  <a:lnTo>
                    <a:pt x="13" y="89"/>
                  </a:lnTo>
                  <a:close/>
                  <a:moveTo>
                    <a:pt x="24" y="89"/>
                  </a:moveTo>
                  <a:lnTo>
                    <a:pt x="24" y="89"/>
                  </a:lnTo>
                  <a:lnTo>
                    <a:pt x="24" y="89"/>
                  </a:lnTo>
                  <a:close/>
                  <a:moveTo>
                    <a:pt x="36" y="89"/>
                  </a:moveTo>
                  <a:lnTo>
                    <a:pt x="36" y="89"/>
                  </a:lnTo>
                  <a:lnTo>
                    <a:pt x="36" y="89"/>
                  </a:lnTo>
                  <a:close/>
                  <a:moveTo>
                    <a:pt x="27" y="89"/>
                  </a:moveTo>
                  <a:lnTo>
                    <a:pt x="27" y="89"/>
                  </a:lnTo>
                  <a:lnTo>
                    <a:pt x="27" y="89"/>
                  </a:lnTo>
                  <a:close/>
                  <a:moveTo>
                    <a:pt x="32" y="89"/>
                  </a:moveTo>
                  <a:lnTo>
                    <a:pt x="32" y="89"/>
                  </a:lnTo>
                  <a:lnTo>
                    <a:pt x="32" y="89"/>
                  </a:lnTo>
                  <a:close/>
                  <a:moveTo>
                    <a:pt x="26" y="89"/>
                  </a:moveTo>
                  <a:lnTo>
                    <a:pt x="26" y="89"/>
                  </a:lnTo>
                  <a:lnTo>
                    <a:pt x="26" y="89"/>
                  </a:lnTo>
                  <a:close/>
                  <a:moveTo>
                    <a:pt x="24" y="89"/>
                  </a:moveTo>
                  <a:lnTo>
                    <a:pt x="23" y="89"/>
                  </a:lnTo>
                  <a:lnTo>
                    <a:pt x="24" y="89"/>
                  </a:lnTo>
                  <a:close/>
                  <a:moveTo>
                    <a:pt x="15" y="89"/>
                  </a:moveTo>
                  <a:lnTo>
                    <a:pt x="15" y="89"/>
                  </a:lnTo>
                  <a:lnTo>
                    <a:pt x="15" y="89"/>
                  </a:lnTo>
                  <a:close/>
                  <a:moveTo>
                    <a:pt x="23" y="89"/>
                  </a:moveTo>
                  <a:lnTo>
                    <a:pt x="23" y="89"/>
                  </a:lnTo>
                  <a:lnTo>
                    <a:pt x="23" y="89"/>
                  </a:lnTo>
                  <a:close/>
                  <a:moveTo>
                    <a:pt x="36" y="89"/>
                  </a:moveTo>
                  <a:lnTo>
                    <a:pt x="35" y="89"/>
                  </a:lnTo>
                  <a:lnTo>
                    <a:pt x="36" y="89"/>
                  </a:lnTo>
                  <a:close/>
                  <a:moveTo>
                    <a:pt x="24" y="89"/>
                  </a:moveTo>
                  <a:lnTo>
                    <a:pt x="23" y="89"/>
                  </a:lnTo>
                  <a:lnTo>
                    <a:pt x="24" y="89"/>
                  </a:lnTo>
                  <a:close/>
                  <a:moveTo>
                    <a:pt x="26" y="89"/>
                  </a:moveTo>
                  <a:lnTo>
                    <a:pt x="25" y="89"/>
                  </a:lnTo>
                  <a:lnTo>
                    <a:pt x="26" y="89"/>
                  </a:lnTo>
                  <a:close/>
                  <a:moveTo>
                    <a:pt x="25" y="89"/>
                  </a:moveTo>
                  <a:lnTo>
                    <a:pt x="24" y="89"/>
                  </a:lnTo>
                  <a:lnTo>
                    <a:pt x="25" y="89"/>
                  </a:lnTo>
                  <a:close/>
                  <a:moveTo>
                    <a:pt x="21" y="89"/>
                  </a:moveTo>
                  <a:lnTo>
                    <a:pt x="21" y="89"/>
                  </a:lnTo>
                  <a:lnTo>
                    <a:pt x="21" y="89"/>
                  </a:lnTo>
                  <a:lnTo>
                    <a:pt x="21" y="89"/>
                  </a:lnTo>
                  <a:lnTo>
                    <a:pt x="21" y="89"/>
                  </a:lnTo>
                  <a:close/>
                  <a:moveTo>
                    <a:pt x="6" y="89"/>
                  </a:moveTo>
                  <a:lnTo>
                    <a:pt x="6" y="89"/>
                  </a:lnTo>
                  <a:lnTo>
                    <a:pt x="6" y="89"/>
                  </a:lnTo>
                  <a:close/>
                  <a:moveTo>
                    <a:pt x="36" y="89"/>
                  </a:moveTo>
                  <a:lnTo>
                    <a:pt x="36" y="89"/>
                  </a:lnTo>
                  <a:lnTo>
                    <a:pt x="36" y="89"/>
                  </a:lnTo>
                  <a:close/>
                  <a:moveTo>
                    <a:pt x="7" y="89"/>
                  </a:moveTo>
                  <a:lnTo>
                    <a:pt x="6" y="89"/>
                  </a:lnTo>
                  <a:lnTo>
                    <a:pt x="7" y="89"/>
                  </a:lnTo>
                  <a:close/>
                  <a:moveTo>
                    <a:pt x="16" y="89"/>
                  </a:moveTo>
                  <a:lnTo>
                    <a:pt x="16" y="89"/>
                  </a:lnTo>
                  <a:lnTo>
                    <a:pt x="16" y="89"/>
                  </a:lnTo>
                  <a:close/>
                  <a:moveTo>
                    <a:pt x="25" y="89"/>
                  </a:moveTo>
                  <a:lnTo>
                    <a:pt x="24" y="89"/>
                  </a:lnTo>
                  <a:lnTo>
                    <a:pt x="25" y="89"/>
                  </a:lnTo>
                  <a:close/>
                  <a:moveTo>
                    <a:pt x="20" y="89"/>
                  </a:moveTo>
                  <a:lnTo>
                    <a:pt x="20" y="89"/>
                  </a:lnTo>
                  <a:lnTo>
                    <a:pt x="20" y="89"/>
                  </a:lnTo>
                  <a:close/>
                  <a:moveTo>
                    <a:pt x="13" y="89"/>
                  </a:moveTo>
                  <a:lnTo>
                    <a:pt x="13" y="89"/>
                  </a:lnTo>
                  <a:lnTo>
                    <a:pt x="13" y="89"/>
                  </a:lnTo>
                  <a:close/>
                  <a:moveTo>
                    <a:pt x="16" y="89"/>
                  </a:moveTo>
                  <a:lnTo>
                    <a:pt x="15" y="89"/>
                  </a:lnTo>
                  <a:lnTo>
                    <a:pt x="16" y="89"/>
                  </a:lnTo>
                  <a:close/>
                  <a:moveTo>
                    <a:pt x="25" y="89"/>
                  </a:moveTo>
                  <a:lnTo>
                    <a:pt x="25" y="89"/>
                  </a:lnTo>
                  <a:lnTo>
                    <a:pt x="25" y="89"/>
                  </a:lnTo>
                  <a:close/>
                  <a:moveTo>
                    <a:pt x="19" y="89"/>
                  </a:moveTo>
                  <a:lnTo>
                    <a:pt x="19" y="89"/>
                  </a:lnTo>
                  <a:lnTo>
                    <a:pt x="19" y="89"/>
                  </a:lnTo>
                  <a:close/>
                  <a:moveTo>
                    <a:pt x="20" y="89"/>
                  </a:moveTo>
                  <a:lnTo>
                    <a:pt x="20" y="89"/>
                  </a:lnTo>
                  <a:lnTo>
                    <a:pt x="20" y="89"/>
                  </a:lnTo>
                  <a:close/>
                  <a:moveTo>
                    <a:pt x="19" y="89"/>
                  </a:moveTo>
                  <a:lnTo>
                    <a:pt x="19" y="89"/>
                  </a:lnTo>
                  <a:lnTo>
                    <a:pt x="19" y="89"/>
                  </a:lnTo>
                  <a:close/>
                  <a:moveTo>
                    <a:pt x="32" y="89"/>
                  </a:moveTo>
                  <a:lnTo>
                    <a:pt x="32" y="89"/>
                  </a:lnTo>
                  <a:lnTo>
                    <a:pt x="32" y="89"/>
                  </a:lnTo>
                  <a:close/>
                  <a:moveTo>
                    <a:pt x="35" y="89"/>
                  </a:moveTo>
                  <a:lnTo>
                    <a:pt x="35" y="89"/>
                  </a:lnTo>
                  <a:lnTo>
                    <a:pt x="35" y="89"/>
                  </a:lnTo>
                  <a:close/>
                  <a:moveTo>
                    <a:pt x="36" y="89"/>
                  </a:moveTo>
                  <a:lnTo>
                    <a:pt x="36" y="89"/>
                  </a:lnTo>
                  <a:lnTo>
                    <a:pt x="36" y="89"/>
                  </a:lnTo>
                  <a:close/>
                  <a:moveTo>
                    <a:pt x="19" y="89"/>
                  </a:moveTo>
                  <a:lnTo>
                    <a:pt x="19" y="89"/>
                  </a:lnTo>
                  <a:lnTo>
                    <a:pt x="19" y="89"/>
                  </a:lnTo>
                  <a:close/>
                  <a:moveTo>
                    <a:pt x="14" y="89"/>
                  </a:moveTo>
                  <a:lnTo>
                    <a:pt x="13" y="89"/>
                  </a:lnTo>
                  <a:lnTo>
                    <a:pt x="14" y="89"/>
                  </a:lnTo>
                  <a:close/>
                  <a:moveTo>
                    <a:pt x="26" y="89"/>
                  </a:moveTo>
                  <a:lnTo>
                    <a:pt x="25" y="89"/>
                  </a:lnTo>
                  <a:lnTo>
                    <a:pt x="26" y="89"/>
                  </a:lnTo>
                  <a:close/>
                  <a:moveTo>
                    <a:pt x="7" y="89"/>
                  </a:moveTo>
                  <a:lnTo>
                    <a:pt x="6" y="89"/>
                  </a:lnTo>
                  <a:lnTo>
                    <a:pt x="7" y="89"/>
                  </a:lnTo>
                  <a:close/>
                  <a:moveTo>
                    <a:pt x="31" y="89"/>
                  </a:moveTo>
                  <a:lnTo>
                    <a:pt x="30" y="89"/>
                  </a:lnTo>
                  <a:lnTo>
                    <a:pt x="31" y="89"/>
                  </a:lnTo>
                  <a:close/>
                  <a:moveTo>
                    <a:pt x="19" y="89"/>
                  </a:moveTo>
                  <a:lnTo>
                    <a:pt x="19" y="89"/>
                  </a:lnTo>
                  <a:lnTo>
                    <a:pt x="19" y="89"/>
                  </a:lnTo>
                  <a:close/>
                  <a:moveTo>
                    <a:pt x="15" y="89"/>
                  </a:moveTo>
                  <a:lnTo>
                    <a:pt x="14" y="89"/>
                  </a:lnTo>
                  <a:lnTo>
                    <a:pt x="15" y="89"/>
                  </a:lnTo>
                  <a:close/>
                  <a:moveTo>
                    <a:pt x="38" y="89"/>
                  </a:moveTo>
                  <a:lnTo>
                    <a:pt x="37" y="89"/>
                  </a:lnTo>
                  <a:lnTo>
                    <a:pt x="38" y="89"/>
                  </a:lnTo>
                  <a:close/>
                  <a:moveTo>
                    <a:pt x="10" y="89"/>
                  </a:moveTo>
                  <a:lnTo>
                    <a:pt x="10" y="89"/>
                  </a:lnTo>
                  <a:lnTo>
                    <a:pt x="10" y="89"/>
                  </a:lnTo>
                  <a:close/>
                  <a:moveTo>
                    <a:pt x="9" y="89"/>
                  </a:moveTo>
                  <a:lnTo>
                    <a:pt x="9" y="89"/>
                  </a:lnTo>
                  <a:lnTo>
                    <a:pt x="9" y="89"/>
                  </a:lnTo>
                  <a:close/>
                  <a:moveTo>
                    <a:pt x="38" y="89"/>
                  </a:moveTo>
                  <a:lnTo>
                    <a:pt x="37" y="89"/>
                  </a:lnTo>
                  <a:lnTo>
                    <a:pt x="38" y="89"/>
                  </a:lnTo>
                  <a:close/>
                  <a:moveTo>
                    <a:pt x="14" y="89"/>
                  </a:moveTo>
                  <a:lnTo>
                    <a:pt x="13" y="89"/>
                  </a:lnTo>
                  <a:lnTo>
                    <a:pt x="14" y="89"/>
                  </a:lnTo>
                  <a:close/>
                  <a:moveTo>
                    <a:pt x="28" y="89"/>
                  </a:moveTo>
                  <a:lnTo>
                    <a:pt x="27" y="89"/>
                  </a:lnTo>
                  <a:lnTo>
                    <a:pt x="28" y="89"/>
                  </a:lnTo>
                  <a:close/>
                  <a:moveTo>
                    <a:pt x="38" y="89"/>
                  </a:moveTo>
                  <a:lnTo>
                    <a:pt x="37" y="89"/>
                  </a:lnTo>
                  <a:lnTo>
                    <a:pt x="38" y="89"/>
                  </a:lnTo>
                  <a:close/>
                  <a:moveTo>
                    <a:pt x="15" y="89"/>
                  </a:moveTo>
                  <a:lnTo>
                    <a:pt x="14" y="89"/>
                  </a:lnTo>
                  <a:lnTo>
                    <a:pt x="15" y="89"/>
                  </a:lnTo>
                  <a:close/>
                  <a:moveTo>
                    <a:pt x="10" y="89"/>
                  </a:moveTo>
                  <a:lnTo>
                    <a:pt x="10" y="89"/>
                  </a:lnTo>
                  <a:lnTo>
                    <a:pt x="10" y="89"/>
                  </a:lnTo>
                  <a:close/>
                  <a:moveTo>
                    <a:pt x="14" y="89"/>
                  </a:moveTo>
                  <a:lnTo>
                    <a:pt x="13" y="89"/>
                  </a:lnTo>
                  <a:lnTo>
                    <a:pt x="14" y="89"/>
                  </a:lnTo>
                  <a:close/>
                  <a:moveTo>
                    <a:pt x="8" y="89"/>
                  </a:moveTo>
                  <a:lnTo>
                    <a:pt x="9" y="89"/>
                  </a:lnTo>
                  <a:lnTo>
                    <a:pt x="8" y="89"/>
                  </a:lnTo>
                  <a:close/>
                  <a:moveTo>
                    <a:pt x="15" y="89"/>
                  </a:moveTo>
                  <a:lnTo>
                    <a:pt x="15" y="89"/>
                  </a:lnTo>
                  <a:lnTo>
                    <a:pt x="15" y="89"/>
                  </a:lnTo>
                  <a:close/>
                  <a:moveTo>
                    <a:pt x="23" y="89"/>
                  </a:moveTo>
                  <a:lnTo>
                    <a:pt x="23" y="88"/>
                  </a:lnTo>
                  <a:lnTo>
                    <a:pt x="23" y="89"/>
                  </a:lnTo>
                  <a:close/>
                  <a:moveTo>
                    <a:pt x="20" y="89"/>
                  </a:moveTo>
                  <a:lnTo>
                    <a:pt x="20" y="88"/>
                  </a:lnTo>
                  <a:lnTo>
                    <a:pt x="20" y="89"/>
                  </a:lnTo>
                  <a:close/>
                  <a:moveTo>
                    <a:pt x="27" y="89"/>
                  </a:moveTo>
                  <a:lnTo>
                    <a:pt x="27" y="88"/>
                  </a:lnTo>
                  <a:lnTo>
                    <a:pt x="27" y="89"/>
                  </a:lnTo>
                  <a:close/>
                  <a:moveTo>
                    <a:pt x="16" y="89"/>
                  </a:moveTo>
                  <a:lnTo>
                    <a:pt x="16" y="88"/>
                  </a:lnTo>
                  <a:lnTo>
                    <a:pt x="16" y="89"/>
                  </a:lnTo>
                  <a:close/>
                  <a:moveTo>
                    <a:pt x="23" y="89"/>
                  </a:moveTo>
                  <a:lnTo>
                    <a:pt x="23" y="88"/>
                  </a:lnTo>
                  <a:lnTo>
                    <a:pt x="23" y="89"/>
                  </a:lnTo>
                  <a:close/>
                  <a:moveTo>
                    <a:pt x="28" y="88"/>
                  </a:moveTo>
                  <a:lnTo>
                    <a:pt x="28" y="89"/>
                  </a:lnTo>
                  <a:lnTo>
                    <a:pt x="27" y="89"/>
                  </a:lnTo>
                  <a:lnTo>
                    <a:pt x="28" y="88"/>
                  </a:lnTo>
                  <a:close/>
                  <a:moveTo>
                    <a:pt x="36" y="89"/>
                  </a:moveTo>
                  <a:lnTo>
                    <a:pt x="36" y="88"/>
                  </a:lnTo>
                  <a:lnTo>
                    <a:pt x="36" y="89"/>
                  </a:lnTo>
                  <a:close/>
                  <a:moveTo>
                    <a:pt x="37" y="89"/>
                  </a:moveTo>
                  <a:lnTo>
                    <a:pt x="37" y="88"/>
                  </a:lnTo>
                  <a:lnTo>
                    <a:pt x="37" y="89"/>
                  </a:lnTo>
                  <a:close/>
                  <a:moveTo>
                    <a:pt x="37" y="88"/>
                  </a:moveTo>
                  <a:lnTo>
                    <a:pt x="37" y="89"/>
                  </a:lnTo>
                  <a:lnTo>
                    <a:pt x="37" y="88"/>
                  </a:lnTo>
                  <a:close/>
                  <a:moveTo>
                    <a:pt x="14" y="89"/>
                  </a:moveTo>
                  <a:lnTo>
                    <a:pt x="14" y="88"/>
                  </a:lnTo>
                  <a:lnTo>
                    <a:pt x="14" y="89"/>
                  </a:lnTo>
                  <a:close/>
                  <a:moveTo>
                    <a:pt x="15" y="88"/>
                  </a:moveTo>
                  <a:lnTo>
                    <a:pt x="15" y="89"/>
                  </a:lnTo>
                  <a:lnTo>
                    <a:pt x="15" y="88"/>
                  </a:lnTo>
                  <a:close/>
                  <a:moveTo>
                    <a:pt x="41" y="88"/>
                  </a:moveTo>
                  <a:lnTo>
                    <a:pt x="41" y="89"/>
                  </a:lnTo>
                  <a:lnTo>
                    <a:pt x="41" y="88"/>
                  </a:lnTo>
                  <a:close/>
                  <a:moveTo>
                    <a:pt x="15" y="88"/>
                  </a:moveTo>
                  <a:lnTo>
                    <a:pt x="15" y="89"/>
                  </a:lnTo>
                  <a:lnTo>
                    <a:pt x="15" y="88"/>
                  </a:lnTo>
                  <a:close/>
                  <a:moveTo>
                    <a:pt x="25" y="88"/>
                  </a:moveTo>
                  <a:lnTo>
                    <a:pt x="25" y="89"/>
                  </a:lnTo>
                  <a:lnTo>
                    <a:pt x="25" y="88"/>
                  </a:lnTo>
                  <a:close/>
                  <a:moveTo>
                    <a:pt x="13" y="89"/>
                  </a:moveTo>
                  <a:lnTo>
                    <a:pt x="13" y="88"/>
                  </a:lnTo>
                  <a:lnTo>
                    <a:pt x="14" y="88"/>
                  </a:lnTo>
                  <a:lnTo>
                    <a:pt x="13" y="89"/>
                  </a:lnTo>
                  <a:close/>
                  <a:moveTo>
                    <a:pt x="14" y="88"/>
                  </a:moveTo>
                  <a:lnTo>
                    <a:pt x="14" y="89"/>
                  </a:lnTo>
                  <a:lnTo>
                    <a:pt x="14" y="88"/>
                  </a:lnTo>
                  <a:close/>
                  <a:moveTo>
                    <a:pt x="41" y="88"/>
                  </a:moveTo>
                  <a:lnTo>
                    <a:pt x="41" y="89"/>
                  </a:lnTo>
                  <a:lnTo>
                    <a:pt x="41" y="88"/>
                  </a:lnTo>
                  <a:close/>
                  <a:moveTo>
                    <a:pt x="19" y="88"/>
                  </a:moveTo>
                  <a:lnTo>
                    <a:pt x="19" y="89"/>
                  </a:lnTo>
                  <a:lnTo>
                    <a:pt x="19" y="88"/>
                  </a:lnTo>
                  <a:close/>
                  <a:moveTo>
                    <a:pt x="38" y="88"/>
                  </a:moveTo>
                  <a:lnTo>
                    <a:pt x="38" y="89"/>
                  </a:lnTo>
                  <a:lnTo>
                    <a:pt x="38" y="88"/>
                  </a:lnTo>
                  <a:close/>
                  <a:moveTo>
                    <a:pt x="16" y="88"/>
                  </a:moveTo>
                  <a:lnTo>
                    <a:pt x="16" y="89"/>
                  </a:lnTo>
                  <a:lnTo>
                    <a:pt x="16" y="88"/>
                  </a:lnTo>
                  <a:close/>
                  <a:moveTo>
                    <a:pt x="20" y="88"/>
                  </a:moveTo>
                  <a:lnTo>
                    <a:pt x="20" y="89"/>
                  </a:lnTo>
                  <a:lnTo>
                    <a:pt x="20" y="88"/>
                  </a:lnTo>
                  <a:close/>
                  <a:moveTo>
                    <a:pt x="10" y="88"/>
                  </a:moveTo>
                  <a:lnTo>
                    <a:pt x="10" y="88"/>
                  </a:lnTo>
                  <a:lnTo>
                    <a:pt x="10" y="88"/>
                  </a:lnTo>
                  <a:close/>
                  <a:moveTo>
                    <a:pt x="28" y="88"/>
                  </a:moveTo>
                  <a:lnTo>
                    <a:pt x="28" y="89"/>
                  </a:lnTo>
                  <a:lnTo>
                    <a:pt x="28" y="88"/>
                  </a:lnTo>
                  <a:close/>
                  <a:moveTo>
                    <a:pt x="10" y="88"/>
                  </a:moveTo>
                  <a:lnTo>
                    <a:pt x="11" y="88"/>
                  </a:lnTo>
                  <a:lnTo>
                    <a:pt x="10" y="88"/>
                  </a:lnTo>
                  <a:close/>
                  <a:moveTo>
                    <a:pt x="19" y="88"/>
                  </a:moveTo>
                  <a:lnTo>
                    <a:pt x="19" y="89"/>
                  </a:lnTo>
                  <a:lnTo>
                    <a:pt x="19" y="88"/>
                  </a:lnTo>
                  <a:close/>
                  <a:moveTo>
                    <a:pt x="38" y="88"/>
                  </a:moveTo>
                  <a:lnTo>
                    <a:pt x="37" y="88"/>
                  </a:lnTo>
                  <a:lnTo>
                    <a:pt x="38" y="88"/>
                  </a:lnTo>
                  <a:close/>
                  <a:moveTo>
                    <a:pt x="14" y="88"/>
                  </a:moveTo>
                  <a:lnTo>
                    <a:pt x="13" y="88"/>
                  </a:lnTo>
                  <a:lnTo>
                    <a:pt x="14" y="88"/>
                  </a:lnTo>
                  <a:close/>
                  <a:moveTo>
                    <a:pt x="15" y="88"/>
                  </a:moveTo>
                  <a:lnTo>
                    <a:pt x="14" y="88"/>
                  </a:lnTo>
                  <a:lnTo>
                    <a:pt x="15" y="88"/>
                  </a:lnTo>
                  <a:close/>
                  <a:moveTo>
                    <a:pt x="20" y="88"/>
                  </a:moveTo>
                  <a:lnTo>
                    <a:pt x="20" y="88"/>
                  </a:lnTo>
                  <a:lnTo>
                    <a:pt x="20" y="88"/>
                  </a:lnTo>
                  <a:close/>
                  <a:moveTo>
                    <a:pt x="8" y="88"/>
                  </a:moveTo>
                  <a:lnTo>
                    <a:pt x="8" y="88"/>
                  </a:lnTo>
                  <a:lnTo>
                    <a:pt x="8" y="88"/>
                  </a:lnTo>
                  <a:close/>
                  <a:moveTo>
                    <a:pt x="16" y="88"/>
                  </a:moveTo>
                  <a:lnTo>
                    <a:pt x="16" y="88"/>
                  </a:lnTo>
                  <a:lnTo>
                    <a:pt x="16" y="88"/>
                  </a:lnTo>
                  <a:close/>
                  <a:moveTo>
                    <a:pt x="10" y="88"/>
                  </a:moveTo>
                  <a:lnTo>
                    <a:pt x="10" y="88"/>
                  </a:lnTo>
                  <a:lnTo>
                    <a:pt x="10" y="88"/>
                  </a:lnTo>
                  <a:close/>
                  <a:moveTo>
                    <a:pt x="42" y="88"/>
                  </a:moveTo>
                  <a:lnTo>
                    <a:pt x="41" y="88"/>
                  </a:lnTo>
                  <a:lnTo>
                    <a:pt x="42" y="88"/>
                  </a:lnTo>
                  <a:close/>
                  <a:moveTo>
                    <a:pt x="14" y="88"/>
                  </a:moveTo>
                  <a:lnTo>
                    <a:pt x="13" y="88"/>
                  </a:lnTo>
                  <a:lnTo>
                    <a:pt x="14" y="88"/>
                  </a:lnTo>
                  <a:close/>
                  <a:moveTo>
                    <a:pt x="18" y="88"/>
                  </a:moveTo>
                  <a:lnTo>
                    <a:pt x="17" y="88"/>
                  </a:lnTo>
                  <a:lnTo>
                    <a:pt x="18" y="88"/>
                  </a:lnTo>
                  <a:close/>
                  <a:moveTo>
                    <a:pt x="20" y="88"/>
                  </a:moveTo>
                  <a:lnTo>
                    <a:pt x="20" y="88"/>
                  </a:lnTo>
                  <a:lnTo>
                    <a:pt x="20" y="88"/>
                  </a:lnTo>
                  <a:close/>
                  <a:moveTo>
                    <a:pt x="21" y="88"/>
                  </a:moveTo>
                  <a:lnTo>
                    <a:pt x="20" y="88"/>
                  </a:lnTo>
                  <a:lnTo>
                    <a:pt x="21" y="88"/>
                  </a:lnTo>
                  <a:close/>
                  <a:moveTo>
                    <a:pt x="21" y="88"/>
                  </a:moveTo>
                  <a:lnTo>
                    <a:pt x="20" y="88"/>
                  </a:lnTo>
                  <a:lnTo>
                    <a:pt x="21" y="88"/>
                  </a:lnTo>
                  <a:close/>
                  <a:moveTo>
                    <a:pt x="28" y="88"/>
                  </a:moveTo>
                  <a:lnTo>
                    <a:pt x="27" y="88"/>
                  </a:lnTo>
                  <a:lnTo>
                    <a:pt x="28" y="88"/>
                  </a:lnTo>
                  <a:close/>
                  <a:moveTo>
                    <a:pt x="13" y="88"/>
                  </a:moveTo>
                  <a:lnTo>
                    <a:pt x="14" y="88"/>
                  </a:lnTo>
                  <a:lnTo>
                    <a:pt x="13" y="88"/>
                  </a:lnTo>
                  <a:close/>
                  <a:moveTo>
                    <a:pt x="16" y="88"/>
                  </a:moveTo>
                  <a:lnTo>
                    <a:pt x="16" y="88"/>
                  </a:lnTo>
                  <a:lnTo>
                    <a:pt x="16" y="88"/>
                  </a:lnTo>
                  <a:close/>
                  <a:moveTo>
                    <a:pt x="24" y="88"/>
                  </a:moveTo>
                  <a:lnTo>
                    <a:pt x="24" y="88"/>
                  </a:lnTo>
                  <a:lnTo>
                    <a:pt x="24" y="88"/>
                  </a:lnTo>
                  <a:close/>
                  <a:moveTo>
                    <a:pt x="25" y="88"/>
                  </a:moveTo>
                  <a:lnTo>
                    <a:pt x="24" y="88"/>
                  </a:lnTo>
                  <a:lnTo>
                    <a:pt x="25" y="88"/>
                  </a:lnTo>
                  <a:close/>
                  <a:moveTo>
                    <a:pt x="16" y="88"/>
                  </a:moveTo>
                  <a:lnTo>
                    <a:pt x="15" y="88"/>
                  </a:lnTo>
                  <a:lnTo>
                    <a:pt x="16" y="88"/>
                  </a:lnTo>
                  <a:close/>
                  <a:moveTo>
                    <a:pt x="28" y="88"/>
                  </a:moveTo>
                  <a:lnTo>
                    <a:pt x="27" y="88"/>
                  </a:lnTo>
                  <a:lnTo>
                    <a:pt x="28" y="88"/>
                  </a:lnTo>
                  <a:close/>
                  <a:moveTo>
                    <a:pt x="16" y="88"/>
                  </a:moveTo>
                  <a:lnTo>
                    <a:pt x="15" y="88"/>
                  </a:lnTo>
                  <a:lnTo>
                    <a:pt x="16" y="88"/>
                  </a:lnTo>
                  <a:close/>
                  <a:moveTo>
                    <a:pt x="19" y="88"/>
                  </a:moveTo>
                  <a:lnTo>
                    <a:pt x="19" y="88"/>
                  </a:lnTo>
                  <a:lnTo>
                    <a:pt x="19" y="88"/>
                  </a:lnTo>
                  <a:close/>
                  <a:moveTo>
                    <a:pt x="23" y="88"/>
                  </a:moveTo>
                  <a:lnTo>
                    <a:pt x="22" y="88"/>
                  </a:lnTo>
                  <a:lnTo>
                    <a:pt x="23" y="88"/>
                  </a:lnTo>
                  <a:close/>
                  <a:moveTo>
                    <a:pt x="10" y="88"/>
                  </a:moveTo>
                  <a:lnTo>
                    <a:pt x="9" y="88"/>
                  </a:lnTo>
                  <a:lnTo>
                    <a:pt x="10" y="88"/>
                  </a:lnTo>
                  <a:close/>
                  <a:moveTo>
                    <a:pt x="16" y="88"/>
                  </a:moveTo>
                  <a:lnTo>
                    <a:pt x="15" y="88"/>
                  </a:lnTo>
                  <a:lnTo>
                    <a:pt x="16" y="88"/>
                  </a:lnTo>
                  <a:close/>
                  <a:moveTo>
                    <a:pt x="16" y="88"/>
                  </a:moveTo>
                  <a:lnTo>
                    <a:pt x="16" y="88"/>
                  </a:lnTo>
                  <a:lnTo>
                    <a:pt x="16" y="88"/>
                  </a:lnTo>
                  <a:close/>
                  <a:moveTo>
                    <a:pt x="41" y="88"/>
                  </a:moveTo>
                  <a:lnTo>
                    <a:pt x="42" y="88"/>
                  </a:lnTo>
                  <a:lnTo>
                    <a:pt x="41" y="88"/>
                  </a:lnTo>
                  <a:close/>
                  <a:moveTo>
                    <a:pt x="6" y="88"/>
                  </a:moveTo>
                  <a:lnTo>
                    <a:pt x="6" y="88"/>
                  </a:lnTo>
                  <a:lnTo>
                    <a:pt x="6" y="88"/>
                  </a:lnTo>
                  <a:close/>
                  <a:moveTo>
                    <a:pt x="24" y="88"/>
                  </a:moveTo>
                  <a:lnTo>
                    <a:pt x="24" y="88"/>
                  </a:lnTo>
                  <a:lnTo>
                    <a:pt x="24" y="88"/>
                  </a:lnTo>
                  <a:close/>
                  <a:moveTo>
                    <a:pt x="42" y="88"/>
                  </a:moveTo>
                  <a:lnTo>
                    <a:pt x="42" y="88"/>
                  </a:lnTo>
                  <a:lnTo>
                    <a:pt x="42" y="88"/>
                  </a:lnTo>
                  <a:close/>
                  <a:moveTo>
                    <a:pt x="30" y="88"/>
                  </a:moveTo>
                  <a:lnTo>
                    <a:pt x="30" y="88"/>
                  </a:lnTo>
                  <a:lnTo>
                    <a:pt x="30" y="88"/>
                  </a:lnTo>
                  <a:close/>
                  <a:moveTo>
                    <a:pt x="15" y="88"/>
                  </a:moveTo>
                  <a:lnTo>
                    <a:pt x="15" y="88"/>
                  </a:lnTo>
                  <a:lnTo>
                    <a:pt x="15" y="88"/>
                  </a:lnTo>
                  <a:close/>
                  <a:moveTo>
                    <a:pt x="17" y="88"/>
                  </a:moveTo>
                  <a:lnTo>
                    <a:pt x="17" y="88"/>
                  </a:lnTo>
                  <a:lnTo>
                    <a:pt x="17" y="88"/>
                  </a:lnTo>
                  <a:close/>
                  <a:moveTo>
                    <a:pt x="19" y="88"/>
                  </a:moveTo>
                  <a:lnTo>
                    <a:pt x="19" y="88"/>
                  </a:lnTo>
                  <a:lnTo>
                    <a:pt x="19" y="88"/>
                  </a:lnTo>
                  <a:close/>
                  <a:moveTo>
                    <a:pt x="6" y="88"/>
                  </a:moveTo>
                  <a:lnTo>
                    <a:pt x="6" y="88"/>
                  </a:lnTo>
                  <a:lnTo>
                    <a:pt x="6" y="88"/>
                  </a:lnTo>
                  <a:close/>
                  <a:moveTo>
                    <a:pt x="39" y="88"/>
                  </a:moveTo>
                  <a:lnTo>
                    <a:pt x="39" y="88"/>
                  </a:lnTo>
                  <a:lnTo>
                    <a:pt x="39" y="88"/>
                  </a:lnTo>
                  <a:close/>
                  <a:moveTo>
                    <a:pt x="12" y="88"/>
                  </a:moveTo>
                  <a:lnTo>
                    <a:pt x="12" y="88"/>
                  </a:lnTo>
                  <a:lnTo>
                    <a:pt x="12" y="88"/>
                  </a:lnTo>
                  <a:close/>
                  <a:moveTo>
                    <a:pt x="12" y="88"/>
                  </a:moveTo>
                  <a:lnTo>
                    <a:pt x="12" y="88"/>
                  </a:lnTo>
                  <a:lnTo>
                    <a:pt x="12" y="88"/>
                  </a:lnTo>
                  <a:close/>
                  <a:moveTo>
                    <a:pt x="13" y="88"/>
                  </a:moveTo>
                  <a:lnTo>
                    <a:pt x="13" y="88"/>
                  </a:lnTo>
                  <a:lnTo>
                    <a:pt x="13" y="88"/>
                  </a:lnTo>
                  <a:close/>
                  <a:moveTo>
                    <a:pt x="23" y="88"/>
                  </a:moveTo>
                  <a:lnTo>
                    <a:pt x="23" y="88"/>
                  </a:lnTo>
                  <a:lnTo>
                    <a:pt x="23" y="88"/>
                  </a:lnTo>
                  <a:close/>
                  <a:moveTo>
                    <a:pt x="12" y="88"/>
                  </a:moveTo>
                  <a:lnTo>
                    <a:pt x="12" y="88"/>
                  </a:lnTo>
                  <a:lnTo>
                    <a:pt x="12" y="88"/>
                  </a:lnTo>
                  <a:close/>
                  <a:moveTo>
                    <a:pt x="21" y="88"/>
                  </a:moveTo>
                  <a:lnTo>
                    <a:pt x="21" y="88"/>
                  </a:lnTo>
                  <a:lnTo>
                    <a:pt x="21" y="88"/>
                  </a:lnTo>
                  <a:close/>
                  <a:moveTo>
                    <a:pt x="20" y="88"/>
                  </a:moveTo>
                  <a:lnTo>
                    <a:pt x="20" y="88"/>
                  </a:lnTo>
                  <a:lnTo>
                    <a:pt x="20" y="88"/>
                  </a:lnTo>
                  <a:close/>
                  <a:moveTo>
                    <a:pt x="25" y="88"/>
                  </a:moveTo>
                  <a:lnTo>
                    <a:pt x="25" y="88"/>
                  </a:lnTo>
                  <a:lnTo>
                    <a:pt x="25" y="88"/>
                  </a:lnTo>
                  <a:close/>
                  <a:moveTo>
                    <a:pt x="14" y="88"/>
                  </a:moveTo>
                  <a:lnTo>
                    <a:pt x="13" y="88"/>
                  </a:lnTo>
                  <a:lnTo>
                    <a:pt x="13" y="88"/>
                  </a:lnTo>
                  <a:lnTo>
                    <a:pt x="14" y="88"/>
                  </a:lnTo>
                  <a:close/>
                  <a:moveTo>
                    <a:pt x="13" y="88"/>
                  </a:moveTo>
                  <a:lnTo>
                    <a:pt x="13" y="88"/>
                  </a:lnTo>
                  <a:lnTo>
                    <a:pt x="13" y="88"/>
                  </a:lnTo>
                  <a:close/>
                  <a:moveTo>
                    <a:pt x="14" y="88"/>
                  </a:moveTo>
                  <a:lnTo>
                    <a:pt x="14" y="88"/>
                  </a:lnTo>
                  <a:lnTo>
                    <a:pt x="14" y="88"/>
                  </a:lnTo>
                  <a:close/>
                  <a:moveTo>
                    <a:pt x="30" y="88"/>
                  </a:moveTo>
                  <a:lnTo>
                    <a:pt x="30" y="88"/>
                  </a:lnTo>
                  <a:lnTo>
                    <a:pt x="30" y="88"/>
                  </a:lnTo>
                  <a:close/>
                  <a:moveTo>
                    <a:pt x="42" y="88"/>
                  </a:moveTo>
                  <a:lnTo>
                    <a:pt x="42" y="88"/>
                  </a:lnTo>
                  <a:lnTo>
                    <a:pt x="42" y="88"/>
                  </a:lnTo>
                  <a:close/>
                  <a:moveTo>
                    <a:pt x="10" y="88"/>
                  </a:moveTo>
                  <a:lnTo>
                    <a:pt x="10" y="88"/>
                  </a:lnTo>
                  <a:lnTo>
                    <a:pt x="10" y="88"/>
                  </a:lnTo>
                  <a:close/>
                  <a:moveTo>
                    <a:pt x="16" y="88"/>
                  </a:moveTo>
                  <a:lnTo>
                    <a:pt x="16" y="88"/>
                  </a:lnTo>
                  <a:lnTo>
                    <a:pt x="16" y="88"/>
                  </a:lnTo>
                  <a:close/>
                  <a:moveTo>
                    <a:pt x="19" y="88"/>
                  </a:moveTo>
                  <a:lnTo>
                    <a:pt x="19" y="88"/>
                  </a:lnTo>
                  <a:lnTo>
                    <a:pt x="19" y="88"/>
                  </a:lnTo>
                  <a:close/>
                  <a:moveTo>
                    <a:pt x="19" y="88"/>
                  </a:moveTo>
                  <a:lnTo>
                    <a:pt x="19" y="88"/>
                  </a:lnTo>
                  <a:lnTo>
                    <a:pt x="19" y="88"/>
                  </a:lnTo>
                  <a:close/>
                  <a:moveTo>
                    <a:pt x="9" y="88"/>
                  </a:moveTo>
                  <a:lnTo>
                    <a:pt x="9" y="88"/>
                  </a:lnTo>
                  <a:lnTo>
                    <a:pt x="9" y="88"/>
                  </a:lnTo>
                  <a:close/>
                  <a:moveTo>
                    <a:pt x="10" y="88"/>
                  </a:moveTo>
                  <a:lnTo>
                    <a:pt x="10" y="88"/>
                  </a:lnTo>
                  <a:lnTo>
                    <a:pt x="10" y="88"/>
                  </a:lnTo>
                  <a:close/>
                  <a:moveTo>
                    <a:pt x="16" y="88"/>
                  </a:moveTo>
                  <a:lnTo>
                    <a:pt x="16" y="88"/>
                  </a:lnTo>
                  <a:lnTo>
                    <a:pt x="16" y="88"/>
                  </a:lnTo>
                  <a:lnTo>
                    <a:pt x="16" y="88"/>
                  </a:lnTo>
                  <a:close/>
                  <a:moveTo>
                    <a:pt x="25" y="88"/>
                  </a:moveTo>
                  <a:lnTo>
                    <a:pt x="25" y="88"/>
                  </a:lnTo>
                  <a:lnTo>
                    <a:pt x="25" y="88"/>
                  </a:lnTo>
                  <a:close/>
                  <a:moveTo>
                    <a:pt x="25" y="88"/>
                  </a:moveTo>
                  <a:lnTo>
                    <a:pt x="25" y="88"/>
                  </a:lnTo>
                  <a:lnTo>
                    <a:pt x="25" y="88"/>
                  </a:lnTo>
                  <a:close/>
                  <a:moveTo>
                    <a:pt x="19" y="88"/>
                  </a:moveTo>
                  <a:lnTo>
                    <a:pt x="19" y="88"/>
                  </a:lnTo>
                  <a:lnTo>
                    <a:pt x="19" y="88"/>
                  </a:lnTo>
                  <a:lnTo>
                    <a:pt x="19" y="88"/>
                  </a:lnTo>
                  <a:lnTo>
                    <a:pt x="19" y="88"/>
                  </a:lnTo>
                  <a:lnTo>
                    <a:pt x="19" y="88"/>
                  </a:lnTo>
                  <a:close/>
                  <a:moveTo>
                    <a:pt x="28" y="88"/>
                  </a:moveTo>
                  <a:lnTo>
                    <a:pt x="27" y="88"/>
                  </a:lnTo>
                  <a:lnTo>
                    <a:pt x="28" y="88"/>
                  </a:lnTo>
                  <a:close/>
                  <a:moveTo>
                    <a:pt x="38" y="88"/>
                  </a:moveTo>
                  <a:lnTo>
                    <a:pt x="38" y="88"/>
                  </a:lnTo>
                  <a:lnTo>
                    <a:pt x="38" y="88"/>
                  </a:lnTo>
                  <a:close/>
                  <a:moveTo>
                    <a:pt x="15" y="88"/>
                  </a:moveTo>
                  <a:lnTo>
                    <a:pt x="15" y="88"/>
                  </a:lnTo>
                  <a:lnTo>
                    <a:pt x="15" y="88"/>
                  </a:lnTo>
                  <a:close/>
                  <a:moveTo>
                    <a:pt x="12" y="88"/>
                  </a:moveTo>
                  <a:lnTo>
                    <a:pt x="13" y="88"/>
                  </a:lnTo>
                  <a:lnTo>
                    <a:pt x="12" y="88"/>
                  </a:lnTo>
                  <a:close/>
                  <a:moveTo>
                    <a:pt x="13" y="88"/>
                  </a:moveTo>
                  <a:lnTo>
                    <a:pt x="14" y="88"/>
                  </a:lnTo>
                  <a:lnTo>
                    <a:pt x="13" y="88"/>
                  </a:lnTo>
                  <a:close/>
                  <a:moveTo>
                    <a:pt x="13" y="88"/>
                  </a:moveTo>
                  <a:lnTo>
                    <a:pt x="13" y="88"/>
                  </a:lnTo>
                  <a:lnTo>
                    <a:pt x="13" y="88"/>
                  </a:lnTo>
                  <a:close/>
                  <a:moveTo>
                    <a:pt x="39" y="88"/>
                  </a:moveTo>
                  <a:lnTo>
                    <a:pt x="38" y="88"/>
                  </a:lnTo>
                  <a:lnTo>
                    <a:pt x="39" y="88"/>
                  </a:lnTo>
                  <a:close/>
                  <a:moveTo>
                    <a:pt x="13" y="88"/>
                  </a:moveTo>
                  <a:lnTo>
                    <a:pt x="13" y="88"/>
                  </a:lnTo>
                  <a:lnTo>
                    <a:pt x="13" y="88"/>
                  </a:lnTo>
                  <a:close/>
                  <a:moveTo>
                    <a:pt x="20" y="88"/>
                  </a:moveTo>
                  <a:lnTo>
                    <a:pt x="19" y="88"/>
                  </a:lnTo>
                  <a:lnTo>
                    <a:pt x="20" y="88"/>
                  </a:lnTo>
                  <a:close/>
                  <a:moveTo>
                    <a:pt x="10" y="88"/>
                  </a:moveTo>
                  <a:lnTo>
                    <a:pt x="10" y="88"/>
                  </a:lnTo>
                  <a:lnTo>
                    <a:pt x="10" y="88"/>
                  </a:lnTo>
                  <a:close/>
                  <a:moveTo>
                    <a:pt x="42" y="88"/>
                  </a:moveTo>
                  <a:lnTo>
                    <a:pt x="42" y="88"/>
                  </a:lnTo>
                  <a:lnTo>
                    <a:pt x="42" y="88"/>
                  </a:lnTo>
                  <a:close/>
                  <a:moveTo>
                    <a:pt x="39" y="88"/>
                  </a:moveTo>
                  <a:lnTo>
                    <a:pt x="39" y="88"/>
                  </a:lnTo>
                  <a:lnTo>
                    <a:pt x="39" y="88"/>
                  </a:lnTo>
                  <a:close/>
                  <a:moveTo>
                    <a:pt x="27" y="88"/>
                  </a:moveTo>
                  <a:lnTo>
                    <a:pt x="28" y="88"/>
                  </a:lnTo>
                  <a:lnTo>
                    <a:pt x="27" y="88"/>
                  </a:lnTo>
                  <a:close/>
                  <a:moveTo>
                    <a:pt x="38" y="88"/>
                  </a:moveTo>
                  <a:lnTo>
                    <a:pt x="38" y="88"/>
                  </a:lnTo>
                  <a:lnTo>
                    <a:pt x="38" y="88"/>
                  </a:lnTo>
                  <a:close/>
                  <a:moveTo>
                    <a:pt x="42" y="88"/>
                  </a:moveTo>
                  <a:lnTo>
                    <a:pt x="42" y="88"/>
                  </a:lnTo>
                  <a:lnTo>
                    <a:pt x="42" y="88"/>
                  </a:lnTo>
                  <a:close/>
                  <a:moveTo>
                    <a:pt x="9" y="88"/>
                  </a:moveTo>
                  <a:lnTo>
                    <a:pt x="9" y="88"/>
                  </a:lnTo>
                  <a:lnTo>
                    <a:pt x="9" y="88"/>
                  </a:lnTo>
                  <a:close/>
                  <a:moveTo>
                    <a:pt x="20" y="88"/>
                  </a:moveTo>
                  <a:lnTo>
                    <a:pt x="19" y="88"/>
                  </a:lnTo>
                  <a:lnTo>
                    <a:pt x="20" y="88"/>
                  </a:lnTo>
                  <a:close/>
                  <a:moveTo>
                    <a:pt x="27" y="88"/>
                  </a:moveTo>
                  <a:lnTo>
                    <a:pt x="26" y="88"/>
                  </a:lnTo>
                  <a:lnTo>
                    <a:pt x="27" y="88"/>
                  </a:lnTo>
                  <a:close/>
                  <a:moveTo>
                    <a:pt x="39" y="88"/>
                  </a:moveTo>
                  <a:lnTo>
                    <a:pt x="39" y="88"/>
                  </a:lnTo>
                  <a:lnTo>
                    <a:pt x="39" y="88"/>
                  </a:lnTo>
                  <a:close/>
                  <a:moveTo>
                    <a:pt x="19" y="88"/>
                  </a:moveTo>
                  <a:lnTo>
                    <a:pt x="19" y="88"/>
                  </a:lnTo>
                  <a:lnTo>
                    <a:pt x="19" y="88"/>
                  </a:lnTo>
                  <a:close/>
                  <a:moveTo>
                    <a:pt x="13" y="88"/>
                  </a:moveTo>
                  <a:lnTo>
                    <a:pt x="13" y="88"/>
                  </a:lnTo>
                  <a:lnTo>
                    <a:pt x="13" y="88"/>
                  </a:lnTo>
                  <a:close/>
                  <a:moveTo>
                    <a:pt x="21" y="88"/>
                  </a:moveTo>
                  <a:lnTo>
                    <a:pt x="21" y="88"/>
                  </a:lnTo>
                  <a:lnTo>
                    <a:pt x="21" y="88"/>
                  </a:lnTo>
                  <a:close/>
                  <a:moveTo>
                    <a:pt x="9" y="88"/>
                  </a:moveTo>
                  <a:lnTo>
                    <a:pt x="8" y="88"/>
                  </a:lnTo>
                  <a:lnTo>
                    <a:pt x="9" y="88"/>
                  </a:lnTo>
                  <a:close/>
                  <a:moveTo>
                    <a:pt x="9" y="88"/>
                  </a:moveTo>
                  <a:lnTo>
                    <a:pt x="9" y="87"/>
                  </a:lnTo>
                  <a:lnTo>
                    <a:pt x="9" y="88"/>
                  </a:lnTo>
                  <a:close/>
                  <a:moveTo>
                    <a:pt x="13" y="88"/>
                  </a:moveTo>
                  <a:lnTo>
                    <a:pt x="13" y="87"/>
                  </a:lnTo>
                  <a:lnTo>
                    <a:pt x="13" y="88"/>
                  </a:lnTo>
                  <a:close/>
                  <a:moveTo>
                    <a:pt x="26" y="87"/>
                  </a:moveTo>
                  <a:lnTo>
                    <a:pt x="26" y="88"/>
                  </a:lnTo>
                  <a:lnTo>
                    <a:pt x="26" y="87"/>
                  </a:lnTo>
                  <a:close/>
                  <a:moveTo>
                    <a:pt x="39" y="88"/>
                  </a:moveTo>
                  <a:lnTo>
                    <a:pt x="39" y="87"/>
                  </a:lnTo>
                  <a:lnTo>
                    <a:pt x="39" y="88"/>
                  </a:lnTo>
                  <a:close/>
                  <a:moveTo>
                    <a:pt x="5" y="87"/>
                  </a:moveTo>
                  <a:lnTo>
                    <a:pt x="5" y="88"/>
                  </a:lnTo>
                  <a:lnTo>
                    <a:pt x="5" y="87"/>
                  </a:lnTo>
                  <a:close/>
                  <a:moveTo>
                    <a:pt x="17" y="88"/>
                  </a:moveTo>
                  <a:lnTo>
                    <a:pt x="17" y="87"/>
                  </a:lnTo>
                  <a:lnTo>
                    <a:pt x="17" y="88"/>
                  </a:lnTo>
                  <a:close/>
                  <a:moveTo>
                    <a:pt x="12" y="88"/>
                  </a:moveTo>
                  <a:lnTo>
                    <a:pt x="12" y="87"/>
                  </a:lnTo>
                  <a:lnTo>
                    <a:pt x="12" y="88"/>
                  </a:lnTo>
                  <a:close/>
                  <a:moveTo>
                    <a:pt x="38" y="87"/>
                  </a:moveTo>
                  <a:lnTo>
                    <a:pt x="38" y="88"/>
                  </a:lnTo>
                  <a:lnTo>
                    <a:pt x="38" y="87"/>
                  </a:lnTo>
                  <a:close/>
                  <a:moveTo>
                    <a:pt x="23" y="88"/>
                  </a:moveTo>
                  <a:lnTo>
                    <a:pt x="23" y="87"/>
                  </a:lnTo>
                  <a:lnTo>
                    <a:pt x="23" y="88"/>
                  </a:lnTo>
                  <a:close/>
                  <a:moveTo>
                    <a:pt x="12" y="88"/>
                  </a:moveTo>
                  <a:lnTo>
                    <a:pt x="12" y="87"/>
                  </a:lnTo>
                  <a:lnTo>
                    <a:pt x="12" y="88"/>
                  </a:lnTo>
                  <a:close/>
                  <a:moveTo>
                    <a:pt x="6" y="88"/>
                  </a:moveTo>
                  <a:lnTo>
                    <a:pt x="5" y="88"/>
                  </a:lnTo>
                  <a:lnTo>
                    <a:pt x="5" y="87"/>
                  </a:lnTo>
                  <a:lnTo>
                    <a:pt x="6" y="88"/>
                  </a:lnTo>
                  <a:close/>
                  <a:moveTo>
                    <a:pt x="12" y="87"/>
                  </a:moveTo>
                  <a:lnTo>
                    <a:pt x="12" y="88"/>
                  </a:lnTo>
                  <a:lnTo>
                    <a:pt x="12" y="87"/>
                  </a:lnTo>
                  <a:close/>
                  <a:moveTo>
                    <a:pt x="20" y="88"/>
                  </a:moveTo>
                  <a:lnTo>
                    <a:pt x="20" y="87"/>
                  </a:lnTo>
                  <a:lnTo>
                    <a:pt x="20" y="88"/>
                  </a:lnTo>
                  <a:close/>
                  <a:moveTo>
                    <a:pt x="21" y="88"/>
                  </a:moveTo>
                  <a:lnTo>
                    <a:pt x="21" y="87"/>
                  </a:lnTo>
                  <a:lnTo>
                    <a:pt x="21" y="88"/>
                  </a:lnTo>
                  <a:close/>
                  <a:moveTo>
                    <a:pt x="5" y="88"/>
                  </a:moveTo>
                  <a:lnTo>
                    <a:pt x="5" y="87"/>
                  </a:lnTo>
                  <a:lnTo>
                    <a:pt x="5" y="88"/>
                  </a:lnTo>
                  <a:close/>
                  <a:moveTo>
                    <a:pt x="9" y="87"/>
                  </a:moveTo>
                  <a:lnTo>
                    <a:pt x="9" y="88"/>
                  </a:lnTo>
                  <a:lnTo>
                    <a:pt x="9" y="87"/>
                  </a:lnTo>
                  <a:close/>
                  <a:moveTo>
                    <a:pt x="23" y="87"/>
                  </a:moveTo>
                  <a:lnTo>
                    <a:pt x="23" y="88"/>
                  </a:lnTo>
                  <a:lnTo>
                    <a:pt x="23" y="87"/>
                  </a:lnTo>
                  <a:close/>
                  <a:moveTo>
                    <a:pt x="10" y="87"/>
                  </a:moveTo>
                  <a:lnTo>
                    <a:pt x="10" y="88"/>
                  </a:lnTo>
                  <a:lnTo>
                    <a:pt x="10" y="87"/>
                  </a:lnTo>
                  <a:close/>
                  <a:moveTo>
                    <a:pt x="24" y="87"/>
                  </a:moveTo>
                  <a:lnTo>
                    <a:pt x="24" y="88"/>
                  </a:lnTo>
                  <a:lnTo>
                    <a:pt x="24" y="87"/>
                  </a:lnTo>
                  <a:close/>
                  <a:moveTo>
                    <a:pt x="8" y="88"/>
                  </a:moveTo>
                  <a:lnTo>
                    <a:pt x="8" y="87"/>
                  </a:lnTo>
                  <a:lnTo>
                    <a:pt x="8" y="88"/>
                  </a:lnTo>
                  <a:close/>
                  <a:moveTo>
                    <a:pt x="21" y="88"/>
                  </a:moveTo>
                  <a:lnTo>
                    <a:pt x="21" y="87"/>
                  </a:lnTo>
                  <a:lnTo>
                    <a:pt x="21" y="88"/>
                  </a:lnTo>
                  <a:close/>
                  <a:moveTo>
                    <a:pt x="12" y="87"/>
                  </a:moveTo>
                  <a:lnTo>
                    <a:pt x="12" y="88"/>
                  </a:lnTo>
                  <a:lnTo>
                    <a:pt x="12" y="87"/>
                  </a:lnTo>
                  <a:close/>
                  <a:moveTo>
                    <a:pt x="9" y="87"/>
                  </a:moveTo>
                  <a:lnTo>
                    <a:pt x="8" y="87"/>
                  </a:lnTo>
                  <a:lnTo>
                    <a:pt x="9" y="87"/>
                  </a:lnTo>
                  <a:close/>
                  <a:moveTo>
                    <a:pt x="6" y="88"/>
                  </a:moveTo>
                  <a:lnTo>
                    <a:pt x="6" y="87"/>
                  </a:lnTo>
                  <a:lnTo>
                    <a:pt x="6" y="88"/>
                  </a:lnTo>
                  <a:close/>
                  <a:moveTo>
                    <a:pt x="5" y="88"/>
                  </a:moveTo>
                  <a:lnTo>
                    <a:pt x="5" y="87"/>
                  </a:lnTo>
                  <a:lnTo>
                    <a:pt x="5" y="88"/>
                  </a:lnTo>
                  <a:close/>
                  <a:moveTo>
                    <a:pt x="22" y="88"/>
                  </a:moveTo>
                  <a:lnTo>
                    <a:pt x="22" y="87"/>
                  </a:lnTo>
                  <a:lnTo>
                    <a:pt x="22" y="88"/>
                  </a:lnTo>
                  <a:close/>
                  <a:moveTo>
                    <a:pt x="24" y="87"/>
                  </a:moveTo>
                  <a:lnTo>
                    <a:pt x="24" y="88"/>
                  </a:lnTo>
                  <a:lnTo>
                    <a:pt x="24" y="87"/>
                  </a:lnTo>
                  <a:close/>
                  <a:moveTo>
                    <a:pt x="14" y="88"/>
                  </a:moveTo>
                  <a:lnTo>
                    <a:pt x="14" y="87"/>
                  </a:lnTo>
                  <a:lnTo>
                    <a:pt x="14" y="88"/>
                  </a:lnTo>
                  <a:close/>
                  <a:moveTo>
                    <a:pt x="13" y="87"/>
                  </a:moveTo>
                  <a:lnTo>
                    <a:pt x="13" y="88"/>
                  </a:lnTo>
                  <a:lnTo>
                    <a:pt x="13" y="87"/>
                  </a:lnTo>
                  <a:close/>
                  <a:moveTo>
                    <a:pt x="39" y="87"/>
                  </a:moveTo>
                  <a:lnTo>
                    <a:pt x="39" y="88"/>
                  </a:lnTo>
                  <a:lnTo>
                    <a:pt x="39" y="87"/>
                  </a:lnTo>
                  <a:close/>
                  <a:moveTo>
                    <a:pt x="5" y="88"/>
                  </a:moveTo>
                  <a:lnTo>
                    <a:pt x="5" y="87"/>
                  </a:lnTo>
                  <a:lnTo>
                    <a:pt x="5" y="88"/>
                  </a:lnTo>
                  <a:close/>
                  <a:moveTo>
                    <a:pt x="17" y="87"/>
                  </a:moveTo>
                  <a:lnTo>
                    <a:pt x="17" y="88"/>
                  </a:lnTo>
                  <a:lnTo>
                    <a:pt x="17" y="87"/>
                  </a:lnTo>
                  <a:close/>
                  <a:moveTo>
                    <a:pt x="13" y="87"/>
                  </a:moveTo>
                  <a:lnTo>
                    <a:pt x="13" y="88"/>
                  </a:lnTo>
                  <a:lnTo>
                    <a:pt x="13" y="87"/>
                  </a:lnTo>
                  <a:close/>
                  <a:moveTo>
                    <a:pt x="11" y="88"/>
                  </a:moveTo>
                  <a:lnTo>
                    <a:pt x="11" y="87"/>
                  </a:lnTo>
                  <a:lnTo>
                    <a:pt x="11" y="88"/>
                  </a:lnTo>
                  <a:close/>
                  <a:moveTo>
                    <a:pt x="5" y="87"/>
                  </a:moveTo>
                  <a:lnTo>
                    <a:pt x="5" y="88"/>
                  </a:lnTo>
                  <a:lnTo>
                    <a:pt x="5" y="87"/>
                  </a:lnTo>
                  <a:close/>
                  <a:moveTo>
                    <a:pt x="7" y="88"/>
                  </a:moveTo>
                  <a:lnTo>
                    <a:pt x="7" y="87"/>
                  </a:lnTo>
                  <a:lnTo>
                    <a:pt x="7" y="88"/>
                  </a:lnTo>
                  <a:close/>
                  <a:moveTo>
                    <a:pt x="6" y="87"/>
                  </a:moveTo>
                  <a:lnTo>
                    <a:pt x="6" y="88"/>
                  </a:lnTo>
                  <a:lnTo>
                    <a:pt x="6" y="87"/>
                  </a:lnTo>
                  <a:close/>
                  <a:moveTo>
                    <a:pt x="43" y="87"/>
                  </a:moveTo>
                  <a:lnTo>
                    <a:pt x="43" y="87"/>
                  </a:lnTo>
                  <a:lnTo>
                    <a:pt x="43" y="87"/>
                  </a:lnTo>
                  <a:close/>
                  <a:moveTo>
                    <a:pt x="19" y="87"/>
                  </a:moveTo>
                  <a:lnTo>
                    <a:pt x="19" y="88"/>
                  </a:lnTo>
                  <a:lnTo>
                    <a:pt x="19" y="87"/>
                  </a:lnTo>
                  <a:close/>
                  <a:moveTo>
                    <a:pt x="40" y="87"/>
                  </a:moveTo>
                  <a:lnTo>
                    <a:pt x="40" y="88"/>
                  </a:lnTo>
                  <a:lnTo>
                    <a:pt x="40" y="87"/>
                  </a:lnTo>
                  <a:close/>
                  <a:moveTo>
                    <a:pt x="12" y="87"/>
                  </a:moveTo>
                  <a:lnTo>
                    <a:pt x="12" y="88"/>
                  </a:lnTo>
                  <a:lnTo>
                    <a:pt x="12" y="87"/>
                  </a:lnTo>
                  <a:close/>
                  <a:moveTo>
                    <a:pt x="15" y="87"/>
                  </a:moveTo>
                  <a:lnTo>
                    <a:pt x="15" y="87"/>
                  </a:lnTo>
                  <a:lnTo>
                    <a:pt x="15" y="87"/>
                  </a:lnTo>
                  <a:close/>
                  <a:moveTo>
                    <a:pt x="17" y="87"/>
                  </a:moveTo>
                  <a:lnTo>
                    <a:pt x="18" y="87"/>
                  </a:lnTo>
                  <a:lnTo>
                    <a:pt x="18" y="88"/>
                  </a:lnTo>
                  <a:lnTo>
                    <a:pt x="18" y="87"/>
                  </a:lnTo>
                  <a:lnTo>
                    <a:pt x="17" y="87"/>
                  </a:lnTo>
                  <a:close/>
                  <a:moveTo>
                    <a:pt x="12" y="87"/>
                  </a:moveTo>
                  <a:lnTo>
                    <a:pt x="12" y="88"/>
                  </a:lnTo>
                  <a:lnTo>
                    <a:pt x="12" y="87"/>
                  </a:lnTo>
                  <a:lnTo>
                    <a:pt x="12" y="88"/>
                  </a:lnTo>
                  <a:lnTo>
                    <a:pt x="12" y="87"/>
                  </a:lnTo>
                  <a:close/>
                  <a:moveTo>
                    <a:pt x="22" y="87"/>
                  </a:moveTo>
                  <a:lnTo>
                    <a:pt x="22" y="88"/>
                  </a:lnTo>
                  <a:lnTo>
                    <a:pt x="22" y="87"/>
                  </a:lnTo>
                  <a:close/>
                  <a:moveTo>
                    <a:pt x="17" y="87"/>
                  </a:moveTo>
                  <a:lnTo>
                    <a:pt x="18" y="87"/>
                  </a:lnTo>
                  <a:lnTo>
                    <a:pt x="17" y="87"/>
                  </a:lnTo>
                  <a:close/>
                  <a:moveTo>
                    <a:pt x="5" y="87"/>
                  </a:moveTo>
                  <a:lnTo>
                    <a:pt x="5" y="87"/>
                  </a:lnTo>
                  <a:lnTo>
                    <a:pt x="5" y="87"/>
                  </a:lnTo>
                  <a:close/>
                  <a:moveTo>
                    <a:pt x="17" y="87"/>
                  </a:moveTo>
                  <a:lnTo>
                    <a:pt x="18" y="87"/>
                  </a:lnTo>
                  <a:lnTo>
                    <a:pt x="17" y="87"/>
                  </a:lnTo>
                  <a:close/>
                  <a:moveTo>
                    <a:pt x="13" y="87"/>
                  </a:moveTo>
                  <a:lnTo>
                    <a:pt x="12" y="87"/>
                  </a:lnTo>
                  <a:lnTo>
                    <a:pt x="13" y="87"/>
                  </a:lnTo>
                  <a:close/>
                  <a:moveTo>
                    <a:pt x="19" y="87"/>
                  </a:moveTo>
                  <a:lnTo>
                    <a:pt x="19" y="87"/>
                  </a:lnTo>
                  <a:lnTo>
                    <a:pt x="19" y="87"/>
                  </a:lnTo>
                  <a:close/>
                  <a:moveTo>
                    <a:pt x="13" y="87"/>
                  </a:moveTo>
                  <a:lnTo>
                    <a:pt x="13" y="87"/>
                  </a:lnTo>
                  <a:lnTo>
                    <a:pt x="13" y="87"/>
                  </a:lnTo>
                  <a:close/>
                  <a:moveTo>
                    <a:pt x="20" y="87"/>
                  </a:moveTo>
                  <a:lnTo>
                    <a:pt x="19" y="87"/>
                  </a:lnTo>
                  <a:lnTo>
                    <a:pt x="20" y="87"/>
                  </a:lnTo>
                  <a:close/>
                  <a:moveTo>
                    <a:pt x="43" y="87"/>
                  </a:moveTo>
                  <a:lnTo>
                    <a:pt x="42" y="87"/>
                  </a:lnTo>
                  <a:lnTo>
                    <a:pt x="43" y="87"/>
                  </a:lnTo>
                  <a:close/>
                  <a:moveTo>
                    <a:pt x="20" y="87"/>
                  </a:moveTo>
                  <a:lnTo>
                    <a:pt x="20" y="87"/>
                  </a:lnTo>
                  <a:lnTo>
                    <a:pt x="20" y="87"/>
                  </a:lnTo>
                  <a:close/>
                  <a:moveTo>
                    <a:pt x="8" y="87"/>
                  </a:moveTo>
                  <a:lnTo>
                    <a:pt x="8" y="87"/>
                  </a:lnTo>
                  <a:lnTo>
                    <a:pt x="8" y="87"/>
                  </a:lnTo>
                  <a:close/>
                  <a:moveTo>
                    <a:pt x="43" y="87"/>
                  </a:moveTo>
                  <a:lnTo>
                    <a:pt x="42" y="87"/>
                  </a:lnTo>
                  <a:lnTo>
                    <a:pt x="43" y="87"/>
                  </a:lnTo>
                  <a:close/>
                  <a:moveTo>
                    <a:pt x="28" y="87"/>
                  </a:moveTo>
                  <a:lnTo>
                    <a:pt x="28" y="87"/>
                  </a:lnTo>
                  <a:lnTo>
                    <a:pt x="28" y="87"/>
                  </a:lnTo>
                  <a:close/>
                  <a:moveTo>
                    <a:pt x="23" y="87"/>
                  </a:moveTo>
                  <a:lnTo>
                    <a:pt x="22" y="87"/>
                  </a:lnTo>
                  <a:lnTo>
                    <a:pt x="23" y="87"/>
                  </a:lnTo>
                  <a:close/>
                  <a:moveTo>
                    <a:pt x="19" y="87"/>
                  </a:moveTo>
                  <a:lnTo>
                    <a:pt x="18" y="87"/>
                  </a:lnTo>
                  <a:lnTo>
                    <a:pt x="19" y="87"/>
                  </a:lnTo>
                  <a:close/>
                  <a:moveTo>
                    <a:pt x="23" y="87"/>
                  </a:moveTo>
                  <a:lnTo>
                    <a:pt x="22" y="87"/>
                  </a:lnTo>
                  <a:lnTo>
                    <a:pt x="23" y="87"/>
                  </a:lnTo>
                  <a:close/>
                  <a:moveTo>
                    <a:pt x="10" y="87"/>
                  </a:moveTo>
                  <a:lnTo>
                    <a:pt x="10" y="87"/>
                  </a:lnTo>
                  <a:lnTo>
                    <a:pt x="10" y="87"/>
                  </a:lnTo>
                  <a:close/>
                  <a:moveTo>
                    <a:pt x="11" y="87"/>
                  </a:moveTo>
                  <a:lnTo>
                    <a:pt x="12" y="87"/>
                  </a:lnTo>
                  <a:lnTo>
                    <a:pt x="11" y="87"/>
                  </a:lnTo>
                  <a:close/>
                  <a:moveTo>
                    <a:pt x="19" y="87"/>
                  </a:moveTo>
                  <a:lnTo>
                    <a:pt x="18" y="87"/>
                  </a:lnTo>
                  <a:lnTo>
                    <a:pt x="19" y="87"/>
                  </a:lnTo>
                  <a:close/>
                  <a:moveTo>
                    <a:pt x="23" y="87"/>
                  </a:moveTo>
                  <a:lnTo>
                    <a:pt x="23" y="87"/>
                  </a:lnTo>
                  <a:lnTo>
                    <a:pt x="23" y="87"/>
                  </a:lnTo>
                  <a:close/>
                  <a:moveTo>
                    <a:pt x="10" y="87"/>
                  </a:moveTo>
                  <a:lnTo>
                    <a:pt x="10" y="87"/>
                  </a:lnTo>
                  <a:lnTo>
                    <a:pt x="10" y="87"/>
                  </a:lnTo>
                  <a:close/>
                  <a:moveTo>
                    <a:pt x="10" y="87"/>
                  </a:moveTo>
                  <a:lnTo>
                    <a:pt x="10" y="87"/>
                  </a:lnTo>
                  <a:lnTo>
                    <a:pt x="10" y="87"/>
                  </a:lnTo>
                  <a:close/>
                  <a:moveTo>
                    <a:pt x="43" y="87"/>
                  </a:moveTo>
                  <a:lnTo>
                    <a:pt x="42" y="87"/>
                  </a:lnTo>
                  <a:lnTo>
                    <a:pt x="43" y="87"/>
                  </a:lnTo>
                  <a:close/>
                  <a:moveTo>
                    <a:pt x="10" y="87"/>
                  </a:moveTo>
                  <a:lnTo>
                    <a:pt x="9" y="87"/>
                  </a:lnTo>
                  <a:lnTo>
                    <a:pt x="10" y="87"/>
                  </a:lnTo>
                  <a:close/>
                  <a:moveTo>
                    <a:pt x="43" y="86"/>
                  </a:moveTo>
                  <a:lnTo>
                    <a:pt x="43" y="87"/>
                  </a:lnTo>
                  <a:lnTo>
                    <a:pt x="43" y="86"/>
                  </a:lnTo>
                  <a:close/>
                  <a:moveTo>
                    <a:pt x="20" y="86"/>
                  </a:moveTo>
                  <a:lnTo>
                    <a:pt x="20" y="87"/>
                  </a:lnTo>
                  <a:lnTo>
                    <a:pt x="20" y="86"/>
                  </a:lnTo>
                  <a:close/>
                  <a:moveTo>
                    <a:pt x="43" y="87"/>
                  </a:moveTo>
                  <a:lnTo>
                    <a:pt x="43" y="86"/>
                  </a:lnTo>
                  <a:lnTo>
                    <a:pt x="43" y="87"/>
                  </a:lnTo>
                  <a:close/>
                  <a:moveTo>
                    <a:pt x="21" y="87"/>
                  </a:moveTo>
                  <a:lnTo>
                    <a:pt x="20" y="87"/>
                  </a:lnTo>
                  <a:lnTo>
                    <a:pt x="20" y="86"/>
                  </a:lnTo>
                  <a:lnTo>
                    <a:pt x="21" y="87"/>
                  </a:lnTo>
                  <a:close/>
                  <a:moveTo>
                    <a:pt x="10" y="86"/>
                  </a:moveTo>
                  <a:lnTo>
                    <a:pt x="10" y="87"/>
                  </a:lnTo>
                  <a:lnTo>
                    <a:pt x="10" y="86"/>
                  </a:lnTo>
                  <a:close/>
                  <a:moveTo>
                    <a:pt x="8" y="86"/>
                  </a:moveTo>
                  <a:lnTo>
                    <a:pt x="8" y="87"/>
                  </a:lnTo>
                  <a:lnTo>
                    <a:pt x="8" y="86"/>
                  </a:lnTo>
                  <a:close/>
                  <a:moveTo>
                    <a:pt x="12" y="87"/>
                  </a:moveTo>
                  <a:lnTo>
                    <a:pt x="12" y="86"/>
                  </a:lnTo>
                  <a:lnTo>
                    <a:pt x="12" y="87"/>
                  </a:lnTo>
                  <a:close/>
                  <a:moveTo>
                    <a:pt x="22" y="87"/>
                  </a:moveTo>
                  <a:lnTo>
                    <a:pt x="22" y="86"/>
                  </a:lnTo>
                  <a:lnTo>
                    <a:pt x="22" y="87"/>
                  </a:lnTo>
                  <a:close/>
                  <a:moveTo>
                    <a:pt x="40" y="86"/>
                  </a:moveTo>
                  <a:lnTo>
                    <a:pt x="40" y="87"/>
                  </a:lnTo>
                  <a:lnTo>
                    <a:pt x="40" y="86"/>
                  </a:lnTo>
                  <a:close/>
                  <a:moveTo>
                    <a:pt x="43" y="87"/>
                  </a:moveTo>
                  <a:lnTo>
                    <a:pt x="43" y="86"/>
                  </a:lnTo>
                  <a:lnTo>
                    <a:pt x="43" y="87"/>
                  </a:lnTo>
                  <a:close/>
                  <a:moveTo>
                    <a:pt x="10" y="86"/>
                  </a:moveTo>
                  <a:lnTo>
                    <a:pt x="10" y="87"/>
                  </a:lnTo>
                  <a:lnTo>
                    <a:pt x="10" y="86"/>
                  </a:lnTo>
                  <a:close/>
                  <a:moveTo>
                    <a:pt x="12" y="87"/>
                  </a:moveTo>
                  <a:lnTo>
                    <a:pt x="12" y="86"/>
                  </a:lnTo>
                  <a:lnTo>
                    <a:pt x="12" y="87"/>
                  </a:lnTo>
                  <a:close/>
                  <a:moveTo>
                    <a:pt x="10" y="86"/>
                  </a:moveTo>
                  <a:lnTo>
                    <a:pt x="10" y="87"/>
                  </a:lnTo>
                  <a:lnTo>
                    <a:pt x="10" y="86"/>
                  </a:lnTo>
                  <a:close/>
                  <a:moveTo>
                    <a:pt x="13" y="86"/>
                  </a:moveTo>
                  <a:lnTo>
                    <a:pt x="13" y="87"/>
                  </a:lnTo>
                  <a:lnTo>
                    <a:pt x="13" y="86"/>
                  </a:lnTo>
                  <a:close/>
                  <a:moveTo>
                    <a:pt x="11" y="87"/>
                  </a:moveTo>
                  <a:lnTo>
                    <a:pt x="11" y="86"/>
                  </a:lnTo>
                  <a:lnTo>
                    <a:pt x="11" y="87"/>
                  </a:lnTo>
                  <a:close/>
                  <a:moveTo>
                    <a:pt x="28" y="87"/>
                  </a:moveTo>
                  <a:lnTo>
                    <a:pt x="28" y="86"/>
                  </a:lnTo>
                  <a:lnTo>
                    <a:pt x="28" y="87"/>
                  </a:lnTo>
                  <a:close/>
                  <a:moveTo>
                    <a:pt x="11" y="87"/>
                  </a:moveTo>
                  <a:lnTo>
                    <a:pt x="11" y="86"/>
                  </a:lnTo>
                  <a:lnTo>
                    <a:pt x="11" y="87"/>
                  </a:lnTo>
                  <a:close/>
                  <a:moveTo>
                    <a:pt x="22" y="86"/>
                  </a:moveTo>
                  <a:lnTo>
                    <a:pt x="22" y="87"/>
                  </a:lnTo>
                  <a:lnTo>
                    <a:pt x="22" y="86"/>
                  </a:lnTo>
                  <a:close/>
                  <a:moveTo>
                    <a:pt x="11" y="87"/>
                  </a:moveTo>
                  <a:lnTo>
                    <a:pt x="11" y="86"/>
                  </a:lnTo>
                  <a:lnTo>
                    <a:pt x="11" y="87"/>
                  </a:lnTo>
                  <a:close/>
                  <a:moveTo>
                    <a:pt x="22" y="86"/>
                  </a:moveTo>
                  <a:lnTo>
                    <a:pt x="21" y="86"/>
                  </a:lnTo>
                  <a:lnTo>
                    <a:pt x="22" y="86"/>
                  </a:lnTo>
                  <a:close/>
                  <a:moveTo>
                    <a:pt x="21" y="86"/>
                  </a:moveTo>
                  <a:lnTo>
                    <a:pt x="21" y="86"/>
                  </a:lnTo>
                  <a:lnTo>
                    <a:pt x="21" y="86"/>
                  </a:lnTo>
                  <a:close/>
                  <a:moveTo>
                    <a:pt x="23" y="86"/>
                  </a:moveTo>
                  <a:lnTo>
                    <a:pt x="23" y="86"/>
                  </a:lnTo>
                  <a:lnTo>
                    <a:pt x="23" y="86"/>
                  </a:lnTo>
                  <a:close/>
                  <a:moveTo>
                    <a:pt x="43" y="86"/>
                  </a:moveTo>
                  <a:lnTo>
                    <a:pt x="43" y="86"/>
                  </a:lnTo>
                  <a:lnTo>
                    <a:pt x="43" y="86"/>
                  </a:lnTo>
                  <a:close/>
                  <a:moveTo>
                    <a:pt x="4" y="86"/>
                  </a:moveTo>
                  <a:lnTo>
                    <a:pt x="4" y="86"/>
                  </a:lnTo>
                  <a:lnTo>
                    <a:pt x="4" y="86"/>
                  </a:lnTo>
                  <a:close/>
                  <a:moveTo>
                    <a:pt x="8" y="86"/>
                  </a:moveTo>
                  <a:lnTo>
                    <a:pt x="8" y="86"/>
                  </a:lnTo>
                  <a:lnTo>
                    <a:pt x="8" y="86"/>
                  </a:lnTo>
                  <a:close/>
                  <a:moveTo>
                    <a:pt x="16" y="86"/>
                  </a:moveTo>
                  <a:lnTo>
                    <a:pt x="16" y="86"/>
                  </a:lnTo>
                  <a:lnTo>
                    <a:pt x="16" y="86"/>
                  </a:lnTo>
                  <a:close/>
                  <a:moveTo>
                    <a:pt x="20" y="86"/>
                  </a:moveTo>
                  <a:lnTo>
                    <a:pt x="20" y="86"/>
                  </a:lnTo>
                  <a:lnTo>
                    <a:pt x="20" y="86"/>
                  </a:lnTo>
                  <a:close/>
                  <a:moveTo>
                    <a:pt x="4" y="86"/>
                  </a:move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close/>
                  <a:moveTo>
                    <a:pt x="16" y="86"/>
                  </a:moveTo>
                  <a:lnTo>
                    <a:pt x="17" y="86"/>
                  </a:lnTo>
                  <a:lnTo>
                    <a:pt x="16" y="86"/>
                  </a:lnTo>
                  <a:close/>
                  <a:moveTo>
                    <a:pt x="22" y="86"/>
                  </a:moveTo>
                  <a:lnTo>
                    <a:pt x="21" y="86"/>
                  </a:lnTo>
                  <a:lnTo>
                    <a:pt x="22" y="86"/>
                  </a:lnTo>
                  <a:close/>
                  <a:moveTo>
                    <a:pt x="21" y="86"/>
                  </a:moveTo>
                  <a:lnTo>
                    <a:pt x="20" y="86"/>
                  </a:lnTo>
                  <a:lnTo>
                    <a:pt x="21" y="86"/>
                  </a:lnTo>
                  <a:close/>
                  <a:moveTo>
                    <a:pt x="44" y="86"/>
                  </a:moveTo>
                  <a:lnTo>
                    <a:pt x="43" y="86"/>
                  </a:lnTo>
                  <a:lnTo>
                    <a:pt x="44" y="86"/>
                  </a:lnTo>
                  <a:close/>
                  <a:moveTo>
                    <a:pt x="7" y="86"/>
                  </a:moveTo>
                  <a:lnTo>
                    <a:pt x="6" y="86"/>
                  </a:lnTo>
                  <a:lnTo>
                    <a:pt x="7" y="86"/>
                  </a:lnTo>
                  <a:close/>
                  <a:moveTo>
                    <a:pt x="18" y="86"/>
                  </a:moveTo>
                  <a:lnTo>
                    <a:pt x="17" y="86"/>
                  </a:lnTo>
                  <a:lnTo>
                    <a:pt x="18" y="86"/>
                  </a:lnTo>
                  <a:close/>
                  <a:moveTo>
                    <a:pt x="6" y="86"/>
                  </a:moveTo>
                  <a:lnTo>
                    <a:pt x="5" y="86"/>
                  </a:lnTo>
                  <a:lnTo>
                    <a:pt x="6" y="86"/>
                  </a:lnTo>
                  <a:close/>
                  <a:moveTo>
                    <a:pt x="4" y="86"/>
                  </a:moveTo>
                  <a:lnTo>
                    <a:pt x="4" y="86"/>
                  </a:lnTo>
                  <a:lnTo>
                    <a:pt x="4" y="86"/>
                  </a:lnTo>
                  <a:close/>
                  <a:moveTo>
                    <a:pt x="23" y="86"/>
                  </a:moveTo>
                  <a:lnTo>
                    <a:pt x="23" y="86"/>
                  </a:lnTo>
                  <a:lnTo>
                    <a:pt x="23" y="86"/>
                  </a:lnTo>
                  <a:close/>
                  <a:moveTo>
                    <a:pt x="25" y="86"/>
                  </a:moveTo>
                  <a:lnTo>
                    <a:pt x="25" y="86"/>
                  </a:lnTo>
                  <a:lnTo>
                    <a:pt x="25" y="86"/>
                  </a:lnTo>
                  <a:close/>
                  <a:moveTo>
                    <a:pt x="10" y="86"/>
                  </a:moveTo>
                  <a:lnTo>
                    <a:pt x="10" y="86"/>
                  </a:lnTo>
                  <a:lnTo>
                    <a:pt x="10" y="86"/>
                  </a:lnTo>
                  <a:close/>
                  <a:moveTo>
                    <a:pt x="20" y="86"/>
                  </a:moveTo>
                  <a:lnTo>
                    <a:pt x="20" y="86"/>
                  </a:lnTo>
                  <a:lnTo>
                    <a:pt x="20" y="86"/>
                  </a:lnTo>
                  <a:close/>
                  <a:moveTo>
                    <a:pt x="10" y="86"/>
                  </a:moveTo>
                  <a:lnTo>
                    <a:pt x="10" y="86"/>
                  </a:lnTo>
                  <a:lnTo>
                    <a:pt x="10" y="86"/>
                  </a:lnTo>
                  <a:close/>
                  <a:moveTo>
                    <a:pt x="21" y="86"/>
                  </a:moveTo>
                  <a:lnTo>
                    <a:pt x="20" y="86"/>
                  </a:lnTo>
                  <a:lnTo>
                    <a:pt x="21" y="86"/>
                  </a:lnTo>
                  <a:close/>
                  <a:moveTo>
                    <a:pt x="20" y="86"/>
                  </a:moveTo>
                  <a:lnTo>
                    <a:pt x="19" y="86"/>
                  </a:lnTo>
                  <a:lnTo>
                    <a:pt x="20" y="86"/>
                  </a:lnTo>
                  <a:close/>
                  <a:moveTo>
                    <a:pt x="25" y="86"/>
                  </a:moveTo>
                  <a:lnTo>
                    <a:pt x="24" y="86"/>
                  </a:lnTo>
                  <a:lnTo>
                    <a:pt x="25" y="86"/>
                  </a:lnTo>
                  <a:lnTo>
                    <a:pt x="24" y="86"/>
                  </a:lnTo>
                  <a:lnTo>
                    <a:pt x="25" y="86"/>
                  </a:lnTo>
                  <a:close/>
                  <a:moveTo>
                    <a:pt x="12" y="86"/>
                  </a:moveTo>
                  <a:lnTo>
                    <a:pt x="11" y="86"/>
                  </a:lnTo>
                  <a:lnTo>
                    <a:pt x="12" y="86"/>
                  </a:lnTo>
                  <a:close/>
                  <a:moveTo>
                    <a:pt x="45" y="86"/>
                  </a:moveTo>
                  <a:lnTo>
                    <a:pt x="45" y="86"/>
                  </a:lnTo>
                  <a:lnTo>
                    <a:pt x="45" y="86"/>
                  </a:lnTo>
                  <a:close/>
                  <a:moveTo>
                    <a:pt x="19" y="86"/>
                  </a:moveTo>
                  <a:lnTo>
                    <a:pt x="19" y="86"/>
                  </a:lnTo>
                  <a:lnTo>
                    <a:pt x="19" y="86"/>
                  </a:lnTo>
                  <a:close/>
                  <a:moveTo>
                    <a:pt x="15" y="86"/>
                  </a:moveTo>
                  <a:lnTo>
                    <a:pt x="15" y="86"/>
                  </a:lnTo>
                  <a:lnTo>
                    <a:pt x="15" y="86"/>
                  </a:lnTo>
                  <a:lnTo>
                    <a:pt x="15" y="86"/>
                  </a:lnTo>
                  <a:close/>
                  <a:moveTo>
                    <a:pt x="47" y="86"/>
                  </a:moveTo>
                  <a:lnTo>
                    <a:pt x="47" y="86"/>
                  </a:lnTo>
                  <a:lnTo>
                    <a:pt x="47" y="86"/>
                  </a:lnTo>
                  <a:close/>
                  <a:moveTo>
                    <a:pt x="22" y="86"/>
                  </a:moveTo>
                  <a:lnTo>
                    <a:pt x="22" y="86"/>
                  </a:lnTo>
                  <a:lnTo>
                    <a:pt x="22" y="86"/>
                  </a:lnTo>
                  <a:close/>
                  <a:moveTo>
                    <a:pt x="3" y="86"/>
                  </a:moveTo>
                  <a:lnTo>
                    <a:pt x="3" y="86"/>
                  </a:lnTo>
                  <a:lnTo>
                    <a:pt x="3" y="86"/>
                  </a:lnTo>
                  <a:close/>
                  <a:moveTo>
                    <a:pt x="17" y="86"/>
                  </a:moveTo>
                  <a:lnTo>
                    <a:pt x="17" y="86"/>
                  </a:lnTo>
                  <a:lnTo>
                    <a:pt x="17" y="86"/>
                  </a:lnTo>
                  <a:close/>
                  <a:moveTo>
                    <a:pt x="44" y="86"/>
                  </a:moveTo>
                  <a:lnTo>
                    <a:pt x="44" y="86"/>
                  </a:lnTo>
                  <a:lnTo>
                    <a:pt x="44" y="86"/>
                  </a:lnTo>
                  <a:close/>
                  <a:moveTo>
                    <a:pt x="15" y="86"/>
                  </a:moveTo>
                  <a:lnTo>
                    <a:pt x="15" y="86"/>
                  </a:lnTo>
                  <a:lnTo>
                    <a:pt x="15" y="86"/>
                  </a:lnTo>
                  <a:close/>
                  <a:moveTo>
                    <a:pt x="20" y="86"/>
                  </a:moveTo>
                  <a:lnTo>
                    <a:pt x="20" y="86"/>
                  </a:lnTo>
                  <a:lnTo>
                    <a:pt x="20" y="86"/>
                  </a:lnTo>
                  <a:close/>
                  <a:moveTo>
                    <a:pt x="17" y="86"/>
                  </a:moveTo>
                  <a:lnTo>
                    <a:pt x="17" y="86"/>
                  </a:lnTo>
                  <a:lnTo>
                    <a:pt x="17" y="86"/>
                  </a:lnTo>
                  <a:close/>
                  <a:moveTo>
                    <a:pt x="49" y="86"/>
                  </a:moveTo>
                  <a:lnTo>
                    <a:pt x="49" y="86"/>
                  </a:lnTo>
                  <a:lnTo>
                    <a:pt x="49" y="86"/>
                  </a:lnTo>
                  <a:close/>
                  <a:moveTo>
                    <a:pt x="19" y="86"/>
                  </a:moveTo>
                  <a:lnTo>
                    <a:pt x="19" y="86"/>
                  </a:lnTo>
                  <a:lnTo>
                    <a:pt x="20" y="86"/>
                  </a:lnTo>
                  <a:lnTo>
                    <a:pt x="19" y="86"/>
                  </a:lnTo>
                  <a:close/>
                  <a:moveTo>
                    <a:pt x="10" y="86"/>
                  </a:moveTo>
                  <a:lnTo>
                    <a:pt x="10" y="86"/>
                  </a:lnTo>
                  <a:lnTo>
                    <a:pt x="10" y="86"/>
                  </a:lnTo>
                  <a:lnTo>
                    <a:pt x="10" y="86"/>
                  </a:lnTo>
                  <a:close/>
                  <a:moveTo>
                    <a:pt x="9" y="86"/>
                  </a:moveTo>
                  <a:lnTo>
                    <a:pt x="9" y="86"/>
                  </a:lnTo>
                  <a:lnTo>
                    <a:pt x="9" y="86"/>
                  </a:lnTo>
                  <a:close/>
                  <a:moveTo>
                    <a:pt x="20" y="86"/>
                  </a:moveTo>
                  <a:lnTo>
                    <a:pt x="20" y="86"/>
                  </a:lnTo>
                  <a:lnTo>
                    <a:pt x="20" y="86"/>
                  </a:lnTo>
                  <a:close/>
                  <a:moveTo>
                    <a:pt x="8" y="86"/>
                  </a:moveTo>
                  <a:lnTo>
                    <a:pt x="8" y="86"/>
                  </a:lnTo>
                  <a:lnTo>
                    <a:pt x="8" y="86"/>
                  </a:lnTo>
                  <a:close/>
                  <a:moveTo>
                    <a:pt x="7" y="86"/>
                  </a:moveTo>
                  <a:lnTo>
                    <a:pt x="7" y="86"/>
                  </a:lnTo>
                  <a:lnTo>
                    <a:pt x="7" y="86"/>
                  </a:lnTo>
                  <a:close/>
                  <a:moveTo>
                    <a:pt x="16" y="86"/>
                  </a:moveTo>
                  <a:lnTo>
                    <a:pt x="15" y="86"/>
                  </a:lnTo>
                  <a:lnTo>
                    <a:pt x="16" y="86"/>
                  </a:lnTo>
                  <a:close/>
                  <a:moveTo>
                    <a:pt x="15" y="86"/>
                  </a:moveTo>
                  <a:lnTo>
                    <a:pt x="15" y="86"/>
                  </a:lnTo>
                  <a:lnTo>
                    <a:pt x="15" y="86"/>
                  </a:lnTo>
                  <a:close/>
                  <a:moveTo>
                    <a:pt x="10" y="86"/>
                  </a:moveTo>
                  <a:lnTo>
                    <a:pt x="10" y="86"/>
                  </a:lnTo>
                  <a:lnTo>
                    <a:pt x="10" y="86"/>
                  </a:lnTo>
                  <a:close/>
                  <a:moveTo>
                    <a:pt x="25" y="86"/>
                  </a:moveTo>
                  <a:lnTo>
                    <a:pt x="25" y="86"/>
                  </a:lnTo>
                  <a:lnTo>
                    <a:pt x="25" y="86"/>
                  </a:lnTo>
                  <a:close/>
                  <a:moveTo>
                    <a:pt x="3" y="86"/>
                  </a:moveTo>
                  <a:lnTo>
                    <a:pt x="2" y="86"/>
                  </a:lnTo>
                  <a:lnTo>
                    <a:pt x="3" y="86"/>
                  </a:lnTo>
                  <a:close/>
                  <a:moveTo>
                    <a:pt x="15" y="86"/>
                  </a:moveTo>
                  <a:lnTo>
                    <a:pt x="15" y="86"/>
                  </a:lnTo>
                  <a:lnTo>
                    <a:pt x="15" y="86"/>
                  </a:lnTo>
                  <a:close/>
                  <a:moveTo>
                    <a:pt x="9" y="86"/>
                  </a:moveTo>
                  <a:lnTo>
                    <a:pt x="9" y="86"/>
                  </a:lnTo>
                  <a:lnTo>
                    <a:pt x="9" y="86"/>
                  </a:lnTo>
                  <a:close/>
                  <a:moveTo>
                    <a:pt x="23" y="86"/>
                  </a:moveTo>
                  <a:lnTo>
                    <a:pt x="23" y="86"/>
                  </a:lnTo>
                  <a:lnTo>
                    <a:pt x="23" y="86"/>
                  </a:lnTo>
                  <a:close/>
                  <a:moveTo>
                    <a:pt x="12" y="86"/>
                  </a:moveTo>
                  <a:lnTo>
                    <a:pt x="12" y="86"/>
                  </a:lnTo>
                  <a:lnTo>
                    <a:pt x="12" y="86"/>
                  </a:lnTo>
                  <a:close/>
                  <a:moveTo>
                    <a:pt x="13" y="86"/>
                  </a:moveTo>
                  <a:lnTo>
                    <a:pt x="12" y="86"/>
                  </a:lnTo>
                  <a:lnTo>
                    <a:pt x="13" y="86"/>
                  </a:lnTo>
                  <a:close/>
                  <a:moveTo>
                    <a:pt x="25" y="86"/>
                  </a:moveTo>
                  <a:lnTo>
                    <a:pt x="24" y="86"/>
                  </a:lnTo>
                  <a:lnTo>
                    <a:pt x="25" y="86"/>
                  </a:lnTo>
                  <a:close/>
                  <a:moveTo>
                    <a:pt x="25" y="86"/>
                  </a:moveTo>
                  <a:lnTo>
                    <a:pt x="25" y="86"/>
                  </a:lnTo>
                  <a:lnTo>
                    <a:pt x="25" y="86"/>
                  </a:lnTo>
                  <a:close/>
                  <a:moveTo>
                    <a:pt x="47" y="86"/>
                  </a:moveTo>
                  <a:lnTo>
                    <a:pt x="46" y="86"/>
                  </a:lnTo>
                  <a:lnTo>
                    <a:pt x="47" y="86"/>
                  </a:lnTo>
                  <a:close/>
                  <a:moveTo>
                    <a:pt x="45" y="86"/>
                  </a:moveTo>
                  <a:lnTo>
                    <a:pt x="44" y="86"/>
                  </a:lnTo>
                  <a:lnTo>
                    <a:pt x="45" y="86"/>
                  </a:lnTo>
                  <a:close/>
                  <a:moveTo>
                    <a:pt x="25" y="86"/>
                  </a:moveTo>
                  <a:lnTo>
                    <a:pt x="25" y="86"/>
                  </a:lnTo>
                  <a:lnTo>
                    <a:pt x="25" y="86"/>
                  </a:lnTo>
                  <a:close/>
                  <a:moveTo>
                    <a:pt x="12" y="86"/>
                  </a:moveTo>
                  <a:lnTo>
                    <a:pt x="12" y="86"/>
                  </a:lnTo>
                  <a:lnTo>
                    <a:pt x="12" y="86"/>
                  </a:lnTo>
                  <a:close/>
                  <a:moveTo>
                    <a:pt x="17" y="86"/>
                  </a:moveTo>
                  <a:lnTo>
                    <a:pt x="17" y="86"/>
                  </a:lnTo>
                  <a:lnTo>
                    <a:pt x="17" y="86"/>
                  </a:lnTo>
                  <a:close/>
                  <a:moveTo>
                    <a:pt x="10" y="86"/>
                  </a:moveTo>
                  <a:lnTo>
                    <a:pt x="10" y="86"/>
                  </a:lnTo>
                  <a:lnTo>
                    <a:pt x="10" y="86"/>
                  </a:lnTo>
                  <a:close/>
                  <a:moveTo>
                    <a:pt x="23" y="86"/>
                  </a:moveTo>
                  <a:lnTo>
                    <a:pt x="24" y="86"/>
                  </a:lnTo>
                  <a:lnTo>
                    <a:pt x="23" y="86"/>
                  </a:lnTo>
                  <a:close/>
                  <a:moveTo>
                    <a:pt x="45" y="86"/>
                  </a:moveTo>
                  <a:lnTo>
                    <a:pt x="44" y="86"/>
                  </a:lnTo>
                  <a:lnTo>
                    <a:pt x="45" y="86"/>
                  </a:lnTo>
                  <a:close/>
                  <a:moveTo>
                    <a:pt x="26" y="86"/>
                  </a:moveTo>
                  <a:lnTo>
                    <a:pt x="25" y="86"/>
                  </a:lnTo>
                  <a:lnTo>
                    <a:pt x="26" y="86"/>
                  </a:lnTo>
                  <a:close/>
                  <a:moveTo>
                    <a:pt x="21" y="86"/>
                  </a:moveTo>
                  <a:lnTo>
                    <a:pt x="21" y="86"/>
                  </a:lnTo>
                  <a:lnTo>
                    <a:pt x="21" y="86"/>
                  </a:lnTo>
                  <a:close/>
                  <a:moveTo>
                    <a:pt x="15" y="86"/>
                  </a:moveTo>
                  <a:lnTo>
                    <a:pt x="14" y="86"/>
                  </a:lnTo>
                  <a:lnTo>
                    <a:pt x="15" y="86"/>
                  </a:lnTo>
                  <a:close/>
                  <a:moveTo>
                    <a:pt x="12" y="86"/>
                  </a:moveTo>
                  <a:lnTo>
                    <a:pt x="11" y="86"/>
                  </a:lnTo>
                  <a:lnTo>
                    <a:pt x="12" y="86"/>
                  </a:lnTo>
                  <a:close/>
                  <a:moveTo>
                    <a:pt x="25" y="86"/>
                  </a:moveTo>
                  <a:lnTo>
                    <a:pt x="24" y="86"/>
                  </a:lnTo>
                  <a:lnTo>
                    <a:pt x="25" y="86"/>
                  </a:lnTo>
                  <a:close/>
                  <a:moveTo>
                    <a:pt x="12" y="86"/>
                  </a:moveTo>
                  <a:lnTo>
                    <a:pt x="11" y="86"/>
                  </a:lnTo>
                  <a:lnTo>
                    <a:pt x="12" y="86"/>
                  </a:lnTo>
                  <a:close/>
                  <a:moveTo>
                    <a:pt x="8" y="86"/>
                  </a:moveTo>
                  <a:lnTo>
                    <a:pt x="7" y="86"/>
                  </a:lnTo>
                  <a:lnTo>
                    <a:pt x="8" y="86"/>
                  </a:lnTo>
                  <a:close/>
                  <a:moveTo>
                    <a:pt x="10" y="86"/>
                  </a:moveTo>
                  <a:lnTo>
                    <a:pt x="10" y="85"/>
                  </a:lnTo>
                  <a:lnTo>
                    <a:pt x="10" y="86"/>
                  </a:lnTo>
                  <a:close/>
                  <a:moveTo>
                    <a:pt x="48" y="86"/>
                  </a:moveTo>
                  <a:lnTo>
                    <a:pt x="48" y="85"/>
                  </a:lnTo>
                  <a:lnTo>
                    <a:pt x="48" y="86"/>
                  </a:lnTo>
                  <a:close/>
                  <a:moveTo>
                    <a:pt x="21" y="86"/>
                  </a:moveTo>
                  <a:lnTo>
                    <a:pt x="21" y="85"/>
                  </a:lnTo>
                  <a:lnTo>
                    <a:pt x="21" y="86"/>
                  </a:lnTo>
                  <a:close/>
                  <a:moveTo>
                    <a:pt x="24" y="86"/>
                  </a:moveTo>
                  <a:lnTo>
                    <a:pt x="24" y="85"/>
                  </a:lnTo>
                  <a:lnTo>
                    <a:pt x="24" y="86"/>
                  </a:lnTo>
                  <a:close/>
                  <a:moveTo>
                    <a:pt x="25" y="86"/>
                  </a:moveTo>
                  <a:lnTo>
                    <a:pt x="25" y="85"/>
                  </a:lnTo>
                  <a:lnTo>
                    <a:pt x="25" y="86"/>
                  </a:lnTo>
                  <a:close/>
                  <a:moveTo>
                    <a:pt x="24" y="86"/>
                  </a:moveTo>
                  <a:lnTo>
                    <a:pt x="24" y="85"/>
                  </a:lnTo>
                  <a:lnTo>
                    <a:pt x="24" y="86"/>
                  </a:lnTo>
                  <a:close/>
                  <a:moveTo>
                    <a:pt x="24" y="86"/>
                  </a:moveTo>
                  <a:lnTo>
                    <a:pt x="24" y="85"/>
                  </a:lnTo>
                  <a:lnTo>
                    <a:pt x="24" y="86"/>
                  </a:lnTo>
                  <a:close/>
                  <a:moveTo>
                    <a:pt x="23" y="86"/>
                  </a:moveTo>
                  <a:lnTo>
                    <a:pt x="23" y="85"/>
                  </a:lnTo>
                  <a:lnTo>
                    <a:pt x="23" y="86"/>
                  </a:lnTo>
                  <a:close/>
                  <a:moveTo>
                    <a:pt x="16" y="86"/>
                  </a:moveTo>
                  <a:lnTo>
                    <a:pt x="16" y="85"/>
                  </a:lnTo>
                  <a:lnTo>
                    <a:pt x="16" y="86"/>
                  </a:lnTo>
                  <a:close/>
                  <a:moveTo>
                    <a:pt x="47" y="86"/>
                  </a:moveTo>
                  <a:lnTo>
                    <a:pt x="47" y="85"/>
                  </a:lnTo>
                  <a:lnTo>
                    <a:pt x="47" y="86"/>
                  </a:lnTo>
                  <a:close/>
                  <a:moveTo>
                    <a:pt x="15" y="85"/>
                  </a:moveTo>
                  <a:lnTo>
                    <a:pt x="15" y="86"/>
                  </a:lnTo>
                  <a:lnTo>
                    <a:pt x="15" y="85"/>
                  </a:lnTo>
                  <a:close/>
                  <a:moveTo>
                    <a:pt x="48" y="85"/>
                  </a:moveTo>
                  <a:lnTo>
                    <a:pt x="48" y="86"/>
                  </a:lnTo>
                  <a:lnTo>
                    <a:pt x="48" y="85"/>
                  </a:lnTo>
                  <a:close/>
                  <a:moveTo>
                    <a:pt x="13" y="85"/>
                  </a:moveTo>
                  <a:lnTo>
                    <a:pt x="13" y="86"/>
                  </a:lnTo>
                  <a:lnTo>
                    <a:pt x="13" y="85"/>
                  </a:lnTo>
                  <a:close/>
                  <a:moveTo>
                    <a:pt x="15" y="85"/>
                  </a:moveTo>
                  <a:lnTo>
                    <a:pt x="15" y="86"/>
                  </a:lnTo>
                  <a:lnTo>
                    <a:pt x="15" y="85"/>
                  </a:lnTo>
                  <a:close/>
                  <a:moveTo>
                    <a:pt x="12" y="86"/>
                  </a:moveTo>
                  <a:lnTo>
                    <a:pt x="12" y="85"/>
                  </a:lnTo>
                  <a:lnTo>
                    <a:pt x="12" y="86"/>
                  </a:lnTo>
                  <a:close/>
                  <a:moveTo>
                    <a:pt x="15" y="85"/>
                  </a:moveTo>
                  <a:lnTo>
                    <a:pt x="15" y="86"/>
                  </a:lnTo>
                  <a:lnTo>
                    <a:pt x="15" y="85"/>
                  </a:lnTo>
                  <a:close/>
                  <a:moveTo>
                    <a:pt x="9" y="86"/>
                  </a:moveTo>
                  <a:lnTo>
                    <a:pt x="9" y="85"/>
                  </a:lnTo>
                  <a:lnTo>
                    <a:pt x="9" y="86"/>
                  </a:lnTo>
                  <a:close/>
                  <a:moveTo>
                    <a:pt x="12" y="86"/>
                  </a:moveTo>
                  <a:lnTo>
                    <a:pt x="12" y="85"/>
                  </a:lnTo>
                  <a:lnTo>
                    <a:pt x="12" y="86"/>
                  </a:lnTo>
                  <a:close/>
                  <a:moveTo>
                    <a:pt x="22" y="85"/>
                  </a:moveTo>
                  <a:lnTo>
                    <a:pt x="22" y="86"/>
                  </a:lnTo>
                  <a:lnTo>
                    <a:pt x="23" y="85"/>
                  </a:lnTo>
                  <a:lnTo>
                    <a:pt x="23" y="86"/>
                  </a:lnTo>
                  <a:lnTo>
                    <a:pt x="22" y="86"/>
                  </a:lnTo>
                  <a:lnTo>
                    <a:pt x="22" y="85"/>
                  </a:lnTo>
                  <a:close/>
                  <a:moveTo>
                    <a:pt x="9" y="86"/>
                  </a:moveTo>
                  <a:lnTo>
                    <a:pt x="9" y="85"/>
                  </a:lnTo>
                  <a:lnTo>
                    <a:pt x="9" y="86"/>
                  </a:lnTo>
                  <a:close/>
                  <a:moveTo>
                    <a:pt x="23" y="85"/>
                  </a:moveTo>
                  <a:lnTo>
                    <a:pt x="23" y="86"/>
                  </a:lnTo>
                  <a:lnTo>
                    <a:pt x="23" y="85"/>
                  </a:lnTo>
                  <a:close/>
                  <a:moveTo>
                    <a:pt x="21" y="86"/>
                  </a:moveTo>
                  <a:lnTo>
                    <a:pt x="21" y="85"/>
                  </a:lnTo>
                  <a:lnTo>
                    <a:pt x="21" y="86"/>
                  </a:lnTo>
                  <a:close/>
                  <a:moveTo>
                    <a:pt x="23" y="86"/>
                  </a:moveTo>
                  <a:lnTo>
                    <a:pt x="23" y="85"/>
                  </a:lnTo>
                  <a:lnTo>
                    <a:pt x="23" y="86"/>
                  </a:lnTo>
                  <a:close/>
                  <a:moveTo>
                    <a:pt x="48" y="86"/>
                  </a:moveTo>
                  <a:lnTo>
                    <a:pt x="47" y="86"/>
                  </a:lnTo>
                  <a:lnTo>
                    <a:pt x="47" y="85"/>
                  </a:lnTo>
                  <a:lnTo>
                    <a:pt x="48" y="85"/>
                  </a:lnTo>
                  <a:lnTo>
                    <a:pt x="48" y="86"/>
                  </a:lnTo>
                  <a:close/>
                  <a:moveTo>
                    <a:pt x="51" y="85"/>
                  </a:moveTo>
                  <a:lnTo>
                    <a:pt x="50" y="85"/>
                  </a:lnTo>
                  <a:lnTo>
                    <a:pt x="51" y="85"/>
                  </a:lnTo>
                  <a:close/>
                  <a:moveTo>
                    <a:pt x="11" y="85"/>
                  </a:moveTo>
                  <a:lnTo>
                    <a:pt x="11" y="86"/>
                  </a:lnTo>
                  <a:lnTo>
                    <a:pt x="11" y="85"/>
                  </a:lnTo>
                  <a:close/>
                  <a:moveTo>
                    <a:pt x="21" y="85"/>
                  </a:moveTo>
                  <a:lnTo>
                    <a:pt x="20" y="85"/>
                  </a:lnTo>
                  <a:lnTo>
                    <a:pt x="21" y="85"/>
                  </a:lnTo>
                  <a:close/>
                  <a:moveTo>
                    <a:pt x="17" y="85"/>
                  </a:moveTo>
                  <a:lnTo>
                    <a:pt x="17" y="85"/>
                  </a:lnTo>
                  <a:lnTo>
                    <a:pt x="17" y="85"/>
                  </a:lnTo>
                  <a:close/>
                  <a:moveTo>
                    <a:pt x="10" y="85"/>
                  </a:moveTo>
                  <a:lnTo>
                    <a:pt x="10" y="86"/>
                  </a:lnTo>
                  <a:lnTo>
                    <a:pt x="10" y="85"/>
                  </a:lnTo>
                  <a:close/>
                  <a:moveTo>
                    <a:pt x="12" y="85"/>
                  </a:moveTo>
                  <a:lnTo>
                    <a:pt x="12" y="86"/>
                  </a:lnTo>
                  <a:lnTo>
                    <a:pt x="12" y="85"/>
                  </a:lnTo>
                  <a:close/>
                  <a:moveTo>
                    <a:pt x="50" y="85"/>
                  </a:moveTo>
                  <a:lnTo>
                    <a:pt x="49" y="85"/>
                  </a:lnTo>
                  <a:lnTo>
                    <a:pt x="50" y="85"/>
                  </a:lnTo>
                  <a:close/>
                  <a:moveTo>
                    <a:pt x="18" y="85"/>
                  </a:moveTo>
                  <a:lnTo>
                    <a:pt x="17" y="85"/>
                  </a:lnTo>
                  <a:lnTo>
                    <a:pt x="18" y="85"/>
                  </a:lnTo>
                  <a:close/>
                  <a:moveTo>
                    <a:pt x="16" y="85"/>
                  </a:moveTo>
                  <a:lnTo>
                    <a:pt x="15" y="85"/>
                  </a:lnTo>
                  <a:lnTo>
                    <a:pt x="16" y="85"/>
                  </a:lnTo>
                  <a:close/>
                  <a:moveTo>
                    <a:pt x="46" y="85"/>
                  </a:moveTo>
                  <a:lnTo>
                    <a:pt x="45" y="85"/>
                  </a:lnTo>
                  <a:lnTo>
                    <a:pt x="46" y="85"/>
                  </a:lnTo>
                  <a:close/>
                  <a:moveTo>
                    <a:pt x="16" y="85"/>
                  </a:moveTo>
                  <a:lnTo>
                    <a:pt x="15" y="85"/>
                  </a:lnTo>
                  <a:lnTo>
                    <a:pt x="16" y="85"/>
                  </a:lnTo>
                  <a:close/>
                  <a:moveTo>
                    <a:pt x="17" y="85"/>
                  </a:moveTo>
                  <a:lnTo>
                    <a:pt x="16" y="85"/>
                  </a:lnTo>
                  <a:lnTo>
                    <a:pt x="17" y="85"/>
                  </a:lnTo>
                  <a:close/>
                  <a:moveTo>
                    <a:pt x="18" y="85"/>
                  </a:moveTo>
                  <a:lnTo>
                    <a:pt x="17" y="85"/>
                  </a:lnTo>
                  <a:lnTo>
                    <a:pt x="18" y="85"/>
                  </a:lnTo>
                  <a:close/>
                  <a:moveTo>
                    <a:pt x="12" y="85"/>
                  </a:moveTo>
                  <a:lnTo>
                    <a:pt x="11" y="85"/>
                  </a:lnTo>
                  <a:lnTo>
                    <a:pt x="12" y="85"/>
                  </a:lnTo>
                  <a:close/>
                  <a:moveTo>
                    <a:pt x="18" y="85"/>
                  </a:moveTo>
                  <a:lnTo>
                    <a:pt x="17" y="85"/>
                  </a:lnTo>
                  <a:lnTo>
                    <a:pt x="18" y="85"/>
                  </a:lnTo>
                  <a:close/>
                  <a:moveTo>
                    <a:pt x="12" y="85"/>
                  </a:moveTo>
                  <a:lnTo>
                    <a:pt x="12" y="85"/>
                  </a:lnTo>
                  <a:lnTo>
                    <a:pt x="12" y="85"/>
                  </a:lnTo>
                  <a:close/>
                  <a:moveTo>
                    <a:pt x="10" y="85"/>
                  </a:moveTo>
                  <a:lnTo>
                    <a:pt x="10" y="85"/>
                  </a:lnTo>
                  <a:lnTo>
                    <a:pt x="10" y="85"/>
                  </a:lnTo>
                  <a:close/>
                  <a:moveTo>
                    <a:pt x="16" y="85"/>
                  </a:moveTo>
                  <a:lnTo>
                    <a:pt x="15" y="85"/>
                  </a:lnTo>
                  <a:lnTo>
                    <a:pt x="16" y="85"/>
                  </a:lnTo>
                  <a:close/>
                  <a:moveTo>
                    <a:pt x="1" y="85"/>
                  </a:moveTo>
                  <a:lnTo>
                    <a:pt x="1" y="85"/>
                  </a:lnTo>
                  <a:lnTo>
                    <a:pt x="1" y="85"/>
                  </a:lnTo>
                  <a:close/>
                  <a:moveTo>
                    <a:pt x="9" y="85"/>
                  </a:moveTo>
                  <a:lnTo>
                    <a:pt x="9" y="85"/>
                  </a:lnTo>
                  <a:lnTo>
                    <a:pt x="9" y="85"/>
                  </a:lnTo>
                  <a:close/>
                  <a:moveTo>
                    <a:pt x="23" y="85"/>
                  </a:moveTo>
                  <a:lnTo>
                    <a:pt x="22" y="85"/>
                  </a:lnTo>
                  <a:lnTo>
                    <a:pt x="23" y="85"/>
                  </a:lnTo>
                  <a:close/>
                  <a:moveTo>
                    <a:pt x="53" y="85"/>
                  </a:moveTo>
                  <a:lnTo>
                    <a:pt x="52" y="85"/>
                  </a:lnTo>
                  <a:lnTo>
                    <a:pt x="53" y="85"/>
                  </a:lnTo>
                  <a:close/>
                  <a:moveTo>
                    <a:pt x="19" y="85"/>
                  </a:moveTo>
                  <a:lnTo>
                    <a:pt x="18" y="85"/>
                  </a:lnTo>
                  <a:lnTo>
                    <a:pt x="19" y="85"/>
                  </a:lnTo>
                  <a:close/>
                  <a:moveTo>
                    <a:pt x="12" y="85"/>
                  </a:moveTo>
                  <a:lnTo>
                    <a:pt x="12" y="85"/>
                  </a:lnTo>
                  <a:lnTo>
                    <a:pt x="12" y="85"/>
                  </a:lnTo>
                  <a:close/>
                  <a:moveTo>
                    <a:pt x="49" y="85"/>
                  </a:moveTo>
                  <a:lnTo>
                    <a:pt x="49" y="85"/>
                  </a:lnTo>
                  <a:lnTo>
                    <a:pt x="49" y="85"/>
                  </a:lnTo>
                  <a:close/>
                  <a:moveTo>
                    <a:pt x="21" y="85"/>
                  </a:moveTo>
                  <a:lnTo>
                    <a:pt x="21" y="85"/>
                  </a:lnTo>
                  <a:lnTo>
                    <a:pt x="21" y="85"/>
                  </a:lnTo>
                  <a:close/>
                  <a:moveTo>
                    <a:pt x="13" y="85"/>
                  </a:moveTo>
                  <a:lnTo>
                    <a:pt x="12" y="85"/>
                  </a:lnTo>
                  <a:lnTo>
                    <a:pt x="13" y="85"/>
                  </a:lnTo>
                  <a:close/>
                  <a:moveTo>
                    <a:pt x="24" y="85"/>
                  </a:moveTo>
                  <a:lnTo>
                    <a:pt x="24" y="85"/>
                  </a:lnTo>
                  <a:lnTo>
                    <a:pt x="24" y="85"/>
                  </a:lnTo>
                  <a:close/>
                  <a:moveTo>
                    <a:pt x="54" y="85"/>
                  </a:moveTo>
                  <a:lnTo>
                    <a:pt x="54" y="85"/>
                  </a:lnTo>
                  <a:lnTo>
                    <a:pt x="54" y="85"/>
                  </a:lnTo>
                  <a:close/>
                  <a:moveTo>
                    <a:pt x="19" y="85"/>
                  </a:moveTo>
                  <a:lnTo>
                    <a:pt x="19" y="85"/>
                  </a:lnTo>
                  <a:lnTo>
                    <a:pt x="19" y="85"/>
                  </a:lnTo>
                  <a:close/>
                  <a:moveTo>
                    <a:pt x="23" y="85"/>
                  </a:moveTo>
                  <a:lnTo>
                    <a:pt x="23" y="85"/>
                  </a:lnTo>
                  <a:lnTo>
                    <a:pt x="23" y="85"/>
                  </a:lnTo>
                  <a:close/>
                  <a:moveTo>
                    <a:pt x="14" y="85"/>
                  </a:moveTo>
                  <a:lnTo>
                    <a:pt x="14" y="85"/>
                  </a:lnTo>
                  <a:lnTo>
                    <a:pt x="14" y="85"/>
                  </a:lnTo>
                  <a:close/>
                  <a:moveTo>
                    <a:pt x="49" y="85"/>
                  </a:moveTo>
                  <a:lnTo>
                    <a:pt x="49" y="85"/>
                  </a:lnTo>
                  <a:lnTo>
                    <a:pt x="49" y="85"/>
                  </a:lnTo>
                  <a:close/>
                  <a:moveTo>
                    <a:pt x="10" y="85"/>
                  </a:moveTo>
                  <a:lnTo>
                    <a:pt x="10" y="85"/>
                  </a:lnTo>
                  <a:lnTo>
                    <a:pt x="10" y="85"/>
                  </a:lnTo>
                  <a:close/>
                  <a:moveTo>
                    <a:pt x="9" y="85"/>
                  </a:moveTo>
                  <a:lnTo>
                    <a:pt x="9" y="85"/>
                  </a:lnTo>
                  <a:lnTo>
                    <a:pt x="9" y="85"/>
                  </a:lnTo>
                  <a:close/>
                  <a:moveTo>
                    <a:pt x="15" y="85"/>
                  </a:moveTo>
                  <a:lnTo>
                    <a:pt x="15" y="85"/>
                  </a:lnTo>
                  <a:lnTo>
                    <a:pt x="15" y="85"/>
                  </a:lnTo>
                  <a:close/>
                  <a:moveTo>
                    <a:pt x="54" y="85"/>
                  </a:moveTo>
                  <a:lnTo>
                    <a:pt x="54" y="85"/>
                  </a:lnTo>
                  <a:lnTo>
                    <a:pt x="54" y="85"/>
                  </a:lnTo>
                  <a:close/>
                  <a:moveTo>
                    <a:pt x="12" y="85"/>
                  </a:moveTo>
                  <a:lnTo>
                    <a:pt x="12" y="85"/>
                  </a:lnTo>
                  <a:lnTo>
                    <a:pt x="12" y="85"/>
                  </a:lnTo>
                  <a:close/>
                  <a:moveTo>
                    <a:pt x="22" y="85"/>
                  </a:moveTo>
                  <a:lnTo>
                    <a:pt x="22" y="85"/>
                  </a:lnTo>
                  <a:lnTo>
                    <a:pt x="22" y="85"/>
                  </a:lnTo>
                  <a:close/>
                  <a:moveTo>
                    <a:pt x="0" y="85"/>
                  </a:moveTo>
                  <a:lnTo>
                    <a:pt x="0" y="85"/>
                  </a:lnTo>
                  <a:lnTo>
                    <a:pt x="0" y="85"/>
                  </a:lnTo>
                  <a:close/>
                  <a:moveTo>
                    <a:pt x="9" y="85"/>
                  </a:moveTo>
                  <a:lnTo>
                    <a:pt x="9" y="85"/>
                  </a:lnTo>
                  <a:lnTo>
                    <a:pt x="9" y="85"/>
                  </a:lnTo>
                  <a:close/>
                  <a:moveTo>
                    <a:pt x="49" y="85"/>
                  </a:moveTo>
                  <a:lnTo>
                    <a:pt x="49" y="85"/>
                  </a:lnTo>
                  <a:lnTo>
                    <a:pt x="49" y="85"/>
                  </a:lnTo>
                  <a:close/>
                  <a:moveTo>
                    <a:pt x="12" y="85"/>
                  </a:moveTo>
                  <a:lnTo>
                    <a:pt x="12" y="85"/>
                  </a:lnTo>
                  <a:lnTo>
                    <a:pt x="12" y="85"/>
                  </a:lnTo>
                  <a:close/>
                  <a:moveTo>
                    <a:pt x="51" y="85"/>
                  </a:moveTo>
                  <a:lnTo>
                    <a:pt x="51" y="85"/>
                  </a:lnTo>
                  <a:lnTo>
                    <a:pt x="51" y="85"/>
                  </a:lnTo>
                  <a:close/>
                  <a:moveTo>
                    <a:pt x="50" y="85"/>
                  </a:moveTo>
                  <a:lnTo>
                    <a:pt x="50" y="85"/>
                  </a:lnTo>
                  <a:lnTo>
                    <a:pt x="50" y="85"/>
                  </a:lnTo>
                  <a:close/>
                  <a:moveTo>
                    <a:pt x="17" y="85"/>
                  </a:moveTo>
                  <a:lnTo>
                    <a:pt x="17" y="85"/>
                  </a:lnTo>
                  <a:lnTo>
                    <a:pt x="17" y="85"/>
                  </a:lnTo>
                  <a:close/>
                  <a:moveTo>
                    <a:pt x="51" y="85"/>
                  </a:moveTo>
                  <a:lnTo>
                    <a:pt x="51" y="85"/>
                  </a:lnTo>
                  <a:lnTo>
                    <a:pt x="51" y="85"/>
                  </a:lnTo>
                  <a:close/>
                  <a:moveTo>
                    <a:pt x="12" y="85"/>
                  </a:moveTo>
                  <a:lnTo>
                    <a:pt x="13" y="85"/>
                  </a:lnTo>
                  <a:lnTo>
                    <a:pt x="12" y="85"/>
                  </a:lnTo>
                  <a:close/>
                  <a:moveTo>
                    <a:pt x="12" y="85"/>
                  </a:moveTo>
                  <a:lnTo>
                    <a:pt x="12" y="85"/>
                  </a:lnTo>
                  <a:lnTo>
                    <a:pt x="12" y="85"/>
                  </a:lnTo>
                  <a:close/>
                  <a:moveTo>
                    <a:pt x="16" y="85"/>
                  </a:moveTo>
                  <a:lnTo>
                    <a:pt x="16" y="85"/>
                  </a:lnTo>
                  <a:lnTo>
                    <a:pt x="16" y="85"/>
                  </a:lnTo>
                  <a:close/>
                  <a:moveTo>
                    <a:pt x="53" y="85"/>
                  </a:moveTo>
                  <a:lnTo>
                    <a:pt x="53" y="85"/>
                  </a:lnTo>
                  <a:lnTo>
                    <a:pt x="53" y="85"/>
                  </a:lnTo>
                  <a:close/>
                  <a:moveTo>
                    <a:pt x="52" y="85"/>
                  </a:moveTo>
                  <a:lnTo>
                    <a:pt x="52" y="85"/>
                  </a:lnTo>
                  <a:lnTo>
                    <a:pt x="52" y="85"/>
                  </a:lnTo>
                  <a:close/>
                  <a:moveTo>
                    <a:pt x="49" y="85"/>
                  </a:moveTo>
                  <a:lnTo>
                    <a:pt x="48" y="85"/>
                  </a:lnTo>
                  <a:lnTo>
                    <a:pt x="49" y="85"/>
                  </a:lnTo>
                  <a:close/>
                  <a:moveTo>
                    <a:pt x="50" y="85"/>
                  </a:moveTo>
                  <a:lnTo>
                    <a:pt x="50" y="85"/>
                  </a:lnTo>
                  <a:lnTo>
                    <a:pt x="50" y="85"/>
                  </a:lnTo>
                  <a:close/>
                  <a:moveTo>
                    <a:pt x="22" y="85"/>
                  </a:moveTo>
                  <a:lnTo>
                    <a:pt x="21" y="85"/>
                  </a:lnTo>
                  <a:lnTo>
                    <a:pt x="22" y="85"/>
                  </a:lnTo>
                  <a:close/>
                  <a:moveTo>
                    <a:pt x="54" y="85"/>
                  </a:moveTo>
                  <a:lnTo>
                    <a:pt x="53" y="85"/>
                  </a:lnTo>
                  <a:lnTo>
                    <a:pt x="54" y="85"/>
                  </a:lnTo>
                  <a:close/>
                  <a:moveTo>
                    <a:pt x="54" y="85"/>
                  </a:moveTo>
                  <a:lnTo>
                    <a:pt x="54" y="85"/>
                  </a:lnTo>
                  <a:lnTo>
                    <a:pt x="54" y="85"/>
                  </a:lnTo>
                  <a:close/>
                  <a:moveTo>
                    <a:pt x="53" y="85"/>
                  </a:moveTo>
                  <a:lnTo>
                    <a:pt x="53" y="85"/>
                  </a:lnTo>
                  <a:lnTo>
                    <a:pt x="53" y="85"/>
                  </a:lnTo>
                  <a:close/>
                  <a:moveTo>
                    <a:pt x="13" y="85"/>
                  </a:moveTo>
                  <a:lnTo>
                    <a:pt x="13" y="85"/>
                  </a:lnTo>
                  <a:lnTo>
                    <a:pt x="13" y="85"/>
                  </a:lnTo>
                  <a:close/>
                  <a:moveTo>
                    <a:pt x="50" y="85"/>
                  </a:moveTo>
                  <a:lnTo>
                    <a:pt x="50" y="85"/>
                  </a:lnTo>
                  <a:lnTo>
                    <a:pt x="50" y="85"/>
                  </a:lnTo>
                  <a:close/>
                  <a:moveTo>
                    <a:pt x="48" y="85"/>
                  </a:moveTo>
                  <a:lnTo>
                    <a:pt x="47" y="85"/>
                  </a:lnTo>
                  <a:lnTo>
                    <a:pt x="48" y="85"/>
                  </a:lnTo>
                  <a:close/>
                  <a:moveTo>
                    <a:pt x="49" y="85"/>
                  </a:moveTo>
                  <a:lnTo>
                    <a:pt x="48" y="85"/>
                  </a:lnTo>
                  <a:lnTo>
                    <a:pt x="49" y="85"/>
                  </a:lnTo>
                  <a:close/>
                  <a:moveTo>
                    <a:pt x="23" y="85"/>
                  </a:moveTo>
                  <a:lnTo>
                    <a:pt x="22" y="85"/>
                  </a:lnTo>
                  <a:lnTo>
                    <a:pt x="23" y="85"/>
                  </a:lnTo>
                  <a:close/>
                  <a:moveTo>
                    <a:pt x="22" y="85"/>
                  </a:moveTo>
                  <a:lnTo>
                    <a:pt x="21" y="85"/>
                  </a:lnTo>
                  <a:lnTo>
                    <a:pt x="22" y="85"/>
                  </a:lnTo>
                  <a:close/>
                  <a:moveTo>
                    <a:pt x="21" y="85"/>
                  </a:moveTo>
                  <a:lnTo>
                    <a:pt x="21" y="85"/>
                  </a:lnTo>
                  <a:lnTo>
                    <a:pt x="21" y="85"/>
                  </a:lnTo>
                  <a:close/>
                  <a:moveTo>
                    <a:pt x="54" y="85"/>
                  </a:moveTo>
                  <a:lnTo>
                    <a:pt x="54" y="85"/>
                  </a:lnTo>
                  <a:lnTo>
                    <a:pt x="54" y="85"/>
                  </a:lnTo>
                  <a:close/>
                  <a:moveTo>
                    <a:pt x="21" y="85"/>
                  </a:moveTo>
                  <a:lnTo>
                    <a:pt x="20" y="85"/>
                  </a:lnTo>
                  <a:lnTo>
                    <a:pt x="21" y="85"/>
                  </a:lnTo>
                  <a:close/>
                  <a:moveTo>
                    <a:pt x="9" y="85"/>
                  </a:moveTo>
                  <a:lnTo>
                    <a:pt x="9" y="85"/>
                  </a:lnTo>
                  <a:lnTo>
                    <a:pt x="9" y="85"/>
                  </a:lnTo>
                  <a:close/>
                  <a:moveTo>
                    <a:pt x="20" y="85"/>
                  </a:moveTo>
                  <a:lnTo>
                    <a:pt x="20" y="85"/>
                  </a:lnTo>
                  <a:lnTo>
                    <a:pt x="20" y="85"/>
                  </a:lnTo>
                  <a:close/>
                  <a:moveTo>
                    <a:pt x="48" y="85"/>
                  </a:moveTo>
                  <a:lnTo>
                    <a:pt x="47" y="85"/>
                  </a:lnTo>
                  <a:lnTo>
                    <a:pt x="48" y="85"/>
                  </a:lnTo>
                  <a:close/>
                  <a:moveTo>
                    <a:pt x="8" y="85"/>
                  </a:moveTo>
                  <a:lnTo>
                    <a:pt x="7" y="85"/>
                  </a:lnTo>
                  <a:lnTo>
                    <a:pt x="8" y="85"/>
                  </a:lnTo>
                  <a:close/>
                  <a:moveTo>
                    <a:pt x="48" y="85"/>
                  </a:moveTo>
                  <a:lnTo>
                    <a:pt x="47" y="85"/>
                  </a:lnTo>
                  <a:lnTo>
                    <a:pt x="48" y="85"/>
                  </a:lnTo>
                  <a:close/>
                  <a:moveTo>
                    <a:pt x="62" y="85"/>
                  </a:moveTo>
                  <a:lnTo>
                    <a:pt x="62" y="85"/>
                  </a:lnTo>
                  <a:lnTo>
                    <a:pt x="62" y="85"/>
                  </a:lnTo>
                  <a:close/>
                  <a:moveTo>
                    <a:pt x="54" y="85"/>
                  </a:moveTo>
                  <a:lnTo>
                    <a:pt x="54" y="85"/>
                  </a:lnTo>
                  <a:lnTo>
                    <a:pt x="54" y="85"/>
                  </a:lnTo>
                  <a:close/>
                  <a:moveTo>
                    <a:pt x="49" y="85"/>
                  </a:moveTo>
                  <a:lnTo>
                    <a:pt x="48" y="85"/>
                  </a:lnTo>
                  <a:lnTo>
                    <a:pt x="49" y="85"/>
                  </a:lnTo>
                  <a:close/>
                  <a:moveTo>
                    <a:pt x="28" y="85"/>
                  </a:moveTo>
                  <a:lnTo>
                    <a:pt x="28" y="85"/>
                  </a:lnTo>
                  <a:lnTo>
                    <a:pt x="28" y="85"/>
                  </a:lnTo>
                  <a:close/>
                  <a:moveTo>
                    <a:pt x="21" y="85"/>
                  </a:moveTo>
                  <a:lnTo>
                    <a:pt x="20" y="85"/>
                  </a:lnTo>
                  <a:lnTo>
                    <a:pt x="21" y="85"/>
                  </a:lnTo>
                  <a:close/>
                  <a:moveTo>
                    <a:pt x="16" y="85"/>
                  </a:moveTo>
                  <a:lnTo>
                    <a:pt x="16" y="84"/>
                  </a:lnTo>
                  <a:lnTo>
                    <a:pt x="16" y="85"/>
                  </a:lnTo>
                  <a:close/>
                  <a:moveTo>
                    <a:pt x="16" y="85"/>
                  </a:moveTo>
                  <a:lnTo>
                    <a:pt x="15" y="85"/>
                  </a:lnTo>
                  <a:lnTo>
                    <a:pt x="15" y="84"/>
                  </a:lnTo>
                  <a:lnTo>
                    <a:pt x="16" y="85"/>
                  </a:lnTo>
                  <a:close/>
                  <a:moveTo>
                    <a:pt x="21" y="85"/>
                  </a:moveTo>
                  <a:lnTo>
                    <a:pt x="21" y="84"/>
                  </a:lnTo>
                  <a:lnTo>
                    <a:pt x="21" y="85"/>
                  </a:lnTo>
                  <a:close/>
                  <a:moveTo>
                    <a:pt x="54" y="85"/>
                  </a:moveTo>
                  <a:lnTo>
                    <a:pt x="54" y="84"/>
                  </a:lnTo>
                  <a:lnTo>
                    <a:pt x="54" y="85"/>
                  </a:lnTo>
                  <a:close/>
                  <a:moveTo>
                    <a:pt x="10" y="85"/>
                  </a:moveTo>
                  <a:lnTo>
                    <a:pt x="10" y="84"/>
                  </a:lnTo>
                  <a:lnTo>
                    <a:pt x="10" y="85"/>
                  </a:lnTo>
                  <a:close/>
                  <a:moveTo>
                    <a:pt x="4" y="85"/>
                  </a:moveTo>
                  <a:lnTo>
                    <a:pt x="4" y="84"/>
                  </a:lnTo>
                  <a:lnTo>
                    <a:pt x="4" y="85"/>
                  </a:lnTo>
                  <a:close/>
                  <a:moveTo>
                    <a:pt x="26" y="85"/>
                  </a:moveTo>
                  <a:lnTo>
                    <a:pt x="26" y="84"/>
                  </a:lnTo>
                  <a:lnTo>
                    <a:pt x="26" y="85"/>
                  </a:lnTo>
                  <a:close/>
                  <a:moveTo>
                    <a:pt x="54" y="85"/>
                  </a:moveTo>
                  <a:lnTo>
                    <a:pt x="54" y="84"/>
                  </a:lnTo>
                  <a:lnTo>
                    <a:pt x="54" y="85"/>
                  </a:lnTo>
                  <a:close/>
                  <a:moveTo>
                    <a:pt x="62" y="85"/>
                  </a:moveTo>
                  <a:lnTo>
                    <a:pt x="62" y="84"/>
                  </a:lnTo>
                  <a:lnTo>
                    <a:pt x="62" y="85"/>
                  </a:lnTo>
                  <a:close/>
                  <a:moveTo>
                    <a:pt x="8" y="84"/>
                  </a:moveTo>
                  <a:lnTo>
                    <a:pt x="8" y="85"/>
                  </a:lnTo>
                  <a:lnTo>
                    <a:pt x="8" y="84"/>
                  </a:lnTo>
                  <a:close/>
                  <a:moveTo>
                    <a:pt x="28" y="85"/>
                  </a:moveTo>
                  <a:lnTo>
                    <a:pt x="28" y="84"/>
                  </a:lnTo>
                  <a:lnTo>
                    <a:pt x="28" y="85"/>
                  </a:lnTo>
                  <a:close/>
                  <a:moveTo>
                    <a:pt x="16" y="85"/>
                  </a:moveTo>
                  <a:lnTo>
                    <a:pt x="16" y="84"/>
                  </a:lnTo>
                  <a:lnTo>
                    <a:pt x="16" y="85"/>
                  </a:lnTo>
                  <a:close/>
                  <a:moveTo>
                    <a:pt x="1" y="84"/>
                  </a:moveTo>
                  <a:lnTo>
                    <a:pt x="1" y="85"/>
                  </a:lnTo>
                  <a:lnTo>
                    <a:pt x="1" y="84"/>
                  </a:lnTo>
                  <a:close/>
                  <a:moveTo>
                    <a:pt x="53" y="85"/>
                  </a:moveTo>
                  <a:lnTo>
                    <a:pt x="53" y="84"/>
                  </a:lnTo>
                  <a:lnTo>
                    <a:pt x="53" y="85"/>
                  </a:lnTo>
                  <a:close/>
                  <a:moveTo>
                    <a:pt x="54" y="84"/>
                  </a:moveTo>
                  <a:lnTo>
                    <a:pt x="54" y="85"/>
                  </a:lnTo>
                  <a:lnTo>
                    <a:pt x="54" y="84"/>
                  </a:lnTo>
                  <a:close/>
                  <a:moveTo>
                    <a:pt x="54" y="84"/>
                  </a:moveTo>
                  <a:lnTo>
                    <a:pt x="54" y="85"/>
                  </a:lnTo>
                  <a:lnTo>
                    <a:pt x="53" y="85"/>
                  </a:lnTo>
                  <a:lnTo>
                    <a:pt x="54" y="84"/>
                  </a:lnTo>
                  <a:close/>
                  <a:moveTo>
                    <a:pt x="20" y="84"/>
                  </a:moveTo>
                  <a:lnTo>
                    <a:pt x="20" y="85"/>
                  </a:lnTo>
                  <a:lnTo>
                    <a:pt x="20" y="84"/>
                  </a:lnTo>
                  <a:close/>
                  <a:moveTo>
                    <a:pt x="50" y="85"/>
                  </a:moveTo>
                  <a:lnTo>
                    <a:pt x="50" y="84"/>
                  </a:lnTo>
                  <a:lnTo>
                    <a:pt x="50" y="85"/>
                  </a:lnTo>
                  <a:close/>
                  <a:moveTo>
                    <a:pt x="21" y="84"/>
                  </a:moveTo>
                  <a:lnTo>
                    <a:pt x="21" y="85"/>
                  </a:lnTo>
                  <a:lnTo>
                    <a:pt x="21" y="84"/>
                  </a:lnTo>
                  <a:close/>
                  <a:moveTo>
                    <a:pt x="16" y="84"/>
                  </a:moveTo>
                  <a:lnTo>
                    <a:pt x="16" y="85"/>
                  </a:lnTo>
                  <a:lnTo>
                    <a:pt x="16" y="84"/>
                  </a:lnTo>
                  <a:close/>
                  <a:moveTo>
                    <a:pt x="1" y="84"/>
                  </a:moveTo>
                  <a:lnTo>
                    <a:pt x="1" y="85"/>
                  </a:lnTo>
                  <a:lnTo>
                    <a:pt x="1" y="84"/>
                  </a:lnTo>
                  <a:close/>
                  <a:moveTo>
                    <a:pt x="12" y="85"/>
                  </a:moveTo>
                  <a:lnTo>
                    <a:pt x="12" y="84"/>
                  </a:lnTo>
                  <a:lnTo>
                    <a:pt x="12" y="85"/>
                  </a:lnTo>
                  <a:close/>
                  <a:moveTo>
                    <a:pt x="4" y="85"/>
                  </a:moveTo>
                  <a:lnTo>
                    <a:pt x="4" y="84"/>
                  </a:lnTo>
                  <a:lnTo>
                    <a:pt x="4" y="85"/>
                  </a:lnTo>
                  <a:close/>
                  <a:moveTo>
                    <a:pt x="20" y="84"/>
                  </a:moveTo>
                  <a:lnTo>
                    <a:pt x="19" y="84"/>
                  </a:lnTo>
                  <a:lnTo>
                    <a:pt x="20" y="84"/>
                  </a:lnTo>
                  <a:close/>
                  <a:moveTo>
                    <a:pt x="16" y="84"/>
                  </a:moveTo>
                  <a:lnTo>
                    <a:pt x="16" y="85"/>
                  </a:lnTo>
                  <a:lnTo>
                    <a:pt x="16" y="84"/>
                  </a:lnTo>
                  <a:close/>
                  <a:moveTo>
                    <a:pt x="19" y="85"/>
                  </a:moveTo>
                  <a:lnTo>
                    <a:pt x="19" y="84"/>
                  </a:lnTo>
                  <a:lnTo>
                    <a:pt x="19" y="85"/>
                  </a:lnTo>
                  <a:close/>
                  <a:moveTo>
                    <a:pt x="50" y="85"/>
                  </a:moveTo>
                  <a:lnTo>
                    <a:pt x="50" y="84"/>
                  </a:lnTo>
                  <a:lnTo>
                    <a:pt x="50" y="85"/>
                  </a:lnTo>
                  <a:close/>
                  <a:moveTo>
                    <a:pt x="1" y="85"/>
                  </a:moveTo>
                  <a:lnTo>
                    <a:pt x="1" y="84"/>
                  </a:lnTo>
                  <a:lnTo>
                    <a:pt x="1" y="85"/>
                  </a:lnTo>
                  <a:close/>
                  <a:moveTo>
                    <a:pt x="9" y="84"/>
                  </a:moveTo>
                  <a:lnTo>
                    <a:pt x="9" y="84"/>
                  </a:lnTo>
                  <a:lnTo>
                    <a:pt x="9" y="84"/>
                  </a:lnTo>
                  <a:close/>
                  <a:moveTo>
                    <a:pt x="49" y="85"/>
                  </a:moveTo>
                  <a:lnTo>
                    <a:pt x="49" y="84"/>
                  </a:lnTo>
                  <a:lnTo>
                    <a:pt x="49" y="85"/>
                  </a:lnTo>
                  <a:close/>
                  <a:moveTo>
                    <a:pt x="16" y="84"/>
                  </a:moveTo>
                  <a:lnTo>
                    <a:pt x="16" y="85"/>
                  </a:lnTo>
                  <a:lnTo>
                    <a:pt x="16" y="84"/>
                  </a:lnTo>
                  <a:close/>
                  <a:moveTo>
                    <a:pt x="13" y="84"/>
                  </a:moveTo>
                  <a:lnTo>
                    <a:pt x="12" y="84"/>
                  </a:lnTo>
                  <a:lnTo>
                    <a:pt x="13" y="84"/>
                  </a:lnTo>
                  <a:close/>
                  <a:moveTo>
                    <a:pt x="58" y="84"/>
                  </a:moveTo>
                  <a:lnTo>
                    <a:pt x="58" y="84"/>
                  </a:lnTo>
                  <a:lnTo>
                    <a:pt x="58" y="84"/>
                  </a:lnTo>
                  <a:close/>
                  <a:moveTo>
                    <a:pt x="57" y="84"/>
                  </a:moveTo>
                  <a:lnTo>
                    <a:pt x="57" y="84"/>
                  </a:lnTo>
                  <a:lnTo>
                    <a:pt x="57" y="84"/>
                  </a:lnTo>
                  <a:close/>
                  <a:moveTo>
                    <a:pt x="10" y="84"/>
                  </a:moveTo>
                  <a:lnTo>
                    <a:pt x="10" y="84"/>
                  </a:lnTo>
                  <a:lnTo>
                    <a:pt x="10" y="84"/>
                  </a:lnTo>
                  <a:close/>
                  <a:moveTo>
                    <a:pt x="16" y="84"/>
                  </a:moveTo>
                  <a:lnTo>
                    <a:pt x="15" y="84"/>
                  </a:lnTo>
                  <a:lnTo>
                    <a:pt x="16" y="84"/>
                  </a:lnTo>
                  <a:close/>
                  <a:moveTo>
                    <a:pt x="13" y="84"/>
                  </a:moveTo>
                  <a:lnTo>
                    <a:pt x="12" y="84"/>
                  </a:lnTo>
                  <a:lnTo>
                    <a:pt x="13" y="84"/>
                  </a:lnTo>
                  <a:close/>
                  <a:moveTo>
                    <a:pt x="19" y="84"/>
                  </a:moveTo>
                  <a:lnTo>
                    <a:pt x="19" y="84"/>
                  </a:lnTo>
                  <a:lnTo>
                    <a:pt x="19" y="84"/>
                  </a:lnTo>
                  <a:close/>
                  <a:moveTo>
                    <a:pt x="64" y="84"/>
                  </a:moveTo>
                  <a:lnTo>
                    <a:pt x="64" y="84"/>
                  </a:lnTo>
                  <a:lnTo>
                    <a:pt x="64" y="84"/>
                  </a:lnTo>
                  <a:close/>
                  <a:moveTo>
                    <a:pt x="20" y="84"/>
                  </a:moveTo>
                  <a:lnTo>
                    <a:pt x="20" y="84"/>
                  </a:lnTo>
                  <a:lnTo>
                    <a:pt x="20" y="84"/>
                  </a:lnTo>
                  <a:close/>
                  <a:moveTo>
                    <a:pt x="54" y="84"/>
                  </a:moveTo>
                  <a:lnTo>
                    <a:pt x="54" y="84"/>
                  </a:lnTo>
                  <a:lnTo>
                    <a:pt x="54" y="84"/>
                  </a:lnTo>
                  <a:close/>
                  <a:moveTo>
                    <a:pt x="16" y="84"/>
                  </a:moveTo>
                  <a:lnTo>
                    <a:pt x="15" y="84"/>
                  </a:lnTo>
                  <a:lnTo>
                    <a:pt x="16" y="84"/>
                  </a:lnTo>
                  <a:close/>
                  <a:moveTo>
                    <a:pt x="13" y="84"/>
                  </a:moveTo>
                  <a:lnTo>
                    <a:pt x="14" y="84"/>
                  </a:lnTo>
                  <a:lnTo>
                    <a:pt x="13" y="84"/>
                  </a:lnTo>
                  <a:close/>
                  <a:moveTo>
                    <a:pt x="64" y="84"/>
                  </a:moveTo>
                  <a:lnTo>
                    <a:pt x="63" y="84"/>
                  </a:lnTo>
                  <a:lnTo>
                    <a:pt x="64" y="84"/>
                  </a:lnTo>
                  <a:close/>
                  <a:moveTo>
                    <a:pt x="9" y="84"/>
                  </a:moveTo>
                  <a:lnTo>
                    <a:pt x="9" y="84"/>
                  </a:lnTo>
                  <a:lnTo>
                    <a:pt x="9" y="84"/>
                  </a:lnTo>
                  <a:close/>
                  <a:moveTo>
                    <a:pt x="10" y="84"/>
                  </a:moveTo>
                  <a:lnTo>
                    <a:pt x="9" y="84"/>
                  </a:lnTo>
                  <a:lnTo>
                    <a:pt x="10" y="84"/>
                  </a:lnTo>
                  <a:close/>
                  <a:moveTo>
                    <a:pt x="23" y="84"/>
                  </a:moveTo>
                  <a:lnTo>
                    <a:pt x="22" y="84"/>
                  </a:lnTo>
                  <a:lnTo>
                    <a:pt x="23" y="84"/>
                  </a:lnTo>
                  <a:close/>
                  <a:moveTo>
                    <a:pt x="16" y="84"/>
                  </a:moveTo>
                  <a:lnTo>
                    <a:pt x="16" y="84"/>
                  </a:lnTo>
                  <a:lnTo>
                    <a:pt x="16" y="84"/>
                  </a:lnTo>
                  <a:close/>
                  <a:moveTo>
                    <a:pt x="64" y="84"/>
                  </a:moveTo>
                  <a:lnTo>
                    <a:pt x="63" y="84"/>
                  </a:lnTo>
                  <a:lnTo>
                    <a:pt x="64" y="84"/>
                  </a:lnTo>
                  <a:close/>
                  <a:moveTo>
                    <a:pt x="13" y="84"/>
                  </a:moveTo>
                  <a:lnTo>
                    <a:pt x="12" y="84"/>
                  </a:lnTo>
                  <a:lnTo>
                    <a:pt x="13" y="84"/>
                  </a:lnTo>
                  <a:close/>
                  <a:moveTo>
                    <a:pt x="65" y="84"/>
                  </a:moveTo>
                  <a:lnTo>
                    <a:pt x="64" y="84"/>
                  </a:lnTo>
                  <a:lnTo>
                    <a:pt x="65" y="84"/>
                  </a:lnTo>
                  <a:close/>
                  <a:moveTo>
                    <a:pt x="2" y="84"/>
                  </a:moveTo>
                  <a:lnTo>
                    <a:pt x="1" y="84"/>
                  </a:lnTo>
                  <a:lnTo>
                    <a:pt x="2" y="84"/>
                  </a:lnTo>
                  <a:close/>
                  <a:moveTo>
                    <a:pt x="20" y="84"/>
                  </a:moveTo>
                  <a:lnTo>
                    <a:pt x="20" y="84"/>
                  </a:lnTo>
                  <a:lnTo>
                    <a:pt x="20" y="84"/>
                  </a:lnTo>
                  <a:close/>
                  <a:moveTo>
                    <a:pt x="15" y="84"/>
                  </a:moveTo>
                  <a:lnTo>
                    <a:pt x="15" y="84"/>
                  </a:lnTo>
                  <a:lnTo>
                    <a:pt x="15" y="84"/>
                  </a:lnTo>
                  <a:close/>
                  <a:moveTo>
                    <a:pt x="65" y="84"/>
                  </a:moveTo>
                  <a:lnTo>
                    <a:pt x="64" y="84"/>
                  </a:lnTo>
                  <a:lnTo>
                    <a:pt x="65" y="84"/>
                  </a:lnTo>
                  <a:close/>
                  <a:moveTo>
                    <a:pt x="13" y="84"/>
                  </a:moveTo>
                  <a:lnTo>
                    <a:pt x="12" y="84"/>
                  </a:lnTo>
                  <a:lnTo>
                    <a:pt x="13" y="84"/>
                  </a:lnTo>
                  <a:close/>
                  <a:moveTo>
                    <a:pt x="18" y="84"/>
                  </a:moveTo>
                  <a:lnTo>
                    <a:pt x="17" y="84"/>
                  </a:lnTo>
                  <a:lnTo>
                    <a:pt x="18" y="84"/>
                  </a:lnTo>
                  <a:close/>
                  <a:moveTo>
                    <a:pt x="28" y="84"/>
                  </a:moveTo>
                  <a:lnTo>
                    <a:pt x="29" y="84"/>
                  </a:lnTo>
                  <a:lnTo>
                    <a:pt x="28" y="84"/>
                  </a:lnTo>
                  <a:close/>
                  <a:moveTo>
                    <a:pt x="13" y="84"/>
                  </a:moveTo>
                  <a:lnTo>
                    <a:pt x="13" y="84"/>
                  </a:lnTo>
                  <a:lnTo>
                    <a:pt x="13" y="84"/>
                  </a:lnTo>
                  <a:close/>
                  <a:moveTo>
                    <a:pt x="65" y="84"/>
                  </a:moveTo>
                  <a:lnTo>
                    <a:pt x="64" y="84"/>
                  </a:lnTo>
                  <a:lnTo>
                    <a:pt x="65" y="84"/>
                  </a:lnTo>
                  <a:close/>
                  <a:moveTo>
                    <a:pt x="55" y="84"/>
                  </a:moveTo>
                  <a:lnTo>
                    <a:pt x="54" y="84"/>
                  </a:lnTo>
                  <a:lnTo>
                    <a:pt x="55" y="84"/>
                  </a:lnTo>
                  <a:close/>
                  <a:moveTo>
                    <a:pt x="16" y="84"/>
                  </a:moveTo>
                  <a:lnTo>
                    <a:pt x="15" y="84"/>
                  </a:lnTo>
                  <a:lnTo>
                    <a:pt x="16" y="84"/>
                  </a:lnTo>
                  <a:close/>
                  <a:moveTo>
                    <a:pt x="56" y="84"/>
                  </a:moveTo>
                  <a:lnTo>
                    <a:pt x="56" y="84"/>
                  </a:lnTo>
                  <a:lnTo>
                    <a:pt x="56" y="84"/>
                  </a:lnTo>
                  <a:close/>
                  <a:moveTo>
                    <a:pt x="17" y="84"/>
                  </a:moveTo>
                  <a:lnTo>
                    <a:pt x="17" y="84"/>
                  </a:lnTo>
                  <a:lnTo>
                    <a:pt x="17" y="84"/>
                  </a:lnTo>
                  <a:close/>
                  <a:moveTo>
                    <a:pt x="8" y="83"/>
                  </a:moveTo>
                  <a:lnTo>
                    <a:pt x="8" y="84"/>
                  </a:lnTo>
                  <a:lnTo>
                    <a:pt x="8" y="83"/>
                  </a:lnTo>
                  <a:close/>
                  <a:moveTo>
                    <a:pt x="16" y="83"/>
                  </a:moveTo>
                  <a:lnTo>
                    <a:pt x="16" y="84"/>
                  </a:lnTo>
                  <a:lnTo>
                    <a:pt x="16" y="83"/>
                  </a:lnTo>
                  <a:close/>
                  <a:moveTo>
                    <a:pt x="12" y="83"/>
                  </a:moveTo>
                  <a:lnTo>
                    <a:pt x="12" y="84"/>
                  </a:lnTo>
                  <a:lnTo>
                    <a:pt x="12" y="83"/>
                  </a:lnTo>
                  <a:close/>
                  <a:moveTo>
                    <a:pt x="12" y="84"/>
                  </a:moveTo>
                  <a:lnTo>
                    <a:pt x="12" y="83"/>
                  </a:lnTo>
                  <a:lnTo>
                    <a:pt x="12" y="84"/>
                  </a:lnTo>
                  <a:close/>
                  <a:moveTo>
                    <a:pt x="21" y="84"/>
                  </a:moveTo>
                  <a:lnTo>
                    <a:pt x="21" y="83"/>
                  </a:lnTo>
                  <a:lnTo>
                    <a:pt x="21" y="84"/>
                  </a:lnTo>
                  <a:close/>
                  <a:moveTo>
                    <a:pt x="19" y="84"/>
                  </a:moveTo>
                  <a:lnTo>
                    <a:pt x="19" y="83"/>
                  </a:lnTo>
                  <a:lnTo>
                    <a:pt x="19" y="84"/>
                  </a:lnTo>
                  <a:close/>
                  <a:moveTo>
                    <a:pt x="4" y="83"/>
                  </a:moveTo>
                  <a:lnTo>
                    <a:pt x="4" y="84"/>
                  </a:lnTo>
                  <a:lnTo>
                    <a:pt x="4" y="83"/>
                  </a:lnTo>
                  <a:close/>
                  <a:moveTo>
                    <a:pt x="12" y="83"/>
                  </a:moveTo>
                  <a:lnTo>
                    <a:pt x="12" y="84"/>
                  </a:lnTo>
                  <a:lnTo>
                    <a:pt x="12" y="83"/>
                  </a:lnTo>
                  <a:close/>
                  <a:moveTo>
                    <a:pt x="12" y="84"/>
                  </a:moveTo>
                  <a:lnTo>
                    <a:pt x="12" y="83"/>
                  </a:lnTo>
                  <a:lnTo>
                    <a:pt x="12" y="84"/>
                  </a:lnTo>
                  <a:close/>
                  <a:moveTo>
                    <a:pt x="15" y="84"/>
                  </a:moveTo>
                  <a:lnTo>
                    <a:pt x="15" y="83"/>
                  </a:lnTo>
                  <a:lnTo>
                    <a:pt x="15" y="84"/>
                  </a:lnTo>
                  <a:close/>
                  <a:moveTo>
                    <a:pt x="62" y="83"/>
                  </a:moveTo>
                  <a:lnTo>
                    <a:pt x="62" y="84"/>
                  </a:lnTo>
                  <a:lnTo>
                    <a:pt x="62" y="83"/>
                  </a:lnTo>
                  <a:close/>
                  <a:moveTo>
                    <a:pt x="54" y="84"/>
                  </a:moveTo>
                  <a:lnTo>
                    <a:pt x="54" y="83"/>
                  </a:lnTo>
                  <a:lnTo>
                    <a:pt x="54" y="84"/>
                  </a:lnTo>
                  <a:close/>
                  <a:moveTo>
                    <a:pt x="17" y="83"/>
                  </a:moveTo>
                  <a:lnTo>
                    <a:pt x="17" y="84"/>
                  </a:lnTo>
                  <a:lnTo>
                    <a:pt x="17" y="83"/>
                  </a:lnTo>
                  <a:close/>
                  <a:moveTo>
                    <a:pt x="62" y="84"/>
                  </a:moveTo>
                  <a:lnTo>
                    <a:pt x="62" y="83"/>
                  </a:lnTo>
                  <a:lnTo>
                    <a:pt x="62" y="84"/>
                  </a:lnTo>
                  <a:close/>
                  <a:moveTo>
                    <a:pt x="2" y="84"/>
                  </a:moveTo>
                  <a:lnTo>
                    <a:pt x="2" y="83"/>
                  </a:lnTo>
                  <a:lnTo>
                    <a:pt x="2" y="84"/>
                  </a:lnTo>
                  <a:close/>
                  <a:moveTo>
                    <a:pt x="13" y="83"/>
                  </a:moveTo>
                  <a:lnTo>
                    <a:pt x="13" y="84"/>
                  </a:lnTo>
                  <a:lnTo>
                    <a:pt x="13" y="83"/>
                  </a:lnTo>
                  <a:close/>
                  <a:moveTo>
                    <a:pt x="9" y="84"/>
                  </a:moveTo>
                  <a:lnTo>
                    <a:pt x="9" y="84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4"/>
                  </a:lnTo>
                  <a:close/>
                  <a:moveTo>
                    <a:pt x="21" y="84"/>
                  </a:moveTo>
                  <a:lnTo>
                    <a:pt x="20" y="83"/>
                  </a:lnTo>
                  <a:lnTo>
                    <a:pt x="21" y="83"/>
                  </a:lnTo>
                  <a:lnTo>
                    <a:pt x="21" y="84"/>
                  </a:lnTo>
                  <a:close/>
                  <a:moveTo>
                    <a:pt x="12" y="83"/>
                  </a:moveTo>
                  <a:lnTo>
                    <a:pt x="12" y="84"/>
                  </a:lnTo>
                  <a:lnTo>
                    <a:pt x="12" y="83"/>
                  </a:lnTo>
                  <a:close/>
                  <a:moveTo>
                    <a:pt x="9" y="84"/>
                  </a:moveTo>
                  <a:lnTo>
                    <a:pt x="8" y="83"/>
                  </a:lnTo>
                  <a:lnTo>
                    <a:pt x="9" y="83"/>
                  </a:lnTo>
                  <a:lnTo>
                    <a:pt x="9" y="84"/>
                  </a:lnTo>
                  <a:close/>
                  <a:moveTo>
                    <a:pt x="56" y="84"/>
                  </a:moveTo>
                  <a:lnTo>
                    <a:pt x="56" y="84"/>
                  </a:lnTo>
                  <a:lnTo>
                    <a:pt x="56" y="83"/>
                  </a:lnTo>
                  <a:lnTo>
                    <a:pt x="56" y="83"/>
                  </a:lnTo>
                  <a:lnTo>
                    <a:pt x="56" y="84"/>
                  </a:lnTo>
                  <a:close/>
                  <a:moveTo>
                    <a:pt x="14" y="83"/>
                  </a:moveTo>
                  <a:lnTo>
                    <a:pt x="14" y="84"/>
                  </a:lnTo>
                  <a:lnTo>
                    <a:pt x="14" y="83"/>
                  </a:lnTo>
                  <a:close/>
                  <a:moveTo>
                    <a:pt x="15" y="83"/>
                  </a:moveTo>
                  <a:lnTo>
                    <a:pt x="15" y="84"/>
                  </a:lnTo>
                  <a:lnTo>
                    <a:pt x="15" y="83"/>
                  </a:lnTo>
                  <a:close/>
                  <a:moveTo>
                    <a:pt x="56" y="83"/>
                  </a:moveTo>
                  <a:lnTo>
                    <a:pt x="56" y="83"/>
                  </a:lnTo>
                  <a:lnTo>
                    <a:pt x="56" y="83"/>
                  </a:lnTo>
                  <a:close/>
                  <a:moveTo>
                    <a:pt x="8" y="83"/>
                  </a:moveTo>
                  <a:lnTo>
                    <a:pt x="8" y="83"/>
                  </a:lnTo>
                  <a:lnTo>
                    <a:pt x="8" y="83"/>
                  </a:lnTo>
                  <a:close/>
                  <a:moveTo>
                    <a:pt x="2" y="83"/>
                  </a:moveTo>
                  <a:lnTo>
                    <a:pt x="2" y="83"/>
                  </a:lnTo>
                  <a:lnTo>
                    <a:pt x="2" y="83"/>
                  </a:lnTo>
                  <a:close/>
                  <a:moveTo>
                    <a:pt x="11" y="83"/>
                  </a:moveTo>
                  <a:lnTo>
                    <a:pt x="10" y="83"/>
                  </a:lnTo>
                  <a:lnTo>
                    <a:pt x="11" y="83"/>
                  </a:lnTo>
                  <a:close/>
                  <a:moveTo>
                    <a:pt x="19" y="83"/>
                  </a:moveTo>
                  <a:lnTo>
                    <a:pt x="18" y="83"/>
                  </a:lnTo>
                  <a:lnTo>
                    <a:pt x="19" y="83"/>
                  </a:lnTo>
                  <a:close/>
                  <a:moveTo>
                    <a:pt x="51" y="83"/>
                  </a:moveTo>
                  <a:lnTo>
                    <a:pt x="50" y="83"/>
                  </a:lnTo>
                  <a:lnTo>
                    <a:pt x="51" y="83"/>
                  </a:lnTo>
                  <a:close/>
                  <a:moveTo>
                    <a:pt x="18" y="83"/>
                  </a:moveTo>
                  <a:lnTo>
                    <a:pt x="17" y="83"/>
                  </a:lnTo>
                  <a:lnTo>
                    <a:pt x="18" y="83"/>
                  </a:lnTo>
                  <a:close/>
                  <a:moveTo>
                    <a:pt x="19" y="83"/>
                  </a:moveTo>
                  <a:lnTo>
                    <a:pt x="18" y="83"/>
                  </a:lnTo>
                  <a:lnTo>
                    <a:pt x="19" y="83"/>
                  </a:lnTo>
                  <a:close/>
                  <a:moveTo>
                    <a:pt x="9" y="83"/>
                  </a:moveTo>
                  <a:lnTo>
                    <a:pt x="8" y="83"/>
                  </a:lnTo>
                  <a:lnTo>
                    <a:pt x="9" y="83"/>
                  </a:lnTo>
                  <a:close/>
                  <a:moveTo>
                    <a:pt x="53" y="83"/>
                  </a:moveTo>
                  <a:lnTo>
                    <a:pt x="53" y="83"/>
                  </a:lnTo>
                  <a:lnTo>
                    <a:pt x="53" y="83"/>
                  </a:lnTo>
                  <a:close/>
                  <a:moveTo>
                    <a:pt x="54" y="83"/>
                  </a:moveTo>
                  <a:lnTo>
                    <a:pt x="55" y="83"/>
                  </a:lnTo>
                  <a:lnTo>
                    <a:pt x="54" y="83"/>
                  </a:lnTo>
                  <a:close/>
                  <a:moveTo>
                    <a:pt x="50" y="83"/>
                  </a:moveTo>
                  <a:lnTo>
                    <a:pt x="51" y="83"/>
                  </a:lnTo>
                  <a:lnTo>
                    <a:pt x="50" y="83"/>
                  </a:lnTo>
                  <a:close/>
                  <a:moveTo>
                    <a:pt x="18" y="83"/>
                  </a:moveTo>
                  <a:lnTo>
                    <a:pt x="19" y="83"/>
                  </a:lnTo>
                  <a:lnTo>
                    <a:pt x="18" y="83"/>
                  </a:lnTo>
                  <a:close/>
                  <a:moveTo>
                    <a:pt x="8" y="83"/>
                  </a:moveTo>
                  <a:lnTo>
                    <a:pt x="8" y="83"/>
                  </a:lnTo>
                  <a:lnTo>
                    <a:pt x="8" y="83"/>
                  </a:lnTo>
                  <a:close/>
                  <a:moveTo>
                    <a:pt x="19" y="83"/>
                  </a:moveTo>
                  <a:lnTo>
                    <a:pt x="20" y="83"/>
                  </a:lnTo>
                  <a:lnTo>
                    <a:pt x="19" y="83"/>
                  </a:lnTo>
                  <a:close/>
                  <a:moveTo>
                    <a:pt x="24" y="83"/>
                  </a:moveTo>
                  <a:lnTo>
                    <a:pt x="24" y="83"/>
                  </a:lnTo>
                  <a:lnTo>
                    <a:pt x="24" y="83"/>
                  </a:lnTo>
                  <a:close/>
                  <a:moveTo>
                    <a:pt x="16" y="83"/>
                  </a:moveTo>
                  <a:lnTo>
                    <a:pt x="15" y="83"/>
                  </a:lnTo>
                  <a:lnTo>
                    <a:pt x="16" y="83"/>
                  </a:lnTo>
                  <a:close/>
                  <a:moveTo>
                    <a:pt x="53" y="83"/>
                  </a:moveTo>
                  <a:lnTo>
                    <a:pt x="53" y="83"/>
                  </a:lnTo>
                  <a:lnTo>
                    <a:pt x="53" y="83"/>
                  </a:lnTo>
                  <a:close/>
                  <a:moveTo>
                    <a:pt x="65" y="83"/>
                  </a:moveTo>
                  <a:lnTo>
                    <a:pt x="64" y="83"/>
                  </a:lnTo>
                  <a:lnTo>
                    <a:pt x="65" y="83"/>
                  </a:lnTo>
                  <a:close/>
                  <a:moveTo>
                    <a:pt x="3" y="83"/>
                  </a:moveTo>
                  <a:lnTo>
                    <a:pt x="2" y="83"/>
                  </a:lnTo>
                  <a:lnTo>
                    <a:pt x="3" y="83"/>
                  </a:lnTo>
                  <a:close/>
                  <a:moveTo>
                    <a:pt x="13" y="83"/>
                  </a:moveTo>
                  <a:lnTo>
                    <a:pt x="12" y="83"/>
                  </a:lnTo>
                  <a:lnTo>
                    <a:pt x="13" y="83"/>
                  </a:lnTo>
                  <a:close/>
                  <a:moveTo>
                    <a:pt x="17" y="83"/>
                  </a:moveTo>
                  <a:lnTo>
                    <a:pt x="16" y="83"/>
                  </a:lnTo>
                  <a:lnTo>
                    <a:pt x="17" y="83"/>
                  </a:lnTo>
                  <a:close/>
                  <a:moveTo>
                    <a:pt x="8" y="83"/>
                  </a:moveTo>
                  <a:lnTo>
                    <a:pt x="8" y="83"/>
                  </a:lnTo>
                  <a:lnTo>
                    <a:pt x="8" y="83"/>
                  </a:lnTo>
                  <a:close/>
                  <a:moveTo>
                    <a:pt x="21" y="83"/>
                  </a:moveTo>
                  <a:lnTo>
                    <a:pt x="21" y="83"/>
                  </a:lnTo>
                  <a:lnTo>
                    <a:pt x="21" y="83"/>
                  </a:lnTo>
                  <a:close/>
                  <a:moveTo>
                    <a:pt x="13" y="83"/>
                  </a:moveTo>
                  <a:lnTo>
                    <a:pt x="12" y="83"/>
                  </a:lnTo>
                  <a:lnTo>
                    <a:pt x="13" y="83"/>
                  </a:lnTo>
                  <a:close/>
                  <a:moveTo>
                    <a:pt x="12" y="83"/>
                  </a:moveTo>
                  <a:lnTo>
                    <a:pt x="12" y="83"/>
                  </a:lnTo>
                  <a:lnTo>
                    <a:pt x="12" y="83"/>
                  </a:lnTo>
                  <a:close/>
                  <a:moveTo>
                    <a:pt x="9" y="83"/>
                  </a:moveTo>
                  <a:lnTo>
                    <a:pt x="8" y="83"/>
                  </a:lnTo>
                  <a:lnTo>
                    <a:pt x="9" y="83"/>
                  </a:lnTo>
                  <a:close/>
                  <a:moveTo>
                    <a:pt x="10" y="83"/>
                  </a:moveTo>
                  <a:lnTo>
                    <a:pt x="10" y="83"/>
                  </a:lnTo>
                  <a:lnTo>
                    <a:pt x="10" y="83"/>
                  </a:lnTo>
                  <a:close/>
                  <a:moveTo>
                    <a:pt x="15" y="83"/>
                  </a:moveTo>
                  <a:lnTo>
                    <a:pt x="16" y="83"/>
                  </a:lnTo>
                  <a:lnTo>
                    <a:pt x="15" y="83"/>
                  </a:lnTo>
                  <a:close/>
                  <a:moveTo>
                    <a:pt x="23" y="83"/>
                  </a:moveTo>
                  <a:lnTo>
                    <a:pt x="23" y="83"/>
                  </a:lnTo>
                  <a:lnTo>
                    <a:pt x="23" y="83"/>
                  </a:lnTo>
                  <a:close/>
                  <a:moveTo>
                    <a:pt x="22" y="83"/>
                  </a:moveTo>
                  <a:lnTo>
                    <a:pt x="21" y="83"/>
                  </a:lnTo>
                  <a:lnTo>
                    <a:pt x="22" y="83"/>
                  </a:lnTo>
                  <a:close/>
                  <a:moveTo>
                    <a:pt x="17" y="83"/>
                  </a:moveTo>
                  <a:lnTo>
                    <a:pt x="17" y="83"/>
                  </a:lnTo>
                  <a:lnTo>
                    <a:pt x="17" y="83"/>
                  </a:lnTo>
                  <a:close/>
                  <a:moveTo>
                    <a:pt x="13" y="83"/>
                  </a:moveTo>
                  <a:lnTo>
                    <a:pt x="13" y="83"/>
                  </a:lnTo>
                  <a:lnTo>
                    <a:pt x="13" y="83"/>
                  </a:lnTo>
                  <a:close/>
                  <a:moveTo>
                    <a:pt x="10" y="83"/>
                  </a:moveTo>
                  <a:lnTo>
                    <a:pt x="10" y="83"/>
                  </a:lnTo>
                  <a:lnTo>
                    <a:pt x="10" y="83"/>
                  </a:lnTo>
                  <a:close/>
                  <a:moveTo>
                    <a:pt x="57" y="83"/>
                  </a:moveTo>
                  <a:lnTo>
                    <a:pt x="57" y="83"/>
                  </a:lnTo>
                  <a:lnTo>
                    <a:pt x="57" y="83"/>
                  </a:lnTo>
                  <a:close/>
                  <a:moveTo>
                    <a:pt x="8" y="83"/>
                  </a:moveTo>
                  <a:lnTo>
                    <a:pt x="8" y="83"/>
                  </a:lnTo>
                  <a:lnTo>
                    <a:pt x="8" y="83"/>
                  </a:lnTo>
                  <a:close/>
                  <a:moveTo>
                    <a:pt x="57" y="83"/>
                  </a:moveTo>
                  <a:lnTo>
                    <a:pt x="57" y="83"/>
                  </a:lnTo>
                  <a:lnTo>
                    <a:pt x="57" y="83"/>
                  </a:lnTo>
                  <a:lnTo>
                    <a:pt x="57" y="83"/>
                  </a:lnTo>
                  <a:close/>
                  <a:moveTo>
                    <a:pt x="57" y="83"/>
                  </a:moveTo>
                  <a:lnTo>
                    <a:pt x="57" y="83"/>
                  </a:lnTo>
                  <a:lnTo>
                    <a:pt x="57" y="83"/>
                  </a:lnTo>
                  <a:close/>
                  <a:moveTo>
                    <a:pt x="14" y="83"/>
                  </a:moveTo>
                  <a:lnTo>
                    <a:pt x="14" y="83"/>
                  </a:lnTo>
                  <a:lnTo>
                    <a:pt x="14" y="83"/>
                  </a:lnTo>
                  <a:close/>
                  <a:moveTo>
                    <a:pt x="20" y="83"/>
                  </a:moveTo>
                  <a:lnTo>
                    <a:pt x="20" y="83"/>
                  </a:lnTo>
                  <a:lnTo>
                    <a:pt x="20" y="83"/>
                  </a:lnTo>
                  <a:close/>
                  <a:moveTo>
                    <a:pt x="16" y="83"/>
                  </a:moveTo>
                  <a:lnTo>
                    <a:pt x="16" y="83"/>
                  </a:lnTo>
                  <a:lnTo>
                    <a:pt x="16" y="83"/>
                  </a:lnTo>
                  <a:close/>
                  <a:moveTo>
                    <a:pt x="10" y="83"/>
                  </a:moveTo>
                  <a:lnTo>
                    <a:pt x="10" y="83"/>
                  </a:lnTo>
                  <a:lnTo>
                    <a:pt x="10" y="83"/>
                  </a:lnTo>
                  <a:close/>
                  <a:moveTo>
                    <a:pt x="15" y="83"/>
                  </a:moveTo>
                  <a:lnTo>
                    <a:pt x="15" y="83"/>
                  </a:lnTo>
                  <a:lnTo>
                    <a:pt x="15" y="83"/>
                  </a:lnTo>
                  <a:close/>
                  <a:moveTo>
                    <a:pt x="13" y="83"/>
                  </a:moveTo>
                  <a:lnTo>
                    <a:pt x="13" y="83"/>
                  </a:lnTo>
                  <a:lnTo>
                    <a:pt x="13" y="83"/>
                  </a:lnTo>
                  <a:close/>
                  <a:moveTo>
                    <a:pt x="2" y="83"/>
                  </a:moveTo>
                  <a:lnTo>
                    <a:pt x="2" y="83"/>
                  </a:lnTo>
                  <a:lnTo>
                    <a:pt x="2" y="83"/>
                  </a:lnTo>
                  <a:close/>
                  <a:moveTo>
                    <a:pt x="20" y="83"/>
                  </a:moveTo>
                  <a:lnTo>
                    <a:pt x="20" y="83"/>
                  </a:lnTo>
                  <a:lnTo>
                    <a:pt x="20" y="83"/>
                  </a:lnTo>
                  <a:close/>
                  <a:moveTo>
                    <a:pt x="11" y="83"/>
                  </a:moveTo>
                  <a:lnTo>
                    <a:pt x="11" y="83"/>
                  </a:lnTo>
                  <a:lnTo>
                    <a:pt x="11" y="83"/>
                  </a:lnTo>
                  <a:close/>
                  <a:moveTo>
                    <a:pt x="10" y="83"/>
                  </a:moveTo>
                  <a:lnTo>
                    <a:pt x="10" y="83"/>
                  </a:lnTo>
                  <a:lnTo>
                    <a:pt x="10" y="83"/>
                  </a:lnTo>
                  <a:lnTo>
                    <a:pt x="10" y="83"/>
                  </a:lnTo>
                  <a:lnTo>
                    <a:pt x="10" y="83"/>
                  </a:lnTo>
                  <a:close/>
                  <a:moveTo>
                    <a:pt x="16" y="83"/>
                  </a:moveTo>
                  <a:lnTo>
                    <a:pt x="16" y="83"/>
                  </a:lnTo>
                  <a:lnTo>
                    <a:pt x="16" y="83"/>
                  </a:lnTo>
                  <a:close/>
                  <a:moveTo>
                    <a:pt x="16" y="83"/>
                  </a:moveTo>
                  <a:lnTo>
                    <a:pt x="16" y="83"/>
                  </a:lnTo>
                  <a:lnTo>
                    <a:pt x="16" y="83"/>
                  </a:lnTo>
                  <a:close/>
                  <a:moveTo>
                    <a:pt x="10" y="83"/>
                  </a:moveTo>
                  <a:lnTo>
                    <a:pt x="10" y="83"/>
                  </a:lnTo>
                  <a:lnTo>
                    <a:pt x="10" y="83"/>
                  </a:lnTo>
                  <a:close/>
                  <a:moveTo>
                    <a:pt x="23" y="83"/>
                  </a:moveTo>
                  <a:lnTo>
                    <a:pt x="23" y="83"/>
                  </a:lnTo>
                  <a:lnTo>
                    <a:pt x="23" y="83"/>
                  </a:lnTo>
                  <a:close/>
                  <a:moveTo>
                    <a:pt x="58" y="83"/>
                  </a:moveTo>
                  <a:lnTo>
                    <a:pt x="58" y="83"/>
                  </a:lnTo>
                  <a:lnTo>
                    <a:pt x="58" y="83"/>
                  </a:lnTo>
                  <a:close/>
                  <a:moveTo>
                    <a:pt x="57" y="83"/>
                  </a:moveTo>
                  <a:lnTo>
                    <a:pt x="57" y="83"/>
                  </a:lnTo>
                  <a:lnTo>
                    <a:pt x="57" y="83"/>
                  </a:lnTo>
                  <a:close/>
                  <a:moveTo>
                    <a:pt x="8" y="83"/>
                  </a:moveTo>
                  <a:lnTo>
                    <a:pt x="8" y="83"/>
                  </a:lnTo>
                  <a:lnTo>
                    <a:pt x="8" y="83"/>
                  </a:lnTo>
                  <a:close/>
                  <a:moveTo>
                    <a:pt x="13" y="83"/>
                  </a:moveTo>
                  <a:lnTo>
                    <a:pt x="13" y="83"/>
                  </a:lnTo>
                  <a:lnTo>
                    <a:pt x="13" y="83"/>
                  </a:lnTo>
                  <a:close/>
                  <a:moveTo>
                    <a:pt x="55" y="83"/>
                  </a:moveTo>
                  <a:lnTo>
                    <a:pt x="55" y="83"/>
                  </a:lnTo>
                  <a:lnTo>
                    <a:pt x="55" y="83"/>
                  </a:lnTo>
                  <a:close/>
                  <a:moveTo>
                    <a:pt x="13" y="83"/>
                  </a:moveTo>
                  <a:lnTo>
                    <a:pt x="13" y="83"/>
                  </a:lnTo>
                  <a:lnTo>
                    <a:pt x="13" y="83"/>
                  </a:lnTo>
                  <a:close/>
                  <a:moveTo>
                    <a:pt x="15" y="83"/>
                  </a:moveTo>
                  <a:lnTo>
                    <a:pt x="15" y="83"/>
                  </a:lnTo>
                  <a:lnTo>
                    <a:pt x="15" y="83"/>
                  </a:lnTo>
                  <a:close/>
                  <a:moveTo>
                    <a:pt x="3" y="83"/>
                  </a:moveTo>
                  <a:lnTo>
                    <a:pt x="3" y="83"/>
                  </a:lnTo>
                  <a:lnTo>
                    <a:pt x="3" y="83"/>
                  </a:lnTo>
                  <a:close/>
                  <a:moveTo>
                    <a:pt x="64" y="83"/>
                  </a:moveTo>
                  <a:lnTo>
                    <a:pt x="64" y="83"/>
                  </a:lnTo>
                  <a:lnTo>
                    <a:pt x="64" y="83"/>
                  </a:lnTo>
                  <a:close/>
                  <a:moveTo>
                    <a:pt x="57" y="83"/>
                  </a:moveTo>
                  <a:lnTo>
                    <a:pt x="57" y="83"/>
                  </a:lnTo>
                  <a:lnTo>
                    <a:pt x="57" y="83"/>
                  </a:lnTo>
                  <a:close/>
                  <a:moveTo>
                    <a:pt x="14" y="83"/>
                  </a:moveTo>
                  <a:lnTo>
                    <a:pt x="13" y="83"/>
                  </a:lnTo>
                  <a:lnTo>
                    <a:pt x="14" y="83"/>
                  </a:lnTo>
                  <a:close/>
                  <a:moveTo>
                    <a:pt x="15" y="83"/>
                  </a:moveTo>
                  <a:lnTo>
                    <a:pt x="14" y="83"/>
                  </a:lnTo>
                  <a:lnTo>
                    <a:pt x="15" y="83"/>
                  </a:lnTo>
                  <a:close/>
                  <a:moveTo>
                    <a:pt x="56" y="83"/>
                  </a:moveTo>
                  <a:lnTo>
                    <a:pt x="56" y="83"/>
                  </a:lnTo>
                  <a:lnTo>
                    <a:pt x="56" y="83"/>
                  </a:lnTo>
                  <a:lnTo>
                    <a:pt x="56" y="83"/>
                  </a:lnTo>
                  <a:lnTo>
                    <a:pt x="56" y="83"/>
                  </a:lnTo>
                  <a:close/>
                  <a:moveTo>
                    <a:pt x="17" y="83"/>
                  </a:moveTo>
                  <a:lnTo>
                    <a:pt x="18" y="83"/>
                  </a:lnTo>
                  <a:lnTo>
                    <a:pt x="17" y="83"/>
                  </a:lnTo>
                  <a:close/>
                  <a:moveTo>
                    <a:pt x="16" y="83"/>
                  </a:moveTo>
                  <a:lnTo>
                    <a:pt x="16" y="83"/>
                  </a:lnTo>
                  <a:lnTo>
                    <a:pt x="16" y="83"/>
                  </a:lnTo>
                  <a:close/>
                  <a:moveTo>
                    <a:pt x="18" y="83"/>
                  </a:moveTo>
                  <a:lnTo>
                    <a:pt x="17" y="83"/>
                  </a:lnTo>
                  <a:lnTo>
                    <a:pt x="18" y="83"/>
                  </a:lnTo>
                  <a:close/>
                  <a:moveTo>
                    <a:pt x="10" y="83"/>
                  </a:moveTo>
                  <a:lnTo>
                    <a:pt x="10" y="83"/>
                  </a:lnTo>
                  <a:lnTo>
                    <a:pt x="10" y="83"/>
                  </a:lnTo>
                  <a:close/>
                  <a:moveTo>
                    <a:pt x="17" y="83"/>
                  </a:moveTo>
                  <a:lnTo>
                    <a:pt x="16" y="83"/>
                  </a:lnTo>
                  <a:lnTo>
                    <a:pt x="17" y="83"/>
                  </a:lnTo>
                  <a:close/>
                  <a:moveTo>
                    <a:pt x="16" y="83"/>
                  </a:moveTo>
                  <a:lnTo>
                    <a:pt x="15" y="83"/>
                  </a:lnTo>
                  <a:lnTo>
                    <a:pt x="16" y="83"/>
                  </a:lnTo>
                  <a:close/>
                  <a:moveTo>
                    <a:pt x="18" y="83"/>
                  </a:moveTo>
                  <a:lnTo>
                    <a:pt x="17" y="83"/>
                  </a:lnTo>
                  <a:lnTo>
                    <a:pt x="18" y="83"/>
                  </a:lnTo>
                  <a:close/>
                  <a:moveTo>
                    <a:pt x="27" y="83"/>
                  </a:moveTo>
                  <a:lnTo>
                    <a:pt x="26" y="83"/>
                  </a:lnTo>
                  <a:lnTo>
                    <a:pt x="27" y="83"/>
                  </a:lnTo>
                  <a:close/>
                  <a:moveTo>
                    <a:pt x="13" y="83"/>
                  </a:moveTo>
                  <a:lnTo>
                    <a:pt x="13" y="83"/>
                  </a:lnTo>
                  <a:lnTo>
                    <a:pt x="13" y="83"/>
                  </a:lnTo>
                  <a:close/>
                  <a:moveTo>
                    <a:pt x="7" y="83"/>
                  </a:moveTo>
                  <a:lnTo>
                    <a:pt x="8" y="83"/>
                  </a:lnTo>
                  <a:lnTo>
                    <a:pt x="7" y="83"/>
                  </a:lnTo>
                  <a:close/>
                  <a:moveTo>
                    <a:pt x="8" y="83"/>
                  </a:moveTo>
                  <a:lnTo>
                    <a:pt x="8" y="83"/>
                  </a:lnTo>
                  <a:lnTo>
                    <a:pt x="8" y="83"/>
                  </a:lnTo>
                  <a:close/>
                  <a:moveTo>
                    <a:pt x="4" y="83"/>
                  </a:moveTo>
                  <a:lnTo>
                    <a:pt x="3" y="83"/>
                  </a:lnTo>
                  <a:lnTo>
                    <a:pt x="4" y="83"/>
                  </a:lnTo>
                  <a:close/>
                  <a:moveTo>
                    <a:pt x="12" y="83"/>
                  </a:moveTo>
                  <a:lnTo>
                    <a:pt x="12" y="83"/>
                  </a:lnTo>
                  <a:lnTo>
                    <a:pt x="12" y="83"/>
                  </a:lnTo>
                  <a:close/>
                  <a:moveTo>
                    <a:pt x="15" y="83"/>
                  </a:moveTo>
                  <a:lnTo>
                    <a:pt x="15" y="83"/>
                  </a:lnTo>
                  <a:lnTo>
                    <a:pt x="15" y="83"/>
                  </a:lnTo>
                  <a:close/>
                  <a:moveTo>
                    <a:pt x="8" y="83"/>
                  </a:moveTo>
                  <a:lnTo>
                    <a:pt x="8" y="83"/>
                  </a:lnTo>
                  <a:lnTo>
                    <a:pt x="8" y="83"/>
                  </a:lnTo>
                  <a:close/>
                  <a:moveTo>
                    <a:pt x="13" y="83"/>
                  </a:moveTo>
                  <a:lnTo>
                    <a:pt x="13" y="83"/>
                  </a:lnTo>
                  <a:lnTo>
                    <a:pt x="13" y="83"/>
                  </a:lnTo>
                  <a:close/>
                  <a:moveTo>
                    <a:pt x="56" y="83"/>
                  </a:moveTo>
                  <a:lnTo>
                    <a:pt x="56" y="83"/>
                  </a:lnTo>
                  <a:lnTo>
                    <a:pt x="56" y="83"/>
                  </a:lnTo>
                  <a:close/>
                  <a:moveTo>
                    <a:pt x="24" y="83"/>
                  </a:moveTo>
                  <a:lnTo>
                    <a:pt x="23" y="83"/>
                  </a:lnTo>
                  <a:lnTo>
                    <a:pt x="24" y="83"/>
                  </a:lnTo>
                  <a:close/>
                  <a:moveTo>
                    <a:pt x="12" y="83"/>
                  </a:moveTo>
                  <a:lnTo>
                    <a:pt x="11" y="83"/>
                  </a:lnTo>
                  <a:lnTo>
                    <a:pt x="12" y="83"/>
                  </a:lnTo>
                  <a:close/>
                  <a:moveTo>
                    <a:pt x="10" y="83"/>
                  </a:moveTo>
                  <a:lnTo>
                    <a:pt x="9" y="83"/>
                  </a:lnTo>
                  <a:lnTo>
                    <a:pt x="10" y="83"/>
                  </a:lnTo>
                  <a:close/>
                  <a:moveTo>
                    <a:pt x="13" y="83"/>
                  </a:moveTo>
                  <a:lnTo>
                    <a:pt x="13" y="83"/>
                  </a:lnTo>
                  <a:lnTo>
                    <a:pt x="13" y="83"/>
                  </a:lnTo>
                  <a:close/>
                  <a:moveTo>
                    <a:pt x="14" y="83"/>
                  </a:moveTo>
                  <a:lnTo>
                    <a:pt x="13" y="83"/>
                  </a:lnTo>
                  <a:lnTo>
                    <a:pt x="14" y="83"/>
                  </a:lnTo>
                  <a:close/>
                  <a:moveTo>
                    <a:pt x="56" y="83"/>
                  </a:moveTo>
                  <a:lnTo>
                    <a:pt x="56" y="83"/>
                  </a:lnTo>
                  <a:lnTo>
                    <a:pt x="56" y="83"/>
                  </a:lnTo>
                  <a:close/>
                  <a:moveTo>
                    <a:pt x="13" y="83"/>
                  </a:moveTo>
                  <a:lnTo>
                    <a:pt x="12" y="83"/>
                  </a:lnTo>
                  <a:lnTo>
                    <a:pt x="13" y="83"/>
                  </a:lnTo>
                  <a:close/>
                  <a:moveTo>
                    <a:pt x="12" y="83"/>
                  </a:moveTo>
                  <a:lnTo>
                    <a:pt x="12" y="83"/>
                  </a:lnTo>
                  <a:lnTo>
                    <a:pt x="12" y="83"/>
                  </a:lnTo>
                  <a:close/>
                  <a:moveTo>
                    <a:pt x="19" y="83"/>
                  </a:moveTo>
                  <a:lnTo>
                    <a:pt x="19" y="83"/>
                  </a:lnTo>
                  <a:lnTo>
                    <a:pt x="19" y="83"/>
                  </a:lnTo>
                  <a:close/>
                  <a:moveTo>
                    <a:pt x="15" y="82"/>
                  </a:moveTo>
                  <a:lnTo>
                    <a:pt x="15" y="83"/>
                  </a:lnTo>
                  <a:lnTo>
                    <a:pt x="15" y="82"/>
                  </a:lnTo>
                  <a:close/>
                  <a:moveTo>
                    <a:pt x="21" y="82"/>
                  </a:moveTo>
                  <a:lnTo>
                    <a:pt x="21" y="83"/>
                  </a:lnTo>
                  <a:lnTo>
                    <a:pt x="21" y="82"/>
                  </a:lnTo>
                  <a:close/>
                  <a:moveTo>
                    <a:pt x="66" y="83"/>
                  </a:moveTo>
                  <a:lnTo>
                    <a:pt x="66" y="82"/>
                  </a:lnTo>
                  <a:lnTo>
                    <a:pt x="66" y="83"/>
                  </a:lnTo>
                  <a:close/>
                  <a:moveTo>
                    <a:pt x="15" y="83"/>
                  </a:moveTo>
                  <a:lnTo>
                    <a:pt x="15" y="82"/>
                  </a:lnTo>
                  <a:lnTo>
                    <a:pt x="15" y="83"/>
                  </a:lnTo>
                  <a:close/>
                  <a:moveTo>
                    <a:pt x="55" y="83"/>
                  </a:moveTo>
                  <a:lnTo>
                    <a:pt x="55" y="82"/>
                  </a:lnTo>
                  <a:lnTo>
                    <a:pt x="55" y="83"/>
                  </a:lnTo>
                  <a:close/>
                  <a:moveTo>
                    <a:pt x="9" y="83"/>
                  </a:moveTo>
                  <a:lnTo>
                    <a:pt x="8" y="83"/>
                  </a:lnTo>
                  <a:lnTo>
                    <a:pt x="8" y="82"/>
                  </a:lnTo>
                  <a:lnTo>
                    <a:pt x="9" y="83"/>
                  </a:lnTo>
                  <a:close/>
                  <a:moveTo>
                    <a:pt x="23" y="83"/>
                  </a:moveTo>
                  <a:lnTo>
                    <a:pt x="23" y="83"/>
                  </a:lnTo>
                  <a:lnTo>
                    <a:pt x="23" y="82"/>
                  </a:lnTo>
                  <a:lnTo>
                    <a:pt x="23" y="83"/>
                  </a:lnTo>
                  <a:close/>
                  <a:moveTo>
                    <a:pt x="12" y="83"/>
                  </a:moveTo>
                  <a:lnTo>
                    <a:pt x="12" y="82"/>
                  </a:lnTo>
                  <a:lnTo>
                    <a:pt x="12" y="83"/>
                  </a:lnTo>
                  <a:close/>
                  <a:moveTo>
                    <a:pt x="55" y="83"/>
                  </a:moveTo>
                  <a:lnTo>
                    <a:pt x="55" y="82"/>
                  </a:lnTo>
                  <a:lnTo>
                    <a:pt x="55" y="83"/>
                  </a:lnTo>
                  <a:close/>
                  <a:moveTo>
                    <a:pt x="54" y="83"/>
                  </a:moveTo>
                  <a:lnTo>
                    <a:pt x="54" y="82"/>
                  </a:lnTo>
                  <a:lnTo>
                    <a:pt x="54" y="83"/>
                  </a:lnTo>
                  <a:close/>
                  <a:moveTo>
                    <a:pt x="11" y="83"/>
                  </a:moveTo>
                  <a:lnTo>
                    <a:pt x="11" y="82"/>
                  </a:lnTo>
                  <a:lnTo>
                    <a:pt x="11" y="83"/>
                  </a:lnTo>
                  <a:close/>
                  <a:moveTo>
                    <a:pt x="9" y="83"/>
                  </a:moveTo>
                  <a:lnTo>
                    <a:pt x="9" y="82"/>
                  </a:lnTo>
                  <a:lnTo>
                    <a:pt x="9" y="83"/>
                  </a:lnTo>
                  <a:close/>
                  <a:moveTo>
                    <a:pt x="13" y="82"/>
                  </a:moveTo>
                  <a:lnTo>
                    <a:pt x="13" y="83"/>
                  </a:lnTo>
                  <a:lnTo>
                    <a:pt x="13" y="82"/>
                  </a:lnTo>
                  <a:close/>
                  <a:moveTo>
                    <a:pt x="56" y="83"/>
                  </a:moveTo>
                  <a:lnTo>
                    <a:pt x="56" y="82"/>
                  </a:lnTo>
                  <a:lnTo>
                    <a:pt x="56" y="83"/>
                  </a:lnTo>
                  <a:close/>
                  <a:moveTo>
                    <a:pt x="13" y="82"/>
                  </a:moveTo>
                  <a:lnTo>
                    <a:pt x="13" y="83"/>
                  </a:lnTo>
                  <a:lnTo>
                    <a:pt x="13" y="82"/>
                  </a:lnTo>
                  <a:close/>
                  <a:moveTo>
                    <a:pt x="19" y="83"/>
                  </a:moveTo>
                  <a:lnTo>
                    <a:pt x="19" y="82"/>
                  </a:lnTo>
                  <a:lnTo>
                    <a:pt x="19" y="83"/>
                  </a:lnTo>
                  <a:close/>
                  <a:moveTo>
                    <a:pt x="58" y="82"/>
                  </a:moveTo>
                  <a:lnTo>
                    <a:pt x="58" y="83"/>
                  </a:lnTo>
                  <a:lnTo>
                    <a:pt x="58" y="82"/>
                  </a:lnTo>
                  <a:close/>
                  <a:moveTo>
                    <a:pt x="3" y="83"/>
                  </a:moveTo>
                  <a:lnTo>
                    <a:pt x="3" y="82"/>
                  </a:lnTo>
                  <a:lnTo>
                    <a:pt x="3" y="83"/>
                  </a:lnTo>
                  <a:close/>
                  <a:moveTo>
                    <a:pt x="13" y="83"/>
                  </a:moveTo>
                  <a:lnTo>
                    <a:pt x="13" y="82"/>
                  </a:lnTo>
                  <a:lnTo>
                    <a:pt x="13" y="83"/>
                  </a:lnTo>
                  <a:close/>
                  <a:moveTo>
                    <a:pt x="58" y="82"/>
                  </a:moveTo>
                  <a:lnTo>
                    <a:pt x="58" y="83"/>
                  </a:lnTo>
                  <a:lnTo>
                    <a:pt x="58" y="82"/>
                  </a:lnTo>
                  <a:close/>
                  <a:moveTo>
                    <a:pt x="54" y="82"/>
                  </a:moveTo>
                  <a:lnTo>
                    <a:pt x="54" y="83"/>
                  </a:lnTo>
                  <a:lnTo>
                    <a:pt x="54" y="82"/>
                  </a:lnTo>
                  <a:close/>
                  <a:moveTo>
                    <a:pt x="7" y="82"/>
                  </a:moveTo>
                  <a:lnTo>
                    <a:pt x="7" y="83"/>
                  </a:lnTo>
                  <a:lnTo>
                    <a:pt x="7" y="82"/>
                  </a:lnTo>
                  <a:close/>
                  <a:moveTo>
                    <a:pt x="9" y="83"/>
                  </a:moveTo>
                  <a:lnTo>
                    <a:pt x="9" y="82"/>
                  </a:lnTo>
                  <a:lnTo>
                    <a:pt x="9" y="83"/>
                  </a:lnTo>
                  <a:close/>
                  <a:moveTo>
                    <a:pt x="59" y="82"/>
                  </a:moveTo>
                  <a:lnTo>
                    <a:pt x="59" y="83"/>
                  </a:lnTo>
                  <a:lnTo>
                    <a:pt x="59" y="82"/>
                  </a:lnTo>
                  <a:close/>
                  <a:moveTo>
                    <a:pt x="13" y="83"/>
                  </a:moveTo>
                  <a:lnTo>
                    <a:pt x="13" y="82"/>
                  </a:lnTo>
                  <a:lnTo>
                    <a:pt x="13" y="83"/>
                  </a:lnTo>
                  <a:close/>
                  <a:moveTo>
                    <a:pt x="20" y="83"/>
                  </a:moveTo>
                  <a:lnTo>
                    <a:pt x="20" y="82"/>
                  </a:lnTo>
                  <a:lnTo>
                    <a:pt x="20" y="83"/>
                  </a:lnTo>
                  <a:close/>
                  <a:moveTo>
                    <a:pt x="16" y="82"/>
                  </a:moveTo>
                  <a:lnTo>
                    <a:pt x="16" y="83"/>
                  </a:lnTo>
                  <a:lnTo>
                    <a:pt x="16" y="82"/>
                  </a:lnTo>
                  <a:close/>
                  <a:moveTo>
                    <a:pt x="16" y="83"/>
                  </a:moveTo>
                  <a:lnTo>
                    <a:pt x="16" y="82"/>
                  </a:lnTo>
                  <a:lnTo>
                    <a:pt x="16" y="83"/>
                  </a:lnTo>
                  <a:close/>
                  <a:moveTo>
                    <a:pt x="5" y="82"/>
                  </a:moveTo>
                  <a:lnTo>
                    <a:pt x="5" y="83"/>
                  </a:lnTo>
                  <a:lnTo>
                    <a:pt x="5" y="82"/>
                  </a:lnTo>
                  <a:close/>
                  <a:moveTo>
                    <a:pt x="10" y="82"/>
                  </a:moveTo>
                  <a:lnTo>
                    <a:pt x="10" y="83"/>
                  </a:lnTo>
                  <a:lnTo>
                    <a:pt x="10" y="82"/>
                  </a:lnTo>
                  <a:close/>
                  <a:moveTo>
                    <a:pt x="13" y="82"/>
                  </a:moveTo>
                  <a:lnTo>
                    <a:pt x="13" y="83"/>
                  </a:lnTo>
                  <a:lnTo>
                    <a:pt x="13" y="82"/>
                  </a:lnTo>
                  <a:close/>
                  <a:moveTo>
                    <a:pt x="55" y="82"/>
                  </a:moveTo>
                  <a:lnTo>
                    <a:pt x="55" y="83"/>
                  </a:lnTo>
                  <a:lnTo>
                    <a:pt x="55" y="82"/>
                  </a:lnTo>
                  <a:close/>
                  <a:moveTo>
                    <a:pt x="15" y="82"/>
                  </a:moveTo>
                  <a:lnTo>
                    <a:pt x="15" y="83"/>
                  </a:lnTo>
                  <a:lnTo>
                    <a:pt x="15" y="82"/>
                  </a:lnTo>
                  <a:close/>
                  <a:moveTo>
                    <a:pt x="13" y="82"/>
                  </a:moveTo>
                  <a:lnTo>
                    <a:pt x="13" y="83"/>
                  </a:lnTo>
                  <a:lnTo>
                    <a:pt x="13" y="82"/>
                  </a:lnTo>
                  <a:close/>
                  <a:moveTo>
                    <a:pt x="17" y="82"/>
                  </a:moveTo>
                  <a:lnTo>
                    <a:pt x="17" y="83"/>
                  </a:lnTo>
                  <a:lnTo>
                    <a:pt x="17" y="82"/>
                  </a:lnTo>
                  <a:close/>
                  <a:moveTo>
                    <a:pt x="15" y="83"/>
                  </a:moveTo>
                  <a:lnTo>
                    <a:pt x="14" y="82"/>
                  </a:lnTo>
                  <a:lnTo>
                    <a:pt x="15" y="82"/>
                  </a:lnTo>
                  <a:lnTo>
                    <a:pt x="15" y="83"/>
                  </a:lnTo>
                  <a:close/>
                  <a:moveTo>
                    <a:pt x="12" y="82"/>
                  </a:moveTo>
                  <a:lnTo>
                    <a:pt x="12" y="82"/>
                  </a:lnTo>
                  <a:lnTo>
                    <a:pt x="12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13" y="82"/>
                  </a:moveTo>
                  <a:lnTo>
                    <a:pt x="13" y="83"/>
                  </a:lnTo>
                  <a:lnTo>
                    <a:pt x="13" y="82"/>
                  </a:lnTo>
                  <a:close/>
                  <a:moveTo>
                    <a:pt x="8" y="82"/>
                  </a:moveTo>
                  <a:lnTo>
                    <a:pt x="9" y="82"/>
                  </a:lnTo>
                  <a:lnTo>
                    <a:pt x="8" y="82"/>
                  </a:lnTo>
                  <a:close/>
                  <a:moveTo>
                    <a:pt x="13" y="82"/>
                  </a:moveTo>
                  <a:lnTo>
                    <a:pt x="13" y="83"/>
                  </a:lnTo>
                  <a:lnTo>
                    <a:pt x="13" y="82"/>
                  </a:lnTo>
                  <a:close/>
                  <a:moveTo>
                    <a:pt x="68" y="82"/>
                  </a:moveTo>
                  <a:lnTo>
                    <a:pt x="67" y="82"/>
                  </a:lnTo>
                  <a:lnTo>
                    <a:pt x="68" y="82"/>
                  </a:lnTo>
                  <a:close/>
                  <a:moveTo>
                    <a:pt x="15" y="82"/>
                  </a:moveTo>
                  <a:lnTo>
                    <a:pt x="14" y="82"/>
                  </a:lnTo>
                  <a:lnTo>
                    <a:pt x="15" y="82"/>
                  </a:lnTo>
                  <a:close/>
                  <a:moveTo>
                    <a:pt x="8" y="82"/>
                  </a:moveTo>
                  <a:lnTo>
                    <a:pt x="8" y="82"/>
                  </a:lnTo>
                  <a:lnTo>
                    <a:pt x="8" y="82"/>
                  </a:lnTo>
                  <a:close/>
                  <a:moveTo>
                    <a:pt x="9" y="82"/>
                  </a:moveTo>
                  <a:lnTo>
                    <a:pt x="9" y="82"/>
                  </a:lnTo>
                  <a:lnTo>
                    <a:pt x="9" y="82"/>
                  </a:lnTo>
                  <a:close/>
                  <a:moveTo>
                    <a:pt x="68" y="82"/>
                  </a:moveTo>
                  <a:lnTo>
                    <a:pt x="67" y="82"/>
                  </a:lnTo>
                  <a:lnTo>
                    <a:pt x="68" y="82"/>
                  </a:lnTo>
                  <a:close/>
                  <a:moveTo>
                    <a:pt x="20" y="82"/>
                  </a:moveTo>
                  <a:lnTo>
                    <a:pt x="19" y="82"/>
                  </a:lnTo>
                  <a:lnTo>
                    <a:pt x="20" y="82"/>
                  </a:lnTo>
                  <a:close/>
                  <a:moveTo>
                    <a:pt x="18" y="82"/>
                  </a:moveTo>
                  <a:lnTo>
                    <a:pt x="17" y="82"/>
                  </a:lnTo>
                  <a:lnTo>
                    <a:pt x="18" y="82"/>
                  </a:lnTo>
                  <a:close/>
                  <a:moveTo>
                    <a:pt x="6" y="82"/>
                  </a:moveTo>
                  <a:lnTo>
                    <a:pt x="6" y="82"/>
                  </a:lnTo>
                  <a:lnTo>
                    <a:pt x="6" y="82"/>
                  </a:lnTo>
                  <a:close/>
                  <a:moveTo>
                    <a:pt x="15" y="82"/>
                  </a:moveTo>
                  <a:lnTo>
                    <a:pt x="14" y="82"/>
                  </a:lnTo>
                  <a:lnTo>
                    <a:pt x="15" y="82"/>
                  </a:lnTo>
                  <a:close/>
                  <a:moveTo>
                    <a:pt x="19" y="82"/>
                  </a:moveTo>
                  <a:lnTo>
                    <a:pt x="18" y="82"/>
                  </a:lnTo>
                  <a:lnTo>
                    <a:pt x="19" y="82"/>
                  </a:lnTo>
                  <a:close/>
                  <a:moveTo>
                    <a:pt x="8" y="82"/>
                  </a:moveTo>
                  <a:lnTo>
                    <a:pt x="8" y="82"/>
                  </a:lnTo>
                  <a:lnTo>
                    <a:pt x="8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9" y="82"/>
                  </a:moveTo>
                  <a:lnTo>
                    <a:pt x="8" y="82"/>
                  </a:lnTo>
                  <a:lnTo>
                    <a:pt x="9" y="82"/>
                  </a:lnTo>
                  <a:close/>
                  <a:moveTo>
                    <a:pt x="14" y="82"/>
                  </a:moveTo>
                  <a:lnTo>
                    <a:pt x="13" y="82"/>
                  </a:lnTo>
                  <a:lnTo>
                    <a:pt x="14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66" y="82"/>
                  </a:moveTo>
                  <a:lnTo>
                    <a:pt x="65" y="82"/>
                  </a:lnTo>
                  <a:lnTo>
                    <a:pt x="66" y="82"/>
                  </a:lnTo>
                  <a:close/>
                  <a:moveTo>
                    <a:pt x="13" y="82"/>
                  </a:moveTo>
                  <a:lnTo>
                    <a:pt x="14" y="82"/>
                  </a:lnTo>
                  <a:lnTo>
                    <a:pt x="13" y="82"/>
                  </a:lnTo>
                  <a:close/>
                  <a:moveTo>
                    <a:pt x="15" y="82"/>
                  </a:moveTo>
                  <a:lnTo>
                    <a:pt x="15" y="82"/>
                  </a:lnTo>
                  <a:lnTo>
                    <a:pt x="15" y="82"/>
                  </a:lnTo>
                  <a:close/>
                  <a:moveTo>
                    <a:pt x="22" y="82"/>
                  </a:moveTo>
                  <a:lnTo>
                    <a:pt x="21" y="82"/>
                  </a:lnTo>
                  <a:lnTo>
                    <a:pt x="22" y="82"/>
                  </a:lnTo>
                  <a:close/>
                  <a:moveTo>
                    <a:pt x="16" y="82"/>
                  </a:moveTo>
                  <a:lnTo>
                    <a:pt x="16" y="82"/>
                  </a:lnTo>
                  <a:lnTo>
                    <a:pt x="16" y="82"/>
                  </a:lnTo>
                  <a:close/>
                  <a:moveTo>
                    <a:pt x="60" y="82"/>
                  </a:moveTo>
                  <a:lnTo>
                    <a:pt x="60" y="82"/>
                  </a:lnTo>
                  <a:lnTo>
                    <a:pt x="60" y="82"/>
                  </a:lnTo>
                  <a:close/>
                  <a:moveTo>
                    <a:pt x="62" y="82"/>
                  </a:moveTo>
                  <a:lnTo>
                    <a:pt x="62" y="82"/>
                  </a:lnTo>
                  <a:lnTo>
                    <a:pt x="62" y="82"/>
                  </a:lnTo>
                  <a:close/>
                  <a:moveTo>
                    <a:pt x="23" y="82"/>
                  </a:moveTo>
                  <a:lnTo>
                    <a:pt x="23" y="82"/>
                  </a:lnTo>
                  <a:lnTo>
                    <a:pt x="23" y="82"/>
                  </a:lnTo>
                  <a:close/>
                  <a:moveTo>
                    <a:pt x="54" y="82"/>
                  </a:moveTo>
                  <a:lnTo>
                    <a:pt x="54" y="82"/>
                  </a:lnTo>
                  <a:lnTo>
                    <a:pt x="54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14" y="82"/>
                  </a:moveTo>
                  <a:lnTo>
                    <a:pt x="13" y="82"/>
                  </a:lnTo>
                  <a:lnTo>
                    <a:pt x="14" y="82"/>
                  </a:lnTo>
                  <a:close/>
                  <a:moveTo>
                    <a:pt x="15" y="82"/>
                  </a:moveTo>
                  <a:lnTo>
                    <a:pt x="15" y="82"/>
                  </a:lnTo>
                  <a:lnTo>
                    <a:pt x="15" y="82"/>
                  </a:lnTo>
                  <a:close/>
                  <a:moveTo>
                    <a:pt x="62" y="82"/>
                  </a:moveTo>
                  <a:lnTo>
                    <a:pt x="62" y="82"/>
                  </a:lnTo>
                  <a:lnTo>
                    <a:pt x="62" y="82"/>
                  </a:lnTo>
                  <a:close/>
                  <a:moveTo>
                    <a:pt x="58" y="82"/>
                  </a:moveTo>
                  <a:lnTo>
                    <a:pt x="58" y="82"/>
                  </a:lnTo>
                  <a:lnTo>
                    <a:pt x="58" y="82"/>
                  </a:lnTo>
                  <a:close/>
                  <a:moveTo>
                    <a:pt x="13" y="82"/>
                  </a:moveTo>
                  <a:lnTo>
                    <a:pt x="12" y="82"/>
                  </a:lnTo>
                  <a:lnTo>
                    <a:pt x="13" y="82"/>
                  </a:lnTo>
                  <a:close/>
                  <a:moveTo>
                    <a:pt x="64" y="82"/>
                  </a:moveTo>
                  <a:lnTo>
                    <a:pt x="65" y="82"/>
                  </a:lnTo>
                  <a:lnTo>
                    <a:pt x="64" y="82"/>
                  </a:lnTo>
                  <a:close/>
                  <a:moveTo>
                    <a:pt x="17" y="82"/>
                  </a:moveTo>
                  <a:lnTo>
                    <a:pt x="16" y="82"/>
                  </a:lnTo>
                  <a:lnTo>
                    <a:pt x="17" y="82"/>
                  </a:lnTo>
                  <a:close/>
                  <a:moveTo>
                    <a:pt x="4" y="82"/>
                  </a:moveTo>
                  <a:lnTo>
                    <a:pt x="4" y="82"/>
                  </a:lnTo>
                  <a:lnTo>
                    <a:pt x="4" y="82"/>
                  </a:lnTo>
                  <a:close/>
                  <a:moveTo>
                    <a:pt x="60" y="82"/>
                  </a:moveTo>
                  <a:lnTo>
                    <a:pt x="59" y="82"/>
                  </a:lnTo>
                  <a:lnTo>
                    <a:pt x="60" y="82"/>
                  </a:lnTo>
                  <a:close/>
                  <a:moveTo>
                    <a:pt x="6" y="82"/>
                  </a:moveTo>
                  <a:lnTo>
                    <a:pt x="6" y="82"/>
                  </a:lnTo>
                  <a:lnTo>
                    <a:pt x="6" y="82"/>
                  </a:lnTo>
                  <a:close/>
                  <a:moveTo>
                    <a:pt x="9" y="82"/>
                  </a:moveTo>
                  <a:lnTo>
                    <a:pt x="9" y="82"/>
                  </a:lnTo>
                  <a:lnTo>
                    <a:pt x="9" y="82"/>
                  </a:lnTo>
                  <a:close/>
                  <a:moveTo>
                    <a:pt x="56" y="82"/>
                  </a:moveTo>
                  <a:lnTo>
                    <a:pt x="56" y="82"/>
                  </a:lnTo>
                  <a:lnTo>
                    <a:pt x="56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20" y="82"/>
                  </a:moveTo>
                  <a:lnTo>
                    <a:pt x="20" y="82"/>
                  </a:lnTo>
                  <a:lnTo>
                    <a:pt x="20" y="82"/>
                  </a:lnTo>
                  <a:close/>
                  <a:moveTo>
                    <a:pt x="67" y="82"/>
                  </a:moveTo>
                  <a:lnTo>
                    <a:pt x="67" y="82"/>
                  </a:lnTo>
                  <a:lnTo>
                    <a:pt x="67" y="82"/>
                  </a:lnTo>
                  <a:close/>
                  <a:moveTo>
                    <a:pt x="64" y="82"/>
                  </a:moveTo>
                  <a:lnTo>
                    <a:pt x="64" y="82"/>
                  </a:lnTo>
                  <a:lnTo>
                    <a:pt x="64" y="82"/>
                  </a:lnTo>
                  <a:close/>
                  <a:moveTo>
                    <a:pt x="16" y="82"/>
                  </a:moveTo>
                  <a:lnTo>
                    <a:pt x="16" y="82"/>
                  </a:lnTo>
                  <a:lnTo>
                    <a:pt x="16" y="82"/>
                  </a:lnTo>
                  <a:close/>
                  <a:moveTo>
                    <a:pt x="62" y="82"/>
                  </a:moveTo>
                  <a:lnTo>
                    <a:pt x="62" y="82"/>
                  </a:lnTo>
                  <a:lnTo>
                    <a:pt x="62" y="82"/>
                  </a:lnTo>
                  <a:close/>
                  <a:moveTo>
                    <a:pt x="17" y="82"/>
                  </a:moveTo>
                  <a:lnTo>
                    <a:pt x="17" y="82"/>
                  </a:lnTo>
                  <a:lnTo>
                    <a:pt x="17" y="82"/>
                  </a:lnTo>
                  <a:close/>
                  <a:moveTo>
                    <a:pt x="19" y="82"/>
                  </a:moveTo>
                  <a:lnTo>
                    <a:pt x="19" y="82"/>
                  </a:lnTo>
                  <a:lnTo>
                    <a:pt x="19" y="82"/>
                  </a:lnTo>
                  <a:close/>
                  <a:moveTo>
                    <a:pt x="18" y="82"/>
                  </a:moveTo>
                  <a:lnTo>
                    <a:pt x="18" y="82"/>
                  </a:lnTo>
                  <a:lnTo>
                    <a:pt x="18" y="82"/>
                  </a:lnTo>
                  <a:close/>
                  <a:moveTo>
                    <a:pt x="17" y="82"/>
                  </a:moveTo>
                  <a:lnTo>
                    <a:pt x="17" y="82"/>
                  </a:lnTo>
                  <a:lnTo>
                    <a:pt x="17" y="82"/>
                  </a:lnTo>
                  <a:close/>
                  <a:moveTo>
                    <a:pt x="9" y="82"/>
                  </a:moveTo>
                  <a:lnTo>
                    <a:pt x="9" y="82"/>
                  </a:lnTo>
                  <a:lnTo>
                    <a:pt x="9" y="82"/>
                  </a:lnTo>
                  <a:close/>
                  <a:moveTo>
                    <a:pt x="19" y="82"/>
                  </a:moveTo>
                  <a:lnTo>
                    <a:pt x="19" y="82"/>
                  </a:lnTo>
                  <a:lnTo>
                    <a:pt x="19" y="82"/>
                  </a:lnTo>
                  <a:close/>
                  <a:moveTo>
                    <a:pt x="14" y="82"/>
                  </a:moveTo>
                  <a:lnTo>
                    <a:pt x="14" y="82"/>
                  </a:lnTo>
                  <a:lnTo>
                    <a:pt x="14" y="82"/>
                  </a:lnTo>
                  <a:close/>
                  <a:moveTo>
                    <a:pt x="21" y="82"/>
                  </a:moveTo>
                  <a:lnTo>
                    <a:pt x="21" y="82"/>
                  </a:lnTo>
                  <a:lnTo>
                    <a:pt x="21" y="82"/>
                  </a:lnTo>
                  <a:close/>
                  <a:moveTo>
                    <a:pt x="16" y="82"/>
                  </a:moveTo>
                  <a:lnTo>
                    <a:pt x="16" y="82"/>
                  </a:lnTo>
                  <a:lnTo>
                    <a:pt x="16" y="82"/>
                  </a:lnTo>
                  <a:close/>
                  <a:moveTo>
                    <a:pt x="15" y="82"/>
                  </a:moveTo>
                  <a:lnTo>
                    <a:pt x="15" y="82"/>
                  </a:lnTo>
                  <a:lnTo>
                    <a:pt x="15" y="82"/>
                  </a:lnTo>
                  <a:close/>
                  <a:moveTo>
                    <a:pt x="17" y="82"/>
                  </a:moveTo>
                  <a:lnTo>
                    <a:pt x="17" y="82"/>
                  </a:lnTo>
                  <a:lnTo>
                    <a:pt x="17" y="82"/>
                  </a:lnTo>
                  <a:close/>
                  <a:moveTo>
                    <a:pt x="4" y="82"/>
                  </a:moveTo>
                  <a:lnTo>
                    <a:pt x="4" y="82"/>
                  </a:lnTo>
                  <a:lnTo>
                    <a:pt x="4" y="82"/>
                  </a:lnTo>
                  <a:close/>
                  <a:moveTo>
                    <a:pt x="11" y="82"/>
                  </a:moveTo>
                  <a:lnTo>
                    <a:pt x="11" y="82"/>
                  </a:lnTo>
                  <a:lnTo>
                    <a:pt x="11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16" y="82"/>
                  </a:move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close/>
                  <a:moveTo>
                    <a:pt x="9" y="82"/>
                  </a:moveTo>
                  <a:lnTo>
                    <a:pt x="8" y="82"/>
                  </a:lnTo>
                  <a:lnTo>
                    <a:pt x="9" y="82"/>
                  </a:lnTo>
                  <a:close/>
                  <a:moveTo>
                    <a:pt x="8" y="82"/>
                  </a:moveTo>
                  <a:lnTo>
                    <a:pt x="8" y="82"/>
                  </a:lnTo>
                  <a:lnTo>
                    <a:pt x="8" y="82"/>
                  </a:lnTo>
                  <a:close/>
                  <a:moveTo>
                    <a:pt x="16" y="82"/>
                  </a:moveTo>
                  <a:lnTo>
                    <a:pt x="16" y="82"/>
                  </a:lnTo>
                  <a:lnTo>
                    <a:pt x="16" y="82"/>
                  </a:lnTo>
                  <a:close/>
                  <a:moveTo>
                    <a:pt x="19" y="82"/>
                  </a:moveTo>
                  <a:lnTo>
                    <a:pt x="19" y="82"/>
                  </a:lnTo>
                  <a:lnTo>
                    <a:pt x="19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17" y="82"/>
                  </a:moveTo>
                  <a:lnTo>
                    <a:pt x="16" y="82"/>
                  </a:lnTo>
                  <a:lnTo>
                    <a:pt x="17" y="82"/>
                  </a:lnTo>
                  <a:close/>
                  <a:moveTo>
                    <a:pt x="6" y="82"/>
                  </a:moveTo>
                  <a:lnTo>
                    <a:pt x="6" y="82"/>
                  </a:lnTo>
                  <a:lnTo>
                    <a:pt x="6" y="82"/>
                  </a:lnTo>
                  <a:close/>
                  <a:moveTo>
                    <a:pt x="8" y="82"/>
                  </a:moveTo>
                  <a:lnTo>
                    <a:pt x="7" y="82"/>
                  </a:lnTo>
                  <a:lnTo>
                    <a:pt x="8" y="82"/>
                  </a:lnTo>
                  <a:close/>
                  <a:moveTo>
                    <a:pt x="5" y="82"/>
                  </a:moveTo>
                  <a:lnTo>
                    <a:pt x="6" y="82"/>
                  </a:lnTo>
                  <a:lnTo>
                    <a:pt x="5" y="82"/>
                  </a:lnTo>
                  <a:close/>
                  <a:moveTo>
                    <a:pt x="67" y="82"/>
                  </a:moveTo>
                  <a:lnTo>
                    <a:pt x="66" y="82"/>
                  </a:lnTo>
                  <a:lnTo>
                    <a:pt x="67" y="82"/>
                  </a:lnTo>
                  <a:close/>
                  <a:moveTo>
                    <a:pt x="14" y="82"/>
                  </a:moveTo>
                  <a:lnTo>
                    <a:pt x="13" y="82"/>
                  </a:lnTo>
                  <a:lnTo>
                    <a:pt x="14" y="82"/>
                  </a:lnTo>
                  <a:close/>
                  <a:moveTo>
                    <a:pt x="18" y="82"/>
                  </a:moveTo>
                  <a:lnTo>
                    <a:pt x="17" y="82"/>
                  </a:lnTo>
                  <a:lnTo>
                    <a:pt x="18" y="82"/>
                  </a:lnTo>
                  <a:close/>
                  <a:moveTo>
                    <a:pt x="13" y="82"/>
                  </a:moveTo>
                  <a:lnTo>
                    <a:pt x="12" y="82"/>
                  </a:lnTo>
                  <a:lnTo>
                    <a:pt x="13" y="82"/>
                  </a:lnTo>
                  <a:close/>
                  <a:moveTo>
                    <a:pt x="65" y="82"/>
                  </a:moveTo>
                  <a:lnTo>
                    <a:pt x="64" y="82"/>
                  </a:lnTo>
                  <a:lnTo>
                    <a:pt x="65" y="82"/>
                  </a:lnTo>
                  <a:close/>
                  <a:moveTo>
                    <a:pt x="15" y="82"/>
                  </a:moveTo>
                  <a:lnTo>
                    <a:pt x="15" y="82"/>
                  </a:lnTo>
                  <a:lnTo>
                    <a:pt x="15" y="82"/>
                  </a:lnTo>
                  <a:close/>
                  <a:moveTo>
                    <a:pt x="20" y="82"/>
                  </a:moveTo>
                  <a:lnTo>
                    <a:pt x="19" y="82"/>
                  </a:lnTo>
                  <a:lnTo>
                    <a:pt x="20" y="82"/>
                  </a:lnTo>
                  <a:close/>
                  <a:moveTo>
                    <a:pt x="15" y="82"/>
                  </a:moveTo>
                  <a:lnTo>
                    <a:pt x="15" y="82"/>
                  </a:lnTo>
                  <a:lnTo>
                    <a:pt x="15" y="82"/>
                  </a:lnTo>
                  <a:close/>
                  <a:moveTo>
                    <a:pt x="13" y="82"/>
                  </a:moveTo>
                  <a:lnTo>
                    <a:pt x="12" y="82"/>
                  </a:lnTo>
                  <a:lnTo>
                    <a:pt x="13" y="82"/>
                  </a:lnTo>
                  <a:close/>
                  <a:moveTo>
                    <a:pt x="22" y="82"/>
                  </a:moveTo>
                  <a:lnTo>
                    <a:pt x="21" y="82"/>
                  </a:lnTo>
                  <a:lnTo>
                    <a:pt x="22" y="82"/>
                  </a:lnTo>
                  <a:close/>
                  <a:moveTo>
                    <a:pt x="68" y="82"/>
                  </a:moveTo>
                  <a:lnTo>
                    <a:pt x="67" y="82"/>
                  </a:lnTo>
                  <a:lnTo>
                    <a:pt x="68" y="82"/>
                  </a:lnTo>
                  <a:close/>
                  <a:moveTo>
                    <a:pt x="13" y="82"/>
                  </a:moveTo>
                  <a:lnTo>
                    <a:pt x="12" y="82"/>
                  </a:lnTo>
                  <a:lnTo>
                    <a:pt x="13" y="82"/>
                  </a:lnTo>
                  <a:close/>
                  <a:moveTo>
                    <a:pt x="16" y="82"/>
                  </a:moveTo>
                  <a:lnTo>
                    <a:pt x="16" y="82"/>
                  </a:lnTo>
                  <a:lnTo>
                    <a:pt x="16" y="82"/>
                  </a:lnTo>
                  <a:close/>
                  <a:moveTo>
                    <a:pt x="13" y="82"/>
                  </a:moveTo>
                  <a:lnTo>
                    <a:pt x="12" y="82"/>
                  </a:lnTo>
                  <a:lnTo>
                    <a:pt x="13" y="82"/>
                  </a:lnTo>
                  <a:close/>
                  <a:moveTo>
                    <a:pt x="64" y="82"/>
                  </a:moveTo>
                  <a:lnTo>
                    <a:pt x="63" y="82"/>
                  </a:lnTo>
                  <a:lnTo>
                    <a:pt x="64" y="82"/>
                  </a:lnTo>
                  <a:close/>
                  <a:moveTo>
                    <a:pt x="10" y="82"/>
                  </a:moveTo>
                  <a:lnTo>
                    <a:pt x="9" y="82"/>
                  </a:lnTo>
                  <a:lnTo>
                    <a:pt x="10" y="82"/>
                  </a:lnTo>
                  <a:close/>
                  <a:moveTo>
                    <a:pt x="8" y="81"/>
                  </a:moveTo>
                  <a:lnTo>
                    <a:pt x="8" y="82"/>
                  </a:lnTo>
                  <a:lnTo>
                    <a:pt x="8" y="81"/>
                  </a:lnTo>
                  <a:close/>
                  <a:moveTo>
                    <a:pt x="60" y="82"/>
                  </a:moveTo>
                  <a:lnTo>
                    <a:pt x="60" y="81"/>
                  </a:lnTo>
                  <a:lnTo>
                    <a:pt x="60" y="82"/>
                  </a:lnTo>
                  <a:close/>
                  <a:moveTo>
                    <a:pt x="8" y="82"/>
                  </a:moveTo>
                  <a:lnTo>
                    <a:pt x="8" y="81"/>
                  </a:lnTo>
                  <a:lnTo>
                    <a:pt x="8" y="82"/>
                  </a:lnTo>
                  <a:close/>
                  <a:moveTo>
                    <a:pt x="20" y="82"/>
                  </a:moveTo>
                  <a:lnTo>
                    <a:pt x="20" y="81"/>
                  </a:lnTo>
                  <a:lnTo>
                    <a:pt x="20" y="82"/>
                  </a:lnTo>
                  <a:close/>
                  <a:moveTo>
                    <a:pt x="13" y="82"/>
                  </a:moveTo>
                  <a:lnTo>
                    <a:pt x="13" y="81"/>
                  </a:lnTo>
                  <a:lnTo>
                    <a:pt x="13" y="82"/>
                  </a:lnTo>
                  <a:close/>
                  <a:moveTo>
                    <a:pt x="12" y="82"/>
                  </a:moveTo>
                  <a:lnTo>
                    <a:pt x="12" y="81"/>
                  </a:lnTo>
                  <a:lnTo>
                    <a:pt x="12" y="82"/>
                  </a:lnTo>
                  <a:close/>
                  <a:moveTo>
                    <a:pt x="17" y="81"/>
                  </a:moveTo>
                  <a:lnTo>
                    <a:pt x="17" y="82"/>
                  </a:lnTo>
                  <a:lnTo>
                    <a:pt x="17" y="81"/>
                  </a:lnTo>
                  <a:close/>
                  <a:moveTo>
                    <a:pt x="63" y="82"/>
                  </a:moveTo>
                  <a:lnTo>
                    <a:pt x="63" y="81"/>
                  </a:lnTo>
                  <a:lnTo>
                    <a:pt x="63" y="82"/>
                  </a:lnTo>
                  <a:close/>
                  <a:moveTo>
                    <a:pt x="67" y="82"/>
                  </a:moveTo>
                  <a:lnTo>
                    <a:pt x="67" y="81"/>
                  </a:lnTo>
                  <a:lnTo>
                    <a:pt x="67" y="82"/>
                  </a:lnTo>
                  <a:close/>
                  <a:moveTo>
                    <a:pt x="12" y="82"/>
                  </a:moveTo>
                  <a:lnTo>
                    <a:pt x="12" y="81"/>
                  </a:lnTo>
                  <a:lnTo>
                    <a:pt x="12" y="82"/>
                  </a:lnTo>
                  <a:close/>
                  <a:moveTo>
                    <a:pt x="67" y="82"/>
                  </a:moveTo>
                  <a:lnTo>
                    <a:pt x="66" y="82"/>
                  </a:lnTo>
                  <a:lnTo>
                    <a:pt x="66" y="81"/>
                  </a:lnTo>
                  <a:lnTo>
                    <a:pt x="67" y="82"/>
                  </a:lnTo>
                  <a:close/>
                  <a:moveTo>
                    <a:pt x="64" y="81"/>
                  </a:moveTo>
                  <a:lnTo>
                    <a:pt x="64" y="82"/>
                  </a:lnTo>
                  <a:lnTo>
                    <a:pt x="64" y="81"/>
                  </a:lnTo>
                  <a:close/>
                  <a:moveTo>
                    <a:pt x="20" y="82"/>
                  </a:moveTo>
                  <a:lnTo>
                    <a:pt x="20" y="81"/>
                  </a:lnTo>
                  <a:lnTo>
                    <a:pt x="20" y="82"/>
                  </a:lnTo>
                  <a:close/>
                  <a:moveTo>
                    <a:pt x="67" y="82"/>
                  </a:moveTo>
                  <a:lnTo>
                    <a:pt x="67" y="81"/>
                  </a:lnTo>
                  <a:lnTo>
                    <a:pt x="67" y="82"/>
                  </a:lnTo>
                  <a:close/>
                  <a:moveTo>
                    <a:pt x="18" y="82"/>
                  </a:moveTo>
                  <a:lnTo>
                    <a:pt x="18" y="81"/>
                  </a:lnTo>
                  <a:lnTo>
                    <a:pt x="18" y="82"/>
                  </a:lnTo>
                  <a:close/>
                  <a:moveTo>
                    <a:pt x="64" y="81"/>
                  </a:moveTo>
                  <a:lnTo>
                    <a:pt x="63" y="81"/>
                  </a:lnTo>
                  <a:lnTo>
                    <a:pt x="64" y="81"/>
                  </a:lnTo>
                  <a:close/>
                  <a:moveTo>
                    <a:pt x="21" y="81"/>
                  </a:moveTo>
                  <a:lnTo>
                    <a:pt x="21" y="82"/>
                  </a:lnTo>
                  <a:lnTo>
                    <a:pt x="21" y="81"/>
                  </a:lnTo>
                  <a:close/>
                  <a:moveTo>
                    <a:pt x="67" y="82"/>
                  </a:moveTo>
                  <a:lnTo>
                    <a:pt x="67" y="81"/>
                  </a:lnTo>
                  <a:lnTo>
                    <a:pt x="67" y="82"/>
                  </a:lnTo>
                  <a:close/>
                  <a:moveTo>
                    <a:pt x="14" y="81"/>
                  </a:moveTo>
                  <a:lnTo>
                    <a:pt x="14" y="82"/>
                  </a:lnTo>
                  <a:lnTo>
                    <a:pt x="14" y="81"/>
                  </a:lnTo>
                  <a:close/>
                  <a:moveTo>
                    <a:pt x="64" y="81"/>
                  </a:moveTo>
                  <a:lnTo>
                    <a:pt x="64" y="82"/>
                  </a:lnTo>
                  <a:lnTo>
                    <a:pt x="64" y="81"/>
                  </a:lnTo>
                  <a:close/>
                  <a:moveTo>
                    <a:pt x="13" y="81"/>
                  </a:moveTo>
                  <a:lnTo>
                    <a:pt x="14" y="81"/>
                  </a:lnTo>
                  <a:lnTo>
                    <a:pt x="13" y="81"/>
                  </a:lnTo>
                  <a:lnTo>
                    <a:pt x="13" y="82"/>
                  </a:lnTo>
                  <a:lnTo>
                    <a:pt x="13" y="81"/>
                  </a:lnTo>
                  <a:close/>
                  <a:moveTo>
                    <a:pt x="64" y="81"/>
                  </a:moveTo>
                  <a:lnTo>
                    <a:pt x="64" y="82"/>
                  </a:lnTo>
                  <a:lnTo>
                    <a:pt x="64" y="81"/>
                  </a:lnTo>
                  <a:close/>
                  <a:moveTo>
                    <a:pt x="16" y="81"/>
                  </a:moveTo>
                  <a:lnTo>
                    <a:pt x="16" y="82"/>
                  </a:lnTo>
                  <a:lnTo>
                    <a:pt x="16" y="81"/>
                  </a:lnTo>
                  <a:close/>
                  <a:moveTo>
                    <a:pt x="16" y="81"/>
                  </a:moveTo>
                  <a:lnTo>
                    <a:pt x="16" y="81"/>
                  </a:lnTo>
                  <a:lnTo>
                    <a:pt x="16" y="81"/>
                  </a:lnTo>
                  <a:close/>
                  <a:moveTo>
                    <a:pt x="20" y="81"/>
                  </a:moveTo>
                  <a:lnTo>
                    <a:pt x="20" y="81"/>
                  </a:lnTo>
                  <a:lnTo>
                    <a:pt x="20" y="81"/>
                  </a:lnTo>
                  <a:close/>
                  <a:moveTo>
                    <a:pt x="13" y="81"/>
                  </a:moveTo>
                  <a:lnTo>
                    <a:pt x="12" y="81"/>
                  </a:lnTo>
                  <a:lnTo>
                    <a:pt x="13" y="81"/>
                  </a:lnTo>
                  <a:close/>
                  <a:moveTo>
                    <a:pt x="14" y="81"/>
                  </a:moveTo>
                  <a:lnTo>
                    <a:pt x="13" y="81"/>
                  </a:lnTo>
                  <a:lnTo>
                    <a:pt x="14" y="81"/>
                  </a:lnTo>
                  <a:close/>
                  <a:moveTo>
                    <a:pt x="61" y="81"/>
                  </a:moveTo>
                  <a:lnTo>
                    <a:pt x="62" y="81"/>
                  </a:lnTo>
                  <a:lnTo>
                    <a:pt x="61" y="81"/>
                  </a:lnTo>
                  <a:close/>
                  <a:moveTo>
                    <a:pt x="8" y="81"/>
                  </a:moveTo>
                  <a:lnTo>
                    <a:pt x="8" y="81"/>
                  </a:lnTo>
                  <a:lnTo>
                    <a:pt x="8" y="81"/>
                  </a:lnTo>
                  <a:close/>
                  <a:moveTo>
                    <a:pt x="14" y="81"/>
                  </a:moveTo>
                  <a:lnTo>
                    <a:pt x="13" y="81"/>
                  </a:lnTo>
                  <a:lnTo>
                    <a:pt x="14" y="81"/>
                  </a:lnTo>
                  <a:close/>
                  <a:moveTo>
                    <a:pt x="13" y="81"/>
                  </a:moveTo>
                  <a:lnTo>
                    <a:pt x="12" y="81"/>
                  </a:lnTo>
                  <a:lnTo>
                    <a:pt x="13" y="81"/>
                  </a:lnTo>
                  <a:close/>
                  <a:moveTo>
                    <a:pt x="10" y="81"/>
                  </a:moveTo>
                  <a:lnTo>
                    <a:pt x="9" y="81"/>
                  </a:lnTo>
                  <a:lnTo>
                    <a:pt x="10" y="81"/>
                  </a:lnTo>
                  <a:close/>
                  <a:moveTo>
                    <a:pt x="21" y="81"/>
                  </a:moveTo>
                  <a:lnTo>
                    <a:pt x="21" y="81"/>
                  </a:lnTo>
                  <a:lnTo>
                    <a:pt x="21" y="81"/>
                  </a:lnTo>
                  <a:close/>
                  <a:moveTo>
                    <a:pt x="12" y="81"/>
                  </a:moveTo>
                  <a:lnTo>
                    <a:pt x="12" y="81"/>
                  </a:lnTo>
                  <a:lnTo>
                    <a:pt x="12" y="81"/>
                  </a:lnTo>
                  <a:close/>
                  <a:moveTo>
                    <a:pt x="66" y="81"/>
                  </a:moveTo>
                  <a:lnTo>
                    <a:pt x="65" y="81"/>
                  </a:lnTo>
                  <a:lnTo>
                    <a:pt x="66" y="81"/>
                  </a:lnTo>
                  <a:close/>
                  <a:moveTo>
                    <a:pt x="15" y="81"/>
                  </a:moveTo>
                  <a:lnTo>
                    <a:pt x="14" y="81"/>
                  </a:lnTo>
                  <a:lnTo>
                    <a:pt x="15" y="81"/>
                  </a:lnTo>
                  <a:close/>
                  <a:moveTo>
                    <a:pt x="64" y="81"/>
                  </a:moveTo>
                  <a:lnTo>
                    <a:pt x="64" y="81"/>
                  </a:lnTo>
                  <a:lnTo>
                    <a:pt x="64" y="81"/>
                  </a:lnTo>
                  <a:close/>
                  <a:moveTo>
                    <a:pt x="13" y="81"/>
                  </a:moveTo>
                  <a:lnTo>
                    <a:pt x="12" y="81"/>
                  </a:lnTo>
                  <a:lnTo>
                    <a:pt x="13" y="81"/>
                  </a:lnTo>
                  <a:close/>
                  <a:moveTo>
                    <a:pt x="13" y="81"/>
                  </a:moveTo>
                  <a:lnTo>
                    <a:pt x="12" y="81"/>
                  </a:lnTo>
                  <a:lnTo>
                    <a:pt x="13" y="81"/>
                  </a:lnTo>
                  <a:close/>
                  <a:moveTo>
                    <a:pt x="15" y="81"/>
                  </a:moveTo>
                  <a:lnTo>
                    <a:pt x="15" y="81"/>
                  </a:lnTo>
                  <a:lnTo>
                    <a:pt x="15" y="81"/>
                  </a:lnTo>
                  <a:close/>
                  <a:moveTo>
                    <a:pt x="16" y="81"/>
                  </a:moveTo>
                  <a:lnTo>
                    <a:pt x="15" y="81"/>
                  </a:lnTo>
                  <a:lnTo>
                    <a:pt x="16" y="81"/>
                  </a:lnTo>
                  <a:close/>
                  <a:moveTo>
                    <a:pt x="62" y="81"/>
                  </a:moveTo>
                  <a:lnTo>
                    <a:pt x="62" y="81"/>
                  </a:lnTo>
                  <a:lnTo>
                    <a:pt x="62" y="81"/>
                  </a:lnTo>
                  <a:close/>
                  <a:moveTo>
                    <a:pt x="18" y="81"/>
                  </a:moveTo>
                  <a:lnTo>
                    <a:pt x="17" y="81"/>
                  </a:lnTo>
                  <a:lnTo>
                    <a:pt x="18" y="81"/>
                  </a:lnTo>
                  <a:close/>
                  <a:moveTo>
                    <a:pt x="13" y="81"/>
                  </a:moveTo>
                  <a:lnTo>
                    <a:pt x="12" y="81"/>
                  </a:lnTo>
                  <a:lnTo>
                    <a:pt x="13" y="81"/>
                  </a:lnTo>
                  <a:close/>
                  <a:moveTo>
                    <a:pt x="19" y="81"/>
                  </a:moveTo>
                  <a:lnTo>
                    <a:pt x="19" y="81"/>
                  </a:lnTo>
                  <a:lnTo>
                    <a:pt x="19" y="81"/>
                  </a:lnTo>
                  <a:close/>
                  <a:moveTo>
                    <a:pt x="62" y="81"/>
                  </a:moveTo>
                  <a:lnTo>
                    <a:pt x="62" y="81"/>
                  </a:lnTo>
                  <a:lnTo>
                    <a:pt x="62" y="81"/>
                  </a:lnTo>
                  <a:close/>
                  <a:moveTo>
                    <a:pt x="19" y="81"/>
                  </a:moveTo>
                  <a:lnTo>
                    <a:pt x="19" y="81"/>
                  </a:lnTo>
                  <a:lnTo>
                    <a:pt x="19" y="81"/>
                  </a:lnTo>
                  <a:close/>
                  <a:moveTo>
                    <a:pt x="10" y="81"/>
                  </a:moveTo>
                  <a:lnTo>
                    <a:pt x="10" y="81"/>
                  </a:lnTo>
                  <a:lnTo>
                    <a:pt x="10" y="81"/>
                  </a:lnTo>
                  <a:close/>
                  <a:moveTo>
                    <a:pt x="13" y="81"/>
                  </a:moveTo>
                  <a:lnTo>
                    <a:pt x="12" y="81"/>
                  </a:lnTo>
                  <a:lnTo>
                    <a:pt x="13" y="81"/>
                  </a:lnTo>
                  <a:close/>
                  <a:moveTo>
                    <a:pt x="21" y="81"/>
                  </a:moveTo>
                  <a:lnTo>
                    <a:pt x="21" y="81"/>
                  </a:lnTo>
                  <a:lnTo>
                    <a:pt x="21" y="81"/>
                  </a:lnTo>
                  <a:close/>
                  <a:moveTo>
                    <a:pt x="13" y="81"/>
                  </a:moveTo>
                  <a:lnTo>
                    <a:pt x="13" y="81"/>
                  </a:lnTo>
                  <a:lnTo>
                    <a:pt x="13" y="81"/>
                  </a:lnTo>
                  <a:close/>
                  <a:moveTo>
                    <a:pt x="13" y="81"/>
                  </a:moveTo>
                  <a:lnTo>
                    <a:pt x="12" y="81"/>
                  </a:lnTo>
                  <a:lnTo>
                    <a:pt x="13" y="81"/>
                  </a:lnTo>
                  <a:close/>
                  <a:moveTo>
                    <a:pt x="14" y="81"/>
                  </a:moveTo>
                  <a:lnTo>
                    <a:pt x="13" y="81"/>
                  </a:lnTo>
                  <a:lnTo>
                    <a:pt x="14" y="81"/>
                  </a:lnTo>
                  <a:close/>
                  <a:moveTo>
                    <a:pt x="13" y="81"/>
                  </a:moveTo>
                  <a:lnTo>
                    <a:pt x="12" y="81"/>
                  </a:lnTo>
                  <a:lnTo>
                    <a:pt x="13" y="81"/>
                  </a:lnTo>
                  <a:close/>
                  <a:moveTo>
                    <a:pt x="15" y="81"/>
                  </a:moveTo>
                  <a:lnTo>
                    <a:pt x="15" y="81"/>
                  </a:lnTo>
                  <a:lnTo>
                    <a:pt x="15" y="81"/>
                  </a:lnTo>
                  <a:close/>
                  <a:moveTo>
                    <a:pt x="18" y="81"/>
                  </a:moveTo>
                  <a:lnTo>
                    <a:pt x="17" y="81"/>
                  </a:lnTo>
                  <a:lnTo>
                    <a:pt x="18" y="81"/>
                  </a:lnTo>
                  <a:close/>
                  <a:moveTo>
                    <a:pt x="15" y="81"/>
                  </a:moveTo>
                  <a:lnTo>
                    <a:pt x="14" y="81"/>
                  </a:lnTo>
                  <a:lnTo>
                    <a:pt x="15" y="81"/>
                  </a:lnTo>
                  <a:close/>
                  <a:moveTo>
                    <a:pt x="16" y="81"/>
                  </a:moveTo>
                  <a:lnTo>
                    <a:pt x="15" y="81"/>
                  </a:lnTo>
                  <a:lnTo>
                    <a:pt x="16" y="81"/>
                  </a:lnTo>
                  <a:close/>
                  <a:moveTo>
                    <a:pt x="15" y="81"/>
                  </a:moveTo>
                  <a:lnTo>
                    <a:pt x="14" y="81"/>
                  </a:lnTo>
                  <a:lnTo>
                    <a:pt x="15" y="81"/>
                  </a:lnTo>
                  <a:close/>
                  <a:moveTo>
                    <a:pt x="15" y="80"/>
                  </a:moveTo>
                  <a:lnTo>
                    <a:pt x="15" y="81"/>
                  </a:lnTo>
                  <a:lnTo>
                    <a:pt x="15" y="80"/>
                  </a:lnTo>
                  <a:close/>
                  <a:moveTo>
                    <a:pt x="13" y="81"/>
                  </a:moveTo>
                  <a:lnTo>
                    <a:pt x="13" y="80"/>
                  </a:lnTo>
                  <a:lnTo>
                    <a:pt x="13" y="81"/>
                  </a:lnTo>
                  <a:close/>
                  <a:moveTo>
                    <a:pt x="18" y="80"/>
                  </a:moveTo>
                  <a:lnTo>
                    <a:pt x="18" y="81"/>
                  </a:lnTo>
                  <a:lnTo>
                    <a:pt x="18" y="80"/>
                  </a:lnTo>
                  <a:close/>
                  <a:moveTo>
                    <a:pt x="18" y="80"/>
                  </a:moveTo>
                  <a:lnTo>
                    <a:pt x="18" y="81"/>
                  </a:lnTo>
                  <a:lnTo>
                    <a:pt x="18" y="80"/>
                  </a:lnTo>
                  <a:close/>
                  <a:moveTo>
                    <a:pt x="15" y="80"/>
                  </a:moveTo>
                  <a:lnTo>
                    <a:pt x="15" y="81"/>
                  </a:lnTo>
                  <a:lnTo>
                    <a:pt x="15" y="80"/>
                  </a:lnTo>
                  <a:close/>
                  <a:moveTo>
                    <a:pt x="68" y="81"/>
                  </a:moveTo>
                  <a:lnTo>
                    <a:pt x="68" y="80"/>
                  </a:lnTo>
                  <a:lnTo>
                    <a:pt x="68" y="81"/>
                  </a:lnTo>
                  <a:close/>
                  <a:moveTo>
                    <a:pt x="20" y="81"/>
                  </a:moveTo>
                  <a:lnTo>
                    <a:pt x="20" y="80"/>
                  </a:lnTo>
                  <a:lnTo>
                    <a:pt x="20" y="81"/>
                  </a:lnTo>
                  <a:close/>
                  <a:moveTo>
                    <a:pt x="13" y="80"/>
                  </a:moveTo>
                  <a:lnTo>
                    <a:pt x="13" y="81"/>
                  </a:lnTo>
                  <a:lnTo>
                    <a:pt x="13" y="80"/>
                  </a:lnTo>
                  <a:close/>
                  <a:moveTo>
                    <a:pt x="15" y="81"/>
                  </a:moveTo>
                  <a:lnTo>
                    <a:pt x="15" y="80"/>
                  </a:lnTo>
                  <a:lnTo>
                    <a:pt x="15" y="81"/>
                  </a:lnTo>
                  <a:close/>
                  <a:moveTo>
                    <a:pt x="14" y="81"/>
                  </a:moveTo>
                  <a:lnTo>
                    <a:pt x="14" y="80"/>
                  </a:lnTo>
                  <a:lnTo>
                    <a:pt x="14" y="81"/>
                  </a:lnTo>
                  <a:close/>
                  <a:moveTo>
                    <a:pt x="12" y="80"/>
                  </a:moveTo>
                  <a:lnTo>
                    <a:pt x="12" y="81"/>
                  </a:lnTo>
                  <a:lnTo>
                    <a:pt x="12" y="80"/>
                  </a:lnTo>
                  <a:close/>
                  <a:moveTo>
                    <a:pt x="16" y="81"/>
                  </a:moveTo>
                  <a:lnTo>
                    <a:pt x="16" y="80"/>
                  </a:lnTo>
                  <a:lnTo>
                    <a:pt x="16" y="81"/>
                  </a:lnTo>
                  <a:close/>
                  <a:moveTo>
                    <a:pt x="15" y="80"/>
                  </a:moveTo>
                  <a:lnTo>
                    <a:pt x="15" y="81"/>
                  </a:lnTo>
                  <a:lnTo>
                    <a:pt x="15" y="80"/>
                  </a:lnTo>
                  <a:close/>
                  <a:moveTo>
                    <a:pt x="19" y="81"/>
                  </a:moveTo>
                  <a:lnTo>
                    <a:pt x="19" y="80"/>
                  </a:lnTo>
                  <a:lnTo>
                    <a:pt x="19" y="81"/>
                  </a:lnTo>
                  <a:close/>
                  <a:moveTo>
                    <a:pt x="17" y="80"/>
                  </a:moveTo>
                  <a:lnTo>
                    <a:pt x="17" y="80"/>
                  </a:lnTo>
                  <a:lnTo>
                    <a:pt x="17" y="80"/>
                  </a:lnTo>
                  <a:close/>
                  <a:moveTo>
                    <a:pt x="15" y="80"/>
                  </a:moveTo>
                  <a:lnTo>
                    <a:pt x="14" y="80"/>
                  </a:lnTo>
                  <a:lnTo>
                    <a:pt x="15" y="80"/>
                  </a:lnTo>
                  <a:close/>
                  <a:moveTo>
                    <a:pt x="16" y="80"/>
                  </a:moveTo>
                  <a:lnTo>
                    <a:pt x="15" y="80"/>
                  </a:lnTo>
                  <a:lnTo>
                    <a:pt x="16" y="80"/>
                  </a:lnTo>
                  <a:close/>
                  <a:moveTo>
                    <a:pt x="15" y="79"/>
                  </a:moveTo>
                  <a:lnTo>
                    <a:pt x="15" y="80"/>
                  </a:lnTo>
                  <a:lnTo>
                    <a:pt x="15" y="79"/>
                  </a:lnTo>
                  <a:close/>
                  <a:moveTo>
                    <a:pt x="13" y="80"/>
                  </a:moveTo>
                  <a:lnTo>
                    <a:pt x="13" y="79"/>
                  </a:lnTo>
                  <a:lnTo>
                    <a:pt x="13" y="80"/>
                  </a:lnTo>
                  <a:close/>
                  <a:moveTo>
                    <a:pt x="15" y="80"/>
                  </a:moveTo>
                  <a:lnTo>
                    <a:pt x="15" y="79"/>
                  </a:lnTo>
                  <a:lnTo>
                    <a:pt x="15" y="80"/>
                  </a:lnTo>
                  <a:close/>
                  <a:moveTo>
                    <a:pt x="20" y="79"/>
                  </a:moveTo>
                  <a:lnTo>
                    <a:pt x="20" y="80"/>
                  </a:lnTo>
                  <a:lnTo>
                    <a:pt x="20" y="79"/>
                  </a:lnTo>
                  <a:close/>
                  <a:moveTo>
                    <a:pt x="13" y="79"/>
                  </a:moveTo>
                  <a:lnTo>
                    <a:pt x="12" y="79"/>
                  </a:lnTo>
                  <a:lnTo>
                    <a:pt x="13" y="79"/>
                  </a:lnTo>
                  <a:close/>
                  <a:moveTo>
                    <a:pt x="17" y="79"/>
                  </a:moveTo>
                  <a:lnTo>
                    <a:pt x="16" y="79"/>
                  </a:lnTo>
                  <a:lnTo>
                    <a:pt x="17" y="79"/>
                  </a:lnTo>
                  <a:close/>
                  <a:moveTo>
                    <a:pt x="15" y="79"/>
                  </a:moveTo>
                  <a:lnTo>
                    <a:pt x="16" y="79"/>
                  </a:lnTo>
                  <a:lnTo>
                    <a:pt x="15" y="79"/>
                  </a:lnTo>
                  <a:close/>
                  <a:moveTo>
                    <a:pt x="16" y="79"/>
                  </a:moveTo>
                  <a:lnTo>
                    <a:pt x="16" y="79"/>
                  </a:lnTo>
                  <a:lnTo>
                    <a:pt x="16" y="79"/>
                  </a:lnTo>
                  <a:close/>
                  <a:moveTo>
                    <a:pt x="16" y="79"/>
                  </a:moveTo>
                  <a:lnTo>
                    <a:pt x="16" y="79"/>
                  </a:lnTo>
                  <a:lnTo>
                    <a:pt x="16" y="79"/>
                  </a:lnTo>
                  <a:close/>
                  <a:moveTo>
                    <a:pt x="13" y="79"/>
                  </a:moveTo>
                  <a:lnTo>
                    <a:pt x="13" y="79"/>
                  </a:lnTo>
                  <a:lnTo>
                    <a:pt x="13" y="79"/>
                  </a:lnTo>
                  <a:close/>
                  <a:moveTo>
                    <a:pt x="17" y="79"/>
                  </a:moveTo>
                  <a:lnTo>
                    <a:pt x="17" y="79"/>
                  </a:lnTo>
                  <a:lnTo>
                    <a:pt x="17" y="79"/>
                  </a:lnTo>
                  <a:close/>
                  <a:moveTo>
                    <a:pt x="16" y="79"/>
                  </a:moveTo>
                  <a:lnTo>
                    <a:pt x="15" y="79"/>
                  </a:lnTo>
                  <a:lnTo>
                    <a:pt x="16" y="79"/>
                  </a:lnTo>
                  <a:close/>
                  <a:moveTo>
                    <a:pt x="15" y="79"/>
                  </a:moveTo>
                  <a:lnTo>
                    <a:pt x="15" y="79"/>
                  </a:lnTo>
                  <a:lnTo>
                    <a:pt x="15" y="79"/>
                  </a:lnTo>
                  <a:close/>
                  <a:moveTo>
                    <a:pt x="15" y="79"/>
                  </a:moveTo>
                  <a:lnTo>
                    <a:pt x="15" y="78"/>
                  </a:lnTo>
                  <a:lnTo>
                    <a:pt x="15" y="79"/>
                  </a:lnTo>
                  <a:close/>
                  <a:moveTo>
                    <a:pt x="15" y="78"/>
                  </a:moveTo>
                  <a:lnTo>
                    <a:pt x="15" y="78"/>
                  </a:lnTo>
                  <a:lnTo>
                    <a:pt x="15" y="78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7" y="78"/>
                  </a:moveTo>
                  <a:lnTo>
                    <a:pt x="17" y="78"/>
                  </a:lnTo>
                  <a:lnTo>
                    <a:pt x="17" y="78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7" y="78"/>
                  </a:moveTo>
                  <a:lnTo>
                    <a:pt x="16" y="78"/>
                  </a:lnTo>
                  <a:lnTo>
                    <a:pt x="17" y="78"/>
                  </a:lnTo>
                  <a:close/>
                  <a:moveTo>
                    <a:pt x="16" y="78"/>
                  </a:moveTo>
                  <a:lnTo>
                    <a:pt x="15" y="78"/>
                  </a:lnTo>
                  <a:lnTo>
                    <a:pt x="16" y="78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5" y="78"/>
                  </a:moveTo>
                  <a:lnTo>
                    <a:pt x="15" y="78"/>
                  </a:lnTo>
                  <a:lnTo>
                    <a:pt x="15" y="78"/>
                  </a:lnTo>
                  <a:close/>
                  <a:moveTo>
                    <a:pt x="17" y="78"/>
                  </a:moveTo>
                  <a:lnTo>
                    <a:pt x="16" y="78"/>
                  </a:lnTo>
                  <a:lnTo>
                    <a:pt x="16" y="77"/>
                  </a:lnTo>
                  <a:lnTo>
                    <a:pt x="17" y="78"/>
                  </a:lnTo>
                  <a:close/>
                  <a:moveTo>
                    <a:pt x="16" y="78"/>
                  </a:moveTo>
                  <a:lnTo>
                    <a:pt x="16" y="77"/>
                  </a:lnTo>
                  <a:lnTo>
                    <a:pt x="16" y="78"/>
                  </a:lnTo>
                  <a:close/>
                  <a:moveTo>
                    <a:pt x="16" y="78"/>
                  </a:moveTo>
                  <a:lnTo>
                    <a:pt x="16" y="77"/>
                  </a:lnTo>
                  <a:lnTo>
                    <a:pt x="16" y="78"/>
                  </a:lnTo>
                  <a:close/>
                  <a:moveTo>
                    <a:pt x="17" y="78"/>
                  </a:moveTo>
                  <a:lnTo>
                    <a:pt x="17" y="77"/>
                  </a:lnTo>
                  <a:lnTo>
                    <a:pt x="17" y="78"/>
                  </a:lnTo>
                  <a:close/>
                  <a:moveTo>
                    <a:pt x="15" y="77"/>
                  </a:moveTo>
                  <a:lnTo>
                    <a:pt x="15" y="77"/>
                  </a:lnTo>
                  <a:lnTo>
                    <a:pt x="15" y="77"/>
                  </a:lnTo>
                  <a:close/>
                  <a:moveTo>
                    <a:pt x="15" y="77"/>
                  </a:moveTo>
                  <a:lnTo>
                    <a:pt x="15" y="77"/>
                  </a:lnTo>
                  <a:lnTo>
                    <a:pt x="15" y="77"/>
                  </a:lnTo>
                  <a:close/>
                  <a:moveTo>
                    <a:pt x="16" y="77"/>
                  </a:moveTo>
                  <a:lnTo>
                    <a:pt x="15" y="77"/>
                  </a:lnTo>
                  <a:lnTo>
                    <a:pt x="16" y="77"/>
                  </a:lnTo>
                  <a:close/>
                  <a:moveTo>
                    <a:pt x="17" y="77"/>
                  </a:moveTo>
                  <a:lnTo>
                    <a:pt x="16" y="77"/>
                  </a:lnTo>
                  <a:lnTo>
                    <a:pt x="17" y="77"/>
                  </a:lnTo>
                  <a:close/>
                  <a:moveTo>
                    <a:pt x="15" y="77"/>
                  </a:moveTo>
                  <a:lnTo>
                    <a:pt x="15" y="77"/>
                  </a:lnTo>
                  <a:lnTo>
                    <a:pt x="15" y="77"/>
                  </a:lnTo>
                  <a:close/>
                  <a:moveTo>
                    <a:pt x="15" y="77"/>
                  </a:moveTo>
                  <a:lnTo>
                    <a:pt x="15" y="77"/>
                  </a:lnTo>
                  <a:lnTo>
                    <a:pt x="15" y="77"/>
                  </a:lnTo>
                  <a:close/>
                  <a:moveTo>
                    <a:pt x="16" y="77"/>
                  </a:move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close/>
                  <a:moveTo>
                    <a:pt x="15" y="77"/>
                  </a:moveTo>
                  <a:lnTo>
                    <a:pt x="15" y="77"/>
                  </a:lnTo>
                  <a:lnTo>
                    <a:pt x="15" y="77"/>
                  </a:lnTo>
                  <a:close/>
                  <a:moveTo>
                    <a:pt x="16" y="77"/>
                  </a:moveTo>
                  <a:lnTo>
                    <a:pt x="16" y="77"/>
                  </a:lnTo>
                  <a:lnTo>
                    <a:pt x="16" y="77"/>
                  </a:lnTo>
                  <a:close/>
                  <a:moveTo>
                    <a:pt x="16" y="77"/>
                  </a:moveTo>
                  <a:lnTo>
                    <a:pt x="16" y="76"/>
                  </a:lnTo>
                  <a:lnTo>
                    <a:pt x="16" y="77"/>
                  </a:lnTo>
                  <a:close/>
                  <a:moveTo>
                    <a:pt x="16" y="76"/>
                  </a:moveTo>
                  <a:lnTo>
                    <a:pt x="16" y="77"/>
                  </a:lnTo>
                  <a:lnTo>
                    <a:pt x="16" y="76"/>
                  </a:lnTo>
                  <a:close/>
                  <a:moveTo>
                    <a:pt x="17" y="76"/>
                  </a:moveTo>
                  <a:lnTo>
                    <a:pt x="17" y="75"/>
                  </a:lnTo>
                  <a:lnTo>
                    <a:pt x="17" y="76"/>
                  </a:lnTo>
                  <a:close/>
                  <a:moveTo>
                    <a:pt x="15" y="75"/>
                  </a:moveTo>
                  <a:lnTo>
                    <a:pt x="16" y="75"/>
                  </a:lnTo>
                  <a:lnTo>
                    <a:pt x="15" y="75"/>
                  </a:lnTo>
                  <a:close/>
                  <a:moveTo>
                    <a:pt x="15" y="76"/>
                  </a:moveTo>
                  <a:lnTo>
                    <a:pt x="15" y="75"/>
                  </a:lnTo>
                  <a:lnTo>
                    <a:pt x="15" y="76"/>
                  </a:lnTo>
                  <a:close/>
                  <a:moveTo>
                    <a:pt x="16" y="75"/>
                  </a:moveTo>
                  <a:lnTo>
                    <a:pt x="16" y="75"/>
                  </a:lnTo>
                  <a:lnTo>
                    <a:pt x="16" y="75"/>
                  </a:lnTo>
                  <a:close/>
                  <a:moveTo>
                    <a:pt x="16" y="75"/>
                  </a:moveTo>
                  <a:lnTo>
                    <a:pt x="16" y="75"/>
                  </a:lnTo>
                  <a:lnTo>
                    <a:pt x="16" y="75"/>
                  </a:lnTo>
                  <a:close/>
                  <a:moveTo>
                    <a:pt x="15" y="75"/>
                  </a:moveTo>
                  <a:lnTo>
                    <a:pt x="15" y="75"/>
                  </a:lnTo>
                  <a:lnTo>
                    <a:pt x="15" y="75"/>
                  </a:lnTo>
                  <a:close/>
                  <a:moveTo>
                    <a:pt x="16" y="75"/>
                  </a:moveTo>
                  <a:lnTo>
                    <a:pt x="16" y="75"/>
                  </a:lnTo>
                  <a:lnTo>
                    <a:pt x="16" y="75"/>
                  </a:lnTo>
                  <a:close/>
                  <a:moveTo>
                    <a:pt x="16" y="75"/>
                  </a:moveTo>
                  <a:lnTo>
                    <a:pt x="15" y="75"/>
                  </a:lnTo>
                  <a:lnTo>
                    <a:pt x="16" y="75"/>
                  </a:lnTo>
                  <a:close/>
                  <a:moveTo>
                    <a:pt x="15" y="74"/>
                  </a:moveTo>
                  <a:lnTo>
                    <a:pt x="15" y="75"/>
                  </a:lnTo>
                  <a:lnTo>
                    <a:pt x="15" y="74"/>
                  </a:lnTo>
                  <a:close/>
                  <a:moveTo>
                    <a:pt x="16" y="74"/>
                  </a:moveTo>
                  <a:lnTo>
                    <a:pt x="15" y="74"/>
                  </a:lnTo>
                  <a:lnTo>
                    <a:pt x="16" y="74"/>
                  </a:lnTo>
                  <a:close/>
                  <a:moveTo>
                    <a:pt x="16" y="73"/>
                  </a:moveTo>
                  <a:lnTo>
                    <a:pt x="16" y="73"/>
                  </a:lnTo>
                  <a:lnTo>
                    <a:pt x="16" y="73"/>
                  </a:lnTo>
                  <a:close/>
                  <a:moveTo>
                    <a:pt x="17" y="73"/>
                  </a:moveTo>
                  <a:lnTo>
                    <a:pt x="16" y="73"/>
                  </a:lnTo>
                  <a:lnTo>
                    <a:pt x="17" y="73"/>
                  </a:lnTo>
                  <a:close/>
                  <a:moveTo>
                    <a:pt x="17" y="73"/>
                  </a:moveTo>
                  <a:lnTo>
                    <a:pt x="17" y="73"/>
                  </a:lnTo>
                  <a:lnTo>
                    <a:pt x="17" y="73"/>
                  </a:lnTo>
                  <a:close/>
                  <a:moveTo>
                    <a:pt x="16" y="73"/>
                  </a:moveTo>
                  <a:lnTo>
                    <a:pt x="16" y="72"/>
                  </a:lnTo>
                  <a:lnTo>
                    <a:pt x="16" y="73"/>
                  </a:lnTo>
                  <a:close/>
                  <a:moveTo>
                    <a:pt x="17" y="73"/>
                  </a:moveTo>
                  <a:lnTo>
                    <a:pt x="17" y="72"/>
                  </a:lnTo>
                  <a:lnTo>
                    <a:pt x="17" y="73"/>
                  </a:lnTo>
                  <a:close/>
                  <a:moveTo>
                    <a:pt x="17" y="73"/>
                  </a:moveTo>
                  <a:lnTo>
                    <a:pt x="17" y="72"/>
                  </a:lnTo>
                  <a:lnTo>
                    <a:pt x="17" y="73"/>
                  </a:lnTo>
                  <a:close/>
                  <a:moveTo>
                    <a:pt x="17" y="72"/>
                  </a:moveTo>
                  <a:lnTo>
                    <a:pt x="17" y="73"/>
                  </a:lnTo>
                  <a:lnTo>
                    <a:pt x="17" y="72"/>
                  </a:lnTo>
                  <a:close/>
                  <a:moveTo>
                    <a:pt x="17" y="72"/>
                  </a:moveTo>
                  <a:lnTo>
                    <a:pt x="16" y="72"/>
                  </a:lnTo>
                  <a:lnTo>
                    <a:pt x="17" y="72"/>
                  </a:lnTo>
                  <a:close/>
                  <a:moveTo>
                    <a:pt x="17" y="72"/>
                  </a:moveTo>
                  <a:lnTo>
                    <a:pt x="16" y="72"/>
                  </a:lnTo>
                  <a:lnTo>
                    <a:pt x="17" y="72"/>
                  </a:lnTo>
                  <a:close/>
                  <a:moveTo>
                    <a:pt x="17" y="72"/>
                  </a:moveTo>
                  <a:lnTo>
                    <a:pt x="17" y="72"/>
                  </a:lnTo>
                  <a:lnTo>
                    <a:pt x="17" y="72"/>
                  </a:lnTo>
                  <a:close/>
                  <a:moveTo>
                    <a:pt x="17" y="72"/>
                  </a:moveTo>
                  <a:lnTo>
                    <a:pt x="17" y="72"/>
                  </a:lnTo>
                  <a:lnTo>
                    <a:pt x="17" y="72"/>
                  </a:lnTo>
                  <a:close/>
                  <a:moveTo>
                    <a:pt x="17" y="72"/>
                  </a:moveTo>
                  <a:lnTo>
                    <a:pt x="17" y="72"/>
                  </a:lnTo>
                  <a:lnTo>
                    <a:pt x="17" y="72"/>
                  </a:lnTo>
                  <a:close/>
                  <a:moveTo>
                    <a:pt x="17" y="72"/>
                  </a:moveTo>
                  <a:lnTo>
                    <a:pt x="17" y="72"/>
                  </a:lnTo>
                  <a:lnTo>
                    <a:pt x="17" y="72"/>
                  </a:lnTo>
                  <a:close/>
                  <a:moveTo>
                    <a:pt x="17" y="72"/>
                  </a:moveTo>
                  <a:lnTo>
                    <a:pt x="17" y="71"/>
                  </a:lnTo>
                  <a:lnTo>
                    <a:pt x="17" y="72"/>
                  </a:lnTo>
                  <a:close/>
                  <a:moveTo>
                    <a:pt x="18" y="72"/>
                  </a:moveTo>
                  <a:lnTo>
                    <a:pt x="18" y="71"/>
                  </a:lnTo>
                  <a:lnTo>
                    <a:pt x="18" y="72"/>
                  </a:lnTo>
                  <a:close/>
                  <a:moveTo>
                    <a:pt x="17" y="71"/>
                  </a:moveTo>
                  <a:lnTo>
                    <a:pt x="17" y="71"/>
                  </a:lnTo>
                  <a:lnTo>
                    <a:pt x="17" y="71"/>
                  </a:lnTo>
                  <a:close/>
                  <a:moveTo>
                    <a:pt x="17" y="70"/>
                  </a:moveTo>
                  <a:lnTo>
                    <a:pt x="17" y="70"/>
                  </a:lnTo>
                  <a:lnTo>
                    <a:pt x="17" y="70"/>
                  </a:lnTo>
                  <a:close/>
                  <a:moveTo>
                    <a:pt x="17" y="70"/>
                  </a:moveTo>
                  <a:lnTo>
                    <a:pt x="17" y="70"/>
                  </a:lnTo>
                  <a:lnTo>
                    <a:pt x="17" y="70"/>
                  </a:lnTo>
                  <a:close/>
                  <a:moveTo>
                    <a:pt x="18" y="70"/>
                  </a:moveTo>
                  <a:lnTo>
                    <a:pt x="17" y="70"/>
                  </a:lnTo>
                  <a:lnTo>
                    <a:pt x="18" y="70"/>
                  </a:lnTo>
                  <a:close/>
                  <a:moveTo>
                    <a:pt x="17" y="70"/>
                  </a:moveTo>
                  <a:lnTo>
                    <a:pt x="17" y="70"/>
                  </a:lnTo>
                  <a:lnTo>
                    <a:pt x="17" y="70"/>
                  </a:lnTo>
                  <a:close/>
                  <a:moveTo>
                    <a:pt x="17" y="70"/>
                  </a:moveTo>
                  <a:lnTo>
                    <a:pt x="16" y="70"/>
                  </a:lnTo>
                  <a:lnTo>
                    <a:pt x="17" y="70"/>
                  </a:lnTo>
                  <a:close/>
                  <a:moveTo>
                    <a:pt x="18" y="70"/>
                  </a:moveTo>
                  <a:lnTo>
                    <a:pt x="17" y="70"/>
                  </a:lnTo>
                  <a:lnTo>
                    <a:pt x="18" y="70"/>
                  </a:lnTo>
                  <a:close/>
                  <a:moveTo>
                    <a:pt x="17" y="70"/>
                  </a:moveTo>
                  <a:lnTo>
                    <a:pt x="17" y="70"/>
                  </a:lnTo>
                  <a:lnTo>
                    <a:pt x="17" y="70"/>
                  </a:lnTo>
                  <a:close/>
                  <a:moveTo>
                    <a:pt x="17" y="70"/>
                  </a:moveTo>
                  <a:lnTo>
                    <a:pt x="17" y="69"/>
                  </a:lnTo>
                  <a:lnTo>
                    <a:pt x="17" y="70"/>
                  </a:lnTo>
                  <a:close/>
                  <a:moveTo>
                    <a:pt x="17" y="70"/>
                  </a:moveTo>
                  <a:lnTo>
                    <a:pt x="17" y="70"/>
                  </a:lnTo>
                  <a:lnTo>
                    <a:pt x="17" y="69"/>
                  </a:lnTo>
                  <a:lnTo>
                    <a:pt x="17" y="70"/>
                  </a:lnTo>
                  <a:close/>
                  <a:moveTo>
                    <a:pt x="16" y="70"/>
                  </a:moveTo>
                  <a:lnTo>
                    <a:pt x="16" y="69"/>
                  </a:lnTo>
                  <a:lnTo>
                    <a:pt x="16" y="70"/>
                  </a:lnTo>
                  <a:close/>
                  <a:moveTo>
                    <a:pt x="17" y="69"/>
                  </a:moveTo>
                  <a:lnTo>
                    <a:pt x="18" y="69"/>
                  </a:lnTo>
                  <a:lnTo>
                    <a:pt x="17" y="69"/>
                  </a:lnTo>
                  <a:close/>
                  <a:moveTo>
                    <a:pt x="16" y="69"/>
                  </a:moveTo>
                  <a:lnTo>
                    <a:pt x="16" y="69"/>
                  </a:lnTo>
                  <a:lnTo>
                    <a:pt x="16" y="69"/>
                  </a:lnTo>
                  <a:close/>
                  <a:moveTo>
                    <a:pt x="16" y="69"/>
                  </a:moveTo>
                  <a:lnTo>
                    <a:pt x="17" y="69"/>
                  </a:lnTo>
                  <a:lnTo>
                    <a:pt x="16" y="69"/>
                  </a:lnTo>
                  <a:close/>
                  <a:moveTo>
                    <a:pt x="17" y="68"/>
                  </a:moveTo>
                  <a:lnTo>
                    <a:pt x="17" y="68"/>
                  </a:lnTo>
                  <a:lnTo>
                    <a:pt x="17" y="68"/>
                  </a:lnTo>
                  <a:close/>
                  <a:moveTo>
                    <a:pt x="17" y="67"/>
                  </a:moveTo>
                  <a:lnTo>
                    <a:pt x="17" y="68"/>
                  </a:lnTo>
                  <a:lnTo>
                    <a:pt x="17" y="67"/>
                  </a:lnTo>
                  <a:close/>
                  <a:moveTo>
                    <a:pt x="16" y="67"/>
                  </a:moveTo>
                  <a:lnTo>
                    <a:pt x="17" y="67"/>
                  </a:lnTo>
                  <a:lnTo>
                    <a:pt x="16" y="67"/>
                  </a:lnTo>
                  <a:close/>
                  <a:moveTo>
                    <a:pt x="19" y="67"/>
                  </a:moveTo>
                  <a:lnTo>
                    <a:pt x="19" y="66"/>
                  </a:lnTo>
                  <a:lnTo>
                    <a:pt x="19" y="67"/>
                  </a:lnTo>
                  <a:close/>
                  <a:moveTo>
                    <a:pt x="17" y="66"/>
                  </a:moveTo>
                  <a:lnTo>
                    <a:pt x="16" y="66"/>
                  </a:lnTo>
                  <a:lnTo>
                    <a:pt x="17" y="66"/>
                  </a:lnTo>
                  <a:close/>
                  <a:moveTo>
                    <a:pt x="17" y="66"/>
                  </a:moveTo>
                  <a:lnTo>
                    <a:pt x="17" y="66"/>
                  </a:lnTo>
                  <a:lnTo>
                    <a:pt x="17" y="66"/>
                  </a:lnTo>
                  <a:close/>
                  <a:moveTo>
                    <a:pt x="16" y="66"/>
                  </a:moveTo>
                  <a:lnTo>
                    <a:pt x="16" y="66"/>
                  </a:lnTo>
                  <a:lnTo>
                    <a:pt x="16" y="66"/>
                  </a:lnTo>
                  <a:close/>
                  <a:moveTo>
                    <a:pt x="17" y="66"/>
                  </a:moveTo>
                  <a:lnTo>
                    <a:pt x="18" y="66"/>
                  </a:lnTo>
                  <a:lnTo>
                    <a:pt x="17" y="66"/>
                  </a:lnTo>
                  <a:close/>
                  <a:moveTo>
                    <a:pt x="18" y="66"/>
                  </a:moveTo>
                  <a:lnTo>
                    <a:pt x="17" y="66"/>
                  </a:lnTo>
                  <a:lnTo>
                    <a:pt x="18" y="66"/>
                  </a:lnTo>
                  <a:close/>
                  <a:moveTo>
                    <a:pt x="18" y="66"/>
                  </a:moveTo>
                  <a:lnTo>
                    <a:pt x="17" y="66"/>
                  </a:lnTo>
                  <a:lnTo>
                    <a:pt x="18" y="66"/>
                  </a:lnTo>
                  <a:close/>
                  <a:moveTo>
                    <a:pt x="17" y="66"/>
                  </a:moveTo>
                  <a:lnTo>
                    <a:pt x="17" y="66"/>
                  </a:lnTo>
                  <a:lnTo>
                    <a:pt x="17" y="66"/>
                  </a:lnTo>
                  <a:close/>
                  <a:moveTo>
                    <a:pt x="17" y="66"/>
                  </a:moveTo>
                  <a:lnTo>
                    <a:pt x="17" y="65"/>
                  </a:lnTo>
                  <a:lnTo>
                    <a:pt x="17" y="66"/>
                  </a:lnTo>
                  <a:close/>
                  <a:moveTo>
                    <a:pt x="18" y="65"/>
                  </a:moveTo>
                  <a:lnTo>
                    <a:pt x="17" y="65"/>
                  </a:lnTo>
                  <a:lnTo>
                    <a:pt x="18" y="65"/>
                  </a:lnTo>
                  <a:close/>
                  <a:moveTo>
                    <a:pt x="17" y="64"/>
                  </a:moveTo>
                  <a:lnTo>
                    <a:pt x="17" y="65"/>
                  </a:lnTo>
                  <a:lnTo>
                    <a:pt x="17" y="64"/>
                  </a:lnTo>
                  <a:close/>
                  <a:moveTo>
                    <a:pt x="17" y="64"/>
                  </a:moveTo>
                  <a:lnTo>
                    <a:pt x="17" y="64"/>
                  </a:lnTo>
                  <a:lnTo>
                    <a:pt x="17" y="64"/>
                  </a:lnTo>
                  <a:close/>
                  <a:moveTo>
                    <a:pt x="17" y="64"/>
                  </a:moveTo>
                  <a:lnTo>
                    <a:pt x="17" y="64"/>
                  </a:lnTo>
                  <a:lnTo>
                    <a:pt x="17" y="64"/>
                  </a:lnTo>
                  <a:close/>
                  <a:moveTo>
                    <a:pt x="17" y="64"/>
                  </a:moveTo>
                  <a:lnTo>
                    <a:pt x="17" y="64"/>
                  </a:lnTo>
                  <a:lnTo>
                    <a:pt x="17" y="64"/>
                  </a:lnTo>
                  <a:close/>
                  <a:moveTo>
                    <a:pt x="17" y="64"/>
                  </a:moveTo>
                  <a:lnTo>
                    <a:pt x="17" y="64"/>
                  </a:lnTo>
                  <a:lnTo>
                    <a:pt x="17" y="64"/>
                  </a:lnTo>
                  <a:close/>
                  <a:moveTo>
                    <a:pt x="17" y="64"/>
                  </a:moveTo>
                  <a:lnTo>
                    <a:pt x="17" y="64"/>
                  </a:lnTo>
                  <a:lnTo>
                    <a:pt x="17" y="64"/>
                  </a:lnTo>
                  <a:close/>
                  <a:moveTo>
                    <a:pt x="17" y="64"/>
                  </a:moveTo>
                  <a:lnTo>
                    <a:pt x="17" y="64"/>
                  </a:lnTo>
                  <a:lnTo>
                    <a:pt x="17" y="64"/>
                  </a:lnTo>
                  <a:close/>
                  <a:moveTo>
                    <a:pt x="17" y="64"/>
                  </a:moveTo>
                  <a:lnTo>
                    <a:pt x="17" y="64"/>
                  </a:lnTo>
                  <a:lnTo>
                    <a:pt x="17" y="64"/>
                  </a:lnTo>
                  <a:close/>
                  <a:moveTo>
                    <a:pt x="17" y="64"/>
                  </a:moveTo>
                  <a:lnTo>
                    <a:pt x="17" y="63"/>
                  </a:lnTo>
                  <a:lnTo>
                    <a:pt x="17" y="64"/>
                  </a:lnTo>
                  <a:close/>
                  <a:moveTo>
                    <a:pt x="16" y="63"/>
                  </a:moveTo>
                  <a:lnTo>
                    <a:pt x="16" y="64"/>
                  </a:lnTo>
                  <a:lnTo>
                    <a:pt x="16" y="63"/>
                  </a:lnTo>
                  <a:close/>
                  <a:moveTo>
                    <a:pt x="17" y="63"/>
                  </a:moveTo>
                  <a:lnTo>
                    <a:pt x="17" y="64"/>
                  </a:lnTo>
                  <a:lnTo>
                    <a:pt x="17" y="63"/>
                  </a:lnTo>
                  <a:close/>
                  <a:moveTo>
                    <a:pt x="17" y="63"/>
                  </a:moveTo>
                  <a:lnTo>
                    <a:pt x="16" y="63"/>
                  </a:lnTo>
                  <a:lnTo>
                    <a:pt x="17" y="63"/>
                  </a:lnTo>
                  <a:close/>
                  <a:moveTo>
                    <a:pt x="17" y="63"/>
                  </a:moveTo>
                  <a:lnTo>
                    <a:pt x="16" y="63"/>
                  </a:lnTo>
                  <a:lnTo>
                    <a:pt x="17" y="63"/>
                  </a:lnTo>
                  <a:close/>
                  <a:moveTo>
                    <a:pt x="17" y="63"/>
                  </a:moveTo>
                  <a:lnTo>
                    <a:pt x="17" y="62"/>
                  </a:lnTo>
                  <a:lnTo>
                    <a:pt x="17" y="63"/>
                  </a:lnTo>
                  <a:close/>
                  <a:moveTo>
                    <a:pt x="16" y="61"/>
                  </a:moveTo>
                  <a:lnTo>
                    <a:pt x="16" y="62"/>
                  </a:lnTo>
                  <a:lnTo>
                    <a:pt x="16" y="61"/>
                  </a:lnTo>
                  <a:close/>
                  <a:moveTo>
                    <a:pt x="16" y="61"/>
                  </a:moveTo>
                  <a:lnTo>
                    <a:pt x="16" y="61"/>
                  </a:lnTo>
                  <a:lnTo>
                    <a:pt x="16" y="61"/>
                  </a:lnTo>
                  <a:close/>
                  <a:moveTo>
                    <a:pt x="16" y="61"/>
                  </a:moveTo>
                  <a:lnTo>
                    <a:pt x="16" y="61"/>
                  </a:lnTo>
                  <a:lnTo>
                    <a:pt x="16" y="61"/>
                  </a:lnTo>
                  <a:close/>
                  <a:moveTo>
                    <a:pt x="16" y="61"/>
                  </a:moveTo>
                  <a:lnTo>
                    <a:pt x="16" y="61"/>
                  </a:lnTo>
                  <a:lnTo>
                    <a:pt x="16" y="61"/>
                  </a:lnTo>
                  <a:close/>
                  <a:moveTo>
                    <a:pt x="16" y="60"/>
                  </a:moveTo>
                  <a:lnTo>
                    <a:pt x="16" y="61"/>
                  </a:lnTo>
                  <a:lnTo>
                    <a:pt x="16" y="60"/>
                  </a:lnTo>
                  <a:close/>
                  <a:moveTo>
                    <a:pt x="16" y="60"/>
                  </a:moveTo>
                  <a:lnTo>
                    <a:pt x="16" y="60"/>
                  </a:lnTo>
                  <a:lnTo>
                    <a:pt x="16" y="60"/>
                  </a:lnTo>
                  <a:close/>
                  <a:moveTo>
                    <a:pt x="16" y="60"/>
                  </a:moveTo>
                  <a:lnTo>
                    <a:pt x="16" y="60"/>
                  </a:lnTo>
                  <a:lnTo>
                    <a:pt x="16" y="60"/>
                  </a:lnTo>
                  <a:close/>
                  <a:moveTo>
                    <a:pt x="16" y="60"/>
                  </a:moveTo>
                  <a:lnTo>
                    <a:pt x="16" y="60"/>
                  </a:lnTo>
                  <a:lnTo>
                    <a:pt x="16" y="60"/>
                  </a:lnTo>
                  <a:close/>
                  <a:moveTo>
                    <a:pt x="16" y="60"/>
                  </a:moveTo>
                  <a:lnTo>
                    <a:pt x="16" y="59"/>
                  </a:lnTo>
                  <a:lnTo>
                    <a:pt x="16" y="60"/>
                  </a:lnTo>
                  <a:close/>
                  <a:moveTo>
                    <a:pt x="16" y="59"/>
                  </a:moveTo>
                  <a:lnTo>
                    <a:pt x="16" y="59"/>
                  </a:lnTo>
                  <a:lnTo>
                    <a:pt x="16" y="59"/>
                  </a:lnTo>
                  <a:close/>
                  <a:moveTo>
                    <a:pt x="17" y="59"/>
                  </a:moveTo>
                  <a:lnTo>
                    <a:pt x="17" y="58"/>
                  </a:lnTo>
                  <a:lnTo>
                    <a:pt x="17" y="59"/>
                  </a:lnTo>
                  <a:close/>
                  <a:moveTo>
                    <a:pt x="16" y="58"/>
                  </a:moveTo>
                  <a:lnTo>
                    <a:pt x="16" y="57"/>
                  </a:lnTo>
                  <a:lnTo>
                    <a:pt x="16" y="58"/>
                  </a:lnTo>
                  <a:close/>
                  <a:moveTo>
                    <a:pt x="16" y="58"/>
                  </a:moveTo>
                  <a:lnTo>
                    <a:pt x="16" y="57"/>
                  </a:lnTo>
                  <a:lnTo>
                    <a:pt x="16" y="58"/>
                  </a:lnTo>
                  <a:close/>
                  <a:moveTo>
                    <a:pt x="16" y="57"/>
                  </a:moveTo>
                  <a:lnTo>
                    <a:pt x="16" y="57"/>
                  </a:lnTo>
                  <a:lnTo>
                    <a:pt x="16" y="57"/>
                  </a:lnTo>
                  <a:close/>
                  <a:moveTo>
                    <a:pt x="16" y="57"/>
                  </a:moveTo>
                  <a:lnTo>
                    <a:pt x="15" y="57"/>
                  </a:lnTo>
                  <a:lnTo>
                    <a:pt x="16" y="57"/>
                  </a:lnTo>
                  <a:close/>
                  <a:moveTo>
                    <a:pt x="16" y="57"/>
                  </a:moveTo>
                  <a:lnTo>
                    <a:pt x="16" y="57"/>
                  </a:lnTo>
                  <a:lnTo>
                    <a:pt x="16" y="56"/>
                  </a:lnTo>
                  <a:lnTo>
                    <a:pt x="16" y="57"/>
                  </a:lnTo>
                  <a:close/>
                  <a:moveTo>
                    <a:pt x="15" y="57"/>
                  </a:moveTo>
                  <a:lnTo>
                    <a:pt x="15" y="56"/>
                  </a:lnTo>
                  <a:lnTo>
                    <a:pt x="15" y="57"/>
                  </a:lnTo>
                  <a:close/>
                  <a:moveTo>
                    <a:pt x="15" y="56"/>
                  </a:moveTo>
                  <a:lnTo>
                    <a:pt x="15" y="56"/>
                  </a:lnTo>
                  <a:lnTo>
                    <a:pt x="15" y="56"/>
                  </a:lnTo>
                  <a:close/>
                  <a:moveTo>
                    <a:pt x="15" y="56"/>
                  </a:moveTo>
                  <a:lnTo>
                    <a:pt x="15" y="55"/>
                  </a:lnTo>
                  <a:lnTo>
                    <a:pt x="15" y="56"/>
                  </a:lnTo>
                  <a:close/>
                  <a:moveTo>
                    <a:pt x="15" y="56"/>
                  </a:moveTo>
                  <a:lnTo>
                    <a:pt x="15" y="55"/>
                  </a:lnTo>
                  <a:lnTo>
                    <a:pt x="15" y="56"/>
                  </a:lnTo>
                  <a:close/>
                  <a:moveTo>
                    <a:pt x="15" y="55"/>
                  </a:moveTo>
                  <a:lnTo>
                    <a:pt x="15" y="55"/>
                  </a:lnTo>
                  <a:lnTo>
                    <a:pt x="15" y="55"/>
                  </a:lnTo>
                  <a:close/>
                  <a:moveTo>
                    <a:pt x="15" y="55"/>
                  </a:moveTo>
                  <a:lnTo>
                    <a:pt x="15" y="55"/>
                  </a:lnTo>
                  <a:lnTo>
                    <a:pt x="15" y="55"/>
                  </a:lnTo>
                  <a:close/>
                  <a:moveTo>
                    <a:pt x="15" y="53"/>
                  </a:moveTo>
                  <a:lnTo>
                    <a:pt x="15" y="53"/>
                  </a:lnTo>
                  <a:lnTo>
                    <a:pt x="15" y="53"/>
                  </a:lnTo>
                  <a:lnTo>
                    <a:pt x="15" y="53"/>
                  </a:lnTo>
                  <a:lnTo>
                    <a:pt x="15" y="53"/>
                  </a:lnTo>
                  <a:close/>
                  <a:moveTo>
                    <a:pt x="15" y="52"/>
                  </a:moveTo>
                  <a:lnTo>
                    <a:pt x="14" y="52"/>
                  </a:lnTo>
                  <a:lnTo>
                    <a:pt x="15" y="52"/>
                  </a:lnTo>
                  <a:close/>
                  <a:moveTo>
                    <a:pt x="15" y="52"/>
                  </a:moveTo>
                  <a:lnTo>
                    <a:pt x="15" y="52"/>
                  </a:lnTo>
                  <a:lnTo>
                    <a:pt x="15" y="52"/>
                  </a:lnTo>
                  <a:close/>
                  <a:moveTo>
                    <a:pt x="15" y="50"/>
                  </a:moveTo>
                  <a:lnTo>
                    <a:pt x="15" y="51"/>
                  </a:lnTo>
                  <a:lnTo>
                    <a:pt x="15" y="50"/>
                  </a:lnTo>
                  <a:lnTo>
                    <a:pt x="15" y="51"/>
                  </a:lnTo>
                  <a:lnTo>
                    <a:pt x="15" y="50"/>
                  </a:lnTo>
                  <a:close/>
                  <a:moveTo>
                    <a:pt x="16" y="50"/>
                  </a:moveTo>
                  <a:lnTo>
                    <a:pt x="16" y="49"/>
                  </a:lnTo>
                  <a:lnTo>
                    <a:pt x="16" y="50"/>
                  </a:lnTo>
                  <a:close/>
                  <a:moveTo>
                    <a:pt x="14" y="49"/>
                  </a:moveTo>
                  <a:lnTo>
                    <a:pt x="13" y="49"/>
                  </a:lnTo>
                  <a:lnTo>
                    <a:pt x="14" y="49"/>
                  </a:lnTo>
                  <a:close/>
                  <a:moveTo>
                    <a:pt x="13" y="49"/>
                  </a:moveTo>
                  <a:lnTo>
                    <a:pt x="14" y="49"/>
                  </a:lnTo>
                  <a:lnTo>
                    <a:pt x="13" y="49"/>
                  </a:lnTo>
                  <a:close/>
                  <a:moveTo>
                    <a:pt x="13" y="49"/>
                  </a:moveTo>
                  <a:lnTo>
                    <a:pt x="14" y="49"/>
                  </a:lnTo>
                  <a:lnTo>
                    <a:pt x="13" y="49"/>
                  </a:lnTo>
                  <a:close/>
                  <a:moveTo>
                    <a:pt x="17" y="49"/>
                  </a:moveTo>
                  <a:lnTo>
                    <a:pt x="16" y="49"/>
                  </a:lnTo>
                  <a:lnTo>
                    <a:pt x="17" y="49"/>
                  </a:lnTo>
                  <a:close/>
                  <a:moveTo>
                    <a:pt x="14" y="49"/>
                  </a:moveTo>
                  <a:lnTo>
                    <a:pt x="13" y="49"/>
                  </a:lnTo>
                  <a:lnTo>
                    <a:pt x="14" y="49"/>
                  </a:lnTo>
                  <a:close/>
                  <a:moveTo>
                    <a:pt x="16" y="49"/>
                  </a:moveTo>
                  <a:lnTo>
                    <a:pt x="16" y="49"/>
                  </a:lnTo>
                  <a:lnTo>
                    <a:pt x="16" y="49"/>
                  </a:lnTo>
                  <a:close/>
                  <a:moveTo>
                    <a:pt x="13" y="49"/>
                  </a:moveTo>
                  <a:lnTo>
                    <a:pt x="12" y="49"/>
                  </a:lnTo>
                  <a:lnTo>
                    <a:pt x="13" y="49"/>
                  </a:lnTo>
                  <a:close/>
                  <a:moveTo>
                    <a:pt x="13" y="49"/>
                  </a:moveTo>
                  <a:lnTo>
                    <a:pt x="13" y="49"/>
                  </a:lnTo>
                  <a:lnTo>
                    <a:pt x="13" y="49"/>
                  </a:lnTo>
                  <a:close/>
                  <a:moveTo>
                    <a:pt x="15" y="49"/>
                  </a:moveTo>
                  <a:lnTo>
                    <a:pt x="16" y="49"/>
                  </a:lnTo>
                  <a:lnTo>
                    <a:pt x="15" y="49"/>
                  </a:lnTo>
                  <a:close/>
                  <a:moveTo>
                    <a:pt x="17" y="49"/>
                  </a:moveTo>
                  <a:lnTo>
                    <a:pt x="17" y="48"/>
                  </a:lnTo>
                  <a:lnTo>
                    <a:pt x="17" y="49"/>
                  </a:lnTo>
                  <a:close/>
                  <a:moveTo>
                    <a:pt x="12" y="49"/>
                  </a:moveTo>
                  <a:lnTo>
                    <a:pt x="12" y="48"/>
                  </a:lnTo>
                  <a:lnTo>
                    <a:pt x="12" y="49"/>
                  </a:lnTo>
                  <a:close/>
                  <a:moveTo>
                    <a:pt x="13" y="49"/>
                  </a:moveTo>
                  <a:lnTo>
                    <a:pt x="13" y="48"/>
                  </a:lnTo>
                  <a:lnTo>
                    <a:pt x="13" y="49"/>
                  </a:lnTo>
                  <a:close/>
                  <a:moveTo>
                    <a:pt x="16" y="48"/>
                  </a:moveTo>
                  <a:lnTo>
                    <a:pt x="16" y="49"/>
                  </a:lnTo>
                  <a:lnTo>
                    <a:pt x="16" y="48"/>
                  </a:lnTo>
                  <a:close/>
                  <a:moveTo>
                    <a:pt x="14" y="48"/>
                  </a:moveTo>
                  <a:lnTo>
                    <a:pt x="13" y="48"/>
                  </a:lnTo>
                  <a:lnTo>
                    <a:pt x="14" y="48"/>
                  </a:lnTo>
                  <a:close/>
                  <a:moveTo>
                    <a:pt x="14" y="48"/>
                  </a:moveTo>
                  <a:lnTo>
                    <a:pt x="13" y="48"/>
                  </a:lnTo>
                  <a:lnTo>
                    <a:pt x="14" y="48"/>
                  </a:lnTo>
                  <a:close/>
                  <a:moveTo>
                    <a:pt x="13" y="48"/>
                  </a:moveTo>
                  <a:lnTo>
                    <a:pt x="12" y="48"/>
                  </a:lnTo>
                  <a:lnTo>
                    <a:pt x="13" y="48"/>
                  </a:lnTo>
                  <a:close/>
                  <a:moveTo>
                    <a:pt x="16" y="48"/>
                  </a:moveTo>
                  <a:lnTo>
                    <a:pt x="16" y="48"/>
                  </a:lnTo>
                  <a:lnTo>
                    <a:pt x="16" y="48"/>
                  </a:lnTo>
                  <a:close/>
                  <a:moveTo>
                    <a:pt x="16" y="48"/>
                  </a:moveTo>
                  <a:lnTo>
                    <a:pt x="17" y="48"/>
                  </a:lnTo>
                  <a:lnTo>
                    <a:pt x="16" y="48"/>
                  </a:lnTo>
                  <a:close/>
                  <a:moveTo>
                    <a:pt x="16" y="48"/>
                  </a:moveTo>
                  <a:lnTo>
                    <a:pt x="16" y="48"/>
                  </a:lnTo>
                  <a:lnTo>
                    <a:pt x="16" y="48"/>
                  </a:lnTo>
                  <a:close/>
                  <a:moveTo>
                    <a:pt x="16" y="48"/>
                  </a:moveTo>
                  <a:lnTo>
                    <a:pt x="16" y="48"/>
                  </a:lnTo>
                  <a:lnTo>
                    <a:pt x="16" y="48"/>
                  </a:lnTo>
                  <a:close/>
                  <a:moveTo>
                    <a:pt x="13" y="48"/>
                  </a:moveTo>
                  <a:lnTo>
                    <a:pt x="12" y="48"/>
                  </a:lnTo>
                  <a:lnTo>
                    <a:pt x="13" y="48"/>
                  </a:lnTo>
                  <a:close/>
                  <a:moveTo>
                    <a:pt x="16" y="48"/>
                  </a:moveTo>
                  <a:lnTo>
                    <a:pt x="16" y="48"/>
                  </a:lnTo>
                  <a:lnTo>
                    <a:pt x="16" y="48"/>
                  </a:lnTo>
                  <a:close/>
                  <a:moveTo>
                    <a:pt x="15" y="48"/>
                  </a:moveTo>
                  <a:lnTo>
                    <a:pt x="14" y="48"/>
                  </a:lnTo>
                  <a:lnTo>
                    <a:pt x="15" y="48"/>
                  </a:lnTo>
                  <a:close/>
                  <a:moveTo>
                    <a:pt x="12" y="47"/>
                  </a:moveTo>
                  <a:lnTo>
                    <a:pt x="12" y="48"/>
                  </a:lnTo>
                  <a:lnTo>
                    <a:pt x="12" y="47"/>
                  </a:lnTo>
                  <a:close/>
                  <a:moveTo>
                    <a:pt x="16" y="47"/>
                  </a:moveTo>
                  <a:lnTo>
                    <a:pt x="15" y="47"/>
                  </a:lnTo>
                  <a:lnTo>
                    <a:pt x="16" y="47"/>
                  </a:lnTo>
                  <a:close/>
                  <a:moveTo>
                    <a:pt x="17" y="47"/>
                  </a:moveTo>
                  <a:lnTo>
                    <a:pt x="16" y="47"/>
                  </a:lnTo>
                  <a:lnTo>
                    <a:pt x="17" y="47"/>
                  </a:lnTo>
                  <a:close/>
                  <a:moveTo>
                    <a:pt x="16" y="47"/>
                  </a:moveTo>
                  <a:lnTo>
                    <a:pt x="16" y="47"/>
                  </a:lnTo>
                  <a:lnTo>
                    <a:pt x="16" y="47"/>
                  </a:lnTo>
                  <a:close/>
                  <a:moveTo>
                    <a:pt x="17" y="47"/>
                  </a:moveTo>
                  <a:lnTo>
                    <a:pt x="17" y="46"/>
                  </a:lnTo>
                  <a:lnTo>
                    <a:pt x="17" y="47"/>
                  </a:lnTo>
                  <a:close/>
                  <a:moveTo>
                    <a:pt x="17" y="47"/>
                  </a:moveTo>
                  <a:lnTo>
                    <a:pt x="16" y="47"/>
                  </a:lnTo>
                  <a:lnTo>
                    <a:pt x="16" y="46"/>
                  </a:lnTo>
                  <a:lnTo>
                    <a:pt x="17" y="47"/>
                  </a:lnTo>
                  <a:close/>
                  <a:moveTo>
                    <a:pt x="17" y="47"/>
                  </a:moveTo>
                  <a:lnTo>
                    <a:pt x="17" y="46"/>
                  </a:lnTo>
                  <a:lnTo>
                    <a:pt x="17" y="47"/>
                  </a:lnTo>
                  <a:close/>
                  <a:moveTo>
                    <a:pt x="16" y="46"/>
                  </a:moveTo>
                  <a:lnTo>
                    <a:pt x="16" y="47"/>
                  </a:lnTo>
                  <a:lnTo>
                    <a:pt x="16" y="46"/>
                  </a:lnTo>
                  <a:close/>
                  <a:moveTo>
                    <a:pt x="17" y="47"/>
                  </a:moveTo>
                  <a:lnTo>
                    <a:pt x="17" y="46"/>
                  </a:lnTo>
                  <a:lnTo>
                    <a:pt x="17" y="47"/>
                  </a:lnTo>
                  <a:close/>
                  <a:moveTo>
                    <a:pt x="17" y="46"/>
                  </a:moveTo>
                  <a:lnTo>
                    <a:pt x="17" y="47"/>
                  </a:lnTo>
                  <a:lnTo>
                    <a:pt x="17" y="46"/>
                  </a:lnTo>
                  <a:close/>
                  <a:moveTo>
                    <a:pt x="16" y="46"/>
                  </a:moveTo>
                  <a:lnTo>
                    <a:pt x="16" y="46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6" y="46"/>
                  </a:lnTo>
                  <a:close/>
                  <a:moveTo>
                    <a:pt x="18" y="46"/>
                  </a:moveTo>
                  <a:lnTo>
                    <a:pt x="17" y="46"/>
                  </a:lnTo>
                  <a:lnTo>
                    <a:pt x="18" y="46"/>
                  </a:lnTo>
                  <a:close/>
                  <a:moveTo>
                    <a:pt x="16" y="46"/>
                  </a:moveTo>
                  <a:lnTo>
                    <a:pt x="17" y="46"/>
                  </a:lnTo>
                  <a:lnTo>
                    <a:pt x="16" y="46"/>
                  </a:lnTo>
                  <a:close/>
                  <a:moveTo>
                    <a:pt x="17" y="46"/>
                  </a:moveTo>
                  <a:lnTo>
                    <a:pt x="16" y="46"/>
                  </a:lnTo>
                  <a:lnTo>
                    <a:pt x="17" y="46"/>
                  </a:lnTo>
                  <a:close/>
                  <a:moveTo>
                    <a:pt x="17" y="46"/>
                  </a:moveTo>
                  <a:lnTo>
                    <a:pt x="17" y="46"/>
                  </a:lnTo>
                  <a:lnTo>
                    <a:pt x="17" y="46"/>
                  </a:lnTo>
                  <a:close/>
                  <a:moveTo>
                    <a:pt x="17" y="46"/>
                  </a:moveTo>
                  <a:lnTo>
                    <a:pt x="17" y="46"/>
                  </a:lnTo>
                  <a:lnTo>
                    <a:pt x="17" y="46"/>
                  </a:lnTo>
                  <a:close/>
                  <a:moveTo>
                    <a:pt x="17" y="46"/>
                  </a:moveTo>
                  <a:lnTo>
                    <a:pt x="17" y="46"/>
                  </a:lnTo>
                  <a:lnTo>
                    <a:pt x="17" y="46"/>
                  </a:lnTo>
                  <a:close/>
                  <a:moveTo>
                    <a:pt x="17" y="46"/>
                  </a:moveTo>
                  <a:lnTo>
                    <a:pt x="17" y="46"/>
                  </a:lnTo>
                  <a:lnTo>
                    <a:pt x="17" y="46"/>
                  </a:lnTo>
                  <a:close/>
                  <a:moveTo>
                    <a:pt x="16" y="46"/>
                  </a:moveTo>
                  <a:lnTo>
                    <a:pt x="15" y="46"/>
                  </a:lnTo>
                  <a:lnTo>
                    <a:pt x="16" y="46"/>
                  </a:lnTo>
                  <a:close/>
                  <a:moveTo>
                    <a:pt x="17" y="46"/>
                  </a:moveTo>
                  <a:lnTo>
                    <a:pt x="17" y="46"/>
                  </a:lnTo>
                  <a:lnTo>
                    <a:pt x="17" y="46"/>
                  </a:lnTo>
                  <a:close/>
                  <a:moveTo>
                    <a:pt x="15" y="46"/>
                  </a:moveTo>
                  <a:lnTo>
                    <a:pt x="15" y="46"/>
                  </a:lnTo>
                  <a:lnTo>
                    <a:pt x="15" y="46"/>
                  </a:lnTo>
                  <a:close/>
                  <a:moveTo>
                    <a:pt x="17" y="46"/>
                  </a:moveTo>
                  <a:lnTo>
                    <a:pt x="17" y="45"/>
                  </a:lnTo>
                  <a:lnTo>
                    <a:pt x="17" y="46"/>
                  </a:lnTo>
                  <a:close/>
                  <a:moveTo>
                    <a:pt x="17" y="46"/>
                  </a:moveTo>
                  <a:lnTo>
                    <a:pt x="17" y="45"/>
                  </a:lnTo>
                  <a:lnTo>
                    <a:pt x="17" y="46"/>
                  </a:lnTo>
                  <a:close/>
                  <a:moveTo>
                    <a:pt x="17" y="46"/>
                  </a:moveTo>
                  <a:lnTo>
                    <a:pt x="17" y="45"/>
                  </a:lnTo>
                  <a:lnTo>
                    <a:pt x="17" y="46"/>
                  </a:lnTo>
                  <a:close/>
                  <a:moveTo>
                    <a:pt x="21" y="45"/>
                  </a:moveTo>
                  <a:lnTo>
                    <a:pt x="21" y="46"/>
                  </a:lnTo>
                  <a:lnTo>
                    <a:pt x="21" y="45"/>
                  </a:lnTo>
                  <a:close/>
                  <a:moveTo>
                    <a:pt x="18" y="46"/>
                  </a:moveTo>
                  <a:lnTo>
                    <a:pt x="18" y="45"/>
                  </a:lnTo>
                  <a:lnTo>
                    <a:pt x="18" y="46"/>
                  </a:lnTo>
                  <a:close/>
                  <a:moveTo>
                    <a:pt x="17" y="45"/>
                  </a:moveTo>
                  <a:lnTo>
                    <a:pt x="17" y="45"/>
                  </a:lnTo>
                  <a:lnTo>
                    <a:pt x="17" y="45"/>
                  </a:lnTo>
                  <a:close/>
                  <a:moveTo>
                    <a:pt x="22" y="45"/>
                  </a:moveTo>
                  <a:lnTo>
                    <a:pt x="21" y="45"/>
                  </a:lnTo>
                  <a:lnTo>
                    <a:pt x="22" y="45"/>
                  </a:lnTo>
                  <a:close/>
                  <a:moveTo>
                    <a:pt x="22" y="45"/>
                  </a:moveTo>
                  <a:lnTo>
                    <a:pt x="21" y="45"/>
                  </a:lnTo>
                  <a:lnTo>
                    <a:pt x="21" y="45"/>
                  </a:lnTo>
                  <a:lnTo>
                    <a:pt x="22" y="45"/>
                  </a:lnTo>
                  <a:lnTo>
                    <a:pt x="22" y="45"/>
                  </a:lnTo>
                  <a:close/>
                  <a:moveTo>
                    <a:pt x="15" y="45"/>
                  </a:moveTo>
                  <a:lnTo>
                    <a:pt x="15" y="45"/>
                  </a:lnTo>
                  <a:lnTo>
                    <a:pt x="15" y="45"/>
                  </a:lnTo>
                  <a:close/>
                  <a:moveTo>
                    <a:pt x="23" y="45"/>
                  </a:moveTo>
                  <a:lnTo>
                    <a:pt x="23" y="45"/>
                  </a:lnTo>
                  <a:lnTo>
                    <a:pt x="23" y="45"/>
                  </a:lnTo>
                  <a:close/>
                  <a:moveTo>
                    <a:pt x="19" y="45"/>
                  </a:moveTo>
                  <a:lnTo>
                    <a:pt x="18" y="45"/>
                  </a:lnTo>
                  <a:lnTo>
                    <a:pt x="19" y="45"/>
                  </a:lnTo>
                  <a:close/>
                  <a:moveTo>
                    <a:pt x="20" y="45"/>
                  </a:moveTo>
                  <a:lnTo>
                    <a:pt x="21" y="45"/>
                  </a:lnTo>
                  <a:lnTo>
                    <a:pt x="20" y="45"/>
                  </a:lnTo>
                  <a:close/>
                  <a:moveTo>
                    <a:pt x="21" y="45"/>
                  </a:moveTo>
                  <a:lnTo>
                    <a:pt x="20" y="45"/>
                  </a:lnTo>
                  <a:lnTo>
                    <a:pt x="21" y="45"/>
                  </a:lnTo>
                  <a:close/>
                  <a:moveTo>
                    <a:pt x="16" y="45"/>
                  </a:moveTo>
                  <a:lnTo>
                    <a:pt x="16" y="44"/>
                  </a:lnTo>
                  <a:lnTo>
                    <a:pt x="16" y="45"/>
                  </a:lnTo>
                  <a:close/>
                  <a:moveTo>
                    <a:pt x="23" y="44"/>
                  </a:moveTo>
                  <a:lnTo>
                    <a:pt x="23" y="45"/>
                  </a:lnTo>
                  <a:lnTo>
                    <a:pt x="23" y="44"/>
                  </a:lnTo>
                  <a:close/>
                  <a:moveTo>
                    <a:pt x="20" y="44"/>
                  </a:moveTo>
                  <a:lnTo>
                    <a:pt x="20" y="45"/>
                  </a:lnTo>
                  <a:lnTo>
                    <a:pt x="20" y="44"/>
                  </a:lnTo>
                  <a:close/>
                  <a:moveTo>
                    <a:pt x="24" y="45"/>
                  </a:moveTo>
                  <a:lnTo>
                    <a:pt x="24" y="44"/>
                  </a:lnTo>
                  <a:lnTo>
                    <a:pt x="23" y="44"/>
                  </a:lnTo>
                  <a:lnTo>
                    <a:pt x="24" y="44"/>
                  </a:lnTo>
                  <a:lnTo>
                    <a:pt x="24" y="45"/>
                  </a:lnTo>
                  <a:close/>
                  <a:moveTo>
                    <a:pt x="17" y="44"/>
                  </a:moveTo>
                  <a:lnTo>
                    <a:pt x="16" y="44"/>
                  </a:lnTo>
                  <a:lnTo>
                    <a:pt x="17" y="44"/>
                  </a:lnTo>
                  <a:close/>
                  <a:moveTo>
                    <a:pt x="17" y="44"/>
                  </a:moveTo>
                  <a:lnTo>
                    <a:pt x="16" y="44"/>
                  </a:lnTo>
                  <a:lnTo>
                    <a:pt x="17" y="44"/>
                  </a:lnTo>
                  <a:close/>
                  <a:moveTo>
                    <a:pt x="23" y="44"/>
                  </a:moveTo>
                  <a:lnTo>
                    <a:pt x="24" y="44"/>
                  </a:lnTo>
                  <a:lnTo>
                    <a:pt x="23" y="44"/>
                  </a:lnTo>
                  <a:close/>
                  <a:moveTo>
                    <a:pt x="21" y="44"/>
                  </a:moveTo>
                  <a:lnTo>
                    <a:pt x="20" y="44"/>
                  </a:lnTo>
                  <a:lnTo>
                    <a:pt x="21" y="44"/>
                  </a:lnTo>
                  <a:close/>
                  <a:moveTo>
                    <a:pt x="21" y="44"/>
                  </a:moveTo>
                  <a:lnTo>
                    <a:pt x="21" y="44"/>
                  </a:lnTo>
                  <a:lnTo>
                    <a:pt x="21" y="44"/>
                  </a:lnTo>
                  <a:close/>
                  <a:moveTo>
                    <a:pt x="23" y="44"/>
                  </a:moveTo>
                  <a:lnTo>
                    <a:pt x="23" y="44"/>
                  </a:lnTo>
                  <a:lnTo>
                    <a:pt x="23" y="44"/>
                  </a:lnTo>
                  <a:close/>
                  <a:moveTo>
                    <a:pt x="19" y="44"/>
                  </a:moveTo>
                  <a:lnTo>
                    <a:pt x="19" y="44"/>
                  </a:lnTo>
                  <a:lnTo>
                    <a:pt x="19" y="44"/>
                  </a:lnTo>
                  <a:close/>
                  <a:moveTo>
                    <a:pt x="21" y="44"/>
                  </a:moveTo>
                  <a:lnTo>
                    <a:pt x="21" y="44"/>
                  </a:lnTo>
                  <a:lnTo>
                    <a:pt x="21" y="44"/>
                  </a:lnTo>
                  <a:close/>
                  <a:moveTo>
                    <a:pt x="19" y="44"/>
                  </a:moveTo>
                  <a:lnTo>
                    <a:pt x="19" y="44"/>
                  </a:lnTo>
                  <a:lnTo>
                    <a:pt x="19" y="44"/>
                  </a:lnTo>
                  <a:close/>
                  <a:moveTo>
                    <a:pt x="19" y="44"/>
                  </a:moveTo>
                  <a:lnTo>
                    <a:pt x="19" y="44"/>
                  </a:lnTo>
                  <a:lnTo>
                    <a:pt x="19" y="44"/>
                  </a:lnTo>
                  <a:close/>
                  <a:moveTo>
                    <a:pt x="21" y="44"/>
                  </a:moveTo>
                  <a:lnTo>
                    <a:pt x="21" y="44"/>
                  </a:lnTo>
                  <a:lnTo>
                    <a:pt x="21" y="44"/>
                  </a:lnTo>
                  <a:close/>
                  <a:moveTo>
                    <a:pt x="23" y="44"/>
                  </a:moveTo>
                  <a:lnTo>
                    <a:pt x="23" y="44"/>
                  </a:lnTo>
                  <a:lnTo>
                    <a:pt x="23" y="44"/>
                  </a:lnTo>
                  <a:close/>
                  <a:moveTo>
                    <a:pt x="19" y="44"/>
                  </a:moveTo>
                  <a:lnTo>
                    <a:pt x="19" y="44"/>
                  </a:lnTo>
                  <a:lnTo>
                    <a:pt x="19" y="44"/>
                  </a:lnTo>
                  <a:close/>
                  <a:moveTo>
                    <a:pt x="19" y="44"/>
                  </a:moveTo>
                  <a:lnTo>
                    <a:pt x="19" y="44"/>
                  </a:lnTo>
                  <a:lnTo>
                    <a:pt x="19" y="44"/>
                  </a:lnTo>
                  <a:close/>
                  <a:moveTo>
                    <a:pt x="20" y="44"/>
                  </a:moveTo>
                  <a:lnTo>
                    <a:pt x="20" y="44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20" y="44"/>
                  </a:lnTo>
                  <a:close/>
                  <a:moveTo>
                    <a:pt x="23" y="44"/>
                  </a:moveTo>
                  <a:lnTo>
                    <a:pt x="23" y="44"/>
                  </a:lnTo>
                  <a:lnTo>
                    <a:pt x="23" y="44"/>
                  </a:lnTo>
                  <a:close/>
                  <a:moveTo>
                    <a:pt x="19" y="44"/>
                  </a:moveTo>
                  <a:lnTo>
                    <a:pt x="19" y="44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9" y="44"/>
                  </a:lnTo>
                  <a:close/>
                  <a:moveTo>
                    <a:pt x="19" y="44"/>
                  </a:moveTo>
                  <a:lnTo>
                    <a:pt x="18" y="44"/>
                  </a:lnTo>
                  <a:lnTo>
                    <a:pt x="19" y="44"/>
                  </a:lnTo>
                  <a:close/>
                  <a:moveTo>
                    <a:pt x="15" y="44"/>
                  </a:moveTo>
                  <a:lnTo>
                    <a:pt x="15" y="44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5" y="44"/>
                  </a:lnTo>
                  <a:close/>
                  <a:moveTo>
                    <a:pt x="23" y="44"/>
                  </a:moveTo>
                  <a:lnTo>
                    <a:pt x="23" y="44"/>
                  </a:lnTo>
                  <a:lnTo>
                    <a:pt x="23" y="44"/>
                  </a:lnTo>
                  <a:close/>
                  <a:moveTo>
                    <a:pt x="15" y="44"/>
                  </a:moveTo>
                  <a:lnTo>
                    <a:pt x="15" y="44"/>
                  </a:lnTo>
                  <a:lnTo>
                    <a:pt x="15" y="44"/>
                  </a:lnTo>
                  <a:close/>
                  <a:moveTo>
                    <a:pt x="14" y="43"/>
                  </a:moveTo>
                  <a:lnTo>
                    <a:pt x="14" y="44"/>
                  </a:lnTo>
                  <a:lnTo>
                    <a:pt x="14" y="43"/>
                  </a:lnTo>
                  <a:close/>
                  <a:moveTo>
                    <a:pt x="15" y="44"/>
                  </a:moveTo>
                  <a:lnTo>
                    <a:pt x="15" y="43"/>
                  </a:lnTo>
                  <a:lnTo>
                    <a:pt x="15" y="44"/>
                  </a:lnTo>
                  <a:close/>
                  <a:moveTo>
                    <a:pt x="19" y="43"/>
                  </a:moveTo>
                  <a:lnTo>
                    <a:pt x="19" y="44"/>
                  </a:lnTo>
                  <a:lnTo>
                    <a:pt x="19" y="43"/>
                  </a:lnTo>
                  <a:close/>
                  <a:moveTo>
                    <a:pt x="15" y="44"/>
                  </a:moveTo>
                  <a:lnTo>
                    <a:pt x="15" y="43"/>
                  </a:lnTo>
                  <a:lnTo>
                    <a:pt x="15" y="44"/>
                  </a:lnTo>
                  <a:close/>
                  <a:moveTo>
                    <a:pt x="14" y="44"/>
                  </a:moveTo>
                  <a:lnTo>
                    <a:pt x="14" y="43"/>
                  </a:lnTo>
                  <a:lnTo>
                    <a:pt x="14" y="44"/>
                  </a:lnTo>
                  <a:close/>
                  <a:moveTo>
                    <a:pt x="18" y="44"/>
                  </a:moveTo>
                  <a:lnTo>
                    <a:pt x="18" y="43"/>
                  </a:lnTo>
                  <a:lnTo>
                    <a:pt x="18" y="44"/>
                  </a:lnTo>
                  <a:close/>
                  <a:moveTo>
                    <a:pt x="23" y="43"/>
                  </a:moveTo>
                  <a:lnTo>
                    <a:pt x="23" y="44"/>
                  </a:lnTo>
                  <a:lnTo>
                    <a:pt x="23" y="43"/>
                  </a:lnTo>
                  <a:close/>
                  <a:moveTo>
                    <a:pt x="19" y="43"/>
                  </a:moveTo>
                  <a:lnTo>
                    <a:pt x="19" y="44"/>
                  </a:lnTo>
                  <a:lnTo>
                    <a:pt x="19" y="43"/>
                  </a:lnTo>
                  <a:close/>
                  <a:moveTo>
                    <a:pt x="20" y="43"/>
                  </a:moveTo>
                  <a:lnTo>
                    <a:pt x="20" y="44"/>
                  </a:lnTo>
                  <a:lnTo>
                    <a:pt x="20" y="43"/>
                  </a:lnTo>
                  <a:close/>
                  <a:moveTo>
                    <a:pt x="15" y="43"/>
                  </a:moveTo>
                  <a:lnTo>
                    <a:pt x="15" y="43"/>
                  </a:lnTo>
                  <a:lnTo>
                    <a:pt x="15" y="43"/>
                  </a:lnTo>
                  <a:close/>
                  <a:moveTo>
                    <a:pt x="18" y="43"/>
                  </a:moveTo>
                  <a:lnTo>
                    <a:pt x="18" y="44"/>
                  </a:lnTo>
                  <a:lnTo>
                    <a:pt x="18" y="43"/>
                  </a:lnTo>
                  <a:close/>
                  <a:moveTo>
                    <a:pt x="16" y="44"/>
                  </a:moveTo>
                  <a:lnTo>
                    <a:pt x="16" y="43"/>
                  </a:lnTo>
                  <a:lnTo>
                    <a:pt x="16" y="44"/>
                  </a:lnTo>
                  <a:close/>
                  <a:moveTo>
                    <a:pt x="23" y="43"/>
                  </a:moveTo>
                  <a:lnTo>
                    <a:pt x="23" y="43"/>
                  </a:lnTo>
                  <a:lnTo>
                    <a:pt x="23" y="43"/>
                  </a:lnTo>
                  <a:close/>
                  <a:moveTo>
                    <a:pt x="23" y="43"/>
                  </a:moveTo>
                  <a:lnTo>
                    <a:pt x="23" y="43"/>
                  </a:lnTo>
                  <a:lnTo>
                    <a:pt x="23" y="43"/>
                  </a:lnTo>
                  <a:close/>
                  <a:moveTo>
                    <a:pt x="23" y="43"/>
                  </a:moveTo>
                  <a:lnTo>
                    <a:pt x="23" y="43"/>
                  </a:lnTo>
                  <a:lnTo>
                    <a:pt x="23" y="43"/>
                  </a:lnTo>
                  <a:close/>
                  <a:moveTo>
                    <a:pt x="19" y="43"/>
                  </a:moveTo>
                  <a:lnTo>
                    <a:pt x="19" y="43"/>
                  </a:lnTo>
                  <a:lnTo>
                    <a:pt x="19" y="43"/>
                  </a:lnTo>
                  <a:close/>
                  <a:moveTo>
                    <a:pt x="20" y="43"/>
                  </a:moveTo>
                  <a:lnTo>
                    <a:pt x="20" y="43"/>
                  </a:lnTo>
                  <a:lnTo>
                    <a:pt x="20" y="43"/>
                  </a:lnTo>
                  <a:close/>
                  <a:moveTo>
                    <a:pt x="20" y="43"/>
                  </a:moveTo>
                  <a:lnTo>
                    <a:pt x="20" y="43"/>
                  </a:lnTo>
                  <a:lnTo>
                    <a:pt x="20" y="43"/>
                  </a:lnTo>
                  <a:close/>
                  <a:moveTo>
                    <a:pt x="15" y="43"/>
                  </a:moveTo>
                  <a:lnTo>
                    <a:pt x="15" y="42"/>
                  </a:lnTo>
                  <a:lnTo>
                    <a:pt x="15" y="43"/>
                  </a:lnTo>
                  <a:close/>
                  <a:moveTo>
                    <a:pt x="20" y="43"/>
                  </a:moveTo>
                  <a:lnTo>
                    <a:pt x="20" y="43"/>
                  </a:lnTo>
                  <a:lnTo>
                    <a:pt x="20" y="42"/>
                  </a:lnTo>
                  <a:lnTo>
                    <a:pt x="20" y="43"/>
                  </a:lnTo>
                  <a:lnTo>
                    <a:pt x="20" y="43"/>
                  </a:lnTo>
                  <a:close/>
                  <a:moveTo>
                    <a:pt x="20" y="42"/>
                  </a:moveTo>
                  <a:lnTo>
                    <a:pt x="20" y="43"/>
                  </a:lnTo>
                  <a:lnTo>
                    <a:pt x="20" y="42"/>
                  </a:lnTo>
                  <a:close/>
                  <a:moveTo>
                    <a:pt x="20" y="42"/>
                  </a:moveTo>
                  <a:lnTo>
                    <a:pt x="20" y="43"/>
                  </a:lnTo>
                  <a:lnTo>
                    <a:pt x="20" y="42"/>
                  </a:lnTo>
                  <a:close/>
                  <a:moveTo>
                    <a:pt x="14" y="42"/>
                  </a:moveTo>
                  <a:lnTo>
                    <a:pt x="15" y="42"/>
                  </a:lnTo>
                  <a:lnTo>
                    <a:pt x="14" y="42"/>
                  </a:lnTo>
                  <a:close/>
                  <a:moveTo>
                    <a:pt x="20" y="42"/>
                  </a:moveTo>
                  <a:lnTo>
                    <a:pt x="19" y="42"/>
                  </a:lnTo>
                  <a:lnTo>
                    <a:pt x="20" y="42"/>
                  </a:lnTo>
                  <a:close/>
                  <a:moveTo>
                    <a:pt x="15" y="42"/>
                  </a:moveTo>
                  <a:lnTo>
                    <a:pt x="15" y="42"/>
                  </a:lnTo>
                  <a:lnTo>
                    <a:pt x="15" y="42"/>
                  </a:lnTo>
                  <a:close/>
                  <a:moveTo>
                    <a:pt x="15" y="42"/>
                  </a:moveTo>
                  <a:lnTo>
                    <a:pt x="15" y="42"/>
                  </a:lnTo>
                  <a:lnTo>
                    <a:pt x="15" y="42"/>
                  </a:lnTo>
                  <a:close/>
                  <a:moveTo>
                    <a:pt x="23" y="42"/>
                  </a:moveTo>
                  <a:lnTo>
                    <a:pt x="23" y="42"/>
                  </a:lnTo>
                  <a:lnTo>
                    <a:pt x="23" y="42"/>
                  </a:lnTo>
                  <a:close/>
                  <a:moveTo>
                    <a:pt x="22" y="42"/>
                  </a:moveTo>
                  <a:lnTo>
                    <a:pt x="21" y="42"/>
                  </a:lnTo>
                  <a:lnTo>
                    <a:pt x="22" y="42"/>
                  </a:lnTo>
                  <a:close/>
                  <a:moveTo>
                    <a:pt x="20" y="42"/>
                  </a:moveTo>
                  <a:lnTo>
                    <a:pt x="20" y="42"/>
                  </a:lnTo>
                  <a:lnTo>
                    <a:pt x="20" y="42"/>
                  </a:lnTo>
                  <a:close/>
                  <a:moveTo>
                    <a:pt x="20" y="42"/>
                  </a:moveTo>
                  <a:lnTo>
                    <a:pt x="20" y="42"/>
                  </a:lnTo>
                  <a:lnTo>
                    <a:pt x="20" y="42"/>
                  </a:lnTo>
                  <a:close/>
                  <a:moveTo>
                    <a:pt x="25" y="42"/>
                  </a:moveTo>
                  <a:lnTo>
                    <a:pt x="25" y="41"/>
                  </a:lnTo>
                  <a:lnTo>
                    <a:pt x="25" y="42"/>
                  </a:lnTo>
                  <a:close/>
                  <a:moveTo>
                    <a:pt x="23" y="41"/>
                  </a:moveTo>
                  <a:lnTo>
                    <a:pt x="23" y="41"/>
                  </a:lnTo>
                  <a:lnTo>
                    <a:pt x="23" y="41"/>
                  </a:lnTo>
                  <a:close/>
                  <a:moveTo>
                    <a:pt x="25" y="41"/>
                  </a:moveTo>
                  <a:lnTo>
                    <a:pt x="25" y="41"/>
                  </a:lnTo>
                  <a:lnTo>
                    <a:pt x="25" y="41"/>
                  </a:lnTo>
                  <a:close/>
                  <a:moveTo>
                    <a:pt x="25" y="41"/>
                  </a:moveTo>
                  <a:lnTo>
                    <a:pt x="25" y="41"/>
                  </a:lnTo>
                  <a:lnTo>
                    <a:pt x="25" y="41"/>
                  </a:lnTo>
                  <a:close/>
                  <a:moveTo>
                    <a:pt x="25" y="41"/>
                  </a:moveTo>
                  <a:lnTo>
                    <a:pt x="24" y="41"/>
                  </a:lnTo>
                  <a:lnTo>
                    <a:pt x="25" y="41"/>
                  </a:lnTo>
                  <a:close/>
                  <a:moveTo>
                    <a:pt x="24" y="41"/>
                  </a:moveTo>
                  <a:lnTo>
                    <a:pt x="24" y="40"/>
                  </a:lnTo>
                  <a:lnTo>
                    <a:pt x="24" y="41"/>
                  </a:lnTo>
                  <a:close/>
                  <a:moveTo>
                    <a:pt x="25" y="39"/>
                  </a:moveTo>
                  <a:lnTo>
                    <a:pt x="24" y="39"/>
                  </a:lnTo>
                  <a:lnTo>
                    <a:pt x="25" y="39"/>
                  </a:lnTo>
                  <a:close/>
                  <a:moveTo>
                    <a:pt x="28" y="39"/>
                  </a:moveTo>
                  <a:lnTo>
                    <a:pt x="28" y="39"/>
                  </a:lnTo>
                  <a:lnTo>
                    <a:pt x="28" y="39"/>
                  </a:lnTo>
                  <a:close/>
                  <a:moveTo>
                    <a:pt x="29" y="39"/>
                  </a:moveTo>
                  <a:lnTo>
                    <a:pt x="28" y="39"/>
                  </a:lnTo>
                  <a:lnTo>
                    <a:pt x="29" y="39"/>
                  </a:lnTo>
                  <a:close/>
                  <a:moveTo>
                    <a:pt x="28" y="39"/>
                  </a:moveTo>
                  <a:lnTo>
                    <a:pt x="27" y="39"/>
                  </a:lnTo>
                  <a:lnTo>
                    <a:pt x="28" y="39"/>
                  </a:lnTo>
                  <a:close/>
                  <a:moveTo>
                    <a:pt x="28" y="39"/>
                  </a:moveTo>
                  <a:lnTo>
                    <a:pt x="28" y="38"/>
                  </a:lnTo>
                  <a:lnTo>
                    <a:pt x="28" y="39"/>
                  </a:lnTo>
                  <a:close/>
                  <a:moveTo>
                    <a:pt x="28" y="39"/>
                  </a:moveTo>
                  <a:lnTo>
                    <a:pt x="28" y="38"/>
                  </a:lnTo>
                  <a:lnTo>
                    <a:pt x="28" y="39"/>
                  </a:lnTo>
                  <a:close/>
                  <a:moveTo>
                    <a:pt x="26" y="39"/>
                  </a:moveTo>
                  <a:lnTo>
                    <a:pt x="26" y="38"/>
                  </a:lnTo>
                  <a:lnTo>
                    <a:pt x="26" y="39"/>
                  </a:lnTo>
                  <a:close/>
                  <a:moveTo>
                    <a:pt x="26" y="38"/>
                  </a:moveTo>
                  <a:lnTo>
                    <a:pt x="26" y="39"/>
                  </a:lnTo>
                  <a:lnTo>
                    <a:pt x="26" y="38"/>
                  </a:lnTo>
                  <a:close/>
                  <a:moveTo>
                    <a:pt x="27" y="38"/>
                  </a:moveTo>
                  <a:lnTo>
                    <a:pt x="27" y="39"/>
                  </a:lnTo>
                  <a:lnTo>
                    <a:pt x="27" y="38"/>
                  </a:lnTo>
                  <a:close/>
                  <a:moveTo>
                    <a:pt x="28" y="38"/>
                  </a:moveTo>
                  <a:lnTo>
                    <a:pt x="27" y="38"/>
                  </a:lnTo>
                  <a:lnTo>
                    <a:pt x="28" y="38"/>
                  </a:lnTo>
                  <a:close/>
                  <a:moveTo>
                    <a:pt x="28" y="38"/>
                  </a:moveTo>
                  <a:lnTo>
                    <a:pt x="28" y="38"/>
                  </a:lnTo>
                  <a:lnTo>
                    <a:pt x="28" y="38"/>
                  </a:lnTo>
                  <a:close/>
                  <a:moveTo>
                    <a:pt x="28" y="38"/>
                  </a:moveTo>
                  <a:lnTo>
                    <a:pt x="28" y="38"/>
                  </a:lnTo>
                  <a:lnTo>
                    <a:pt x="28" y="38"/>
                  </a:lnTo>
                  <a:close/>
                  <a:moveTo>
                    <a:pt x="27" y="37"/>
                  </a:moveTo>
                  <a:lnTo>
                    <a:pt x="26" y="37"/>
                  </a:lnTo>
                  <a:lnTo>
                    <a:pt x="27" y="37"/>
                  </a:lnTo>
                  <a:close/>
                  <a:moveTo>
                    <a:pt x="30" y="37"/>
                  </a:moveTo>
                  <a:lnTo>
                    <a:pt x="30" y="37"/>
                  </a:lnTo>
                  <a:lnTo>
                    <a:pt x="30" y="37"/>
                  </a:lnTo>
                  <a:close/>
                  <a:moveTo>
                    <a:pt x="27" y="37"/>
                  </a:moveTo>
                  <a:lnTo>
                    <a:pt x="27" y="37"/>
                  </a:lnTo>
                  <a:lnTo>
                    <a:pt x="27" y="37"/>
                  </a:lnTo>
                  <a:close/>
                  <a:moveTo>
                    <a:pt x="28" y="37"/>
                  </a:moveTo>
                  <a:lnTo>
                    <a:pt x="28" y="37"/>
                  </a:lnTo>
                  <a:lnTo>
                    <a:pt x="28" y="37"/>
                  </a:lnTo>
                  <a:close/>
                  <a:moveTo>
                    <a:pt x="27" y="37"/>
                  </a:moveTo>
                  <a:lnTo>
                    <a:pt x="27" y="37"/>
                  </a:lnTo>
                  <a:lnTo>
                    <a:pt x="27" y="37"/>
                  </a:lnTo>
                  <a:close/>
                  <a:moveTo>
                    <a:pt x="29" y="37"/>
                  </a:moveTo>
                  <a:lnTo>
                    <a:pt x="30" y="37"/>
                  </a:lnTo>
                  <a:lnTo>
                    <a:pt x="29" y="37"/>
                  </a:lnTo>
                  <a:close/>
                  <a:moveTo>
                    <a:pt x="28" y="37"/>
                  </a:moveTo>
                  <a:lnTo>
                    <a:pt x="28" y="36"/>
                  </a:lnTo>
                  <a:lnTo>
                    <a:pt x="28" y="37"/>
                  </a:lnTo>
                  <a:close/>
                  <a:moveTo>
                    <a:pt x="29" y="36"/>
                  </a:moveTo>
                  <a:lnTo>
                    <a:pt x="29" y="37"/>
                  </a:lnTo>
                  <a:lnTo>
                    <a:pt x="30" y="37"/>
                  </a:lnTo>
                  <a:lnTo>
                    <a:pt x="29" y="37"/>
                  </a:lnTo>
                  <a:lnTo>
                    <a:pt x="29" y="36"/>
                  </a:lnTo>
                  <a:close/>
                  <a:moveTo>
                    <a:pt x="27" y="37"/>
                  </a:moveTo>
                  <a:lnTo>
                    <a:pt x="27" y="36"/>
                  </a:lnTo>
                  <a:lnTo>
                    <a:pt x="27" y="37"/>
                  </a:lnTo>
                  <a:close/>
                  <a:moveTo>
                    <a:pt x="27" y="37"/>
                  </a:moveTo>
                  <a:lnTo>
                    <a:pt x="27" y="36"/>
                  </a:lnTo>
                  <a:lnTo>
                    <a:pt x="27" y="37"/>
                  </a:lnTo>
                  <a:close/>
                  <a:moveTo>
                    <a:pt x="27" y="36"/>
                  </a:moveTo>
                  <a:lnTo>
                    <a:pt x="27" y="37"/>
                  </a:lnTo>
                  <a:lnTo>
                    <a:pt x="27" y="36"/>
                  </a:lnTo>
                  <a:close/>
                  <a:moveTo>
                    <a:pt x="28" y="36"/>
                  </a:moveTo>
                  <a:lnTo>
                    <a:pt x="27" y="36"/>
                  </a:lnTo>
                  <a:lnTo>
                    <a:pt x="28" y="36"/>
                  </a:lnTo>
                  <a:close/>
                  <a:moveTo>
                    <a:pt x="30" y="36"/>
                  </a:moveTo>
                  <a:lnTo>
                    <a:pt x="30" y="36"/>
                  </a:lnTo>
                  <a:lnTo>
                    <a:pt x="30" y="36"/>
                  </a:lnTo>
                  <a:close/>
                  <a:moveTo>
                    <a:pt x="29" y="36"/>
                  </a:moveTo>
                  <a:lnTo>
                    <a:pt x="28" y="36"/>
                  </a:lnTo>
                  <a:lnTo>
                    <a:pt x="29" y="36"/>
                  </a:lnTo>
                  <a:close/>
                  <a:moveTo>
                    <a:pt x="28" y="36"/>
                  </a:moveTo>
                  <a:lnTo>
                    <a:pt x="27" y="36"/>
                  </a:lnTo>
                  <a:lnTo>
                    <a:pt x="28" y="36"/>
                  </a:lnTo>
                  <a:close/>
                  <a:moveTo>
                    <a:pt x="32" y="36"/>
                  </a:moveTo>
                  <a:lnTo>
                    <a:pt x="32" y="35"/>
                  </a:lnTo>
                  <a:lnTo>
                    <a:pt x="32" y="36"/>
                  </a:lnTo>
                  <a:close/>
                  <a:moveTo>
                    <a:pt x="32" y="36"/>
                  </a:moveTo>
                  <a:lnTo>
                    <a:pt x="32" y="35"/>
                  </a:lnTo>
                  <a:lnTo>
                    <a:pt x="32" y="36"/>
                  </a:lnTo>
                  <a:close/>
                  <a:moveTo>
                    <a:pt x="27" y="35"/>
                  </a:moveTo>
                  <a:lnTo>
                    <a:pt x="27" y="36"/>
                  </a:lnTo>
                  <a:lnTo>
                    <a:pt x="27" y="35"/>
                  </a:lnTo>
                  <a:close/>
                  <a:moveTo>
                    <a:pt x="27" y="35"/>
                  </a:moveTo>
                  <a:lnTo>
                    <a:pt x="28" y="35"/>
                  </a:lnTo>
                  <a:lnTo>
                    <a:pt x="27" y="35"/>
                  </a:lnTo>
                  <a:close/>
                  <a:moveTo>
                    <a:pt x="28" y="35"/>
                  </a:moveTo>
                  <a:lnTo>
                    <a:pt x="27" y="35"/>
                  </a:lnTo>
                  <a:lnTo>
                    <a:pt x="28" y="35"/>
                  </a:lnTo>
                  <a:close/>
                  <a:moveTo>
                    <a:pt x="34" y="34"/>
                  </a:moveTo>
                  <a:lnTo>
                    <a:pt x="34" y="34"/>
                  </a:lnTo>
                  <a:lnTo>
                    <a:pt x="34" y="34"/>
                  </a:lnTo>
                  <a:close/>
                  <a:moveTo>
                    <a:pt x="34" y="34"/>
                  </a:moveTo>
                  <a:lnTo>
                    <a:pt x="34" y="34"/>
                  </a:lnTo>
                  <a:lnTo>
                    <a:pt x="34" y="34"/>
                  </a:lnTo>
                  <a:close/>
                  <a:moveTo>
                    <a:pt x="35" y="32"/>
                  </a:moveTo>
                  <a:lnTo>
                    <a:pt x="35" y="33"/>
                  </a:lnTo>
                  <a:lnTo>
                    <a:pt x="35" y="32"/>
                  </a:lnTo>
                  <a:close/>
                  <a:moveTo>
                    <a:pt x="35" y="31"/>
                  </a:moveTo>
                  <a:lnTo>
                    <a:pt x="35" y="32"/>
                  </a:lnTo>
                  <a:lnTo>
                    <a:pt x="35" y="31"/>
                  </a:lnTo>
                  <a:close/>
                  <a:moveTo>
                    <a:pt x="35" y="32"/>
                  </a:moveTo>
                  <a:lnTo>
                    <a:pt x="35" y="31"/>
                  </a:lnTo>
                  <a:lnTo>
                    <a:pt x="35" y="32"/>
                  </a:lnTo>
                  <a:close/>
                  <a:moveTo>
                    <a:pt x="34" y="31"/>
                  </a:moveTo>
                  <a:lnTo>
                    <a:pt x="34" y="30"/>
                  </a:lnTo>
                  <a:lnTo>
                    <a:pt x="34" y="31"/>
                  </a:lnTo>
                  <a:close/>
                  <a:moveTo>
                    <a:pt x="41" y="26"/>
                  </a:moveTo>
                  <a:lnTo>
                    <a:pt x="41" y="26"/>
                  </a:lnTo>
                  <a:lnTo>
                    <a:pt x="41" y="26"/>
                  </a:lnTo>
                  <a:close/>
                  <a:moveTo>
                    <a:pt x="41" y="26"/>
                  </a:moveTo>
                  <a:lnTo>
                    <a:pt x="40" y="26"/>
                  </a:lnTo>
                  <a:lnTo>
                    <a:pt x="41" y="26"/>
                  </a:lnTo>
                  <a:close/>
                  <a:moveTo>
                    <a:pt x="41" y="26"/>
                  </a:moveTo>
                  <a:lnTo>
                    <a:pt x="40" y="26"/>
                  </a:lnTo>
                  <a:lnTo>
                    <a:pt x="41" y="26"/>
                  </a:lnTo>
                  <a:close/>
                  <a:moveTo>
                    <a:pt x="41" y="25"/>
                  </a:moveTo>
                  <a:lnTo>
                    <a:pt x="40" y="25"/>
                  </a:lnTo>
                  <a:lnTo>
                    <a:pt x="41" y="25"/>
                  </a:lnTo>
                  <a:close/>
                  <a:moveTo>
                    <a:pt x="53" y="24"/>
                  </a:moveTo>
                  <a:lnTo>
                    <a:pt x="54" y="24"/>
                  </a:lnTo>
                  <a:lnTo>
                    <a:pt x="53" y="24"/>
                  </a:lnTo>
                  <a:close/>
                  <a:moveTo>
                    <a:pt x="53" y="23"/>
                  </a:moveTo>
                  <a:lnTo>
                    <a:pt x="53" y="23"/>
                  </a:lnTo>
                  <a:lnTo>
                    <a:pt x="53" y="23"/>
                  </a:lnTo>
                  <a:close/>
                  <a:moveTo>
                    <a:pt x="52" y="22"/>
                  </a:moveTo>
                  <a:lnTo>
                    <a:pt x="51" y="22"/>
                  </a:lnTo>
                  <a:lnTo>
                    <a:pt x="52" y="22"/>
                  </a:lnTo>
                  <a:close/>
                  <a:moveTo>
                    <a:pt x="51" y="22"/>
                  </a:moveTo>
                  <a:lnTo>
                    <a:pt x="51" y="22"/>
                  </a:lnTo>
                  <a:lnTo>
                    <a:pt x="51" y="22"/>
                  </a:lnTo>
                  <a:close/>
                  <a:moveTo>
                    <a:pt x="48" y="21"/>
                  </a:moveTo>
                  <a:lnTo>
                    <a:pt x="47" y="21"/>
                  </a:lnTo>
                  <a:lnTo>
                    <a:pt x="48" y="21"/>
                  </a:lnTo>
                  <a:close/>
                  <a:moveTo>
                    <a:pt x="49" y="20"/>
                  </a:moveTo>
                  <a:lnTo>
                    <a:pt x="48" y="20"/>
                  </a:lnTo>
                  <a:lnTo>
                    <a:pt x="49" y="20"/>
                  </a:lnTo>
                  <a:close/>
                  <a:moveTo>
                    <a:pt x="48" y="20"/>
                  </a:moveTo>
                  <a:lnTo>
                    <a:pt x="47" y="20"/>
                  </a:lnTo>
                  <a:lnTo>
                    <a:pt x="48" y="20"/>
                  </a:lnTo>
                  <a:close/>
                  <a:moveTo>
                    <a:pt x="46" y="19"/>
                  </a:moveTo>
                  <a:lnTo>
                    <a:pt x="46" y="19"/>
                  </a:lnTo>
                  <a:lnTo>
                    <a:pt x="46" y="19"/>
                  </a:lnTo>
                  <a:close/>
                  <a:moveTo>
                    <a:pt x="46" y="19"/>
                  </a:moveTo>
                  <a:lnTo>
                    <a:pt x="45" y="19"/>
                  </a:lnTo>
                  <a:lnTo>
                    <a:pt x="46" y="19"/>
                  </a:lnTo>
                  <a:close/>
                  <a:moveTo>
                    <a:pt x="46" y="19"/>
                  </a:moveTo>
                  <a:lnTo>
                    <a:pt x="46" y="18"/>
                  </a:lnTo>
                  <a:lnTo>
                    <a:pt x="46" y="19"/>
                  </a:lnTo>
                  <a:close/>
                  <a:moveTo>
                    <a:pt x="49" y="18"/>
                  </a:moveTo>
                  <a:lnTo>
                    <a:pt x="48" y="18"/>
                  </a:lnTo>
                  <a:lnTo>
                    <a:pt x="49" y="18"/>
                  </a:lnTo>
                  <a:close/>
                  <a:moveTo>
                    <a:pt x="47" y="18"/>
                  </a:moveTo>
                  <a:lnTo>
                    <a:pt x="47" y="18"/>
                  </a:lnTo>
                  <a:lnTo>
                    <a:pt x="47" y="18"/>
                  </a:lnTo>
                  <a:close/>
                  <a:moveTo>
                    <a:pt x="48" y="18"/>
                  </a:moveTo>
                  <a:lnTo>
                    <a:pt x="48" y="17"/>
                  </a:lnTo>
                  <a:lnTo>
                    <a:pt x="48" y="18"/>
                  </a:lnTo>
                  <a:close/>
                  <a:moveTo>
                    <a:pt x="48" y="17"/>
                  </a:moveTo>
                  <a:lnTo>
                    <a:pt x="49" y="17"/>
                  </a:lnTo>
                  <a:lnTo>
                    <a:pt x="48" y="17"/>
                  </a:lnTo>
                  <a:close/>
                  <a:moveTo>
                    <a:pt x="46" y="16"/>
                  </a:moveTo>
                  <a:lnTo>
                    <a:pt x="45" y="16"/>
                  </a:lnTo>
                  <a:lnTo>
                    <a:pt x="46" y="16"/>
                  </a:lnTo>
                  <a:close/>
                  <a:moveTo>
                    <a:pt x="48" y="16"/>
                  </a:moveTo>
                  <a:lnTo>
                    <a:pt x="47" y="16"/>
                  </a:lnTo>
                  <a:lnTo>
                    <a:pt x="48" y="16"/>
                  </a:lnTo>
                  <a:close/>
                  <a:moveTo>
                    <a:pt x="48" y="16"/>
                  </a:moveTo>
                  <a:lnTo>
                    <a:pt x="47" y="16"/>
                  </a:lnTo>
                  <a:lnTo>
                    <a:pt x="48" y="16"/>
                  </a:lnTo>
                  <a:close/>
                  <a:moveTo>
                    <a:pt x="48" y="16"/>
                  </a:moveTo>
                  <a:lnTo>
                    <a:pt x="48" y="16"/>
                  </a:lnTo>
                  <a:lnTo>
                    <a:pt x="47" y="16"/>
                  </a:lnTo>
                  <a:lnTo>
                    <a:pt x="48" y="16"/>
                  </a:lnTo>
                  <a:close/>
                  <a:moveTo>
                    <a:pt x="46" y="16"/>
                  </a:moveTo>
                  <a:lnTo>
                    <a:pt x="46" y="15"/>
                  </a:lnTo>
                  <a:lnTo>
                    <a:pt x="46" y="16"/>
                  </a:lnTo>
                  <a:close/>
                  <a:moveTo>
                    <a:pt x="48" y="16"/>
                  </a:moveTo>
                  <a:lnTo>
                    <a:pt x="48" y="15"/>
                  </a:lnTo>
                  <a:lnTo>
                    <a:pt x="48" y="16"/>
                  </a:lnTo>
                  <a:close/>
                  <a:moveTo>
                    <a:pt x="47" y="15"/>
                  </a:moveTo>
                  <a:lnTo>
                    <a:pt x="47" y="15"/>
                  </a:lnTo>
                  <a:lnTo>
                    <a:pt x="47" y="15"/>
                  </a:lnTo>
                  <a:close/>
                  <a:moveTo>
                    <a:pt x="49" y="15"/>
                  </a:moveTo>
                  <a:lnTo>
                    <a:pt x="48" y="15"/>
                  </a:lnTo>
                  <a:lnTo>
                    <a:pt x="49" y="15"/>
                  </a:lnTo>
                  <a:close/>
                  <a:moveTo>
                    <a:pt x="45" y="15"/>
                  </a:moveTo>
                  <a:lnTo>
                    <a:pt x="45" y="14"/>
                  </a:lnTo>
                  <a:lnTo>
                    <a:pt x="45" y="15"/>
                  </a:lnTo>
                  <a:close/>
                  <a:moveTo>
                    <a:pt x="48" y="14"/>
                  </a:moveTo>
                  <a:lnTo>
                    <a:pt x="48" y="15"/>
                  </a:lnTo>
                  <a:lnTo>
                    <a:pt x="48" y="14"/>
                  </a:lnTo>
                  <a:close/>
                  <a:moveTo>
                    <a:pt x="45" y="13"/>
                  </a:moveTo>
                  <a:lnTo>
                    <a:pt x="45" y="14"/>
                  </a:lnTo>
                  <a:lnTo>
                    <a:pt x="45" y="13"/>
                  </a:lnTo>
                  <a:close/>
                  <a:moveTo>
                    <a:pt x="46" y="13"/>
                  </a:moveTo>
                  <a:lnTo>
                    <a:pt x="45" y="13"/>
                  </a:lnTo>
                  <a:lnTo>
                    <a:pt x="46" y="13"/>
                  </a:lnTo>
                  <a:close/>
                  <a:moveTo>
                    <a:pt x="39" y="13"/>
                  </a:moveTo>
                  <a:lnTo>
                    <a:pt x="39" y="13"/>
                  </a:lnTo>
                  <a:lnTo>
                    <a:pt x="39" y="13"/>
                  </a:lnTo>
                  <a:close/>
                  <a:moveTo>
                    <a:pt x="39" y="13"/>
                  </a:moveTo>
                  <a:lnTo>
                    <a:pt x="39" y="13"/>
                  </a:lnTo>
                  <a:lnTo>
                    <a:pt x="39" y="13"/>
                  </a:lnTo>
                  <a:close/>
                  <a:moveTo>
                    <a:pt x="42" y="12"/>
                  </a:moveTo>
                  <a:lnTo>
                    <a:pt x="42" y="12"/>
                  </a:lnTo>
                  <a:lnTo>
                    <a:pt x="42" y="12"/>
                  </a:lnTo>
                  <a:close/>
                  <a:moveTo>
                    <a:pt x="44" y="12"/>
                  </a:moveTo>
                  <a:lnTo>
                    <a:pt x="43" y="12"/>
                  </a:lnTo>
                  <a:lnTo>
                    <a:pt x="44" y="12"/>
                  </a:lnTo>
                  <a:close/>
                  <a:moveTo>
                    <a:pt x="43" y="12"/>
                  </a:moveTo>
                  <a:lnTo>
                    <a:pt x="43" y="12"/>
                  </a:lnTo>
                  <a:lnTo>
                    <a:pt x="43" y="12"/>
                  </a:lnTo>
                  <a:close/>
                  <a:moveTo>
                    <a:pt x="40" y="12"/>
                  </a:moveTo>
                  <a:lnTo>
                    <a:pt x="39" y="12"/>
                  </a:lnTo>
                  <a:lnTo>
                    <a:pt x="40" y="12"/>
                  </a:lnTo>
                  <a:close/>
                  <a:moveTo>
                    <a:pt x="40" y="12"/>
                  </a:moveTo>
                  <a:lnTo>
                    <a:pt x="40" y="12"/>
                  </a:lnTo>
                  <a:lnTo>
                    <a:pt x="40" y="12"/>
                  </a:lnTo>
                  <a:close/>
                  <a:moveTo>
                    <a:pt x="39" y="12"/>
                  </a:moveTo>
                  <a:lnTo>
                    <a:pt x="39" y="12"/>
                  </a:lnTo>
                  <a:lnTo>
                    <a:pt x="39" y="12"/>
                  </a:lnTo>
                  <a:close/>
                  <a:moveTo>
                    <a:pt x="40" y="12"/>
                  </a:moveTo>
                  <a:lnTo>
                    <a:pt x="40" y="11"/>
                  </a:lnTo>
                  <a:lnTo>
                    <a:pt x="40" y="12"/>
                  </a:lnTo>
                  <a:close/>
                  <a:moveTo>
                    <a:pt x="42" y="12"/>
                  </a:moveTo>
                  <a:lnTo>
                    <a:pt x="42" y="11"/>
                  </a:lnTo>
                  <a:lnTo>
                    <a:pt x="42" y="12"/>
                  </a:lnTo>
                  <a:close/>
                  <a:moveTo>
                    <a:pt x="42" y="11"/>
                  </a:moveTo>
                  <a:lnTo>
                    <a:pt x="41" y="11"/>
                  </a:lnTo>
                  <a:lnTo>
                    <a:pt x="42" y="11"/>
                  </a:lnTo>
                  <a:close/>
                  <a:moveTo>
                    <a:pt x="39" y="11"/>
                  </a:moveTo>
                  <a:lnTo>
                    <a:pt x="39" y="11"/>
                  </a:lnTo>
                  <a:lnTo>
                    <a:pt x="39" y="11"/>
                  </a:lnTo>
                  <a:close/>
                  <a:moveTo>
                    <a:pt x="40" y="11"/>
                  </a:moveTo>
                  <a:lnTo>
                    <a:pt x="40" y="11"/>
                  </a:lnTo>
                  <a:lnTo>
                    <a:pt x="40" y="11"/>
                  </a:lnTo>
                  <a:close/>
                  <a:moveTo>
                    <a:pt x="41" y="11"/>
                  </a:moveTo>
                  <a:lnTo>
                    <a:pt x="41" y="11"/>
                  </a:lnTo>
                  <a:lnTo>
                    <a:pt x="41" y="11"/>
                  </a:lnTo>
                  <a:close/>
                  <a:moveTo>
                    <a:pt x="40" y="11"/>
                  </a:moveTo>
                  <a:lnTo>
                    <a:pt x="39" y="11"/>
                  </a:lnTo>
                  <a:lnTo>
                    <a:pt x="40" y="11"/>
                  </a:lnTo>
                  <a:close/>
                  <a:moveTo>
                    <a:pt x="40" y="11"/>
                  </a:moveTo>
                  <a:lnTo>
                    <a:pt x="41" y="11"/>
                  </a:lnTo>
                  <a:lnTo>
                    <a:pt x="40" y="11"/>
                  </a:lnTo>
                  <a:lnTo>
                    <a:pt x="41" y="11"/>
                  </a:lnTo>
                  <a:lnTo>
                    <a:pt x="40" y="11"/>
                  </a:lnTo>
                  <a:close/>
                  <a:moveTo>
                    <a:pt x="40" y="11"/>
                  </a:moveTo>
                  <a:lnTo>
                    <a:pt x="39" y="11"/>
                  </a:lnTo>
                  <a:lnTo>
                    <a:pt x="40" y="11"/>
                  </a:lnTo>
                  <a:close/>
                  <a:moveTo>
                    <a:pt x="40" y="11"/>
                  </a:moveTo>
                  <a:lnTo>
                    <a:pt x="39" y="11"/>
                  </a:lnTo>
                  <a:lnTo>
                    <a:pt x="40" y="11"/>
                  </a:lnTo>
                  <a:close/>
                  <a:moveTo>
                    <a:pt x="40" y="10"/>
                  </a:moveTo>
                  <a:lnTo>
                    <a:pt x="39" y="10"/>
                  </a:lnTo>
                  <a:lnTo>
                    <a:pt x="40" y="10"/>
                  </a:lnTo>
                  <a:close/>
                  <a:moveTo>
                    <a:pt x="39" y="9"/>
                  </a:moveTo>
                  <a:lnTo>
                    <a:pt x="39" y="8"/>
                  </a:lnTo>
                  <a:lnTo>
                    <a:pt x="39" y="9"/>
                  </a:lnTo>
                  <a:close/>
                  <a:moveTo>
                    <a:pt x="38" y="7"/>
                  </a:moveTo>
                  <a:lnTo>
                    <a:pt x="38" y="7"/>
                  </a:lnTo>
                  <a:lnTo>
                    <a:pt x="38" y="7"/>
                  </a:lnTo>
                  <a:close/>
                  <a:moveTo>
                    <a:pt x="35" y="4"/>
                  </a:moveTo>
                  <a:lnTo>
                    <a:pt x="35" y="4"/>
                  </a:lnTo>
                  <a:lnTo>
                    <a:pt x="35" y="4"/>
                  </a:lnTo>
                  <a:close/>
                  <a:moveTo>
                    <a:pt x="35" y="2"/>
                  </a:moveTo>
                  <a:lnTo>
                    <a:pt x="35" y="3"/>
                  </a:lnTo>
                  <a:lnTo>
                    <a:pt x="35" y="2"/>
                  </a:lnTo>
                  <a:close/>
                  <a:moveTo>
                    <a:pt x="35" y="1"/>
                  </a:moveTo>
                  <a:lnTo>
                    <a:pt x="35" y="0"/>
                  </a:lnTo>
                  <a:lnTo>
                    <a:pt x="3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9" name="Freeform 35"/>
            <p:cNvSpPr>
              <a:spLocks/>
            </p:cNvSpPr>
            <p:nvPr/>
          </p:nvSpPr>
          <p:spPr bwMode="auto">
            <a:xfrm>
              <a:off x="5896226" y="3581222"/>
              <a:ext cx="7832" cy="6890"/>
            </a:xfrm>
            <a:custGeom>
              <a:avLst/>
              <a:gdLst>
                <a:gd name="T0" fmla="*/ 3 w 6"/>
                <a:gd name="T1" fmla="*/ 0 h 5"/>
                <a:gd name="T2" fmla="*/ 2 w 6"/>
                <a:gd name="T3" fmla="*/ 1 h 5"/>
                <a:gd name="T4" fmla="*/ 3 w 6"/>
                <a:gd name="T5" fmla="*/ 1 h 5"/>
                <a:gd name="T6" fmla="*/ 3 w 6"/>
                <a:gd name="T7" fmla="*/ 1 h 5"/>
                <a:gd name="T8" fmla="*/ 4 w 6"/>
                <a:gd name="T9" fmla="*/ 1 h 5"/>
                <a:gd name="T10" fmla="*/ 4 w 6"/>
                <a:gd name="T11" fmla="*/ 1 h 5"/>
                <a:gd name="T12" fmla="*/ 4 w 6"/>
                <a:gd name="T13" fmla="*/ 2 h 5"/>
                <a:gd name="T14" fmla="*/ 4 w 6"/>
                <a:gd name="T15" fmla="*/ 3 h 5"/>
                <a:gd name="T16" fmla="*/ 5 w 6"/>
                <a:gd name="T17" fmla="*/ 3 h 5"/>
                <a:gd name="T18" fmla="*/ 6 w 6"/>
                <a:gd name="T19" fmla="*/ 4 h 5"/>
                <a:gd name="T20" fmla="*/ 5 w 6"/>
                <a:gd name="T21" fmla="*/ 4 h 5"/>
                <a:gd name="T22" fmla="*/ 5 w 6"/>
                <a:gd name="T23" fmla="*/ 4 h 5"/>
                <a:gd name="T24" fmla="*/ 5 w 6"/>
                <a:gd name="T25" fmla="*/ 4 h 5"/>
                <a:gd name="T26" fmla="*/ 5 w 6"/>
                <a:gd name="T27" fmla="*/ 4 h 5"/>
                <a:gd name="T28" fmla="*/ 4 w 6"/>
                <a:gd name="T29" fmla="*/ 4 h 5"/>
                <a:gd name="T30" fmla="*/ 4 w 6"/>
                <a:gd name="T31" fmla="*/ 4 h 5"/>
                <a:gd name="T32" fmla="*/ 3 w 6"/>
                <a:gd name="T33" fmla="*/ 4 h 5"/>
                <a:gd name="T34" fmla="*/ 3 w 6"/>
                <a:gd name="T35" fmla="*/ 4 h 5"/>
                <a:gd name="T36" fmla="*/ 3 w 6"/>
                <a:gd name="T37" fmla="*/ 4 h 5"/>
                <a:gd name="T38" fmla="*/ 2 w 6"/>
                <a:gd name="T39" fmla="*/ 5 h 5"/>
                <a:gd name="T40" fmla="*/ 2 w 6"/>
                <a:gd name="T41" fmla="*/ 5 h 5"/>
                <a:gd name="T42" fmla="*/ 3 w 6"/>
                <a:gd name="T43" fmla="*/ 5 h 5"/>
                <a:gd name="T44" fmla="*/ 2 w 6"/>
                <a:gd name="T45" fmla="*/ 5 h 5"/>
                <a:gd name="T46" fmla="*/ 2 w 6"/>
                <a:gd name="T47" fmla="*/ 5 h 5"/>
                <a:gd name="T48" fmla="*/ 2 w 6"/>
                <a:gd name="T49" fmla="*/ 5 h 5"/>
                <a:gd name="T50" fmla="*/ 1 w 6"/>
                <a:gd name="T51" fmla="*/ 5 h 5"/>
                <a:gd name="T52" fmla="*/ 0 w 6"/>
                <a:gd name="T53" fmla="*/ 4 h 5"/>
                <a:gd name="T54" fmla="*/ 0 w 6"/>
                <a:gd name="T55" fmla="*/ 4 h 5"/>
                <a:gd name="T56" fmla="*/ 0 w 6"/>
                <a:gd name="T57" fmla="*/ 4 h 5"/>
                <a:gd name="T58" fmla="*/ 1 w 6"/>
                <a:gd name="T59" fmla="*/ 4 h 5"/>
                <a:gd name="T60" fmla="*/ 2 w 6"/>
                <a:gd name="T61" fmla="*/ 3 h 5"/>
                <a:gd name="T62" fmla="*/ 1 w 6"/>
                <a:gd name="T63" fmla="*/ 3 h 5"/>
                <a:gd name="T64" fmla="*/ 0 w 6"/>
                <a:gd name="T65" fmla="*/ 3 h 5"/>
                <a:gd name="T66" fmla="*/ 1 w 6"/>
                <a:gd name="T67" fmla="*/ 3 h 5"/>
                <a:gd name="T68" fmla="*/ 2 w 6"/>
                <a:gd name="T69" fmla="*/ 2 h 5"/>
                <a:gd name="T70" fmla="*/ 0 w 6"/>
                <a:gd name="T71" fmla="*/ 2 h 5"/>
                <a:gd name="T72" fmla="*/ 1 w 6"/>
                <a:gd name="T73" fmla="*/ 1 h 5"/>
                <a:gd name="T74" fmla="*/ 2 w 6"/>
                <a:gd name="T75" fmla="*/ 2 h 5"/>
                <a:gd name="T76" fmla="*/ 2 w 6"/>
                <a:gd name="T77" fmla="*/ 1 h 5"/>
                <a:gd name="T78" fmla="*/ 2 w 6"/>
                <a:gd name="T79" fmla="*/ 1 h 5"/>
                <a:gd name="T80" fmla="*/ 3 w 6"/>
                <a:gd name="T81" fmla="*/ 2 h 5"/>
                <a:gd name="T82" fmla="*/ 3 w 6"/>
                <a:gd name="T83" fmla="*/ 2 h 5"/>
                <a:gd name="T84" fmla="*/ 3 w 6"/>
                <a:gd name="T85" fmla="*/ 1 h 5"/>
                <a:gd name="T86" fmla="*/ 3 w 6"/>
                <a:gd name="T87" fmla="*/ 1 h 5"/>
                <a:gd name="T88" fmla="*/ 2 w 6"/>
                <a:gd name="T89" fmla="*/ 1 h 5"/>
                <a:gd name="T90" fmla="*/ 1 w 6"/>
                <a:gd name="T91" fmla="*/ 1 h 5"/>
                <a:gd name="T92" fmla="*/ 2 w 6"/>
                <a:gd name="T93" fmla="*/ 1 h 5"/>
                <a:gd name="T94" fmla="*/ 1 w 6"/>
                <a:gd name="T95" fmla="*/ 0 h 5"/>
                <a:gd name="T96" fmla="*/ 1 w 6"/>
                <a:gd name="T97" fmla="*/ 1 h 5"/>
                <a:gd name="T98" fmla="*/ 0 w 6"/>
                <a:gd name="T99" fmla="*/ 1 h 5"/>
                <a:gd name="T100" fmla="*/ 1 w 6"/>
                <a:gd name="T101" fmla="*/ 0 h 5"/>
                <a:gd name="T102" fmla="*/ 2 w 6"/>
                <a:gd name="T103" fmla="*/ 0 h 5"/>
                <a:gd name="T104" fmla="*/ 3 w 6"/>
                <a:gd name="T10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0" name="Freeform 36"/>
            <p:cNvSpPr>
              <a:spLocks noEditPoints="1"/>
            </p:cNvSpPr>
            <p:nvPr/>
          </p:nvSpPr>
          <p:spPr bwMode="auto">
            <a:xfrm>
              <a:off x="5820517" y="3574332"/>
              <a:ext cx="96594" cy="128139"/>
            </a:xfrm>
            <a:custGeom>
              <a:avLst/>
              <a:gdLst>
                <a:gd name="T0" fmla="*/ 54 w 74"/>
                <a:gd name="T1" fmla="*/ 8 h 93"/>
                <a:gd name="T2" fmla="*/ 55 w 74"/>
                <a:gd name="T3" fmla="*/ 8 h 93"/>
                <a:gd name="T4" fmla="*/ 58 w 74"/>
                <a:gd name="T5" fmla="*/ 9 h 93"/>
                <a:gd name="T6" fmla="*/ 64 w 74"/>
                <a:gd name="T7" fmla="*/ 12 h 93"/>
                <a:gd name="T8" fmla="*/ 64 w 74"/>
                <a:gd name="T9" fmla="*/ 13 h 93"/>
                <a:gd name="T10" fmla="*/ 64 w 74"/>
                <a:gd name="T11" fmla="*/ 16 h 93"/>
                <a:gd name="T12" fmla="*/ 68 w 74"/>
                <a:gd name="T13" fmla="*/ 24 h 93"/>
                <a:gd name="T14" fmla="*/ 70 w 74"/>
                <a:gd name="T15" fmla="*/ 32 h 93"/>
                <a:gd name="T16" fmla="*/ 70 w 74"/>
                <a:gd name="T17" fmla="*/ 40 h 93"/>
                <a:gd name="T18" fmla="*/ 73 w 74"/>
                <a:gd name="T19" fmla="*/ 45 h 93"/>
                <a:gd name="T20" fmla="*/ 70 w 74"/>
                <a:gd name="T21" fmla="*/ 50 h 93"/>
                <a:gd name="T22" fmla="*/ 66 w 74"/>
                <a:gd name="T23" fmla="*/ 51 h 93"/>
                <a:gd name="T24" fmla="*/ 58 w 74"/>
                <a:gd name="T25" fmla="*/ 56 h 93"/>
                <a:gd name="T26" fmla="*/ 51 w 74"/>
                <a:gd name="T27" fmla="*/ 57 h 93"/>
                <a:gd name="T28" fmla="*/ 54 w 74"/>
                <a:gd name="T29" fmla="*/ 65 h 93"/>
                <a:gd name="T30" fmla="*/ 59 w 74"/>
                <a:gd name="T31" fmla="*/ 71 h 93"/>
                <a:gd name="T32" fmla="*/ 64 w 74"/>
                <a:gd name="T33" fmla="*/ 77 h 93"/>
                <a:gd name="T34" fmla="*/ 57 w 74"/>
                <a:gd name="T35" fmla="*/ 82 h 93"/>
                <a:gd name="T36" fmla="*/ 56 w 74"/>
                <a:gd name="T37" fmla="*/ 90 h 93"/>
                <a:gd name="T38" fmla="*/ 49 w 74"/>
                <a:gd name="T39" fmla="*/ 89 h 93"/>
                <a:gd name="T40" fmla="*/ 40 w 74"/>
                <a:gd name="T41" fmla="*/ 91 h 93"/>
                <a:gd name="T42" fmla="*/ 35 w 74"/>
                <a:gd name="T43" fmla="*/ 93 h 93"/>
                <a:gd name="T44" fmla="*/ 32 w 74"/>
                <a:gd name="T45" fmla="*/ 89 h 93"/>
                <a:gd name="T46" fmla="*/ 22 w 74"/>
                <a:gd name="T47" fmla="*/ 87 h 93"/>
                <a:gd name="T48" fmla="*/ 19 w 74"/>
                <a:gd name="T49" fmla="*/ 90 h 93"/>
                <a:gd name="T50" fmla="*/ 14 w 74"/>
                <a:gd name="T51" fmla="*/ 84 h 93"/>
                <a:gd name="T52" fmla="*/ 19 w 74"/>
                <a:gd name="T53" fmla="*/ 73 h 93"/>
                <a:gd name="T54" fmla="*/ 10 w 74"/>
                <a:gd name="T55" fmla="*/ 72 h 93"/>
                <a:gd name="T56" fmla="*/ 5 w 74"/>
                <a:gd name="T57" fmla="*/ 68 h 93"/>
                <a:gd name="T58" fmla="*/ 2 w 74"/>
                <a:gd name="T59" fmla="*/ 61 h 93"/>
                <a:gd name="T60" fmla="*/ 3 w 74"/>
                <a:gd name="T61" fmla="*/ 56 h 93"/>
                <a:gd name="T62" fmla="*/ 0 w 74"/>
                <a:gd name="T63" fmla="*/ 49 h 93"/>
                <a:gd name="T64" fmla="*/ 1 w 74"/>
                <a:gd name="T65" fmla="*/ 40 h 93"/>
                <a:gd name="T66" fmla="*/ 8 w 74"/>
                <a:gd name="T67" fmla="*/ 38 h 93"/>
                <a:gd name="T68" fmla="*/ 7 w 74"/>
                <a:gd name="T69" fmla="*/ 31 h 93"/>
                <a:gd name="T70" fmla="*/ 12 w 74"/>
                <a:gd name="T71" fmla="*/ 23 h 93"/>
                <a:gd name="T72" fmla="*/ 12 w 74"/>
                <a:gd name="T73" fmla="*/ 17 h 93"/>
                <a:gd name="T74" fmla="*/ 19 w 74"/>
                <a:gd name="T75" fmla="*/ 20 h 93"/>
                <a:gd name="T76" fmla="*/ 23 w 74"/>
                <a:gd name="T77" fmla="*/ 24 h 93"/>
                <a:gd name="T78" fmla="*/ 21 w 74"/>
                <a:gd name="T79" fmla="*/ 17 h 93"/>
                <a:gd name="T80" fmla="*/ 28 w 74"/>
                <a:gd name="T81" fmla="*/ 16 h 93"/>
                <a:gd name="T82" fmla="*/ 35 w 74"/>
                <a:gd name="T83" fmla="*/ 20 h 93"/>
                <a:gd name="T84" fmla="*/ 45 w 74"/>
                <a:gd name="T85" fmla="*/ 24 h 93"/>
                <a:gd name="T86" fmla="*/ 49 w 74"/>
                <a:gd name="T87" fmla="*/ 30 h 93"/>
                <a:gd name="T88" fmla="*/ 44 w 74"/>
                <a:gd name="T89" fmla="*/ 24 h 93"/>
                <a:gd name="T90" fmla="*/ 34 w 74"/>
                <a:gd name="T91" fmla="*/ 20 h 93"/>
                <a:gd name="T92" fmla="*/ 27 w 74"/>
                <a:gd name="T93" fmla="*/ 14 h 93"/>
                <a:gd name="T94" fmla="*/ 35 w 74"/>
                <a:gd name="T95" fmla="*/ 9 h 93"/>
                <a:gd name="T96" fmla="*/ 42 w 74"/>
                <a:gd name="T97" fmla="*/ 8 h 93"/>
                <a:gd name="T98" fmla="*/ 40 w 74"/>
                <a:gd name="T99" fmla="*/ 14 h 93"/>
                <a:gd name="T100" fmla="*/ 45 w 74"/>
                <a:gd name="T101" fmla="*/ 14 h 93"/>
                <a:gd name="T102" fmla="*/ 47 w 74"/>
                <a:gd name="T103" fmla="*/ 11 h 93"/>
                <a:gd name="T104" fmla="*/ 53 w 74"/>
                <a:gd name="T105" fmla="*/ 8 h 93"/>
                <a:gd name="T106" fmla="*/ 24 w 74"/>
                <a:gd name="T107" fmla="*/ 2 h 93"/>
                <a:gd name="T108" fmla="*/ 32 w 74"/>
                <a:gd name="T109" fmla="*/ 4 h 93"/>
                <a:gd name="T110" fmla="*/ 30 w 74"/>
                <a:gd name="T111" fmla="*/ 7 h 93"/>
                <a:gd name="T112" fmla="*/ 32 w 74"/>
                <a:gd name="T113" fmla="*/ 7 h 93"/>
                <a:gd name="T114" fmla="*/ 28 w 74"/>
                <a:gd name="T115" fmla="*/ 12 h 93"/>
                <a:gd name="T116" fmla="*/ 25 w 74"/>
                <a:gd name="T117" fmla="*/ 9 h 93"/>
                <a:gd name="T118" fmla="*/ 23 w 74"/>
                <a:gd name="T119" fmla="*/ 9 h 93"/>
                <a:gd name="T120" fmla="*/ 24 w 74"/>
                <a:gd name="T121" fmla="*/ 6 h 93"/>
                <a:gd name="T122" fmla="*/ 21 w 74"/>
                <a:gd name="T12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" h="93">
                  <a:moveTo>
                    <a:pt x="23" y="88"/>
                  </a:moveTo>
                  <a:lnTo>
                    <a:pt x="23" y="88"/>
                  </a:lnTo>
                  <a:lnTo>
                    <a:pt x="23" y="88"/>
                  </a:lnTo>
                  <a:lnTo>
                    <a:pt x="23" y="89"/>
                  </a:lnTo>
                  <a:lnTo>
                    <a:pt x="23" y="88"/>
                  </a:lnTo>
                  <a:close/>
                  <a:moveTo>
                    <a:pt x="54" y="8"/>
                  </a:moveTo>
                  <a:lnTo>
                    <a:pt x="55" y="8"/>
                  </a:lnTo>
                  <a:lnTo>
                    <a:pt x="55" y="8"/>
                  </a:lnTo>
                  <a:lnTo>
                    <a:pt x="56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6" y="8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4" y="8"/>
                  </a:lnTo>
                  <a:lnTo>
                    <a:pt x="55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9"/>
                  </a:lnTo>
                  <a:lnTo>
                    <a:pt x="53" y="9"/>
                  </a:lnTo>
                  <a:lnTo>
                    <a:pt x="54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2" y="9"/>
                  </a:lnTo>
                  <a:lnTo>
                    <a:pt x="52" y="10"/>
                  </a:lnTo>
                  <a:lnTo>
                    <a:pt x="53" y="10"/>
                  </a:lnTo>
                  <a:lnTo>
                    <a:pt x="52" y="10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4" y="8"/>
                  </a:lnTo>
                  <a:lnTo>
                    <a:pt x="55" y="8"/>
                  </a:lnTo>
                  <a:lnTo>
                    <a:pt x="54" y="8"/>
                  </a:lnTo>
                  <a:lnTo>
                    <a:pt x="55" y="8"/>
                  </a:lnTo>
                  <a:lnTo>
                    <a:pt x="55" y="9"/>
                  </a:lnTo>
                  <a:lnTo>
                    <a:pt x="55" y="8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5" y="8"/>
                  </a:lnTo>
                  <a:lnTo>
                    <a:pt x="55" y="9"/>
                  </a:lnTo>
                  <a:lnTo>
                    <a:pt x="55" y="8"/>
                  </a:lnTo>
                  <a:lnTo>
                    <a:pt x="55" y="9"/>
                  </a:lnTo>
                  <a:lnTo>
                    <a:pt x="56" y="9"/>
                  </a:lnTo>
                  <a:lnTo>
                    <a:pt x="57" y="9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7" y="8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10"/>
                  </a:lnTo>
                  <a:lnTo>
                    <a:pt x="59" y="10"/>
                  </a:lnTo>
                  <a:lnTo>
                    <a:pt x="58" y="10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1"/>
                  </a:lnTo>
                  <a:lnTo>
                    <a:pt x="61" y="11"/>
                  </a:lnTo>
                  <a:lnTo>
                    <a:pt x="60" y="11"/>
                  </a:lnTo>
                  <a:lnTo>
                    <a:pt x="60" y="12"/>
                  </a:lnTo>
                  <a:lnTo>
                    <a:pt x="61" y="12"/>
                  </a:lnTo>
                  <a:lnTo>
                    <a:pt x="61" y="11"/>
                  </a:lnTo>
                  <a:lnTo>
                    <a:pt x="61" y="12"/>
                  </a:lnTo>
                  <a:lnTo>
                    <a:pt x="61" y="12"/>
                  </a:lnTo>
                  <a:lnTo>
                    <a:pt x="61" y="12"/>
                  </a:lnTo>
                  <a:lnTo>
                    <a:pt x="61" y="12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63" y="11"/>
                  </a:lnTo>
                  <a:lnTo>
                    <a:pt x="63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3"/>
                  </a:lnTo>
                  <a:lnTo>
                    <a:pt x="63" y="13"/>
                  </a:lnTo>
                  <a:lnTo>
                    <a:pt x="64" y="13"/>
                  </a:lnTo>
                  <a:lnTo>
                    <a:pt x="64" y="13"/>
                  </a:lnTo>
                  <a:lnTo>
                    <a:pt x="64" y="13"/>
                  </a:lnTo>
                  <a:lnTo>
                    <a:pt x="64" y="14"/>
                  </a:lnTo>
                  <a:lnTo>
                    <a:pt x="65" y="14"/>
                  </a:lnTo>
                  <a:lnTo>
                    <a:pt x="64" y="14"/>
                  </a:lnTo>
                  <a:lnTo>
                    <a:pt x="65" y="14"/>
                  </a:lnTo>
                  <a:lnTo>
                    <a:pt x="65" y="14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4"/>
                  </a:lnTo>
                  <a:lnTo>
                    <a:pt x="65" y="14"/>
                  </a:lnTo>
                  <a:lnTo>
                    <a:pt x="65" y="13"/>
                  </a:lnTo>
                  <a:lnTo>
                    <a:pt x="65" y="14"/>
                  </a:lnTo>
                  <a:lnTo>
                    <a:pt x="66" y="14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65" y="13"/>
                  </a:lnTo>
                  <a:lnTo>
                    <a:pt x="65" y="12"/>
                  </a:lnTo>
                  <a:lnTo>
                    <a:pt x="65" y="12"/>
                  </a:lnTo>
                  <a:lnTo>
                    <a:pt x="65" y="13"/>
                  </a:lnTo>
                  <a:lnTo>
                    <a:pt x="64" y="13"/>
                  </a:lnTo>
                  <a:lnTo>
                    <a:pt x="64" y="13"/>
                  </a:lnTo>
                  <a:lnTo>
                    <a:pt x="64" y="13"/>
                  </a:lnTo>
                  <a:lnTo>
                    <a:pt x="64" y="13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1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5" y="12"/>
                  </a:lnTo>
                  <a:lnTo>
                    <a:pt x="65" y="12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5" y="14"/>
                  </a:lnTo>
                  <a:lnTo>
                    <a:pt x="65" y="15"/>
                  </a:lnTo>
                  <a:lnTo>
                    <a:pt x="65" y="15"/>
                  </a:lnTo>
                  <a:lnTo>
                    <a:pt x="64" y="15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6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7" y="16"/>
                  </a:lnTo>
                  <a:lnTo>
                    <a:pt x="68" y="16"/>
                  </a:lnTo>
                  <a:lnTo>
                    <a:pt x="68" y="17"/>
                  </a:lnTo>
                  <a:lnTo>
                    <a:pt x="67" y="17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68" y="18"/>
                  </a:lnTo>
                  <a:lnTo>
                    <a:pt x="68" y="19"/>
                  </a:lnTo>
                  <a:lnTo>
                    <a:pt x="68" y="19"/>
                  </a:lnTo>
                  <a:lnTo>
                    <a:pt x="68" y="19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68" y="21"/>
                  </a:lnTo>
                  <a:lnTo>
                    <a:pt x="69" y="21"/>
                  </a:lnTo>
                  <a:lnTo>
                    <a:pt x="68" y="21"/>
                  </a:lnTo>
                  <a:lnTo>
                    <a:pt x="69" y="21"/>
                  </a:lnTo>
                  <a:lnTo>
                    <a:pt x="69" y="22"/>
                  </a:lnTo>
                  <a:lnTo>
                    <a:pt x="69" y="23"/>
                  </a:lnTo>
                  <a:lnTo>
                    <a:pt x="68" y="23"/>
                  </a:lnTo>
                  <a:lnTo>
                    <a:pt x="68" y="23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8" y="25"/>
                  </a:lnTo>
                  <a:lnTo>
                    <a:pt x="68" y="25"/>
                  </a:lnTo>
                  <a:lnTo>
                    <a:pt x="68" y="25"/>
                  </a:lnTo>
                  <a:lnTo>
                    <a:pt x="67" y="25"/>
                  </a:lnTo>
                  <a:lnTo>
                    <a:pt x="66" y="25"/>
                  </a:lnTo>
                  <a:lnTo>
                    <a:pt x="66" y="26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7" y="27"/>
                  </a:lnTo>
                  <a:lnTo>
                    <a:pt x="67" y="2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9" y="29"/>
                  </a:lnTo>
                  <a:lnTo>
                    <a:pt x="69" y="29"/>
                  </a:lnTo>
                  <a:lnTo>
                    <a:pt x="69" y="29"/>
                  </a:lnTo>
                  <a:lnTo>
                    <a:pt x="70" y="29"/>
                  </a:lnTo>
                  <a:lnTo>
                    <a:pt x="70" y="30"/>
                  </a:lnTo>
                  <a:lnTo>
                    <a:pt x="71" y="30"/>
                  </a:lnTo>
                  <a:lnTo>
                    <a:pt x="71" y="31"/>
                  </a:lnTo>
                  <a:lnTo>
                    <a:pt x="70" y="31"/>
                  </a:lnTo>
                  <a:lnTo>
                    <a:pt x="71" y="31"/>
                  </a:lnTo>
                  <a:lnTo>
                    <a:pt x="71" y="32"/>
                  </a:lnTo>
                  <a:lnTo>
                    <a:pt x="70" y="32"/>
                  </a:lnTo>
                  <a:lnTo>
                    <a:pt x="70" y="32"/>
                  </a:lnTo>
                  <a:lnTo>
                    <a:pt x="69" y="32"/>
                  </a:lnTo>
                  <a:lnTo>
                    <a:pt x="70" y="33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1" y="34"/>
                  </a:lnTo>
                  <a:lnTo>
                    <a:pt x="71" y="34"/>
                  </a:lnTo>
                  <a:lnTo>
                    <a:pt x="71" y="35"/>
                  </a:lnTo>
                  <a:lnTo>
                    <a:pt x="71" y="35"/>
                  </a:lnTo>
                  <a:lnTo>
                    <a:pt x="71" y="35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2" y="36"/>
                  </a:lnTo>
                  <a:lnTo>
                    <a:pt x="71" y="36"/>
                  </a:lnTo>
                  <a:lnTo>
                    <a:pt x="71" y="37"/>
                  </a:lnTo>
                  <a:lnTo>
                    <a:pt x="71" y="38"/>
                  </a:lnTo>
                  <a:lnTo>
                    <a:pt x="71" y="38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70" y="39"/>
                  </a:lnTo>
                  <a:lnTo>
                    <a:pt x="71" y="39"/>
                  </a:lnTo>
                  <a:lnTo>
                    <a:pt x="70" y="39"/>
                  </a:lnTo>
                  <a:lnTo>
                    <a:pt x="70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1" y="41"/>
                  </a:lnTo>
                  <a:lnTo>
                    <a:pt x="72" y="42"/>
                  </a:lnTo>
                  <a:lnTo>
                    <a:pt x="71" y="42"/>
                  </a:lnTo>
                  <a:lnTo>
                    <a:pt x="72" y="42"/>
                  </a:lnTo>
                  <a:lnTo>
                    <a:pt x="71" y="42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71" y="42"/>
                  </a:lnTo>
                  <a:lnTo>
                    <a:pt x="71" y="43"/>
                  </a:lnTo>
                  <a:lnTo>
                    <a:pt x="72" y="43"/>
                  </a:lnTo>
                  <a:lnTo>
                    <a:pt x="72" y="43"/>
                  </a:lnTo>
                  <a:lnTo>
                    <a:pt x="72" y="43"/>
                  </a:lnTo>
                  <a:lnTo>
                    <a:pt x="72" y="43"/>
                  </a:lnTo>
                  <a:lnTo>
                    <a:pt x="72" y="43"/>
                  </a:lnTo>
                  <a:lnTo>
                    <a:pt x="72" y="43"/>
                  </a:lnTo>
                  <a:lnTo>
                    <a:pt x="72" y="43"/>
                  </a:lnTo>
                  <a:lnTo>
                    <a:pt x="73" y="43"/>
                  </a:lnTo>
                  <a:lnTo>
                    <a:pt x="73" y="44"/>
                  </a:lnTo>
                  <a:lnTo>
                    <a:pt x="73" y="44"/>
                  </a:lnTo>
                  <a:lnTo>
                    <a:pt x="73" y="44"/>
                  </a:lnTo>
                  <a:lnTo>
                    <a:pt x="73" y="45"/>
                  </a:lnTo>
                  <a:lnTo>
                    <a:pt x="73" y="45"/>
                  </a:lnTo>
                  <a:lnTo>
                    <a:pt x="73" y="45"/>
                  </a:lnTo>
                  <a:lnTo>
                    <a:pt x="73" y="45"/>
                  </a:lnTo>
                  <a:lnTo>
                    <a:pt x="73" y="45"/>
                  </a:lnTo>
                  <a:lnTo>
                    <a:pt x="73" y="46"/>
                  </a:lnTo>
                  <a:lnTo>
                    <a:pt x="73" y="46"/>
                  </a:lnTo>
                  <a:lnTo>
                    <a:pt x="74" y="46"/>
                  </a:lnTo>
                  <a:lnTo>
                    <a:pt x="73" y="46"/>
                  </a:lnTo>
                  <a:lnTo>
                    <a:pt x="73" y="47"/>
                  </a:lnTo>
                  <a:lnTo>
                    <a:pt x="73" y="47"/>
                  </a:lnTo>
                  <a:lnTo>
                    <a:pt x="73" y="48"/>
                  </a:lnTo>
                  <a:lnTo>
                    <a:pt x="73" y="49"/>
                  </a:lnTo>
                  <a:lnTo>
                    <a:pt x="73" y="49"/>
                  </a:lnTo>
                  <a:lnTo>
                    <a:pt x="73" y="49"/>
                  </a:lnTo>
                  <a:lnTo>
                    <a:pt x="73" y="49"/>
                  </a:lnTo>
                  <a:lnTo>
                    <a:pt x="73" y="49"/>
                  </a:lnTo>
                  <a:lnTo>
                    <a:pt x="73" y="50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2" y="51"/>
                  </a:lnTo>
                  <a:lnTo>
                    <a:pt x="72" y="51"/>
                  </a:lnTo>
                  <a:lnTo>
                    <a:pt x="71" y="51"/>
                  </a:lnTo>
                  <a:lnTo>
                    <a:pt x="71" y="51"/>
                  </a:lnTo>
                  <a:lnTo>
                    <a:pt x="71" y="51"/>
                  </a:lnTo>
                  <a:lnTo>
                    <a:pt x="71" y="50"/>
                  </a:lnTo>
                  <a:lnTo>
                    <a:pt x="70" y="50"/>
                  </a:lnTo>
                  <a:lnTo>
                    <a:pt x="70" y="50"/>
                  </a:lnTo>
                  <a:lnTo>
                    <a:pt x="70" y="49"/>
                  </a:lnTo>
                  <a:lnTo>
                    <a:pt x="69" y="49"/>
                  </a:lnTo>
                  <a:lnTo>
                    <a:pt x="69" y="49"/>
                  </a:lnTo>
                  <a:lnTo>
                    <a:pt x="69" y="49"/>
                  </a:lnTo>
                  <a:lnTo>
                    <a:pt x="69" y="49"/>
                  </a:lnTo>
                  <a:lnTo>
                    <a:pt x="68" y="49"/>
                  </a:lnTo>
                  <a:lnTo>
                    <a:pt x="68" y="49"/>
                  </a:lnTo>
                  <a:lnTo>
                    <a:pt x="68" y="49"/>
                  </a:lnTo>
                  <a:lnTo>
                    <a:pt x="68" y="49"/>
                  </a:lnTo>
                  <a:lnTo>
                    <a:pt x="68" y="50"/>
                  </a:lnTo>
                  <a:lnTo>
                    <a:pt x="68" y="49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9" y="50"/>
                  </a:lnTo>
                  <a:lnTo>
                    <a:pt x="69" y="50"/>
                  </a:lnTo>
                  <a:lnTo>
                    <a:pt x="68" y="50"/>
                  </a:lnTo>
                  <a:lnTo>
                    <a:pt x="69" y="50"/>
                  </a:lnTo>
                  <a:lnTo>
                    <a:pt x="68" y="50"/>
                  </a:lnTo>
                  <a:lnTo>
                    <a:pt x="68" y="51"/>
                  </a:lnTo>
                  <a:lnTo>
                    <a:pt x="68" y="50"/>
                  </a:lnTo>
                  <a:lnTo>
                    <a:pt x="67" y="50"/>
                  </a:lnTo>
                  <a:lnTo>
                    <a:pt x="67" y="51"/>
                  </a:lnTo>
                  <a:lnTo>
                    <a:pt x="66" y="51"/>
                  </a:lnTo>
                  <a:lnTo>
                    <a:pt x="66" y="51"/>
                  </a:lnTo>
                  <a:lnTo>
                    <a:pt x="66" y="51"/>
                  </a:lnTo>
                  <a:lnTo>
                    <a:pt x="65" y="51"/>
                  </a:lnTo>
                  <a:lnTo>
                    <a:pt x="65" y="51"/>
                  </a:lnTo>
                  <a:lnTo>
                    <a:pt x="65" y="52"/>
                  </a:lnTo>
                  <a:lnTo>
                    <a:pt x="65" y="53"/>
                  </a:lnTo>
                  <a:lnTo>
                    <a:pt x="64" y="53"/>
                  </a:lnTo>
                  <a:lnTo>
                    <a:pt x="64" y="52"/>
                  </a:lnTo>
                  <a:lnTo>
                    <a:pt x="64" y="53"/>
                  </a:lnTo>
                  <a:lnTo>
                    <a:pt x="64" y="53"/>
                  </a:lnTo>
                  <a:lnTo>
                    <a:pt x="63" y="53"/>
                  </a:lnTo>
                  <a:lnTo>
                    <a:pt x="62" y="53"/>
                  </a:lnTo>
                  <a:lnTo>
                    <a:pt x="62" y="53"/>
                  </a:lnTo>
                  <a:lnTo>
                    <a:pt x="61" y="53"/>
                  </a:lnTo>
                  <a:lnTo>
                    <a:pt x="62" y="53"/>
                  </a:lnTo>
                  <a:lnTo>
                    <a:pt x="61" y="53"/>
                  </a:lnTo>
                  <a:lnTo>
                    <a:pt x="61" y="54"/>
                  </a:lnTo>
                  <a:lnTo>
                    <a:pt x="61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59" y="54"/>
                  </a:lnTo>
                  <a:lnTo>
                    <a:pt x="59" y="55"/>
                  </a:lnTo>
                  <a:lnTo>
                    <a:pt x="58" y="55"/>
                  </a:lnTo>
                  <a:lnTo>
                    <a:pt x="58" y="55"/>
                  </a:lnTo>
                  <a:lnTo>
                    <a:pt x="58" y="56"/>
                  </a:lnTo>
                  <a:lnTo>
                    <a:pt x="57" y="56"/>
                  </a:lnTo>
                  <a:lnTo>
                    <a:pt x="57" y="56"/>
                  </a:lnTo>
                  <a:lnTo>
                    <a:pt x="57" y="56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5" y="56"/>
                  </a:lnTo>
                  <a:lnTo>
                    <a:pt x="55" y="56"/>
                  </a:lnTo>
                  <a:lnTo>
                    <a:pt x="55" y="57"/>
                  </a:lnTo>
                  <a:lnTo>
                    <a:pt x="55" y="56"/>
                  </a:lnTo>
                  <a:lnTo>
                    <a:pt x="54" y="56"/>
                  </a:lnTo>
                  <a:lnTo>
                    <a:pt x="54" y="57"/>
                  </a:lnTo>
                  <a:lnTo>
                    <a:pt x="53" y="57"/>
                  </a:lnTo>
                  <a:lnTo>
                    <a:pt x="53" y="57"/>
                  </a:lnTo>
                  <a:lnTo>
                    <a:pt x="53" y="57"/>
                  </a:lnTo>
                  <a:lnTo>
                    <a:pt x="53" y="58"/>
                  </a:lnTo>
                  <a:lnTo>
                    <a:pt x="52" y="58"/>
                  </a:lnTo>
                  <a:lnTo>
                    <a:pt x="52" y="58"/>
                  </a:lnTo>
                  <a:lnTo>
                    <a:pt x="52" y="59"/>
                  </a:lnTo>
                  <a:lnTo>
                    <a:pt x="51" y="59"/>
                  </a:lnTo>
                  <a:lnTo>
                    <a:pt x="51" y="58"/>
                  </a:lnTo>
                  <a:lnTo>
                    <a:pt x="51" y="58"/>
                  </a:lnTo>
                  <a:lnTo>
                    <a:pt x="51" y="58"/>
                  </a:lnTo>
                  <a:lnTo>
                    <a:pt x="51" y="58"/>
                  </a:lnTo>
                  <a:lnTo>
                    <a:pt x="51" y="58"/>
                  </a:lnTo>
                  <a:lnTo>
                    <a:pt x="51" y="57"/>
                  </a:lnTo>
                  <a:lnTo>
                    <a:pt x="50" y="57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1" y="58"/>
                  </a:lnTo>
                  <a:lnTo>
                    <a:pt x="50" y="58"/>
                  </a:lnTo>
                  <a:lnTo>
                    <a:pt x="51" y="58"/>
                  </a:lnTo>
                  <a:lnTo>
                    <a:pt x="51" y="59"/>
                  </a:lnTo>
                  <a:lnTo>
                    <a:pt x="51" y="60"/>
                  </a:lnTo>
                  <a:lnTo>
                    <a:pt x="51" y="60"/>
                  </a:lnTo>
                  <a:lnTo>
                    <a:pt x="51" y="60"/>
                  </a:lnTo>
                  <a:lnTo>
                    <a:pt x="51" y="61"/>
                  </a:lnTo>
                  <a:lnTo>
                    <a:pt x="51" y="60"/>
                  </a:lnTo>
                  <a:lnTo>
                    <a:pt x="52" y="61"/>
                  </a:lnTo>
                  <a:lnTo>
                    <a:pt x="53" y="61"/>
                  </a:lnTo>
                  <a:lnTo>
                    <a:pt x="53" y="61"/>
                  </a:lnTo>
                  <a:lnTo>
                    <a:pt x="53" y="61"/>
                  </a:lnTo>
                  <a:lnTo>
                    <a:pt x="53" y="62"/>
                  </a:lnTo>
                  <a:lnTo>
                    <a:pt x="54" y="62"/>
                  </a:lnTo>
                  <a:lnTo>
                    <a:pt x="54" y="62"/>
                  </a:lnTo>
                  <a:lnTo>
                    <a:pt x="53" y="62"/>
                  </a:lnTo>
                  <a:lnTo>
                    <a:pt x="53" y="63"/>
                  </a:lnTo>
                  <a:lnTo>
                    <a:pt x="53" y="64"/>
                  </a:lnTo>
                  <a:lnTo>
                    <a:pt x="53" y="64"/>
                  </a:lnTo>
                  <a:lnTo>
                    <a:pt x="53" y="65"/>
                  </a:lnTo>
                  <a:lnTo>
                    <a:pt x="53" y="65"/>
                  </a:lnTo>
                  <a:lnTo>
                    <a:pt x="54" y="65"/>
                  </a:lnTo>
                  <a:lnTo>
                    <a:pt x="53" y="65"/>
                  </a:lnTo>
                  <a:lnTo>
                    <a:pt x="54" y="65"/>
                  </a:lnTo>
                  <a:lnTo>
                    <a:pt x="53" y="65"/>
                  </a:lnTo>
                  <a:lnTo>
                    <a:pt x="54" y="65"/>
                  </a:lnTo>
                  <a:lnTo>
                    <a:pt x="54" y="66"/>
                  </a:lnTo>
                  <a:lnTo>
                    <a:pt x="54" y="67"/>
                  </a:lnTo>
                  <a:lnTo>
                    <a:pt x="54" y="67"/>
                  </a:lnTo>
                  <a:lnTo>
                    <a:pt x="54" y="67"/>
                  </a:lnTo>
                  <a:lnTo>
                    <a:pt x="54" y="68"/>
                  </a:lnTo>
                  <a:lnTo>
                    <a:pt x="55" y="68"/>
                  </a:lnTo>
                  <a:lnTo>
                    <a:pt x="55" y="68"/>
                  </a:lnTo>
                  <a:lnTo>
                    <a:pt x="55" y="68"/>
                  </a:lnTo>
                  <a:lnTo>
                    <a:pt x="55" y="69"/>
                  </a:lnTo>
                  <a:lnTo>
                    <a:pt x="56" y="69"/>
                  </a:lnTo>
                  <a:lnTo>
                    <a:pt x="57" y="69"/>
                  </a:lnTo>
                  <a:lnTo>
                    <a:pt x="56" y="69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58" y="69"/>
                  </a:lnTo>
                  <a:lnTo>
                    <a:pt x="57" y="69"/>
                  </a:lnTo>
                  <a:lnTo>
                    <a:pt x="58" y="70"/>
                  </a:lnTo>
                  <a:lnTo>
                    <a:pt x="58" y="71"/>
                  </a:lnTo>
                  <a:lnTo>
                    <a:pt x="59" y="71"/>
                  </a:lnTo>
                  <a:lnTo>
                    <a:pt x="58" y="71"/>
                  </a:lnTo>
                  <a:lnTo>
                    <a:pt x="59" y="71"/>
                  </a:lnTo>
                  <a:lnTo>
                    <a:pt x="59" y="72"/>
                  </a:lnTo>
                  <a:lnTo>
                    <a:pt x="60" y="72"/>
                  </a:lnTo>
                  <a:lnTo>
                    <a:pt x="60" y="72"/>
                  </a:lnTo>
                  <a:lnTo>
                    <a:pt x="60" y="72"/>
                  </a:lnTo>
                  <a:lnTo>
                    <a:pt x="61" y="72"/>
                  </a:lnTo>
                  <a:lnTo>
                    <a:pt x="61" y="73"/>
                  </a:lnTo>
                  <a:lnTo>
                    <a:pt x="61" y="73"/>
                  </a:lnTo>
                  <a:lnTo>
                    <a:pt x="61" y="73"/>
                  </a:lnTo>
                  <a:lnTo>
                    <a:pt x="62" y="73"/>
                  </a:lnTo>
                  <a:lnTo>
                    <a:pt x="62" y="73"/>
                  </a:lnTo>
                  <a:lnTo>
                    <a:pt x="62" y="74"/>
                  </a:lnTo>
                  <a:lnTo>
                    <a:pt x="63" y="74"/>
                  </a:lnTo>
                  <a:lnTo>
                    <a:pt x="63" y="75"/>
                  </a:lnTo>
                  <a:lnTo>
                    <a:pt x="63" y="74"/>
                  </a:lnTo>
                  <a:lnTo>
                    <a:pt x="63" y="75"/>
                  </a:lnTo>
                  <a:lnTo>
                    <a:pt x="64" y="75"/>
                  </a:lnTo>
                  <a:lnTo>
                    <a:pt x="64" y="75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7"/>
                  </a:lnTo>
                  <a:lnTo>
                    <a:pt x="64" y="77"/>
                  </a:lnTo>
                  <a:lnTo>
                    <a:pt x="64" y="77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3" y="78"/>
                  </a:lnTo>
                  <a:lnTo>
                    <a:pt x="64" y="78"/>
                  </a:lnTo>
                  <a:lnTo>
                    <a:pt x="63" y="78"/>
                  </a:lnTo>
                  <a:lnTo>
                    <a:pt x="63" y="79"/>
                  </a:lnTo>
                  <a:lnTo>
                    <a:pt x="62" y="78"/>
                  </a:lnTo>
                  <a:lnTo>
                    <a:pt x="62" y="78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1" y="79"/>
                  </a:lnTo>
                  <a:lnTo>
                    <a:pt x="61" y="79"/>
                  </a:lnTo>
                  <a:lnTo>
                    <a:pt x="61" y="80"/>
                  </a:lnTo>
                  <a:lnTo>
                    <a:pt x="61" y="80"/>
                  </a:lnTo>
                  <a:lnTo>
                    <a:pt x="60" y="80"/>
                  </a:lnTo>
                  <a:lnTo>
                    <a:pt x="60" y="81"/>
                  </a:lnTo>
                  <a:lnTo>
                    <a:pt x="60" y="81"/>
                  </a:lnTo>
                  <a:lnTo>
                    <a:pt x="59" y="81"/>
                  </a:lnTo>
                  <a:lnTo>
                    <a:pt x="58" y="81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57" y="82"/>
                  </a:lnTo>
                  <a:lnTo>
                    <a:pt x="57" y="82"/>
                  </a:lnTo>
                  <a:lnTo>
                    <a:pt x="57" y="82"/>
                  </a:lnTo>
                  <a:lnTo>
                    <a:pt x="56" y="82"/>
                  </a:lnTo>
                  <a:lnTo>
                    <a:pt x="56" y="83"/>
                  </a:lnTo>
                  <a:lnTo>
                    <a:pt x="55" y="83"/>
                  </a:lnTo>
                  <a:lnTo>
                    <a:pt x="55" y="83"/>
                  </a:lnTo>
                  <a:lnTo>
                    <a:pt x="55" y="84"/>
                  </a:lnTo>
                  <a:lnTo>
                    <a:pt x="56" y="84"/>
                  </a:lnTo>
                  <a:lnTo>
                    <a:pt x="56" y="85"/>
                  </a:lnTo>
                  <a:lnTo>
                    <a:pt x="57" y="85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7"/>
                  </a:lnTo>
                  <a:lnTo>
                    <a:pt x="57" y="87"/>
                  </a:lnTo>
                  <a:lnTo>
                    <a:pt x="57" y="87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58" y="88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8" y="90"/>
                  </a:lnTo>
                  <a:lnTo>
                    <a:pt x="58" y="90"/>
                  </a:lnTo>
                  <a:lnTo>
                    <a:pt x="58" y="91"/>
                  </a:lnTo>
                  <a:lnTo>
                    <a:pt x="57" y="91"/>
                  </a:lnTo>
                  <a:lnTo>
                    <a:pt x="57" y="91"/>
                  </a:lnTo>
                  <a:lnTo>
                    <a:pt x="57" y="90"/>
                  </a:lnTo>
                  <a:lnTo>
                    <a:pt x="56" y="90"/>
                  </a:lnTo>
                  <a:lnTo>
                    <a:pt x="56" y="90"/>
                  </a:lnTo>
                  <a:lnTo>
                    <a:pt x="55" y="90"/>
                  </a:lnTo>
                  <a:lnTo>
                    <a:pt x="55" y="89"/>
                  </a:lnTo>
                  <a:lnTo>
                    <a:pt x="56" y="89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4" y="89"/>
                  </a:lnTo>
                  <a:lnTo>
                    <a:pt x="54" y="89"/>
                  </a:lnTo>
                  <a:lnTo>
                    <a:pt x="54" y="89"/>
                  </a:lnTo>
                  <a:lnTo>
                    <a:pt x="53" y="89"/>
                  </a:lnTo>
                  <a:lnTo>
                    <a:pt x="53" y="89"/>
                  </a:lnTo>
                  <a:lnTo>
                    <a:pt x="53" y="89"/>
                  </a:lnTo>
                  <a:lnTo>
                    <a:pt x="53" y="88"/>
                  </a:lnTo>
                  <a:lnTo>
                    <a:pt x="52" y="89"/>
                  </a:lnTo>
                  <a:lnTo>
                    <a:pt x="52" y="88"/>
                  </a:lnTo>
                  <a:lnTo>
                    <a:pt x="51" y="88"/>
                  </a:lnTo>
                  <a:lnTo>
                    <a:pt x="51" y="89"/>
                  </a:lnTo>
                  <a:lnTo>
                    <a:pt x="51" y="88"/>
                  </a:lnTo>
                  <a:lnTo>
                    <a:pt x="51" y="87"/>
                  </a:lnTo>
                  <a:lnTo>
                    <a:pt x="51" y="88"/>
                  </a:lnTo>
                  <a:lnTo>
                    <a:pt x="51" y="89"/>
                  </a:lnTo>
                  <a:lnTo>
                    <a:pt x="51" y="89"/>
                  </a:lnTo>
                  <a:lnTo>
                    <a:pt x="50" y="89"/>
                  </a:lnTo>
                  <a:lnTo>
                    <a:pt x="50" y="89"/>
                  </a:lnTo>
                  <a:lnTo>
                    <a:pt x="49" y="89"/>
                  </a:lnTo>
                  <a:lnTo>
                    <a:pt x="49" y="89"/>
                  </a:lnTo>
                  <a:lnTo>
                    <a:pt x="48" y="89"/>
                  </a:lnTo>
                  <a:lnTo>
                    <a:pt x="48" y="90"/>
                  </a:lnTo>
                  <a:lnTo>
                    <a:pt x="47" y="89"/>
                  </a:lnTo>
                  <a:lnTo>
                    <a:pt x="47" y="89"/>
                  </a:lnTo>
                  <a:lnTo>
                    <a:pt x="47" y="90"/>
                  </a:lnTo>
                  <a:lnTo>
                    <a:pt x="46" y="90"/>
                  </a:lnTo>
                  <a:lnTo>
                    <a:pt x="46" y="89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5" y="91"/>
                  </a:lnTo>
                  <a:lnTo>
                    <a:pt x="44" y="91"/>
                  </a:lnTo>
                  <a:lnTo>
                    <a:pt x="44" y="91"/>
                  </a:lnTo>
                  <a:lnTo>
                    <a:pt x="43" y="91"/>
                  </a:lnTo>
                  <a:lnTo>
                    <a:pt x="43" y="91"/>
                  </a:lnTo>
                  <a:lnTo>
                    <a:pt x="43" y="91"/>
                  </a:lnTo>
                  <a:lnTo>
                    <a:pt x="43" y="91"/>
                  </a:lnTo>
                  <a:lnTo>
                    <a:pt x="42" y="91"/>
                  </a:lnTo>
                  <a:lnTo>
                    <a:pt x="42" y="91"/>
                  </a:lnTo>
                  <a:lnTo>
                    <a:pt x="41" y="91"/>
                  </a:lnTo>
                  <a:lnTo>
                    <a:pt x="41" y="91"/>
                  </a:lnTo>
                  <a:lnTo>
                    <a:pt x="40" y="91"/>
                  </a:lnTo>
                  <a:lnTo>
                    <a:pt x="40" y="91"/>
                  </a:lnTo>
                  <a:lnTo>
                    <a:pt x="40" y="90"/>
                  </a:lnTo>
                  <a:lnTo>
                    <a:pt x="40" y="90"/>
                  </a:lnTo>
                  <a:lnTo>
                    <a:pt x="40" y="90"/>
                  </a:lnTo>
                  <a:lnTo>
                    <a:pt x="39" y="90"/>
                  </a:lnTo>
                  <a:lnTo>
                    <a:pt x="39" y="90"/>
                  </a:lnTo>
                  <a:lnTo>
                    <a:pt x="39" y="90"/>
                  </a:lnTo>
                  <a:lnTo>
                    <a:pt x="39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7" y="90"/>
                  </a:lnTo>
                  <a:lnTo>
                    <a:pt x="36" y="90"/>
                  </a:lnTo>
                  <a:lnTo>
                    <a:pt x="37" y="90"/>
                  </a:lnTo>
                  <a:lnTo>
                    <a:pt x="37" y="90"/>
                  </a:lnTo>
                  <a:lnTo>
                    <a:pt x="36" y="90"/>
                  </a:lnTo>
                  <a:lnTo>
                    <a:pt x="37" y="90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36" y="91"/>
                  </a:lnTo>
                  <a:lnTo>
                    <a:pt x="37" y="92"/>
                  </a:lnTo>
                  <a:lnTo>
                    <a:pt x="36" y="92"/>
                  </a:lnTo>
                  <a:lnTo>
                    <a:pt x="36" y="92"/>
                  </a:lnTo>
                  <a:lnTo>
                    <a:pt x="36" y="93"/>
                  </a:lnTo>
                  <a:lnTo>
                    <a:pt x="35" y="93"/>
                  </a:lnTo>
                  <a:lnTo>
                    <a:pt x="35" y="93"/>
                  </a:lnTo>
                  <a:lnTo>
                    <a:pt x="35" y="93"/>
                  </a:lnTo>
                  <a:lnTo>
                    <a:pt x="35" y="92"/>
                  </a:lnTo>
                  <a:lnTo>
                    <a:pt x="35" y="92"/>
                  </a:lnTo>
                  <a:lnTo>
                    <a:pt x="35" y="91"/>
                  </a:lnTo>
                  <a:lnTo>
                    <a:pt x="35" y="92"/>
                  </a:lnTo>
                  <a:lnTo>
                    <a:pt x="35" y="91"/>
                  </a:lnTo>
                  <a:lnTo>
                    <a:pt x="35" y="92"/>
                  </a:lnTo>
                  <a:lnTo>
                    <a:pt x="34" y="92"/>
                  </a:lnTo>
                  <a:lnTo>
                    <a:pt x="34" y="91"/>
                  </a:lnTo>
                  <a:lnTo>
                    <a:pt x="34" y="91"/>
                  </a:lnTo>
                  <a:lnTo>
                    <a:pt x="34" y="91"/>
                  </a:lnTo>
                  <a:lnTo>
                    <a:pt x="34" y="91"/>
                  </a:lnTo>
                  <a:lnTo>
                    <a:pt x="34" y="91"/>
                  </a:lnTo>
                  <a:lnTo>
                    <a:pt x="34" y="90"/>
                  </a:lnTo>
                  <a:lnTo>
                    <a:pt x="34" y="91"/>
                  </a:lnTo>
                  <a:lnTo>
                    <a:pt x="33" y="91"/>
                  </a:lnTo>
                  <a:lnTo>
                    <a:pt x="33" y="90"/>
                  </a:lnTo>
                  <a:lnTo>
                    <a:pt x="33" y="90"/>
                  </a:lnTo>
                  <a:lnTo>
                    <a:pt x="33" y="90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32" y="89"/>
                  </a:lnTo>
                  <a:lnTo>
                    <a:pt x="31" y="89"/>
                  </a:lnTo>
                  <a:lnTo>
                    <a:pt x="31" y="90"/>
                  </a:lnTo>
                  <a:lnTo>
                    <a:pt x="31" y="90"/>
                  </a:lnTo>
                  <a:lnTo>
                    <a:pt x="31" y="90"/>
                  </a:lnTo>
                  <a:lnTo>
                    <a:pt x="30" y="90"/>
                  </a:lnTo>
                  <a:lnTo>
                    <a:pt x="29" y="90"/>
                  </a:lnTo>
                  <a:lnTo>
                    <a:pt x="28" y="89"/>
                  </a:lnTo>
                  <a:lnTo>
                    <a:pt x="27" y="89"/>
                  </a:lnTo>
                  <a:lnTo>
                    <a:pt x="26" y="89"/>
                  </a:lnTo>
                  <a:lnTo>
                    <a:pt x="25" y="89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23" y="88"/>
                  </a:lnTo>
                  <a:lnTo>
                    <a:pt x="24" y="88"/>
                  </a:lnTo>
                  <a:lnTo>
                    <a:pt x="24" y="89"/>
                  </a:lnTo>
                  <a:lnTo>
                    <a:pt x="23" y="89"/>
                  </a:lnTo>
                  <a:lnTo>
                    <a:pt x="23" y="88"/>
                  </a:lnTo>
                  <a:lnTo>
                    <a:pt x="23" y="87"/>
                  </a:lnTo>
                  <a:lnTo>
                    <a:pt x="23" y="87"/>
                  </a:lnTo>
                  <a:lnTo>
                    <a:pt x="23" y="87"/>
                  </a:lnTo>
                  <a:lnTo>
                    <a:pt x="23" y="87"/>
                  </a:lnTo>
                  <a:lnTo>
                    <a:pt x="22" y="87"/>
                  </a:lnTo>
                  <a:lnTo>
                    <a:pt x="22" y="87"/>
                  </a:lnTo>
                  <a:lnTo>
                    <a:pt x="21" y="87"/>
                  </a:lnTo>
                  <a:lnTo>
                    <a:pt x="22" y="87"/>
                  </a:lnTo>
                  <a:lnTo>
                    <a:pt x="21" y="87"/>
                  </a:lnTo>
                  <a:lnTo>
                    <a:pt x="21" y="87"/>
                  </a:lnTo>
                  <a:lnTo>
                    <a:pt x="21" y="88"/>
                  </a:lnTo>
                  <a:lnTo>
                    <a:pt x="20" y="88"/>
                  </a:lnTo>
                  <a:lnTo>
                    <a:pt x="21" y="89"/>
                  </a:lnTo>
                  <a:lnTo>
                    <a:pt x="20" y="89"/>
                  </a:lnTo>
                  <a:lnTo>
                    <a:pt x="21" y="89"/>
                  </a:lnTo>
                  <a:lnTo>
                    <a:pt x="21" y="89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1" y="89"/>
                  </a:lnTo>
                  <a:lnTo>
                    <a:pt x="22" y="89"/>
                  </a:lnTo>
                  <a:lnTo>
                    <a:pt x="21" y="89"/>
                  </a:lnTo>
                  <a:lnTo>
                    <a:pt x="21" y="89"/>
                  </a:lnTo>
                  <a:lnTo>
                    <a:pt x="21" y="90"/>
                  </a:lnTo>
                  <a:lnTo>
                    <a:pt x="20" y="90"/>
                  </a:lnTo>
                  <a:lnTo>
                    <a:pt x="20" y="90"/>
                  </a:lnTo>
                  <a:lnTo>
                    <a:pt x="20" y="89"/>
                  </a:lnTo>
                  <a:lnTo>
                    <a:pt x="19" y="89"/>
                  </a:lnTo>
                  <a:lnTo>
                    <a:pt x="19" y="89"/>
                  </a:lnTo>
                  <a:lnTo>
                    <a:pt x="19" y="90"/>
                  </a:lnTo>
                  <a:lnTo>
                    <a:pt x="18" y="90"/>
                  </a:lnTo>
                  <a:lnTo>
                    <a:pt x="17" y="90"/>
                  </a:lnTo>
                  <a:lnTo>
                    <a:pt x="17" y="90"/>
                  </a:lnTo>
                  <a:lnTo>
                    <a:pt x="16" y="90"/>
                  </a:lnTo>
                  <a:lnTo>
                    <a:pt x="16" y="89"/>
                  </a:lnTo>
                  <a:lnTo>
                    <a:pt x="16" y="90"/>
                  </a:lnTo>
                  <a:lnTo>
                    <a:pt x="16" y="89"/>
                  </a:lnTo>
                  <a:lnTo>
                    <a:pt x="16" y="90"/>
                  </a:lnTo>
                  <a:lnTo>
                    <a:pt x="15" y="90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4" y="89"/>
                  </a:lnTo>
                  <a:lnTo>
                    <a:pt x="14" y="90"/>
                  </a:lnTo>
                  <a:lnTo>
                    <a:pt x="14" y="89"/>
                  </a:lnTo>
                  <a:lnTo>
                    <a:pt x="13" y="89"/>
                  </a:lnTo>
                  <a:lnTo>
                    <a:pt x="13" y="88"/>
                  </a:lnTo>
                  <a:lnTo>
                    <a:pt x="13" y="87"/>
                  </a:lnTo>
                  <a:lnTo>
                    <a:pt x="13" y="87"/>
                  </a:lnTo>
                  <a:lnTo>
                    <a:pt x="14" y="86"/>
                  </a:lnTo>
                  <a:lnTo>
                    <a:pt x="13" y="86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4" y="85"/>
                  </a:lnTo>
                  <a:lnTo>
                    <a:pt x="14" y="84"/>
                  </a:lnTo>
                  <a:lnTo>
                    <a:pt x="14" y="84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4" y="81"/>
                  </a:lnTo>
                  <a:lnTo>
                    <a:pt x="15" y="81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15" y="79"/>
                  </a:lnTo>
                  <a:lnTo>
                    <a:pt x="15" y="79"/>
                  </a:lnTo>
                  <a:lnTo>
                    <a:pt x="16" y="79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6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7" y="75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4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18" y="73"/>
                  </a:lnTo>
                  <a:lnTo>
                    <a:pt x="17" y="73"/>
                  </a:lnTo>
                  <a:lnTo>
                    <a:pt x="17" y="72"/>
                  </a:lnTo>
                  <a:lnTo>
                    <a:pt x="17" y="73"/>
                  </a:lnTo>
                  <a:lnTo>
                    <a:pt x="17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5" y="72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3" y="72"/>
                  </a:lnTo>
                  <a:lnTo>
                    <a:pt x="13" y="71"/>
                  </a:lnTo>
                  <a:lnTo>
                    <a:pt x="13" y="71"/>
                  </a:lnTo>
                  <a:lnTo>
                    <a:pt x="13" y="71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2" y="72"/>
                  </a:lnTo>
                  <a:lnTo>
                    <a:pt x="11" y="71"/>
                  </a:lnTo>
                  <a:lnTo>
                    <a:pt x="10" y="72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0" y="72"/>
                  </a:lnTo>
                  <a:lnTo>
                    <a:pt x="9" y="72"/>
                  </a:lnTo>
                  <a:lnTo>
                    <a:pt x="9" y="71"/>
                  </a:lnTo>
                  <a:lnTo>
                    <a:pt x="9" y="71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9" y="71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6" y="71"/>
                  </a:lnTo>
                  <a:lnTo>
                    <a:pt x="6" y="70"/>
                  </a:lnTo>
                  <a:lnTo>
                    <a:pt x="6" y="69"/>
                  </a:lnTo>
                  <a:lnTo>
                    <a:pt x="6" y="69"/>
                  </a:lnTo>
                  <a:lnTo>
                    <a:pt x="6" y="69"/>
                  </a:lnTo>
                  <a:lnTo>
                    <a:pt x="5" y="69"/>
                  </a:lnTo>
                  <a:lnTo>
                    <a:pt x="6" y="69"/>
                  </a:lnTo>
                  <a:lnTo>
                    <a:pt x="6" y="68"/>
                  </a:lnTo>
                  <a:lnTo>
                    <a:pt x="5" y="68"/>
                  </a:lnTo>
                  <a:lnTo>
                    <a:pt x="5" y="68"/>
                  </a:lnTo>
                  <a:lnTo>
                    <a:pt x="5" y="68"/>
                  </a:lnTo>
                  <a:lnTo>
                    <a:pt x="5" y="67"/>
                  </a:lnTo>
                  <a:lnTo>
                    <a:pt x="5" y="68"/>
                  </a:lnTo>
                  <a:lnTo>
                    <a:pt x="4" y="68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4" y="66"/>
                  </a:lnTo>
                  <a:lnTo>
                    <a:pt x="5" y="66"/>
                  </a:lnTo>
                  <a:lnTo>
                    <a:pt x="5" y="65"/>
                  </a:lnTo>
                  <a:lnTo>
                    <a:pt x="5" y="65"/>
                  </a:lnTo>
                  <a:lnTo>
                    <a:pt x="5" y="65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5" y="64"/>
                  </a:lnTo>
                  <a:lnTo>
                    <a:pt x="5" y="63"/>
                  </a:lnTo>
                  <a:lnTo>
                    <a:pt x="5" y="64"/>
                  </a:lnTo>
                  <a:lnTo>
                    <a:pt x="5" y="63"/>
                  </a:lnTo>
                  <a:lnTo>
                    <a:pt x="4" y="63"/>
                  </a:lnTo>
                  <a:lnTo>
                    <a:pt x="4" y="63"/>
                  </a:lnTo>
                  <a:lnTo>
                    <a:pt x="4" y="62"/>
                  </a:lnTo>
                  <a:lnTo>
                    <a:pt x="3" y="62"/>
                  </a:lnTo>
                  <a:lnTo>
                    <a:pt x="3" y="62"/>
                  </a:lnTo>
                  <a:lnTo>
                    <a:pt x="3" y="61"/>
                  </a:lnTo>
                  <a:lnTo>
                    <a:pt x="2" y="61"/>
                  </a:lnTo>
                  <a:lnTo>
                    <a:pt x="2" y="62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1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59"/>
                  </a:lnTo>
                  <a:lnTo>
                    <a:pt x="2" y="58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4" y="58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5"/>
                  </a:lnTo>
                  <a:lnTo>
                    <a:pt x="3" y="55"/>
                  </a:lnTo>
                  <a:lnTo>
                    <a:pt x="3" y="56"/>
                  </a:lnTo>
                  <a:lnTo>
                    <a:pt x="3" y="55"/>
                  </a:lnTo>
                  <a:lnTo>
                    <a:pt x="2" y="55"/>
                  </a:lnTo>
                  <a:lnTo>
                    <a:pt x="2" y="54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4" y="54"/>
                  </a:lnTo>
                  <a:lnTo>
                    <a:pt x="3" y="54"/>
                  </a:lnTo>
                  <a:lnTo>
                    <a:pt x="2" y="54"/>
                  </a:lnTo>
                  <a:lnTo>
                    <a:pt x="2" y="53"/>
                  </a:lnTo>
                  <a:lnTo>
                    <a:pt x="2" y="53"/>
                  </a:lnTo>
                  <a:lnTo>
                    <a:pt x="2" y="53"/>
                  </a:lnTo>
                  <a:lnTo>
                    <a:pt x="1" y="53"/>
                  </a:lnTo>
                  <a:lnTo>
                    <a:pt x="1" y="52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1" y="50"/>
                  </a:lnTo>
                  <a:lnTo>
                    <a:pt x="1" y="50"/>
                  </a:lnTo>
                  <a:lnTo>
                    <a:pt x="1" y="49"/>
                  </a:lnTo>
                  <a:lnTo>
                    <a:pt x="1" y="50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1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8"/>
                  </a:lnTo>
                  <a:lnTo>
                    <a:pt x="2" y="48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5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3" y="44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2" y="43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2" y="41"/>
                  </a:lnTo>
                  <a:lnTo>
                    <a:pt x="1" y="41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5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6" y="38"/>
                  </a:lnTo>
                  <a:lnTo>
                    <a:pt x="7" y="38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7" y="37"/>
                  </a:lnTo>
                  <a:lnTo>
                    <a:pt x="6" y="37"/>
                  </a:lnTo>
                  <a:lnTo>
                    <a:pt x="6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10" y="35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7" y="31"/>
                  </a:lnTo>
                  <a:lnTo>
                    <a:pt x="8" y="31"/>
                  </a:lnTo>
                  <a:lnTo>
                    <a:pt x="7" y="30"/>
                  </a:lnTo>
                  <a:lnTo>
                    <a:pt x="7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0" y="28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6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0" y="24"/>
                  </a:lnTo>
                  <a:lnTo>
                    <a:pt x="11" y="24"/>
                  </a:lnTo>
                  <a:lnTo>
                    <a:pt x="10" y="24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2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2" y="22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7"/>
                  </a:lnTo>
                  <a:lnTo>
                    <a:pt x="11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8" y="17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2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2" y="23"/>
                  </a:lnTo>
                  <a:lnTo>
                    <a:pt x="22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2" y="24"/>
                  </a:lnTo>
                  <a:lnTo>
                    <a:pt x="22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2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21" y="18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5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7" y="15"/>
                  </a:lnTo>
                  <a:lnTo>
                    <a:pt x="28" y="15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30" y="17"/>
                  </a:lnTo>
                  <a:lnTo>
                    <a:pt x="29" y="17"/>
                  </a:lnTo>
                  <a:lnTo>
                    <a:pt x="30" y="17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3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5" y="20"/>
                  </a:lnTo>
                  <a:lnTo>
                    <a:pt x="35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7" y="20"/>
                  </a:lnTo>
                  <a:lnTo>
                    <a:pt x="37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2"/>
                  </a:lnTo>
                  <a:lnTo>
                    <a:pt x="40" y="22"/>
                  </a:lnTo>
                  <a:lnTo>
                    <a:pt x="40" y="23"/>
                  </a:lnTo>
                  <a:lnTo>
                    <a:pt x="41" y="23"/>
                  </a:lnTo>
                  <a:lnTo>
                    <a:pt x="42" y="23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23"/>
                  </a:lnTo>
                  <a:lnTo>
                    <a:pt x="43" y="23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4" y="24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5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7" y="26"/>
                  </a:lnTo>
                  <a:lnTo>
                    <a:pt x="48" y="26"/>
                  </a:lnTo>
                  <a:lnTo>
                    <a:pt x="48" y="27"/>
                  </a:lnTo>
                  <a:lnTo>
                    <a:pt x="49" y="27"/>
                  </a:lnTo>
                  <a:lnTo>
                    <a:pt x="49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49" y="27"/>
                  </a:lnTo>
                  <a:lnTo>
                    <a:pt x="50" y="27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50" y="29"/>
                  </a:lnTo>
                  <a:lnTo>
                    <a:pt x="49" y="29"/>
                  </a:lnTo>
                  <a:lnTo>
                    <a:pt x="49" y="29"/>
                  </a:lnTo>
                  <a:lnTo>
                    <a:pt x="49" y="30"/>
                  </a:lnTo>
                  <a:lnTo>
                    <a:pt x="49" y="31"/>
                  </a:lnTo>
                  <a:lnTo>
                    <a:pt x="49" y="30"/>
                  </a:lnTo>
                  <a:lnTo>
                    <a:pt x="49" y="29"/>
                  </a:lnTo>
                  <a:lnTo>
                    <a:pt x="50" y="29"/>
                  </a:lnTo>
                  <a:lnTo>
                    <a:pt x="49" y="29"/>
                  </a:lnTo>
                  <a:lnTo>
                    <a:pt x="49" y="29"/>
                  </a:lnTo>
                  <a:lnTo>
                    <a:pt x="50" y="29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49" y="27"/>
                  </a:lnTo>
                  <a:lnTo>
                    <a:pt x="49" y="27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6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4"/>
                  </a:lnTo>
                  <a:lnTo>
                    <a:pt x="46" y="25"/>
                  </a:lnTo>
                  <a:lnTo>
                    <a:pt x="45" y="25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4" y="24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3" y="23"/>
                  </a:lnTo>
                  <a:lnTo>
                    <a:pt x="42" y="23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23"/>
                  </a:lnTo>
                  <a:lnTo>
                    <a:pt x="41" y="23"/>
                  </a:lnTo>
                  <a:lnTo>
                    <a:pt x="41" y="23"/>
                  </a:lnTo>
                  <a:lnTo>
                    <a:pt x="40" y="23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39" y="22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5" y="20"/>
                  </a:lnTo>
                  <a:lnTo>
                    <a:pt x="35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19"/>
                  </a:lnTo>
                  <a:lnTo>
                    <a:pt x="34" y="19"/>
                  </a:lnTo>
                  <a:lnTo>
                    <a:pt x="33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29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6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6" y="8"/>
                  </a:lnTo>
                  <a:lnTo>
                    <a:pt x="35" y="8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7" y="8"/>
                  </a:lnTo>
                  <a:lnTo>
                    <a:pt x="38" y="8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1" y="8"/>
                  </a:lnTo>
                  <a:lnTo>
                    <a:pt x="41" y="9"/>
                  </a:lnTo>
                  <a:lnTo>
                    <a:pt x="42" y="9"/>
                  </a:lnTo>
                  <a:lnTo>
                    <a:pt x="41" y="9"/>
                  </a:lnTo>
                  <a:lnTo>
                    <a:pt x="42" y="9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2" y="11"/>
                  </a:lnTo>
                  <a:lnTo>
                    <a:pt x="41" y="11"/>
                  </a:lnTo>
                  <a:lnTo>
                    <a:pt x="41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39" y="12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40" y="13"/>
                  </a:lnTo>
                  <a:lnTo>
                    <a:pt x="40" y="13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3"/>
                  </a:lnTo>
                  <a:lnTo>
                    <a:pt x="40" y="14"/>
                  </a:lnTo>
                  <a:lnTo>
                    <a:pt x="40" y="13"/>
                  </a:lnTo>
                  <a:lnTo>
                    <a:pt x="41" y="13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3" y="13"/>
                  </a:lnTo>
                  <a:lnTo>
                    <a:pt x="43" y="13"/>
                  </a:lnTo>
                  <a:lnTo>
                    <a:pt x="43" y="13"/>
                  </a:lnTo>
                  <a:lnTo>
                    <a:pt x="43" y="14"/>
                  </a:lnTo>
                  <a:lnTo>
                    <a:pt x="44" y="14"/>
                  </a:lnTo>
                  <a:lnTo>
                    <a:pt x="44" y="13"/>
                  </a:lnTo>
                  <a:lnTo>
                    <a:pt x="44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6" y="13"/>
                  </a:lnTo>
                  <a:lnTo>
                    <a:pt x="45" y="13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7" y="12"/>
                  </a:lnTo>
                  <a:lnTo>
                    <a:pt x="47" y="11"/>
                  </a:lnTo>
                  <a:lnTo>
                    <a:pt x="47" y="11"/>
                  </a:lnTo>
                  <a:lnTo>
                    <a:pt x="48" y="12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50" y="11"/>
                  </a:lnTo>
                  <a:lnTo>
                    <a:pt x="50" y="11"/>
                  </a:lnTo>
                  <a:lnTo>
                    <a:pt x="50" y="11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1"/>
                  </a:lnTo>
                  <a:lnTo>
                    <a:pt x="50" y="10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52" y="10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3" y="9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3" y="7"/>
                  </a:lnTo>
                  <a:lnTo>
                    <a:pt x="54" y="7"/>
                  </a:lnTo>
                  <a:lnTo>
                    <a:pt x="54" y="8"/>
                  </a:lnTo>
                  <a:lnTo>
                    <a:pt x="54" y="8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25"/>
                  </a:lnTo>
                  <a:lnTo>
                    <a:pt x="24" y="24"/>
                  </a:lnTo>
                  <a:lnTo>
                    <a:pt x="24" y="24"/>
                  </a:lnTo>
                  <a:close/>
                  <a:moveTo>
                    <a:pt x="21" y="0"/>
                  </a:moveTo>
                  <a:lnTo>
                    <a:pt x="20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30" y="3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2" y="5"/>
                  </a:lnTo>
                  <a:lnTo>
                    <a:pt x="33" y="5"/>
                  </a:lnTo>
                  <a:lnTo>
                    <a:pt x="32" y="5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1" y="7"/>
                  </a:lnTo>
                  <a:lnTo>
                    <a:pt x="30" y="7"/>
                  </a:lnTo>
                  <a:lnTo>
                    <a:pt x="30" y="6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7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3" y="7"/>
                  </a:lnTo>
                  <a:lnTo>
                    <a:pt x="32" y="7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7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9" y="11"/>
                  </a:lnTo>
                  <a:lnTo>
                    <a:pt x="28" y="11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7" y="13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6" y="14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4" y="14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3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1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6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4" y="9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4" y="10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5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1" name="Freeform 37"/>
            <p:cNvSpPr>
              <a:spLocks noEditPoints="1"/>
            </p:cNvSpPr>
            <p:nvPr/>
          </p:nvSpPr>
          <p:spPr bwMode="auto">
            <a:xfrm>
              <a:off x="5828349" y="3579843"/>
              <a:ext cx="80930" cy="22045"/>
            </a:xfrm>
            <a:custGeom>
              <a:avLst/>
              <a:gdLst>
                <a:gd name="T0" fmla="*/ 28 w 62"/>
                <a:gd name="T1" fmla="*/ 16 h 16"/>
                <a:gd name="T2" fmla="*/ 27 w 62"/>
                <a:gd name="T3" fmla="*/ 15 h 16"/>
                <a:gd name="T4" fmla="*/ 25 w 62"/>
                <a:gd name="T5" fmla="*/ 15 h 16"/>
                <a:gd name="T6" fmla="*/ 2 w 62"/>
                <a:gd name="T7" fmla="*/ 14 h 16"/>
                <a:gd name="T8" fmla="*/ 0 w 62"/>
                <a:gd name="T9" fmla="*/ 14 h 16"/>
                <a:gd name="T10" fmla="*/ 2 w 62"/>
                <a:gd name="T11" fmla="*/ 13 h 16"/>
                <a:gd name="T12" fmla="*/ 4 w 62"/>
                <a:gd name="T13" fmla="*/ 13 h 16"/>
                <a:gd name="T14" fmla="*/ 3 w 62"/>
                <a:gd name="T15" fmla="*/ 13 h 16"/>
                <a:gd name="T16" fmla="*/ 4 w 62"/>
                <a:gd name="T17" fmla="*/ 13 h 16"/>
                <a:gd name="T18" fmla="*/ 24 w 62"/>
                <a:gd name="T19" fmla="*/ 13 h 16"/>
                <a:gd name="T20" fmla="*/ 24 w 62"/>
                <a:gd name="T21" fmla="*/ 13 h 16"/>
                <a:gd name="T22" fmla="*/ 6 w 62"/>
                <a:gd name="T23" fmla="*/ 12 h 16"/>
                <a:gd name="T24" fmla="*/ 4 w 62"/>
                <a:gd name="T25" fmla="*/ 12 h 16"/>
                <a:gd name="T26" fmla="*/ 6 w 62"/>
                <a:gd name="T27" fmla="*/ 12 h 16"/>
                <a:gd name="T28" fmla="*/ 12 w 62"/>
                <a:gd name="T29" fmla="*/ 12 h 16"/>
                <a:gd name="T30" fmla="*/ 7 w 62"/>
                <a:gd name="T31" fmla="*/ 12 h 16"/>
                <a:gd name="T32" fmla="*/ 7 w 62"/>
                <a:gd name="T33" fmla="*/ 12 h 16"/>
                <a:gd name="T34" fmla="*/ 10 w 62"/>
                <a:gd name="T35" fmla="*/ 12 h 16"/>
                <a:gd name="T36" fmla="*/ 9 w 62"/>
                <a:gd name="T37" fmla="*/ 12 h 16"/>
                <a:gd name="T38" fmla="*/ 11 w 62"/>
                <a:gd name="T39" fmla="*/ 12 h 16"/>
                <a:gd name="T40" fmla="*/ 10 w 62"/>
                <a:gd name="T41" fmla="*/ 12 h 16"/>
                <a:gd name="T42" fmla="*/ 22 w 62"/>
                <a:gd name="T43" fmla="*/ 12 h 16"/>
                <a:gd name="T44" fmla="*/ 17 w 62"/>
                <a:gd name="T45" fmla="*/ 9 h 16"/>
                <a:gd name="T46" fmla="*/ 39 w 62"/>
                <a:gd name="T47" fmla="*/ 8 h 16"/>
                <a:gd name="T48" fmla="*/ 39 w 62"/>
                <a:gd name="T49" fmla="*/ 9 h 16"/>
                <a:gd name="T50" fmla="*/ 10 w 62"/>
                <a:gd name="T51" fmla="*/ 7 h 16"/>
                <a:gd name="T52" fmla="*/ 56 w 62"/>
                <a:gd name="T53" fmla="*/ 5 h 16"/>
                <a:gd name="T54" fmla="*/ 25 w 62"/>
                <a:gd name="T55" fmla="*/ 5 h 16"/>
                <a:gd name="T56" fmla="*/ 52 w 62"/>
                <a:gd name="T57" fmla="*/ 4 h 16"/>
                <a:gd name="T58" fmla="*/ 15 w 62"/>
                <a:gd name="T59" fmla="*/ 4 h 16"/>
                <a:gd name="T60" fmla="*/ 15 w 62"/>
                <a:gd name="T61" fmla="*/ 4 h 16"/>
                <a:gd name="T62" fmla="*/ 52 w 62"/>
                <a:gd name="T63" fmla="*/ 4 h 16"/>
                <a:gd name="T64" fmla="*/ 37 w 62"/>
                <a:gd name="T65" fmla="*/ 3 h 16"/>
                <a:gd name="T66" fmla="*/ 37 w 62"/>
                <a:gd name="T67" fmla="*/ 4 h 16"/>
                <a:gd name="T68" fmla="*/ 36 w 62"/>
                <a:gd name="T69" fmla="*/ 4 h 16"/>
                <a:gd name="T70" fmla="*/ 36 w 62"/>
                <a:gd name="T71" fmla="*/ 2 h 16"/>
                <a:gd name="T72" fmla="*/ 15 w 62"/>
                <a:gd name="T73" fmla="*/ 2 h 16"/>
                <a:gd name="T74" fmla="*/ 15 w 62"/>
                <a:gd name="T75" fmla="*/ 3 h 16"/>
                <a:gd name="T76" fmla="*/ 16 w 62"/>
                <a:gd name="T77" fmla="*/ 3 h 16"/>
                <a:gd name="T78" fmla="*/ 15 w 62"/>
                <a:gd name="T79" fmla="*/ 2 h 16"/>
                <a:gd name="T80" fmla="*/ 15 w 62"/>
                <a:gd name="T81" fmla="*/ 2 h 16"/>
                <a:gd name="T82" fmla="*/ 52 w 62"/>
                <a:gd name="T83" fmla="*/ 2 h 16"/>
                <a:gd name="T84" fmla="*/ 52 w 62"/>
                <a:gd name="T85" fmla="*/ 4 h 16"/>
                <a:gd name="T86" fmla="*/ 52 w 62"/>
                <a:gd name="T87" fmla="*/ 2 h 16"/>
                <a:gd name="T88" fmla="*/ 17 w 62"/>
                <a:gd name="T89" fmla="*/ 1 h 16"/>
                <a:gd name="T90" fmla="*/ 15 w 62"/>
                <a:gd name="T91" fmla="*/ 2 h 16"/>
                <a:gd name="T92" fmla="*/ 17 w 62"/>
                <a:gd name="T93" fmla="*/ 1 h 16"/>
                <a:gd name="T94" fmla="*/ 14 w 62"/>
                <a:gd name="T95" fmla="*/ 2 h 16"/>
                <a:gd name="T96" fmla="*/ 14 w 62"/>
                <a:gd name="T97" fmla="*/ 1 h 16"/>
                <a:gd name="T98" fmla="*/ 14 w 62"/>
                <a:gd name="T99" fmla="*/ 1 h 16"/>
                <a:gd name="T100" fmla="*/ 15 w 62"/>
                <a:gd name="T101" fmla="*/ 1 h 16"/>
                <a:gd name="T102" fmla="*/ 15 w 62"/>
                <a:gd name="T10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2" h="16">
                  <a:moveTo>
                    <a:pt x="27" y="15"/>
                  </a:moveTo>
                  <a:lnTo>
                    <a:pt x="28" y="15"/>
                  </a:lnTo>
                  <a:lnTo>
                    <a:pt x="28" y="15"/>
                  </a:lnTo>
                  <a:lnTo>
                    <a:pt x="28" y="16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5"/>
                  </a:lnTo>
                  <a:close/>
                  <a:moveTo>
                    <a:pt x="25" y="15"/>
                  </a:moveTo>
                  <a:lnTo>
                    <a:pt x="25" y="15"/>
                  </a:lnTo>
                  <a:lnTo>
                    <a:pt x="25" y="15"/>
                  </a:lnTo>
                  <a:close/>
                  <a:moveTo>
                    <a:pt x="24" y="14"/>
                  </a:moveTo>
                  <a:lnTo>
                    <a:pt x="24" y="14"/>
                  </a:lnTo>
                  <a:lnTo>
                    <a:pt x="24" y="14"/>
                  </a:lnTo>
                  <a:close/>
                  <a:moveTo>
                    <a:pt x="2" y="14"/>
                  </a:moveTo>
                  <a:lnTo>
                    <a:pt x="1" y="14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2" y="14"/>
                  </a:lnTo>
                  <a:close/>
                  <a:moveTo>
                    <a:pt x="2" y="13"/>
                  </a:move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close/>
                  <a:moveTo>
                    <a:pt x="4" y="13"/>
                  </a:move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4" y="13"/>
                  </a:lnTo>
                  <a:close/>
                  <a:moveTo>
                    <a:pt x="62" y="13"/>
                  </a:moveTo>
                  <a:lnTo>
                    <a:pt x="61" y="13"/>
                  </a:lnTo>
                  <a:lnTo>
                    <a:pt x="62" y="13"/>
                  </a:lnTo>
                  <a:close/>
                  <a:moveTo>
                    <a:pt x="24" y="13"/>
                  </a:moveTo>
                  <a:lnTo>
                    <a:pt x="24" y="13"/>
                  </a:lnTo>
                  <a:lnTo>
                    <a:pt x="23" y="13"/>
                  </a:lnTo>
                  <a:lnTo>
                    <a:pt x="24" y="13"/>
                  </a:lnTo>
                  <a:lnTo>
                    <a:pt x="24" y="13"/>
                  </a:lnTo>
                  <a:close/>
                  <a:moveTo>
                    <a:pt x="23" y="13"/>
                  </a:moveTo>
                  <a:lnTo>
                    <a:pt x="23" y="12"/>
                  </a:lnTo>
                  <a:lnTo>
                    <a:pt x="23" y="13"/>
                  </a:lnTo>
                  <a:close/>
                  <a:moveTo>
                    <a:pt x="6" y="12"/>
                  </a:moveTo>
                  <a:lnTo>
                    <a:pt x="6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2"/>
                  </a:lnTo>
                  <a:close/>
                  <a:moveTo>
                    <a:pt x="13" y="12"/>
                  </a:moveTo>
                  <a:lnTo>
                    <a:pt x="13" y="13"/>
                  </a:lnTo>
                  <a:lnTo>
                    <a:pt x="12" y="13"/>
                  </a:lnTo>
                  <a:lnTo>
                    <a:pt x="12" y="12"/>
                  </a:lnTo>
                  <a:lnTo>
                    <a:pt x="13" y="12"/>
                  </a:lnTo>
                  <a:close/>
                  <a:moveTo>
                    <a:pt x="7" y="12"/>
                  </a:moveTo>
                  <a:lnTo>
                    <a:pt x="6" y="12"/>
                  </a:lnTo>
                  <a:lnTo>
                    <a:pt x="7" y="12"/>
                  </a:lnTo>
                  <a:close/>
                  <a:moveTo>
                    <a:pt x="8" y="12"/>
                  </a:move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2"/>
                  </a:lnTo>
                  <a:close/>
                  <a:moveTo>
                    <a:pt x="9" y="12"/>
                  </a:moveTo>
                  <a:lnTo>
                    <a:pt x="10" y="12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9" y="12"/>
                  </a:lnTo>
                  <a:close/>
                  <a:moveTo>
                    <a:pt x="11" y="12"/>
                  </a:move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close/>
                  <a:moveTo>
                    <a:pt x="11" y="12"/>
                  </a:move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1" y="12"/>
                  </a:lnTo>
                  <a:close/>
                  <a:moveTo>
                    <a:pt x="22" y="12"/>
                  </a:moveTo>
                  <a:lnTo>
                    <a:pt x="22" y="12"/>
                  </a:lnTo>
                  <a:lnTo>
                    <a:pt x="22" y="12"/>
                  </a:lnTo>
                  <a:close/>
                  <a:moveTo>
                    <a:pt x="15" y="10"/>
                  </a:moveTo>
                  <a:lnTo>
                    <a:pt x="15" y="10"/>
                  </a:lnTo>
                  <a:lnTo>
                    <a:pt x="15" y="10"/>
                  </a:lnTo>
                  <a:close/>
                  <a:moveTo>
                    <a:pt x="17" y="9"/>
                  </a:moveTo>
                  <a:lnTo>
                    <a:pt x="17" y="8"/>
                  </a:lnTo>
                  <a:lnTo>
                    <a:pt x="17" y="9"/>
                  </a:lnTo>
                  <a:close/>
                  <a:moveTo>
                    <a:pt x="39" y="9"/>
                  </a:moveTo>
                  <a:lnTo>
                    <a:pt x="39" y="8"/>
                  </a:lnTo>
                  <a:lnTo>
                    <a:pt x="40" y="8"/>
                  </a:lnTo>
                  <a:lnTo>
                    <a:pt x="39" y="8"/>
                  </a:lnTo>
                  <a:lnTo>
                    <a:pt x="40" y="9"/>
                  </a:lnTo>
                  <a:lnTo>
                    <a:pt x="39" y="9"/>
                  </a:lnTo>
                  <a:close/>
                  <a:moveTo>
                    <a:pt x="10" y="7"/>
                  </a:moveTo>
                  <a:lnTo>
                    <a:pt x="11" y="7"/>
                  </a:lnTo>
                  <a:lnTo>
                    <a:pt x="10" y="7"/>
                  </a:lnTo>
                  <a:close/>
                  <a:moveTo>
                    <a:pt x="10" y="7"/>
                  </a:moveTo>
                  <a:lnTo>
                    <a:pt x="10" y="6"/>
                  </a:lnTo>
                  <a:lnTo>
                    <a:pt x="10" y="7"/>
                  </a:lnTo>
                  <a:close/>
                  <a:moveTo>
                    <a:pt x="55" y="5"/>
                  </a:moveTo>
                  <a:lnTo>
                    <a:pt x="56" y="5"/>
                  </a:lnTo>
                  <a:lnTo>
                    <a:pt x="55" y="5"/>
                  </a:lnTo>
                  <a:lnTo>
                    <a:pt x="56" y="5"/>
                  </a:lnTo>
                  <a:lnTo>
                    <a:pt x="55" y="5"/>
                  </a:lnTo>
                  <a:close/>
                  <a:moveTo>
                    <a:pt x="25" y="5"/>
                  </a:moveTo>
                  <a:lnTo>
                    <a:pt x="25" y="5"/>
                  </a:lnTo>
                  <a:lnTo>
                    <a:pt x="25" y="5"/>
                  </a:lnTo>
                  <a:lnTo>
                    <a:pt x="25" y="5"/>
                  </a:lnTo>
                  <a:close/>
                  <a:moveTo>
                    <a:pt x="52" y="4"/>
                  </a:moveTo>
                  <a:lnTo>
                    <a:pt x="51" y="4"/>
                  </a:lnTo>
                  <a:lnTo>
                    <a:pt x="52" y="4"/>
                  </a:lnTo>
                  <a:close/>
                  <a:moveTo>
                    <a:pt x="15" y="4"/>
                  </a:move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5" y="4"/>
                  </a:lnTo>
                  <a:close/>
                  <a:moveTo>
                    <a:pt x="53" y="3"/>
                  </a:moveTo>
                  <a:lnTo>
                    <a:pt x="53" y="4"/>
                  </a:lnTo>
                  <a:lnTo>
                    <a:pt x="52" y="4"/>
                  </a:lnTo>
                  <a:lnTo>
                    <a:pt x="52" y="3"/>
                  </a:lnTo>
                  <a:lnTo>
                    <a:pt x="53" y="3"/>
                  </a:lnTo>
                  <a:close/>
                  <a:moveTo>
                    <a:pt x="37" y="3"/>
                  </a:moveTo>
                  <a:lnTo>
                    <a:pt x="37" y="3"/>
                  </a:lnTo>
                  <a:lnTo>
                    <a:pt x="37" y="4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5" y="4"/>
                  </a:lnTo>
                  <a:lnTo>
                    <a:pt x="35" y="3"/>
                  </a:lnTo>
                  <a:lnTo>
                    <a:pt x="36" y="3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7" y="3"/>
                  </a:lnTo>
                  <a:close/>
                  <a:moveTo>
                    <a:pt x="15" y="3"/>
                  </a:move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close/>
                  <a:moveTo>
                    <a:pt x="17" y="2"/>
                  </a:moveTo>
                  <a:lnTo>
                    <a:pt x="17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7" y="2"/>
                  </a:lnTo>
                  <a:close/>
                  <a:moveTo>
                    <a:pt x="15" y="2"/>
                  </a:moveTo>
                  <a:lnTo>
                    <a:pt x="15" y="2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5" y="2"/>
                  </a:lnTo>
                  <a:close/>
                  <a:moveTo>
                    <a:pt x="15" y="2"/>
                  </a:move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close/>
                  <a:moveTo>
                    <a:pt x="52" y="2"/>
                  </a:moveTo>
                  <a:lnTo>
                    <a:pt x="52" y="2"/>
                  </a:lnTo>
                  <a:lnTo>
                    <a:pt x="52" y="2"/>
                  </a:lnTo>
                  <a:lnTo>
                    <a:pt x="52" y="3"/>
                  </a:lnTo>
                  <a:lnTo>
                    <a:pt x="52" y="4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2" y="2"/>
                  </a:lnTo>
                  <a:close/>
                  <a:moveTo>
                    <a:pt x="17" y="1"/>
                  </a:moveTo>
                  <a:lnTo>
                    <a:pt x="17" y="1"/>
                  </a:lnTo>
                  <a:lnTo>
                    <a:pt x="17" y="1"/>
                  </a:lnTo>
                  <a:close/>
                  <a:moveTo>
                    <a:pt x="17" y="1"/>
                  </a:moveTo>
                  <a:lnTo>
                    <a:pt x="16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1"/>
                  </a:lnTo>
                  <a:close/>
                  <a:moveTo>
                    <a:pt x="17" y="1"/>
                  </a:moveTo>
                  <a:lnTo>
                    <a:pt x="17" y="1"/>
                  </a:lnTo>
                  <a:lnTo>
                    <a:pt x="17" y="1"/>
                  </a:lnTo>
                  <a:close/>
                  <a:moveTo>
                    <a:pt x="14" y="1"/>
                  </a:moveTo>
                  <a:lnTo>
                    <a:pt x="14" y="2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close/>
                  <a:moveTo>
                    <a:pt x="16" y="0"/>
                  </a:move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2" name="Freeform 38"/>
            <p:cNvSpPr>
              <a:spLocks noEditPoints="1"/>
            </p:cNvSpPr>
            <p:nvPr/>
          </p:nvSpPr>
          <p:spPr bwMode="auto">
            <a:xfrm>
              <a:off x="5830960" y="3575710"/>
              <a:ext cx="75709" cy="31691"/>
            </a:xfrm>
            <a:custGeom>
              <a:avLst/>
              <a:gdLst>
                <a:gd name="T0" fmla="*/ 15 w 58"/>
                <a:gd name="T1" fmla="*/ 23 h 23"/>
                <a:gd name="T2" fmla="*/ 4 w 58"/>
                <a:gd name="T3" fmla="*/ 20 h 23"/>
                <a:gd name="T4" fmla="*/ 4 w 58"/>
                <a:gd name="T5" fmla="*/ 20 h 23"/>
                <a:gd name="T6" fmla="*/ 25 w 58"/>
                <a:gd name="T7" fmla="*/ 18 h 23"/>
                <a:gd name="T8" fmla="*/ 25 w 58"/>
                <a:gd name="T9" fmla="*/ 18 h 23"/>
                <a:gd name="T10" fmla="*/ 23 w 58"/>
                <a:gd name="T11" fmla="*/ 18 h 23"/>
                <a:gd name="T12" fmla="*/ 23 w 58"/>
                <a:gd name="T13" fmla="*/ 18 h 23"/>
                <a:gd name="T14" fmla="*/ 23 w 58"/>
                <a:gd name="T15" fmla="*/ 18 h 23"/>
                <a:gd name="T16" fmla="*/ 22 w 58"/>
                <a:gd name="T17" fmla="*/ 17 h 23"/>
                <a:gd name="T18" fmla="*/ 0 w 58"/>
                <a:gd name="T19" fmla="*/ 17 h 23"/>
                <a:gd name="T20" fmla="*/ 22 w 58"/>
                <a:gd name="T21" fmla="*/ 16 h 23"/>
                <a:gd name="T22" fmla="*/ 22 w 58"/>
                <a:gd name="T23" fmla="*/ 16 h 23"/>
                <a:gd name="T24" fmla="*/ 32 w 58"/>
                <a:gd name="T25" fmla="*/ 13 h 23"/>
                <a:gd name="T26" fmla="*/ 37 w 58"/>
                <a:gd name="T27" fmla="*/ 13 h 23"/>
                <a:gd name="T28" fmla="*/ 57 w 58"/>
                <a:gd name="T29" fmla="*/ 13 h 23"/>
                <a:gd name="T30" fmla="*/ 57 w 58"/>
                <a:gd name="T31" fmla="*/ 13 h 23"/>
                <a:gd name="T32" fmla="*/ 58 w 58"/>
                <a:gd name="T33" fmla="*/ 13 h 23"/>
                <a:gd name="T34" fmla="*/ 13 w 58"/>
                <a:gd name="T35" fmla="*/ 13 h 23"/>
                <a:gd name="T36" fmla="*/ 57 w 58"/>
                <a:gd name="T37" fmla="*/ 13 h 23"/>
                <a:gd name="T38" fmla="*/ 13 w 58"/>
                <a:gd name="T39" fmla="*/ 12 h 23"/>
                <a:gd name="T40" fmla="*/ 13 w 58"/>
                <a:gd name="T41" fmla="*/ 12 h 23"/>
                <a:gd name="T42" fmla="*/ 13 w 58"/>
                <a:gd name="T43" fmla="*/ 12 h 23"/>
                <a:gd name="T44" fmla="*/ 37 w 58"/>
                <a:gd name="T45" fmla="*/ 12 h 23"/>
                <a:gd name="T46" fmla="*/ 37 w 58"/>
                <a:gd name="T47" fmla="*/ 12 h 23"/>
                <a:gd name="T48" fmla="*/ 56 w 58"/>
                <a:gd name="T49" fmla="*/ 11 h 23"/>
                <a:gd name="T50" fmla="*/ 52 w 58"/>
                <a:gd name="T51" fmla="*/ 10 h 23"/>
                <a:gd name="T52" fmla="*/ 56 w 58"/>
                <a:gd name="T53" fmla="*/ 9 h 23"/>
                <a:gd name="T54" fmla="*/ 56 w 58"/>
                <a:gd name="T55" fmla="*/ 9 h 23"/>
                <a:gd name="T56" fmla="*/ 52 w 58"/>
                <a:gd name="T57" fmla="*/ 9 h 23"/>
                <a:gd name="T58" fmla="*/ 52 w 58"/>
                <a:gd name="T59" fmla="*/ 9 h 23"/>
                <a:gd name="T60" fmla="*/ 26 w 58"/>
                <a:gd name="T61" fmla="*/ 8 h 23"/>
                <a:gd name="T62" fmla="*/ 46 w 58"/>
                <a:gd name="T63" fmla="*/ 8 h 23"/>
                <a:gd name="T64" fmla="*/ 45 w 58"/>
                <a:gd name="T65" fmla="*/ 8 h 23"/>
                <a:gd name="T66" fmla="*/ 46 w 58"/>
                <a:gd name="T67" fmla="*/ 8 h 23"/>
                <a:gd name="T68" fmla="*/ 46 w 58"/>
                <a:gd name="T69" fmla="*/ 8 h 23"/>
                <a:gd name="T70" fmla="*/ 46 w 58"/>
                <a:gd name="T71" fmla="*/ 8 h 23"/>
                <a:gd name="T72" fmla="*/ 14 w 58"/>
                <a:gd name="T73" fmla="*/ 7 h 23"/>
                <a:gd name="T74" fmla="*/ 14 w 58"/>
                <a:gd name="T75" fmla="*/ 7 h 23"/>
                <a:gd name="T76" fmla="*/ 50 w 58"/>
                <a:gd name="T77" fmla="*/ 7 h 23"/>
                <a:gd name="T78" fmla="*/ 34 w 58"/>
                <a:gd name="T79" fmla="*/ 7 h 23"/>
                <a:gd name="T80" fmla="*/ 50 w 58"/>
                <a:gd name="T81" fmla="*/ 7 h 23"/>
                <a:gd name="T82" fmla="*/ 50 w 58"/>
                <a:gd name="T83" fmla="*/ 6 h 23"/>
                <a:gd name="T84" fmla="*/ 23 w 58"/>
                <a:gd name="T85" fmla="*/ 6 h 23"/>
                <a:gd name="T86" fmla="*/ 23 w 58"/>
                <a:gd name="T87" fmla="*/ 6 h 23"/>
                <a:gd name="T88" fmla="*/ 13 w 58"/>
                <a:gd name="T89" fmla="*/ 5 h 23"/>
                <a:gd name="T90" fmla="*/ 52 w 58"/>
                <a:gd name="T91" fmla="*/ 5 h 23"/>
                <a:gd name="T92" fmla="*/ 52 w 58"/>
                <a:gd name="T93" fmla="*/ 5 h 23"/>
                <a:gd name="T94" fmla="*/ 15 w 58"/>
                <a:gd name="T95" fmla="*/ 4 h 23"/>
                <a:gd name="T96" fmla="*/ 15 w 58"/>
                <a:gd name="T97" fmla="*/ 4 h 23"/>
                <a:gd name="T98" fmla="*/ 13 w 58"/>
                <a:gd name="T9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8" h="23">
                  <a:moveTo>
                    <a:pt x="15" y="23"/>
                  </a:moveTo>
                  <a:lnTo>
                    <a:pt x="15" y="23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3"/>
                  </a:lnTo>
                  <a:close/>
                  <a:moveTo>
                    <a:pt x="4" y="20"/>
                  </a:move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close/>
                  <a:moveTo>
                    <a:pt x="25" y="18"/>
                  </a:moveTo>
                  <a:lnTo>
                    <a:pt x="25" y="18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5" y="18"/>
                  </a:lnTo>
                  <a:close/>
                  <a:moveTo>
                    <a:pt x="23" y="18"/>
                  </a:move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close/>
                  <a:moveTo>
                    <a:pt x="22" y="17"/>
                  </a:move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close/>
                  <a:moveTo>
                    <a:pt x="0" y="17"/>
                  </a:move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close/>
                  <a:moveTo>
                    <a:pt x="22" y="16"/>
                  </a:move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close/>
                  <a:moveTo>
                    <a:pt x="32" y="13"/>
                  </a:move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close/>
                  <a:moveTo>
                    <a:pt x="37" y="13"/>
                  </a:moveTo>
                  <a:lnTo>
                    <a:pt x="37" y="13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7" y="13"/>
                  </a:lnTo>
                  <a:close/>
                  <a:moveTo>
                    <a:pt x="57" y="13"/>
                  </a:moveTo>
                  <a:lnTo>
                    <a:pt x="57" y="13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57" y="13"/>
                  </a:lnTo>
                  <a:close/>
                  <a:moveTo>
                    <a:pt x="58" y="13"/>
                  </a:moveTo>
                  <a:lnTo>
                    <a:pt x="57" y="13"/>
                  </a:lnTo>
                  <a:lnTo>
                    <a:pt x="57" y="13"/>
                  </a:lnTo>
                  <a:lnTo>
                    <a:pt x="58" y="13"/>
                  </a:lnTo>
                  <a:close/>
                  <a:moveTo>
                    <a:pt x="13" y="13"/>
                  </a:move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close/>
                  <a:moveTo>
                    <a:pt x="57" y="13"/>
                  </a:moveTo>
                  <a:lnTo>
                    <a:pt x="57" y="13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57" y="13"/>
                  </a:lnTo>
                  <a:close/>
                  <a:moveTo>
                    <a:pt x="13" y="12"/>
                  </a:moveTo>
                  <a:lnTo>
                    <a:pt x="13" y="12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2"/>
                  </a:lnTo>
                  <a:close/>
                  <a:moveTo>
                    <a:pt x="37" y="12"/>
                  </a:moveTo>
                  <a:lnTo>
                    <a:pt x="37" y="12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7" y="12"/>
                  </a:lnTo>
                  <a:close/>
                  <a:moveTo>
                    <a:pt x="56" y="11"/>
                  </a:moveTo>
                  <a:lnTo>
                    <a:pt x="56" y="11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6" y="11"/>
                  </a:lnTo>
                  <a:close/>
                  <a:moveTo>
                    <a:pt x="52" y="10"/>
                  </a:move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close/>
                  <a:moveTo>
                    <a:pt x="56" y="9"/>
                  </a:moveTo>
                  <a:lnTo>
                    <a:pt x="56" y="9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6" y="9"/>
                  </a:lnTo>
                  <a:close/>
                  <a:moveTo>
                    <a:pt x="52" y="9"/>
                  </a:moveTo>
                  <a:lnTo>
                    <a:pt x="52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9"/>
                  </a:lnTo>
                  <a:close/>
                  <a:moveTo>
                    <a:pt x="26" y="8"/>
                  </a:move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close/>
                  <a:moveTo>
                    <a:pt x="46" y="8"/>
                  </a:move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close/>
                  <a:moveTo>
                    <a:pt x="46" y="8"/>
                  </a:move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close/>
                  <a:moveTo>
                    <a:pt x="14" y="7"/>
                  </a:move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close/>
                  <a:moveTo>
                    <a:pt x="50" y="7"/>
                  </a:moveTo>
                  <a:lnTo>
                    <a:pt x="50" y="7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0" y="7"/>
                  </a:lnTo>
                  <a:close/>
                  <a:moveTo>
                    <a:pt x="34" y="7"/>
                  </a:moveTo>
                  <a:lnTo>
                    <a:pt x="34" y="7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7"/>
                  </a:lnTo>
                  <a:close/>
                  <a:moveTo>
                    <a:pt x="50" y="7"/>
                  </a:moveTo>
                  <a:lnTo>
                    <a:pt x="50" y="7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7"/>
                  </a:lnTo>
                  <a:lnTo>
                    <a:pt x="50" y="7"/>
                  </a:lnTo>
                  <a:close/>
                  <a:moveTo>
                    <a:pt x="23" y="6"/>
                  </a:moveTo>
                  <a:lnTo>
                    <a:pt x="23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6"/>
                  </a:lnTo>
                  <a:close/>
                  <a:moveTo>
                    <a:pt x="13" y="5"/>
                  </a:move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close/>
                  <a:moveTo>
                    <a:pt x="52" y="5"/>
                  </a:moveTo>
                  <a:lnTo>
                    <a:pt x="52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5"/>
                  </a:lnTo>
                  <a:close/>
                  <a:moveTo>
                    <a:pt x="15" y="4"/>
                  </a:move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close/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3" name="Freeform 39"/>
            <p:cNvSpPr>
              <a:spLocks/>
            </p:cNvSpPr>
            <p:nvPr/>
          </p:nvSpPr>
          <p:spPr bwMode="auto">
            <a:xfrm>
              <a:off x="5703037" y="3873322"/>
              <a:ext cx="0" cy="1378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  <a:gd name="T4" fmla="*/ 0 h 1"/>
                <a:gd name="T5" fmla="*/ 0 h 1"/>
                <a:gd name="T6" fmla="*/ 0 h 1"/>
                <a:gd name="T7" fmla="*/ 0 h 1"/>
                <a:gd name="T8" fmla="*/ 0 h 1"/>
                <a:gd name="T9" fmla="*/ 0 h 1"/>
                <a:gd name="T10" fmla="*/ 1 h 1"/>
                <a:gd name="T11" fmla="*/ 1 h 1"/>
                <a:gd name="T12" fmla="*/ 0 h 1"/>
                <a:gd name="T13" fmla="*/ 0 h 1"/>
                <a:gd name="T14" fmla="*/ 0 h 1"/>
                <a:gd name="T15" fmla="*/ 0 h 1"/>
                <a:gd name="T16" fmla="*/ 0 h 1"/>
                <a:gd name="T17" fmla="*/ 0 h 1"/>
                <a:gd name="T18" fmla="*/ 0 h 1"/>
                <a:gd name="T19" fmla="*/ 0 h 1"/>
                <a:gd name="T20" fmla="*/ 0 h 1"/>
                <a:gd name="T21" fmla="*/ 0 h 1"/>
                <a:gd name="T22" fmla="*/ 0 h 1"/>
                <a:gd name="T23" fmla="*/ 0 h 1"/>
                <a:gd name="T24" fmla="*/ 0 h 1"/>
                <a:gd name="T25" fmla="*/ 0 h 1"/>
                <a:gd name="T26" fmla="*/ 0 h 1"/>
                <a:gd name="T27" fmla="*/ 0 h 1"/>
                <a:gd name="T28" fmla="*/ 0 h 1"/>
                <a:gd name="T29" fmla="*/ 0 h 1"/>
                <a:gd name="T30" fmla="*/ 0 h 1"/>
                <a:gd name="T31" fmla="*/ 0 h 1"/>
                <a:gd name="T32" fmla="*/ 0 h 1"/>
                <a:gd name="T33" fmla="*/ 0 h 1"/>
                <a:gd name="T34" fmla="*/ 0 h 1"/>
                <a:gd name="T35" fmla="*/ 0 h 1"/>
                <a:gd name="T36" fmla="*/ 0 h 1"/>
                <a:gd name="T37" fmla="*/ 0 h 1"/>
                <a:gd name="T38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4" name="Freeform 40"/>
            <p:cNvSpPr>
              <a:spLocks noEditPoints="1"/>
            </p:cNvSpPr>
            <p:nvPr/>
          </p:nvSpPr>
          <p:spPr bwMode="auto">
            <a:xfrm>
              <a:off x="5703037" y="387332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5" name="Freeform 41"/>
            <p:cNvSpPr>
              <a:spLocks/>
            </p:cNvSpPr>
            <p:nvPr/>
          </p:nvSpPr>
          <p:spPr bwMode="auto">
            <a:xfrm>
              <a:off x="6005874" y="3880210"/>
              <a:ext cx="28717" cy="11023"/>
            </a:xfrm>
            <a:custGeom>
              <a:avLst/>
              <a:gdLst>
                <a:gd name="T0" fmla="*/ 2 w 22"/>
                <a:gd name="T1" fmla="*/ 0 h 8"/>
                <a:gd name="T2" fmla="*/ 3 w 22"/>
                <a:gd name="T3" fmla="*/ 1 h 8"/>
                <a:gd name="T4" fmla="*/ 4 w 22"/>
                <a:gd name="T5" fmla="*/ 2 h 8"/>
                <a:gd name="T6" fmla="*/ 4 w 22"/>
                <a:gd name="T7" fmla="*/ 2 h 8"/>
                <a:gd name="T8" fmla="*/ 5 w 22"/>
                <a:gd name="T9" fmla="*/ 1 h 8"/>
                <a:gd name="T10" fmla="*/ 4 w 22"/>
                <a:gd name="T11" fmla="*/ 2 h 8"/>
                <a:gd name="T12" fmla="*/ 5 w 22"/>
                <a:gd name="T13" fmla="*/ 2 h 8"/>
                <a:gd name="T14" fmla="*/ 6 w 22"/>
                <a:gd name="T15" fmla="*/ 2 h 8"/>
                <a:gd name="T16" fmla="*/ 6 w 22"/>
                <a:gd name="T17" fmla="*/ 3 h 8"/>
                <a:gd name="T18" fmla="*/ 9 w 22"/>
                <a:gd name="T19" fmla="*/ 3 h 8"/>
                <a:gd name="T20" fmla="*/ 10 w 22"/>
                <a:gd name="T21" fmla="*/ 3 h 8"/>
                <a:gd name="T22" fmla="*/ 11 w 22"/>
                <a:gd name="T23" fmla="*/ 2 h 8"/>
                <a:gd name="T24" fmla="*/ 11 w 22"/>
                <a:gd name="T25" fmla="*/ 2 h 8"/>
                <a:gd name="T26" fmla="*/ 11 w 22"/>
                <a:gd name="T27" fmla="*/ 3 h 8"/>
                <a:gd name="T28" fmla="*/ 12 w 22"/>
                <a:gd name="T29" fmla="*/ 2 h 8"/>
                <a:gd name="T30" fmla="*/ 12 w 22"/>
                <a:gd name="T31" fmla="*/ 3 h 8"/>
                <a:gd name="T32" fmla="*/ 14 w 22"/>
                <a:gd name="T33" fmla="*/ 4 h 8"/>
                <a:gd name="T34" fmla="*/ 16 w 22"/>
                <a:gd name="T35" fmla="*/ 4 h 8"/>
                <a:gd name="T36" fmla="*/ 17 w 22"/>
                <a:gd name="T37" fmla="*/ 4 h 8"/>
                <a:gd name="T38" fmla="*/ 17 w 22"/>
                <a:gd name="T39" fmla="*/ 5 h 8"/>
                <a:gd name="T40" fmla="*/ 19 w 22"/>
                <a:gd name="T41" fmla="*/ 6 h 8"/>
                <a:gd name="T42" fmla="*/ 20 w 22"/>
                <a:gd name="T43" fmla="*/ 5 h 8"/>
                <a:gd name="T44" fmla="*/ 22 w 22"/>
                <a:gd name="T45" fmla="*/ 4 h 8"/>
                <a:gd name="T46" fmla="*/ 22 w 22"/>
                <a:gd name="T47" fmla="*/ 4 h 8"/>
                <a:gd name="T48" fmla="*/ 22 w 22"/>
                <a:gd name="T49" fmla="*/ 5 h 8"/>
                <a:gd name="T50" fmla="*/ 22 w 22"/>
                <a:gd name="T51" fmla="*/ 6 h 8"/>
                <a:gd name="T52" fmla="*/ 22 w 22"/>
                <a:gd name="T53" fmla="*/ 7 h 8"/>
                <a:gd name="T54" fmla="*/ 20 w 22"/>
                <a:gd name="T55" fmla="*/ 7 h 8"/>
                <a:gd name="T56" fmla="*/ 18 w 22"/>
                <a:gd name="T57" fmla="*/ 7 h 8"/>
                <a:gd name="T58" fmla="*/ 16 w 22"/>
                <a:gd name="T59" fmla="*/ 7 h 8"/>
                <a:gd name="T60" fmla="*/ 14 w 22"/>
                <a:gd name="T61" fmla="*/ 8 h 8"/>
                <a:gd name="T62" fmla="*/ 12 w 22"/>
                <a:gd name="T63" fmla="*/ 8 h 8"/>
                <a:gd name="T64" fmla="*/ 10 w 22"/>
                <a:gd name="T65" fmla="*/ 8 h 8"/>
                <a:gd name="T66" fmla="*/ 9 w 22"/>
                <a:gd name="T67" fmla="*/ 8 h 8"/>
                <a:gd name="T68" fmla="*/ 9 w 22"/>
                <a:gd name="T69" fmla="*/ 7 h 8"/>
                <a:gd name="T70" fmla="*/ 8 w 22"/>
                <a:gd name="T71" fmla="*/ 6 h 8"/>
                <a:gd name="T72" fmla="*/ 7 w 22"/>
                <a:gd name="T73" fmla="*/ 5 h 8"/>
                <a:gd name="T74" fmla="*/ 5 w 22"/>
                <a:gd name="T75" fmla="*/ 5 h 8"/>
                <a:gd name="T76" fmla="*/ 5 w 22"/>
                <a:gd name="T77" fmla="*/ 5 h 8"/>
                <a:gd name="T78" fmla="*/ 4 w 22"/>
                <a:gd name="T79" fmla="*/ 5 h 8"/>
                <a:gd name="T80" fmla="*/ 2 w 22"/>
                <a:gd name="T81" fmla="*/ 5 h 8"/>
                <a:gd name="T82" fmla="*/ 1 w 22"/>
                <a:gd name="T83" fmla="*/ 5 h 8"/>
                <a:gd name="T84" fmla="*/ 0 w 22"/>
                <a:gd name="T85" fmla="*/ 5 h 8"/>
                <a:gd name="T86" fmla="*/ 0 w 22"/>
                <a:gd name="T87" fmla="*/ 4 h 8"/>
                <a:gd name="T88" fmla="*/ 0 w 22"/>
                <a:gd name="T89" fmla="*/ 4 h 8"/>
                <a:gd name="T90" fmla="*/ 0 w 22"/>
                <a:gd name="T91" fmla="*/ 3 h 8"/>
                <a:gd name="T92" fmla="*/ 0 w 22"/>
                <a:gd name="T93" fmla="*/ 2 h 8"/>
                <a:gd name="T94" fmla="*/ 1 w 22"/>
                <a:gd name="T95" fmla="*/ 1 h 8"/>
                <a:gd name="T96" fmla="*/ 1 w 22"/>
                <a:gd name="T97" fmla="*/ 2 h 8"/>
                <a:gd name="T98" fmla="*/ 1 w 22"/>
                <a:gd name="T9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" h="8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1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6" name="Freeform 42"/>
            <p:cNvSpPr>
              <a:spLocks noEditPoints="1"/>
            </p:cNvSpPr>
            <p:nvPr/>
          </p:nvSpPr>
          <p:spPr bwMode="auto">
            <a:xfrm>
              <a:off x="5964103" y="3815453"/>
              <a:ext cx="91373" cy="62003"/>
            </a:xfrm>
            <a:custGeom>
              <a:avLst/>
              <a:gdLst>
                <a:gd name="T0" fmla="*/ 69 w 70"/>
                <a:gd name="T1" fmla="*/ 40 h 45"/>
                <a:gd name="T2" fmla="*/ 69 w 70"/>
                <a:gd name="T3" fmla="*/ 43 h 45"/>
                <a:gd name="T4" fmla="*/ 66 w 70"/>
                <a:gd name="T5" fmla="*/ 44 h 45"/>
                <a:gd name="T6" fmla="*/ 66 w 70"/>
                <a:gd name="T7" fmla="*/ 42 h 45"/>
                <a:gd name="T8" fmla="*/ 66 w 70"/>
                <a:gd name="T9" fmla="*/ 40 h 45"/>
                <a:gd name="T10" fmla="*/ 69 w 70"/>
                <a:gd name="T11" fmla="*/ 39 h 45"/>
                <a:gd name="T12" fmla="*/ 8 w 70"/>
                <a:gd name="T13" fmla="*/ 17 h 45"/>
                <a:gd name="T14" fmla="*/ 9 w 70"/>
                <a:gd name="T15" fmla="*/ 19 h 45"/>
                <a:gd name="T16" fmla="*/ 9 w 70"/>
                <a:gd name="T17" fmla="*/ 21 h 45"/>
                <a:gd name="T18" fmla="*/ 7 w 70"/>
                <a:gd name="T19" fmla="*/ 20 h 45"/>
                <a:gd name="T20" fmla="*/ 7 w 70"/>
                <a:gd name="T21" fmla="*/ 19 h 45"/>
                <a:gd name="T22" fmla="*/ 7 w 70"/>
                <a:gd name="T23" fmla="*/ 18 h 45"/>
                <a:gd name="T24" fmla="*/ 52 w 70"/>
                <a:gd name="T25" fmla="*/ 15 h 45"/>
                <a:gd name="T26" fmla="*/ 53 w 70"/>
                <a:gd name="T27" fmla="*/ 16 h 45"/>
                <a:gd name="T28" fmla="*/ 52 w 70"/>
                <a:gd name="T29" fmla="*/ 19 h 45"/>
                <a:gd name="T30" fmla="*/ 51 w 70"/>
                <a:gd name="T31" fmla="*/ 18 h 45"/>
                <a:gd name="T32" fmla="*/ 51 w 70"/>
                <a:gd name="T33" fmla="*/ 16 h 45"/>
                <a:gd name="T34" fmla="*/ 30 w 70"/>
                <a:gd name="T35" fmla="*/ 11 h 45"/>
                <a:gd name="T36" fmla="*/ 32 w 70"/>
                <a:gd name="T37" fmla="*/ 13 h 45"/>
                <a:gd name="T38" fmla="*/ 34 w 70"/>
                <a:gd name="T39" fmla="*/ 14 h 45"/>
                <a:gd name="T40" fmla="*/ 36 w 70"/>
                <a:gd name="T41" fmla="*/ 14 h 45"/>
                <a:gd name="T42" fmla="*/ 37 w 70"/>
                <a:gd name="T43" fmla="*/ 15 h 45"/>
                <a:gd name="T44" fmla="*/ 37 w 70"/>
                <a:gd name="T45" fmla="*/ 18 h 45"/>
                <a:gd name="T46" fmla="*/ 38 w 70"/>
                <a:gd name="T47" fmla="*/ 19 h 45"/>
                <a:gd name="T48" fmla="*/ 40 w 70"/>
                <a:gd name="T49" fmla="*/ 21 h 45"/>
                <a:gd name="T50" fmla="*/ 40 w 70"/>
                <a:gd name="T51" fmla="*/ 22 h 45"/>
                <a:gd name="T52" fmla="*/ 38 w 70"/>
                <a:gd name="T53" fmla="*/ 22 h 45"/>
                <a:gd name="T54" fmla="*/ 38 w 70"/>
                <a:gd name="T55" fmla="*/ 22 h 45"/>
                <a:gd name="T56" fmla="*/ 37 w 70"/>
                <a:gd name="T57" fmla="*/ 20 h 45"/>
                <a:gd name="T58" fmla="*/ 37 w 70"/>
                <a:gd name="T59" fmla="*/ 19 h 45"/>
                <a:gd name="T60" fmla="*/ 36 w 70"/>
                <a:gd name="T61" fmla="*/ 18 h 45"/>
                <a:gd name="T62" fmla="*/ 33 w 70"/>
                <a:gd name="T63" fmla="*/ 18 h 45"/>
                <a:gd name="T64" fmla="*/ 32 w 70"/>
                <a:gd name="T65" fmla="*/ 17 h 45"/>
                <a:gd name="T66" fmla="*/ 31 w 70"/>
                <a:gd name="T67" fmla="*/ 15 h 45"/>
                <a:gd name="T68" fmla="*/ 29 w 70"/>
                <a:gd name="T69" fmla="*/ 12 h 45"/>
                <a:gd name="T70" fmla="*/ 28 w 70"/>
                <a:gd name="T71" fmla="*/ 12 h 45"/>
                <a:gd name="T72" fmla="*/ 26 w 70"/>
                <a:gd name="T73" fmla="*/ 13 h 45"/>
                <a:gd name="T74" fmla="*/ 28 w 70"/>
                <a:gd name="T75" fmla="*/ 12 h 45"/>
                <a:gd name="T76" fmla="*/ 55 w 70"/>
                <a:gd name="T77" fmla="*/ 7 h 45"/>
                <a:gd name="T78" fmla="*/ 56 w 70"/>
                <a:gd name="T79" fmla="*/ 10 h 45"/>
                <a:gd name="T80" fmla="*/ 55 w 70"/>
                <a:gd name="T81" fmla="*/ 10 h 45"/>
                <a:gd name="T82" fmla="*/ 54 w 70"/>
                <a:gd name="T83" fmla="*/ 11 h 45"/>
                <a:gd name="T84" fmla="*/ 53 w 70"/>
                <a:gd name="T85" fmla="*/ 10 h 45"/>
                <a:gd name="T86" fmla="*/ 54 w 70"/>
                <a:gd name="T87" fmla="*/ 8 h 45"/>
                <a:gd name="T88" fmla="*/ 52 w 70"/>
                <a:gd name="T89" fmla="*/ 10 h 45"/>
                <a:gd name="T90" fmla="*/ 51 w 70"/>
                <a:gd name="T91" fmla="*/ 8 h 45"/>
                <a:gd name="T92" fmla="*/ 51 w 70"/>
                <a:gd name="T93" fmla="*/ 8 h 45"/>
                <a:gd name="T94" fmla="*/ 53 w 70"/>
                <a:gd name="T95" fmla="*/ 8 h 45"/>
                <a:gd name="T96" fmla="*/ 3 w 70"/>
                <a:gd name="T97" fmla="*/ 2 h 45"/>
                <a:gd name="T98" fmla="*/ 2 w 70"/>
                <a:gd name="T99" fmla="*/ 3 h 45"/>
                <a:gd name="T100" fmla="*/ 3 w 70"/>
                <a:gd name="T101" fmla="*/ 4 h 45"/>
                <a:gd name="T102" fmla="*/ 4 w 70"/>
                <a:gd name="T103" fmla="*/ 6 h 45"/>
                <a:gd name="T104" fmla="*/ 4 w 70"/>
                <a:gd name="T105" fmla="*/ 7 h 45"/>
                <a:gd name="T106" fmla="*/ 2 w 70"/>
                <a:gd name="T107" fmla="*/ 4 h 45"/>
                <a:gd name="T108" fmla="*/ 1 w 70"/>
                <a:gd name="T109" fmla="*/ 2 h 45"/>
                <a:gd name="T110" fmla="*/ 47 w 70"/>
                <a:gd name="T111" fmla="*/ 1 h 45"/>
                <a:gd name="T112" fmla="*/ 46 w 70"/>
                <a:gd name="T113" fmla="*/ 1 h 45"/>
                <a:gd name="T114" fmla="*/ 45 w 70"/>
                <a:gd name="T115" fmla="*/ 2 h 45"/>
                <a:gd name="T116" fmla="*/ 44 w 70"/>
                <a:gd name="T117" fmla="*/ 1 h 45"/>
                <a:gd name="T118" fmla="*/ 44 w 70"/>
                <a:gd name="T119" fmla="*/ 1 h 45"/>
                <a:gd name="T120" fmla="*/ 45 w 70"/>
                <a:gd name="T121" fmla="*/ 0 h 45"/>
                <a:gd name="T122" fmla="*/ 46 w 70"/>
                <a:gd name="T123" fmla="*/ 1 h 45"/>
                <a:gd name="T124" fmla="*/ 47 w 70"/>
                <a:gd name="T12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" h="45">
                  <a:moveTo>
                    <a:pt x="70" y="38"/>
                  </a:moveTo>
                  <a:lnTo>
                    <a:pt x="70" y="39"/>
                  </a:lnTo>
                  <a:lnTo>
                    <a:pt x="70" y="40"/>
                  </a:lnTo>
                  <a:lnTo>
                    <a:pt x="69" y="40"/>
                  </a:lnTo>
                  <a:lnTo>
                    <a:pt x="70" y="40"/>
                  </a:lnTo>
                  <a:lnTo>
                    <a:pt x="70" y="40"/>
                  </a:lnTo>
                  <a:lnTo>
                    <a:pt x="69" y="40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9" y="42"/>
                  </a:lnTo>
                  <a:lnTo>
                    <a:pt x="69" y="43"/>
                  </a:lnTo>
                  <a:lnTo>
                    <a:pt x="69" y="43"/>
                  </a:lnTo>
                  <a:lnTo>
                    <a:pt x="69" y="43"/>
                  </a:lnTo>
                  <a:lnTo>
                    <a:pt x="68" y="43"/>
                  </a:lnTo>
                  <a:lnTo>
                    <a:pt x="67" y="43"/>
                  </a:lnTo>
                  <a:lnTo>
                    <a:pt x="67" y="43"/>
                  </a:lnTo>
                  <a:lnTo>
                    <a:pt x="67" y="43"/>
                  </a:lnTo>
                  <a:lnTo>
                    <a:pt x="67" y="44"/>
                  </a:lnTo>
                  <a:lnTo>
                    <a:pt x="67" y="44"/>
                  </a:lnTo>
                  <a:lnTo>
                    <a:pt x="66" y="44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6" y="42"/>
                  </a:lnTo>
                  <a:lnTo>
                    <a:pt x="65" y="42"/>
                  </a:lnTo>
                  <a:lnTo>
                    <a:pt x="66" y="41"/>
                  </a:lnTo>
                  <a:lnTo>
                    <a:pt x="66" y="42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6" y="40"/>
                  </a:lnTo>
                  <a:lnTo>
                    <a:pt x="67" y="40"/>
                  </a:lnTo>
                  <a:lnTo>
                    <a:pt x="67" y="40"/>
                  </a:lnTo>
                  <a:lnTo>
                    <a:pt x="67" y="40"/>
                  </a:lnTo>
                  <a:lnTo>
                    <a:pt x="68" y="40"/>
                  </a:lnTo>
                  <a:lnTo>
                    <a:pt x="68" y="39"/>
                  </a:lnTo>
                  <a:lnTo>
                    <a:pt x="69" y="39"/>
                  </a:lnTo>
                  <a:lnTo>
                    <a:pt x="69" y="39"/>
                  </a:lnTo>
                  <a:lnTo>
                    <a:pt x="70" y="38"/>
                  </a:lnTo>
                  <a:close/>
                  <a:moveTo>
                    <a:pt x="8" y="16"/>
                  </a:move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0" y="19"/>
                  </a:lnTo>
                  <a:lnTo>
                    <a:pt x="10" y="20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7" y="21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8" y="16"/>
                  </a:lnTo>
                  <a:close/>
                  <a:moveTo>
                    <a:pt x="52" y="15"/>
                  </a:moveTo>
                  <a:lnTo>
                    <a:pt x="52" y="15"/>
                  </a:lnTo>
                  <a:lnTo>
                    <a:pt x="52" y="16"/>
                  </a:lnTo>
                  <a:lnTo>
                    <a:pt x="53" y="16"/>
                  </a:lnTo>
                  <a:lnTo>
                    <a:pt x="53" y="16"/>
                  </a:lnTo>
                  <a:lnTo>
                    <a:pt x="53" y="17"/>
                  </a:lnTo>
                  <a:lnTo>
                    <a:pt x="53" y="16"/>
                  </a:lnTo>
                  <a:lnTo>
                    <a:pt x="53" y="17"/>
                  </a:lnTo>
                  <a:lnTo>
                    <a:pt x="53" y="16"/>
                  </a:lnTo>
                  <a:lnTo>
                    <a:pt x="53" y="17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3" y="19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2" y="20"/>
                  </a:lnTo>
                  <a:lnTo>
                    <a:pt x="51" y="20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51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1" y="18"/>
                  </a:lnTo>
                  <a:lnTo>
                    <a:pt x="51" y="17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50" y="16"/>
                  </a:lnTo>
                  <a:lnTo>
                    <a:pt x="51" y="16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52" y="15"/>
                  </a:lnTo>
                  <a:close/>
                  <a:moveTo>
                    <a:pt x="30" y="11"/>
                  </a:moveTo>
                  <a:lnTo>
                    <a:pt x="30" y="11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2" y="12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2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15"/>
                  </a:lnTo>
                  <a:lnTo>
                    <a:pt x="34" y="14"/>
                  </a:lnTo>
                  <a:lnTo>
                    <a:pt x="35" y="14"/>
                  </a:lnTo>
                  <a:lnTo>
                    <a:pt x="35" y="15"/>
                  </a:lnTo>
                  <a:lnTo>
                    <a:pt x="36" y="15"/>
                  </a:lnTo>
                  <a:lnTo>
                    <a:pt x="36" y="14"/>
                  </a:lnTo>
                  <a:lnTo>
                    <a:pt x="36" y="15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6" y="15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37" y="16"/>
                  </a:lnTo>
                  <a:lnTo>
                    <a:pt x="37" y="16"/>
                  </a:lnTo>
                  <a:lnTo>
                    <a:pt x="37" y="16"/>
                  </a:lnTo>
                  <a:lnTo>
                    <a:pt x="37" y="17"/>
                  </a:lnTo>
                  <a:lnTo>
                    <a:pt x="37" y="18"/>
                  </a:lnTo>
                  <a:lnTo>
                    <a:pt x="37" y="18"/>
                  </a:lnTo>
                  <a:lnTo>
                    <a:pt x="37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7" y="19"/>
                  </a:lnTo>
                  <a:lnTo>
                    <a:pt x="38" y="19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9" y="20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21"/>
                  </a:lnTo>
                  <a:lnTo>
                    <a:pt x="40" y="21"/>
                  </a:lnTo>
                  <a:lnTo>
                    <a:pt x="40" y="20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0" y="20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39" y="22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6" y="19"/>
                  </a:lnTo>
                  <a:lnTo>
                    <a:pt x="37" y="19"/>
                  </a:lnTo>
                  <a:lnTo>
                    <a:pt x="36" y="19"/>
                  </a:lnTo>
                  <a:lnTo>
                    <a:pt x="37" y="19"/>
                  </a:lnTo>
                  <a:lnTo>
                    <a:pt x="36" y="19"/>
                  </a:lnTo>
                  <a:lnTo>
                    <a:pt x="37" y="19"/>
                  </a:lnTo>
                  <a:lnTo>
                    <a:pt x="37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5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3" y="18"/>
                  </a:lnTo>
                  <a:lnTo>
                    <a:pt x="33" y="17"/>
                  </a:lnTo>
                  <a:lnTo>
                    <a:pt x="33" y="18"/>
                  </a:lnTo>
                  <a:lnTo>
                    <a:pt x="33" y="17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3" y="17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1" y="15"/>
                  </a:lnTo>
                  <a:lnTo>
                    <a:pt x="31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29" y="13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8" y="13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6" y="12"/>
                  </a:lnTo>
                  <a:lnTo>
                    <a:pt x="26" y="13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30" y="11"/>
                  </a:lnTo>
                  <a:close/>
                  <a:moveTo>
                    <a:pt x="55" y="7"/>
                  </a:moveTo>
                  <a:lnTo>
                    <a:pt x="55" y="7"/>
                  </a:lnTo>
                  <a:lnTo>
                    <a:pt x="55" y="7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6" y="8"/>
                  </a:lnTo>
                  <a:lnTo>
                    <a:pt x="55" y="8"/>
                  </a:lnTo>
                  <a:lnTo>
                    <a:pt x="56" y="8"/>
                  </a:lnTo>
                  <a:lnTo>
                    <a:pt x="56" y="9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6" y="10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4" y="11"/>
                  </a:lnTo>
                  <a:lnTo>
                    <a:pt x="54" y="11"/>
                  </a:lnTo>
                  <a:lnTo>
                    <a:pt x="54" y="11"/>
                  </a:lnTo>
                  <a:lnTo>
                    <a:pt x="53" y="11"/>
                  </a:lnTo>
                  <a:lnTo>
                    <a:pt x="53" y="10"/>
                  </a:lnTo>
                  <a:lnTo>
                    <a:pt x="52" y="10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4" y="8"/>
                  </a:lnTo>
                  <a:lnTo>
                    <a:pt x="54" y="9"/>
                  </a:lnTo>
                  <a:lnTo>
                    <a:pt x="54" y="8"/>
                  </a:lnTo>
                  <a:lnTo>
                    <a:pt x="54" y="9"/>
                  </a:lnTo>
                  <a:lnTo>
                    <a:pt x="53" y="9"/>
                  </a:lnTo>
                  <a:lnTo>
                    <a:pt x="53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51" y="9"/>
                  </a:lnTo>
                  <a:lnTo>
                    <a:pt x="50" y="9"/>
                  </a:lnTo>
                  <a:lnTo>
                    <a:pt x="51" y="9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2" y="8"/>
                  </a:lnTo>
                  <a:lnTo>
                    <a:pt x="51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7"/>
                  </a:lnTo>
                  <a:lnTo>
                    <a:pt x="52" y="8"/>
                  </a:lnTo>
                  <a:lnTo>
                    <a:pt x="53" y="8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55" y="7"/>
                  </a:lnTo>
                  <a:close/>
                  <a:moveTo>
                    <a:pt x="2" y="2"/>
                  </a:move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close/>
                  <a:moveTo>
                    <a:pt x="47" y="0"/>
                  </a:moveTo>
                  <a:lnTo>
                    <a:pt x="47" y="0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2"/>
                  </a:lnTo>
                  <a:lnTo>
                    <a:pt x="47" y="3"/>
                  </a:lnTo>
                  <a:lnTo>
                    <a:pt x="46" y="2"/>
                  </a:lnTo>
                  <a:lnTo>
                    <a:pt x="46" y="1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2"/>
                  </a:lnTo>
                  <a:lnTo>
                    <a:pt x="45" y="1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1"/>
                  </a:lnTo>
                  <a:lnTo>
                    <a:pt x="45" y="2"/>
                  </a:lnTo>
                  <a:lnTo>
                    <a:pt x="45" y="1"/>
                  </a:lnTo>
                  <a:lnTo>
                    <a:pt x="45" y="2"/>
                  </a:lnTo>
                  <a:lnTo>
                    <a:pt x="45" y="1"/>
                  </a:lnTo>
                  <a:lnTo>
                    <a:pt x="44" y="1"/>
                  </a:lnTo>
                  <a:lnTo>
                    <a:pt x="44" y="2"/>
                  </a:lnTo>
                  <a:lnTo>
                    <a:pt x="44" y="1"/>
                  </a:lnTo>
                  <a:lnTo>
                    <a:pt x="44" y="2"/>
                  </a:lnTo>
                  <a:lnTo>
                    <a:pt x="44" y="1"/>
                  </a:lnTo>
                  <a:lnTo>
                    <a:pt x="44" y="2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7" name="Freeform 43"/>
            <p:cNvSpPr>
              <a:spLocks noEditPoints="1"/>
            </p:cNvSpPr>
            <p:nvPr/>
          </p:nvSpPr>
          <p:spPr bwMode="auto">
            <a:xfrm>
              <a:off x="5969324" y="3789273"/>
              <a:ext cx="69182" cy="79914"/>
            </a:xfrm>
            <a:custGeom>
              <a:avLst/>
              <a:gdLst>
                <a:gd name="T0" fmla="*/ 17 w 53"/>
                <a:gd name="T1" fmla="*/ 38 h 58"/>
                <a:gd name="T2" fmla="*/ 24 w 53"/>
                <a:gd name="T3" fmla="*/ 42 h 58"/>
                <a:gd name="T4" fmla="*/ 26 w 53"/>
                <a:gd name="T5" fmla="*/ 45 h 58"/>
                <a:gd name="T6" fmla="*/ 25 w 53"/>
                <a:gd name="T7" fmla="*/ 48 h 58"/>
                <a:gd name="T8" fmla="*/ 25 w 53"/>
                <a:gd name="T9" fmla="*/ 48 h 58"/>
                <a:gd name="T10" fmla="*/ 22 w 53"/>
                <a:gd name="T11" fmla="*/ 48 h 58"/>
                <a:gd name="T12" fmla="*/ 25 w 53"/>
                <a:gd name="T13" fmla="*/ 54 h 58"/>
                <a:gd name="T14" fmla="*/ 24 w 53"/>
                <a:gd name="T15" fmla="*/ 57 h 58"/>
                <a:gd name="T16" fmla="*/ 20 w 53"/>
                <a:gd name="T17" fmla="*/ 55 h 58"/>
                <a:gd name="T18" fmla="*/ 18 w 53"/>
                <a:gd name="T19" fmla="*/ 56 h 58"/>
                <a:gd name="T20" fmla="*/ 17 w 53"/>
                <a:gd name="T21" fmla="*/ 53 h 58"/>
                <a:gd name="T22" fmla="*/ 14 w 53"/>
                <a:gd name="T23" fmla="*/ 55 h 58"/>
                <a:gd name="T24" fmla="*/ 13 w 53"/>
                <a:gd name="T25" fmla="*/ 49 h 58"/>
                <a:gd name="T26" fmla="*/ 9 w 53"/>
                <a:gd name="T27" fmla="*/ 42 h 58"/>
                <a:gd name="T28" fmla="*/ 29 w 53"/>
                <a:gd name="T29" fmla="*/ 42 h 58"/>
                <a:gd name="T30" fmla="*/ 27 w 53"/>
                <a:gd name="T31" fmla="*/ 41 h 58"/>
                <a:gd name="T32" fmla="*/ 25 w 53"/>
                <a:gd name="T33" fmla="*/ 40 h 58"/>
                <a:gd name="T34" fmla="*/ 22 w 53"/>
                <a:gd name="T35" fmla="*/ 38 h 58"/>
                <a:gd name="T36" fmla="*/ 19 w 53"/>
                <a:gd name="T37" fmla="*/ 36 h 58"/>
                <a:gd name="T38" fmla="*/ 13 w 53"/>
                <a:gd name="T39" fmla="*/ 37 h 58"/>
                <a:gd name="T40" fmla="*/ 10 w 53"/>
                <a:gd name="T41" fmla="*/ 37 h 58"/>
                <a:gd name="T42" fmla="*/ 9 w 53"/>
                <a:gd name="T43" fmla="*/ 36 h 58"/>
                <a:gd name="T44" fmla="*/ 7 w 53"/>
                <a:gd name="T45" fmla="*/ 34 h 58"/>
                <a:gd name="T46" fmla="*/ 5 w 53"/>
                <a:gd name="T47" fmla="*/ 33 h 58"/>
                <a:gd name="T48" fmla="*/ 4 w 53"/>
                <a:gd name="T49" fmla="*/ 34 h 58"/>
                <a:gd name="T50" fmla="*/ 6 w 53"/>
                <a:gd name="T51" fmla="*/ 31 h 58"/>
                <a:gd name="T52" fmla="*/ 8 w 53"/>
                <a:gd name="T53" fmla="*/ 30 h 58"/>
                <a:gd name="T54" fmla="*/ 4 w 53"/>
                <a:gd name="T55" fmla="*/ 28 h 58"/>
                <a:gd name="T56" fmla="*/ 1 w 53"/>
                <a:gd name="T57" fmla="*/ 24 h 58"/>
                <a:gd name="T58" fmla="*/ 1 w 53"/>
                <a:gd name="T59" fmla="*/ 23 h 58"/>
                <a:gd name="T60" fmla="*/ 3 w 53"/>
                <a:gd name="T61" fmla="*/ 18 h 58"/>
                <a:gd name="T62" fmla="*/ 8 w 53"/>
                <a:gd name="T63" fmla="*/ 13 h 58"/>
                <a:gd name="T64" fmla="*/ 13 w 53"/>
                <a:gd name="T65" fmla="*/ 9 h 58"/>
                <a:gd name="T66" fmla="*/ 19 w 53"/>
                <a:gd name="T67" fmla="*/ 7 h 58"/>
                <a:gd name="T68" fmla="*/ 28 w 53"/>
                <a:gd name="T69" fmla="*/ 4 h 58"/>
                <a:gd name="T70" fmla="*/ 34 w 53"/>
                <a:gd name="T71" fmla="*/ 2 h 58"/>
                <a:gd name="T72" fmla="*/ 41 w 53"/>
                <a:gd name="T73" fmla="*/ 5 h 58"/>
                <a:gd name="T74" fmla="*/ 47 w 53"/>
                <a:gd name="T75" fmla="*/ 4 h 58"/>
                <a:gd name="T76" fmla="*/ 51 w 53"/>
                <a:gd name="T77" fmla="*/ 0 h 58"/>
                <a:gd name="T78" fmla="*/ 50 w 53"/>
                <a:gd name="T79" fmla="*/ 5 h 58"/>
                <a:gd name="T80" fmla="*/ 48 w 53"/>
                <a:gd name="T81" fmla="*/ 11 h 58"/>
                <a:gd name="T82" fmla="*/ 42 w 53"/>
                <a:gd name="T83" fmla="*/ 8 h 58"/>
                <a:gd name="T84" fmla="*/ 39 w 53"/>
                <a:gd name="T85" fmla="*/ 9 h 58"/>
                <a:gd name="T86" fmla="*/ 34 w 53"/>
                <a:gd name="T87" fmla="*/ 9 h 58"/>
                <a:gd name="T88" fmla="*/ 29 w 53"/>
                <a:gd name="T89" fmla="*/ 11 h 58"/>
                <a:gd name="T90" fmla="*/ 32 w 53"/>
                <a:gd name="T91" fmla="*/ 15 h 58"/>
                <a:gd name="T92" fmla="*/ 32 w 53"/>
                <a:gd name="T93" fmla="*/ 16 h 58"/>
                <a:gd name="T94" fmla="*/ 32 w 53"/>
                <a:gd name="T95" fmla="*/ 18 h 58"/>
                <a:gd name="T96" fmla="*/ 29 w 53"/>
                <a:gd name="T97" fmla="*/ 16 h 58"/>
                <a:gd name="T98" fmla="*/ 30 w 53"/>
                <a:gd name="T99" fmla="*/ 20 h 58"/>
                <a:gd name="T100" fmla="*/ 24 w 53"/>
                <a:gd name="T101" fmla="*/ 15 h 58"/>
                <a:gd name="T102" fmla="*/ 21 w 53"/>
                <a:gd name="T103" fmla="*/ 13 h 58"/>
                <a:gd name="T104" fmla="*/ 21 w 53"/>
                <a:gd name="T105" fmla="*/ 16 h 58"/>
                <a:gd name="T106" fmla="*/ 23 w 53"/>
                <a:gd name="T107" fmla="*/ 24 h 58"/>
                <a:gd name="T108" fmla="*/ 25 w 53"/>
                <a:gd name="T109" fmla="*/ 29 h 58"/>
                <a:gd name="T110" fmla="*/ 24 w 53"/>
                <a:gd name="T111" fmla="*/ 27 h 58"/>
                <a:gd name="T112" fmla="*/ 23 w 53"/>
                <a:gd name="T113" fmla="*/ 31 h 58"/>
                <a:gd name="T114" fmla="*/ 21 w 53"/>
                <a:gd name="T115" fmla="*/ 31 h 58"/>
                <a:gd name="T116" fmla="*/ 26 w 53"/>
                <a:gd name="T117" fmla="*/ 34 h 58"/>
                <a:gd name="T118" fmla="*/ 30 w 53"/>
                <a:gd name="T119" fmla="*/ 37 h 58"/>
                <a:gd name="T120" fmla="*/ 32 w 53"/>
                <a:gd name="T121" fmla="*/ 4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3" h="58">
                  <a:moveTo>
                    <a:pt x="10" y="39"/>
                  </a:moveTo>
                  <a:lnTo>
                    <a:pt x="11" y="39"/>
                  </a:lnTo>
                  <a:lnTo>
                    <a:pt x="10" y="38"/>
                  </a:lnTo>
                  <a:lnTo>
                    <a:pt x="11" y="38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2" y="39"/>
                  </a:lnTo>
                  <a:lnTo>
                    <a:pt x="13" y="40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13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7"/>
                  </a:lnTo>
                  <a:lnTo>
                    <a:pt x="14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6" y="38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7" y="39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8" y="4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1" y="40"/>
                  </a:lnTo>
                  <a:lnTo>
                    <a:pt x="21" y="40"/>
                  </a:lnTo>
                  <a:lnTo>
                    <a:pt x="21" y="41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23" y="41"/>
                  </a:lnTo>
                  <a:lnTo>
                    <a:pt x="23" y="42"/>
                  </a:lnTo>
                  <a:lnTo>
                    <a:pt x="23" y="41"/>
                  </a:lnTo>
                  <a:lnTo>
                    <a:pt x="24" y="41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5" y="42"/>
                  </a:lnTo>
                  <a:lnTo>
                    <a:pt x="25" y="43"/>
                  </a:lnTo>
                  <a:lnTo>
                    <a:pt x="25" y="43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5" y="45"/>
                  </a:lnTo>
                  <a:lnTo>
                    <a:pt x="25" y="45"/>
                  </a:lnTo>
                  <a:lnTo>
                    <a:pt x="25" y="45"/>
                  </a:lnTo>
                  <a:lnTo>
                    <a:pt x="25" y="45"/>
                  </a:lnTo>
                  <a:lnTo>
                    <a:pt x="25" y="45"/>
                  </a:lnTo>
                  <a:lnTo>
                    <a:pt x="26" y="45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26" y="45"/>
                  </a:lnTo>
                  <a:lnTo>
                    <a:pt x="26" y="46"/>
                  </a:lnTo>
                  <a:lnTo>
                    <a:pt x="26" y="45"/>
                  </a:lnTo>
                  <a:lnTo>
                    <a:pt x="26" y="46"/>
                  </a:lnTo>
                  <a:lnTo>
                    <a:pt x="27" y="46"/>
                  </a:lnTo>
                  <a:lnTo>
                    <a:pt x="27" y="46"/>
                  </a:lnTo>
                  <a:lnTo>
                    <a:pt x="28" y="46"/>
                  </a:lnTo>
                  <a:lnTo>
                    <a:pt x="28" y="47"/>
                  </a:lnTo>
                  <a:lnTo>
                    <a:pt x="27" y="47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6" y="48"/>
                  </a:lnTo>
                  <a:lnTo>
                    <a:pt x="26" y="47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9"/>
                  </a:lnTo>
                  <a:lnTo>
                    <a:pt x="25" y="48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5" y="47"/>
                  </a:lnTo>
                  <a:lnTo>
                    <a:pt x="25" y="46"/>
                  </a:lnTo>
                  <a:lnTo>
                    <a:pt x="24" y="46"/>
                  </a:lnTo>
                  <a:lnTo>
                    <a:pt x="24" y="47"/>
                  </a:lnTo>
                  <a:lnTo>
                    <a:pt x="24" y="46"/>
                  </a:lnTo>
                  <a:lnTo>
                    <a:pt x="24" y="47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3" y="46"/>
                  </a:lnTo>
                  <a:lnTo>
                    <a:pt x="22" y="46"/>
                  </a:lnTo>
                  <a:lnTo>
                    <a:pt x="22" y="45"/>
                  </a:lnTo>
                  <a:lnTo>
                    <a:pt x="21" y="45"/>
                  </a:lnTo>
                  <a:lnTo>
                    <a:pt x="21" y="46"/>
                  </a:lnTo>
                  <a:lnTo>
                    <a:pt x="22" y="46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22" y="46"/>
                  </a:lnTo>
                  <a:lnTo>
                    <a:pt x="22" y="47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9"/>
                  </a:lnTo>
                  <a:lnTo>
                    <a:pt x="23" y="49"/>
                  </a:lnTo>
                  <a:lnTo>
                    <a:pt x="23" y="50"/>
                  </a:lnTo>
                  <a:lnTo>
                    <a:pt x="23" y="51"/>
                  </a:lnTo>
                  <a:lnTo>
                    <a:pt x="24" y="51"/>
                  </a:lnTo>
                  <a:lnTo>
                    <a:pt x="23" y="51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4" y="54"/>
                  </a:lnTo>
                  <a:lnTo>
                    <a:pt x="25" y="54"/>
                  </a:lnTo>
                  <a:lnTo>
                    <a:pt x="24" y="54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5" y="56"/>
                  </a:lnTo>
                  <a:lnTo>
                    <a:pt x="25" y="57"/>
                  </a:lnTo>
                  <a:lnTo>
                    <a:pt x="25" y="57"/>
                  </a:lnTo>
                  <a:lnTo>
                    <a:pt x="25" y="57"/>
                  </a:lnTo>
                  <a:lnTo>
                    <a:pt x="25" y="57"/>
                  </a:lnTo>
                  <a:lnTo>
                    <a:pt x="25" y="57"/>
                  </a:lnTo>
                  <a:lnTo>
                    <a:pt x="25" y="57"/>
                  </a:lnTo>
                  <a:lnTo>
                    <a:pt x="25" y="58"/>
                  </a:lnTo>
                  <a:lnTo>
                    <a:pt x="25" y="57"/>
                  </a:lnTo>
                  <a:lnTo>
                    <a:pt x="24" y="57"/>
                  </a:lnTo>
                  <a:lnTo>
                    <a:pt x="24" y="57"/>
                  </a:lnTo>
                  <a:lnTo>
                    <a:pt x="24" y="57"/>
                  </a:lnTo>
                  <a:lnTo>
                    <a:pt x="24" y="56"/>
                  </a:lnTo>
                  <a:lnTo>
                    <a:pt x="23" y="56"/>
                  </a:lnTo>
                  <a:lnTo>
                    <a:pt x="23" y="56"/>
                  </a:lnTo>
                  <a:lnTo>
                    <a:pt x="22" y="56"/>
                  </a:lnTo>
                  <a:lnTo>
                    <a:pt x="23" y="56"/>
                  </a:lnTo>
                  <a:lnTo>
                    <a:pt x="22" y="56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2" y="54"/>
                  </a:lnTo>
                  <a:lnTo>
                    <a:pt x="21" y="54"/>
                  </a:lnTo>
                  <a:lnTo>
                    <a:pt x="21" y="54"/>
                  </a:lnTo>
                  <a:lnTo>
                    <a:pt x="20" y="54"/>
                  </a:lnTo>
                  <a:lnTo>
                    <a:pt x="20" y="55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20" y="55"/>
                  </a:lnTo>
                  <a:lnTo>
                    <a:pt x="19" y="55"/>
                  </a:lnTo>
                  <a:lnTo>
                    <a:pt x="20" y="55"/>
                  </a:lnTo>
                  <a:lnTo>
                    <a:pt x="20" y="56"/>
                  </a:lnTo>
                  <a:lnTo>
                    <a:pt x="20" y="55"/>
                  </a:lnTo>
                  <a:lnTo>
                    <a:pt x="19" y="55"/>
                  </a:lnTo>
                  <a:lnTo>
                    <a:pt x="19" y="56"/>
                  </a:lnTo>
                  <a:lnTo>
                    <a:pt x="20" y="56"/>
                  </a:lnTo>
                  <a:lnTo>
                    <a:pt x="19" y="56"/>
                  </a:lnTo>
                  <a:lnTo>
                    <a:pt x="19" y="56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9" y="58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8" y="57"/>
                  </a:lnTo>
                  <a:lnTo>
                    <a:pt x="18" y="57"/>
                  </a:lnTo>
                  <a:lnTo>
                    <a:pt x="18" y="56"/>
                  </a:lnTo>
                  <a:lnTo>
                    <a:pt x="18" y="57"/>
                  </a:lnTo>
                  <a:lnTo>
                    <a:pt x="19" y="57"/>
                  </a:lnTo>
                  <a:lnTo>
                    <a:pt x="19" y="56"/>
                  </a:lnTo>
                  <a:lnTo>
                    <a:pt x="18" y="56"/>
                  </a:lnTo>
                  <a:lnTo>
                    <a:pt x="19" y="56"/>
                  </a:lnTo>
                  <a:lnTo>
                    <a:pt x="19" y="56"/>
                  </a:lnTo>
                  <a:lnTo>
                    <a:pt x="18" y="56"/>
                  </a:lnTo>
                  <a:lnTo>
                    <a:pt x="19" y="56"/>
                  </a:lnTo>
                  <a:lnTo>
                    <a:pt x="18" y="56"/>
                  </a:lnTo>
                  <a:lnTo>
                    <a:pt x="18" y="55"/>
                  </a:lnTo>
                  <a:lnTo>
                    <a:pt x="19" y="55"/>
                  </a:lnTo>
                  <a:lnTo>
                    <a:pt x="18" y="55"/>
                  </a:lnTo>
                  <a:lnTo>
                    <a:pt x="18" y="55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8" y="53"/>
                  </a:lnTo>
                  <a:lnTo>
                    <a:pt x="18" y="53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17" y="51"/>
                  </a:lnTo>
                  <a:lnTo>
                    <a:pt x="17" y="52"/>
                  </a:lnTo>
                  <a:lnTo>
                    <a:pt x="17" y="51"/>
                  </a:lnTo>
                  <a:lnTo>
                    <a:pt x="17" y="52"/>
                  </a:lnTo>
                  <a:lnTo>
                    <a:pt x="17" y="51"/>
                  </a:lnTo>
                  <a:lnTo>
                    <a:pt x="16" y="51"/>
                  </a:lnTo>
                  <a:lnTo>
                    <a:pt x="16" y="52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5" y="53"/>
                  </a:lnTo>
                  <a:lnTo>
                    <a:pt x="15" y="53"/>
                  </a:lnTo>
                  <a:lnTo>
                    <a:pt x="15" y="54"/>
                  </a:lnTo>
                  <a:lnTo>
                    <a:pt x="15" y="54"/>
                  </a:lnTo>
                  <a:lnTo>
                    <a:pt x="15" y="54"/>
                  </a:lnTo>
                  <a:lnTo>
                    <a:pt x="15" y="55"/>
                  </a:lnTo>
                  <a:lnTo>
                    <a:pt x="14" y="55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3" y="54"/>
                  </a:lnTo>
                  <a:lnTo>
                    <a:pt x="13" y="53"/>
                  </a:lnTo>
                  <a:lnTo>
                    <a:pt x="13" y="53"/>
                  </a:lnTo>
                  <a:lnTo>
                    <a:pt x="13" y="52"/>
                  </a:lnTo>
                  <a:lnTo>
                    <a:pt x="13" y="53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51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2" y="50"/>
                  </a:lnTo>
                  <a:lnTo>
                    <a:pt x="12" y="49"/>
                  </a:lnTo>
                  <a:lnTo>
                    <a:pt x="13" y="49"/>
                  </a:lnTo>
                  <a:lnTo>
                    <a:pt x="13" y="49"/>
                  </a:lnTo>
                  <a:lnTo>
                    <a:pt x="13" y="49"/>
                  </a:lnTo>
                  <a:lnTo>
                    <a:pt x="13" y="48"/>
                  </a:lnTo>
                  <a:lnTo>
                    <a:pt x="13" y="49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7"/>
                  </a:lnTo>
                  <a:lnTo>
                    <a:pt x="13" y="47"/>
                  </a:lnTo>
                  <a:lnTo>
                    <a:pt x="13" y="46"/>
                  </a:lnTo>
                  <a:lnTo>
                    <a:pt x="12" y="46"/>
                  </a:lnTo>
                  <a:lnTo>
                    <a:pt x="12" y="45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0" y="45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3"/>
                  </a:lnTo>
                  <a:lnTo>
                    <a:pt x="9" y="43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9" y="41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39"/>
                  </a:lnTo>
                  <a:close/>
                  <a:moveTo>
                    <a:pt x="30" y="43"/>
                  </a:moveTo>
                  <a:lnTo>
                    <a:pt x="30" y="42"/>
                  </a:lnTo>
                  <a:lnTo>
                    <a:pt x="29" y="42"/>
                  </a:lnTo>
                  <a:lnTo>
                    <a:pt x="30" y="42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9" y="42"/>
                  </a:lnTo>
                  <a:lnTo>
                    <a:pt x="29" y="41"/>
                  </a:lnTo>
                  <a:lnTo>
                    <a:pt x="28" y="41"/>
                  </a:lnTo>
                  <a:lnTo>
                    <a:pt x="29" y="41"/>
                  </a:lnTo>
                  <a:lnTo>
                    <a:pt x="28" y="41"/>
                  </a:lnTo>
                  <a:lnTo>
                    <a:pt x="29" y="41"/>
                  </a:lnTo>
                  <a:lnTo>
                    <a:pt x="28" y="41"/>
                  </a:lnTo>
                  <a:lnTo>
                    <a:pt x="28" y="41"/>
                  </a:lnTo>
                  <a:lnTo>
                    <a:pt x="29" y="41"/>
                  </a:lnTo>
                  <a:lnTo>
                    <a:pt x="28" y="41"/>
                  </a:lnTo>
                  <a:lnTo>
                    <a:pt x="28" y="40"/>
                  </a:lnTo>
                  <a:lnTo>
                    <a:pt x="28" y="41"/>
                  </a:lnTo>
                  <a:lnTo>
                    <a:pt x="28" y="40"/>
                  </a:lnTo>
                  <a:lnTo>
                    <a:pt x="28" y="41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8" y="41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3" y="41"/>
                  </a:lnTo>
                  <a:lnTo>
                    <a:pt x="22" y="41"/>
                  </a:lnTo>
                  <a:lnTo>
                    <a:pt x="22" y="40"/>
                  </a:lnTo>
                  <a:lnTo>
                    <a:pt x="23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0"/>
                  </a:lnTo>
                  <a:lnTo>
                    <a:pt x="25" y="40"/>
                  </a:lnTo>
                  <a:lnTo>
                    <a:pt x="25" y="40"/>
                  </a:lnTo>
                  <a:lnTo>
                    <a:pt x="25" y="39"/>
                  </a:lnTo>
                  <a:lnTo>
                    <a:pt x="25" y="40"/>
                  </a:lnTo>
                  <a:lnTo>
                    <a:pt x="25" y="39"/>
                  </a:lnTo>
                  <a:lnTo>
                    <a:pt x="25" y="39"/>
                  </a:lnTo>
                  <a:lnTo>
                    <a:pt x="25" y="38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3" y="38"/>
                  </a:lnTo>
                  <a:lnTo>
                    <a:pt x="24" y="38"/>
                  </a:lnTo>
                  <a:lnTo>
                    <a:pt x="24" y="39"/>
                  </a:lnTo>
                  <a:lnTo>
                    <a:pt x="23" y="39"/>
                  </a:lnTo>
                  <a:lnTo>
                    <a:pt x="23" y="38"/>
                  </a:lnTo>
                  <a:lnTo>
                    <a:pt x="22" y="38"/>
                  </a:lnTo>
                  <a:lnTo>
                    <a:pt x="23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1" y="38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0" y="37"/>
                  </a:lnTo>
                  <a:lnTo>
                    <a:pt x="21" y="37"/>
                  </a:lnTo>
                  <a:lnTo>
                    <a:pt x="20" y="38"/>
                  </a:lnTo>
                  <a:lnTo>
                    <a:pt x="20" y="37"/>
                  </a:lnTo>
                  <a:lnTo>
                    <a:pt x="19" y="37"/>
                  </a:lnTo>
                  <a:lnTo>
                    <a:pt x="20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7"/>
                  </a:lnTo>
                  <a:lnTo>
                    <a:pt x="18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6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4" y="37"/>
                  </a:lnTo>
                  <a:lnTo>
                    <a:pt x="14" y="37"/>
                  </a:lnTo>
                  <a:lnTo>
                    <a:pt x="14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2" y="37"/>
                  </a:lnTo>
                  <a:lnTo>
                    <a:pt x="12" y="38"/>
                  </a:lnTo>
                  <a:lnTo>
                    <a:pt x="12" y="37"/>
                  </a:lnTo>
                  <a:lnTo>
                    <a:pt x="12" y="38"/>
                  </a:lnTo>
                  <a:lnTo>
                    <a:pt x="11" y="38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38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36"/>
                  </a:lnTo>
                  <a:lnTo>
                    <a:pt x="10" y="37"/>
                  </a:lnTo>
                  <a:lnTo>
                    <a:pt x="10" y="36"/>
                  </a:lnTo>
                  <a:lnTo>
                    <a:pt x="10" y="35"/>
                  </a:lnTo>
                  <a:lnTo>
                    <a:pt x="10" y="36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9" y="37"/>
                  </a:lnTo>
                  <a:lnTo>
                    <a:pt x="10" y="38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8"/>
                  </a:lnTo>
                  <a:lnTo>
                    <a:pt x="10" y="37"/>
                  </a:lnTo>
                  <a:lnTo>
                    <a:pt x="10" y="38"/>
                  </a:lnTo>
                  <a:lnTo>
                    <a:pt x="9" y="38"/>
                  </a:lnTo>
                  <a:lnTo>
                    <a:pt x="9" y="37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6"/>
                  </a:lnTo>
                  <a:lnTo>
                    <a:pt x="9" y="37"/>
                  </a:lnTo>
                  <a:lnTo>
                    <a:pt x="9" y="36"/>
                  </a:lnTo>
                  <a:lnTo>
                    <a:pt x="9" y="37"/>
                  </a:lnTo>
                  <a:lnTo>
                    <a:pt x="9" y="36"/>
                  </a:lnTo>
                  <a:lnTo>
                    <a:pt x="9" y="35"/>
                  </a:lnTo>
                  <a:lnTo>
                    <a:pt x="9" y="36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7" y="35"/>
                  </a:lnTo>
                  <a:lnTo>
                    <a:pt x="8" y="35"/>
                  </a:lnTo>
                  <a:lnTo>
                    <a:pt x="7" y="35"/>
                  </a:lnTo>
                  <a:lnTo>
                    <a:pt x="8" y="35"/>
                  </a:lnTo>
                  <a:lnTo>
                    <a:pt x="8" y="34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7" y="33"/>
                  </a:lnTo>
                  <a:lnTo>
                    <a:pt x="7" y="34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6" y="31"/>
                  </a:lnTo>
                  <a:lnTo>
                    <a:pt x="5" y="31"/>
                  </a:lnTo>
                  <a:lnTo>
                    <a:pt x="5" y="32"/>
                  </a:lnTo>
                  <a:lnTo>
                    <a:pt x="5" y="31"/>
                  </a:lnTo>
                  <a:lnTo>
                    <a:pt x="5" y="32"/>
                  </a:lnTo>
                  <a:lnTo>
                    <a:pt x="5" y="31"/>
                  </a:lnTo>
                  <a:lnTo>
                    <a:pt x="5" y="32"/>
                  </a:lnTo>
                  <a:lnTo>
                    <a:pt x="6" y="32"/>
                  </a:lnTo>
                  <a:lnTo>
                    <a:pt x="5" y="32"/>
                  </a:lnTo>
                  <a:lnTo>
                    <a:pt x="5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6" y="33"/>
                  </a:lnTo>
                  <a:lnTo>
                    <a:pt x="5" y="34"/>
                  </a:lnTo>
                  <a:lnTo>
                    <a:pt x="6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2"/>
                  </a:lnTo>
                  <a:lnTo>
                    <a:pt x="5" y="32"/>
                  </a:lnTo>
                  <a:lnTo>
                    <a:pt x="5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0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0"/>
                  </a:lnTo>
                  <a:lnTo>
                    <a:pt x="7" y="30"/>
                  </a:lnTo>
                  <a:lnTo>
                    <a:pt x="6" y="30"/>
                  </a:lnTo>
                  <a:lnTo>
                    <a:pt x="6" y="31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7" y="31"/>
                  </a:lnTo>
                  <a:lnTo>
                    <a:pt x="7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0"/>
                  </a:lnTo>
                  <a:lnTo>
                    <a:pt x="7" y="31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9" y="29"/>
                  </a:lnTo>
                  <a:lnTo>
                    <a:pt x="8" y="29"/>
                  </a:lnTo>
                  <a:lnTo>
                    <a:pt x="8" y="30"/>
                  </a:lnTo>
                  <a:lnTo>
                    <a:pt x="8" y="29"/>
                  </a:lnTo>
                  <a:lnTo>
                    <a:pt x="8" y="30"/>
                  </a:lnTo>
                  <a:lnTo>
                    <a:pt x="8" y="29"/>
                  </a:lnTo>
                  <a:lnTo>
                    <a:pt x="8" y="30"/>
                  </a:lnTo>
                  <a:lnTo>
                    <a:pt x="7" y="30"/>
                  </a:lnTo>
                  <a:lnTo>
                    <a:pt x="8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6" y="30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8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1" y="25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1" y="24"/>
                  </a:lnTo>
                  <a:lnTo>
                    <a:pt x="2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4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0" y="23"/>
                  </a:lnTo>
                  <a:lnTo>
                    <a:pt x="1" y="23"/>
                  </a:lnTo>
                  <a:lnTo>
                    <a:pt x="0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1" y="23"/>
                  </a:lnTo>
                  <a:lnTo>
                    <a:pt x="2" y="23"/>
                  </a:lnTo>
                  <a:lnTo>
                    <a:pt x="1" y="23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1" y="7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3" y="3"/>
                  </a:lnTo>
                  <a:lnTo>
                    <a:pt x="33" y="2"/>
                  </a:lnTo>
                  <a:lnTo>
                    <a:pt x="34" y="1"/>
                  </a:lnTo>
                  <a:lnTo>
                    <a:pt x="34" y="2"/>
                  </a:lnTo>
                  <a:lnTo>
                    <a:pt x="34" y="3"/>
                  </a:lnTo>
                  <a:lnTo>
                    <a:pt x="34" y="2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1" y="4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2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4" y="4"/>
                  </a:lnTo>
                  <a:lnTo>
                    <a:pt x="44" y="5"/>
                  </a:lnTo>
                  <a:lnTo>
                    <a:pt x="45" y="5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4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9" y="3"/>
                  </a:lnTo>
                  <a:lnTo>
                    <a:pt x="50" y="3"/>
                  </a:lnTo>
                  <a:lnTo>
                    <a:pt x="49" y="3"/>
                  </a:lnTo>
                  <a:lnTo>
                    <a:pt x="49" y="2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1"/>
                  </a:lnTo>
                  <a:lnTo>
                    <a:pt x="52" y="0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2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0" y="5"/>
                  </a:lnTo>
                  <a:lnTo>
                    <a:pt x="50" y="6"/>
                  </a:lnTo>
                  <a:lnTo>
                    <a:pt x="51" y="7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0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0" y="8"/>
                  </a:lnTo>
                  <a:lnTo>
                    <a:pt x="51" y="8"/>
                  </a:lnTo>
                  <a:lnTo>
                    <a:pt x="51" y="9"/>
                  </a:lnTo>
                  <a:lnTo>
                    <a:pt x="50" y="8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10"/>
                  </a:lnTo>
                  <a:lnTo>
                    <a:pt x="49" y="10"/>
                  </a:lnTo>
                  <a:lnTo>
                    <a:pt x="49" y="11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48" y="10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6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3" y="9"/>
                  </a:lnTo>
                  <a:lnTo>
                    <a:pt x="42" y="8"/>
                  </a:lnTo>
                  <a:lnTo>
                    <a:pt x="42" y="9"/>
                  </a:lnTo>
                  <a:lnTo>
                    <a:pt x="42" y="8"/>
                  </a:lnTo>
                  <a:lnTo>
                    <a:pt x="42" y="9"/>
                  </a:lnTo>
                  <a:lnTo>
                    <a:pt x="41" y="9"/>
                  </a:lnTo>
                  <a:lnTo>
                    <a:pt x="42" y="9"/>
                  </a:lnTo>
                  <a:lnTo>
                    <a:pt x="41" y="9"/>
                  </a:lnTo>
                  <a:lnTo>
                    <a:pt x="42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40" y="7"/>
                  </a:lnTo>
                  <a:lnTo>
                    <a:pt x="40" y="8"/>
                  </a:lnTo>
                  <a:lnTo>
                    <a:pt x="41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9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38" y="9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6" y="9"/>
                  </a:lnTo>
                  <a:lnTo>
                    <a:pt x="36" y="8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1" y="15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6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7"/>
                  </a:lnTo>
                  <a:lnTo>
                    <a:pt x="35" y="17"/>
                  </a:lnTo>
                  <a:lnTo>
                    <a:pt x="35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17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5"/>
                  </a:lnTo>
                  <a:lnTo>
                    <a:pt x="31" y="15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29" y="15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30" y="16"/>
                  </a:lnTo>
                  <a:lnTo>
                    <a:pt x="29" y="16"/>
                  </a:lnTo>
                  <a:lnTo>
                    <a:pt x="30" y="16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31" y="17"/>
                  </a:lnTo>
                  <a:lnTo>
                    <a:pt x="31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20"/>
                  </a:lnTo>
                  <a:lnTo>
                    <a:pt x="32" y="19"/>
                  </a:lnTo>
                  <a:lnTo>
                    <a:pt x="31" y="19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29" y="18"/>
                  </a:lnTo>
                  <a:lnTo>
                    <a:pt x="29" y="17"/>
                  </a:lnTo>
                  <a:lnTo>
                    <a:pt x="29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7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6" y="18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8" y="18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9" y="20"/>
                  </a:lnTo>
                  <a:lnTo>
                    <a:pt x="30" y="20"/>
                  </a:lnTo>
                  <a:lnTo>
                    <a:pt x="29" y="20"/>
                  </a:lnTo>
                  <a:lnTo>
                    <a:pt x="30" y="20"/>
                  </a:lnTo>
                  <a:lnTo>
                    <a:pt x="29" y="20"/>
                  </a:lnTo>
                  <a:lnTo>
                    <a:pt x="29" y="20"/>
                  </a:lnTo>
                  <a:lnTo>
                    <a:pt x="28" y="20"/>
                  </a:lnTo>
                  <a:lnTo>
                    <a:pt x="28" y="19"/>
                  </a:lnTo>
                  <a:lnTo>
                    <a:pt x="27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4" y="16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3" y="13"/>
                  </a:lnTo>
                  <a:lnTo>
                    <a:pt x="24" y="13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4"/>
                  </a:lnTo>
                  <a:lnTo>
                    <a:pt x="21" y="13"/>
                  </a:lnTo>
                  <a:lnTo>
                    <a:pt x="21" y="14"/>
                  </a:lnTo>
                  <a:lnTo>
                    <a:pt x="21" y="13"/>
                  </a:lnTo>
                  <a:lnTo>
                    <a:pt x="20" y="13"/>
                  </a:lnTo>
                  <a:lnTo>
                    <a:pt x="20" y="14"/>
                  </a:lnTo>
                  <a:lnTo>
                    <a:pt x="21" y="14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0" y="16"/>
                  </a:lnTo>
                  <a:lnTo>
                    <a:pt x="20" y="17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2" y="20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3" y="22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5" y="24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6" y="26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8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5" y="29"/>
                  </a:lnTo>
                  <a:lnTo>
                    <a:pt x="25" y="28"/>
                  </a:lnTo>
                  <a:lnTo>
                    <a:pt x="25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5" y="28"/>
                  </a:lnTo>
                  <a:lnTo>
                    <a:pt x="25" y="29"/>
                  </a:lnTo>
                  <a:lnTo>
                    <a:pt x="25" y="28"/>
                  </a:lnTo>
                  <a:lnTo>
                    <a:pt x="25" y="29"/>
                  </a:lnTo>
                  <a:lnTo>
                    <a:pt x="25" y="28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3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8"/>
                  </a:lnTo>
                  <a:lnTo>
                    <a:pt x="22" y="29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3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3" y="31"/>
                  </a:lnTo>
                  <a:lnTo>
                    <a:pt x="23" y="30"/>
                  </a:lnTo>
                  <a:lnTo>
                    <a:pt x="23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0" y="32"/>
                  </a:lnTo>
                  <a:lnTo>
                    <a:pt x="20" y="31"/>
                  </a:lnTo>
                  <a:lnTo>
                    <a:pt x="20" y="32"/>
                  </a:lnTo>
                  <a:lnTo>
                    <a:pt x="20" y="31"/>
                  </a:lnTo>
                  <a:lnTo>
                    <a:pt x="20" y="32"/>
                  </a:lnTo>
                  <a:lnTo>
                    <a:pt x="21" y="31"/>
                  </a:lnTo>
                  <a:lnTo>
                    <a:pt x="20" y="31"/>
                  </a:lnTo>
                  <a:lnTo>
                    <a:pt x="21" y="31"/>
                  </a:lnTo>
                  <a:lnTo>
                    <a:pt x="21" y="32"/>
                  </a:lnTo>
                  <a:lnTo>
                    <a:pt x="21" y="31"/>
                  </a:lnTo>
                  <a:lnTo>
                    <a:pt x="21" y="32"/>
                  </a:lnTo>
                  <a:lnTo>
                    <a:pt x="21" y="31"/>
                  </a:lnTo>
                  <a:lnTo>
                    <a:pt x="21" y="32"/>
                  </a:lnTo>
                  <a:lnTo>
                    <a:pt x="22" y="32"/>
                  </a:lnTo>
                  <a:lnTo>
                    <a:pt x="22" y="33"/>
                  </a:lnTo>
                  <a:lnTo>
                    <a:pt x="22" y="32"/>
                  </a:lnTo>
                  <a:lnTo>
                    <a:pt x="22" y="33"/>
                  </a:lnTo>
                  <a:lnTo>
                    <a:pt x="22" y="32"/>
                  </a:lnTo>
                  <a:lnTo>
                    <a:pt x="22" y="33"/>
                  </a:lnTo>
                  <a:lnTo>
                    <a:pt x="23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4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25" y="33"/>
                  </a:lnTo>
                  <a:lnTo>
                    <a:pt x="25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7" y="35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8" y="36"/>
                  </a:lnTo>
                  <a:lnTo>
                    <a:pt x="29" y="36"/>
                  </a:lnTo>
                  <a:lnTo>
                    <a:pt x="28" y="36"/>
                  </a:lnTo>
                  <a:lnTo>
                    <a:pt x="29" y="36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30" y="37"/>
                  </a:lnTo>
                  <a:lnTo>
                    <a:pt x="30" y="37"/>
                  </a:lnTo>
                  <a:lnTo>
                    <a:pt x="30" y="38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2" y="39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2" y="41"/>
                  </a:lnTo>
                  <a:lnTo>
                    <a:pt x="32" y="41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3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32" y="44"/>
                  </a:lnTo>
                  <a:lnTo>
                    <a:pt x="32" y="45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43"/>
                  </a:lnTo>
                  <a:lnTo>
                    <a:pt x="30" y="43"/>
                  </a:lnTo>
                  <a:lnTo>
                    <a:pt x="30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8" name="Freeform 44"/>
            <p:cNvSpPr>
              <a:spLocks noEditPoints="1"/>
            </p:cNvSpPr>
            <p:nvPr/>
          </p:nvSpPr>
          <p:spPr bwMode="auto">
            <a:xfrm>
              <a:off x="5962798" y="3803052"/>
              <a:ext cx="107037" cy="89559"/>
            </a:xfrm>
            <a:custGeom>
              <a:avLst/>
              <a:gdLst>
                <a:gd name="T0" fmla="*/ 33 w 82"/>
                <a:gd name="T1" fmla="*/ 60 h 65"/>
                <a:gd name="T2" fmla="*/ 46 w 82"/>
                <a:gd name="T3" fmla="*/ 58 h 65"/>
                <a:gd name="T4" fmla="*/ 61 w 82"/>
                <a:gd name="T5" fmla="*/ 57 h 65"/>
                <a:gd name="T6" fmla="*/ 63 w 82"/>
                <a:gd name="T7" fmla="*/ 54 h 65"/>
                <a:gd name="T8" fmla="*/ 65 w 82"/>
                <a:gd name="T9" fmla="*/ 50 h 65"/>
                <a:gd name="T10" fmla="*/ 67 w 82"/>
                <a:gd name="T11" fmla="*/ 50 h 65"/>
                <a:gd name="T12" fmla="*/ 28 w 82"/>
                <a:gd name="T13" fmla="*/ 50 h 65"/>
                <a:gd name="T14" fmla="*/ 49 w 82"/>
                <a:gd name="T15" fmla="*/ 48 h 65"/>
                <a:gd name="T16" fmla="*/ 64 w 82"/>
                <a:gd name="T17" fmla="*/ 47 h 65"/>
                <a:gd name="T18" fmla="*/ 61 w 82"/>
                <a:gd name="T19" fmla="*/ 46 h 65"/>
                <a:gd name="T20" fmla="*/ 67 w 82"/>
                <a:gd name="T21" fmla="*/ 46 h 65"/>
                <a:gd name="T22" fmla="*/ 55 w 82"/>
                <a:gd name="T23" fmla="*/ 46 h 65"/>
                <a:gd name="T24" fmla="*/ 61 w 82"/>
                <a:gd name="T25" fmla="*/ 45 h 65"/>
                <a:gd name="T26" fmla="*/ 40 w 82"/>
                <a:gd name="T27" fmla="*/ 45 h 65"/>
                <a:gd name="T28" fmla="*/ 40 w 82"/>
                <a:gd name="T29" fmla="*/ 45 h 65"/>
                <a:gd name="T30" fmla="*/ 48 w 82"/>
                <a:gd name="T31" fmla="*/ 46 h 65"/>
                <a:gd name="T32" fmla="*/ 35 w 82"/>
                <a:gd name="T33" fmla="*/ 43 h 65"/>
                <a:gd name="T34" fmla="*/ 49 w 82"/>
                <a:gd name="T35" fmla="*/ 43 h 65"/>
                <a:gd name="T36" fmla="*/ 60 w 82"/>
                <a:gd name="T37" fmla="*/ 44 h 65"/>
                <a:gd name="T38" fmla="*/ 53 w 82"/>
                <a:gd name="T39" fmla="*/ 43 h 65"/>
                <a:gd name="T40" fmla="*/ 53 w 82"/>
                <a:gd name="T41" fmla="*/ 42 h 65"/>
                <a:gd name="T42" fmla="*/ 45 w 82"/>
                <a:gd name="T43" fmla="*/ 42 h 65"/>
                <a:gd name="T44" fmla="*/ 42 w 82"/>
                <a:gd name="T45" fmla="*/ 42 h 65"/>
                <a:gd name="T46" fmla="*/ 60 w 82"/>
                <a:gd name="T47" fmla="*/ 42 h 65"/>
                <a:gd name="T48" fmla="*/ 46 w 82"/>
                <a:gd name="T49" fmla="*/ 41 h 65"/>
                <a:gd name="T50" fmla="*/ 60 w 82"/>
                <a:gd name="T51" fmla="*/ 40 h 65"/>
                <a:gd name="T52" fmla="*/ 48 w 82"/>
                <a:gd name="T53" fmla="*/ 43 h 65"/>
                <a:gd name="T54" fmla="*/ 40 w 82"/>
                <a:gd name="T55" fmla="*/ 40 h 65"/>
                <a:gd name="T56" fmla="*/ 30 w 82"/>
                <a:gd name="T57" fmla="*/ 39 h 65"/>
                <a:gd name="T58" fmla="*/ 31 w 82"/>
                <a:gd name="T59" fmla="*/ 38 h 65"/>
                <a:gd name="T60" fmla="*/ 57 w 82"/>
                <a:gd name="T61" fmla="*/ 39 h 65"/>
                <a:gd name="T62" fmla="*/ 47 w 82"/>
                <a:gd name="T63" fmla="*/ 38 h 65"/>
                <a:gd name="T64" fmla="*/ 41 w 82"/>
                <a:gd name="T65" fmla="*/ 38 h 65"/>
                <a:gd name="T66" fmla="*/ 48 w 82"/>
                <a:gd name="T67" fmla="*/ 36 h 65"/>
                <a:gd name="T68" fmla="*/ 44 w 82"/>
                <a:gd name="T69" fmla="*/ 36 h 65"/>
                <a:gd name="T70" fmla="*/ 56 w 82"/>
                <a:gd name="T71" fmla="*/ 35 h 65"/>
                <a:gd name="T72" fmla="*/ 57 w 82"/>
                <a:gd name="T73" fmla="*/ 35 h 65"/>
                <a:gd name="T74" fmla="*/ 39 w 82"/>
                <a:gd name="T75" fmla="*/ 34 h 65"/>
                <a:gd name="T76" fmla="*/ 56 w 82"/>
                <a:gd name="T77" fmla="*/ 35 h 65"/>
                <a:gd name="T78" fmla="*/ 38 w 82"/>
                <a:gd name="T79" fmla="*/ 34 h 65"/>
                <a:gd name="T80" fmla="*/ 32 w 82"/>
                <a:gd name="T81" fmla="*/ 34 h 65"/>
                <a:gd name="T82" fmla="*/ 61 w 82"/>
                <a:gd name="T83" fmla="*/ 34 h 65"/>
                <a:gd name="T84" fmla="*/ 31 w 82"/>
                <a:gd name="T85" fmla="*/ 33 h 65"/>
                <a:gd name="T86" fmla="*/ 9 w 82"/>
                <a:gd name="T87" fmla="*/ 33 h 65"/>
                <a:gd name="T88" fmla="*/ 45 w 82"/>
                <a:gd name="T89" fmla="*/ 34 h 65"/>
                <a:gd name="T90" fmla="*/ 42 w 82"/>
                <a:gd name="T91" fmla="*/ 31 h 65"/>
                <a:gd name="T92" fmla="*/ 38 w 82"/>
                <a:gd name="T93" fmla="*/ 31 h 65"/>
                <a:gd name="T94" fmla="*/ 13 w 82"/>
                <a:gd name="T95" fmla="*/ 27 h 65"/>
                <a:gd name="T96" fmla="*/ 11 w 82"/>
                <a:gd name="T97" fmla="*/ 28 h 65"/>
                <a:gd name="T98" fmla="*/ 55 w 82"/>
                <a:gd name="T99" fmla="*/ 25 h 65"/>
                <a:gd name="T100" fmla="*/ 12 w 82"/>
                <a:gd name="T101" fmla="*/ 24 h 65"/>
                <a:gd name="T102" fmla="*/ 41 w 82"/>
                <a:gd name="T103" fmla="*/ 22 h 65"/>
                <a:gd name="T104" fmla="*/ 41 w 82"/>
                <a:gd name="T105" fmla="*/ 23 h 65"/>
                <a:gd name="T106" fmla="*/ 38 w 82"/>
                <a:gd name="T107" fmla="*/ 19 h 65"/>
                <a:gd name="T108" fmla="*/ 35 w 82"/>
                <a:gd name="T109" fmla="*/ 19 h 65"/>
                <a:gd name="T110" fmla="*/ 37 w 82"/>
                <a:gd name="T111" fmla="*/ 17 h 65"/>
                <a:gd name="T112" fmla="*/ 36 w 82"/>
                <a:gd name="T113" fmla="*/ 17 h 65"/>
                <a:gd name="T114" fmla="*/ 38 w 82"/>
                <a:gd name="T115" fmla="*/ 16 h 65"/>
                <a:gd name="T116" fmla="*/ 0 w 82"/>
                <a:gd name="T117" fmla="*/ 10 h 65"/>
                <a:gd name="T118" fmla="*/ 50 w 82"/>
                <a:gd name="T119" fmla="*/ 4 h 65"/>
                <a:gd name="T120" fmla="*/ 42 w 82"/>
                <a:gd name="T121" fmla="*/ 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2" h="65">
                  <a:moveTo>
                    <a:pt x="37" y="64"/>
                  </a:moveTo>
                  <a:lnTo>
                    <a:pt x="37" y="65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37" y="65"/>
                  </a:lnTo>
                  <a:lnTo>
                    <a:pt x="37" y="64"/>
                  </a:lnTo>
                  <a:close/>
                  <a:moveTo>
                    <a:pt x="50" y="64"/>
                  </a:moveTo>
                  <a:lnTo>
                    <a:pt x="50" y="65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50" y="64"/>
                  </a:lnTo>
                  <a:close/>
                  <a:moveTo>
                    <a:pt x="37" y="64"/>
                  </a:moveTo>
                  <a:lnTo>
                    <a:pt x="37" y="64"/>
                  </a:lnTo>
                  <a:lnTo>
                    <a:pt x="37" y="64"/>
                  </a:lnTo>
                  <a:close/>
                  <a:moveTo>
                    <a:pt x="54" y="64"/>
                  </a:moveTo>
                  <a:lnTo>
                    <a:pt x="54" y="64"/>
                  </a:lnTo>
                  <a:lnTo>
                    <a:pt x="54" y="64"/>
                  </a:lnTo>
                  <a:close/>
                  <a:moveTo>
                    <a:pt x="52" y="61"/>
                  </a:moveTo>
                  <a:lnTo>
                    <a:pt x="52" y="61"/>
                  </a:lnTo>
                  <a:lnTo>
                    <a:pt x="52" y="61"/>
                  </a:lnTo>
                  <a:close/>
                  <a:moveTo>
                    <a:pt x="33" y="60"/>
                  </a:moveTo>
                  <a:lnTo>
                    <a:pt x="33" y="60"/>
                  </a:lnTo>
                  <a:lnTo>
                    <a:pt x="33" y="60"/>
                  </a:lnTo>
                  <a:close/>
                  <a:moveTo>
                    <a:pt x="56" y="60"/>
                  </a:moveTo>
                  <a:lnTo>
                    <a:pt x="55" y="60"/>
                  </a:lnTo>
                  <a:lnTo>
                    <a:pt x="56" y="60"/>
                  </a:lnTo>
                  <a:close/>
                  <a:moveTo>
                    <a:pt x="54" y="59"/>
                  </a:moveTo>
                  <a:lnTo>
                    <a:pt x="54" y="60"/>
                  </a:lnTo>
                  <a:lnTo>
                    <a:pt x="54" y="59"/>
                  </a:lnTo>
                  <a:lnTo>
                    <a:pt x="54" y="60"/>
                  </a:lnTo>
                  <a:lnTo>
                    <a:pt x="54" y="59"/>
                  </a:lnTo>
                  <a:close/>
                  <a:moveTo>
                    <a:pt x="61" y="58"/>
                  </a:moveTo>
                  <a:lnTo>
                    <a:pt x="61" y="59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60" y="60"/>
                  </a:lnTo>
                  <a:lnTo>
                    <a:pt x="60" y="59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61" y="58"/>
                  </a:lnTo>
                  <a:close/>
                  <a:moveTo>
                    <a:pt x="46" y="58"/>
                  </a:moveTo>
                  <a:lnTo>
                    <a:pt x="46" y="58"/>
                  </a:lnTo>
                  <a:lnTo>
                    <a:pt x="46" y="58"/>
                  </a:lnTo>
                  <a:lnTo>
                    <a:pt x="46" y="58"/>
                  </a:lnTo>
                  <a:lnTo>
                    <a:pt x="46" y="58"/>
                  </a:lnTo>
                  <a:close/>
                  <a:moveTo>
                    <a:pt x="63" y="54"/>
                  </a:moveTo>
                  <a:lnTo>
                    <a:pt x="63" y="55"/>
                  </a:lnTo>
                  <a:lnTo>
                    <a:pt x="63" y="56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2" y="57"/>
                  </a:lnTo>
                  <a:lnTo>
                    <a:pt x="63" y="57"/>
                  </a:lnTo>
                  <a:lnTo>
                    <a:pt x="63" y="57"/>
                  </a:lnTo>
                  <a:lnTo>
                    <a:pt x="63" y="58"/>
                  </a:lnTo>
                  <a:lnTo>
                    <a:pt x="62" y="58"/>
                  </a:lnTo>
                  <a:lnTo>
                    <a:pt x="62" y="58"/>
                  </a:lnTo>
                  <a:lnTo>
                    <a:pt x="62" y="58"/>
                  </a:lnTo>
                  <a:lnTo>
                    <a:pt x="62" y="58"/>
                  </a:lnTo>
                  <a:lnTo>
                    <a:pt x="62" y="59"/>
                  </a:lnTo>
                  <a:lnTo>
                    <a:pt x="62" y="58"/>
                  </a:lnTo>
                  <a:lnTo>
                    <a:pt x="62" y="59"/>
                  </a:lnTo>
                  <a:lnTo>
                    <a:pt x="62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1" y="57"/>
                  </a:lnTo>
                  <a:lnTo>
                    <a:pt x="61" y="57"/>
                  </a:lnTo>
                  <a:lnTo>
                    <a:pt x="61" y="56"/>
                  </a:lnTo>
                  <a:lnTo>
                    <a:pt x="61" y="56"/>
                  </a:lnTo>
                  <a:lnTo>
                    <a:pt x="62" y="56"/>
                  </a:lnTo>
                  <a:lnTo>
                    <a:pt x="62" y="55"/>
                  </a:lnTo>
                  <a:lnTo>
                    <a:pt x="62" y="54"/>
                  </a:lnTo>
                  <a:lnTo>
                    <a:pt x="63" y="54"/>
                  </a:lnTo>
                  <a:close/>
                  <a:moveTo>
                    <a:pt x="59" y="54"/>
                  </a:moveTo>
                  <a:lnTo>
                    <a:pt x="59" y="53"/>
                  </a:lnTo>
                  <a:lnTo>
                    <a:pt x="59" y="54"/>
                  </a:lnTo>
                  <a:close/>
                  <a:moveTo>
                    <a:pt x="31" y="53"/>
                  </a:moveTo>
                  <a:lnTo>
                    <a:pt x="31" y="54"/>
                  </a:lnTo>
                  <a:lnTo>
                    <a:pt x="31" y="53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31" y="53"/>
                  </a:lnTo>
                  <a:close/>
                  <a:moveTo>
                    <a:pt x="63" y="53"/>
                  </a:moveTo>
                  <a:lnTo>
                    <a:pt x="63" y="54"/>
                  </a:lnTo>
                  <a:lnTo>
                    <a:pt x="63" y="53"/>
                  </a:lnTo>
                  <a:lnTo>
                    <a:pt x="63" y="54"/>
                  </a:lnTo>
                  <a:lnTo>
                    <a:pt x="63" y="54"/>
                  </a:lnTo>
                  <a:lnTo>
                    <a:pt x="63" y="54"/>
                  </a:lnTo>
                  <a:lnTo>
                    <a:pt x="62" y="54"/>
                  </a:lnTo>
                  <a:lnTo>
                    <a:pt x="63" y="54"/>
                  </a:lnTo>
                  <a:lnTo>
                    <a:pt x="63" y="53"/>
                  </a:lnTo>
                  <a:close/>
                  <a:moveTo>
                    <a:pt x="56" y="52"/>
                  </a:moveTo>
                  <a:lnTo>
                    <a:pt x="56" y="52"/>
                  </a:lnTo>
                  <a:lnTo>
                    <a:pt x="56" y="52"/>
                  </a:lnTo>
                  <a:close/>
                  <a:moveTo>
                    <a:pt x="82" y="52"/>
                  </a:moveTo>
                  <a:lnTo>
                    <a:pt x="82" y="51"/>
                  </a:lnTo>
                  <a:lnTo>
                    <a:pt x="82" y="51"/>
                  </a:lnTo>
                  <a:lnTo>
                    <a:pt x="82" y="51"/>
                  </a:lnTo>
                  <a:lnTo>
                    <a:pt x="82" y="52"/>
                  </a:lnTo>
                  <a:close/>
                  <a:moveTo>
                    <a:pt x="81" y="51"/>
                  </a:moveTo>
                  <a:lnTo>
                    <a:pt x="81" y="51"/>
                  </a:lnTo>
                  <a:lnTo>
                    <a:pt x="81" y="51"/>
                  </a:lnTo>
                  <a:close/>
                  <a:moveTo>
                    <a:pt x="82" y="51"/>
                  </a:moveTo>
                  <a:lnTo>
                    <a:pt x="81" y="51"/>
                  </a:lnTo>
                  <a:lnTo>
                    <a:pt x="82" y="51"/>
                  </a:lnTo>
                  <a:lnTo>
                    <a:pt x="82" y="50"/>
                  </a:lnTo>
                  <a:lnTo>
                    <a:pt x="82" y="51"/>
                  </a:lnTo>
                  <a:close/>
                  <a:moveTo>
                    <a:pt x="65" y="50"/>
                  </a:moveTo>
                  <a:lnTo>
                    <a:pt x="65" y="50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5" y="50"/>
                  </a:lnTo>
                  <a:close/>
                  <a:moveTo>
                    <a:pt x="29" y="49"/>
                  </a:moveTo>
                  <a:lnTo>
                    <a:pt x="29" y="50"/>
                  </a:lnTo>
                  <a:lnTo>
                    <a:pt x="29" y="49"/>
                  </a:lnTo>
                  <a:close/>
                  <a:moveTo>
                    <a:pt x="52" y="49"/>
                  </a:moveTo>
                  <a:lnTo>
                    <a:pt x="52" y="50"/>
                  </a:lnTo>
                  <a:lnTo>
                    <a:pt x="52" y="49"/>
                  </a:lnTo>
                  <a:close/>
                  <a:moveTo>
                    <a:pt x="51" y="49"/>
                  </a:moveTo>
                  <a:lnTo>
                    <a:pt x="52" y="49"/>
                  </a:lnTo>
                  <a:lnTo>
                    <a:pt x="52" y="50"/>
                  </a:lnTo>
                  <a:lnTo>
                    <a:pt x="51" y="50"/>
                  </a:lnTo>
                  <a:lnTo>
                    <a:pt x="51" y="49"/>
                  </a:lnTo>
                  <a:close/>
                  <a:moveTo>
                    <a:pt x="67" y="49"/>
                  </a:moveTo>
                  <a:lnTo>
                    <a:pt x="67" y="50"/>
                  </a:lnTo>
                  <a:lnTo>
                    <a:pt x="66" y="50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6" y="49"/>
                  </a:lnTo>
                  <a:lnTo>
                    <a:pt x="67" y="49"/>
                  </a:lnTo>
                  <a:close/>
                  <a:moveTo>
                    <a:pt x="58" y="49"/>
                  </a:moveTo>
                  <a:lnTo>
                    <a:pt x="59" y="49"/>
                  </a:lnTo>
                  <a:lnTo>
                    <a:pt x="58" y="49"/>
                  </a:lnTo>
                  <a:lnTo>
                    <a:pt x="58" y="49"/>
                  </a:lnTo>
                  <a:lnTo>
                    <a:pt x="58" y="49"/>
                  </a:lnTo>
                  <a:close/>
                  <a:moveTo>
                    <a:pt x="29" y="48"/>
                  </a:moveTo>
                  <a:lnTo>
                    <a:pt x="29" y="49"/>
                  </a:lnTo>
                  <a:lnTo>
                    <a:pt x="29" y="49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30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1"/>
                  </a:lnTo>
                  <a:lnTo>
                    <a:pt x="29" y="51"/>
                  </a:lnTo>
                  <a:lnTo>
                    <a:pt x="28" y="51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28" y="48"/>
                  </a:lnTo>
                  <a:lnTo>
                    <a:pt x="29" y="48"/>
                  </a:lnTo>
                  <a:close/>
                  <a:moveTo>
                    <a:pt x="51" y="49"/>
                  </a:moveTo>
                  <a:lnTo>
                    <a:pt x="52" y="49"/>
                  </a:lnTo>
                  <a:lnTo>
                    <a:pt x="51" y="49"/>
                  </a:lnTo>
                  <a:lnTo>
                    <a:pt x="50" y="49"/>
                  </a:lnTo>
                  <a:lnTo>
                    <a:pt x="50" y="48"/>
                  </a:lnTo>
                  <a:lnTo>
                    <a:pt x="51" y="48"/>
                  </a:lnTo>
                  <a:lnTo>
                    <a:pt x="51" y="49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48"/>
                  </a:lnTo>
                  <a:close/>
                  <a:moveTo>
                    <a:pt x="48" y="47"/>
                  </a:moveTo>
                  <a:lnTo>
                    <a:pt x="48" y="48"/>
                  </a:lnTo>
                  <a:lnTo>
                    <a:pt x="47" y="48"/>
                  </a:lnTo>
                  <a:lnTo>
                    <a:pt x="48" y="47"/>
                  </a:lnTo>
                  <a:close/>
                  <a:moveTo>
                    <a:pt x="48" y="47"/>
                  </a:moveTo>
                  <a:lnTo>
                    <a:pt x="48" y="48"/>
                  </a:lnTo>
                  <a:lnTo>
                    <a:pt x="49" y="48"/>
                  </a:lnTo>
                  <a:lnTo>
                    <a:pt x="49" y="49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48"/>
                  </a:lnTo>
                  <a:lnTo>
                    <a:pt x="48" y="47"/>
                  </a:lnTo>
                  <a:lnTo>
                    <a:pt x="48" y="47"/>
                  </a:lnTo>
                  <a:lnTo>
                    <a:pt x="48" y="47"/>
                  </a:lnTo>
                  <a:close/>
                  <a:moveTo>
                    <a:pt x="64" y="47"/>
                  </a:moveTo>
                  <a:lnTo>
                    <a:pt x="64" y="48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64" y="49"/>
                  </a:lnTo>
                  <a:lnTo>
                    <a:pt x="64" y="48"/>
                  </a:lnTo>
                  <a:lnTo>
                    <a:pt x="64" y="49"/>
                  </a:lnTo>
                  <a:lnTo>
                    <a:pt x="64" y="48"/>
                  </a:lnTo>
                  <a:lnTo>
                    <a:pt x="64" y="49"/>
                  </a:lnTo>
                  <a:lnTo>
                    <a:pt x="64" y="48"/>
                  </a:lnTo>
                  <a:lnTo>
                    <a:pt x="64" y="47"/>
                  </a:lnTo>
                  <a:lnTo>
                    <a:pt x="63" y="48"/>
                  </a:lnTo>
                  <a:lnTo>
                    <a:pt x="63" y="47"/>
                  </a:lnTo>
                  <a:lnTo>
                    <a:pt x="64" y="47"/>
                  </a:lnTo>
                  <a:close/>
                  <a:moveTo>
                    <a:pt x="29" y="47"/>
                  </a:moveTo>
                  <a:lnTo>
                    <a:pt x="29" y="47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9" y="47"/>
                  </a:lnTo>
                  <a:close/>
                  <a:moveTo>
                    <a:pt x="56" y="47"/>
                  </a:moveTo>
                  <a:lnTo>
                    <a:pt x="56" y="46"/>
                  </a:lnTo>
                  <a:lnTo>
                    <a:pt x="56" y="47"/>
                  </a:lnTo>
                  <a:close/>
                  <a:moveTo>
                    <a:pt x="54" y="46"/>
                  </a:moveTo>
                  <a:lnTo>
                    <a:pt x="54" y="47"/>
                  </a:lnTo>
                  <a:lnTo>
                    <a:pt x="54" y="46"/>
                  </a:lnTo>
                  <a:close/>
                  <a:moveTo>
                    <a:pt x="61" y="46"/>
                  </a:moveTo>
                  <a:lnTo>
                    <a:pt x="61" y="46"/>
                  </a:lnTo>
                  <a:lnTo>
                    <a:pt x="61" y="46"/>
                  </a:lnTo>
                  <a:close/>
                  <a:moveTo>
                    <a:pt x="56" y="46"/>
                  </a:moveTo>
                  <a:lnTo>
                    <a:pt x="56" y="46"/>
                  </a:lnTo>
                  <a:lnTo>
                    <a:pt x="56" y="46"/>
                  </a:lnTo>
                  <a:close/>
                  <a:moveTo>
                    <a:pt x="62" y="46"/>
                  </a:moveTo>
                  <a:lnTo>
                    <a:pt x="63" y="46"/>
                  </a:lnTo>
                  <a:lnTo>
                    <a:pt x="63" y="46"/>
                  </a:lnTo>
                  <a:lnTo>
                    <a:pt x="62" y="46"/>
                  </a:lnTo>
                  <a:lnTo>
                    <a:pt x="61" y="46"/>
                  </a:lnTo>
                  <a:lnTo>
                    <a:pt x="62" y="46"/>
                  </a:lnTo>
                  <a:lnTo>
                    <a:pt x="61" y="46"/>
                  </a:lnTo>
                  <a:lnTo>
                    <a:pt x="62" y="46"/>
                  </a:lnTo>
                  <a:lnTo>
                    <a:pt x="61" y="46"/>
                  </a:lnTo>
                  <a:lnTo>
                    <a:pt x="62" y="46"/>
                  </a:lnTo>
                  <a:close/>
                  <a:moveTo>
                    <a:pt x="50" y="46"/>
                  </a:moveTo>
                  <a:lnTo>
                    <a:pt x="50" y="46"/>
                  </a:lnTo>
                  <a:lnTo>
                    <a:pt x="50" y="46"/>
                  </a:lnTo>
                  <a:close/>
                  <a:moveTo>
                    <a:pt x="67" y="46"/>
                  </a:moveTo>
                  <a:lnTo>
                    <a:pt x="68" y="46"/>
                  </a:lnTo>
                  <a:lnTo>
                    <a:pt x="68" y="46"/>
                  </a:lnTo>
                  <a:lnTo>
                    <a:pt x="68" y="47"/>
                  </a:lnTo>
                  <a:lnTo>
                    <a:pt x="67" y="47"/>
                  </a:lnTo>
                  <a:lnTo>
                    <a:pt x="67" y="46"/>
                  </a:lnTo>
                  <a:lnTo>
                    <a:pt x="67" y="47"/>
                  </a:lnTo>
                  <a:lnTo>
                    <a:pt x="67" y="46"/>
                  </a:lnTo>
                  <a:lnTo>
                    <a:pt x="68" y="46"/>
                  </a:lnTo>
                  <a:lnTo>
                    <a:pt x="67" y="46"/>
                  </a:lnTo>
                  <a:lnTo>
                    <a:pt x="68" y="46"/>
                  </a:lnTo>
                  <a:lnTo>
                    <a:pt x="67" y="46"/>
                  </a:lnTo>
                  <a:lnTo>
                    <a:pt x="67" y="46"/>
                  </a:lnTo>
                  <a:lnTo>
                    <a:pt x="67" y="46"/>
                  </a:lnTo>
                  <a:lnTo>
                    <a:pt x="67" y="46"/>
                  </a:lnTo>
                  <a:lnTo>
                    <a:pt x="67" y="46"/>
                  </a:lnTo>
                  <a:lnTo>
                    <a:pt x="67" y="46"/>
                  </a:lnTo>
                  <a:close/>
                  <a:moveTo>
                    <a:pt x="56" y="46"/>
                  </a:moveTo>
                  <a:lnTo>
                    <a:pt x="56" y="46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56" y="47"/>
                  </a:lnTo>
                  <a:lnTo>
                    <a:pt x="56" y="46"/>
                  </a:lnTo>
                  <a:lnTo>
                    <a:pt x="56" y="47"/>
                  </a:lnTo>
                  <a:lnTo>
                    <a:pt x="55" y="47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56" y="46"/>
                  </a:lnTo>
                  <a:close/>
                  <a:moveTo>
                    <a:pt x="44" y="45"/>
                  </a:moveTo>
                  <a:lnTo>
                    <a:pt x="44" y="46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4" y="45"/>
                  </a:lnTo>
                  <a:close/>
                  <a:moveTo>
                    <a:pt x="68" y="45"/>
                  </a:moveTo>
                  <a:lnTo>
                    <a:pt x="68" y="46"/>
                  </a:lnTo>
                  <a:lnTo>
                    <a:pt x="67" y="46"/>
                  </a:lnTo>
                  <a:lnTo>
                    <a:pt x="67" y="45"/>
                  </a:lnTo>
                  <a:lnTo>
                    <a:pt x="68" y="45"/>
                  </a:lnTo>
                  <a:close/>
                  <a:moveTo>
                    <a:pt x="62" y="45"/>
                  </a:moveTo>
                  <a:lnTo>
                    <a:pt x="61" y="45"/>
                  </a:lnTo>
                  <a:lnTo>
                    <a:pt x="61" y="46"/>
                  </a:lnTo>
                  <a:lnTo>
                    <a:pt x="61" y="45"/>
                  </a:lnTo>
                  <a:lnTo>
                    <a:pt x="62" y="45"/>
                  </a:lnTo>
                  <a:close/>
                  <a:moveTo>
                    <a:pt x="20" y="45"/>
                  </a:moveTo>
                  <a:lnTo>
                    <a:pt x="20" y="45"/>
                  </a:lnTo>
                  <a:lnTo>
                    <a:pt x="20" y="45"/>
                  </a:lnTo>
                  <a:close/>
                  <a:moveTo>
                    <a:pt x="46" y="45"/>
                  </a:moveTo>
                  <a:lnTo>
                    <a:pt x="46" y="45"/>
                  </a:lnTo>
                  <a:lnTo>
                    <a:pt x="45" y="45"/>
                  </a:lnTo>
                  <a:lnTo>
                    <a:pt x="45" y="46"/>
                  </a:lnTo>
                  <a:lnTo>
                    <a:pt x="45" y="45"/>
                  </a:lnTo>
                  <a:lnTo>
                    <a:pt x="46" y="45"/>
                  </a:lnTo>
                  <a:close/>
                  <a:moveTo>
                    <a:pt x="19" y="45"/>
                  </a:moveTo>
                  <a:lnTo>
                    <a:pt x="19" y="45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44"/>
                  </a:lnTo>
                  <a:lnTo>
                    <a:pt x="19" y="45"/>
                  </a:lnTo>
                  <a:close/>
                  <a:moveTo>
                    <a:pt x="19" y="45"/>
                  </a:moveTo>
                  <a:lnTo>
                    <a:pt x="19" y="44"/>
                  </a:lnTo>
                  <a:lnTo>
                    <a:pt x="19" y="45"/>
                  </a:lnTo>
                  <a:close/>
                  <a:moveTo>
                    <a:pt x="40" y="44"/>
                  </a:moveTo>
                  <a:lnTo>
                    <a:pt x="40" y="45"/>
                  </a:lnTo>
                  <a:lnTo>
                    <a:pt x="41" y="45"/>
                  </a:lnTo>
                  <a:lnTo>
                    <a:pt x="41" y="44"/>
                  </a:lnTo>
                  <a:lnTo>
                    <a:pt x="41" y="44"/>
                  </a:lnTo>
                  <a:lnTo>
                    <a:pt x="41" y="45"/>
                  </a:lnTo>
                  <a:lnTo>
                    <a:pt x="41" y="44"/>
                  </a:lnTo>
                  <a:lnTo>
                    <a:pt x="41" y="45"/>
                  </a:lnTo>
                  <a:lnTo>
                    <a:pt x="41" y="45"/>
                  </a:lnTo>
                  <a:lnTo>
                    <a:pt x="41" y="45"/>
                  </a:lnTo>
                  <a:lnTo>
                    <a:pt x="41" y="45"/>
                  </a:lnTo>
                  <a:lnTo>
                    <a:pt x="41" y="45"/>
                  </a:lnTo>
                  <a:lnTo>
                    <a:pt x="41" y="45"/>
                  </a:lnTo>
                  <a:lnTo>
                    <a:pt x="41" y="45"/>
                  </a:lnTo>
                  <a:lnTo>
                    <a:pt x="40" y="45"/>
                  </a:lnTo>
                  <a:lnTo>
                    <a:pt x="39" y="45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40" y="45"/>
                  </a:lnTo>
                  <a:lnTo>
                    <a:pt x="39" y="45"/>
                  </a:lnTo>
                  <a:lnTo>
                    <a:pt x="40" y="45"/>
                  </a:lnTo>
                  <a:lnTo>
                    <a:pt x="39" y="45"/>
                  </a:lnTo>
                  <a:lnTo>
                    <a:pt x="40" y="45"/>
                  </a:lnTo>
                  <a:lnTo>
                    <a:pt x="40" y="45"/>
                  </a:lnTo>
                  <a:lnTo>
                    <a:pt x="40" y="45"/>
                  </a:lnTo>
                  <a:lnTo>
                    <a:pt x="40" y="45"/>
                  </a:lnTo>
                  <a:lnTo>
                    <a:pt x="41" y="45"/>
                  </a:lnTo>
                  <a:lnTo>
                    <a:pt x="41" y="45"/>
                  </a:lnTo>
                  <a:lnTo>
                    <a:pt x="40" y="45"/>
                  </a:lnTo>
                  <a:lnTo>
                    <a:pt x="40" y="44"/>
                  </a:lnTo>
                  <a:close/>
                  <a:moveTo>
                    <a:pt x="42" y="44"/>
                  </a:moveTo>
                  <a:lnTo>
                    <a:pt x="42" y="45"/>
                  </a:lnTo>
                  <a:lnTo>
                    <a:pt x="42" y="44"/>
                  </a:lnTo>
                  <a:lnTo>
                    <a:pt x="41" y="44"/>
                  </a:lnTo>
                  <a:lnTo>
                    <a:pt x="42" y="44"/>
                  </a:lnTo>
                  <a:close/>
                  <a:moveTo>
                    <a:pt x="47" y="44"/>
                  </a:moveTo>
                  <a:lnTo>
                    <a:pt x="48" y="44"/>
                  </a:lnTo>
                  <a:lnTo>
                    <a:pt x="47" y="45"/>
                  </a:lnTo>
                  <a:lnTo>
                    <a:pt x="48" y="45"/>
                  </a:lnTo>
                  <a:lnTo>
                    <a:pt x="48" y="45"/>
                  </a:lnTo>
                  <a:lnTo>
                    <a:pt x="48" y="45"/>
                  </a:lnTo>
                  <a:lnTo>
                    <a:pt x="48" y="45"/>
                  </a:lnTo>
                  <a:lnTo>
                    <a:pt x="48" y="46"/>
                  </a:lnTo>
                  <a:lnTo>
                    <a:pt x="48" y="45"/>
                  </a:lnTo>
                  <a:lnTo>
                    <a:pt x="48" y="46"/>
                  </a:lnTo>
                  <a:lnTo>
                    <a:pt x="48" y="45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6" y="45"/>
                  </a:lnTo>
                  <a:lnTo>
                    <a:pt x="47" y="45"/>
                  </a:lnTo>
                  <a:lnTo>
                    <a:pt x="46" y="45"/>
                  </a:lnTo>
                  <a:lnTo>
                    <a:pt x="47" y="45"/>
                  </a:lnTo>
                  <a:lnTo>
                    <a:pt x="46" y="45"/>
                  </a:lnTo>
                  <a:lnTo>
                    <a:pt x="47" y="45"/>
                  </a:lnTo>
                  <a:lnTo>
                    <a:pt x="47" y="44"/>
                  </a:lnTo>
                  <a:close/>
                  <a:moveTo>
                    <a:pt x="18" y="44"/>
                  </a:moveTo>
                  <a:lnTo>
                    <a:pt x="18" y="45"/>
                  </a:lnTo>
                  <a:lnTo>
                    <a:pt x="18" y="44"/>
                  </a:lnTo>
                  <a:close/>
                  <a:moveTo>
                    <a:pt x="38" y="44"/>
                  </a:moveTo>
                  <a:lnTo>
                    <a:pt x="39" y="44"/>
                  </a:lnTo>
                  <a:lnTo>
                    <a:pt x="38" y="44"/>
                  </a:lnTo>
                  <a:close/>
                  <a:moveTo>
                    <a:pt x="50" y="44"/>
                  </a:moveTo>
                  <a:lnTo>
                    <a:pt x="50" y="43"/>
                  </a:lnTo>
                  <a:lnTo>
                    <a:pt x="50" y="44"/>
                  </a:lnTo>
                  <a:close/>
                  <a:moveTo>
                    <a:pt x="35" y="43"/>
                  </a:moveTo>
                  <a:lnTo>
                    <a:pt x="36" y="43"/>
                  </a:lnTo>
                  <a:lnTo>
                    <a:pt x="35" y="43"/>
                  </a:lnTo>
                  <a:close/>
                  <a:moveTo>
                    <a:pt x="41" y="43"/>
                  </a:moveTo>
                  <a:lnTo>
                    <a:pt x="41" y="44"/>
                  </a:lnTo>
                  <a:lnTo>
                    <a:pt x="41" y="44"/>
                  </a:lnTo>
                  <a:lnTo>
                    <a:pt x="41" y="43"/>
                  </a:lnTo>
                  <a:lnTo>
                    <a:pt x="41" y="43"/>
                  </a:lnTo>
                  <a:close/>
                  <a:moveTo>
                    <a:pt x="50" y="43"/>
                  </a:moveTo>
                  <a:lnTo>
                    <a:pt x="50" y="43"/>
                  </a:lnTo>
                  <a:lnTo>
                    <a:pt x="50" y="43"/>
                  </a:lnTo>
                  <a:close/>
                  <a:moveTo>
                    <a:pt x="48" y="43"/>
                  </a:moveTo>
                  <a:lnTo>
                    <a:pt x="49" y="43"/>
                  </a:lnTo>
                  <a:lnTo>
                    <a:pt x="49" y="43"/>
                  </a:lnTo>
                  <a:lnTo>
                    <a:pt x="48" y="43"/>
                  </a:lnTo>
                  <a:lnTo>
                    <a:pt x="48" y="43"/>
                  </a:lnTo>
                  <a:lnTo>
                    <a:pt x="49" y="43"/>
                  </a:lnTo>
                  <a:lnTo>
                    <a:pt x="48" y="43"/>
                  </a:lnTo>
                  <a:close/>
                  <a:moveTo>
                    <a:pt x="52" y="43"/>
                  </a:moveTo>
                  <a:lnTo>
                    <a:pt x="52" y="43"/>
                  </a:lnTo>
                  <a:lnTo>
                    <a:pt x="52" y="43"/>
                  </a:lnTo>
                  <a:close/>
                  <a:moveTo>
                    <a:pt x="49" y="43"/>
                  </a:moveTo>
                  <a:lnTo>
                    <a:pt x="49" y="43"/>
                  </a:lnTo>
                  <a:lnTo>
                    <a:pt x="49" y="43"/>
                  </a:lnTo>
                  <a:lnTo>
                    <a:pt x="49" y="43"/>
                  </a:lnTo>
                  <a:lnTo>
                    <a:pt x="49" y="43"/>
                  </a:lnTo>
                  <a:close/>
                  <a:moveTo>
                    <a:pt x="50" y="43"/>
                  </a:moveTo>
                  <a:lnTo>
                    <a:pt x="49" y="43"/>
                  </a:lnTo>
                  <a:lnTo>
                    <a:pt x="50" y="43"/>
                  </a:lnTo>
                  <a:close/>
                  <a:moveTo>
                    <a:pt x="63" y="43"/>
                  </a:moveTo>
                  <a:lnTo>
                    <a:pt x="64" y="43"/>
                  </a:lnTo>
                  <a:lnTo>
                    <a:pt x="64" y="43"/>
                  </a:lnTo>
                  <a:lnTo>
                    <a:pt x="63" y="43"/>
                  </a:lnTo>
                  <a:lnTo>
                    <a:pt x="63" y="43"/>
                  </a:lnTo>
                  <a:lnTo>
                    <a:pt x="62" y="43"/>
                  </a:lnTo>
                  <a:lnTo>
                    <a:pt x="62" y="44"/>
                  </a:lnTo>
                  <a:lnTo>
                    <a:pt x="61" y="44"/>
                  </a:lnTo>
                  <a:lnTo>
                    <a:pt x="61" y="44"/>
                  </a:lnTo>
                  <a:lnTo>
                    <a:pt x="61" y="45"/>
                  </a:lnTo>
                  <a:lnTo>
                    <a:pt x="60" y="45"/>
                  </a:lnTo>
                  <a:lnTo>
                    <a:pt x="61" y="45"/>
                  </a:lnTo>
                  <a:lnTo>
                    <a:pt x="60" y="45"/>
                  </a:lnTo>
                  <a:lnTo>
                    <a:pt x="60" y="45"/>
                  </a:lnTo>
                  <a:lnTo>
                    <a:pt x="60" y="45"/>
                  </a:lnTo>
                  <a:lnTo>
                    <a:pt x="60" y="44"/>
                  </a:lnTo>
                  <a:lnTo>
                    <a:pt x="61" y="44"/>
                  </a:lnTo>
                  <a:lnTo>
                    <a:pt x="61" y="43"/>
                  </a:lnTo>
                  <a:lnTo>
                    <a:pt x="61" y="43"/>
                  </a:lnTo>
                  <a:lnTo>
                    <a:pt x="61" y="43"/>
                  </a:lnTo>
                  <a:lnTo>
                    <a:pt x="62" y="43"/>
                  </a:lnTo>
                  <a:lnTo>
                    <a:pt x="63" y="43"/>
                  </a:lnTo>
                  <a:lnTo>
                    <a:pt x="63" y="43"/>
                  </a:lnTo>
                  <a:close/>
                  <a:moveTo>
                    <a:pt x="60" y="43"/>
                  </a:moveTo>
                  <a:lnTo>
                    <a:pt x="60" y="42"/>
                  </a:lnTo>
                  <a:lnTo>
                    <a:pt x="60" y="43"/>
                  </a:lnTo>
                  <a:close/>
                  <a:moveTo>
                    <a:pt x="49" y="43"/>
                  </a:moveTo>
                  <a:lnTo>
                    <a:pt x="49" y="42"/>
                  </a:lnTo>
                  <a:lnTo>
                    <a:pt x="49" y="43"/>
                  </a:lnTo>
                  <a:close/>
                  <a:moveTo>
                    <a:pt x="33" y="42"/>
                  </a:moveTo>
                  <a:lnTo>
                    <a:pt x="33" y="43"/>
                  </a:lnTo>
                  <a:lnTo>
                    <a:pt x="32" y="43"/>
                  </a:lnTo>
                  <a:lnTo>
                    <a:pt x="32" y="42"/>
                  </a:lnTo>
                  <a:lnTo>
                    <a:pt x="33" y="42"/>
                  </a:lnTo>
                  <a:close/>
                  <a:moveTo>
                    <a:pt x="53" y="42"/>
                  </a:moveTo>
                  <a:lnTo>
                    <a:pt x="53" y="43"/>
                  </a:lnTo>
                  <a:lnTo>
                    <a:pt x="53" y="43"/>
                  </a:lnTo>
                  <a:lnTo>
                    <a:pt x="53" y="43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2" y="44"/>
                  </a:lnTo>
                  <a:lnTo>
                    <a:pt x="51" y="44"/>
                  </a:lnTo>
                  <a:lnTo>
                    <a:pt x="50" y="44"/>
                  </a:lnTo>
                  <a:lnTo>
                    <a:pt x="51" y="44"/>
                  </a:lnTo>
                  <a:lnTo>
                    <a:pt x="51" y="43"/>
                  </a:lnTo>
                  <a:lnTo>
                    <a:pt x="51" y="44"/>
                  </a:lnTo>
                  <a:lnTo>
                    <a:pt x="51" y="43"/>
                  </a:lnTo>
                  <a:lnTo>
                    <a:pt x="51" y="44"/>
                  </a:lnTo>
                  <a:lnTo>
                    <a:pt x="51" y="43"/>
                  </a:lnTo>
                  <a:lnTo>
                    <a:pt x="51" y="44"/>
                  </a:lnTo>
                  <a:lnTo>
                    <a:pt x="51" y="43"/>
                  </a:lnTo>
                  <a:lnTo>
                    <a:pt x="51" y="44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3" y="43"/>
                  </a:lnTo>
                  <a:lnTo>
                    <a:pt x="52" y="43"/>
                  </a:lnTo>
                  <a:lnTo>
                    <a:pt x="52" y="42"/>
                  </a:lnTo>
                  <a:lnTo>
                    <a:pt x="53" y="42"/>
                  </a:lnTo>
                  <a:close/>
                  <a:moveTo>
                    <a:pt x="18" y="43"/>
                  </a:move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3"/>
                  </a:lnTo>
                  <a:close/>
                  <a:moveTo>
                    <a:pt x="49" y="42"/>
                  </a:moveTo>
                  <a:lnTo>
                    <a:pt x="50" y="42"/>
                  </a:lnTo>
                  <a:lnTo>
                    <a:pt x="49" y="42"/>
                  </a:lnTo>
                  <a:close/>
                  <a:moveTo>
                    <a:pt x="44" y="42"/>
                  </a:moveTo>
                  <a:lnTo>
                    <a:pt x="45" y="42"/>
                  </a:lnTo>
                  <a:lnTo>
                    <a:pt x="44" y="42"/>
                  </a:lnTo>
                  <a:close/>
                  <a:moveTo>
                    <a:pt x="62" y="42"/>
                  </a:moveTo>
                  <a:lnTo>
                    <a:pt x="61" y="42"/>
                  </a:lnTo>
                  <a:lnTo>
                    <a:pt x="62" y="42"/>
                  </a:lnTo>
                  <a:close/>
                  <a:moveTo>
                    <a:pt x="45" y="42"/>
                  </a:moveTo>
                  <a:lnTo>
                    <a:pt x="45" y="42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5" y="42"/>
                  </a:lnTo>
                  <a:close/>
                  <a:moveTo>
                    <a:pt x="46" y="42"/>
                  </a:moveTo>
                  <a:lnTo>
                    <a:pt x="46" y="42"/>
                  </a:lnTo>
                  <a:lnTo>
                    <a:pt x="45" y="42"/>
                  </a:lnTo>
                  <a:lnTo>
                    <a:pt x="46" y="42"/>
                  </a:lnTo>
                  <a:close/>
                  <a:moveTo>
                    <a:pt x="55" y="42"/>
                  </a:moveTo>
                  <a:lnTo>
                    <a:pt x="55" y="42"/>
                  </a:lnTo>
                  <a:lnTo>
                    <a:pt x="55" y="42"/>
                  </a:lnTo>
                  <a:close/>
                  <a:moveTo>
                    <a:pt x="60" y="42"/>
                  </a:moveTo>
                  <a:lnTo>
                    <a:pt x="60" y="42"/>
                  </a:lnTo>
                  <a:lnTo>
                    <a:pt x="60" y="42"/>
                  </a:lnTo>
                  <a:close/>
                  <a:moveTo>
                    <a:pt x="56" y="42"/>
                  </a:moveTo>
                  <a:lnTo>
                    <a:pt x="57" y="42"/>
                  </a:lnTo>
                  <a:lnTo>
                    <a:pt x="56" y="42"/>
                  </a:lnTo>
                  <a:lnTo>
                    <a:pt x="56" y="41"/>
                  </a:lnTo>
                  <a:lnTo>
                    <a:pt x="56" y="42"/>
                  </a:lnTo>
                  <a:close/>
                  <a:moveTo>
                    <a:pt x="42" y="41"/>
                  </a:moveTo>
                  <a:lnTo>
                    <a:pt x="42" y="41"/>
                  </a:lnTo>
                  <a:lnTo>
                    <a:pt x="42" y="42"/>
                  </a:lnTo>
                  <a:lnTo>
                    <a:pt x="42" y="41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3" y="42"/>
                  </a:lnTo>
                  <a:lnTo>
                    <a:pt x="42" y="42"/>
                  </a:lnTo>
                  <a:lnTo>
                    <a:pt x="42" y="43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1"/>
                  </a:lnTo>
                  <a:close/>
                  <a:moveTo>
                    <a:pt x="45" y="41"/>
                  </a:moveTo>
                  <a:lnTo>
                    <a:pt x="45" y="42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5" y="41"/>
                  </a:lnTo>
                  <a:close/>
                  <a:moveTo>
                    <a:pt x="60" y="41"/>
                  </a:moveTo>
                  <a:lnTo>
                    <a:pt x="60" y="41"/>
                  </a:lnTo>
                  <a:lnTo>
                    <a:pt x="61" y="41"/>
                  </a:lnTo>
                  <a:lnTo>
                    <a:pt x="60" y="41"/>
                  </a:lnTo>
                  <a:lnTo>
                    <a:pt x="61" y="42"/>
                  </a:lnTo>
                  <a:lnTo>
                    <a:pt x="61" y="42"/>
                  </a:lnTo>
                  <a:lnTo>
                    <a:pt x="61" y="42"/>
                  </a:lnTo>
                  <a:lnTo>
                    <a:pt x="61" y="42"/>
                  </a:lnTo>
                  <a:lnTo>
                    <a:pt x="60" y="42"/>
                  </a:lnTo>
                  <a:lnTo>
                    <a:pt x="61" y="4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1"/>
                  </a:lnTo>
                  <a:lnTo>
                    <a:pt x="60" y="41"/>
                  </a:lnTo>
                  <a:lnTo>
                    <a:pt x="60" y="41"/>
                  </a:lnTo>
                  <a:lnTo>
                    <a:pt x="60" y="41"/>
                  </a:lnTo>
                  <a:lnTo>
                    <a:pt x="60" y="41"/>
                  </a:lnTo>
                  <a:lnTo>
                    <a:pt x="60" y="41"/>
                  </a:lnTo>
                  <a:close/>
                  <a:moveTo>
                    <a:pt x="50" y="41"/>
                  </a:moveTo>
                  <a:lnTo>
                    <a:pt x="50" y="41"/>
                  </a:lnTo>
                  <a:lnTo>
                    <a:pt x="50" y="41"/>
                  </a:lnTo>
                  <a:close/>
                  <a:moveTo>
                    <a:pt x="52" y="40"/>
                  </a:moveTo>
                  <a:lnTo>
                    <a:pt x="51" y="41"/>
                  </a:lnTo>
                  <a:lnTo>
                    <a:pt x="52" y="41"/>
                  </a:lnTo>
                  <a:lnTo>
                    <a:pt x="51" y="41"/>
                  </a:lnTo>
                  <a:lnTo>
                    <a:pt x="51" y="40"/>
                  </a:lnTo>
                  <a:lnTo>
                    <a:pt x="51" y="41"/>
                  </a:lnTo>
                  <a:lnTo>
                    <a:pt x="51" y="40"/>
                  </a:lnTo>
                  <a:lnTo>
                    <a:pt x="52" y="40"/>
                  </a:lnTo>
                  <a:close/>
                  <a:moveTo>
                    <a:pt x="46" y="40"/>
                  </a:moveTo>
                  <a:lnTo>
                    <a:pt x="46" y="41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6" y="40"/>
                  </a:lnTo>
                  <a:lnTo>
                    <a:pt x="47" y="40"/>
                  </a:lnTo>
                  <a:lnTo>
                    <a:pt x="47" y="41"/>
                  </a:lnTo>
                  <a:lnTo>
                    <a:pt x="46" y="41"/>
                  </a:lnTo>
                  <a:lnTo>
                    <a:pt x="47" y="41"/>
                  </a:lnTo>
                  <a:lnTo>
                    <a:pt x="46" y="41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5" y="42"/>
                  </a:lnTo>
                  <a:lnTo>
                    <a:pt x="45" y="41"/>
                  </a:lnTo>
                  <a:lnTo>
                    <a:pt x="46" y="41"/>
                  </a:lnTo>
                  <a:lnTo>
                    <a:pt x="46" y="41"/>
                  </a:lnTo>
                  <a:lnTo>
                    <a:pt x="46" y="41"/>
                  </a:lnTo>
                  <a:lnTo>
                    <a:pt x="46" y="41"/>
                  </a:lnTo>
                  <a:lnTo>
                    <a:pt x="46" y="40"/>
                  </a:lnTo>
                  <a:close/>
                  <a:moveTo>
                    <a:pt x="59" y="39"/>
                  </a:moveTo>
                  <a:lnTo>
                    <a:pt x="60" y="39"/>
                  </a:lnTo>
                  <a:lnTo>
                    <a:pt x="60" y="40"/>
                  </a:lnTo>
                  <a:lnTo>
                    <a:pt x="59" y="40"/>
                  </a:lnTo>
                  <a:lnTo>
                    <a:pt x="60" y="40"/>
                  </a:lnTo>
                  <a:lnTo>
                    <a:pt x="60" y="41"/>
                  </a:lnTo>
                  <a:lnTo>
                    <a:pt x="60" y="40"/>
                  </a:lnTo>
                  <a:lnTo>
                    <a:pt x="60" y="41"/>
                  </a:lnTo>
                  <a:lnTo>
                    <a:pt x="59" y="41"/>
                  </a:lnTo>
                  <a:lnTo>
                    <a:pt x="60" y="41"/>
                  </a:lnTo>
                  <a:lnTo>
                    <a:pt x="59" y="41"/>
                  </a:lnTo>
                  <a:lnTo>
                    <a:pt x="59" y="40"/>
                  </a:lnTo>
                  <a:lnTo>
                    <a:pt x="59" y="40"/>
                  </a:lnTo>
                  <a:lnTo>
                    <a:pt x="59" y="40"/>
                  </a:lnTo>
                  <a:lnTo>
                    <a:pt x="59" y="39"/>
                  </a:lnTo>
                  <a:close/>
                  <a:moveTo>
                    <a:pt x="49" y="39"/>
                  </a:moveTo>
                  <a:lnTo>
                    <a:pt x="49" y="39"/>
                  </a:lnTo>
                  <a:lnTo>
                    <a:pt x="49" y="40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49" y="42"/>
                  </a:lnTo>
                  <a:lnTo>
                    <a:pt x="49" y="42"/>
                  </a:lnTo>
                  <a:lnTo>
                    <a:pt x="49" y="42"/>
                  </a:lnTo>
                  <a:lnTo>
                    <a:pt x="48" y="42"/>
                  </a:lnTo>
                  <a:lnTo>
                    <a:pt x="48" y="43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0"/>
                  </a:lnTo>
                  <a:lnTo>
                    <a:pt x="49" y="40"/>
                  </a:lnTo>
                  <a:lnTo>
                    <a:pt x="49" y="39"/>
                  </a:lnTo>
                  <a:close/>
                  <a:moveTo>
                    <a:pt x="41" y="39"/>
                  </a:moveTo>
                  <a:lnTo>
                    <a:pt x="41" y="40"/>
                  </a:lnTo>
                  <a:lnTo>
                    <a:pt x="41" y="39"/>
                  </a:lnTo>
                  <a:lnTo>
                    <a:pt x="41" y="40"/>
                  </a:lnTo>
                  <a:lnTo>
                    <a:pt x="41" y="40"/>
                  </a:lnTo>
                  <a:lnTo>
                    <a:pt x="41" y="40"/>
                  </a:lnTo>
                  <a:lnTo>
                    <a:pt x="41" y="41"/>
                  </a:lnTo>
                  <a:lnTo>
                    <a:pt x="41" y="40"/>
                  </a:lnTo>
                  <a:lnTo>
                    <a:pt x="41" y="41"/>
                  </a:lnTo>
                  <a:lnTo>
                    <a:pt x="40" y="41"/>
                  </a:lnTo>
                  <a:lnTo>
                    <a:pt x="40" y="40"/>
                  </a:lnTo>
                  <a:lnTo>
                    <a:pt x="40" y="41"/>
                  </a:lnTo>
                  <a:lnTo>
                    <a:pt x="40" y="40"/>
                  </a:lnTo>
                  <a:lnTo>
                    <a:pt x="40" y="41"/>
                  </a:lnTo>
                  <a:lnTo>
                    <a:pt x="40" y="40"/>
                  </a:lnTo>
                  <a:lnTo>
                    <a:pt x="40" y="39"/>
                  </a:lnTo>
                  <a:lnTo>
                    <a:pt x="40" y="40"/>
                  </a:lnTo>
                  <a:lnTo>
                    <a:pt x="40" y="39"/>
                  </a:lnTo>
                  <a:lnTo>
                    <a:pt x="41" y="39"/>
                  </a:lnTo>
                  <a:close/>
                  <a:moveTo>
                    <a:pt x="59" y="39"/>
                  </a:moveTo>
                  <a:lnTo>
                    <a:pt x="59" y="39"/>
                  </a:lnTo>
                  <a:lnTo>
                    <a:pt x="59" y="39"/>
                  </a:lnTo>
                  <a:close/>
                  <a:moveTo>
                    <a:pt x="30" y="39"/>
                  </a:moveTo>
                  <a:lnTo>
                    <a:pt x="30" y="39"/>
                  </a:lnTo>
                  <a:lnTo>
                    <a:pt x="30" y="39"/>
                  </a:lnTo>
                  <a:close/>
                  <a:moveTo>
                    <a:pt x="13" y="39"/>
                  </a:moveTo>
                  <a:lnTo>
                    <a:pt x="12" y="39"/>
                  </a:lnTo>
                  <a:lnTo>
                    <a:pt x="13" y="39"/>
                  </a:lnTo>
                  <a:close/>
                  <a:moveTo>
                    <a:pt x="42" y="39"/>
                  </a:moveTo>
                  <a:lnTo>
                    <a:pt x="41" y="39"/>
                  </a:lnTo>
                  <a:lnTo>
                    <a:pt x="42" y="39"/>
                  </a:lnTo>
                  <a:close/>
                  <a:moveTo>
                    <a:pt x="30" y="39"/>
                  </a:moveTo>
                  <a:lnTo>
                    <a:pt x="30" y="39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29" y="39"/>
                  </a:lnTo>
                  <a:lnTo>
                    <a:pt x="30" y="39"/>
                  </a:lnTo>
                  <a:close/>
                  <a:moveTo>
                    <a:pt x="61" y="38"/>
                  </a:moveTo>
                  <a:lnTo>
                    <a:pt x="61" y="39"/>
                  </a:lnTo>
                  <a:lnTo>
                    <a:pt x="61" y="38"/>
                  </a:lnTo>
                  <a:close/>
                  <a:moveTo>
                    <a:pt x="59" y="38"/>
                  </a:moveTo>
                  <a:lnTo>
                    <a:pt x="59" y="38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9" y="38"/>
                  </a:lnTo>
                  <a:lnTo>
                    <a:pt x="59" y="39"/>
                  </a:lnTo>
                  <a:lnTo>
                    <a:pt x="59" y="38"/>
                  </a:lnTo>
                  <a:lnTo>
                    <a:pt x="59" y="39"/>
                  </a:lnTo>
                  <a:lnTo>
                    <a:pt x="59" y="38"/>
                  </a:lnTo>
                  <a:close/>
                  <a:moveTo>
                    <a:pt x="31" y="38"/>
                  </a:moveTo>
                  <a:lnTo>
                    <a:pt x="31" y="38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1" y="38"/>
                  </a:lnTo>
                  <a:close/>
                  <a:moveTo>
                    <a:pt x="33" y="38"/>
                  </a:moveTo>
                  <a:lnTo>
                    <a:pt x="33" y="38"/>
                  </a:lnTo>
                  <a:lnTo>
                    <a:pt x="33" y="38"/>
                  </a:lnTo>
                  <a:lnTo>
                    <a:pt x="32" y="38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3" y="38"/>
                  </a:lnTo>
                  <a:lnTo>
                    <a:pt x="33" y="38"/>
                  </a:lnTo>
                  <a:close/>
                  <a:moveTo>
                    <a:pt x="57" y="38"/>
                  </a:move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7" y="38"/>
                  </a:lnTo>
                  <a:lnTo>
                    <a:pt x="57" y="39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close/>
                  <a:moveTo>
                    <a:pt x="59" y="37"/>
                  </a:moveTo>
                  <a:lnTo>
                    <a:pt x="59" y="38"/>
                  </a:lnTo>
                  <a:lnTo>
                    <a:pt x="59" y="37"/>
                  </a:lnTo>
                  <a:lnTo>
                    <a:pt x="59" y="38"/>
                  </a:lnTo>
                  <a:lnTo>
                    <a:pt x="59" y="37"/>
                  </a:lnTo>
                  <a:close/>
                  <a:moveTo>
                    <a:pt x="47" y="37"/>
                  </a:moveTo>
                  <a:lnTo>
                    <a:pt x="47" y="38"/>
                  </a:lnTo>
                  <a:lnTo>
                    <a:pt x="47" y="37"/>
                  </a:lnTo>
                  <a:close/>
                  <a:moveTo>
                    <a:pt x="45" y="37"/>
                  </a:moveTo>
                  <a:lnTo>
                    <a:pt x="44" y="37"/>
                  </a:lnTo>
                  <a:lnTo>
                    <a:pt x="45" y="37"/>
                  </a:lnTo>
                  <a:close/>
                  <a:moveTo>
                    <a:pt x="46" y="37"/>
                  </a:moveTo>
                  <a:lnTo>
                    <a:pt x="46" y="38"/>
                  </a:lnTo>
                  <a:lnTo>
                    <a:pt x="46" y="37"/>
                  </a:lnTo>
                  <a:lnTo>
                    <a:pt x="46" y="38"/>
                  </a:lnTo>
                  <a:lnTo>
                    <a:pt x="47" y="38"/>
                  </a:lnTo>
                  <a:lnTo>
                    <a:pt x="46" y="38"/>
                  </a:lnTo>
                  <a:lnTo>
                    <a:pt x="46" y="37"/>
                  </a:lnTo>
                  <a:close/>
                  <a:moveTo>
                    <a:pt x="49" y="36"/>
                  </a:moveTo>
                  <a:lnTo>
                    <a:pt x="49" y="37"/>
                  </a:lnTo>
                  <a:lnTo>
                    <a:pt x="49" y="36"/>
                  </a:lnTo>
                  <a:lnTo>
                    <a:pt x="49" y="37"/>
                  </a:lnTo>
                  <a:lnTo>
                    <a:pt x="49" y="36"/>
                  </a:lnTo>
                  <a:close/>
                  <a:moveTo>
                    <a:pt x="61" y="36"/>
                  </a:moveTo>
                  <a:lnTo>
                    <a:pt x="60" y="36"/>
                  </a:lnTo>
                  <a:lnTo>
                    <a:pt x="60" y="37"/>
                  </a:lnTo>
                  <a:lnTo>
                    <a:pt x="60" y="36"/>
                  </a:lnTo>
                  <a:lnTo>
                    <a:pt x="60" y="37"/>
                  </a:lnTo>
                  <a:lnTo>
                    <a:pt x="60" y="36"/>
                  </a:lnTo>
                  <a:lnTo>
                    <a:pt x="60" y="37"/>
                  </a:lnTo>
                  <a:lnTo>
                    <a:pt x="60" y="36"/>
                  </a:lnTo>
                  <a:lnTo>
                    <a:pt x="60" y="37"/>
                  </a:lnTo>
                  <a:lnTo>
                    <a:pt x="60" y="36"/>
                  </a:lnTo>
                  <a:lnTo>
                    <a:pt x="61" y="36"/>
                  </a:lnTo>
                  <a:close/>
                  <a:moveTo>
                    <a:pt x="40" y="36"/>
                  </a:moveTo>
                  <a:lnTo>
                    <a:pt x="40" y="37"/>
                  </a:lnTo>
                  <a:lnTo>
                    <a:pt x="41" y="37"/>
                  </a:lnTo>
                  <a:lnTo>
                    <a:pt x="41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40" y="38"/>
                  </a:lnTo>
                  <a:lnTo>
                    <a:pt x="39" y="38"/>
                  </a:lnTo>
                  <a:lnTo>
                    <a:pt x="40" y="38"/>
                  </a:lnTo>
                  <a:lnTo>
                    <a:pt x="39" y="38"/>
                  </a:lnTo>
                  <a:lnTo>
                    <a:pt x="40" y="38"/>
                  </a:lnTo>
                  <a:lnTo>
                    <a:pt x="39" y="38"/>
                  </a:lnTo>
                  <a:lnTo>
                    <a:pt x="39" y="37"/>
                  </a:lnTo>
                  <a:lnTo>
                    <a:pt x="40" y="37"/>
                  </a:lnTo>
                  <a:lnTo>
                    <a:pt x="39" y="37"/>
                  </a:lnTo>
                  <a:lnTo>
                    <a:pt x="40" y="37"/>
                  </a:lnTo>
                  <a:lnTo>
                    <a:pt x="39" y="37"/>
                  </a:lnTo>
                  <a:lnTo>
                    <a:pt x="39" y="36"/>
                  </a:lnTo>
                  <a:lnTo>
                    <a:pt x="40" y="36"/>
                  </a:lnTo>
                  <a:close/>
                  <a:moveTo>
                    <a:pt x="48" y="36"/>
                  </a:moveTo>
                  <a:lnTo>
                    <a:pt x="48" y="36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47" y="37"/>
                  </a:lnTo>
                  <a:lnTo>
                    <a:pt x="48" y="37"/>
                  </a:lnTo>
                  <a:lnTo>
                    <a:pt x="47" y="36"/>
                  </a:lnTo>
                  <a:lnTo>
                    <a:pt x="48" y="36"/>
                  </a:lnTo>
                  <a:close/>
                  <a:moveTo>
                    <a:pt x="44" y="36"/>
                  </a:moveTo>
                  <a:lnTo>
                    <a:pt x="44" y="36"/>
                  </a:lnTo>
                  <a:lnTo>
                    <a:pt x="44" y="36"/>
                  </a:lnTo>
                  <a:lnTo>
                    <a:pt x="44" y="37"/>
                  </a:lnTo>
                  <a:lnTo>
                    <a:pt x="45" y="37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4" y="37"/>
                  </a:lnTo>
                  <a:lnTo>
                    <a:pt x="44" y="37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close/>
                  <a:moveTo>
                    <a:pt x="27" y="36"/>
                  </a:moveTo>
                  <a:lnTo>
                    <a:pt x="27" y="36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7" y="36"/>
                  </a:lnTo>
                  <a:close/>
                  <a:moveTo>
                    <a:pt x="57" y="36"/>
                  </a:moveTo>
                  <a:lnTo>
                    <a:pt x="57" y="36"/>
                  </a:lnTo>
                  <a:lnTo>
                    <a:pt x="57" y="36"/>
                  </a:lnTo>
                  <a:close/>
                  <a:moveTo>
                    <a:pt x="33" y="36"/>
                  </a:moveTo>
                  <a:lnTo>
                    <a:pt x="33" y="36"/>
                  </a:lnTo>
                  <a:lnTo>
                    <a:pt x="33" y="36"/>
                  </a:lnTo>
                  <a:lnTo>
                    <a:pt x="33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3" y="36"/>
                  </a:lnTo>
                  <a:lnTo>
                    <a:pt x="33" y="35"/>
                  </a:lnTo>
                  <a:lnTo>
                    <a:pt x="33" y="36"/>
                  </a:lnTo>
                  <a:close/>
                  <a:moveTo>
                    <a:pt x="56" y="35"/>
                  </a:moveTo>
                  <a:lnTo>
                    <a:pt x="56" y="35"/>
                  </a:lnTo>
                  <a:lnTo>
                    <a:pt x="56" y="35"/>
                  </a:lnTo>
                  <a:close/>
                  <a:moveTo>
                    <a:pt x="57" y="35"/>
                  </a:moveTo>
                  <a:lnTo>
                    <a:pt x="57" y="35"/>
                  </a:lnTo>
                  <a:lnTo>
                    <a:pt x="57" y="35"/>
                  </a:lnTo>
                  <a:close/>
                  <a:moveTo>
                    <a:pt x="42" y="35"/>
                  </a:moveTo>
                  <a:lnTo>
                    <a:pt x="42" y="35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2" y="35"/>
                  </a:lnTo>
                  <a:close/>
                  <a:moveTo>
                    <a:pt x="57" y="35"/>
                  </a:moveTo>
                  <a:lnTo>
                    <a:pt x="57" y="35"/>
                  </a:lnTo>
                  <a:lnTo>
                    <a:pt x="57" y="36"/>
                  </a:lnTo>
                  <a:lnTo>
                    <a:pt x="57" y="35"/>
                  </a:lnTo>
                  <a:lnTo>
                    <a:pt x="57" y="36"/>
                  </a:lnTo>
                  <a:lnTo>
                    <a:pt x="56" y="36"/>
                  </a:lnTo>
                  <a:lnTo>
                    <a:pt x="56" y="35"/>
                  </a:lnTo>
                  <a:lnTo>
                    <a:pt x="57" y="35"/>
                  </a:lnTo>
                  <a:lnTo>
                    <a:pt x="56" y="35"/>
                  </a:lnTo>
                  <a:lnTo>
                    <a:pt x="57" y="35"/>
                  </a:lnTo>
                  <a:lnTo>
                    <a:pt x="56" y="35"/>
                  </a:lnTo>
                  <a:lnTo>
                    <a:pt x="57" y="35"/>
                  </a:lnTo>
                  <a:lnTo>
                    <a:pt x="57" y="35"/>
                  </a:lnTo>
                  <a:close/>
                  <a:moveTo>
                    <a:pt x="36" y="35"/>
                  </a:moveTo>
                  <a:lnTo>
                    <a:pt x="37" y="35"/>
                  </a:lnTo>
                  <a:lnTo>
                    <a:pt x="36" y="35"/>
                  </a:lnTo>
                  <a:close/>
                  <a:moveTo>
                    <a:pt x="45" y="34"/>
                  </a:moveTo>
                  <a:lnTo>
                    <a:pt x="45" y="35"/>
                  </a:lnTo>
                  <a:lnTo>
                    <a:pt x="45" y="34"/>
                  </a:lnTo>
                  <a:lnTo>
                    <a:pt x="45" y="34"/>
                  </a:lnTo>
                  <a:lnTo>
                    <a:pt x="45" y="35"/>
                  </a:lnTo>
                  <a:lnTo>
                    <a:pt x="46" y="35"/>
                  </a:lnTo>
                  <a:lnTo>
                    <a:pt x="46" y="35"/>
                  </a:lnTo>
                  <a:lnTo>
                    <a:pt x="46" y="35"/>
                  </a:lnTo>
                  <a:lnTo>
                    <a:pt x="46" y="35"/>
                  </a:lnTo>
                  <a:lnTo>
                    <a:pt x="46" y="35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45" y="36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5" y="34"/>
                  </a:lnTo>
                  <a:close/>
                  <a:moveTo>
                    <a:pt x="39" y="34"/>
                  </a:moveTo>
                  <a:lnTo>
                    <a:pt x="40" y="34"/>
                  </a:lnTo>
                  <a:lnTo>
                    <a:pt x="40" y="35"/>
                  </a:lnTo>
                  <a:lnTo>
                    <a:pt x="39" y="35"/>
                  </a:lnTo>
                  <a:lnTo>
                    <a:pt x="40" y="35"/>
                  </a:lnTo>
                  <a:lnTo>
                    <a:pt x="39" y="35"/>
                  </a:lnTo>
                  <a:lnTo>
                    <a:pt x="39" y="35"/>
                  </a:lnTo>
                  <a:lnTo>
                    <a:pt x="39" y="36"/>
                  </a:lnTo>
                  <a:lnTo>
                    <a:pt x="39" y="35"/>
                  </a:lnTo>
                  <a:lnTo>
                    <a:pt x="39" y="36"/>
                  </a:lnTo>
                  <a:lnTo>
                    <a:pt x="39" y="36"/>
                  </a:lnTo>
                  <a:lnTo>
                    <a:pt x="39" y="36"/>
                  </a:lnTo>
                  <a:lnTo>
                    <a:pt x="39" y="36"/>
                  </a:lnTo>
                  <a:lnTo>
                    <a:pt x="39" y="35"/>
                  </a:lnTo>
                  <a:lnTo>
                    <a:pt x="39" y="35"/>
                  </a:lnTo>
                  <a:lnTo>
                    <a:pt x="39" y="34"/>
                  </a:lnTo>
                  <a:lnTo>
                    <a:pt x="39" y="34"/>
                  </a:lnTo>
                  <a:lnTo>
                    <a:pt x="39" y="35"/>
                  </a:lnTo>
                  <a:lnTo>
                    <a:pt x="39" y="34"/>
                  </a:lnTo>
                  <a:lnTo>
                    <a:pt x="39" y="34"/>
                  </a:lnTo>
                  <a:lnTo>
                    <a:pt x="39" y="34"/>
                  </a:lnTo>
                  <a:close/>
                  <a:moveTo>
                    <a:pt x="56" y="34"/>
                  </a:moveTo>
                  <a:lnTo>
                    <a:pt x="56" y="35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4" y="35"/>
                  </a:lnTo>
                  <a:lnTo>
                    <a:pt x="54" y="36"/>
                  </a:lnTo>
                  <a:lnTo>
                    <a:pt x="54" y="35"/>
                  </a:lnTo>
                  <a:lnTo>
                    <a:pt x="54" y="36"/>
                  </a:lnTo>
                  <a:lnTo>
                    <a:pt x="54" y="35"/>
                  </a:lnTo>
                  <a:lnTo>
                    <a:pt x="53" y="36"/>
                  </a:lnTo>
                  <a:lnTo>
                    <a:pt x="53" y="36"/>
                  </a:lnTo>
                  <a:lnTo>
                    <a:pt x="52" y="36"/>
                  </a:lnTo>
                  <a:lnTo>
                    <a:pt x="53" y="36"/>
                  </a:lnTo>
                  <a:lnTo>
                    <a:pt x="52" y="36"/>
                  </a:lnTo>
                  <a:lnTo>
                    <a:pt x="53" y="36"/>
                  </a:lnTo>
                  <a:lnTo>
                    <a:pt x="53" y="35"/>
                  </a:lnTo>
                  <a:lnTo>
                    <a:pt x="53" y="35"/>
                  </a:lnTo>
                  <a:lnTo>
                    <a:pt x="54" y="35"/>
                  </a:lnTo>
                  <a:lnTo>
                    <a:pt x="55" y="35"/>
                  </a:lnTo>
                  <a:lnTo>
                    <a:pt x="55" y="34"/>
                  </a:lnTo>
                  <a:lnTo>
                    <a:pt x="56" y="34"/>
                  </a:lnTo>
                  <a:close/>
                  <a:moveTo>
                    <a:pt x="38" y="34"/>
                  </a:moveTo>
                  <a:lnTo>
                    <a:pt x="38" y="34"/>
                  </a:lnTo>
                  <a:lnTo>
                    <a:pt x="38" y="35"/>
                  </a:lnTo>
                  <a:lnTo>
                    <a:pt x="37" y="35"/>
                  </a:lnTo>
                  <a:lnTo>
                    <a:pt x="37" y="34"/>
                  </a:lnTo>
                  <a:lnTo>
                    <a:pt x="38" y="34"/>
                  </a:lnTo>
                  <a:lnTo>
                    <a:pt x="38" y="34"/>
                  </a:lnTo>
                  <a:close/>
                  <a:moveTo>
                    <a:pt x="33" y="33"/>
                  </a:moveTo>
                  <a:lnTo>
                    <a:pt x="33" y="34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2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2" y="34"/>
                  </a:lnTo>
                  <a:lnTo>
                    <a:pt x="32" y="33"/>
                  </a:lnTo>
                  <a:lnTo>
                    <a:pt x="33" y="34"/>
                  </a:lnTo>
                  <a:lnTo>
                    <a:pt x="33" y="33"/>
                  </a:lnTo>
                  <a:close/>
                  <a:moveTo>
                    <a:pt x="35" y="34"/>
                  </a:moveTo>
                  <a:lnTo>
                    <a:pt x="35" y="33"/>
                  </a:lnTo>
                  <a:lnTo>
                    <a:pt x="35" y="34"/>
                  </a:lnTo>
                  <a:close/>
                  <a:moveTo>
                    <a:pt x="59" y="33"/>
                  </a:moveTo>
                  <a:lnTo>
                    <a:pt x="59" y="33"/>
                  </a:lnTo>
                  <a:lnTo>
                    <a:pt x="60" y="33"/>
                  </a:lnTo>
                  <a:lnTo>
                    <a:pt x="60" y="34"/>
                  </a:lnTo>
                  <a:lnTo>
                    <a:pt x="60" y="33"/>
                  </a:lnTo>
                  <a:lnTo>
                    <a:pt x="60" y="34"/>
                  </a:lnTo>
                  <a:lnTo>
                    <a:pt x="60" y="33"/>
                  </a:lnTo>
                  <a:lnTo>
                    <a:pt x="61" y="33"/>
                  </a:lnTo>
                  <a:lnTo>
                    <a:pt x="60" y="33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0" y="35"/>
                  </a:lnTo>
                  <a:lnTo>
                    <a:pt x="59" y="35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58" y="34"/>
                  </a:lnTo>
                  <a:lnTo>
                    <a:pt x="57" y="34"/>
                  </a:lnTo>
                  <a:lnTo>
                    <a:pt x="58" y="34"/>
                  </a:lnTo>
                  <a:lnTo>
                    <a:pt x="57" y="34"/>
                  </a:lnTo>
                  <a:lnTo>
                    <a:pt x="57" y="34"/>
                  </a:lnTo>
                  <a:lnTo>
                    <a:pt x="58" y="34"/>
                  </a:lnTo>
                  <a:lnTo>
                    <a:pt x="58" y="33"/>
                  </a:lnTo>
                  <a:lnTo>
                    <a:pt x="59" y="33"/>
                  </a:lnTo>
                  <a:close/>
                  <a:moveTo>
                    <a:pt x="30" y="33"/>
                  </a:moveTo>
                  <a:lnTo>
                    <a:pt x="31" y="33"/>
                  </a:lnTo>
                  <a:lnTo>
                    <a:pt x="30" y="33"/>
                  </a:lnTo>
                  <a:lnTo>
                    <a:pt x="31" y="33"/>
                  </a:lnTo>
                  <a:lnTo>
                    <a:pt x="30" y="33"/>
                  </a:lnTo>
                  <a:close/>
                  <a:moveTo>
                    <a:pt x="31" y="33"/>
                  </a:moveTo>
                  <a:lnTo>
                    <a:pt x="31" y="32"/>
                  </a:lnTo>
                  <a:lnTo>
                    <a:pt x="31" y="33"/>
                  </a:lnTo>
                  <a:close/>
                  <a:moveTo>
                    <a:pt x="10" y="32"/>
                  </a:move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3"/>
                  </a:lnTo>
                  <a:lnTo>
                    <a:pt x="12" y="33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10" y="34"/>
                  </a:lnTo>
                  <a:lnTo>
                    <a:pt x="11" y="34"/>
                  </a:lnTo>
                  <a:lnTo>
                    <a:pt x="10" y="34"/>
                  </a:lnTo>
                  <a:lnTo>
                    <a:pt x="10" y="33"/>
                  </a:lnTo>
                  <a:lnTo>
                    <a:pt x="9" y="33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10" y="32"/>
                  </a:lnTo>
                  <a:lnTo>
                    <a:pt x="10" y="31"/>
                  </a:lnTo>
                  <a:lnTo>
                    <a:pt x="10" y="32"/>
                  </a:lnTo>
                  <a:close/>
                  <a:moveTo>
                    <a:pt x="41" y="31"/>
                  </a:moveTo>
                  <a:lnTo>
                    <a:pt x="41" y="32"/>
                  </a:lnTo>
                  <a:lnTo>
                    <a:pt x="41" y="31"/>
                  </a:lnTo>
                  <a:close/>
                  <a:moveTo>
                    <a:pt x="43" y="31"/>
                  </a:moveTo>
                  <a:lnTo>
                    <a:pt x="43" y="31"/>
                  </a:lnTo>
                  <a:lnTo>
                    <a:pt x="44" y="31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4" y="33"/>
                  </a:lnTo>
                  <a:lnTo>
                    <a:pt x="44" y="32"/>
                  </a:lnTo>
                  <a:lnTo>
                    <a:pt x="45" y="33"/>
                  </a:lnTo>
                  <a:lnTo>
                    <a:pt x="44" y="33"/>
                  </a:lnTo>
                  <a:lnTo>
                    <a:pt x="45" y="33"/>
                  </a:lnTo>
                  <a:lnTo>
                    <a:pt x="44" y="33"/>
                  </a:lnTo>
                  <a:lnTo>
                    <a:pt x="44" y="34"/>
                  </a:lnTo>
                  <a:lnTo>
                    <a:pt x="45" y="34"/>
                  </a:lnTo>
                  <a:lnTo>
                    <a:pt x="45" y="33"/>
                  </a:lnTo>
                  <a:lnTo>
                    <a:pt x="45" y="34"/>
                  </a:lnTo>
                  <a:lnTo>
                    <a:pt x="45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3"/>
                  </a:lnTo>
                  <a:lnTo>
                    <a:pt x="43" y="33"/>
                  </a:lnTo>
                  <a:lnTo>
                    <a:pt x="44" y="33"/>
                  </a:lnTo>
                  <a:lnTo>
                    <a:pt x="43" y="33"/>
                  </a:lnTo>
                  <a:lnTo>
                    <a:pt x="43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1"/>
                  </a:lnTo>
                  <a:lnTo>
                    <a:pt x="42" y="32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3" y="31"/>
                  </a:lnTo>
                  <a:close/>
                  <a:moveTo>
                    <a:pt x="33" y="31"/>
                  </a:move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3" y="32"/>
                  </a:lnTo>
                  <a:lnTo>
                    <a:pt x="33" y="31"/>
                  </a:lnTo>
                  <a:lnTo>
                    <a:pt x="32" y="31"/>
                  </a:lnTo>
                  <a:lnTo>
                    <a:pt x="33" y="31"/>
                  </a:lnTo>
                  <a:lnTo>
                    <a:pt x="33" y="31"/>
                  </a:lnTo>
                  <a:close/>
                  <a:moveTo>
                    <a:pt x="39" y="31"/>
                  </a:moveTo>
                  <a:lnTo>
                    <a:pt x="39" y="31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39" y="31"/>
                  </a:lnTo>
                  <a:close/>
                  <a:moveTo>
                    <a:pt x="29" y="29"/>
                  </a:moveTo>
                  <a:lnTo>
                    <a:pt x="28" y="29"/>
                  </a:lnTo>
                  <a:lnTo>
                    <a:pt x="29" y="29"/>
                  </a:lnTo>
                  <a:close/>
                  <a:moveTo>
                    <a:pt x="38" y="29"/>
                  </a:moveTo>
                  <a:lnTo>
                    <a:pt x="38" y="29"/>
                  </a:lnTo>
                  <a:lnTo>
                    <a:pt x="38" y="29"/>
                  </a:lnTo>
                  <a:close/>
                  <a:moveTo>
                    <a:pt x="37" y="28"/>
                  </a:moveTo>
                  <a:lnTo>
                    <a:pt x="38" y="28"/>
                  </a:lnTo>
                  <a:lnTo>
                    <a:pt x="37" y="28"/>
                  </a:lnTo>
                  <a:close/>
                  <a:moveTo>
                    <a:pt x="14" y="27"/>
                  </a:moveTo>
                  <a:lnTo>
                    <a:pt x="14" y="28"/>
                  </a:lnTo>
                  <a:lnTo>
                    <a:pt x="14" y="27"/>
                  </a:lnTo>
                  <a:close/>
                  <a:moveTo>
                    <a:pt x="13" y="27"/>
                  </a:moveTo>
                  <a:lnTo>
                    <a:pt x="13" y="27"/>
                  </a:lnTo>
                  <a:lnTo>
                    <a:pt x="13" y="27"/>
                  </a:lnTo>
                  <a:close/>
                  <a:moveTo>
                    <a:pt x="21" y="27"/>
                  </a:moveTo>
                  <a:lnTo>
                    <a:pt x="21" y="27"/>
                  </a:lnTo>
                  <a:lnTo>
                    <a:pt x="21" y="27"/>
                  </a:lnTo>
                  <a:close/>
                  <a:moveTo>
                    <a:pt x="14" y="26"/>
                  </a:moveTo>
                  <a:lnTo>
                    <a:pt x="14" y="27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4" y="26"/>
                  </a:lnTo>
                  <a:lnTo>
                    <a:pt x="13" y="26"/>
                  </a:lnTo>
                  <a:lnTo>
                    <a:pt x="14" y="26"/>
                  </a:lnTo>
                  <a:close/>
                  <a:moveTo>
                    <a:pt x="13" y="26"/>
                  </a:moveTo>
                  <a:lnTo>
                    <a:pt x="13" y="25"/>
                  </a:lnTo>
                  <a:lnTo>
                    <a:pt x="13" y="26"/>
                  </a:lnTo>
                  <a:close/>
                  <a:moveTo>
                    <a:pt x="13" y="25"/>
                  </a:moveTo>
                  <a:lnTo>
                    <a:pt x="12" y="25"/>
                  </a:lnTo>
                  <a:lnTo>
                    <a:pt x="13" y="25"/>
                  </a:lnTo>
                  <a:lnTo>
                    <a:pt x="12" y="25"/>
                  </a:lnTo>
                  <a:lnTo>
                    <a:pt x="13" y="2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1" y="25"/>
                  </a:lnTo>
                  <a:close/>
                  <a:moveTo>
                    <a:pt x="9" y="25"/>
                  </a:moveTo>
                  <a:lnTo>
                    <a:pt x="10" y="25"/>
                  </a:lnTo>
                  <a:lnTo>
                    <a:pt x="10" y="26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8"/>
                  </a:lnTo>
                  <a:lnTo>
                    <a:pt x="11" y="27"/>
                  </a:lnTo>
                  <a:lnTo>
                    <a:pt x="10" y="27"/>
                  </a:lnTo>
                  <a:lnTo>
                    <a:pt x="10" y="28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25"/>
                  </a:lnTo>
                  <a:lnTo>
                    <a:pt x="10" y="25"/>
                  </a:lnTo>
                  <a:lnTo>
                    <a:pt x="9" y="25"/>
                  </a:lnTo>
                  <a:close/>
                  <a:moveTo>
                    <a:pt x="55" y="25"/>
                  </a:moveTo>
                  <a:lnTo>
                    <a:pt x="55" y="25"/>
                  </a:lnTo>
                  <a:lnTo>
                    <a:pt x="55" y="25"/>
                  </a:lnTo>
                  <a:close/>
                  <a:moveTo>
                    <a:pt x="54" y="25"/>
                  </a:moveTo>
                  <a:lnTo>
                    <a:pt x="55" y="25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4" y="25"/>
                  </a:lnTo>
                  <a:close/>
                  <a:moveTo>
                    <a:pt x="11" y="24"/>
                  </a:moveTo>
                  <a:lnTo>
                    <a:pt x="11" y="24"/>
                  </a:lnTo>
                  <a:lnTo>
                    <a:pt x="11" y="24"/>
                  </a:lnTo>
                  <a:close/>
                  <a:moveTo>
                    <a:pt x="12" y="24"/>
                  </a:moveTo>
                  <a:lnTo>
                    <a:pt x="12" y="25"/>
                  </a:lnTo>
                  <a:lnTo>
                    <a:pt x="12" y="24"/>
                  </a:lnTo>
                  <a:close/>
                  <a:moveTo>
                    <a:pt x="49" y="24"/>
                  </a:moveTo>
                  <a:lnTo>
                    <a:pt x="50" y="24"/>
                  </a:lnTo>
                  <a:lnTo>
                    <a:pt x="49" y="25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49" y="24"/>
                  </a:lnTo>
                  <a:close/>
                  <a:moveTo>
                    <a:pt x="12" y="24"/>
                  </a:moveTo>
                  <a:lnTo>
                    <a:pt x="12" y="24"/>
                  </a:lnTo>
                  <a:lnTo>
                    <a:pt x="12" y="24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close/>
                  <a:moveTo>
                    <a:pt x="11" y="24"/>
                  </a:move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3"/>
                  </a:lnTo>
                  <a:lnTo>
                    <a:pt x="11" y="24"/>
                  </a:lnTo>
                  <a:close/>
                  <a:moveTo>
                    <a:pt x="29" y="24"/>
                  </a:moveTo>
                  <a:lnTo>
                    <a:pt x="29" y="23"/>
                  </a:lnTo>
                  <a:lnTo>
                    <a:pt x="30" y="23"/>
                  </a:lnTo>
                  <a:lnTo>
                    <a:pt x="30" y="24"/>
                  </a:lnTo>
                  <a:lnTo>
                    <a:pt x="29" y="24"/>
                  </a:lnTo>
                  <a:close/>
                  <a:moveTo>
                    <a:pt x="42" y="23"/>
                  </a:moveTo>
                  <a:lnTo>
                    <a:pt x="41" y="23"/>
                  </a:lnTo>
                  <a:lnTo>
                    <a:pt x="42" y="23"/>
                  </a:lnTo>
                  <a:close/>
                  <a:moveTo>
                    <a:pt x="40" y="21"/>
                  </a:moveTo>
                  <a:lnTo>
                    <a:pt x="40" y="22"/>
                  </a:lnTo>
                  <a:lnTo>
                    <a:pt x="40" y="21"/>
                  </a:lnTo>
                  <a:close/>
                  <a:moveTo>
                    <a:pt x="41" y="22"/>
                  </a:moveTo>
                  <a:lnTo>
                    <a:pt x="41" y="21"/>
                  </a:lnTo>
                  <a:lnTo>
                    <a:pt x="41" y="22"/>
                  </a:lnTo>
                  <a:close/>
                  <a:moveTo>
                    <a:pt x="39" y="21"/>
                  </a:moveTo>
                  <a:lnTo>
                    <a:pt x="39" y="22"/>
                  </a:lnTo>
                  <a:lnTo>
                    <a:pt x="39" y="21"/>
                  </a:lnTo>
                  <a:close/>
                  <a:moveTo>
                    <a:pt x="41" y="20"/>
                  </a:moveTo>
                  <a:lnTo>
                    <a:pt x="41" y="20"/>
                  </a:lnTo>
                  <a:lnTo>
                    <a:pt x="41" y="21"/>
                  </a:lnTo>
                  <a:lnTo>
                    <a:pt x="41" y="21"/>
                  </a:lnTo>
                  <a:lnTo>
                    <a:pt x="42" y="21"/>
                  </a:lnTo>
                  <a:lnTo>
                    <a:pt x="42" y="22"/>
                  </a:lnTo>
                  <a:lnTo>
                    <a:pt x="42" y="21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2" y="23"/>
                  </a:lnTo>
                  <a:lnTo>
                    <a:pt x="42" y="23"/>
                  </a:lnTo>
                  <a:lnTo>
                    <a:pt x="41" y="23"/>
                  </a:lnTo>
                  <a:lnTo>
                    <a:pt x="41" y="22"/>
                  </a:lnTo>
                  <a:lnTo>
                    <a:pt x="41" y="23"/>
                  </a:lnTo>
                  <a:lnTo>
                    <a:pt x="41" y="22"/>
                  </a:lnTo>
                  <a:lnTo>
                    <a:pt x="41" y="23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41" y="21"/>
                  </a:lnTo>
                  <a:lnTo>
                    <a:pt x="41" y="22"/>
                  </a:lnTo>
                  <a:lnTo>
                    <a:pt x="41" y="21"/>
                  </a:lnTo>
                  <a:lnTo>
                    <a:pt x="41" y="21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1" y="21"/>
                  </a:lnTo>
                  <a:lnTo>
                    <a:pt x="40" y="21"/>
                  </a:lnTo>
                  <a:lnTo>
                    <a:pt x="40" y="20"/>
                  </a:lnTo>
                  <a:lnTo>
                    <a:pt x="41" y="20"/>
                  </a:lnTo>
                  <a:close/>
                  <a:moveTo>
                    <a:pt x="31" y="20"/>
                  </a:moveTo>
                  <a:lnTo>
                    <a:pt x="31" y="19"/>
                  </a:lnTo>
                  <a:lnTo>
                    <a:pt x="31" y="20"/>
                  </a:lnTo>
                  <a:close/>
                  <a:moveTo>
                    <a:pt x="38" y="19"/>
                  </a:moveTo>
                  <a:lnTo>
                    <a:pt x="38" y="19"/>
                  </a:lnTo>
                  <a:lnTo>
                    <a:pt x="37" y="19"/>
                  </a:lnTo>
                  <a:lnTo>
                    <a:pt x="38" y="19"/>
                  </a:lnTo>
                  <a:lnTo>
                    <a:pt x="37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9"/>
                  </a:lnTo>
                  <a:close/>
                  <a:moveTo>
                    <a:pt x="33" y="19"/>
                  </a:moveTo>
                  <a:lnTo>
                    <a:pt x="33" y="18"/>
                  </a:lnTo>
                  <a:lnTo>
                    <a:pt x="33" y="19"/>
                  </a:lnTo>
                  <a:close/>
                  <a:moveTo>
                    <a:pt x="7" y="19"/>
                  </a:moveTo>
                  <a:lnTo>
                    <a:pt x="6" y="19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19"/>
                  </a:lnTo>
                  <a:close/>
                  <a:moveTo>
                    <a:pt x="29" y="18"/>
                  </a:moveTo>
                  <a:lnTo>
                    <a:pt x="29" y="19"/>
                  </a:lnTo>
                  <a:lnTo>
                    <a:pt x="29" y="18"/>
                  </a:lnTo>
                  <a:close/>
                  <a:moveTo>
                    <a:pt x="30" y="18"/>
                  </a:moveTo>
                  <a:lnTo>
                    <a:pt x="30" y="19"/>
                  </a:lnTo>
                  <a:lnTo>
                    <a:pt x="30" y="18"/>
                  </a:lnTo>
                  <a:close/>
                  <a:moveTo>
                    <a:pt x="34" y="17"/>
                  </a:moveTo>
                  <a:lnTo>
                    <a:pt x="34" y="18"/>
                  </a:lnTo>
                  <a:lnTo>
                    <a:pt x="34" y="18"/>
                  </a:lnTo>
                  <a:lnTo>
                    <a:pt x="34" y="19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4" y="19"/>
                  </a:lnTo>
                  <a:lnTo>
                    <a:pt x="34" y="19"/>
                  </a:lnTo>
                  <a:lnTo>
                    <a:pt x="34" y="19"/>
                  </a:lnTo>
                  <a:lnTo>
                    <a:pt x="34" y="18"/>
                  </a:lnTo>
                  <a:lnTo>
                    <a:pt x="33" y="18"/>
                  </a:lnTo>
                  <a:lnTo>
                    <a:pt x="33" y="17"/>
                  </a:lnTo>
                  <a:lnTo>
                    <a:pt x="34" y="17"/>
                  </a:lnTo>
                  <a:close/>
                  <a:moveTo>
                    <a:pt x="33" y="17"/>
                  </a:moveTo>
                  <a:lnTo>
                    <a:pt x="33" y="18"/>
                  </a:lnTo>
                  <a:lnTo>
                    <a:pt x="33" y="19"/>
                  </a:lnTo>
                  <a:lnTo>
                    <a:pt x="32" y="19"/>
                  </a:lnTo>
                  <a:lnTo>
                    <a:pt x="33" y="19"/>
                  </a:lnTo>
                  <a:lnTo>
                    <a:pt x="32" y="19"/>
                  </a:lnTo>
                  <a:lnTo>
                    <a:pt x="31" y="18"/>
                  </a:lnTo>
                  <a:lnTo>
                    <a:pt x="32" y="18"/>
                  </a:lnTo>
                  <a:lnTo>
                    <a:pt x="33" y="17"/>
                  </a:lnTo>
                  <a:close/>
                  <a:moveTo>
                    <a:pt x="52" y="17"/>
                  </a:moveTo>
                  <a:lnTo>
                    <a:pt x="52" y="18"/>
                  </a:lnTo>
                  <a:lnTo>
                    <a:pt x="52" y="17"/>
                  </a:lnTo>
                  <a:lnTo>
                    <a:pt x="51" y="17"/>
                  </a:lnTo>
                  <a:lnTo>
                    <a:pt x="52" y="17"/>
                  </a:lnTo>
                  <a:close/>
                  <a:moveTo>
                    <a:pt x="37" y="17"/>
                  </a:moveTo>
                  <a:lnTo>
                    <a:pt x="37" y="18"/>
                  </a:lnTo>
                  <a:lnTo>
                    <a:pt x="36" y="18"/>
                  </a:lnTo>
                  <a:lnTo>
                    <a:pt x="37" y="18"/>
                  </a:lnTo>
                  <a:lnTo>
                    <a:pt x="37" y="17"/>
                  </a:lnTo>
                  <a:lnTo>
                    <a:pt x="36" y="17"/>
                  </a:lnTo>
                  <a:lnTo>
                    <a:pt x="37" y="17"/>
                  </a:lnTo>
                  <a:close/>
                  <a:moveTo>
                    <a:pt x="5" y="17"/>
                  </a:moveTo>
                  <a:lnTo>
                    <a:pt x="6" y="17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7"/>
                  </a:lnTo>
                  <a:close/>
                  <a:moveTo>
                    <a:pt x="36" y="17"/>
                  </a:moveTo>
                  <a:lnTo>
                    <a:pt x="37" y="17"/>
                  </a:lnTo>
                  <a:lnTo>
                    <a:pt x="37" y="17"/>
                  </a:lnTo>
                  <a:lnTo>
                    <a:pt x="36" y="17"/>
                  </a:lnTo>
                  <a:lnTo>
                    <a:pt x="36" y="18"/>
                  </a:lnTo>
                  <a:lnTo>
                    <a:pt x="35" y="18"/>
                  </a:lnTo>
                  <a:lnTo>
                    <a:pt x="35" y="19"/>
                  </a:lnTo>
                  <a:lnTo>
                    <a:pt x="35" y="18"/>
                  </a:lnTo>
                  <a:lnTo>
                    <a:pt x="35" y="17"/>
                  </a:lnTo>
                  <a:lnTo>
                    <a:pt x="36" y="17"/>
                  </a:lnTo>
                  <a:lnTo>
                    <a:pt x="36" y="17"/>
                  </a:lnTo>
                  <a:close/>
                  <a:moveTo>
                    <a:pt x="56" y="17"/>
                  </a:moveTo>
                  <a:lnTo>
                    <a:pt x="56" y="16"/>
                  </a:lnTo>
                  <a:lnTo>
                    <a:pt x="56" y="17"/>
                  </a:lnTo>
                  <a:close/>
                  <a:moveTo>
                    <a:pt x="37" y="16"/>
                  </a:moveTo>
                  <a:lnTo>
                    <a:pt x="37" y="16"/>
                  </a:lnTo>
                  <a:lnTo>
                    <a:pt x="37" y="17"/>
                  </a:lnTo>
                  <a:lnTo>
                    <a:pt x="37" y="16"/>
                  </a:lnTo>
                  <a:lnTo>
                    <a:pt x="37" y="17"/>
                  </a:lnTo>
                  <a:lnTo>
                    <a:pt x="37" y="16"/>
                  </a:lnTo>
                  <a:lnTo>
                    <a:pt x="37" y="16"/>
                  </a:lnTo>
                  <a:close/>
                  <a:moveTo>
                    <a:pt x="39" y="16"/>
                  </a:moveTo>
                  <a:lnTo>
                    <a:pt x="39" y="16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9" y="16"/>
                  </a:lnTo>
                  <a:close/>
                  <a:moveTo>
                    <a:pt x="6" y="16"/>
                  </a:moveTo>
                  <a:lnTo>
                    <a:pt x="7" y="16"/>
                  </a:lnTo>
                  <a:lnTo>
                    <a:pt x="6" y="16"/>
                  </a:lnTo>
                  <a:close/>
                  <a:moveTo>
                    <a:pt x="38" y="15"/>
                  </a:moveTo>
                  <a:lnTo>
                    <a:pt x="38" y="16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8" y="15"/>
                  </a:lnTo>
                  <a:lnTo>
                    <a:pt x="38" y="15"/>
                  </a:lnTo>
                  <a:close/>
                  <a:moveTo>
                    <a:pt x="38" y="14"/>
                  </a:moveTo>
                  <a:lnTo>
                    <a:pt x="38" y="14"/>
                  </a:lnTo>
                  <a:lnTo>
                    <a:pt x="38" y="14"/>
                  </a:lnTo>
                  <a:close/>
                  <a:moveTo>
                    <a:pt x="45" y="14"/>
                  </a:move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5"/>
                  </a:lnTo>
                  <a:lnTo>
                    <a:pt x="45" y="14"/>
                  </a:lnTo>
                  <a:lnTo>
                    <a:pt x="45" y="14"/>
                  </a:lnTo>
                  <a:close/>
                  <a:moveTo>
                    <a:pt x="0" y="1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0"/>
                  </a:lnTo>
                  <a:close/>
                  <a:moveTo>
                    <a:pt x="1" y="10"/>
                  </a:move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close/>
                  <a:moveTo>
                    <a:pt x="35" y="9"/>
                  </a:moveTo>
                  <a:lnTo>
                    <a:pt x="35" y="9"/>
                  </a:lnTo>
                  <a:lnTo>
                    <a:pt x="35" y="9"/>
                  </a:lnTo>
                  <a:close/>
                  <a:moveTo>
                    <a:pt x="35" y="6"/>
                  </a:moveTo>
                  <a:lnTo>
                    <a:pt x="35" y="7"/>
                  </a:lnTo>
                  <a:lnTo>
                    <a:pt x="35" y="6"/>
                  </a:lnTo>
                  <a:close/>
                  <a:moveTo>
                    <a:pt x="36" y="5"/>
                  </a:moveTo>
                  <a:lnTo>
                    <a:pt x="36" y="6"/>
                  </a:lnTo>
                  <a:lnTo>
                    <a:pt x="36" y="5"/>
                  </a:lnTo>
                  <a:lnTo>
                    <a:pt x="35" y="5"/>
                  </a:lnTo>
                  <a:lnTo>
                    <a:pt x="36" y="5"/>
                  </a:lnTo>
                  <a:close/>
                  <a:moveTo>
                    <a:pt x="49" y="3"/>
                  </a:moveTo>
                  <a:lnTo>
                    <a:pt x="50" y="3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9" y="4"/>
                  </a:lnTo>
                  <a:lnTo>
                    <a:pt x="48" y="4"/>
                  </a:lnTo>
                  <a:lnTo>
                    <a:pt x="48" y="3"/>
                  </a:lnTo>
                  <a:lnTo>
                    <a:pt x="49" y="3"/>
                  </a:lnTo>
                  <a:lnTo>
                    <a:pt x="49" y="3"/>
                  </a:lnTo>
                  <a:close/>
                  <a:moveTo>
                    <a:pt x="42" y="0"/>
                  </a:moveTo>
                  <a:lnTo>
                    <a:pt x="42" y="1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3"/>
                  </a:lnTo>
                  <a:lnTo>
                    <a:pt x="42" y="2"/>
                  </a:lnTo>
                  <a:lnTo>
                    <a:pt x="42" y="3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9" name="Freeform 45"/>
            <p:cNvSpPr>
              <a:spLocks noEditPoints="1"/>
            </p:cNvSpPr>
            <p:nvPr/>
          </p:nvSpPr>
          <p:spPr bwMode="auto">
            <a:xfrm>
              <a:off x="5968020" y="3803052"/>
              <a:ext cx="82235" cy="82670"/>
            </a:xfrm>
            <a:custGeom>
              <a:avLst/>
              <a:gdLst>
                <a:gd name="T0" fmla="*/ 56 w 63"/>
                <a:gd name="T1" fmla="*/ 59 h 60"/>
                <a:gd name="T2" fmla="*/ 56 w 63"/>
                <a:gd name="T3" fmla="*/ 58 h 60"/>
                <a:gd name="T4" fmla="*/ 34 w 63"/>
                <a:gd name="T5" fmla="*/ 58 h 60"/>
                <a:gd name="T6" fmla="*/ 63 w 63"/>
                <a:gd name="T7" fmla="*/ 53 h 60"/>
                <a:gd name="T8" fmla="*/ 26 w 63"/>
                <a:gd name="T9" fmla="*/ 53 h 60"/>
                <a:gd name="T10" fmla="*/ 63 w 63"/>
                <a:gd name="T11" fmla="*/ 53 h 60"/>
                <a:gd name="T12" fmla="*/ 61 w 63"/>
                <a:gd name="T13" fmla="*/ 50 h 60"/>
                <a:gd name="T14" fmla="*/ 63 w 63"/>
                <a:gd name="T15" fmla="*/ 50 h 60"/>
                <a:gd name="T16" fmla="*/ 63 w 63"/>
                <a:gd name="T17" fmla="*/ 50 h 60"/>
                <a:gd name="T18" fmla="*/ 55 w 63"/>
                <a:gd name="T19" fmla="*/ 49 h 60"/>
                <a:gd name="T20" fmla="*/ 52 w 63"/>
                <a:gd name="T21" fmla="*/ 47 h 60"/>
                <a:gd name="T22" fmla="*/ 52 w 63"/>
                <a:gd name="T23" fmla="*/ 46 h 60"/>
                <a:gd name="T24" fmla="*/ 14 w 63"/>
                <a:gd name="T25" fmla="*/ 44 h 60"/>
                <a:gd name="T26" fmla="*/ 38 w 63"/>
                <a:gd name="T27" fmla="*/ 44 h 60"/>
                <a:gd name="T28" fmla="*/ 29 w 63"/>
                <a:gd name="T29" fmla="*/ 44 h 60"/>
                <a:gd name="T30" fmla="*/ 35 w 63"/>
                <a:gd name="T31" fmla="*/ 44 h 60"/>
                <a:gd name="T32" fmla="*/ 46 w 63"/>
                <a:gd name="T33" fmla="*/ 43 h 60"/>
                <a:gd name="T34" fmla="*/ 46 w 63"/>
                <a:gd name="T35" fmla="*/ 43 h 60"/>
                <a:gd name="T36" fmla="*/ 45 w 63"/>
                <a:gd name="T37" fmla="*/ 43 h 60"/>
                <a:gd name="T38" fmla="*/ 56 w 63"/>
                <a:gd name="T39" fmla="*/ 42 h 60"/>
                <a:gd name="T40" fmla="*/ 42 w 63"/>
                <a:gd name="T41" fmla="*/ 42 h 60"/>
                <a:gd name="T42" fmla="*/ 43 w 63"/>
                <a:gd name="T43" fmla="*/ 42 h 60"/>
                <a:gd name="T44" fmla="*/ 46 w 63"/>
                <a:gd name="T45" fmla="*/ 41 h 60"/>
                <a:gd name="T46" fmla="*/ 47 w 63"/>
                <a:gd name="T47" fmla="*/ 41 h 60"/>
                <a:gd name="T48" fmla="*/ 48 w 63"/>
                <a:gd name="T49" fmla="*/ 39 h 60"/>
                <a:gd name="T50" fmla="*/ 28 w 63"/>
                <a:gd name="T51" fmla="*/ 38 h 60"/>
                <a:gd name="T52" fmla="*/ 53 w 63"/>
                <a:gd name="T53" fmla="*/ 39 h 60"/>
                <a:gd name="T54" fmla="*/ 55 w 63"/>
                <a:gd name="T55" fmla="*/ 38 h 60"/>
                <a:gd name="T56" fmla="*/ 29 w 63"/>
                <a:gd name="T57" fmla="*/ 37 h 60"/>
                <a:gd name="T58" fmla="*/ 29 w 63"/>
                <a:gd name="T59" fmla="*/ 36 h 60"/>
                <a:gd name="T60" fmla="*/ 39 w 63"/>
                <a:gd name="T61" fmla="*/ 35 h 60"/>
                <a:gd name="T62" fmla="*/ 27 w 63"/>
                <a:gd name="T63" fmla="*/ 34 h 60"/>
                <a:gd name="T64" fmla="*/ 7 w 63"/>
                <a:gd name="T65" fmla="*/ 34 h 60"/>
                <a:gd name="T66" fmla="*/ 28 w 63"/>
                <a:gd name="T67" fmla="*/ 34 h 60"/>
                <a:gd name="T68" fmla="*/ 31 w 63"/>
                <a:gd name="T69" fmla="*/ 32 h 60"/>
                <a:gd name="T70" fmla="*/ 23 w 63"/>
                <a:gd name="T71" fmla="*/ 29 h 60"/>
                <a:gd name="T72" fmla="*/ 34 w 63"/>
                <a:gd name="T73" fmla="*/ 28 h 60"/>
                <a:gd name="T74" fmla="*/ 11 w 63"/>
                <a:gd name="T75" fmla="*/ 27 h 60"/>
                <a:gd name="T76" fmla="*/ 12 w 63"/>
                <a:gd name="T77" fmla="*/ 27 h 60"/>
                <a:gd name="T78" fmla="*/ 18 w 63"/>
                <a:gd name="T79" fmla="*/ 27 h 60"/>
                <a:gd name="T80" fmla="*/ 9 w 63"/>
                <a:gd name="T81" fmla="*/ 26 h 60"/>
                <a:gd name="T82" fmla="*/ 9 w 63"/>
                <a:gd name="T83" fmla="*/ 26 h 60"/>
                <a:gd name="T84" fmla="*/ 51 w 63"/>
                <a:gd name="T85" fmla="*/ 25 h 60"/>
                <a:gd name="T86" fmla="*/ 28 w 63"/>
                <a:gd name="T87" fmla="*/ 25 h 60"/>
                <a:gd name="T88" fmla="*/ 50 w 63"/>
                <a:gd name="T89" fmla="*/ 25 h 60"/>
                <a:gd name="T90" fmla="*/ 8 w 63"/>
                <a:gd name="T91" fmla="*/ 24 h 60"/>
                <a:gd name="T92" fmla="*/ 32 w 63"/>
                <a:gd name="T93" fmla="*/ 24 h 60"/>
                <a:gd name="T94" fmla="*/ 6 w 63"/>
                <a:gd name="T95" fmla="*/ 23 h 60"/>
                <a:gd name="T96" fmla="*/ 10 w 63"/>
                <a:gd name="T97" fmla="*/ 19 h 60"/>
                <a:gd name="T98" fmla="*/ 33 w 63"/>
                <a:gd name="T99" fmla="*/ 19 h 60"/>
                <a:gd name="T100" fmla="*/ 29 w 63"/>
                <a:gd name="T101" fmla="*/ 19 h 60"/>
                <a:gd name="T102" fmla="*/ 33 w 63"/>
                <a:gd name="T103" fmla="*/ 16 h 60"/>
                <a:gd name="T104" fmla="*/ 52 w 63"/>
                <a:gd name="T105" fmla="*/ 16 h 60"/>
                <a:gd name="T106" fmla="*/ 41 w 63"/>
                <a:gd name="T107" fmla="*/ 10 h 60"/>
                <a:gd name="T108" fmla="*/ 32 w 63"/>
                <a:gd name="T109" fmla="*/ 6 h 60"/>
                <a:gd name="T110" fmla="*/ 49 w 63"/>
                <a:gd name="T111" fmla="*/ 0 h 60"/>
                <a:gd name="T112" fmla="*/ 49 w 63"/>
                <a:gd name="T1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3" h="60">
                  <a:moveTo>
                    <a:pt x="47" y="60"/>
                  </a:moveTo>
                  <a:lnTo>
                    <a:pt x="46" y="60"/>
                  </a:lnTo>
                  <a:lnTo>
                    <a:pt x="47" y="60"/>
                  </a:lnTo>
                  <a:close/>
                  <a:moveTo>
                    <a:pt x="56" y="59"/>
                  </a:moveTo>
                  <a:lnTo>
                    <a:pt x="55" y="59"/>
                  </a:lnTo>
                  <a:lnTo>
                    <a:pt x="56" y="59"/>
                  </a:lnTo>
                  <a:close/>
                  <a:moveTo>
                    <a:pt x="56" y="58"/>
                  </a:moveTo>
                  <a:lnTo>
                    <a:pt x="56" y="58"/>
                  </a:lnTo>
                  <a:lnTo>
                    <a:pt x="56" y="58"/>
                  </a:lnTo>
                  <a:close/>
                  <a:moveTo>
                    <a:pt x="34" y="58"/>
                  </a:moveTo>
                  <a:lnTo>
                    <a:pt x="34" y="58"/>
                  </a:lnTo>
                  <a:lnTo>
                    <a:pt x="34" y="58"/>
                  </a:lnTo>
                  <a:close/>
                  <a:moveTo>
                    <a:pt x="57" y="57"/>
                  </a:moveTo>
                  <a:lnTo>
                    <a:pt x="57" y="57"/>
                  </a:lnTo>
                  <a:lnTo>
                    <a:pt x="57" y="57"/>
                  </a:lnTo>
                  <a:close/>
                  <a:moveTo>
                    <a:pt x="63" y="53"/>
                  </a:moveTo>
                  <a:lnTo>
                    <a:pt x="62" y="53"/>
                  </a:lnTo>
                  <a:lnTo>
                    <a:pt x="63" y="53"/>
                  </a:lnTo>
                  <a:close/>
                  <a:moveTo>
                    <a:pt x="27" y="53"/>
                  </a:moveTo>
                  <a:lnTo>
                    <a:pt x="26" y="53"/>
                  </a:lnTo>
                  <a:lnTo>
                    <a:pt x="27" y="53"/>
                  </a:lnTo>
                  <a:close/>
                  <a:moveTo>
                    <a:pt x="63" y="53"/>
                  </a:moveTo>
                  <a:lnTo>
                    <a:pt x="62" y="53"/>
                  </a:lnTo>
                  <a:lnTo>
                    <a:pt x="63" y="53"/>
                  </a:lnTo>
                  <a:close/>
                  <a:moveTo>
                    <a:pt x="63" y="51"/>
                  </a:moveTo>
                  <a:lnTo>
                    <a:pt x="62" y="51"/>
                  </a:lnTo>
                  <a:lnTo>
                    <a:pt x="63" y="51"/>
                  </a:lnTo>
                  <a:close/>
                  <a:moveTo>
                    <a:pt x="61" y="50"/>
                  </a:moveTo>
                  <a:lnTo>
                    <a:pt x="61" y="50"/>
                  </a:lnTo>
                  <a:lnTo>
                    <a:pt x="62" y="50"/>
                  </a:lnTo>
                  <a:lnTo>
                    <a:pt x="61" y="50"/>
                  </a:lnTo>
                  <a:close/>
                  <a:moveTo>
                    <a:pt x="63" y="50"/>
                  </a:moveTo>
                  <a:lnTo>
                    <a:pt x="62" y="50"/>
                  </a:lnTo>
                  <a:lnTo>
                    <a:pt x="63" y="50"/>
                  </a:lnTo>
                  <a:close/>
                  <a:moveTo>
                    <a:pt x="63" y="50"/>
                  </a:moveTo>
                  <a:lnTo>
                    <a:pt x="63" y="50"/>
                  </a:lnTo>
                  <a:lnTo>
                    <a:pt x="63" y="50"/>
                  </a:lnTo>
                  <a:close/>
                  <a:moveTo>
                    <a:pt x="55" y="49"/>
                  </a:moveTo>
                  <a:lnTo>
                    <a:pt x="55" y="49"/>
                  </a:lnTo>
                  <a:lnTo>
                    <a:pt x="55" y="49"/>
                  </a:lnTo>
                  <a:close/>
                  <a:moveTo>
                    <a:pt x="54" y="48"/>
                  </a:moveTo>
                  <a:lnTo>
                    <a:pt x="53" y="48"/>
                  </a:lnTo>
                  <a:lnTo>
                    <a:pt x="54" y="48"/>
                  </a:lnTo>
                  <a:close/>
                  <a:moveTo>
                    <a:pt x="52" y="47"/>
                  </a:moveTo>
                  <a:lnTo>
                    <a:pt x="52" y="46"/>
                  </a:lnTo>
                  <a:lnTo>
                    <a:pt x="52" y="47"/>
                  </a:lnTo>
                  <a:close/>
                  <a:moveTo>
                    <a:pt x="52" y="46"/>
                  </a:moveTo>
                  <a:lnTo>
                    <a:pt x="52" y="46"/>
                  </a:lnTo>
                  <a:lnTo>
                    <a:pt x="52" y="46"/>
                  </a:lnTo>
                  <a:close/>
                  <a:moveTo>
                    <a:pt x="14" y="44"/>
                  </a:moveTo>
                  <a:lnTo>
                    <a:pt x="14" y="45"/>
                  </a:lnTo>
                  <a:lnTo>
                    <a:pt x="14" y="44"/>
                  </a:lnTo>
                  <a:close/>
                  <a:moveTo>
                    <a:pt x="37" y="44"/>
                  </a:moveTo>
                  <a:lnTo>
                    <a:pt x="37" y="45"/>
                  </a:lnTo>
                  <a:lnTo>
                    <a:pt x="37" y="44"/>
                  </a:lnTo>
                  <a:close/>
                  <a:moveTo>
                    <a:pt x="38" y="44"/>
                  </a:moveTo>
                  <a:lnTo>
                    <a:pt x="37" y="44"/>
                  </a:lnTo>
                  <a:lnTo>
                    <a:pt x="38" y="44"/>
                  </a:lnTo>
                  <a:close/>
                  <a:moveTo>
                    <a:pt x="30" y="44"/>
                  </a:moveTo>
                  <a:lnTo>
                    <a:pt x="29" y="44"/>
                  </a:lnTo>
                  <a:lnTo>
                    <a:pt x="30" y="44"/>
                  </a:lnTo>
                  <a:close/>
                  <a:moveTo>
                    <a:pt x="35" y="44"/>
                  </a:moveTo>
                  <a:lnTo>
                    <a:pt x="36" y="44"/>
                  </a:lnTo>
                  <a:lnTo>
                    <a:pt x="35" y="44"/>
                  </a:lnTo>
                  <a:close/>
                  <a:moveTo>
                    <a:pt x="45" y="43"/>
                  </a:moveTo>
                  <a:lnTo>
                    <a:pt x="45" y="43"/>
                  </a:lnTo>
                  <a:lnTo>
                    <a:pt x="45" y="43"/>
                  </a:lnTo>
                  <a:close/>
                  <a:moveTo>
                    <a:pt x="46" y="43"/>
                  </a:moveTo>
                  <a:lnTo>
                    <a:pt x="46" y="43"/>
                  </a:lnTo>
                  <a:lnTo>
                    <a:pt x="46" y="43"/>
                  </a:lnTo>
                  <a:close/>
                  <a:moveTo>
                    <a:pt x="46" y="43"/>
                  </a:moveTo>
                  <a:lnTo>
                    <a:pt x="46" y="43"/>
                  </a:lnTo>
                  <a:lnTo>
                    <a:pt x="46" y="43"/>
                  </a:lnTo>
                  <a:close/>
                  <a:moveTo>
                    <a:pt x="45" y="43"/>
                  </a:moveTo>
                  <a:lnTo>
                    <a:pt x="45" y="42"/>
                  </a:lnTo>
                  <a:lnTo>
                    <a:pt x="45" y="43"/>
                  </a:lnTo>
                  <a:close/>
                  <a:moveTo>
                    <a:pt x="57" y="42"/>
                  </a:moveTo>
                  <a:lnTo>
                    <a:pt x="57" y="42"/>
                  </a:lnTo>
                  <a:lnTo>
                    <a:pt x="57" y="42"/>
                  </a:lnTo>
                  <a:close/>
                  <a:moveTo>
                    <a:pt x="56" y="42"/>
                  </a:moveTo>
                  <a:lnTo>
                    <a:pt x="56" y="42"/>
                  </a:lnTo>
                  <a:lnTo>
                    <a:pt x="56" y="42"/>
                  </a:lnTo>
                  <a:close/>
                  <a:moveTo>
                    <a:pt x="41" y="42"/>
                  </a:moveTo>
                  <a:lnTo>
                    <a:pt x="42" y="42"/>
                  </a:lnTo>
                  <a:lnTo>
                    <a:pt x="41" y="42"/>
                  </a:lnTo>
                  <a:close/>
                  <a:moveTo>
                    <a:pt x="43" y="42"/>
                  </a:moveTo>
                  <a:lnTo>
                    <a:pt x="42" y="42"/>
                  </a:lnTo>
                  <a:lnTo>
                    <a:pt x="43" y="42"/>
                  </a:lnTo>
                  <a:close/>
                  <a:moveTo>
                    <a:pt x="41" y="41"/>
                  </a:moveTo>
                  <a:lnTo>
                    <a:pt x="41" y="41"/>
                  </a:lnTo>
                  <a:lnTo>
                    <a:pt x="41" y="41"/>
                  </a:lnTo>
                  <a:close/>
                  <a:moveTo>
                    <a:pt x="46" y="41"/>
                  </a:moveTo>
                  <a:lnTo>
                    <a:pt x="46" y="41"/>
                  </a:lnTo>
                  <a:lnTo>
                    <a:pt x="46" y="41"/>
                  </a:lnTo>
                  <a:close/>
                  <a:moveTo>
                    <a:pt x="48" y="41"/>
                  </a:moveTo>
                  <a:lnTo>
                    <a:pt x="47" y="41"/>
                  </a:lnTo>
                  <a:lnTo>
                    <a:pt x="48" y="41"/>
                  </a:lnTo>
                  <a:close/>
                  <a:moveTo>
                    <a:pt x="48" y="39"/>
                  </a:moveTo>
                  <a:lnTo>
                    <a:pt x="48" y="39"/>
                  </a:lnTo>
                  <a:lnTo>
                    <a:pt x="48" y="39"/>
                  </a:lnTo>
                  <a:close/>
                  <a:moveTo>
                    <a:pt x="27" y="39"/>
                  </a:moveTo>
                  <a:lnTo>
                    <a:pt x="27" y="39"/>
                  </a:lnTo>
                  <a:lnTo>
                    <a:pt x="27" y="39"/>
                  </a:lnTo>
                  <a:close/>
                  <a:moveTo>
                    <a:pt x="28" y="38"/>
                  </a:moveTo>
                  <a:lnTo>
                    <a:pt x="27" y="38"/>
                  </a:lnTo>
                  <a:lnTo>
                    <a:pt x="28" y="38"/>
                  </a:lnTo>
                  <a:close/>
                  <a:moveTo>
                    <a:pt x="53" y="38"/>
                  </a:moveTo>
                  <a:lnTo>
                    <a:pt x="53" y="39"/>
                  </a:lnTo>
                  <a:lnTo>
                    <a:pt x="53" y="38"/>
                  </a:lnTo>
                  <a:close/>
                  <a:moveTo>
                    <a:pt x="55" y="38"/>
                  </a:moveTo>
                  <a:lnTo>
                    <a:pt x="55" y="38"/>
                  </a:lnTo>
                  <a:lnTo>
                    <a:pt x="55" y="38"/>
                  </a:lnTo>
                  <a:close/>
                  <a:moveTo>
                    <a:pt x="56" y="37"/>
                  </a:moveTo>
                  <a:lnTo>
                    <a:pt x="57" y="37"/>
                  </a:lnTo>
                  <a:lnTo>
                    <a:pt x="56" y="37"/>
                  </a:lnTo>
                  <a:close/>
                  <a:moveTo>
                    <a:pt x="29" y="37"/>
                  </a:moveTo>
                  <a:lnTo>
                    <a:pt x="29" y="37"/>
                  </a:lnTo>
                  <a:lnTo>
                    <a:pt x="29" y="37"/>
                  </a:lnTo>
                  <a:close/>
                  <a:moveTo>
                    <a:pt x="29" y="36"/>
                  </a:moveTo>
                  <a:lnTo>
                    <a:pt x="29" y="36"/>
                  </a:lnTo>
                  <a:lnTo>
                    <a:pt x="29" y="36"/>
                  </a:lnTo>
                  <a:close/>
                  <a:moveTo>
                    <a:pt x="39" y="35"/>
                  </a:moveTo>
                  <a:lnTo>
                    <a:pt x="38" y="35"/>
                  </a:lnTo>
                  <a:lnTo>
                    <a:pt x="39" y="35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27" y="34"/>
                  </a:moveTo>
                  <a:lnTo>
                    <a:pt x="27" y="34"/>
                  </a:lnTo>
                  <a:lnTo>
                    <a:pt x="27" y="34"/>
                  </a:lnTo>
                  <a:close/>
                  <a:moveTo>
                    <a:pt x="8" y="34"/>
                  </a:moveTo>
                  <a:lnTo>
                    <a:pt x="7" y="34"/>
                  </a:lnTo>
                  <a:lnTo>
                    <a:pt x="8" y="34"/>
                  </a:lnTo>
                  <a:close/>
                  <a:moveTo>
                    <a:pt x="28" y="34"/>
                  </a:moveTo>
                  <a:lnTo>
                    <a:pt x="27" y="34"/>
                  </a:lnTo>
                  <a:lnTo>
                    <a:pt x="28" y="34"/>
                  </a:lnTo>
                  <a:close/>
                  <a:moveTo>
                    <a:pt x="27" y="33"/>
                  </a:moveTo>
                  <a:lnTo>
                    <a:pt x="28" y="33"/>
                  </a:lnTo>
                  <a:lnTo>
                    <a:pt x="27" y="33"/>
                  </a:lnTo>
                  <a:close/>
                  <a:moveTo>
                    <a:pt x="31" y="32"/>
                  </a:moveTo>
                  <a:lnTo>
                    <a:pt x="30" y="32"/>
                  </a:lnTo>
                  <a:lnTo>
                    <a:pt x="31" y="32"/>
                  </a:lnTo>
                  <a:close/>
                  <a:moveTo>
                    <a:pt x="24" y="29"/>
                  </a:moveTo>
                  <a:lnTo>
                    <a:pt x="23" y="29"/>
                  </a:lnTo>
                  <a:lnTo>
                    <a:pt x="24" y="29"/>
                  </a:lnTo>
                  <a:close/>
                  <a:moveTo>
                    <a:pt x="34" y="28"/>
                  </a:moveTo>
                  <a:lnTo>
                    <a:pt x="33" y="28"/>
                  </a:lnTo>
                  <a:lnTo>
                    <a:pt x="34" y="28"/>
                  </a:lnTo>
                  <a:close/>
                  <a:moveTo>
                    <a:pt x="10" y="28"/>
                  </a:moveTo>
                  <a:lnTo>
                    <a:pt x="10" y="27"/>
                  </a:lnTo>
                  <a:lnTo>
                    <a:pt x="10" y="28"/>
                  </a:lnTo>
                  <a:close/>
                  <a:moveTo>
                    <a:pt x="11" y="27"/>
                  </a:moveTo>
                  <a:lnTo>
                    <a:pt x="10" y="27"/>
                  </a:lnTo>
                  <a:lnTo>
                    <a:pt x="11" y="27"/>
                  </a:lnTo>
                  <a:close/>
                  <a:moveTo>
                    <a:pt x="11" y="27"/>
                  </a:moveTo>
                  <a:lnTo>
                    <a:pt x="12" y="27"/>
                  </a:lnTo>
                  <a:lnTo>
                    <a:pt x="11" y="27"/>
                  </a:lnTo>
                  <a:close/>
                  <a:moveTo>
                    <a:pt x="18" y="27"/>
                  </a:moveTo>
                  <a:lnTo>
                    <a:pt x="18" y="27"/>
                  </a:lnTo>
                  <a:lnTo>
                    <a:pt x="18" y="27"/>
                  </a:lnTo>
                  <a:close/>
                  <a:moveTo>
                    <a:pt x="30" y="26"/>
                  </a:moveTo>
                  <a:lnTo>
                    <a:pt x="29" y="26"/>
                  </a:lnTo>
                  <a:lnTo>
                    <a:pt x="30" y="26"/>
                  </a:lnTo>
                  <a:close/>
                  <a:moveTo>
                    <a:pt x="9" y="26"/>
                  </a:moveTo>
                  <a:lnTo>
                    <a:pt x="9" y="25"/>
                  </a:lnTo>
                  <a:lnTo>
                    <a:pt x="9" y="26"/>
                  </a:lnTo>
                  <a:close/>
                  <a:moveTo>
                    <a:pt x="9" y="25"/>
                  </a:moveTo>
                  <a:lnTo>
                    <a:pt x="9" y="26"/>
                  </a:lnTo>
                  <a:lnTo>
                    <a:pt x="9" y="25"/>
                  </a:lnTo>
                  <a:close/>
                  <a:moveTo>
                    <a:pt x="51" y="25"/>
                  </a:moveTo>
                  <a:lnTo>
                    <a:pt x="51" y="25"/>
                  </a:lnTo>
                  <a:lnTo>
                    <a:pt x="51" y="25"/>
                  </a:lnTo>
                  <a:close/>
                  <a:moveTo>
                    <a:pt x="34" y="25"/>
                  </a:moveTo>
                  <a:lnTo>
                    <a:pt x="34" y="25"/>
                  </a:lnTo>
                  <a:lnTo>
                    <a:pt x="34" y="25"/>
                  </a:lnTo>
                  <a:close/>
                  <a:moveTo>
                    <a:pt x="28" y="25"/>
                  </a:moveTo>
                  <a:lnTo>
                    <a:pt x="27" y="25"/>
                  </a:lnTo>
                  <a:lnTo>
                    <a:pt x="28" y="25"/>
                  </a:lnTo>
                  <a:close/>
                  <a:moveTo>
                    <a:pt x="49" y="25"/>
                  </a:moveTo>
                  <a:lnTo>
                    <a:pt x="50" y="25"/>
                  </a:lnTo>
                  <a:lnTo>
                    <a:pt x="49" y="25"/>
                  </a:lnTo>
                  <a:close/>
                  <a:moveTo>
                    <a:pt x="8" y="24"/>
                  </a:moveTo>
                  <a:lnTo>
                    <a:pt x="8" y="24"/>
                  </a:lnTo>
                  <a:lnTo>
                    <a:pt x="8" y="24"/>
                  </a:lnTo>
                  <a:close/>
                  <a:moveTo>
                    <a:pt x="35" y="24"/>
                  </a:moveTo>
                  <a:lnTo>
                    <a:pt x="34" y="24"/>
                  </a:lnTo>
                  <a:lnTo>
                    <a:pt x="35" y="24"/>
                  </a:lnTo>
                  <a:close/>
                  <a:moveTo>
                    <a:pt x="32" y="24"/>
                  </a:moveTo>
                  <a:lnTo>
                    <a:pt x="32" y="23"/>
                  </a:lnTo>
                  <a:lnTo>
                    <a:pt x="32" y="24"/>
                  </a:lnTo>
                  <a:close/>
                  <a:moveTo>
                    <a:pt x="7" y="23"/>
                  </a:moveTo>
                  <a:lnTo>
                    <a:pt x="6" y="23"/>
                  </a:lnTo>
                  <a:lnTo>
                    <a:pt x="7" y="23"/>
                  </a:lnTo>
                  <a:close/>
                  <a:moveTo>
                    <a:pt x="10" y="19"/>
                  </a:moveTo>
                  <a:lnTo>
                    <a:pt x="9" y="20"/>
                  </a:lnTo>
                  <a:lnTo>
                    <a:pt x="10" y="19"/>
                  </a:lnTo>
                  <a:close/>
                  <a:moveTo>
                    <a:pt x="33" y="20"/>
                  </a:moveTo>
                  <a:lnTo>
                    <a:pt x="33" y="19"/>
                  </a:lnTo>
                  <a:lnTo>
                    <a:pt x="33" y="20"/>
                  </a:lnTo>
                  <a:close/>
                  <a:moveTo>
                    <a:pt x="33" y="19"/>
                  </a:moveTo>
                  <a:lnTo>
                    <a:pt x="33" y="19"/>
                  </a:lnTo>
                  <a:lnTo>
                    <a:pt x="33" y="19"/>
                  </a:lnTo>
                  <a:close/>
                  <a:moveTo>
                    <a:pt x="29" y="19"/>
                  </a:moveTo>
                  <a:lnTo>
                    <a:pt x="29" y="19"/>
                  </a:lnTo>
                  <a:lnTo>
                    <a:pt x="29" y="19"/>
                  </a:lnTo>
                  <a:close/>
                  <a:moveTo>
                    <a:pt x="33" y="17"/>
                  </a:moveTo>
                  <a:lnTo>
                    <a:pt x="33" y="17"/>
                  </a:lnTo>
                  <a:lnTo>
                    <a:pt x="33" y="16"/>
                  </a:lnTo>
                  <a:lnTo>
                    <a:pt x="33" y="17"/>
                  </a:lnTo>
                  <a:close/>
                  <a:moveTo>
                    <a:pt x="52" y="16"/>
                  </a:moveTo>
                  <a:lnTo>
                    <a:pt x="52" y="17"/>
                  </a:lnTo>
                  <a:lnTo>
                    <a:pt x="52" y="16"/>
                  </a:lnTo>
                  <a:close/>
                  <a:moveTo>
                    <a:pt x="0" y="16"/>
                  </a:moveTo>
                  <a:lnTo>
                    <a:pt x="0" y="15"/>
                  </a:lnTo>
                  <a:lnTo>
                    <a:pt x="0" y="16"/>
                  </a:lnTo>
                  <a:close/>
                  <a:moveTo>
                    <a:pt x="41" y="10"/>
                  </a:moveTo>
                  <a:lnTo>
                    <a:pt x="41" y="10"/>
                  </a:lnTo>
                  <a:lnTo>
                    <a:pt x="41" y="10"/>
                  </a:lnTo>
                  <a:close/>
                  <a:moveTo>
                    <a:pt x="33" y="6"/>
                  </a:moveTo>
                  <a:lnTo>
                    <a:pt x="32" y="6"/>
                  </a:lnTo>
                  <a:lnTo>
                    <a:pt x="33" y="5"/>
                  </a:lnTo>
                  <a:lnTo>
                    <a:pt x="33" y="6"/>
                  </a:lnTo>
                  <a:close/>
                  <a:moveTo>
                    <a:pt x="49" y="1"/>
                  </a:moveTo>
                  <a:lnTo>
                    <a:pt x="49" y="0"/>
                  </a:lnTo>
                  <a:lnTo>
                    <a:pt x="49" y="1"/>
                  </a:lnTo>
                  <a:close/>
                  <a:moveTo>
                    <a:pt x="49" y="0"/>
                  </a:moveTo>
                  <a:lnTo>
                    <a:pt x="49" y="1"/>
                  </a:ln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0" name="Freeform 46"/>
            <p:cNvSpPr>
              <a:spLocks noEditPoints="1"/>
            </p:cNvSpPr>
            <p:nvPr/>
          </p:nvSpPr>
          <p:spPr bwMode="auto">
            <a:xfrm>
              <a:off x="5730450" y="3662513"/>
              <a:ext cx="5221" cy="5511"/>
            </a:xfrm>
            <a:custGeom>
              <a:avLst/>
              <a:gdLst>
                <a:gd name="T0" fmla="*/ 3 w 4"/>
                <a:gd name="T1" fmla="*/ 4 h 4"/>
                <a:gd name="T2" fmla="*/ 3 w 4"/>
                <a:gd name="T3" fmla="*/ 4 h 4"/>
                <a:gd name="T4" fmla="*/ 3 w 4"/>
                <a:gd name="T5" fmla="*/ 4 h 4"/>
                <a:gd name="T6" fmla="*/ 3 w 4"/>
                <a:gd name="T7" fmla="*/ 4 h 4"/>
                <a:gd name="T8" fmla="*/ 3 w 4"/>
                <a:gd name="T9" fmla="*/ 4 h 4"/>
                <a:gd name="T10" fmla="*/ 3 w 4"/>
                <a:gd name="T11" fmla="*/ 4 h 4"/>
                <a:gd name="T12" fmla="*/ 3 w 4"/>
                <a:gd name="T13" fmla="*/ 4 h 4"/>
                <a:gd name="T14" fmla="*/ 3 w 4"/>
                <a:gd name="T15" fmla="*/ 4 h 4"/>
                <a:gd name="T16" fmla="*/ 3 w 4"/>
                <a:gd name="T17" fmla="*/ 4 h 4"/>
                <a:gd name="T18" fmla="*/ 3 w 4"/>
                <a:gd name="T19" fmla="*/ 4 h 4"/>
                <a:gd name="T20" fmla="*/ 2 w 4"/>
                <a:gd name="T21" fmla="*/ 3 h 4"/>
                <a:gd name="T22" fmla="*/ 2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2 w 4"/>
                <a:gd name="T29" fmla="*/ 3 h 4"/>
                <a:gd name="T30" fmla="*/ 2 w 4"/>
                <a:gd name="T31" fmla="*/ 3 h 4"/>
                <a:gd name="T32" fmla="*/ 1 w 4"/>
                <a:gd name="T33" fmla="*/ 3 h 4"/>
                <a:gd name="T34" fmla="*/ 1 w 4"/>
                <a:gd name="T35" fmla="*/ 3 h 4"/>
                <a:gd name="T36" fmla="*/ 1 w 4"/>
                <a:gd name="T37" fmla="*/ 4 h 4"/>
                <a:gd name="T38" fmla="*/ 1 w 4"/>
                <a:gd name="T39" fmla="*/ 4 h 4"/>
                <a:gd name="T40" fmla="*/ 1 w 4"/>
                <a:gd name="T41" fmla="*/ 4 h 4"/>
                <a:gd name="T42" fmla="*/ 1 w 4"/>
                <a:gd name="T43" fmla="*/ 4 h 4"/>
                <a:gd name="T44" fmla="*/ 1 w 4"/>
                <a:gd name="T45" fmla="*/ 4 h 4"/>
                <a:gd name="T46" fmla="*/ 1 w 4"/>
                <a:gd name="T47" fmla="*/ 4 h 4"/>
                <a:gd name="T48" fmla="*/ 1 w 4"/>
                <a:gd name="T49" fmla="*/ 4 h 4"/>
                <a:gd name="T50" fmla="*/ 1 w 4"/>
                <a:gd name="T51" fmla="*/ 4 h 4"/>
                <a:gd name="T52" fmla="*/ 1 w 4"/>
                <a:gd name="T53" fmla="*/ 4 h 4"/>
                <a:gd name="T54" fmla="*/ 1 w 4"/>
                <a:gd name="T55" fmla="*/ 4 h 4"/>
                <a:gd name="T56" fmla="*/ 0 w 4"/>
                <a:gd name="T57" fmla="*/ 4 h 4"/>
                <a:gd name="T58" fmla="*/ 0 w 4"/>
                <a:gd name="T59" fmla="*/ 4 h 4"/>
                <a:gd name="T60" fmla="*/ 0 w 4"/>
                <a:gd name="T61" fmla="*/ 4 h 4"/>
                <a:gd name="T62" fmla="*/ 1 w 4"/>
                <a:gd name="T63" fmla="*/ 4 h 4"/>
                <a:gd name="T64" fmla="*/ 1 w 4"/>
                <a:gd name="T65" fmla="*/ 4 h 4"/>
                <a:gd name="T66" fmla="*/ 1 w 4"/>
                <a:gd name="T67" fmla="*/ 4 h 4"/>
                <a:gd name="T68" fmla="*/ 1 w 4"/>
                <a:gd name="T69" fmla="*/ 4 h 4"/>
                <a:gd name="T70" fmla="*/ 1 w 4"/>
                <a:gd name="T71" fmla="*/ 4 h 4"/>
                <a:gd name="T72" fmla="*/ 1 w 4"/>
                <a:gd name="T73" fmla="*/ 3 h 4"/>
                <a:gd name="T74" fmla="*/ 1 w 4"/>
                <a:gd name="T75" fmla="*/ 3 h 4"/>
                <a:gd name="T76" fmla="*/ 1 w 4"/>
                <a:gd name="T77" fmla="*/ 3 h 4"/>
                <a:gd name="T78" fmla="*/ 1 w 4"/>
                <a:gd name="T79" fmla="*/ 3 h 4"/>
                <a:gd name="T80" fmla="*/ 1 w 4"/>
                <a:gd name="T81" fmla="*/ 3 h 4"/>
                <a:gd name="T82" fmla="*/ 1 w 4"/>
                <a:gd name="T83" fmla="*/ 3 h 4"/>
                <a:gd name="T84" fmla="*/ 1 w 4"/>
                <a:gd name="T85" fmla="*/ 3 h 4"/>
                <a:gd name="T86" fmla="*/ 1 w 4"/>
                <a:gd name="T87" fmla="*/ 3 h 4"/>
                <a:gd name="T88" fmla="*/ 4 w 4"/>
                <a:gd name="T89" fmla="*/ 0 h 4"/>
                <a:gd name="T90" fmla="*/ 4 w 4"/>
                <a:gd name="T91" fmla="*/ 0 h 4"/>
                <a:gd name="T92" fmla="*/ 4 w 4"/>
                <a:gd name="T93" fmla="*/ 1 h 4"/>
                <a:gd name="T94" fmla="*/ 4 w 4"/>
                <a:gd name="T95" fmla="*/ 1 h 4"/>
                <a:gd name="T96" fmla="*/ 4 w 4"/>
                <a:gd name="T97" fmla="*/ 1 h 4"/>
                <a:gd name="T98" fmla="*/ 4 w 4"/>
                <a:gd name="T99" fmla="*/ 1 h 4"/>
                <a:gd name="T100" fmla="*/ 4 w 4"/>
                <a:gd name="T101" fmla="*/ 1 h 4"/>
                <a:gd name="T102" fmla="*/ 4 w 4"/>
                <a:gd name="T103" fmla="*/ 0 h 4"/>
                <a:gd name="T104" fmla="*/ 4 w 4"/>
                <a:gd name="T105" fmla="*/ 0 h 4"/>
                <a:gd name="T106" fmla="*/ 4 w 4"/>
                <a:gd name="T107" fmla="*/ 0 h 4"/>
                <a:gd name="T108" fmla="*/ 4 w 4"/>
                <a:gd name="T109" fmla="*/ 0 h 4"/>
                <a:gd name="T110" fmla="*/ 4 w 4"/>
                <a:gd name="T111" fmla="*/ 0 h 4"/>
                <a:gd name="T112" fmla="*/ 4 w 4"/>
                <a:gd name="T1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close/>
                  <a:moveTo>
                    <a:pt x="3" y="4"/>
                  </a:move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close/>
                  <a:moveTo>
                    <a:pt x="2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close/>
                  <a:moveTo>
                    <a:pt x="1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1" name="Freeform 47"/>
            <p:cNvSpPr>
              <a:spLocks noEditPoints="1"/>
            </p:cNvSpPr>
            <p:nvPr/>
          </p:nvSpPr>
          <p:spPr bwMode="auto">
            <a:xfrm>
              <a:off x="5730450" y="3662513"/>
              <a:ext cx="5221" cy="5511"/>
            </a:xfrm>
            <a:custGeom>
              <a:avLst/>
              <a:gdLst>
                <a:gd name="T0" fmla="*/ 3 w 4"/>
                <a:gd name="T1" fmla="*/ 4 h 4"/>
                <a:gd name="T2" fmla="*/ 3 w 4"/>
                <a:gd name="T3" fmla="*/ 4 h 4"/>
                <a:gd name="T4" fmla="*/ 3 w 4"/>
                <a:gd name="T5" fmla="*/ 4 h 4"/>
                <a:gd name="T6" fmla="*/ 3 w 4"/>
                <a:gd name="T7" fmla="*/ 4 h 4"/>
                <a:gd name="T8" fmla="*/ 3 w 4"/>
                <a:gd name="T9" fmla="*/ 4 h 4"/>
                <a:gd name="T10" fmla="*/ 2 w 4"/>
                <a:gd name="T11" fmla="*/ 4 h 4"/>
                <a:gd name="T12" fmla="*/ 2 w 4"/>
                <a:gd name="T13" fmla="*/ 4 h 4"/>
                <a:gd name="T14" fmla="*/ 2 w 4"/>
                <a:gd name="T15" fmla="*/ 4 h 4"/>
                <a:gd name="T16" fmla="*/ 2 w 4"/>
                <a:gd name="T17" fmla="*/ 4 h 4"/>
                <a:gd name="T18" fmla="*/ 0 w 4"/>
                <a:gd name="T19" fmla="*/ 4 h 4"/>
                <a:gd name="T20" fmla="*/ 0 w 4"/>
                <a:gd name="T21" fmla="*/ 4 h 4"/>
                <a:gd name="T22" fmla="*/ 0 w 4"/>
                <a:gd name="T23" fmla="*/ 4 h 4"/>
                <a:gd name="T24" fmla="*/ 2 w 4"/>
                <a:gd name="T25" fmla="*/ 4 h 4"/>
                <a:gd name="T26" fmla="*/ 2 w 4"/>
                <a:gd name="T27" fmla="*/ 4 h 4"/>
                <a:gd name="T28" fmla="*/ 2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2 w 4"/>
                <a:gd name="T39" fmla="*/ 3 h 4"/>
                <a:gd name="T40" fmla="*/ 2 w 4"/>
                <a:gd name="T41" fmla="*/ 3 h 4"/>
                <a:gd name="T42" fmla="*/ 2 w 4"/>
                <a:gd name="T43" fmla="*/ 3 h 4"/>
                <a:gd name="T44" fmla="*/ 2 w 4"/>
                <a:gd name="T45" fmla="*/ 3 h 4"/>
                <a:gd name="T46" fmla="*/ 2 w 4"/>
                <a:gd name="T47" fmla="*/ 3 h 4"/>
                <a:gd name="T48" fmla="*/ 2 w 4"/>
                <a:gd name="T49" fmla="*/ 3 h 4"/>
                <a:gd name="T50" fmla="*/ 4 w 4"/>
                <a:gd name="T51" fmla="*/ 1 h 4"/>
                <a:gd name="T52" fmla="*/ 4 w 4"/>
                <a:gd name="T53" fmla="*/ 1 h 4"/>
                <a:gd name="T54" fmla="*/ 4 w 4"/>
                <a:gd name="T55" fmla="*/ 1 h 4"/>
                <a:gd name="T56" fmla="*/ 4 w 4"/>
                <a:gd name="T57" fmla="*/ 1 h 4"/>
                <a:gd name="T58" fmla="*/ 4 w 4"/>
                <a:gd name="T59" fmla="*/ 1 h 4"/>
                <a:gd name="T60" fmla="*/ 4 w 4"/>
                <a:gd name="T61" fmla="*/ 0 h 4"/>
                <a:gd name="T62" fmla="*/ 4 w 4"/>
                <a:gd name="T63" fmla="*/ 0 h 4"/>
                <a:gd name="T64" fmla="*/ 4 w 4"/>
                <a:gd name="T65" fmla="*/ 0 h 4"/>
                <a:gd name="T66" fmla="*/ 3 w 4"/>
                <a:gd name="T67" fmla="*/ 0 h 4"/>
                <a:gd name="T68" fmla="*/ 3 w 4"/>
                <a:gd name="T69" fmla="*/ 0 h 4"/>
                <a:gd name="T70" fmla="*/ 3 w 4"/>
                <a:gd name="T71" fmla="*/ 0 h 4"/>
                <a:gd name="T72" fmla="*/ 4 w 4"/>
                <a:gd name="T73" fmla="*/ 0 h 4"/>
                <a:gd name="T74" fmla="*/ 4 w 4"/>
                <a:gd name="T7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close/>
                  <a:moveTo>
                    <a:pt x="3" y="4"/>
                  </a:move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close/>
                  <a:moveTo>
                    <a:pt x="2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close/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2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close/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close/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close/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close/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2" name="Freeform 48"/>
            <p:cNvSpPr>
              <a:spLocks/>
            </p:cNvSpPr>
            <p:nvPr/>
          </p:nvSpPr>
          <p:spPr bwMode="auto">
            <a:xfrm>
              <a:off x="5889700" y="378651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3" name="Freeform 49"/>
            <p:cNvSpPr>
              <a:spLocks/>
            </p:cNvSpPr>
            <p:nvPr/>
          </p:nvSpPr>
          <p:spPr bwMode="auto">
            <a:xfrm>
              <a:off x="5927554" y="3681803"/>
              <a:ext cx="71793" cy="44091"/>
            </a:xfrm>
            <a:custGeom>
              <a:avLst/>
              <a:gdLst>
                <a:gd name="T0" fmla="*/ 46 w 55"/>
                <a:gd name="T1" fmla="*/ 2 h 32"/>
                <a:gd name="T2" fmla="*/ 49 w 55"/>
                <a:gd name="T3" fmla="*/ 2 h 32"/>
                <a:gd name="T4" fmla="*/ 50 w 55"/>
                <a:gd name="T5" fmla="*/ 4 h 32"/>
                <a:gd name="T6" fmla="*/ 52 w 55"/>
                <a:gd name="T7" fmla="*/ 5 h 32"/>
                <a:gd name="T8" fmla="*/ 54 w 55"/>
                <a:gd name="T9" fmla="*/ 5 h 32"/>
                <a:gd name="T10" fmla="*/ 54 w 55"/>
                <a:gd name="T11" fmla="*/ 8 h 32"/>
                <a:gd name="T12" fmla="*/ 52 w 55"/>
                <a:gd name="T13" fmla="*/ 9 h 32"/>
                <a:gd name="T14" fmla="*/ 49 w 55"/>
                <a:gd name="T15" fmla="*/ 11 h 32"/>
                <a:gd name="T16" fmla="*/ 48 w 55"/>
                <a:gd name="T17" fmla="*/ 12 h 32"/>
                <a:gd name="T18" fmla="*/ 47 w 55"/>
                <a:gd name="T19" fmla="*/ 15 h 32"/>
                <a:gd name="T20" fmla="*/ 45 w 55"/>
                <a:gd name="T21" fmla="*/ 17 h 32"/>
                <a:gd name="T22" fmla="*/ 45 w 55"/>
                <a:gd name="T23" fmla="*/ 20 h 32"/>
                <a:gd name="T24" fmla="*/ 43 w 55"/>
                <a:gd name="T25" fmla="*/ 21 h 32"/>
                <a:gd name="T26" fmla="*/ 43 w 55"/>
                <a:gd name="T27" fmla="*/ 23 h 32"/>
                <a:gd name="T28" fmla="*/ 42 w 55"/>
                <a:gd name="T29" fmla="*/ 24 h 32"/>
                <a:gd name="T30" fmla="*/ 40 w 55"/>
                <a:gd name="T31" fmla="*/ 27 h 32"/>
                <a:gd name="T32" fmla="*/ 37 w 55"/>
                <a:gd name="T33" fmla="*/ 28 h 32"/>
                <a:gd name="T34" fmla="*/ 35 w 55"/>
                <a:gd name="T35" fmla="*/ 28 h 32"/>
                <a:gd name="T36" fmla="*/ 31 w 55"/>
                <a:gd name="T37" fmla="*/ 28 h 32"/>
                <a:gd name="T38" fmla="*/ 28 w 55"/>
                <a:gd name="T39" fmla="*/ 28 h 32"/>
                <a:gd name="T40" fmla="*/ 25 w 55"/>
                <a:gd name="T41" fmla="*/ 30 h 32"/>
                <a:gd name="T42" fmla="*/ 24 w 55"/>
                <a:gd name="T43" fmla="*/ 30 h 32"/>
                <a:gd name="T44" fmla="*/ 22 w 55"/>
                <a:gd name="T45" fmla="*/ 31 h 32"/>
                <a:gd name="T46" fmla="*/ 20 w 55"/>
                <a:gd name="T47" fmla="*/ 32 h 32"/>
                <a:gd name="T48" fmla="*/ 17 w 55"/>
                <a:gd name="T49" fmla="*/ 32 h 32"/>
                <a:gd name="T50" fmla="*/ 15 w 55"/>
                <a:gd name="T51" fmla="*/ 32 h 32"/>
                <a:gd name="T52" fmla="*/ 13 w 55"/>
                <a:gd name="T53" fmla="*/ 31 h 32"/>
                <a:gd name="T54" fmla="*/ 10 w 55"/>
                <a:gd name="T55" fmla="*/ 30 h 32"/>
                <a:gd name="T56" fmla="*/ 9 w 55"/>
                <a:gd name="T57" fmla="*/ 28 h 32"/>
                <a:gd name="T58" fmla="*/ 6 w 55"/>
                <a:gd name="T59" fmla="*/ 26 h 32"/>
                <a:gd name="T60" fmla="*/ 6 w 55"/>
                <a:gd name="T61" fmla="*/ 25 h 32"/>
                <a:gd name="T62" fmla="*/ 4 w 55"/>
                <a:gd name="T63" fmla="*/ 24 h 32"/>
                <a:gd name="T64" fmla="*/ 3 w 55"/>
                <a:gd name="T65" fmla="*/ 22 h 32"/>
                <a:gd name="T66" fmla="*/ 2 w 55"/>
                <a:gd name="T67" fmla="*/ 20 h 32"/>
                <a:gd name="T68" fmla="*/ 1 w 55"/>
                <a:gd name="T69" fmla="*/ 19 h 32"/>
                <a:gd name="T70" fmla="*/ 2 w 55"/>
                <a:gd name="T71" fmla="*/ 19 h 32"/>
                <a:gd name="T72" fmla="*/ 4 w 55"/>
                <a:gd name="T73" fmla="*/ 17 h 32"/>
                <a:gd name="T74" fmla="*/ 3 w 55"/>
                <a:gd name="T75" fmla="*/ 16 h 32"/>
                <a:gd name="T76" fmla="*/ 4 w 55"/>
                <a:gd name="T77" fmla="*/ 13 h 32"/>
                <a:gd name="T78" fmla="*/ 5 w 55"/>
                <a:gd name="T79" fmla="*/ 12 h 32"/>
                <a:gd name="T80" fmla="*/ 3 w 55"/>
                <a:gd name="T81" fmla="*/ 10 h 32"/>
                <a:gd name="T82" fmla="*/ 5 w 55"/>
                <a:gd name="T83" fmla="*/ 11 h 32"/>
                <a:gd name="T84" fmla="*/ 8 w 55"/>
                <a:gd name="T85" fmla="*/ 10 h 32"/>
                <a:gd name="T86" fmla="*/ 8 w 55"/>
                <a:gd name="T87" fmla="*/ 8 h 32"/>
                <a:gd name="T88" fmla="*/ 10 w 55"/>
                <a:gd name="T89" fmla="*/ 8 h 32"/>
                <a:gd name="T90" fmla="*/ 13 w 55"/>
                <a:gd name="T91" fmla="*/ 9 h 32"/>
                <a:gd name="T92" fmla="*/ 17 w 55"/>
                <a:gd name="T93" fmla="*/ 9 h 32"/>
                <a:gd name="T94" fmla="*/ 21 w 55"/>
                <a:gd name="T95" fmla="*/ 9 h 32"/>
                <a:gd name="T96" fmla="*/ 21 w 55"/>
                <a:gd name="T97" fmla="*/ 8 h 32"/>
                <a:gd name="T98" fmla="*/ 23 w 55"/>
                <a:gd name="T99" fmla="*/ 6 h 32"/>
                <a:gd name="T100" fmla="*/ 27 w 55"/>
                <a:gd name="T101" fmla="*/ 5 h 32"/>
                <a:gd name="T102" fmla="*/ 28 w 55"/>
                <a:gd name="T103" fmla="*/ 5 h 32"/>
                <a:gd name="T104" fmla="*/ 30 w 55"/>
                <a:gd name="T105" fmla="*/ 4 h 32"/>
                <a:gd name="T106" fmla="*/ 32 w 55"/>
                <a:gd name="T107" fmla="*/ 5 h 32"/>
                <a:gd name="T108" fmla="*/ 34 w 55"/>
                <a:gd name="T109" fmla="*/ 3 h 32"/>
                <a:gd name="T110" fmla="*/ 36 w 55"/>
                <a:gd name="T111" fmla="*/ 0 h 32"/>
                <a:gd name="T112" fmla="*/ 38 w 55"/>
                <a:gd name="T113" fmla="*/ 0 h 32"/>
                <a:gd name="T114" fmla="*/ 41 w 55"/>
                <a:gd name="T115" fmla="*/ 1 h 32"/>
                <a:gd name="T116" fmla="*/ 43 w 55"/>
                <a:gd name="T1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" h="32">
                  <a:moveTo>
                    <a:pt x="43" y="0"/>
                  </a:moveTo>
                  <a:lnTo>
                    <a:pt x="44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3"/>
                  </a:lnTo>
                  <a:lnTo>
                    <a:pt x="50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7"/>
                  </a:lnTo>
                  <a:lnTo>
                    <a:pt x="55" y="7"/>
                  </a:lnTo>
                  <a:lnTo>
                    <a:pt x="54" y="7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9"/>
                  </a:lnTo>
                  <a:lnTo>
                    <a:pt x="53" y="8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0" y="9"/>
                  </a:lnTo>
                  <a:lnTo>
                    <a:pt x="50" y="10"/>
                  </a:lnTo>
                  <a:lnTo>
                    <a:pt x="49" y="10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9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7" y="12"/>
                  </a:lnTo>
                  <a:lnTo>
                    <a:pt x="47" y="13"/>
                  </a:lnTo>
                  <a:lnTo>
                    <a:pt x="48" y="13"/>
                  </a:lnTo>
                  <a:lnTo>
                    <a:pt x="48" y="13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7" y="15"/>
                  </a:lnTo>
                  <a:lnTo>
                    <a:pt x="47" y="15"/>
                  </a:lnTo>
                  <a:lnTo>
                    <a:pt x="46" y="15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7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3" y="20"/>
                  </a:lnTo>
                  <a:lnTo>
                    <a:pt x="43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3" y="21"/>
                  </a:lnTo>
                  <a:lnTo>
                    <a:pt x="43" y="22"/>
                  </a:lnTo>
                  <a:lnTo>
                    <a:pt x="43" y="21"/>
                  </a:lnTo>
                  <a:lnTo>
                    <a:pt x="43" y="21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23"/>
                  </a:lnTo>
                  <a:lnTo>
                    <a:pt x="42" y="22"/>
                  </a:lnTo>
                  <a:lnTo>
                    <a:pt x="42" y="23"/>
                  </a:lnTo>
                  <a:lnTo>
                    <a:pt x="42" y="23"/>
                  </a:lnTo>
                  <a:lnTo>
                    <a:pt x="42" y="23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25"/>
                  </a:lnTo>
                  <a:lnTo>
                    <a:pt x="41" y="25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1" y="27"/>
                  </a:lnTo>
                  <a:lnTo>
                    <a:pt x="40" y="27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9" y="26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7" y="27"/>
                  </a:lnTo>
                  <a:lnTo>
                    <a:pt x="37" y="28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5" y="27"/>
                  </a:lnTo>
                  <a:lnTo>
                    <a:pt x="35" y="28"/>
                  </a:lnTo>
                  <a:lnTo>
                    <a:pt x="35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3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1" y="28"/>
                  </a:lnTo>
                  <a:lnTo>
                    <a:pt x="31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9" y="28"/>
                  </a:lnTo>
                  <a:lnTo>
                    <a:pt x="29" y="27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7" y="28"/>
                  </a:lnTo>
                  <a:lnTo>
                    <a:pt x="28" y="28"/>
                  </a:lnTo>
                  <a:lnTo>
                    <a:pt x="27" y="28"/>
                  </a:lnTo>
                  <a:lnTo>
                    <a:pt x="27" y="29"/>
                  </a:lnTo>
                  <a:lnTo>
                    <a:pt x="27" y="29"/>
                  </a:lnTo>
                  <a:lnTo>
                    <a:pt x="25" y="30"/>
                  </a:lnTo>
                  <a:lnTo>
                    <a:pt x="26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4" y="29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1"/>
                  </a:lnTo>
                  <a:lnTo>
                    <a:pt x="23" y="30"/>
                  </a:lnTo>
                  <a:lnTo>
                    <a:pt x="23" y="31"/>
                  </a:lnTo>
                  <a:lnTo>
                    <a:pt x="23" y="30"/>
                  </a:lnTo>
                  <a:lnTo>
                    <a:pt x="23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0" y="31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8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4" y="32"/>
                  </a:lnTo>
                  <a:lnTo>
                    <a:pt x="13" y="32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1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9" y="30"/>
                  </a:lnTo>
                  <a:lnTo>
                    <a:pt x="9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8" y="28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6" y="25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3" y="21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8" y="10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2" y="6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2" y="5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4" name="Freeform 50"/>
            <p:cNvSpPr>
              <a:spLocks/>
            </p:cNvSpPr>
            <p:nvPr/>
          </p:nvSpPr>
          <p:spPr bwMode="auto">
            <a:xfrm>
              <a:off x="5502017" y="3367658"/>
              <a:ext cx="116174" cy="59247"/>
            </a:xfrm>
            <a:custGeom>
              <a:avLst/>
              <a:gdLst>
                <a:gd name="T0" fmla="*/ 49 w 89"/>
                <a:gd name="T1" fmla="*/ 40 h 43"/>
                <a:gd name="T2" fmla="*/ 41 w 89"/>
                <a:gd name="T3" fmla="*/ 42 h 43"/>
                <a:gd name="T4" fmla="*/ 33 w 89"/>
                <a:gd name="T5" fmla="*/ 37 h 43"/>
                <a:gd name="T6" fmla="*/ 34 w 89"/>
                <a:gd name="T7" fmla="*/ 35 h 43"/>
                <a:gd name="T8" fmla="*/ 29 w 89"/>
                <a:gd name="T9" fmla="*/ 38 h 43"/>
                <a:gd name="T10" fmla="*/ 31 w 89"/>
                <a:gd name="T11" fmla="*/ 34 h 43"/>
                <a:gd name="T12" fmla="*/ 26 w 89"/>
                <a:gd name="T13" fmla="*/ 37 h 43"/>
                <a:gd name="T14" fmla="*/ 15 w 89"/>
                <a:gd name="T15" fmla="*/ 37 h 43"/>
                <a:gd name="T16" fmla="*/ 20 w 89"/>
                <a:gd name="T17" fmla="*/ 34 h 43"/>
                <a:gd name="T18" fmla="*/ 22 w 89"/>
                <a:gd name="T19" fmla="*/ 31 h 43"/>
                <a:gd name="T20" fmla="*/ 20 w 89"/>
                <a:gd name="T21" fmla="*/ 30 h 43"/>
                <a:gd name="T22" fmla="*/ 22 w 89"/>
                <a:gd name="T23" fmla="*/ 28 h 43"/>
                <a:gd name="T24" fmla="*/ 23 w 89"/>
                <a:gd name="T25" fmla="*/ 27 h 43"/>
                <a:gd name="T26" fmla="*/ 18 w 89"/>
                <a:gd name="T27" fmla="*/ 28 h 43"/>
                <a:gd name="T28" fmla="*/ 18 w 89"/>
                <a:gd name="T29" fmla="*/ 26 h 43"/>
                <a:gd name="T30" fmla="*/ 15 w 89"/>
                <a:gd name="T31" fmla="*/ 24 h 43"/>
                <a:gd name="T32" fmla="*/ 4 w 89"/>
                <a:gd name="T33" fmla="*/ 23 h 43"/>
                <a:gd name="T34" fmla="*/ 12 w 89"/>
                <a:gd name="T35" fmla="*/ 21 h 43"/>
                <a:gd name="T36" fmla="*/ 14 w 89"/>
                <a:gd name="T37" fmla="*/ 20 h 43"/>
                <a:gd name="T38" fmla="*/ 20 w 89"/>
                <a:gd name="T39" fmla="*/ 21 h 43"/>
                <a:gd name="T40" fmla="*/ 16 w 89"/>
                <a:gd name="T41" fmla="*/ 19 h 43"/>
                <a:gd name="T42" fmla="*/ 19 w 89"/>
                <a:gd name="T43" fmla="*/ 16 h 43"/>
                <a:gd name="T44" fmla="*/ 18 w 89"/>
                <a:gd name="T45" fmla="*/ 15 h 43"/>
                <a:gd name="T46" fmla="*/ 15 w 89"/>
                <a:gd name="T47" fmla="*/ 14 h 43"/>
                <a:gd name="T48" fmla="*/ 14 w 89"/>
                <a:gd name="T49" fmla="*/ 13 h 43"/>
                <a:gd name="T50" fmla="*/ 5 w 89"/>
                <a:gd name="T51" fmla="*/ 15 h 43"/>
                <a:gd name="T52" fmla="*/ 5 w 89"/>
                <a:gd name="T53" fmla="*/ 14 h 43"/>
                <a:gd name="T54" fmla="*/ 6 w 89"/>
                <a:gd name="T55" fmla="*/ 11 h 43"/>
                <a:gd name="T56" fmla="*/ 8 w 89"/>
                <a:gd name="T57" fmla="*/ 11 h 43"/>
                <a:gd name="T58" fmla="*/ 7 w 89"/>
                <a:gd name="T59" fmla="*/ 8 h 43"/>
                <a:gd name="T60" fmla="*/ 9 w 89"/>
                <a:gd name="T61" fmla="*/ 6 h 43"/>
                <a:gd name="T62" fmla="*/ 12 w 89"/>
                <a:gd name="T63" fmla="*/ 8 h 43"/>
                <a:gd name="T64" fmla="*/ 16 w 89"/>
                <a:gd name="T65" fmla="*/ 8 h 43"/>
                <a:gd name="T66" fmla="*/ 18 w 89"/>
                <a:gd name="T67" fmla="*/ 9 h 43"/>
                <a:gd name="T68" fmla="*/ 16 w 89"/>
                <a:gd name="T69" fmla="*/ 4 h 43"/>
                <a:gd name="T70" fmla="*/ 12 w 89"/>
                <a:gd name="T71" fmla="*/ 3 h 43"/>
                <a:gd name="T72" fmla="*/ 16 w 89"/>
                <a:gd name="T73" fmla="*/ 2 h 43"/>
                <a:gd name="T74" fmla="*/ 22 w 89"/>
                <a:gd name="T75" fmla="*/ 5 h 43"/>
                <a:gd name="T76" fmla="*/ 25 w 89"/>
                <a:gd name="T77" fmla="*/ 8 h 43"/>
                <a:gd name="T78" fmla="*/ 23 w 89"/>
                <a:gd name="T79" fmla="*/ 12 h 43"/>
                <a:gd name="T80" fmla="*/ 27 w 89"/>
                <a:gd name="T81" fmla="*/ 19 h 43"/>
                <a:gd name="T82" fmla="*/ 31 w 89"/>
                <a:gd name="T83" fmla="*/ 13 h 43"/>
                <a:gd name="T84" fmla="*/ 34 w 89"/>
                <a:gd name="T85" fmla="*/ 12 h 43"/>
                <a:gd name="T86" fmla="*/ 36 w 89"/>
                <a:gd name="T87" fmla="*/ 7 h 43"/>
                <a:gd name="T88" fmla="*/ 41 w 89"/>
                <a:gd name="T89" fmla="*/ 7 h 43"/>
                <a:gd name="T90" fmla="*/ 46 w 89"/>
                <a:gd name="T91" fmla="*/ 7 h 43"/>
                <a:gd name="T92" fmla="*/ 51 w 89"/>
                <a:gd name="T93" fmla="*/ 8 h 43"/>
                <a:gd name="T94" fmla="*/ 57 w 89"/>
                <a:gd name="T95" fmla="*/ 7 h 43"/>
                <a:gd name="T96" fmla="*/ 65 w 89"/>
                <a:gd name="T97" fmla="*/ 3 h 43"/>
                <a:gd name="T98" fmla="*/ 68 w 89"/>
                <a:gd name="T99" fmla="*/ 1 h 43"/>
                <a:gd name="T100" fmla="*/ 73 w 89"/>
                <a:gd name="T101" fmla="*/ 5 h 43"/>
                <a:gd name="T102" fmla="*/ 77 w 89"/>
                <a:gd name="T103" fmla="*/ 4 h 43"/>
                <a:gd name="T104" fmla="*/ 77 w 89"/>
                <a:gd name="T105" fmla="*/ 11 h 43"/>
                <a:gd name="T106" fmla="*/ 80 w 89"/>
                <a:gd name="T107" fmla="*/ 14 h 43"/>
                <a:gd name="T108" fmla="*/ 79 w 89"/>
                <a:gd name="T109" fmla="*/ 19 h 43"/>
                <a:gd name="T110" fmla="*/ 82 w 89"/>
                <a:gd name="T111" fmla="*/ 13 h 43"/>
                <a:gd name="T112" fmla="*/ 86 w 89"/>
                <a:gd name="T113" fmla="*/ 16 h 43"/>
                <a:gd name="T114" fmla="*/ 86 w 89"/>
                <a:gd name="T115" fmla="*/ 19 h 43"/>
                <a:gd name="T116" fmla="*/ 83 w 89"/>
                <a:gd name="T117" fmla="*/ 21 h 43"/>
                <a:gd name="T118" fmla="*/ 85 w 89"/>
                <a:gd name="T119" fmla="*/ 24 h 43"/>
                <a:gd name="T120" fmla="*/ 80 w 89"/>
                <a:gd name="T121" fmla="*/ 27 h 43"/>
                <a:gd name="T122" fmla="*/ 75 w 89"/>
                <a:gd name="T123" fmla="*/ 31 h 43"/>
                <a:gd name="T124" fmla="*/ 70 w 89"/>
                <a:gd name="T125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9" h="43">
                  <a:moveTo>
                    <a:pt x="65" y="35"/>
                  </a:moveTo>
                  <a:lnTo>
                    <a:pt x="65" y="36"/>
                  </a:lnTo>
                  <a:lnTo>
                    <a:pt x="64" y="36"/>
                  </a:lnTo>
                  <a:lnTo>
                    <a:pt x="64" y="37"/>
                  </a:lnTo>
                  <a:lnTo>
                    <a:pt x="63" y="37"/>
                  </a:lnTo>
                  <a:lnTo>
                    <a:pt x="63" y="38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0" y="38"/>
                  </a:lnTo>
                  <a:lnTo>
                    <a:pt x="59" y="38"/>
                  </a:lnTo>
                  <a:lnTo>
                    <a:pt x="59" y="38"/>
                  </a:lnTo>
                  <a:lnTo>
                    <a:pt x="58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55" y="38"/>
                  </a:lnTo>
                  <a:lnTo>
                    <a:pt x="55" y="39"/>
                  </a:lnTo>
                  <a:lnTo>
                    <a:pt x="54" y="39"/>
                  </a:lnTo>
                  <a:lnTo>
                    <a:pt x="53" y="40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2" y="41"/>
                  </a:lnTo>
                  <a:lnTo>
                    <a:pt x="52" y="42"/>
                  </a:lnTo>
                  <a:lnTo>
                    <a:pt x="51" y="42"/>
                  </a:lnTo>
                  <a:lnTo>
                    <a:pt x="51" y="42"/>
                  </a:lnTo>
                  <a:lnTo>
                    <a:pt x="51" y="41"/>
                  </a:lnTo>
                  <a:lnTo>
                    <a:pt x="51" y="41"/>
                  </a:lnTo>
                  <a:lnTo>
                    <a:pt x="50" y="41"/>
                  </a:lnTo>
                  <a:lnTo>
                    <a:pt x="50" y="40"/>
                  </a:lnTo>
                  <a:lnTo>
                    <a:pt x="49" y="40"/>
                  </a:lnTo>
                  <a:lnTo>
                    <a:pt x="49" y="40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8" y="39"/>
                  </a:lnTo>
                  <a:lnTo>
                    <a:pt x="48" y="39"/>
                  </a:lnTo>
                  <a:lnTo>
                    <a:pt x="49" y="39"/>
                  </a:lnTo>
                  <a:lnTo>
                    <a:pt x="49" y="40"/>
                  </a:lnTo>
                  <a:lnTo>
                    <a:pt x="49" y="40"/>
                  </a:lnTo>
                  <a:lnTo>
                    <a:pt x="49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2"/>
                  </a:lnTo>
                  <a:lnTo>
                    <a:pt x="51" y="42"/>
                  </a:lnTo>
                  <a:lnTo>
                    <a:pt x="51" y="42"/>
                  </a:lnTo>
                  <a:lnTo>
                    <a:pt x="51" y="42"/>
                  </a:lnTo>
                  <a:lnTo>
                    <a:pt x="50" y="42"/>
                  </a:lnTo>
                  <a:lnTo>
                    <a:pt x="49" y="42"/>
                  </a:lnTo>
                  <a:lnTo>
                    <a:pt x="49" y="42"/>
                  </a:lnTo>
                  <a:lnTo>
                    <a:pt x="48" y="42"/>
                  </a:lnTo>
                  <a:lnTo>
                    <a:pt x="48" y="43"/>
                  </a:lnTo>
                  <a:lnTo>
                    <a:pt x="47" y="43"/>
                  </a:lnTo>
                  <a:lnTo>
                    <a:pt x="46" y="43"/>
                  </a:lnTo>
                  <a:lnTo>
                    <a:pt x="46" y="43"/>
                  </a:lnTo>
                  <a:lnTo>
                    <a:pt x="45" y="43"/>
                  </a:lnTo>
                  <a:lnTo>
                    <a:pt x="45" y="42"/>
                  </a:lnTo>
                  <a:lnTo>
                    <a:pt x="44" y="42"/>
                  </a:lnTo>
                  <a:lnTo>
                    <a:pt x="44" y="43"/>
                  </a:lnTo>
                  <a:lnTo>
                    <a:pt x="44" y="43"/>
                  </a:lnTo>
                  <a:lnTo>
                    <a:pt x="43" y="43"/>
                  </a:lnTo>
                  <a:lnTo>
                    <a:pt x="42" y="42"/>
                  </a:lnTo>
                  <a:lnTo>
                    <a:pt x="41" y="42"/>
                  </a:lnTo>
                  <a:lnTo>
                    <a:pt x="41" y="42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40" y="41"/>
                  </a:lnTo>
                  <a:lnTo>
                    <a:pt x="39" y="41"/>
                  </a:lnTo>
                  <a:lnTo>
                    <a:pt x="38" y="41"/>
                  </a:lnTo>
                  <a:lnTo>
                    <a:pt x="38" y="41"/>
                  </a:lnTo>
                  <a:lnTo>
                    <a:pt x="37" y="41"/>
                  </a:lnTo>
                  <a:lnTo>
                    <a:pt x="37" y="41"/>
                  </a:lnTo>
                  <a:lnTo>
                    <a:pt x="36" y="41"/>
                  </a:lnTo>
                  <a:lnTo>
                    <a:pt x="36" y="41"/>
                  </a:lnTo>
                  <a:lnTo>
                    <a:pt x="36" y="40"/>
                  </a:lnTo>
                  <a:lnTo>
                    <a:pt x="36" y="39"/>
                  </a:lnTo>
                  <a:lnTo>
                    <a:pt x="36" y="40"/>
                  </a:lnTo>
                  <a:lnTo>
                    <a:pt x="36" y="41"/>
                  </a:lnTo>
                  <a:lnTo>
                    <a:pt x="36" y="41"/>
                  </a:lnTo>
                  <a:lnTo>
                    <a:pt x="35" y="41"/>
                  </a:lnTo>
                  <a:lnTo>
                    <a:pt x="34" y="41"/>
                  </a:lnTo>
                  <a:lnTo>
                    <a:pt x="34" y="41"/>
                  </a:lnTo>
                  <a:lnTo>
                    <a:pt x="33" y="40"/>
                  </a:lnTo>
                  <a:lnTo>
                    <a:pt x="33" y="39"/>
                  </a:lnTo>
                  <a:lnTo>
                    <a:pt x="32" y="39"/>
                  </a:lnTo>
                  <a:lnTo>
                    <a:pt x="32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3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1" y="38"/>
                  </a:lnTo>
                  <a:lnTo>
                    <a:pt x="31" y="39"/>
                  </a:lnTo>
                  <a:lnTo>
                    <a:pt x="32" y="39"/>
                  </a:lnTo>
                  <a:lnTo>
                    <a:pt x="31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7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1" y="36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6"/>
                  </a:lnTo>
                  <a:lnTo>
                    <a:pt x="31" y="35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3" y="35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4" y="34"/>
                  </a:lnTo>
                  <a:lnTo>
                    <a:pt x="34" y="35"/>
                  </a:lnTo>
                  <a:lnTo>
                    <a:pt x="34" y="34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34" y="34"/>
                  </a:lnTo>
                  <a:lnTo>
                    <a:pt x="34" y="35"/>
                  </a:lnTo>
                  <a:lnTo>
                    <a:pt x="34" y="34"/>
                  </a:lnTo>
                  <a:lnTo>
                    <a:pt x="35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7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5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6"/>
                  </a:lnTo>
                  <a:lnTo>
                    <a:pt x="30" y="36"/>
                  </a:lnTo>
                  <a:lnTo>
                    <a:pt x="30" y="37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8" y="37"/>
                  </a:lnTo>
                  <a:lnTo>
                    <a:pt x="27" y="37"/>
                  </a:lnTo>
                  <a:lnTo>
                    <a:pt x="27" y="37"/>
                  </a:lnTo>
                  <a:lnTo>
                    <a:pt x="27" y="37"/>
                  </a:lnTo>
                  <a:lnTo>
                    <a:pt x="27" y="36"/>
                  </a:lnTo>
                  <a:lnTo>
                    <a:pt x="26" y="36"/>
                  </a:lnTo>
                  <a:lnTo>
                    <a:pt x="27" y="35"/>
                  </a:lnTo>
                  <a:lnTo>
                    <a:pt x="27" y="35"/>
                  </a:lnTo>
                  <a:lnTo>
                    <a:pt x="28" y="35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2" y="34"/>
                  </a:lnTo>
                  <a:lnTo>
                    <a:pt x="32" y="33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2" y="33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1" y="33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29" y="35"/>
                  </a:lnTo>
                  <a:lnTo>
                    <a:pt x="29" y="34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8" y="35"/>
                  </a:lnTo>
                  <a:lnTo>
                    <a:pt x="27" y="35"/>
                  </a:lnTo>
                  <a:lnTo>
                    <a:pt x="27" y="35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7"/>
                  </a:lnTo>
                  <a:lnTo>
                    <a:pt x="27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5" y="37"/>
                  </a:lnTo>
                  <a:lnTo>
                    <a:pt x="25" y="37"/>
                  </a:lnTo>
                  <a:lnTo>
                    <a:pt x="25" y="3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2" y="37"/>
                  </a:lnTo>
                  <a:lnTo>
                    <a:pt x="23" y="37"/>
                  </a:lnTo>
                  <a:lnTo>
                    <a:pt x="22" y="37"/>
                  </a:lnTo>
                  <a:lnTo>
                    <a:pt x="23" y="37"/>
                  </a:lnTo>
                  <a:lnTo>
                    <a:pt x="22" y="37"/>
                  </a:lnTo>
                  <a:lnTo>
                    <a:pt x="22" y="37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0" y="37"/>
                  </a:lnTo>
                  <a:lnTo>
                    <a:pt x="20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4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4" y="37"/>
                  </a:lnTo>
                  <a:lnTo>
                    <a:pt x="14" y="36"/>
                  </a:lnTo>
                  <a:lnTo>
                    <a:pt x="15" y="36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4" y="35"/>
                  </a:lnTo>
                  <a:lnTo>
                    <a:pt x="15" y="35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5" y="35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6" y="34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8" y="35"/>
                  </a:lnTo>
                  <a:lnTo>
                    <a:pt x="18" y="34"/>
                  </a:lnTo>
                  <a:lnTo>
                    <a:pt x="18" y="35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4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0" y="33"/>
                  </a:lnTo>
                  <a:lnTo>
                    <a:pt x="21" y="33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1" y="33"/>
                  </a:lnTo>
                  <a:lnTo>
                    <a:pt x="20" y="33"/>
                  </a:lnTo>
                  <a:lnTo>
                    <a:pt x="21" y="33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23" y="33"/>
                  </a:lnTo>
                  <a:lnTo>
                    <a:pt x="22" y="33"/>
                  </a:lnTo>
                  <a:lnTo>
                    <a:pt x="22" y="32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30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4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6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4" y="30"/>
                  </a:lnTo>
                  <a:lnTo>
                    <a:pt x="23" y="30"/>
                  </a:lnTo>
                  <a:lnTo>
                    <a:pt x="23" y="29"/>
                  </a:lnTo>
                  <a:lnTo>
                    <a:pt x="23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21" y="31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0" y="30"/>
                  </a:lnTo>
                  <a:lnTo>
                    <a:pt x="19" y="30"/>
                  </a:lnTo>
                  <a:lnTo>
                    <a:pt x="19" y="31"/>
                  </a:lnTo>
                  <a:lnTo>
                    <a:pt x="19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1" y="30"/>
                  </a:lnTo>
                  <a:lnTo>
                    <a:pt x="20" y="30"/>
                  </a:lnTo>
                  <a:lnTo>
                    <a:pt x="21" y="29"/>
                  </a:lnTo>
                  <a:lnTo>
                    <a:pt x="20" y="29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0" y="28"/>
                  </a:lnTo>
                  <a:lnTo>
                    <a:pt x="21" y="28"/>
                  </a:lnTo>
                  <a:lnTo>
                    <a:pt x="21" y="27"/>
                  </a:lnTo>
                  <a:lnTo>
                    <a:pt x="22" y="28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3" y="27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4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2" y="27"/>
                  </a:lnTo>
                  <a:lnTo>
                    <a:pt x="21" y="27"/>
                  </a:lnTo>
                  <a:lnTo>
                    <a:pt x="20" y="27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8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19" y="29"/>
                  </a:lnTo>
                  <a:lnTo>
                    <a:pt x="18" y="28"/>
                  </a:lnTo>
                  <a:lnTo>
                    <a:pt x="18" y="29"/>
                  </a:lnTo>
                  <a:lnTo>
                    <a:pt x="18" y="28"/>
                  </a:lnTo>
                  <a:lnTo>
                    <a:pt x="18" y="27"/>
                  </a:lnTo>
                  <a:lnTo>
                    <a:pt x="18" y="28"/>
                  </a:lnTo>
                  <a:lnTo>
                    <a:pt x="18" y="27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6" y="26"/>
                  </a:lnTo>
                  <a:lnTo>
                    <a:pt x="17" y="26"/>
                  </a:lnTo>
                  <a:lnTo>
                    <a:pt x="16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5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7" y="25"/>
                  </a:lnTo>
                  <a:lnTo>
                    <a:pt x="18" y="25"/>
                  </a:lnTo>
                  <a:lnTo>
                    <a:pt x="17" y="25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17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3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0" y="24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9" y="23"/>
                  </a:lnTo>
                  <a:lnTo>
                    <a:pt x="9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7" y="24"/>
                  </a:lnTo>
                  <a:lnTo>
                    <a:pt x="6" y="25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6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3" y="21"/>
                  </a:lnTo>
                  <a:lnTo>
                    <a:pt x="13" y="22"/>
                  </a:lnTo>
                  <a:lnTo>
                    <a:pt x="13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4" y="21"/>
                  </a:lnTo>
                  <a:lnTo>
                    <a:pt x="14" y="20"/>
                  </a:lnTo>
                  <a:lnTo>
                    <a:pt x="14" y="21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0"/>
                  </a:lnTo>
                  <a:lnTo>
                    <a:pt x="15" y="20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5" y="22"/>
                  </a:lnTo>
                  <a:lnTo>
                    <a:pt x="15" y="21"/>
                  </a:lnTo>
                  <a:lnTo>
                    <a:pt x="16" y="21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7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18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0"/>
                  </a:lnTo>
                  <a:lnTo>
                    <a:pt x="19" y="21"/>
                  </a:lnTo>
                  <a:lnTo>
                    <a:pt x="19" y="20"/>
                  </a:lnTo>
                  <a:lnTo>
                    <a:pt x="19" y="21"/>
                  </a:lnTo>
                  <a:lnTo>
                    <a:pt x="19" y="20"/>
                  </a:lnTo>
                  <a:lnTo>
                    <a:pt x="20" y="20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2" y="19"/>
                  </a:lnTo>
                  <a:lnTo>
                    <a:pt x="22" y="18"/>
                  </a:lnTo>
                  <a:lnTo>
                    <a:pt x="22" y="19"/>
                  </a:lnTo>
                  <a:lnTo>
                    <a:pt x="22" y="18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20" y="19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1" y="16"/>
                  </a:lnTo>
                  <a:lnTo>
                    <a:pt x="20" y="16"/>
                  </a:lnTo>
                  <a:lnTo>
                    <a:pt x="21" y="16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22" y="16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1" y="15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0" y="15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5"/>
                  </a:lnTo>
                  <a:lnTo>
                    <a:pt x="20" y="14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7" y="15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17" y="13"/>
                  </a:lnTo>
                  <a:lnTo>
                    <a:pt x="17" y="14"/>
                  </a:lnTo>
                  <a:lnTo>
                    <a:pt x="16" y="14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5" y="14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4"/>
                  </a:lnTo>
                  <a:lnTo>
                    <a:pt x="11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5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10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10" y="7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3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3"/>
                  </a:lnTo>
                  <a:lnTo>
                    <a:pt x="19" y="2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20" y="5"/>
                  </a:lnTo>
                  <a:lnTo>
                    <a:pt x="21" y="4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2" y="6"/>
                  </a:lnTo>
                  <a:lnTo>
                    <a:pt x="22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4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6" y="7"/>
                  </a:lnTo>
                  <a:lnTo>
                    <a:pt x="26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2" y="11"/>
                  </a:lnTo>
                  <a:lnTo>
                    <a:pt x="23" y="11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4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4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7" y="17"/>
                  </a:lnTo>
                  <a:lnTo>
                    <a:pt x="28" y="17"/>
                  </a:lnTo>
                  <a:lnTo>
                    <a:pt x="28" y="16"/>
                  </a:lnTo>
                  <a:lnTo>
                    <a:pt x="27" y="16"/>
                  </a:lnTo>
                  <a:lnTo>
                    <a:pt x="28" y="16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5"/>
                  </a:lnTo>
                  <a:lnTo>
                    <a:pt x="28" y="16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3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4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3" y="15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2" y="13"/>
                  </a:lnTo>
                  <a:lnTo>
                    <a:pt x="33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2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4" y="13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0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6"/>
                  </a:lnTo>
                  <a:lnTo>
                    <a:pt x="33" y="7"/>
                  </a:lnTo>
                  <a:lnTo>
                    <a:pt x="33" y="6"/>
                  </a:lnTo>
                  <a:lnTo>
                    <a:pt x="33" y="7"/>
                  </a:lnTo>
                  <a:lnTo>
                    <a:pt x="34" y="7"/>
                  </a:lnTo>
                  <a:lnTo>
                    <a:pt x="33" y="7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5" y="6"/>
                  </a:lnTo>
                  <a:lnTo>
                    <a:pt x="36" y="6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7" y="7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7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10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1" y="10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3" y="7"/>
                  </a:lnTo>
                  <a:lnTo>
                    <a:pt x="44" y="7"/>
                  </a:lnTo>
                  <a:lnTo>
                    <a:pt x="43" y="7"/>
                  </a:lnTo>
                  <a:lnTo>
                    <a:pt x="44" y="7"/>
                  </a:lnTo>
                  <a:lnTo>
                    <a:pt x="44" y="6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6" y="5"/>
                  </a:lnTo>
                  <a:lnTo>
                    <a:pt x="45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7" y="5"/>
                  </a:lnTo>
                  <a:lnTo>
                    <a:pt x="48" y="6"/>
                  </a:lnTo>
                  <a:lnTo>
                    <a:pt x="47" y="6"/>
                  </a:lnTo>
                  <a:lnTo>
                    <a:pt x="47" y="7"/>
                  </a:lnTo>
                  <a:lnTo>
                    <a:pt x="46" y="7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8" y="7"/>
                  </a:lnTo>
                  <a:lnTo>
                    <a:pt x="48" y="6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50" y="8"/>
                  </a:lnTo>
                  <a:lnTo>
                    <a:pt x="50" y="9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1" y="10"/>
                  </a:lnTo>
                  <a:lnTo>
                    <a:pt x="51" y="11"/>
                  </a:lnTo>
                  <a:lnTo>
                    <a:pt x="51" y="11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7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0" y="6"/>
                  </a:lnTo>
                  <a:lnTo>
                    <a:pt x="50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3" y="6"/>
                  </a:lnTo>
                  <a:lnTo>
                    <a:pt x="54" y="6"/>
                  </a:lnTo>
                  <a:lnTo>
                    <a:pt x="54" y="7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5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7" y="6"/>
                  </a:lnTo>
                  <a:lnTo>
                    <a:pt x="58" y="6"/>
                  </a:lnTo>
                  <a:lnTo>
                    <a:pt x="59" y="6"/>
                  </a:lnTo>
                  <a:lnTo>
                    <a:pt x="58" y="6"/>
                  </a:lnTo>
                  <a:lnTo>
                    <a:pt x="59" y="5"/>
                  </a:lnTo>
                  <a:lnTo>
                    <a:pt x="58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1" y="5"/>
                  </a:lnTo>
                  <a:lnTo>
                    <a:pt x="61" y="6"/>
                  </a:lnTo>
                  <a:lnTo>
                    <a:pt x="62" y="6"/>
                  </a:lnTo>
                  <a:lnTo>
                    <a:pt x="62" y="5"/>
                  </a:lnTo>
                  <a:lnTo>
                    <a:pt x="62" y="6"/>
                  </a:lnTo>
                  <a:lnTo>
                    <a:pt x="63" y="6"/>
                  </a:lnTo>
                  <a:lnTo>
                    <a:pt x="63" y="5"/>
                  </a:lnTo>
                  <a:lnTo>
                    <a:pt x="63" y="6"/>
                  </a:lnTo>
                  <a:lnTo>
                    <a:pt x="63" y="7"/>
                  </a:lnTo>
                  <a:lnTo>
                    <a:pt x="64" y="7"/>
                  </a:lnTo>
                  <a:lnTo>
                    <a:pt x="64" y="6"/>
                  </a:lnTo>
                  <a:lnTo>
                    <a:pt x="63" y="6"/>
                  </a:lnTo>
                  <a:lnTo>
                    <a:pt x="63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5" y="3"/>
                  </a:lnTo>
                  <a:lnTo>
                    <a:pt x="64" y="3"/>
                  </a:lnTo>
                  <a:lnTo>
                    <a:pt x="65" y="3"/>
                  </a:lnTo>
                  <a:lnTo>
                    <a:pt x="64" y="3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0"/>
                  </a:lnTo>
                  <a:lnTo>
                    <a:pt x="64" y="1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5" y="1"/>
                  </a:lnTo>
                  <a:lnTo>
                    <a:pt x="65" y="0"/>
                  </a:lnTo>
                  <a:lnTo>
                    <a:pt x="66" y="0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7" y="1"/>
                  </a:lnTo>
                  <a:lnTo>
                    <a:pt x="66" y="1"/>
                  </a:lnTo>
                  <a:lnTo>
                    <a:pt x="67" y="1"/>
                  </a:lnTo>
                  <a:lnTo>
                    <a:pt x="67" y="0"/>
                  </a:lnTo>
                  <a:lnTo>
                    <a:pt x="66" y="0"/>
                  </a:lnTo>
                  <a:lnTo>
                    <a:pt x="67" y="0"/>
                  </a:lnTo>
                  <a:lnTo>
                    <a:pt x="67" y="1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68" y="0"/>
                  </a:lnTo>
                  <a:lnTo>
                    <a:pt x="69" y="0"/>
                  </a:lnTo>
                  <a:lnTo>
                    <a:pt x="69" y="1"/>
                  </a:lnTo>
                  <a:lnTo>
                    <a:pt x="68" y="1"/>
                  </a:lnTo>
                  <a:lnTo>
                    <a:pt x="69" y="1"/>
                  </a:lnTo>
                  <a:lnTo>
                    <a:pt x="70" y="1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69" y="2"/>
                  </a:lnTo>
                  <a:lnTo>
                    <a:pt x="69" y="1"/>
                  </a:lnTo>
                  <a:lnTo>
                    <a:pt x="70" y="1"/>
                  </a:lnTo>
                  <a:lnTo>
                    <a:pt x="70" y="2"/>
                  </a:lnTo>
                  <a:lnTo>
                    <a:pt x="70" y="1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71" y="3"/>
                  </a:lnTo>
                  <a:lnTo>
                    <a:pt x="71" y="4"/>
                  </a:lnTo>
                  <a:lnTo>
                    <a:pt x="70" y="4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2" y="4"/>
                  </a:lnTo>
                  <a:lnTo>
                    <a:pt x="72" y="5"/>
                  </a:lnTo>
                  <a:lnTo>
                    <a:pt x="72" y="4"/>
                  </a:lnTo>
                  <a:lnTo>
                    <a:pt x="72" y="5"/>
                  </a:lnTo>
                  <a:lnTo>
                    <a:pt x="73" y="5"/>
                  </a:lnTo>
                  <a:lnTo>
                    <a:pt x="73" y="5"/>
                  </a:lnTo>
                  <a:lnTo>
                    <a:pt x="74" y="5"/>
                  </a:lnTo>
                  <a:lnTo>
                    <a:pt x="73" y="5"/>
                  </a:lnTo>
                  <a:lnTo>
                    <a:pt x="74" y="5"/>
                  </a:lnTo>
                  <a:lnTo>
                    <a:pt x="74" y="5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6" y="4"/>
                  </a:lnTo>
                  <a:lnTo>
                    <a:pt x="75" y="4"/>
                  </a:lnTo>
                  <a:lnTo>
                    <a:pt x="76" y="4"/>
                  </a:lnTo>
                  <a:lnTo>
                    <a:pt x="76" y="3"/>
                  </a:lnTo>
                  <a:lnTo>
                    <a:pt x="77" y="3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80" y="2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76" y="5"/>
                  </a:lnTo>
                  <a:lnTo>
                    <a:pt x="75" y="5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6"/>
                  </a:lnTo>
                  <a:lnTo>
                    <a:pt x="76" y="7"/>
                  </a:lnTo>
                  <a:lnTo>
                    <a:pt x="76" y="7"/>
                  </a:lnTo>
                  <a:lnTo>
                    <a:pt x="77" y="7"/>
                  </a:lnTo>
                  <a:lnTo>
                    <a:pt x="77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79" y="8"/>
                  </a:lnTo>
                  <a:lnTo>
                    <a:pt x="79" y="8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78" y="9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77" y="11"/>
                  </a:lnTo>
                  <a:lnTo>
                    <a:pt x="77" y="11"/>
                  </a:lnTo>
                  <a:lnTo>
                    <a:pt x="78" y="11"/>
                  </a:lnTo>
                  <a:lnTo>
                    <a:pt x="77" y="11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79" y="11"/>
                  </a:lnTo>
                  <a:lnTo>
                    <a:pt x="79" y="11"/>
                  </a:lnTo>
                  <a:lnTo>
                    <a:pt x="79" y="11"/>
                  </a:lnTo>
                  <a:lnTo>
                    <a:pt x="79" y="11"/>
                  </a:lnTo>
                  <a:lnTo>
                    <a:pt x="79" y="11"/>
                  </a:lnTo>
                  <a:lnTo>
                    <a:pt x="80" y="11"/>
                  </a:lnTo>
                  <a:lnTo>
                    <a:pt x="81" y="11"/>
                  </a:lnTo>
                  <a:lnTo>
                    <a:pt x="81" y="11"/>
                  </a:lnTo>
                  <a:lnTo>
                    <a:pt x="82" y="11"/>
                  </a:lnTo>
                  <a:lnTo>
                    <a:pt x="82" y="11"/>
                  </a:lnTo>
                  <a:lnTo>
                    <a:pt x="81" y="11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1" y="13"/>
                  </a:lnTo>
                  <a:lnTo>
                    <a:pt x="81" y="13"/>
                  </a:lnTo>
                  <a:lnTo>
                    <a:pt x="81" y="13"/>
                  </a:lnTo>
                  <a:lnTo>
                    <a:pt x="81" y="14"/>
                  </a:lnTo>
                  <a:lnTo>
                    <a:pt x="80" y="14"/>
                  </a:lnTo>
                  <a:lnTo>
                    <a:pt x="80" y="15"/>
                  </a:lnTo>
                  <a:lnTo>
                    <a:pt x="80" y="15"/>
                  </a:lnTo>
                  <a:lnTo>
                    <a:pt x="80" y="15"/>
                  </a:lnTo>
                  <a:lnTo>
                    <a:pt x="80" y="14"/>
                  </a:lnTo>
                  <a:lnTo>
                    <a:pt x="81" y="14"/>
                  </a:lnTo>
                  <a:lnTo>
                    <a:pt x="81" y="13"/>
                  </a:lnTo>
                  <a:lnTo>
                    <a:pt x="81" y="13"/>
                  </a:lnTo>
                  <a:lnTo>
                    <a:pt x="81" y="13"/>
                  </a:lnTo>
                  <a:lnTo>
                    <a:pt x="82" y="13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3" y="12"/>
                  </a:lnTo>
                  <a:lnTo>
                    <a:pt x="83" y="13"/>
                  </a:lnTo>
                  <a:lnTo>
                    <a:pt x="82" y="13"/>
                  </a:lnTo>
                  <a:lnTo>
                    <a:pt x="83" y="13"/>
                  </a:lnTo>
                  <a:lnTo>
                    <a:pt x="82" y="13"/>
                  </a:lnTo>
                  <a:lnTo>
                    <a:pt x="82" y="13"/>
                  </a:lnTo>
                  <a:lnTo>
                    <a:pt x="82" y="13"/>
                  </a:lnTo>
                  <a:lnTo>
                    <a:pt x="82" y="14"/>
                  </a:lnTo>
                  <a:lnTo>
                    <a:pt x="82" y="15"/>
                  </a:lnTo>
                  <a:lnTo>
                    <a:pt x="81" y="15"/>
                  </a:lnTo>
                  <a:lnTo>
                    <a:pt x="82" y="15"/>
                  </a:lnTo>
                  <a:lnTo>
                    <a:pt x="81" y="15"/>
                  </a:lnTo>
                  <a:lnTo>
                    <a:pt x="82" y="15"/>
                  </a:lnTo>
                  <a:lnTo>
                    <a:pt x="81" y="15"/>
                  </a:lnTo>
                  <a:lnTo>
                    <a:pt x="81" y="16"/>
                  </a:lnTo>
                  <a:lnTo>
                    <a:pt x="81" y="16"/>
                  </a:lnTo>
                  <a:lnTo>
                    <a:pt x="81" y="17"/>
                  </a:lnTo>
                  <a:lnTo>
                    <a:pt x="81" y="18"/>
                  </a:lnTo>
                  <a:lnTo>
                    <a:pt x="81" y="18"/>
                  </a:lnTo>
                  <a:lnTo>
                    <a:pt x="81" y="18"/>
                  </a:lnTo>
                  <a:lnTo>
                    <a:pt x="80" y="18"/>
                  </a:lnTo>
                  <a:lnTo>
                    <a:pt x="80" y="19"/>
                  </a:lnTo>
                  <a:lnTo>
                    <a:pt x="79" y="19"/>
                  </a:lnTo>
                  <a:lnTo>
                    <a:pt x="79" y="19"/>
                  </a:lnTo>
                  <a:lnTo>
                    <a:pt x="79" y="19"/>
                  </a:lnTo>
                  <a:lnTo>
                    <a:pt x="78" y="19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7" y="20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7" y="20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9" y="20"/>
                  </a:lnTo>
                  <a:lnTo>
                    <a:pt x="79" y="19"/>
                  </a:lnTo>
                  <a:lnTo>
                    <a:pt x="79" y="19"/>
                  </a:lnTo>
                  <a:lnTo>
                    <a:pt x="79" y="19"/>
                  </a:lnTo>
                  <a:lnTo>
                    <a:pt x="80" y="19"/>
                  </a:lnTo>
                  <a:lnTo>
                    <a:pt x="80" y="18"/>
                  </a:lnTo>
                  <a:lnTo>
                    <a:pt x="81" y="18"/>
                  </a:lnTo>
                  <a:lnTo>
                    <a:pt x="81" y="18"/>
                  </a:lnTo>
                  <a:lnTo>
                    <a:pt x="81" y="18"/>
                  </a:lnTo>
                  <a:lnTo>
                    <a:pt x="81" y="17"/>
                  </a:lnTo>
                  <a:lnTo>
                    <a:pt x="81" y="16"/>
                  </a:lnTo>
                  <a:lnTo>
                    <a:pt x="82" y="16"/>
                  </a:lnTo>
                  <a:lnTo>
                    <a:pt x="81" y="16"/>
                  </a:lnTo>
                  <a:lnTo>
                    <a:pt x="82" y="16"/>
                  </a:lnTo>
                  <a:lnTo>
                    <a:pt x="82" y="15"/>
                  </a:lnTo>
                  <a:lnTo>
                    <a:pt x="82" y="15"/>
                  </a:lnTo>
                  <a:lnTo>
                    <a:pt x="82" y="14"/>
                  </a:lnTo>
                  <a:lnTo>
                    <a:pt x="82" y="13"/>
                  </a:lnTo>
                  <a:lnTo>
                    <a:pt x="82" y="13"/>
                  </a:lnTo>
                  <a:lnTo>
                    <a:pt x="82" y="13"/>
                  </a:lnTo>
                  <a:lnTo>
                    <a:pt x="83" y="13"/>
                  </a:lnTo>
                  <a:lnTo>
                    <a:pt x="82" y="13"/>
                  </a:lnTo>
                  <a:lnTo>
                    <a:pt x="83" y="13"/>
                  </a:lnTo>
                  <a:lnTo>
                    <a:pt x="83" y="13"/>
                  </a:lnTo>
                  <a:lnTo>
                    <a:pt x="84" y="13"/>
                  </a:lnTo>
                  <a:lnTo>
                    <a:pt x="84" y="13"/>
                  </a:lnTo>
                  <a:lnTo>
                    <a:pt x="85" y="13"/>
                  </a:lnTo>
                  <a:lnTo>
                    <a:pt x="85" y="13"/>
                  </a:lnTo>
                  <a:lnTo>
                    <a:pt x="85" y="13"/>
                  </a:lnTo>
                  <a:lnTo>
                    <a:pt x="86" y="13"/>
                  </a:lnTo>
                  <a:lnTo>
                    <a:pt x="86" y="13"/>
                  </a:lnTo>
                  <a:lnTo>
                    <a:pt x="85" y="13"/>
                  </a:lnTo>
                  <a:lnTo>
                    <a:pt x="86" y="13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86" y="13"/>
                  </a:lnTo>
                  <a:lnTo>
                    <a:pt x="87" y="13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5"/>
                  </a:lnTo>
                  <a:lnTo>
                    <a:pt x="87" y="15"/>
                  </a:lnTo>
                  <a:lnTo>
                    <a:pt x="87" y="16"/>
                  </a:lnTo>
                  <a:lnTo>
                    <a:pt x="87" y="16"/>
                  </a:lnTo>
                  <a:lnTo>
                    <a:pt x="87" y="16"/>
                  </a:lnTo>
                  <a:lnTo>
                    <a:pt x="87" y="16"/>
                  </a:lnTo>
                  <a:lnTo>
                    <a:pt x="87" y="16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87" y="16"/>
                  </a:lnTo>
                  <a:lnTo>
                    <a:pt x="87" y="17"/>
                  </a:lnTo>
                  <a:lnTo>
                    <a:pt x="86" y="17"/>
                  </a:lnTo>
                  <a:lnTo>
                    <a:pt x="86" y="17"/>
                  </a:lnTo>
                  <a:lnTo>
                    <a:pt x="85" y="17"/>
                  </a:lnTo>
                  <a:lnTo>
                    <a:pt x="85" y="18"/>
                  </a:lnTo>
                  <a:lnTo>
                    <a:pt x="85" y="18"/>
                  </a:lnTo>
                  <a:lnTo>
                    <a:pt x="85" y="18"/>
                  </a:lnTo>
                  <a:lnTo>
                    <a:pt x="86" y="18"/>
                  </a:lnTo>
                  <a:lnTo>
                    <a:pt x="86" y="17"/>
                  </a:lnTo>
                  <a:lnTo>
                    <a:pt x="86" y="18"/>
                  </a:lnTo>
                  <a:lnTo>
                    <a:pt x="87" y="18"/>
                  </a:lnTo>
                  <a:lnTo>
                    <a:pt x="87" y="17"/>
                  </a:lnTo>
                  <a:lnTo>
                    <a:pt x="87" y="18"/>
                  </a:lnTo>
                  <a:lnTo>
                    <a:pt x="88" y="18"/>
                  </a:lnTo>
                  <a:lnTo>
                    <a:pt x="87" y="18"/>
                  </a:lnTo>
                  <a:lnTo>
                    <a:pt x="87" y="18"/>
                  </a:lnTo>
                  <a:lnTo>
                    <a:pt x="87" y="18"/>
                  </a:lnTo>
                  <a:lnTo>
                    <a:pt x="86" y="19"/>
                  </a:lnTo>
                  <a:lnTo>
                    <a:pt x="86" y="19"/>
                  </a:lnTo>
                  <a:lnTo>
                    <a:pt x="85" y="18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6" y="19"/>
                  </a:lnTo>
                  <a:lnTo>
                    <a:pt x="86" y="19"/>
                  </a:lnTo>
                  <a:lnTo>
                    <a:pt x="87" y="19"/>
                  </a:lnTo>
                  <a:lnTo>
                    <a:pt x="87" y="19"/>
                  </a:lnTo>
                  <a:lnTo>
                    <a:pt x="87" y="19"/>
                  </a:lnTo>
                  <a:lnTo>
                    <a:pt x="87" y="19"/>
                  </a:lnTo>
                  <a:lnTo>
                    <a:pt x="86" y="19"/>
                  </a:lnTo>
                  <a:lnTo>
                    <a:pt x="87" y="19"/>
                  </a:lnTo>
                  <a:lnTo>
                    <a:pt x="87" y="19"/>
                  </a:lnTo>
                  <a:lnTo>
                    <a:pt x="87" y="20"/>
                  </a:lnTo>
                  <a:lnTo>
                    <a:pt x="87" y="20"/>
                  </a:lnTo>
                  <a:lnTo>
                    <a:pt x="88" y="19"/>
                  </a:lnTo>
                  <a:lnTo>
                    <a:pt x="88" y="19"/>
                  </a:lnTo>
                  <a:lnTo>
                    <a:pt x="89" y="19"/>
                  </a:lnTo>
                  <a:lnTo>
                    <a:pt x="89" y="19"/>
                  </a:lnTo>
                  <a:lnTo>
                    <a:pt x="88" y="19"/>
                  </a:lnTo>
                  <a:lnTo>
                    <a:pt x="88" y="20"/>
                  </a:lnTo>
                  <a:lnTo>
                    <a:pt x="89" y="20"/>
                  </a:lnTo>
                  <a:lnTo>
                    <a:pt x="89" y="20"/>
                  </a:lnTo>
                  <a:lnTo>
                    <a:pt x="88" y="20"/>
                  </a:lnTo>
                  <a:lnTo>
                    <a:pt x="88" y="21"/>
                  </a:lnTo>
                  <a:lnTo>
                    <a:pt x="87" y="20"/>
                  </a:lnTo>
                  <a:lnTo>
                    <a:pt x="87" y="21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6" y="22"/>
                  </a:lnTo>
                  <a:lnTo>
                    <a:pt x="86" y="21"/>
                  </a:lnTo>
                  <a:lnTo>
                    <a:pt x="86" y="21"/>
                  </a:lnTo>
                  <a:lnTo>
                    <a:pt x="85" y="20"/>
                  </a:lnTo>
                  <a:lnTo>
                    <a:pt x="85" y="20"/>
                  </a:lnTo>
                  <a:lnTo>
                    <a:pt x="84" y="20"/>
                  </a:lnTo>
                  <a:lnTo>
                    <a:pt x="85" y="20"/>
                  </a:lnTo>
                  <a:lnTo>
                    <a:pt x="84" y="20"/>
                  </a:lnTo>
                  <a:lnTo>
                    <a:pt x="83" y="21"/>
                  </a:lnTo>
                  <a:lnTo>
                    <a:pt x="83" y="21"/>
                  </a:lnTo>
                  <a:lnTo>
                    <a:pt x="82" y="21"/>
                  </a:lnTo>
                  <a:lnTo>
                    <a:pt x="83" y="21"/>
                  </a:lnTo>
                  <a:lnTo>
                    <a:pt x="83" y="21"/>
                  </a:lnTo>
                  <a:lnTo>
                    <a:pt x="84" y="21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85" y="22"/>
                  </a:lnTo>
                  <a:lnTo>
                    <a:pt x="86" y="22"/>
                  </a:lnTo>
                  <a:lnTo>
                    <a:pt x="85" y="22"/>
                  </a:lnTo>
                  <a:lnTo>
                    <a:pt x="86" y="22"/>
                  </a:lnTo>
                  <a:lnTo>
                    <a:pt x="86" y="22"/>
                  </a:lnTo>
                  <a:lnTo>
                    <a:pt x="87" y="22"/>
                  </a:lnTo>
                  <a:lnTo>
                    <a:pt x="86" y="22"/>
                  </a:lnTo>
                  <a:lnTo>
                    <a:pt x="86" y="23"/>
                  </a:lnTo>
                  <a:lnTo>
                    <a:pt x="86" y="22"/>
                  </a:lnTo>
                  <a:lnTo>
                    <a:pt x="86" y="23"/>
                  </a:lnTo>
                  <a:lnTo>
                    <a:pt x="86" y="22"/>
                  </a:lnTo>
                  <a:lnTo>
                    <a:pt x="86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4" y="22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86" y="23"/>
                  </a:lnTo>
                  <a:lnTo>
                    <a:pt x="86" y="23"/>
                  </a:lnTo>
                  <a:lnTo>
                    <a:pt x="86" y="23"/>
                  </a:lnTo>
                  <a:lnTo>
                    <a:pt x="86" y="23"/>
                  </a:lnTo>
                  <a:lnTo>
                    <a:pt x="86" y="24"/>
                  </a:lnTo>
                  <a:lnTo>
                    <a:pt x="86" y="23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85" y="24"/>
                  </a:lnTo>
                  <a:lnTo>
                    <a:pt x="86" y="24"/>
                  </a:lnTo>
                  <a:lnTo>
                    <a:pt x="85" y="24"/>
                  </a:lnTo>
                  <a:lnTo>
                    <a:pt x="85" y="24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85" y="24"/>
                  </a:lnTo>
                  <a:lnTo>
                    <a:pt x="85" y="25"/>
                  </a:lnTo>
                  <a:lnTo>
                    <a:pt x="84" y="25"/>
                  </a:lnTo>
                  <a:lnTo>
                    <a:pt x="83" y="25"/>
                  </a:lnTo>
                  <a:lnTo>
                    <a:pt x="83" y="26"/>
                  </a:lnTo>
                  <a:lnTo>
                    <a:pt x="82" y="26"/>
                  </a:lnTo>
                  <a:lnTo>
                    <a:pt x="82" y="25"/>
                  </a:lnTo>
                  <a:lnTo>
                    <a:pt x="82" y="25"/>
                  </a:lnTo>
                  <a:lnTo>
                    <a:pt x="82" y="24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81" y="25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81" y="27"/>
                  </a:lnTo>
                  <a:lnTo>
                    <a:pt x="81" y="27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81" y="27"/>
                  </a:lnTo>
                  <a:lnTo>
                    <a:pt x="81" y="28"/>
                  </a:lnTo>
                  <a:lnTo>
                    <a:pt x="81" y="29"/>
                  </a:lnTo>
                  <a:lnTo>
                    <a:pt x="81" y="29"/>
                  </a:lnTo>
                  <a:lnTo>
                    <a:pt x="80" y="29"/>
                  </a:lnTo>
                  <a:lnTo>
                    <a:pt x="79" y="29"/>
                  </a:lnTo>
                  <a:lnTo>
                    <a:pt x="79" y="29"/>
                  </a:lnTo>
                  <a:lnTo>
                    <a:pt x="79" y="29"/>
                  </a:lnTo>
                  <a:lnTo>
                    <a:pt x="79" y="29"/>
                  </a:lnTo>
                  <a:lnTo>
                    <a:pt x="79" y="30"/>
                  </a:lnTo>
                  <a:lnTo>
                    <a:pt x="78" y="30"/>
                  </a:lnTo>
                  <a:lnTo>
                    <a:pt x="78" y="30"/>
                  </a:lnTo>
                  <a:lnTo>
                    <a:pt x="78" y="30"/>
                  </a:lnTo>
                  <a:lnTo>
                    <a:pt x="77" y="30"/>
                  </a:lnTo>
                  <a:lnTo>
                    <a:pt x="77" y="31"/>
                  </a:lnTo>
                  <a:lnTo>
                    <a:pt x="77" y="31"/>
                  </a:lnTo>
                  <a:lnTo>
                    <a:pt x="77" y="31"/>
                  </a:lnTo>
                  <a:lnTo>
                    <a:pt x="77" y="31"/>
                  </a:lnTo>
                  <a:lnTo>
                    <a:pt x="77" y="31"/>
                  </a:lnTo>
                  <a:lnTo>
                    <a:pt x="77" y="31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6" y="31"/>
                  </a:lnTo>
                  <a:lnTo>
                    <a:pt x="77" y="31"/>
                  </a:lnTo>
                  <a:lnTo>
                    <a:pt x="76" y="31"/>
                  </a:lnTo>
                  <a:lnTo>
                    <a:pt x="76" y="31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4" y="29"/>
                  </a:lnTo>
                  <a:lnTo>
                    <a:pt x="73" y="29"/>
                  </a:lnTo>
                  <a:lnTo>
                    <a:pt x="74" y="29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73" y="31"/>
                  </a:lnTo>
                  <a:lnTo>
                    <a:pt x="73" y="31"/>
                  </a:lnTo>
                  <a:lnTo>
                    <a:pt x="73" y="31"/>
                  </a:lnTo>
                  <a:lnTo>
                    <a:pt x="73" y="31"/>
                  </a:lnTo>
                  <a:lnTo>
                    <a:pt x="72" y="31"/>
                  </a:lnTo>
                  <a:lnTo>
                    <a:pt x="73" y="31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75" y="31"/>
                  </a:lnTo>
                  <a:lnTo>
                    <a:pt x="74" y="31"/>
                  </a:lnTo>
                  <a:lnTo>
                    <a:pt x="73" y="31"/>
                  </a:lnTo>
                  <a:lnTo>
                    <a:pt x="72" y="31"/>
                  </a:lnTo>
                  <a:lnTo>
                    <a:pt x="72" y="32"/>
                  </a:lnTo>
                  <a:lnTo>
                    <a:pt x="72" y="32"/>
                  </a:lnTo>
                  <a:lnTo>
                    <a:pt x="71" y="32"/>
                  </a:lnTo>
                  <a:lnTo>
                    <a:pt x="71" y="32"/>
                  </a:lnTo>
                  <a:lnTo>
                    <a:pt x="71" y="33"/>
                  </a:lnTo>
                  <a:lnTo>
                    <a:pt x="70" y="33"/>
                  </a:lnTo>
                  <a:lnTo>
                    <a:pt x="69" y="33"/>
                  </a:lnTo>
                  <a:lnTo>
                    <a:pt x="69" y="33"/>
                  </a:lnTo>
                  <a:lnTo>
                    <a:pt x="68" y="33"/>
                  </a:lnTo>
                  <a:lnTo>
                    <a:pt x="68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6" y="35"/>
                  </a:lnTo>
                  <a:lnTo>
                    <a:pt x="66" y="35"/>
                  </a:lnTo>
                  <a:lnTo>
                    <a:pt x="65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5" name="Freeform 51"/>
            <p:cNvSpPr>
              <a:spLocks noEditPoints="1"/>
            </p:cNvSpPr>
            <p:nvPr/>
          </p:nvSpPr>
          <p:spPr bwMode="auto">
            <a:xfrm>
              <a:off x="5517681" y="3367658"/>
              <a:ext cx="92678" cy="59247"/>
            </a:xfrm>
            <a:custGeom>
              <a:avLst/>
              <a:gdLst>
                <a:gd name="T0" fmla="*/ 22 w 71"/>
                <a:gd name="T1" fmla="*/ 43 h 43"/>
                <a:gd name="T2" fmla="*/ 22 w 71"/>
                <a:gd name="T3" fmla="*/ 42 h 43"/>
                <a:gd name="T4" fmla="*/ 21 w 71"/>
                <a:gd name="T5" fmla="*/ 38 h 43"/>
                <a:gd name="T6" fmla="*/ 21 w 71"/>
                <a:gd name="T7" fmla="*/ 34 h 43"/>
                <a:gd name="T8" fmla="*/ 20 w 71"/>
                <a:gd name="T9" fmla="*/ 35 h 43"/>
                <a:gd name="T10" fmla="*/ 24 w 71"/>
                <a:gd name="T11" fmla="*/ 34 h 43"/>
                <a:gd name="T12" fmla="*/ 10 w 71"/>
                <a:gd name="T13" fmla="*/ 33 h 43"/>
                <a:gd name="T14" fmla="*/ 10 w 71"/>
                <a:gd name="T15" fmla="*/ 33 h 43"/>
                <a:gd name="T16" fmla="*/ 10 w 71"/>
                <a:gd name="T17" fmla="*/ 32 h 43"/>
                <a:gd name="T18" fmla="*/ 62 w 71"/>
                <a:gd name="T19" fmla="*/ 31 h 43"/>
                <a:gd name="T20" fmla="*/ 66 w 71"/>
                <a:gd name="T21" fmla="*/ 30 h 43"/>
                <a:gd name="T22" fmla="*/ 65 w 71"/>
                <a:gd name="T23" fmla="*/ 31 h 43"/>
                <a:gd name="T24" fmla="*/ 67 w 71"/>
                <a:gd name="T25" fmla="*/ 29 h 43"/>
                <a:gd name="T26" fmla="*/ 6 w 71"/>
                <a:gd name="T27" fmla="*/ 29 h 43"/>
                <a:gd name="T28" fmla="*/ 6 w 71"/>
                <a:gd name="T29" fmla="*/ 29 h 43"/>
                <a:gd name="T30" fmla="*/ 6 w 71"/>
                <a:gd name="T31" fmla="*/ 28 h 43"/>
                <a:gd name="T32" fmla="*/ 68 w 71"/>
                <a:gd name="T33" fmla="*/ 27 h 43"/>
                <a:gd name="T34" fmla="*/ 68 w 71"/>
                <a:gd name="T35" fmla="*/ 27 h 43"/>
                <a:gd name="T36" fmla="*/ 71 w 71"/>
                <a:gd name="T37" fmla="*/ 27 h 43"/>
                <a:gd name="T38" fmla="*/ 5 w 71"/>
                <a:gd name="T39" fmla="*/ 24 h 43"/>
                <a:gd name="T40" fmla="*/ 4 w 71"/>
                <a:gd name="T41" fmla="*/ 24 h 43"/>
                <a:gd name="T42" fmla="*/ 0 w 71"/>
                <a:gd name="T43" fmla="*/ 21 h 43"/>
                <a:gd name="T44" fmla="*/ 0 w 71"/>
                <a:gd name="T45" fmla="*/ 21 h 43"/>
                <a:gd name="T46" fmla="*/ 4 w 71"/>
                <a:gd name="T47" fmla="*/ 20 h 43"/>
                <a:gd name="T48" fmla="*/ 3 w 71"/>
                <a:gd name="T49" fmla="*/ 20 h 43"/>
                <a:gd name="T50" fmla="*/ 2 w 71"/>
                <a:gd name="T51" fmla="*/ 20 h 43"/>
                <a:gd name="T52" fmla="*/ 5 w 71"/>
                <a:gd name="T53" fmla="*/ 20 h 43"/>
                <a:gd name="T54" fmla="*/ 4 w 71"/>
                <a:gd name="T55" fmla="*/ 20 h 43"/>
                <a:gd name="T56" fmla="*/ 4 w 71"/>
                <a:gd name="T57" fmla="*/ 20 h 43"/>
                <a:gd name="T58" fmla="*/ 4 w 71"/>
                <a:gd name="T59" fmla="*/ 20 h 43"/>
                <a:gd name="T60" fmla="*/ 5 w 71"/>
                <a:gd name="T61" fmla="*/ 20 h 43"/>
                <a:gd name="T62" fmla="*/ 4 w 71"/>
                <a:gd name="T63" fmla="*/ 19 h 43"/>
                <a:gd name="T64" fmla="*/ 4 w 71"/>
                <a:gd name="T65" fmla="*/ 19 h 43"/>
                <a:gd name="T66" fmla="*/ 4 w 71"/>
                <a:gd name="T67" fmla="*/ 19 h 43"/>
                <a:gd name="T68" fmla="*/ 3 w 71"/>
                <a:gd name="T69" fmla="*/ 19 h 43"/>
                <a:gd name="T70" fmla="*/ 5 w 71"/>
                <a:gd name="T71" fmla="*/ 19 h 43"/>
                <a:gd name="T72" fmla="*/ 3 w 71"/>
                <a:gd name="T73" fmla="*/ 19 h 43"/>
                <a:gd name="T74" fmla="*/ 3 w 71"/>
                <a:gd name="T75" fmla="*/ 19 h 43"/>
                <a:gd name="T76" fmla="*/ 4 w 71"/>
                <a:gd name="T77" fmla="*/ 19 h 43"/>
                <a:gd name="T78" fmla="*/ 3 w 71"/>
                <a:gd name="T79" fmla="*/ 19 h 43"/>
                <a:gd name="T80" fmla="*/ 4 w 71"/>
                <a:gd name="T81" fmla="*/ 18 h 43"/>
                <a:gd name="T82" fmla="*/ 2 w 71"/>
                <a:gd name="T83" fmla="*/ 16 h 43"/>
                <a:gd name="T84" fmla="*/ 3 w 71"/>
                <a:gd name="T85" fmla="*/ 15 h 43"/>
                <a:gd name="T86" fmla="*/ 3 w 71"/>
                <a:gd name="T87" fmla="*/ 15 h 43"/>
                <a:gd name="T88" fmla="*/ 7 w 71"/>
                <a:gd name="T89" fmla="*/ 15 h 43"/>
                <a:gd name="T90" fmla="*/ 2 w 71"/>
                <a:gd name="T91" fmla="*/ 14 h 43"/>
                <a:gd name="T92" fmla="*/ 2 w 71"/>
                <a:gd name="T93" fmla="*/ 13 h 43"/>
                <a:gd name="T94" fmla="*/ 28 w 71"/>
                <a:gd name="T95" fmla="*/ 8 h 43"/>
                <a:gd name="T96" fmla="*/ 28 w 71"/>
                <a:gd name="T97" fmla="*/ 8 h 43"/>
                <a:gd name="T98" fmla="*/ 37 w 71"/>
                <a:gd name="T99" fmla="*/ 7 h 43"/>
                <a:gd name="T100" fmla="*/ 3 w 71"/>
                <a:gd name="T101" fmla="*/ 6 h 43"/>
                <a:gd name="T102" fmla="*/ 3 w 71"/>
                <a:gd name="T103" fmla="*/ 6 h 43"/>
                <a:gd name="T104" fmla="*/ 40 w 71"/>
                <a:gd name="T105" fmla="*/ 0 h 43"/>
                <a:gd name="T106" fmla="*/ 40 w 71"/>
                <a:gd name="T10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" h="43">
                  <a:moveTo>
                    <a:pt x="22" y="42"/>
                  </a:moveTo>
                  <a:lnTo>
                    <a:pt x="22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2"/>
                  </a:lnTo>
                  <a:close/>
                  <a:moveTo>
                    <a:pt x="21" y="38"/>
                  </a:moveTo>
                  <a:lnTo>
                    <a:pt x="21" y="38"/>
                  </a:lnTo>
                  <a:lnTo>
                    <a:pt x="21" y="38"/>
                  </a:lnTo>
                  <a:close/>
                  <a:moveTo>
                    <a:pt x="22" y="34"/>
                  </a:moveTo>
                  <a:lnTo>
                    <a:pt x="22" y="35"/>
                  </a:lnTo>
                  <a:lnTo>
                    <a:pt x="22" y="34"/>
                  </a:lnTo>
                  <a:close/>
                  <a:moveTo>
                    <a:pt x="21" y="34"/>
                  </a:moveTo>
                  <a:lnTo>
                    <a:pt x="21" y="34"/>
                  </a:lnTo>
                  <a:lnTo>
                    <a:pt x="21" y="35"/>
                  </a:lnTo>
                  <a:lnTo>
                    <a:pt x="21" y="34"/>
                  </a:lnTo>
                  <a:lnTo>
                    <a:pt x="20" y="35"/>
                  </a:lnTo>
                  <a:lnTo>
                    <a:pt x="21" y="34"/>
                  </a:lnTo>
                  <a:lnTo>
                    <a:pt x="21" y="34"/>
                  </a:lnTo>
                  <a:close/>
                  <a:moveTo>
                    <a:pt x="24" y="34"/>
                  </a:moveTo>
                  <a:lnTo>
                    <a:pt x="24" y="34"/>
                  </a:lnTo>
                  <a:lnTo>
                    <a:pt x="24" y="34"/>
                  </a:lnTo>
                  <a:close/>
                  <a:moveTo>
                    <a:pt x="10" y="33"/>
                  </a:moveTo>
                  <a:lnTo>
                    <a:pt x="10" y="33"/>
                  </a:lnTo>
                  <a:lnTo>
                    <a:pt x="10" y="33"/>
                  </a:lnTo>
                  <a:close/>
                  <a:moveTo>
                    <a:pt x="10" y="33"/>
                  </a:moveTo>
                  <a:lnTo>
                    <a:pt x="9" y="33"/>
                  </a:lnTo>
                  <a:lnTo>
                    <a:pt x="10" y="33"/>
                  </a:lnTo>
                  <a:close/>
                  <a:moveTo>
                    <a:pt x="10" y="33"/>
                  </a:moveTo>
                  <a:lnTo>
                    <a:pt x="10" y="33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3"/>
                  </a:lnTo>
                  <a:close/>
                  <a:moveTo>
                    <a:pt x="62" y="31"/>
                  </a:moveTo>
                  <a:lnTo>
                    <a:pt x="61" y="31"/>
                  </a:lnTo>
                  <a:lnTo>
                    <a:pt x="62" y="31"/>
                  </a:lnTo>
                  <a:close/>
                  <a:moveTo>
                    <a:pt x="65" y="31"/>
                  </a:moveTo>
                  <a:lnTo>
                    <a:pt x="65" y="30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65" y="30"/>
                  </a:lnTo>
                  <a:lnTo>
                    <a:pt x="65" y="31"/>
                  </a:lnTo>
                  <a:close/>
                  <a:moveTo>
                    <a:pt x="66" y="30"/>
                  </a:moveTo>
                  <a:lnTo>
                    <a:pt x="67" y="30"/>
                  </a:lnTo>
                  <a:lnTo>
                    <a:pt x="68" y="29"/>
                  </a:lnTo>
                  <a:lnTo>
                    <a:pt x="67" y="29"/>
                  </a:lnTo>
                  <a:lnTo>
                    <a:pt x="67" y="30"/>
                  </a:lnTo>
                  <a:lnTo>
                    <a:pt x="66" y="30"/>
                  </a:lnTo>
                  <a:close/>
                  <a:moveTo>
                    <a:pt x="7" y="29"/>
                  </a:moveTo>
                  <a:lnTo>
                    <a:pt x="6" y="29"/>
                  </a:lnTo>
                  <a:lnTo>
                    <a:pt x="7" y="29"/>
                  </a:lnTo>
                  <a:lnTo>
                    <a:pt x="7" y="28"/>
                  </a:lnTo>
                  <a:lnTo>
                    <a:pt x="7" y="29"/>
                  </a:lnTo>
                  <a:close/>
                  <a:moveTo>
                    <a:pt x="6" y="29"/>
                  </a:moveTo>
                  <a:lnTo>
                    <a:pt x="6" y="28"/>
                  </a:lnTo>
                  <a:lnTo>
                    <a:pt x="6" y="29"/>
                  </a:lnTo>
                  <a:close/>
                  <a:moveTo>
                    <a:pt x="6" y="27"/>
                  </a:moveTo>
                  <a:lnTo>
                    <a:pt x="6" y="28"/>
                  </a:lnTo>
                  <a:lnTo>
                    <a:pt x="5" y="28"/>
                  </a:lnTo>
                  <a:lnTo>
                    <a:pt x="5" y="27"/>
                  </a:lnTo>
                  <a:lnTo>
                    <a:pt x="6" y="27"/>
                  </a:lnTo>
                  <a:close/>
                  <a:moveTo>
                    <a:pt x="68" y="27"/>
                  </a:moveTo>
                  <a:lnTo>
                    <a:pt x="69" y="27"/>
                  </a:lnTo>
                  <a:lnTo>
                    <a:pt x="68" y="27"/>
                  </a:lnTo>
                  <a:lnTo>
                    <a:pt x="68" y="27"/>
                  </a:lnTo>
                  <a:lnTo>
                    <a:pt x="68" y="27"/>
                  </a:lnTo>
                  <a:close/>
                  <a:moveTo>
                    <a:pt x="68" y="27"/>
                  </a:moveTo>
                  <a:lnTo>
                    <a:pt x="68" y="27"/>
                  </a:lnTo>
                  <a:lnTo>
                    <a:pt x="68" y="27"/>
                  </a:lnTo>
                  <a:close/>
                  <a:moveTo>
                    <a:pt x="71" y="27"/>
                  </a:moveTo>
                  <a:lnTo>
                    <a:pt x="71" y="27"/>
                  </a:lnTo>
                  <a:lnTo>
                    <a:pt x="71" y="27"/>
                  </a:lnTo>
                  <a:close/>
                  <a:moveTo>
                    <a:pt x="5" y="25"/>
                  </a:moveTo>
                  <a:lnTo>
                    <a:pt x="5" y="24"/>
                  </a:lnTo>
                  <a:lnTo>
                    <a:pt x="4" y="24"/>
                  </a:lnTo>
                  <a:lnTo>
                    <a:pt x="5" y="25"/>
                  </a:lnTo>
                  <a:close/>
                  <a:moveTo>
                    <a:pt x="4" y="24"/>
                  </a:move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close/>
                  <a:moveTo>
                    <a:pt x="0" y="21"/>
                  </a:move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close/>
                  <a:moveTo>
                    <a:pt x="2" y="21"/>
                  </a:moveTo>
                  <a:lnTo>
                    <a:pt x="1" y="21"/>
                  </a:lnTo>
                  <a:lnTo>
                    <a:pt x="2" y="21"/>
                  </a:lnTo>
                  <a:close/>
                  <a:moveTo>
                    <a:pt x="4" y="20"/>
                  </a:moveTo>
                  <a:lnTo>
                    <a:pt x="4" y="20"/>
                  </a:lnTo>
                  <a:lnTo>
                    <a:pt x="4" y="20"/>
                  </a:lnTo>
                  <a:close/>
                  <a:moveTo>
                    <a:pt x="3" y="20"/>
                  </a:moveTo>
                  <a:lnTo>
                    <a:pt x="3" y="20"/>
                  </a:lnTo>
                  <a:lnTo>
                    <a:pt x="3" y="20"/>
                  </a:lnTo>
                  <a:close/>
                  <a:moveTo>
                    <a:pt x="2" y="20"/>
                  </a:moveTo>
                  <a:lnTo>
                    <a:pt x="2" y="20"/>
                  </a:lnTo>
                  <a:lnTo>
                    <a:pt x="2" y="20"/>
                  </a:lnTo>
                  <a:close/>
                  <a:moveTo>
                    <a:pt x="4" y="20"/>
                  </a:moveTo>
                  <a:lnTo>
                    <a:pt x="5" y="20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close/>
                  <a:moveTo>
                    <a:pt x="4" y="20"/>
                  </a:move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close/>
                  <a:moveTo>
                    <a:pt x="4" y="20"/>
                  </a:moveTo>
                  <a:lnTo>
                    <a:pt x="5" y="20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4" y="20"/>
                  </a:lnTo>
                  <a:close/>
                  <a:moveTo>
                    <a:pt x="4" y="19"/>
                  </a:moveTo>
                  <a:lnTo>
                    <a:pt x="4" y="20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4" y="19"/>
                  </a:lnTo>
                  <a:close/>
                  <a:moveTo>
                    <a:pt x="3" y="19"/>
                  </a:moveTo>
                  <a:lnTo>
                    <a:pt x="3" y="20"/>
                  </a:lnTo>
                  <a:lnTo>
                    <a:pt x="3" y="19"/>
                  </a:lnTo>
                  <a:close/>
                  <a:moveTo>
                    <a:pt x="4" y="19"/>
                  </a:moveTo>
                  <a:lnTo>
                    <a:pt x="3" y="19"/>
                  </a:lnTo>
                  <a:lnTo>
                    <a:pt x="4" y="19"/>
                  </a:lnTo>
                  <a:close/>
                  <a:moveTo>
                    <a:pt x="2" y="19"/>
                  </a:moveTo>
                  <a:lnTo>
                    <a:pt x="3" y="19"/>
                  </a:lnTo>
                  <a:lnTo>
                    <a:pt x="2" y="19"/>
                  </a:lnTo>
                  <a:close/>
                  <a:moveTo>
                    <a:pt x="5" y="19"/>
                  </a:moveTo>
                  <a:lnTo>
                    <a:pt x="4" y="19"/>
                  </a:lnTo>
                  <a:lnTo>
                    <a:pt x="5" y="19"/>
                  </a:lnTo>
                  <a:close/>
                  <a:moveTo>
                    <a:pt x="4" y="19"/>
                  </a:moveTo>
                  <a:lnTo>
                    <a:pt x="4" y="19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4" y="19"/>
                  </a:lnTo>
                  <a:close/>
                  <a:moveTo>
                    <a:pt x="3" y="19"/>
                  </a:move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close/>
                  <a:moveTo>
                    <a:pt x="4" y="19"/>
                  </a:moveTo>
                  <a:lnTo>
                    <a:pt x="4" y="19"/>
                  </a:lnTo>
                  <a:lnTo>
                    <a:pt x="4" y="19"/>
                  </a:lnTo>
                  <a:close/>
                  <a:moveTo>
                    <a:pt x="3" y="19"/>
                  </a:move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close/>
                  <a:moveTo>
                    <a:pt x="5" y="18"/>
                  </a:moveTo>
                  <a:lnTo>
                    <a:pt x="4" y="18"/>
                  </a:lnTo>
                  <a:lnTo>
                    <a:pt x="5" y="18"/>
                  </a:lnTo>
                  <a:close/>
                  <a:moveTo>
                    <a:pt x="2" y="16"/>
                  </a:moveTo>
                  <a:lnTo>
                    <a:pt x="2" y="16"/>
                  </a:lnTo>
                  <a:lnTo>
                    <a:pt x="2" y="16"/>
                  </a:lnTo>
                  <a:close/>
                  <a:moveTo>
                    <a:pt x="1" y="16"/>
                  </a:moveTo>
                  <a:lnTo>
                    <a:pt x="1" y="16"/>
                  </a:lnTo>
                  <a:lnTo>
                    <a:pt x="1" y="16"/>
                  </a:lnTo>
                  <a:close/>
                  <a:moveTo>
                    <a:pt x="3" y="15"/>
                  </a:moveTo>
                  <a:lnTo>
                    <a:pt x="3" y="15"/>
                  </a:lnTo>
                  <a:lnTo>
                    <a:pt x="3" y="15"/>
                  </a:lnTo>
                  <a:close/>
                  <a:moveTo>
                    <a:pt x="3" y="15"/>
                  </a:moveTo>
                  <a:lnTo>
                    <a:pt x="3" y="15"/>
                  </a:lnTo>
                  <a:lnTo>
                    <a:pt x="3" y="15"/>
                  </a:lnTo>
                  <a:close/>
                  <a:moveTo>
                    <a:pt x="7" y="15"/>
                  </a:move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close/>
                  <a:moveTo>
                    <a:pt x="2" y="14"/>
                  </a:moveTo>
                  <a:lnTo>
                    <a:pt x="2" y="14"/>
                  </a:lnTo>
                  <a:lnTo>
                    <a:pt x="2" y="14"/>
                  </a:lnTo>
                  <a:close/>
                  <a:moveTo>
                    <a:pt x="2" y="13"/>
                  </a:moveTo>
                  <a:lnTo>
                    <a:pt x="1" y="13"/>
                  </a:lnTo>
                  <a:lnTo>
                    <a:pt x="2" y="13"/>
                  </a:lnTo>
                  <a:close/>
                  <a:moveTo>
                    <a:pt x="70" y="12"/>
                  </a:moveTo>
                  <a:lnTo>
                    <a:pt x="70" y="12"/>
                  </a:lnTo>
                  <a:lnTo>
                    <a:pt x="70" y="12"/>
                  </a:lnTo>
                  <a:close/>
                  <a:moveTo>
                    <a:pt x="28" y="8"/>
                  </a:moveTo>
                  <a:lnTo>
                    <a:pt x="29" y="8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8" y="8"/>
                  </a:lnTo>
                  <a:close/>
                  <a:moveTo>
                    <a:pt x="37" y="7"/>
                  </a:moveTo>
                  <a:lnTo>
                    <a:pt x="37" y="7"/>
                  </a:lnTo>
                  <a:lnTo>
                    <a:pt x="37" y="8"/>
                  </a:lnTo>
                  <a:lnTo>
                    <a:pt x="37" y="7"/>
                  </a:lnTo>
                  <a:close/>
                  <a:moveTo>
                    <a:pt x="28" y="8"/>
                  </a:moveTo>
                  <a:lnTo>
                    <a:pt x="28" y="7"/>
                  </a:lnTo>
                  <a:lnTo>
                    <a:pt x="28" y="8"/>
                  </a:lnTo>
                  <a:close/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close/>
                  <a:moveTo>
                    <a:pt x="41" y="5"/>
                  </a:moveTo>
                  <a:lnTo>
                    <a:pt x="42" y="5"/>
                  </a:lnTo>
                  <a:lnTo>
                    <a:pt x="41" y="5"/>
                  </a:lnTo>
                  <a:close/>
                  <a:moveTo>
                    <a:pt x="40" y="0"/>
                  </a:moveTo>
                  <a:lnTo>
                    <a:pt x="40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6" name="Freeform 52"/>
            <p:cNvSpPr>
              <a:spLocks noEditPoints="1"/>
            </p:cNvSpPr>
            <p:nvPr/>
          </p:nvSpPr>
          <p:spPr bwMode="auto">
            <a:xfrm>
              <a:off x="5513765" y="3369036"/>
              <a:ext cx="104426" cy="55113"/>
            </a:xfrm>
            <a:custGeom>
              <a:avLst/>
              <a:gdLst>
                <a:gd name="T0" fmla="*/ 21 w 80"/>
                <a:gd name="T1" fmla="*/ 36 h 40"/>
                <a:gd name="T2" fmla="*/ 18 w 80"/>
                <a:gd name="T3" fmla="*/ 36 h 40"/>
                <a:gd name="T4" fmla="*/ 23 w 80"/>
                <a:gd name="T5" fmla="*/ 34 h 40"/>
                <a:gd name="T6" fmla="*/ 20 w 80"/>
                <a:gd name="T7" fmla="*/ 34 h 40"/>
                <a:gd name="T8" fmla="*/ 25 w 80"/>
                <a:gd name="T9" fmla="*/ 33 h 40"/>
                <a:gd name="T10" fmla="*/ 23 w 80"/>
                <a:gd name="T11" fmla="*/ 32 h 40"/>
                <a:gd name="T12" fmla="*/ 11 w 80"/>
                <a:gd name="T13" fmla="*/ 28 h 40"/>
                <a:gd name="T14" fmla="*/ 9 w 80"/>
                <a:gd name="T15" fmla="*/ 26 h 40"/>
                <a:gd name="T16" fmla="*/ 74 w 80"/>
                <a:gd name="T17" fmla="*/ 26 h 40"/>
                <a:gd name="T18" fmla="*/ 9 w 80"/>
                <a:gd name="T19" fmla="*/ 26 h 40"/>
                <a:gd name="T20" fmla="*/ 9 w 80"/>
                <a:gd name="T21" fmla="*/ 25 h 40"/>
                <a:gd name="T22" fmla="*/ 6 w 80"/>
                <a:gd name="T23" fmla="*/ 23 h 40"/>
                <a:gd name="T24" fmla="*/ 80 w 80"/>
                <a:gd name="T25" fmla="*/ 21 h 40"/>
                <a:gd name="T26" fmla="*/ 4 w 80"/>
                <a:gd name="T27" fmla="*/ 20 h 40"/>
                <a:gd name="T28" fmla="*/ 5 w 80"/>
                <a:gd name="T29" fmla="*/ 20 h 40"/>
                <a:gd name="T30" fmla="*/ 6 w 80"/>
                <a:gd name="T31" fmla="*/ 19 h 40"/>
                <a:gd name="T32" fmla="*/ 6 w 80"/>
                <a:gd name="T33" fmla="*/ 20 h 40"/>
                <a:gd name="T34" fmla="*/ 7 w 80"/>
                <a:gd name="T35" fmla="*/ 19 h 40"/>
                <a:gd name="T36" fmla="*/ 5 w 80"/>
                <a:gd name="T37" fmla="*/ 19 h 40"/>
                <a:gd name="T38" fmla="*/ 9 w 80"/>
                <a:gd name="T39" fmla="*/ 19 h 40"/>
                <a:gd name="T40" fmla="*/ 9 w 80"/>
                <a:gd name="T41" fmla="*/ 19 h 40"/>
                <a:gd name="T42" fmla="*/ 7 w 80"/>
                <a:gd name="T43" fmla="*/ 19 h 40"/>
                <a:gd name="T44" fmla="*/ 8 w 80"/>
                <a:gd name="T45" fmla="*/ 19 h 40"/>
                <a:gd name="T46" fmla="*/ 8 w 80"/>
                <a:gd name="T47" fmla="*/ 19 h 40"/>
                <a:gd name="T48" fmla="*/ 7 w 80"/>
                <a:gd name="T49" fmla="*/ 19 h 40"/>
                <a:gd name="T50" fmla="*/ 7 w 80"/>
                <a:gd name="T51" fmla="*/ 19 h 40"/>
                <a:gd name="T52" fmla="*/ 6 w 80"/>
                <a:gd name="T53" fmla="*/ 18 h 40"/>
                <a:gd name="T54" fmla="*/ 7 w 80"/>
                <a:gd name="T55" fmla="*/ 18 h 40"/>
                <a:gd name="T56" fmla="*/ 7 w 80"/>
                <a:gd name="T57" fmla="*/ 18 h 40"/>
                <a:gd name="T58" fmla="*/ 7 w 80"/>
                <a:gd name="T59" fmla="*/ 17 h 40"/>
                <a:gd name="T60" fmla="*/ 7 w 80"/>
                <a:gd name="T61" fmla="*/ 17 h 40"/>
                <a:gd name="T62" fmla="*/ 7 w 80"/>
                <a:gd name="T63" fmla="*/ 17 h 40"/>
                <a:gd name="T64" fmla="*/ 10 w 80"/>
                <a:gd name="T65" fmla="*/ 15 h 40"/>
                <a:gd name="T66" fmla="*/ 9 w 80"/>
                <a:gd name="T67" fmla="*/ 15 h 40"/>
                <a:gd name="T68" fmla="*/ 10 w 80"/>
                <a:gd name="T69" fmla="*/ 15 h 40"/>
                <a:gd name="T70" fmla="*/ 5 w 80"/>
                <a:gd name="T71" fmla="*/ 15 h 40"/>
                <a:gd name="T72" fmla="*/ 4 w 80"/>
                <a:gd name="T73" fmla="*/ 15 h 40"/>
                <a:gd name="T74" fmla="*/ 9 w 80"/>
                <a:gd name="T75" fmla="*/ 14 h 40"/>
                <a:gd name="T76" fmla="*/ 9 w 80"/>
                <a:gd name="T77" fmla="*/ 14 h 40"/>
                <a:gd name="T78" fmla="*/ 6 w 80"/>
                <a:gd name="T79" fmla="*/ 14 h 40"/>
                <a:gd name="T80" fmla="*/ 9 w 80"/>
                <a:gd name="T81" fmla="*/ 14 h 40"/>
                <a:gd name="T82" fmla="*/ 7 w 80"/>
                <a:gd name="T83" fmla="*/ 14 h 40"/>
                <a:gd name="T84" fmla="*/ 5 w 80"/>
                <a:gd name="T85" fmla="*/ 13 h 40"/>
                <a:gd name="T86" fmla="*/ 5 w 80"/>
                <a:gd name="T87" fmla="*/ 13 h 40"/>
                <a:gd name="T88" fmla="*/ 5 w 80"/>
                <a:gd name="T89" fmla="*/ 14 h 40"/>
                <a:gd name="T90" fmla="*/ 6 w 80"/>
                <a:gd name="T91" fmla="*/ 13 h 40"/>
                <a:gd name="T92" fmla="*/ 10 w 80"/>
                <a:gd name="T93" fmla="*/ 12 h 40"/>
                <a:gd name="T94" fmla="*/ 24 w 80"/>
                <a:gd name="T95" fmla="*/ 12 h 40"/>
                <a:gd name="T96" fmla="*/ 23 w 80"/>
                <a:gd name="T97" fmla="*/ 12 h 40"/>
                <a:gd name="T98" fmla="*/ 73 w 80"/>
                <a:gd name="T99" fmla="*/ 11 h 40"/>
                <a:gd name="T100" fmla="*/ 14 w 80"/>
                <a:gd name="T101" fmla="*/ 11 h 40"/>
                <a:gd name="T102" fmla="*/ 73 w 80"/>
                <a:gd name="T103" fmla="*/ 10 h 40"/>
                <a:gd name="T104" fmla="*/ 5 w 80"/>
                <a:gd name="T105" fmla="*/ 6 h 40"/>
                <a:gd name="T106" fmla="*/ 51 w 80"/>
                <a:gd name="T107" fmla="*/ 3 h 40"/>
                <a:gd name="T108" fmla="*/ 3 w 80"/>
                <a:gd name="T10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40">
                  <a:moveTo>
                    <a:pt x="41" y="40"/>
                  </a:moveTo>
                  <a:lnTo>
                    <a:pt x="41" y="40"/>
                  </a:lnTo>
                  <a:lnTo>
                    <a:pt x="41" y="40"/>
                  </a:lnTo>
                  <a:close/>
                  <a:moveTo>
                    <a:pt x="21" y="36"/>
                  </a:moveTo>
                  <a:lnTo>
                    <a:pt x="22" y="36"/>
                  </a:lnTo>
                  <a:lnTo>
                    <a:pt x="21" y="36"/>
                  </a:lnTo>
                  <a:close/>
                  <a:moveTo>
                    <a:pt x="18" y="36"/>
                  </a:moveTo>
                  <a:lnTo>
                    <a:pt x="18" y="36"/>
                  </a:lnTo>
                  <a:lnTo>
                    <a:pt x="18" y="36"/>
                  </a:lnTo>
                  <a:close/>
                  <a:moveTo>
                    <a:pt x="18" y="36"/>
                  </a:moveTo>
                  <a:lnTo>
                    <a:pt x="18" y="36"/>
                  </a:lnTo>
                  <a:lnTo>
                    <a:pt x="18" y="36"/>
                  </a:lnTo>
                  <a:close/>
                  <a:moveTo>
                    <a:pt x="23" y="34"/>
                  </a:moveTo>
                  <a:lnTo>
                    <a:pt x="22" y="34"/>
                  </a:lnTo>
                  <a:lnTo>
                    <a:pt x="23" y="34"/>
                  </a:lnTo>
                  <a:close/>
                  <a:moveTo>
                    <a:pt x="23" y="34"/>
                  </a:moveTo>
                  <a:lnTo>
                    <a:pt x="23" y="34"/>
                  </a:lnTo>
                  <a:lnTo>
                    <a:pt x="23" y="34"/>
                  </a:lnTo>
                  <a:close/>
                  <a:moveTo>
                    <a:pt x="21" y="34"/>
                  </a:moveTo>
                  <a:lnTo>
                    <a:pt x="21" y="34"/>
                  </a:lnTo>
                  <a:lnTo>
                    <a:pt x="21" y="34"/>
                  </a:lnTo>
                  <a:close/>
                  <a:moveTo>
                    <a:pt x="20" y="34"/>
                  </a:moveTo>
                  <a:lnTo>
                    <a:pt x="21" y="34"/>
                  </a:lnTo>
                  <a:lnTo>
                    <a:pt x="20" y="34"/>
                  </a:lnTo>
                  <a:close/>
                  <a:moveTo>
                    <a:pt x="24" y="33"/>
                  </a:moveTo>
                  <a:lnTo>
                    <a:pt x="24" y="34"/>
                  </a:lnTo>
                  <a:lnTo>
                    <a:pt x="24" y="33"/>
                  </a:lnTo>
                  <a:close/>
                  <a:moveTo>
                    <a:pt x="25" y="33"/>
                  </a:moveTo>
                  <a:lnTo>
                    <a:pt x="24" y="33"/>
                  </a:lnTo>
                  <a:lnTo>
                    <a:pt x="25" y="33"/>
                  </a:lnTo>
                  <a:close/>
                  <a:moveTo>
                    <a:pt x="22" y="33"/>
                  </a:moveTo>
                  <a:lnTo>
                    <a:pt x="22" y="33"/>
                  </a:lnTo>
                  <a:lnTo>
                    <a:pt x="22" y="33"/>
                  </a:lnTo>
                  <a:close/>
                  <a:moveTo>
                    <a:pt x="23" y="32"/>
                  </a:moveTo>
                  <a:lnTo>
                    <a:pt x="24" y="32"/>
                  </a:lnTo>
                  <a:lnTo>
                    <a:pt x="23" y="32"/>
                  </a:lnTo>
                  <a:close/>
                  <a:moveTo>
                    <a:pt x="11" y="29"/>
                  </a:moveTo>
                  <a:lnTo>
                    <a:pt x="12" y="29"/>
                  </a:lnTo>
                  <a:lnTo>
                    <a:pt x="11" y="29"/>
                  </a:lnTo>
                  <a:close/>
                  <a:moveTo>
                    <a:pt x="11" y="28"/>
                  </a:moveTo>
                  <a:lnTo>
                    <a:pt x="11" y="28"/>
                  </a:lnTo>
                  <a:lnTo>
                    <a:pt x="11" y="28"/>
                  </a:lnTo>
                  <a:close/>
                  <a:moveTo>
                    <a:pt x="10" y="27"/>
                  </a:moveTo>
                  <a:lnTo>
                    <a:pt x="10" y="28"/>
                  </a:lnTo>
                  <a:lnTo>
                    <a:pt x="10" y="27"/>
                  </a:lnTo>
                  <a:close/>
                  <a:moveTo>
                    <a:pt x="9" y="26"/>
                  </a:moveTo>
                  <a:lnTo>
                    <a:pt x="9" y="27"/>
                  </a:lnTo>
                  <a:lnTo>
                    <a:pt x="9" y="26"/>
                  </a:lnTo>
                  <a:close/>
                  <a:moveTo>
                    <a:pt x="9" y="26"/>
                  </a:moveTo>
                  <a:lnTo>
                    <a:pt x="8" y="26"/>
                  </a:lnTo>
                  <a:lnTo>
                    <a:pt x="9" y="26"/>
                  </a:lnTo>
                  <a:close/>
                  <a:moveTo>
                    <a:pt x="74" y="26"/>
                  </a:moveTo>
                  <a:lnTo>
                    <a:pt x="74" y="26"/>
                  </a:lnTo>
                  <a:lnTo>
                    <a:pt x="74" y="26"/>
                  </a:lnTo>
                  <a:close/>
                  <a:moveTo>
                    <a:pt x="8" y="26"/>
                  </a:moveTo>
                  <a:lnTo>
                    <a:pt x="9" y="26"/>
                  </a:lnTo>
                  <a:lnTo>
                    <a:pt x="8" y="26"/>
                  </a:lnTo>
                  <a:close/>
                  <a:moveTo>
                    <a:pt x="9" y="26"/>
                  </a:moveTo>
                  <a:lnTo>
                    <a:pt x="9" y="25"/>
                  </a:lnTo>
                  <a:lnTo>
                    <a:pt x="9" y="26"/>
                  </a:lnTo>
                  <a:close/>
                  <a:moveTo>
                    <a:pt x="74" y="25"/>
                  </a:moveTo>
                  <a:lnTo>
                    <a:pt x="73" y="25"/>
                  </a:lnTo>
                  <a:lnTo>
                    <a:pt x="74" y="25"/>
                  </a:lnTo>
                  <a:close/>
                  <a:moveTo>
                    <a:pt x="9" y="25"/>
                  </a:moveTo>
                  <a:lnTo>
                    <a:pt x="8" y="25"/>
                  </a:lnTo>
                  <a:lnTo>
                    <a:pt x="9" y="25"/>
                  </a:lnTo>
                  <a:close/>
                  <a:moveTo>
                    <a:pt x="9" y="23"/>
                  </a:moveTo>
                  <a:lnTo>
                    <a:pt x="9" y="24"/>
                  </a:lnTo>
                  <a:lnTo>
                    <a:pt x="9" y="23"/>
                  </a:lnTo>
                  <a:close/>
                  <a:moveTo>
                    <a:pt x="6" y="23"/>
                  </a:moveTo>
                  <a:lnTo>
                    <a:pt x="6" y="23"/>
                  </a:lnTo>
                  <a:lnTo>
                    <a:pt x="6" y="23"/>
                  </a:lnTo>
                  <a:close/>
                  <a:moveTo>
                    <a:pt x="7" y="23"/>
                  </a:moveTo>
                  <a:lnTo>
                    <a:pt x="7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3"/>
                  </a:lnTo>
                  <a:close/>
                  <a:moveTo>
                    <a:pt x="80" y="21"/>
                  </a:moveTo>
                  <a:lnTo>
                    <a:pt x="79" y="21"/>
                  </a:lnTo>
                  <a:lnTo>
                    <a:pt x="80" y="21"/>
                  </a:lnTo>
                  <a:close/>
                  <a:moveTo>
                    <a:pt x="1" y="21"/>
                  </a:moveTo>
                  <a:lnTo>
                    <a:pt x="1" y="21"/>
                  </a:lnTo>
                  <a:lnTo>
                    <a:pt x="1" y="21"/>
                  </a:lnTo>
                  <a:close/>
                  <a:moveTo>
                    <a:pt x="4" y="20"/>
                  </a:moveTo>
                  <a:lnTo>
                    <a:pt x="3" y="20"/>
                  </a:lnTo>
                  <a:lnTo>
                    <a:pt x="4" y="20"/>
                  </a:lnTo>
                  <a:close/>
                  <a:moveTo>
                    <a:pt x="13" y="20"/>
                  </a:moveTo>
                  <a:lnTo>
                    <a:pt x="13" y="20"/>
                  </a:lnTo>
                  <a:lnTo>
                    <a:pt x="13" y="20"/>
                  </a:lnTo>
                  <a:close/>
                  <a:moveTo>
                    <a:pt x="5" y="20"/>
                  </a:moveTo>
                  <a:lnTo>
                    <a:pt x="4" y="20"/>
                  </a:lnTo>
                  <a:lnTo>
                    <a:pt x="5" y="20"/>
                  </a:lnTo>
                  <a:close/>
                  <a:moveTo>
                    <a:pt x="68" y="20"/>
                  </a:moveTo>
                  <a:lnTo>
                    <a:pt x="68" y="19"/>
                  </a:lnTo>
                  <a:lnTo>
                    <a:pt x="68" y="20"/>
                  </a:lnTo>
                  <a:close/>
                  <a:moveTo>
                    <a:pt x="6" y="19"/>
                  </a:moveTo>
                  <a:lnTo>
                    <a:pt x="6" y="20"/>
                  </a:lnTo>
                  <a:lnTo>
                    <a:pt x="6" y="19"/>
                  </a:lnTo>
                  <a:close/>
                  <a:moveTo>
                    <a:pt x="6" y="19"/>
                  </a:moveTo>
                  <a:lnTo>
                    <a:pt x="6" y="19"/>
                  </a:lnTo>
                  <a:lnTo>
                    <a:pt x="6" y="19"/>
                  </a:lnTo>
                  <a:close/>
                  <a:moveTo>
                    <a:pt x="6" y="20"/>
                  </a:moveTo>
                  <a:lnTo>
                    <a:pt x="6" y="19"/>
                  </a:lnTo>
                  <a:lnTo>
                    <a:pt x="6" y="20"/>
                  </a:lnTo>
                  <a:close/>
                  <a:moveTo>
                    <a:pt x="7" y="19"/>
                  </a:moveTo>
                  <a:lnTo>
                    <a:pt x="6" y="19"/>
                  </a:lnTo>
                  <a:lnTo>
                    <a:pt x="7" y="19"/>
                  </a:lnTo>
                  <a:close/>
                  <a:moveTo>
                    <a:pt x="7" y="19"/>
                  </a:moveTo>
                  <a:lnTo>
                    <a:pt x="7" y="19"/>
                  </a:lnTo>
                  <a:lnTo>
                    <a:pt x="7" y="19"/>
                  </a:lnTo>
                  <a:close/>
                  <a:moveTo>
                    <a:pt x="7" y="19"/>
                  </a:moveTo>
                  <a:lnTo>
                    <a:pt x="6" y="19"/>
                  </a:lnTo>
                  <a:lnTo>
                    <a:pt x="7" y="19"/>
                  </a:lnTo>
                  <a:close/>
                  <a:moveTo>
                    <a:pt x="5" y="19"/>
                  </a:moveTo>
                  <a:lnTo>
                    <a:pt x="5" y="19"/>
                  </a:lnTo>
                  <a:lnTo>
                    <a:pt x="5" y="19"/>
                  </a:lnTo>
                  <a:close/>
                  <a:moveTo>
                    <a:pt x="6" y="19"/>
                  </a:moveTo>
                  <a:lnTo>
                    <a:pt x="6" y="19"/>
                  </a:lnTo>
                  <a:lnTo>
                    <a:pt x="6" y="19"/>
                  </a:lnTo>
                  <a:close/>
                  <a:moveTo>
                    <a:pt x="9" y="19"/>
                  </a:moveTo>
                  <a:lnTo>
                    <a:pt x="8" y="19"/>
                  </a:lnTo>
                  <a:lnTo>
                    <a:pt x="9" y="19"/>
                  </a:lnTo>
                  <a:close/>
                  <a:moveTo>
                    <a:pt x="8" y="19"/>
                  </a:moveTo>
                  <a:lnTo>
                    <a:pt x="8" y="19"/>
                  </a:lnTo>
                  <a:lnTo>
                    <a:pt x="8" y="19"/>
                  </a:lnTo>
                  <a:close/>
                  <a:moveTo>
                    <a:pt x="9" y="19"/>
                  </a:moveTo>
                  <a:lnTo>
                    <a:pt x="9" y="19"/>
                  </a:lnTo>
                  <a:lnTo>
                    <a:pt x="8" y="19"/>
                  </a:lnTo>
                  <a:lnTo>
                    <a:pt x="9" y="19"/>
                  </a:lnTo>
                  <a:close/>
                  <a:moveTo>
                    <a:pt x="7" y="19"/>
                  </a:move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close/>
                  <a:moveTo>
                    <a:pt x="8" y="19"/>
                  </a:moveTo>
                  <a:lnTo>
                    <a:pt x="8" y="19"/>
                  </a:lnTo>
                  <a:lnTo>
                    <a:pt x="8" y="19"/>
                  </a:lnTo>
                  <a:close/>
                  <a:moveTo>
                    <a:pt x="8" y="19"/>
                  </a:moveTo>
                  <a:lnTo>
                    <a:pt x="7" y="19"/>
                  </a:lnTo>
                  <a:lnTo>
                    <a:pt x="8" y="19"/>
                  </a:lnTo>
                  <a:close/>
                  <a:moveTo>
                    <a:pt x="9" y="19"/>
                  </a:moveTo>
                  <a:lnTo>
                    <a:pt x="8" y="19"/>
                  </a:lnTo>
                  <a:lnTo>
                    <a:pt x="9" y="19"/>
                  </a:lnTo>
                  <a:close/>
                  <a:moveTo>
                    <a:pt x="3" y="19"/>
                  </a:moveTo>
                  <a:lnTo>
                    <a:pt x="3" y="19"/>
                  </a:lnTo>
                  <a:lnTo>
                    <a:pt x="3" y="19"/>
                  </a:lnTo>
                  <a:close/>
                  <a:moveTo>
                    <a:pt x="8" y="19"/>
                  </a:moveTo>
                  <a:lnTo>
                    <a:pt x="7" y="19"/>
                  </a:lnTo>
                  <a:lnTo>
                    <a:pt x="8" y="19"/>
                  </a:lnTo>
                  <a:close/>
                  <a:moveTo>
                    <a:pt x="5" y="19"/>
                  </a:moveTo>
                  <a:lnTo>
                    <a:pt x="5" y="19"/>
                  </a:lnTo>
                  <a:lnTo>
                    <a:pt x="5" y="19"/>
                  </a:lnTo>
                  <a:close/>
                  <a:moveTo>
                    <a:pt x="8" y="19"/>
                  </a:moveTo>
                  <a:lnTo>
                    <a:pt x="7" y="19"/>
                  </a:lnTo>
                  <a:lnTo>
                    <a:pt x="8" y="19"/>
                  </a:lnTo>
                  <a:close/>
                  <a:moveTo>
                    <a:pt x="10" y="19"/>
                  </a:moveTo>
                  <a:lnTo>
                    <a:pt x="10" y="19"/>
                  </a:lnTo>
                  <a:lnTo>
                    <a:pt x="10" y="19"/>
                  </a:lnTo>
                  <a:close/>
                  <a:moveTo>
                    <a:pt x="6" y="19"/>
                  </a:moveTo>
                  <a:lnTo>
                    <a:pt x="6" y="18"/>
                  </a:lnTo>
                  <a:lnTo>
                    <a:pt x="6" y="19"/>
                  </a:lnTo>
                  <a:close/>
                  <a:moveTo>
                    <a:pt x="9" y="19"/>
                  </a:moveTo>
                  <a:lnTo>
                    <a:pt x="9" y="18"/>
                  </a:lnTo>
                  <a:lnTo>
                    <a:pt x="9" y="19"/>
                  </a:lnTo>
                  <a:close/>
                  <a:moveTo>
                    <a:pt x="7" y="18"/>
                  </a:moveTo>
                  <a:lnTo>
                    <a:pt x="7" y="18"/>
                  </a:lnTo>
                  <a:lnTo>
                    <a:pt x="7" y="18"/>
                  </a:lnTo>
                  <a:close/>
                  <a:moveTo>
                    <a:pt x="7" y="18"/>
                  </a:moveTo>
                  <a:lnTo>
                    <a:pt x="7" y="18"/>
                  </a:lnTo>
                  <a:lnTo>
                    <a:pt x="7" y="18"/>
                  </a:lnTo>
                  <a:close/>
                  <a:moveTo>
                    <a:pt x="7" y="18"/>
                  </a:moveTo>
                  <a:lnTo>
                    <a:pt x="7" y="18"/>
                  </a:lnTo>
                  <a:lnTo>
                    <a:pt x="7" y="18"/>
                  </a:lnTo>
                  <a:close/>
                  <a:moveTo>
                    <a:pt x="7" y="17"/>
                  </a:moveTo>
                  <a:lnTo>
                    <a:pt x="7" y="17"/>
                  </a:lnTo>
                  <a:lnTo>
                    <a:pt x="7" y="17"/>
                  </a:lnTo>
                  <a:close/>
                  <a:moveTo>
                    <a:pt x="8" y="17"/>
                  </a:moveTo>
                  <a:lnTo>
                    <a:pt x="7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close/>
                  <a:moveTo>
                    <a:pt x="7" y="17"/>
                  </a:moveTo>
                  <a:lnTo>
                    <a:pt x="7" y="17"/>
                  </a:lnTo>
                  <a:lnTo>
                    <a:pt x="7" y="17"/>
                  </a:lnTo>
                  <a:close/>
                  <a:moveTo>
                    <a:pt x="8" y="17"/>
                  </a:moveTo>
                  <a:lnTo>
                    <a:pt x="7" y="17"/>
                  </a:lnTo>
                  <a:lnTo>
                    <a:pt x="8" y="17"/>
                  </a:lnTo>
                  <a:close/>
                  <a:moveTo>
                    <a:pt x="7" y="17"/>
                  </a:moveTo>
                  <a:lnTo>
                    <a:pt x="6" y="17"/>
                  </a:lnTo>
                  <a:lnTo>
                    <a:pt x="7" y="17"/>
                  </a:lnTo>
                  <a:close/>
                  <a:moveTo>
                    <a:pt x="9" y="15"/>
                  </a:moveTo>
                  <a:lnTo>
                    <a:pt x="9" y="16"/>
                  </a:lnTo>
                  <a:lnTo>
                    <a:pt x="9" y="15"/>
                  </a:lnTo>
                  <a:close/>
                  <a:moveTo>
                    <a:pt x="10" y="15"/>
                  </a:moveTo>
                  <a:lnTo>
                    <a:pt x="10" y="16"/>
                  </a:lnTo>
                  <a:lnTo>
                    <a:pt x="10" y="15"/>
                  </a:lnTo>
                  <a:lnTo>
                    <a:pt x="10" y="15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10" y="15"/>
                  </a:lnTo>
                  <a:close/>
                  <a:moveTo>
                    <a:pt x="10" y="15"/>
                  </a:moveTo>
                  <a:lnTo>
                    <a:pt x="9" y="15"/>
                  </a:lnTo>
                  <a:lnTo>
                    <a:pt x="10" y="15"/>
                  </a:lnTo>
                  <a:close/>
                  <a:moveTo>
                    <a:pt x="9" y="15"/>
                  </a:moveTo>
                  <a:lnTo>
                    <a:pt x="9" y="15"/>
                  </a:lnTo>
                  <a:lnTo>
                    <a:pt x="9" y="15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10" y="15"/>
                  </a:lnTo>
                  <a:close/>
                  <a:moveTo>
                    <a:pt x="9" y="15"/>
                  </a:moveTo>
                  <a:lnTo>
                    <a:pt x="9" y="15"/>
                  </a:lnTo>
                  <a:lnTo>
                    <a:pt x="9" y="15"/>
                  </a:lnTo>
                  <a:close/>
                  <a:moveTo>
                    <a:pt x="5" y="15"/>
                  </a:moveTo>
                  <a:lnTo>
                    <a:pt x="5" y="15"/>
                  </a:lnTo>
                  <a:lnTo>
                    <a:pt x="5" y="15"/>
                  </a:lnTo>
                  <a:close/>
                  <a:moveTo>
                    <a:pt x="5" y="15"/>
                  </a:moveTo>
                  <a:lnTo>
                    <a:pt x="5" y="15"/>
                  </a:lnTo>
                  <a:lnTo>
                    <a:pt x="5" y="15"/>
                  </a:lnTo>
                  <a:close/>
                  <a:moveTo>
                    <a:pt x="3" y="15"/>
                  </a:moveTo>
                  <a:lnTo>
                    <a:pt x="4" y="15"/>
                  </a:lnTo>
                  <a:lnTo>
                    <a:pt x="3" y="15"/>
                  </a:lnTo>
                  <a:close/>
                  <a:moveTo>
                    <a:pt x="5" y="14"/>
                  </a:moveTo>
                  <a:lnTo>
                    <a:pt x="5" y="15"/>
                  </a:lnTo>
                  <a:lnTo>
                    <a:pt x="5" y="14"/>
                  </a:lnTo>
                  <a:close/>
                  <a:moveTo>
                    <a:pt x="10" y="14"/>
                  </a:moveTo>
                  <a:lnTo>
                    <a:pt x="9" y="14"/>
                  </a:lnTo>
                  <a:lnTo>
                    <a:pt x="10" y="14"/>
                  </a:lnTo>
                  <a:close/>
                  <a:moveTo>
                    <a:pt x="3" y="14"/>
                  </a:moveTo>
                  <a:lnTo>
                    <a:pt x="3" y="14"/>
                  </a:lnTo>
                  <a:lnTo>
                    <a:pt x="3" y="14"/>
                  </a:lnTo>
                  <a:close/>
                  <a:moveTo>
                    <a:pt x="9" y="14"/>
                  </a:moveTo>
                  <a:lnTo>
                    <a:pt x="9" y="14"/>
                  </a:lnTo>
                  <a:lnTo>
                    <a:pt x="9" y="14"/>
                  </a:lnTo>
                  <a:close/>
                  <a:moveTo>
                    <a:pt x="13" y="14"/>
                  </a:moveTo>
                  <a:lnTo>
                    <a:pt x="12" y="14"/>
                  </a:lnTo>
                  <a:lnTo>
                    <a:pt x="13" y="14"/>
                  </a:lnTo>
                  <a:close/>
                  <a:moveTo>
                    <a:pt x="6" y="14"/>
                  </a:moveTo>
                  <a:lnTo>
                    <a:pt x="6" y="14"/>
                  </a:lnTo>
                  <a:lnTo>
                    <a:pt x="6" y="14"/>
                  </a:lnTo>
                  <a:close/>
                  <a:moveTo>
                    <a:pt x="9" y="14"/>
                  </a:moveTo>
                  <a:lnTo>
                    <a:pt x="9" y="14"/>
                  </a:lnTo>
                  <a:lnTo>
                    <a:pt x="9" y="14"/>
                  </a:lnTo>
                  <a:close/>
                  <a:moveTo>
                    <a:pt x="9" y="14"/>
                  </a:moveTo>
                  <a:lnTo>
                    <a:pt x="9" y="14"/>
                  </a:lnTo>
                  <a:lnTo>
                    <a:pt x="9" y="14"/>
                  </a:lnTo>
                  <a:close/>
                  <a:moveTo>
                    <a:pt x="12" y="14"/>
                  </a:moveTo>
                  <a:lnTo>
                    <a:pt x="11" y="14"/>
                  </a:lnTo>
                  <a:lnTo>
                    <a:pt x="12" y="14"/>
                  </a:lnTo>
                  <a:close/>
                  <a:moveTo>
                    <a:pt x="8" y="14"/>
                  </a:moveTo>
                  <a:lnTo>
                    <a:pt x="7" y="14"/>
                  </a:lnTo>
                  <a:lnTo>
                    <a:pt x="8" y="14"/>
                  </a:lnTo>
                  <a:close/>
                  <a:moveTo>
                    <a:pt x="9" y="14"/>
                  </a:moveTo>
                  <a:lnTo>
                    <a:pt x="8" y="14"/>
                  </a:lnTo>
                  <a:lnTo>
                    <a:pt x="9" y="14"/>
                  </a:lnTo>
                  <a:close/>
                  <a:moveTo>
                    <a:pt x="5" y="14"/>
                  </a:moveTo>
                  <a:lnTo>
                    <a:pt x="5" y="13"/>
                  </a:lnTo>
                  <a:lnTo>
                    <a:pt x="5" y="14"/>
                  </a:lnTo>
                  <a:close/>
                  <a:moveTo>
                    <a:pt x="8" y="14"/>
                  </a:moveTo>
                  <a:lnTo>
                    <a:pt x="8" y="13"/>
                  </a:lnTo>
                  <a:lnTo>
                    <a:pt x="8" y="14"/>
                  </a:lnTo>
                  <a:close/>
                  <a:moveTo>
                    <a:pt x="5" y="14"/>
                  </a:moveTo>
                  <a:lnTo>
                    <a:pt x="5" y="13"/>
                  </a:lnTo>
                  <a:lnTo>
                    <a:pt x="5" y="14"/>
                  </a:lnTo>
                  <a:close/>
                  <a:moveTo>
                    <a:pt x="11" y="13"/>
                  </a:moveTo>
                  <a:lnTo>
                    <a:pt x="11" y="14"/>
                  </a:lnTo>
                  <a:lnTo>
                    <a:pt x="11" y="13"/>
                  </a:lnTo>
                  <a:close/>
                  <a:moveTo>
                    <a:pt x="5" y="13"/>
                  </a:moveTo>
                  <a:lnTo>
                    <a:pt x="5" y="14"/>
                  </a:lnTo>
                  <a:lnTo>
                    <a:pt x="5" y="13"/>
                  </a:lnTo>
                  <a:close/>
                  <a:moveTo>
                    <a:pt x="9" y="13"/>
                  </a:moveTo>
                  <a:lnTo>
                    <a:pt x="8" y="13"/>
                  </a:lnTo>
                  <a:lnTo>
                    <a:pt x="9" y="13"/>
                  </a:lnTo>
                  <a:close/>
                  <a:moveTo>
                    <a:pt x="7" y="13"/>
                  </a:moveTo>
                  <a:lnTo>
                    <a:pt x="6" y="13"/>
                  </a:lnTo>
                  <a:lnTo>
                    <a:pt x="7" y="13"/>
                  </a:lnTo>
                  <a:close/>
                  <a:moveTo>
                    <a:pt x="4" y="13"/>
                  </a:moveTo>
                  <a:lnTo>
                    <a:pt x="4" y="12"/>
                  </a:lnTo>
                  <a:lnTo>
                    <a:pt x="4" y="13"/>
                  </a:lnTo>
                  <a:close/>
                  <a:moveTo>
                    <a:pt x="10" y="12"/>
                  </a:moveTo>
                  <a:lnTo>
                    <a:pt x="10" y="12"/>
                  </a:lnTo>
                  <a:lnTo>
                    <a:pt x="10" y="12"/>
                  </a:lnTo>
                  <a:close/>
                  <a:moveTo>
                    <a:pt x="22" y="12"/>
                  </a:moveTo>
                  <a:lnTo>
                    <a:pt x="22" y="12"/>
                  </a:lnTo>
                  <a:lnTo>
                    <a:pt x="22" y="12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4" y="12"/>
                  </a:lnTo>
                  <a:close/>
                  <a:moveTo>
                    <a:pt x="24" y="12"/>
                  </a:moveTo>
                  <a:lnTo>
                    <a:pt x="23" y="12"/>
                  </a:lnTo>
                  <a:lnTo>
                    <a:pt x="23" y="12"/>
                  </a:lnTo>
                  <a:lnTo>
                    <a:pt x="24" y="12"/>
                  </a:lnTo>
                  <a:close/>
                  <a:moveTo>
                    <a:pt x="23" y="12"/>
                  </a:moveTo>
                  <a:lnTo>
                    <a:pt x="24" y="12"/>
                  </a:lnTo>
                  <a:lnTo>
                    <a:pt x="23" y="12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4" y="12"/>
                  </a:lnTo>
                  <a:close/>
                  <a:moveTo>
                    <a:pt x="73" y="11"/>
                  </a:moveTo>
                  <a:lnTo>
                    <a:pt x="73" y="11"/>
                  </a:lnTo>
                  <a:lnTo>
                    <a:pt x="73" y="11"/>
                  </a:lnTo>
                  <a:close/>
                  <a:moveTo>
                    <a:pt x="14" y="11"/>
                  </a:moveTo>
                  <a:lnTo>
                    <a:pt x="14" y="11"/>
                  </a:lnTo>
                  <a:lnTo>
                    <a:pt x="14" y="11"/>
                  </a:lnTo>
                  <a:close/>
                  <a:moveTo>
                    <a:pt x="14" y="11"/>
                  </a:moveTo>
                  <a:lnTo>
                    <a:pt x="14" y="10"/>
                  </a:lnTo>
                  <a:lnTo>
                    <a:pt x="14" y="11"/>
                  </a:lnTo>
                  <a:close/>
                  <a:moveTo>
                    <a:pt x="16" y="10"/>
                  </a:moveTo>
                  <a:lnTo>
                    <a:pt x="16" y="10"/>
                  </a:lnTo>
                  <a:lnTo>
                    <a:pt x="16" y="10"/>
                  </a:lnTo>
                  <a:close/>
                  <a:moveTo>
                    <a:pt x="73" y="10"/>
                  </a:moveTo>
                  <a:lnTo>
                    <a:pt x="73" y="10"/>
                  </a:lnTo>
                  <a:lnTo>
                    <a:pt x="73" y="10"/>
                  </a:lnTo>
                  <a:close/>
                  <a:moveTo>
                    <a:pt x="1" y="7"/>
                  </a:moveTo>
                  <a:lnTo>
                    <a:pt x="0" y="7"/>
                  </a:lnTo>
                  <a:lnTo>
                    <a:pt x="1" y="7"/>
                  </a:lnTo>
                  <a:close/>
                  <a:moveTo>
                    <a:pt x="5" y="6"/>
                  </a:moveTo>
                  <a:lnTo>
                    <a:pt x="5" y="7"/>
                  </a:lnTo>
                  <a:lnTo>
                    <a:pt x="5" y="6"/>
                  </a:lnTo>
                  <a:close/>
                  <a:moveTo>
                    <a:pt x="34" y="6"/>
                  </a:moveTo>
                  <a:lnTo>
                    <a:pt x="35" y="6"/>
                  </a:lnTo>
                  <a:lnTo>
                    <a:pt x="34" y="6"/>
                  </a:lnTo>
                  <a:close/>
                  <a:moveTo>
                    <a:pt x="51" y="3"/>
                  </a:moveTo>
                  <a:lnTo>
                    <a:pt x="50" y="3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1" y="3"/>
                  </a:lnTo>
                  <a:close/>
                  <a:moveTo>
                    <a:pt x="3" y="1"/>
                  </a:moveTo>
                  <a:lnTo>
                    <a:pt x="3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7" name="Freeform 53"/>
            <p:cNvSpPr>
              <a:spLocks/>
            </p:cNvSpPr>
            <p:nvPr/>
          </p:nvSpPr>
          <p:spPr bwMode="auto">
            <a:xfrm>
              <a:off x="5649519" y="3568821"/>
              <a:ext cx="46992" cy="66136"/>
            </a:xfrm>
            <a:custGeom>
              <a:avLst/>
              <a:gdLst>
                <a:gd name="T0" fmla="*/ 17 w 36"/>
                <a:gd name="T1" fmla="*/ 43 h 48"/>
                <a:gd name="T2" fmla="*/ 16 w 36"/>
                <a:gd name="T3" fmla="*/ 44 h 48"/>
                <a:gd name="T4" fmla="*/ 14 w 36"/>
                <a:gd name="T5" fmla="*/ 46 h 48"/>
                <a:gd name="T6" fmla="*/ 10 w 36"/>
                <a:gd name="T7" fmla="*/ 46 h 48"/>
                <a:gd name="T8" fmla="*/ 9 w 36"/>
                <a:gd name="T9" fmla="*/ 47 h 48"/>
                <a:gd name="T10" fmla="*/ 6 w 36"/>
                <a:gd name="T11" fmla="*/ 47 h 48"/>
                <a:gd name="T12" fmla="*/ 5 w 36"/>
                <a:gd name="T13" fmla="*/ 46 h 48"/>
                <a:gd name="T14" fmla="*/ 2 w 36"/>
                <a:gd name="T15" fmla="*/ 46 h 48"/>
                <a:gd name="T16" fmla="*/ 5 w 36"/>
                <a:gd name="T17" fmla="*/ 44 h 48"/>
                <a:gd name="T18" fmla="*/ 4 w 36"/>
                <a:gd name="T19" fmla="*/ 44 h 48"/>
                <a:gd name="T20" fmla="*/ 1 w 36"/>
                <a:gd name="T21" fmla="*/ 43 h 48"/>
                <a:gd name="T22" fmla="*/ 6 w 36"/>
                <a:gd name="T23" fmla="*/ 40 h 48"/>
                <a:gd name="T24" fmla="*/ 0 w 36"/>
                <a:gd name="T25" fmla="*/ 39 h 48"/>
                <a:gd name="T26" fmla="*/ 3 w 36"/>
                <a:gd name="T27" fmla="*/ 38 h 48"/>
                <a:gd name="T28" fmla="*/ 5 w 36"/>
                <a:gd name="T29" fmla="*/ 36 h 48"/>
                <a:gd name="T30" fmla="*/ 8 w 36"/>
                <a:gd name="T31" fmla="*/ 35 h 48"/>
                <a:gd name="T32" fmla="*/ 13 w 36"/>
                <a:gd name="T33" fmla="*/ 33 h 48"/>
                <a:gd name="T34" fmla="*/ 9 w 36"/>
                <a:gd name="T35" fmla="*/ 34 h 48"/>
                <a:gd name="T36" fmla="*/ 5 w 36"/>
                <a:gd name="T37" fmla="*/ 34 h 48"/>
                <a:gd name="T38" fmla="*/ 9 w 36"/>
                <a:gd name="T39" fmla="*/ 30 h 48"/>
                <a:gd name="T40" fmla="*/ 12 w 36"/>
                <a:gd name="T41" fmla="*/ 28 h 48"/>
                <a:gd name="T42" fmla="*/ 11 w 36"/>
                <a:gd name="T43" fmla="*/ 26 h 48"/>
                <a:gd name="T44" fmla="*/ 7 w 36"/>
                <a:gd name="T45" fmla="*/ 25 h 48"/>
                <a:gd name="T46" fmla="*/ 5 w 36"/>
                <a:gd name="T47" fmla="*/ 26 h 48"/>
                <a:gd name="T48" fmla="*/ 3 w 36"/>
                <a:gd name="T49" fmla="*/ 24 h 48"/>
                <a:gd name="T50" fmla="*/ 3 w 36"/>
                <a:gd name="T51" fmla="*/ 23 h 48"/>
                <a:gd name="T52" fmla="*/ 4 w 36"/>
                <a:gd name="T53" fmla="*/ 21 h 48"/>
                <a:gd name="T54" fmla="*/ 7 w 36"/>
                <a:gd name="T55" fmla="*/ 18 h 48"/>
                <a:gd name="T56" fmla="*/ 2 w 36"/>
                <a:gd name="T57" fmla="*/ 17 h 48"/>
                <a:gd name="T58" fmla="*/ 5 w 36"/>
                <a:gd name="T59" fmla="*/ 18 h 48"/>
                <a:gd name="T60" fmla="*/ 5 w 36"/>
                <a:gd name="T61" fmla="*/ 16 h 48"/>
                <a:gd name="T62" fmla="*/ 3 w 36"/>
                <a:gd name="T63" fmla="*/ 15 h 48"/>
                <a:gd name="T64" fmla="*/ 5 w 36"/>
                <a:gd name="T65" fmla="*/ 14 h 48"/>
                <a:gd name="T66" fmla="*/ 7 w 36"/>
                <a:gd name="T67" fmla="*/ 13 h 48"/>
                <a:gd name="T68" fmla="*/ 11 w 36"/>
                <a:gd name="T69" fmla="*/ 15 h 48"/>
                <a:gd name="T70" fmla="*/ 16 w 36"/>
                <a:gd name="T71" fmla="*/ 14 h 48"/>
                <a:gd name="T72" fmla="*/ 15 w 36"/>
                <a:gd name="T73" fmla="*/ 12 h 48"/>
                <a:gd name="T74" fmla="*/ 19 w 36"/>
                <a:gd name="T75" fmla="*/ 10 h 48"/>
                <a:gd name="T76" fmla="*/ 17 w 36"/>
                <a:gd name="T77" fmla="*/ 10 h 48"/>
                <a:gd name="T78" fmla="*/ 15 w 36"/>
                <a:gd name="T79" fmla="*/ 9 h 48"/>
                <a:gd name="T80" fmla="*/ 16 w 36"/>
                <a:gd name="T81" fmla="*/ 7 h 48"/>
                <a:gd name="T82" fmla="*/ 16 w 36"/>
                <a:gd name="T83" fmla="*/ 6 h 48"/>
                <a:gd name="T84" fmla="*/ 17 w 36"/>
                <a:gd name="T85" fmla="*/ 4 h 48"/>
                <a:gd name="T86" fmla="*/ 21 w 36"/>
                <a:gd name="T87" fmla="*/ 3 h 48"/>
                <a:gd name="T88" fmla="*/ 22 w 36"/>
                <a:gd name="T89" fmla="*/ 3 h 48"/>
                <a:gd name="T90" fmla="*/ 22 w 36"/>
                <a:gd name="T91" fmla="*/ 2 h 48"/>
                <a:gd name="T92" fmla="*/ 24 w 36"/>
                <a:gd name="T93" fmla="*/ 5 h 48"/>
                <a:gd name="T94" fmla="*/ 25 w 36"/>
                <a:gd name="T95" fmla="*/ 1 h 48"/>
                <a:gd name="T96" fmla="*/ 28 w 36"/>
                <a:gd name="T97" fmla="*/ 2 h 48"/>
                <a:gd name="T98" fmla="*/ 24 w 36"/>
                <a:gd name="T99" fmla="*/ 8 h 48"/>
                <a:gd name="T100" fmla="*/ 19 w 36"/>
                <a:gd name="T101" fmla="*/ 11 h 48"/>
                <a:gd name="T102" fmla="*/ 25 w 36"/>
                <a:gd name="T103" fmla="*/ 15 h 48"/>
                <a:gd name="T104" fmla="*/ 30 w 36"/>
                <a:gd name="T105" fmla="*/ 15 h 48"/>
                <a:gd name="T106" fmla="*/ 35 w 36"/>
                <a:gd name="T107" fmla="*/ 17 h 48"/>
                <a:gd name="T108" fmla="*/ 34 w 36"/>
                <a:gd name="T109" fmla="*/ 21 h 48"/>
                <a:gd name="T110" fmla="*/ 35 w 36"/>
                <a:gd name="T111" fmla="*/ 26 h 48"/>
                <a:gd name="T112" fmla="*/ 34 w 36"/>
                <a:gd name="T113" fmla="*/ 33 h 48"/>
                <a:gd name="T114" fmla="*/ 32 w 36"/>
                <a:gd name="T115" fmla="*/ 38 h 48"/>
                <a:gd name="T116" fmla="*/ 29 w 36"/>
                <a:gd name="T117" fmla="*/ 39 h 48"/>
                <a:gd name="T118" fmla="*/ 28 w 36"/>
                <a:gd name="T119" fmla="*/ 38 h 48"/>
                <a:gd name="T120" fmla="*/ 27 w 36"/>
                <a:gd name="T121" fmla="*/ 40 h 48"/>
                <a:gd name="T122" fmla="*/ 23 w 36"/>
                <a:gd name="T123" fmla="*/ 40 h 48"/>
                <a:gd name="T124" fmla="*/ 20 w 36"/>
                <a:gd name="T125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" h="48">
                  <a:moveTo>
                    <a:pt x="18" y="43"/>
                  </a:moveTo>
                  <a:lnTo>
                    <a:pt x="18" y="43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7" y="43"/>
                  </a:lnTo>
                  <a:lnTo>
                    <a:pt x="18" y="43"/>
                  </a:lnTo>
                  <a:lnTo>
                    <a:pt x="17" y="43"/>
                  </a:lnTo>
                  <a:lnTo>
                    <a:pt x="18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2"/>
                  </a:lnTo>
                  <a:lnTo>
                    <a:pt x="17" y="43"/>
                  </a:lnTo>
                  <a:lnTo>
                    <a:pt x="17" y="42"/>
                  </a:lnTo>
                  <a:lnTo>
                    <a:pt x="17" y="43"/>
                  </a:lnTo>
                  <a:lnTo>
                    <a:pt x="17" y="42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2"/>
                  </a:lnTo>
                  <a:lnTo>
                    <a:pt x="17" y="43"/>
                  </a:lnTo>
                  <a:lnTo>
                    <a:pt x="16" y="43"/>
                  </a:lnTo>
                  <a:lnTo>
                    <a:pt x="17" y="43"/>
                  </a:lnTo>
                  <a:lnTo>
                    <a:pt x="16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4"/>
                  </a:lnTo>
                  <a:lnTo>
                    <a:pt x="17" y="43"/>
                  </a:lnTo>
                  <a:lnTo>
                    <a:pt x="17" y="44"/>
                  </a:lnTo>
                  <a:lnTo>
                    <a:pt x="17" y="43"/>
                  </a:lnTo>
                  <a:lnTo>
                    <a:pt x="17" y="44"/>
                  </a:lnTo>
                  <a:lnTo>
                    <a:pt x="17" y="43"/>
                  </a:lnTo>
                  <a:lnTo>
                    <a:pt x="17" y="44"/>
                  </a:lnTo>
                  <a:lnTo>
                    <a:pt x="17" y="43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7" y="45"/>
                  </a:lnTo>
                  <a:lnTo>
                    <a:pt x="16" y="45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5"/>
                  </a:lnTo>
                  <a:lnTo>
                    <a:pt x="16" y="44"/>
                  </a:lnTo>
                  <a:lnTo>
                    <a:pt x="16" y="45"/>
                  </a:lnTo>
                  <a:lnTo>
                    <a:pt x="16" y="45"/>
                  </a:lnTo>
                  <a:lnTo>
                    <a:pt x="15" y="45"/>
                  </a:lnTo>
                  <a:lnTo>
                    <a:pt x="16" y="45"/>
                  </a:lnTo>
                  <a:lnTo>
                    <a:pt x="15" y="45"/>
                  </a:lnTo>
                  <a:lnTo>
                    <a:pt x="15" y="44"/>
                  </a:lnTo>
                  <a:lnTo>
                    <a:pt x="14" y="44"/>
                  </a:lnTo>
                  <a:lnTo>
                    <a:pt x="15" y="44"/>
                  </a:lnTo>
                  <a:lnTo>
                    <a:pt x="15" y="45"/>
                  </a:lnTo>
                  <a:lnTo>
                    <a:pt x="16" y="45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5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3" y="47"/>
                  </a:lnTo>
                  <a:lnTo>
                    <a:pt x="12" y="47"/>
                  </a:lnTo>
                  <a:lnTo>
                    <a:pt x="11" y="47"/>
                  </a:lnTo>
                  <a:lnTo>
                    <a:pt x="11" y="46"/>
                  </a:lnTo>
                  <a:lnTo>
                    <a:pt x="11" y="47"/>
                  </a:lnTo>
                  <a:lnTo>
                    <a:pt x="11" y="46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0" y="47"/>
                  </a:lnTo>
                  <a:lnTo>
                    <a:pt x="10" y="46"/>
                  </a:lnTo>
                  <a:lnTo>
                    <a:pt x="10" y="47"/>
                  </a:lnTo>
                  <a:lnTo>
                    <a:pt x="11" y="47"/>
                  </a:lnTo>
                  <a:lnTo>
                    <a:pt x="10" y="47"/>
                  </a:lnTo>
                  <a:lnTo>
                    <a:pt x="11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9" y="47"/>
                  </a:lnTo>
                  <a:lnTo>
                    <a:pt x="9" y="48"/>
                  </a:lnTo>
                  <a:lnTo>
                    <a:pt x="9" y="47"/>
                  </a:lnTo>
                  <a:lnTo>
                    <a:pt x="9" y="48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8" y="47"/>
                  </a:lnTo>
                  <a:lnTo>
                    <a:pt x="9" y="47"/>
                  </a:lnTo>
                  <a:lnTo>
                    <a:pt x="8" y="47"/>
                  </a:lnTo>
                  <a:lnTo>
                    <a:pt x="9" y="47"/>
                  </a:lnTo>
                  <a:lnTo>
                    <a:pt x="8" y="47"/>
                  </a:lnTo>
                  <a:lnTo>
                    <a:pt x="9" y="47"/>
                  </a:lnTo>
                  <a:lnTo>
                    <a:pt x="8" y="47"/>
                  </a:lnTo>
                  <a:lnTo>
                    <a:pt x="9" y="47"/>
                  </a:lnTo>
                  <a:lnTo>
                    <a:pt x="8" y="47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5" y="48"/>
                  </a:lnTo>
                  <a:lnTo>
                    <a:pt x="5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6" y="46"/>
                  </a:lnTo>
                  <a:lnTo>
                    <a:pt x="7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5"/>
                  </a:lnTo>
                  <a:lnTo>
                    <a:pt x="8" y="45"/>
                  </a:lnTo>
                  <a:lnTo>
                    <a:pt x="8" y="44"/>
                  </a:lnTo>
                  <a:lnTo>
                    <a:pt x="7" y="44"/>
                  </a:lnTo>
                  <a:lnTo>
                    <a:pt x="7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6"/>
                  </a:lnTo>
                  <a:lnTo>
                    <a:pt x="5" y="46"/>
                  </a:lnTo>
                  <a:lnTo>
                    <a:pt x="5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4" y="45"/>
                  </a:lnTo>
                  <a:lnTo>
                    <a:pt x="4" y="44"/>
                  </a:lnTo>
                  <a:lnTo>
                    <a:pt x="4" y="45"/>
                  </a:lnTo>
                  <a:lnTo>
                    <a:pt x="4" y="44"/>
                  </a:lnTo>
                  <a:lnTo>
                    <a:pt x="3" y="44"/>
                  </a:lnTo>
                  <a:lnTo>
                    <a:pt x="4" y="44"/>
                  </a:lnTo>
                  <a:lnTo>
                    <a:pt x="5" y="44"/>
                  </a:lnTo>
                  <a:lnTo>
                    <a:pt x="4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6" y="44"/>
                  </a:lnTo>
                  <a:lnTo>
                    <a:pt x="5" y="44"/>
                  </a:lnTo>
                  <a:lnTo>
                    <a:pt x="6" y="44"/>
                  </a:lnTo>
                  <a:lnTo>
                    <a:pt x="5" y="43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4" y="44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2" y="44"/>
                  </a:lnTo>
                  <a:lnTo>
                    <a:pt x="3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4"/>
                  </a:lnTo>
                  <a:lnTo>
                    <a:pt x="1" y="44"/>
                  </a:lnTo>
                  <a:lnTo>
                    <a:pt x="0" y="44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43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2" y="42"/>
                  </a:lnTo>
                  <a:lnTo>
                    <a:pt x="2" y="41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4" y="40"/>
                  </a:lnTo>
                  <a:lnTo>
                    <a:pt x="5" y="40"/>
                  </a:lnTo>
                  <a:lnTo>
                    <a:pt x="4" y="40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1" y="40"/>
                  </a:lnTo>
                  <a:lnTo>
                    <a:pt x="2" y="40"/>
                  </a:lnTo>
                  <a:lnTo>
                    <a:pt x="1" y="40"/>
                  </a:lnTo>
                  <a:lnTo>
                    <a:pt x="0" y="40"/>
                  </a:lnTo>
                  <a:lnTo>
                    <a:pt x="1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1" y="38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3" y="38"/>
                  </a:lnTo>
                  <a:lnTo>
                    <a:pt x="2" y="38"/>
                  </a:lnTo>
                  <a:lnTo>
                    <a:pt x="3" y="38"/>
                  </a:lnTo>
                  <a:lnTo>
                    <a:pt x="2" y="38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5" y="39"/>
                  </a:lnTo>
                  <a:lnTo>
                    <a:pt x="5" y="38"/>
                  </a:lnTo>
                  <a:lnTo>
                    <a:pt x="6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7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6" y="36"/>
                  </a:lnTo>
                  <a:lnTo>
                    <a:pt x="7" y="36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7" y="34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4"/>
                  </a:lnTo>
                  <a:lnTo>
                    <a:pt x="8" y="35"/>
                  </a:lnTo>
                  <a:lnTo>
                    <a:pt x="7" y="35"/>
                  </a:lnTo>
                  <a:lnTo>
                    <a:pt x="8" y="35"/>
                  </a:lnTo>
                  <a:lnTo>
                    <a:pt x="7" y="35"/>
                  </a:lnTo>
                  <a:lnTo>
                    <a:pt x="8" y="35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9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1" y="34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4"/>
                  </a:lnTo>
                  <a:lnTo>
                    <a:pt x="11" y="33"/>
                  </a:lnTo>
                  <a:lnTo>
                    <a:pt x="11" y="34"/>
                  </a:lnTo>
                  <a:lnTo>
                    <a:pt x="11" y="33"/>
                  </a:lnTo>
                  <a:lnTo>
                    <a:pt x="11" y="34"/>
                  </a:lnTo>
                  <a:lnTo>
                    <a:pt x="11" y="33"/>
                  </a:lnTo>
                  <a:lnTo>
                    <a:pt x="12" y="33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2" y="33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1" y="32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0" y="33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9" y="34"/>
                  </a:lnTo>
                  <a:lnTo>
                    <a:pt x="9" y="33"/>
                  </a:lnTo>
                  <a:lnTo>
                    <a:pt x="10" y="33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7" y="34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5" y="35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7" y="33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8" y="32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9" y="31"/>
                  </a:lnTo>
                  <a:lnTo>
                    <a:pt x="9" y="30"/>
                  </a:lnTo>
                  <a:lnTo>
                    <a:pt x="8" y="30"/>
                  </a:lnTo>
                  <a:lnTo>
                    <a:pt x="8" y="29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0" y="27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1" y="28"/>
                  </a:lnTo>
                  <a:lnTo>
                    <a:pt x="10" y="28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8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2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2" y="27"/>
                  </a:lnTo>
                  <a:lnTo>
                    <a:pt x="11" y="26"/>
                  </a:lnTo>
                  <a:lnTo>
                    <a:pt x="12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7"/>
                  </a:lnTo>
                  <a:lnTo>
                    <a:pt x="11" y="26"/>
                  </a:lnTo>
                  <a:lnTo>
                    <a:pt x="10" y="26"/>
                  </a:lnTo>
                  <a:lnTo>
                    <a:pt x="10" y="27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7"/>
                  </a:lnTo>
                  <a:lnTo>
                    <a:pt x="10" y="26"/>
                  </a:lnTo>
                  <a:lnTo>
                    <a:pt x="10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8" y="27"/>
                  </a:lnTo>
                  <a:lnTo>
                    <a:pt x="7" y="27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7"/>
                  </a:lnTo>
                  <a:lnTo>
                    <a:pt x="7" y="26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3" y="23"/>
                  </a:lnTo>
                  <a:lnTo>
                    <a:pt x="3" y="22"/>
                  </a:lnTo>
                  <a:lnTo>
                    <a:pt x="4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3"/>
                  </a:lnTo>
                  <a:lnTo>
                    <a:pt x="15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1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9"/>
                  </a:lnTo>
                  <a:lnTo>
                    <a:pt x="19" y="9"/>
                  </a:lnTo>
                  <a:lnTo>
                    <a:pt x="18" y="10"/>
                  </a:lnTo>
                  <a:lnTo>
                    <a:pt x="19" y="10"/>
                  </a:lnTo>
                  <a:lnTo>
                    <a:pt x="18" y="10"/>
                  </a:lnTo>
                  <a:lnTo>
                    <a:pt x="19" y="10"/>
                  </a:lnTo>
                  <a:lnTo>
                    <a:pt x="19" y="9"/>
                  </a:lnTo>
                  <a:lnTo>
                    <a:pt x="19" y="10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1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7" y="2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5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4" y="5"/>
                  </a:lnTo>
                  <a:lnTo>
                    <a:pt x="25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1" y="9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9"/>
                  </a:lnTo>
                  <a:lnTo>
                    <a:pt x="20" y="9"/>
                  </a:lnTo>
                  <a:lnTo>
                    <a:pt x="21" y="9"/>
                  </a:lnTo>
                  <a:lnTo>
                    <a:pt x="20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2" y="9"/>
                  </a:lnTo>
                  <a:lnTo>
                    <a:pt x="22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1"/>
                  </a:lnTo>
                  <a:lnTo>
                    <a:pt x="19" y="11"/>
                  </a:lnTo>
                  <a:lnTo>
                    <a:pt x="19" y="12"/>
                  </a:lnTo>
                  <a:lnTo>
                    <a:pt x="18" y="12"/>
                  </a:lnTo>
                  <a:lnTo>
                    <a:pt x="19" y="12"/>
                  </a:lnTo>
                  <a:lnTo>
                    <a:pt x="19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1" y="13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3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5"/>
                  </a:lnTo>
                  <a:lnTo>
                    <a:pt x="24" y="16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3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1" y="14"/>
                  </a:lnTo>
                  <a:lnTo>
                    <a:pt x="31" y="15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4" y="16"/>
                  </a:lnTo>
                  <a:lnTo>
                    <a:pt x="34" y="17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4" y="17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2" y="17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4" y="18"/>
                  </a:lnTo>
                  <a:lnTo>
                    <a:pt x="34" y="19"/>
                  </a:lnTo>
                  <a:lnTo>
                    <a:pt x="33" y="19"/>
                  </a:lnTo>
                  <a:lnTo>
                    <a:pt x="33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3" y="20"/>
                  </a:lnTo>
                  <a:lnTo>
                    <a:pt x="33" y="21"/>
                  </a:lnTo>
                  <a:lnTo>
                    <a:pt x="33" y="20"/>
                  </a:lnTo>
                  <a:lnTo>
                    <a:pt x="34" y="20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34" y="22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5" y="24"/>
                  </a:lnTo>
                  <a:lnTo>
                    <a:pt x="34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5"/>
                  </a:lnTo>
                  <a:lnTo>
                    <a:pt x="35" y="24"/>
                  </a:lnTo>
                  <a:lnTo>
                    <a:pt x="35" y="25"/>
                  </a:lnTo>
                  <a:lnTo>
                    <a:pt x="34" y="25"/>
                  </a:lnTo>
                  <a:lnTo>
                    <a:pt x="35" y="25"/>
                  </a:lnTo>
                  <a:lnTo>
                    <a:pt x="34" y="25"/>
                  </a:lnTo>
                  <a:lnTo>
                    <a:pt x="35" y="25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5" y="27"/>
                  </a:lnTo>
                  <a:lnTo>
                    <a:pt x="35" y="27"/>
                  </a:lnTo>
                  <a:lnTo>
                    <a:pt x="35" y="27"/>
                  </a:lnTo>
                  <a:lnTo>
                    <a:pt x="35" y="28"/>
                  </a:lnTo>
                  <a:lnTo>
                    <a:pt x="35" y="28"/>
                  </a:lnTo>
                  <a:lnTo>
                    <a:pt x="36" y="28"/>
                  </a:lnTo>
                  <a:lnTo>
                    <a:pt x="35" y="28"/>
                  </a:lnTo>
                  <a:lnTo>
                    <a:pt x="35" y="29"/>
                  </a:lnTo>
                  <a:lnTo>
                    <a:pt x="35" y="29"/>
                  </a:lnTo>
                  <a:lnTo>
                    <a:pt x="36" y="29"/>
                  </a:lnTo>
                  <a:lnTo>
                    <a:pt x="36" y="30"/>
                  </a:lnTo>
                  <a:lnTo>
                    <a:pt x="35" y="30"/>
                  </a:lnTo>
                  <a:lnTo>
                    <a:pt x="35" y="31"/>
                  </a:lnTo>
                  <a:lnTo>
                    <a:pt x="36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2"/>
                  </a:lnTo>
                  <a:lnTo>
                    <a:pt x="35" y="32"/>
                  </a:lnTo>
                  <a:lnTo>
                    <a:pt x="35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4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3" y="36"/>
                  </a:lnTo>
                  <a:lnTo>
                    <a:pt x="33" y="36"/>
                  </a:lnTo>
                  <a:lnTo>
                    <a:pt x="33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1" y="37"/>
                  </a:lnTo>
                  <a:lnTo>
                    <a:pt x="31" y="36"/>
                  </a:lnTo>
                  <a:lnTo>
                    <a:pt x="31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9"/>
                  </a:lnTo>
                  <a:lnTo>
                    <a:pt x="33" y="39"/>
                  </a:lnTo>
                  <a:lnTo>
                    <a:pt x="33" y="39"/>
                  </a:lnTo>
                  <a:lnTo>
                    <a:pt x="32" y="39"/>
                  </a:lnTo>
                  <a:lnTo>
                    <a:pt x="32" y="39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30" y="39"/>
                  </a:lnTo>
                  <a:lnTo>
                    <a:pt x="31" y="39"/>
                  </a:lnTo>
                  <a:lnTo>
                    <a:pt x="30" y="39"/>
                  </a:lnTo>
                  <a:lnTo>
                    <a:pt x="29" y="39"/>
                  </a:lnTo>
                  <a:lnTo>
                    <a:pt x="29" y="38"/>
                  </a:lnTo>
                  <a:lnTo>
                    <a:pt x="30" y="38"/>
                  </a:lnTo>
                  <a:lnTo>
                    <a:pt x="29" y="38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8" y="39"/>
                  </a:lnTo>
                  <a:lnTo>
                    <a:pt x="28" y="40"/>
                  </a:lnTo>
                  <a:lnTo>
                    <a:pt x="28" y="39"/>
                  </a:lnTo>
                  <a:lnTo>
                    <a:pt x="29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8" y="36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7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40"/>
                  </a:lnTo>
                  <a:lnTo>
                    <a:pt x="27" y="40"/>
                  </a:lnTo>
                  <a:lnTo>
                    <a:pt x="27" y="39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6" y="39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5" y="40"/>
                  </a:lnTo>
                  <a:lnTo>
                    <a:pt x="25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3" y="40"/>
                  </a:lnTo>
                  <a:lnTo>
                    <a:pt x="24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3" y="40"/>
                  </a:lnTo>
                  <a:lnTo>
                    <a:pt x="22" y="40"/>
                  </a:lnTo>
                  <a:lnTo>
                    <a:pt x="23" y="40"/>
                  </a:lnTo>
                  <a:lnTo>
                    <a:pt x="24" y="40"/>
                  </a:lnTo>
                  <a:lnTo>
                    <a:pt x="24" y="41"/>
                  </a:lnTo>
                  <a:lnTo>
                    <a:pt x="23" y="41"/>
                  </a:lnTo>
                  <a:lnTo>
                    <a:pt x="23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1"/>
                  </a:lnTo>
                  <a:lnTo>
                    <a:pt x="21" y="40"/>
                  </a:lnTo>
                  <a:lnTo>
                    <a:pt x="21" y="41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0" y="42"/>
                  </a:lnTo>
                  <a:lnTo>
                    <a:pt x="20" y="43"/>
                  </a:lnTo>
                  <a:lnTo>
                    <a:pt x="20" y="42"/>
                  </a:lnTo>
                  <a:lnTo>
                    <a:pt x="21" y="42"/>
                  </a:lnTo>
                  <a:lnTo>
                    <a:pt x="21" y="43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19" y="43"/>
                  </a:lnTo>
                  <a:lnTo>
                    <a:pt x="19" y="44"/>
                  </a:lnTo>
                  <a:lnTo>
                    <a:pt x="19" y="43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3"/>
                  </a:lnTo>
                  <a:lnTo>
                    <a:pt x="18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8" name="Freeform 54"/>
            <p:cNvSpPr>
              <a:spLocks noEditPoints="1"/>
            </p:cNvSpPr>
            <p:nvPr/>
          </p:nvSpPr>
          <p:spPr bwMode="auto">
            <a:xfrm>
              <a:off x="5648214" y="3570199"/>
              <a:ext cx="48297" cy="66136"/>
            </a:xfrm>
            <a:custGeom>
              <a:avLst/>
              <a:gdLst>
                <a:gd name="T0" fmla="*/ 9 w 37"/>
                <a:gd name="T1" fmla="*/ 47 h 48"/>
                <a:gd name="T2" fmla="*/ 10 w 37"/>
                <a:gd name="T3" fmla="*/ 47 h 48"/>
                <a:gd name="T4" fmla="*/ 10 w 37"/>
                <a:gd name="T5" fmla="*/ 46 h 48"/>
                <a:gd name="T6" fmla="*/ 9 w 37"/>
                <a:gd name="T7" fmla="*/ 46 h 48"/>
                <a:gd name="T8" fmla="*/ 6 w 37"/>
                <a:gd name="T9" fmla="*/ 45 h 48"/>
                <a:gd name="T10" fmla="*/ 6 w 37"/>
                <a:gd name="T11" fmla="*/ 45 h 48"/>
                <a:gd name="T12" fmla="*/ 4 w 37"/>
                <a:gd name="T13" fmla="*/ 44 h 48"/>
                <a:gd name="T14" fmla="*/ 1 w 37"/>
                <a:gd name="T15" fmla="*/ 42 h 48"/>
                <a:gd name="T16" fmla="*/ 1 w 37"/>
                <a:gd name="T17" fmla="*/ 41 h 48"/>
                <a:gd name="T18" fmla="*/ 0 w 37"/>
                <a:gd name="T19" fmla="*/ 39 h 48"/>
                <a:gd name="T20" fmla="*/ 32 w 37"/>
                <a:gd name="T21" fmla="*/ 39 h 48"/>
                <a:gd name="T22" fmla="*/ 28 w 37"/>
                <a:gd name="T23" fmla="*/ 37 h 48"/>
                <a:gd name="T24" fmla="*/ 12 w 37"/>
                <a:gd name="T25" fmla="*/ 32 h 48"/>
                <a:gd name="T26" fmla="*/ 12 w 37"/>
                <a:gd name="T27" fmla="*/ 32 h 48"/>
                <a:gd name="T28" fmla="*/ 12 w 37"/>
                <a:gd name="T29" fmla="*/ 32 h 48"/>
                <a:gd name="T30" fmla="*/ 12 w 37"/>
                <a:gd name="T31" fmla="*/ 32 h 48"/>
                <a:gd name="T32" fmla="*/ 8 w 37"/>
                <a:gd name="T33" fmla="*/ 28 h 48"/>
                <a:gd name="T34" fmla="*/ 8 w 37"/>
                <a:gd name="T35" fmla="*/ 27 h 48"/>
                <a:gd name="T36" fmla="*/ 6 w 37"/>
                <a:gd name="T37" fmla="*/ 27 h 48"/>
                <a:gd name="T38" fmla="*/ 7 w 37"/>
                <a:gd name="T39" fmla="*/ 26 h 48"/>
                <a:gd name="T40" fmla="*/ 7 w 37"/>
                <a:gd name="T41" fmla="*/ 27 h 48"/>
                <a:gd name="T42" fmla="*/ 6 w 37"/>
                <a:gd name="T43" fmla="*/ 27 h 48"/>
                <a:gd name="T44" fmla="*/ 12 w 37"/>
                <a:gd name="T45" fmla="*/ 26 h 48"/>
                <a:gd name="T46" fmla="*/ 6 w 37"/>
                <a:gd name="T47" fmla="*/ 25 h 48"/>
                <a:gd name="T48" fmla="*/ 7 w 37"/>
                <a:gd name="T49" fmla="*/ 24 h 48"/>
                <a:gd name="T50" fmla="*/ 7 w 37"/>
                <a:gd name="T51" fmla="*/ 25 h 48"/>
                <a:gd name="T52" fmla="*/ 7 w 37"/>
                <a:gd name="T53" fmla="*/ 25 h 48"/>
                <a:gd name="T54" fmla="*/ 7 w 37"/>
                <a:gd name="T55" fmla="*/ 25 h 48"/>
                <a:gd name="T56" fmla="*/ 7 w 37"/>
                <a:gd name="T57" fmla="*/ 24 h 48"/>
                <a:gd name="T58" fmla="*/ 3 w 37"/>
                <a:gd name="T59" fmla="*/ 23 h 48"/>
                <a:gd name="T60" fmla="*/ 4 w 37"/>
                <a:gd name="T61" fmla="*/ 22 h 48"/>
                <a:gd name="T62" fmla="*/ 3 w 37"/>
                <a:gd name="T63" fmla="*/ 22 h 48"/>
                <a:gd name="T64" fmla="*/ 4 w 37"/>
                <a:gd name="T65" fmla="*/ 21 h 48"/>
                <a:gd name="T66" fmla="*/ 5 w 37"/>
                <a:gd name="T67" fmla="*/ 21 h 48"/>
                <a:gd name="T68" fmla="*/ 4 w 37"/>
                <a:gd name="T69" fmla="*/ 20 h 48"/>
                <a:gd name="T70" fmla="*/ 3 w 37"/>
                <a:gd name="T71" fmla="*/ 21 h 48"/>
                <a:gd name="T72" fmla="*/ 3 w 37"/>
                <a:gd name="T73" fmla="*/ 20 h 48"/>
                <a:gd name="T74" fmla="*/ 5 w 37"/>
                <a:gd name="T75" fmla="*/ 20 h 48"/>
                <a:gd name="T76" fmla="*/ 3 w 37"/>
                <a:gd name="T77" fmla="*/ 20 h 48"/>
                <a:gd name="T78" fmla="*/ 4 w 37"/>
                <a:gd name="T79" fmla="*/ 19 h 48"/>
                <a:gd name="T80" fmla="*/ 5 w 37"/>
                <a:gd name="T81" fmla="*/ 19 h 48"/>
                <a:gd name="T82" fmla="*/ 8 w 37"/>
                <a:gd name="T83" fmla="*/ 18 h 48"/>
                <a:gd name="T84" fmla="*/ 8 w 37"/>
                <a:gd name="T85" fmla="*/ 18 h 48"/>
                <a:gd name="T86" fmla="*/ 5 w 37"/>
                <a:gd name="T87" fmla="*/ 17 h 48"/>
                <a:gd name="T88" fmla="*/ 3 w 37"/>
                <a:gd name="T89" fmla="*/ 15 h 48"/>
                <a:gd name="T90" fmla="*/ 3 w 37"/>
                <a:gd name="T91" fmla="*/ 15 h 48"/>
                <a:gd name="T92" fmla="*/ 3 w 37"/>
                <a:gd name="T93" fmla="*/ 14 h 48"/>
                <a:gd name="T94" fmla="*/ 15 w 37"/>
                <a:gd name="T95" fmla="*/ 11 h 48"/>
                <a:gd name="T96" fmla="*/ 14 w 37"/>
                <a:gd name="T97" fmla="*/ 8 h 48"/>
                <a:gd name="T98" fmla="*/ 17 w 37"/>
                <a:gd name="T99" fmla="*/ 4 h 48"/>
                <a:gd name="T100" fmla="*/ 16 w 37"/>
                <a:gd name="T101" fmla="*/ 4 h 48"/>
                <a:gd name="T102" fmla="*/ 18 w 37"/>
                <a:gd name="T103" fmla="*/ 3 h 48"/>
                <a:gd name="T104" fmla="*/ 18 w 37"/>
                <a:gd name="T105" fmla="*/ 2 h 48"/>
                <a:gd name="T106" fmla="*/ 18 w 37"/>
                <a:gd name="T107" fmla="*/ 2 h 48"/>
                <a:gd name="T108" fmla="*/ 19 w 37"/>
                <a:gd name="T10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7" h="48">
                  <a:moveTo>
                    <a:pt x="9" y="47"/>
                  </a:moveTo>
                  <a:lnTo>
                    <a:pt x="8" y="47"/>
                  </a:lnTo>
                  <a:lnTo>
                    <a:pt x="8" y="48"/>
                  </a:lnTo>
                  <a:lnTo>
                    <a:pt x="8" y="47"/>
                  </a:lnTo>
                  <a:lnTo>
                    <a:pt x="9" y="47"/>
                  </a:lnTo>
                  <a:close/>
                  <a:moveTo>
                    <a:pt x="9" y="46"/>
                  </a:moveTo>
                  <a:lnTo>
                    <a:pt x="8" y="46"/>
                  </a:lnTo>
                  <a:lnTo>
                    <a:pt x="9" y="46"/>
                  </a:lnTo>
                  <a:close/>
                  <a:moveTo>
                    <a:pt x="10" y="46"/>
                  </a:moveTo>
                  <a:lnTo>
                    <a:pt x="10" y="47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10" y="46"/>
                  </a:lnTo>
                  <a:lnTo>
                    <a:pt x="9" y="46"/>
                  </a:lnTo>
                  <a:lnTo>
                    <a:pt x="10" y="46"/>
                  </a:lnTo>
                  <a:close/>
                  <a:moveTo>
                    <a:pt x="8" y="46"/>
                  </a:moveTo>
                  <a:lnTo>
                    <a:pt x="8" y="46"/>
                  </a:lnTo>
                  <a:lnTo>
                    <a:pt x="8" y="46"/>
                  </a:lnTo>
                  <a:close/>
                  <a:moveTo>
                    <a:pt x="9" y="46"/>
                  </a:moveTo>
                  <a:lnTo>
                    <a:pt x="9" y="46"/>
                  </a:lnTo>
                  <a:lnTo>
                    <a:pt x="9" y="46"/>
                  </a:lnTo>
                  <a:close/>
                  <a:moveTo>
                    <a:pt x="3" y="45"/>
                  </a:moveTo>
                  <a:lnTo>
                    <a:pt x="3" y="45"/>
                  </a:lnTo>
                  <a:lnTo>
                    <a:pt x="3" y="45"/>
                  </a:lnTo>
                  <a:close/>
                  <a:moveTo>
                    <a:pt x="6" y="45"/>
                  </a:moveTo>
                  <a:lnTo>
                    <a:pt x="6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5"/>
                  </a:lnTo>
                  <a:close/>
                  <a:moveTo>
                    <a:pt x="9" y="44"/>
                  </a:moveTo>
                  <a:lnTo>
                    <a:pt x="8" y="44"/>
                  </a:lnTo>
                  <a:lnTo>
                    <a:pt x="9" y="44"/>
                  </a:lnTo>
                  <a:close/>
                  <a:moveTo>
                    <a:pt x="4" y="44"/>
                  </a:moveTo>
                  <a:lnTo>
                    <a:pt x="4" y="43"/>
                  </a:lnTo>
                  <a:lnTo>
                    <a:pt x="4" y="44"/>
                  </a:lnTo>
                  <a:close/>
                  <a:moveTo>
                    <a:pt x="2" y="41"/>
                  </a:moveTo>
                  <a:lnTo>
                    <a:pt x="2" y="42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1" y="41"/>
                  </a:lnTo>
                  <a:lnTo>
                    <a:pt x="2" y="41"/>
                  </a:lnTo>
                  <a:lnTo>
                    <a:pt x="1" y="41"/>
                  </a:lnTo>
                  <a:lnTo>
                    <a:pt x="2" y="41"/>
                  </a:lnTo>
                  <a:close/>
                  <a:moveTo>
                    <a:pt x="0" y="40"/>
                  </a:moveTo>
                  <a:lnTo>
                    <a:pt x="0" y="39"/>
                  </a:lnTo>
                  <a:lnTo>
                    <a:pt x="0" y="40"/>
                  </a:lnTo>
                  <a:close/>
                  <a:moveTo>
                    <a:pt x="0" y="39"/>
                  </a:move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close/>
                  <a:moveTo>
                    <a:pt x="32" y="39"/>
                  </a:moveTo>
                  <a:lnTo>
                    <a:pt x="32" y="39"/>
                  </a:lnTo>
                  <a:lnTo>
                    <a:pt x="32" y="39"/>
                  </a:lnTo>
                  <a:close/>
                  <a:moveTo>
                    <a:pt x="28" y="37"/>
                  </a:moveTo>
                  <a:lnTo>
                    <a:pt x="29" y="37"/>
                  </a:lnTo>
                  <a:lnTo>
                    <a:pt x="28" y="37"/>
                  </a:lnTo>
                  <a:close/>
                  <a:moveTo>
                    <a:pt x="12" y="32"/>
                  </a:moveTo>
                  <a:lnTo>
                    <a:pt x="12" y="32"/>
                  </a:lnTo>
                  <a:lnTo>
                    <a:pt x="12" y="32"/>
                  </a:lnTo>
                  <a:close/>
                  <a:moveTo>
                    <a:pt x="12" y="32"/>
                  </a:moveTo>
                  <a:lnTo>
                    <a:pt x="12" y="32"/>
                  </a:lnTo>
                  <a:lnTo>
                    <a:pt x="12" y="32"/>
                  </a:lnTo>
                  <a:close/>
                  <a:moveTo>
                    <a:pt x="12" y="32"/>
                  </a:moveTo>
                  <a:lnTo>
                    <a:pt x="12" y="32"/>
                  </a:lnTo>
                  <a:lnTo>
                    <a:pt x="12" y="32"/>
                  </a:lnTo>
                  <a:close/>
                  <a:moveTo>
                    <a:pt x="12" y="32"/>
                  </a:moveTo>
                  <a:lnTo>
                    <a:pt x="12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2" y="32"/>
                  </a:lnTo>
                  <a:close/>
                  <a:moveTo>
                    <a:pt x="12" y="32"/>
                  </a:moveTo>
                  <a:lnTo>
                    <a:pt x="12" y="32"/>
                  </a:lnTo>
                  <a:lnTo>
                    <a:pt x="12" y="32"/>
                  </a:lnTo>
                  <a:close/>
                  <a:moveTo>
                    <a:pt x="12" y="32"/>
                  </a:moveTo>
                  <a:lnTo>
                    <a:pt x="12" y="31"/>
                  </a:lnTo>
                  <a:lnTo>
                    <a:pt x="12" y="32"/>
                  </a:lnTo>
                  <a:close/>
                  <a:moveTo>
                    <a:pt x="8" y="30"/>
                  </a:moveTo>
                  <a:lnTo>
                    <a:pt x="8" y="31"/>
                  </a:lnTo>
                  <a:lnTo>
                    <a:pt x="8" y="30"/>
                  </a:lnTo>
                  <a:close/>
                  <a:moveTo>
                    <a:pt x="8" y="27"/>
                  </a:moveTo>
                  <a:lnTo>
                    <a:pt x="8" y="28"/>
                  </a:lnTo>
                  <a:lnTo>
                    <a:pt x="8" y="27"/>
                  </a:lnTo>
                  <a:close/>
                  <a:moveTo>
                    <a:pt x="8" y="27"/>
                  </a:moveTo>
                  <a:lnTo>
                    <a:pt x="8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7"/>
                  </a:lnTo>
                  <a:close/>
                  <a:moveTo>
                    <a:pt x="6" y="27"/>
                  </a:moveTo>
                  <a:lnTo>
                    <a:pt x="6" y="27"/>
                  </a:lnTo>
                  <a:lnTo>
                    <a:pt x="6" y="27"/>
                  </a:lnTo>
                  <a:close/>
                  <a:moveTo>
                    <a:pt x="6" y="27"/>
                  </a:moveTo>
                  <a:lnTo>
                    <a:pt x="7" y="27"/>
                  </a:lnTo>
                  <a:lnTo>
                    <a:pt x="7" y="26"/>
                  </a:lnTo>
                  <a:lnTo>
                    <a:pt x="7" y="27"/>
                  </a:lnTo>
                  <a:lnTo>
                    <a:pt x="7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6" y="27"/>
                  </a:lnTo>
                  <a:close/>
                  <a:moveTo>
                    <a:pt x="12" y="26"/>
                  </a:moveTo>
                  <a:lnTo>
                    <a:pt x="13" y="26"/>
                  </a:lnTo>
                  <a:lnTo>
                    <a:pt x="13" y="26"/>
                  </a:lnTo>
                  <a:lnTo>
                    <a:pt x="12" y="26"/>
                  </a:lnTo>
                  <a:lnTo>
                    <a:pt x="12" y="26"/>
                  </a:lnTo>
                  <a:close/>
                  <a:moveTo>
                    <a:pt x="7" y="25"/>
                  </a:moveTo>
                  <a:lnTo>
                    <a:pt x="7" y="25"/>
                  </a:lnTo>
                  <a:lnTo>
                    <a:pt x="7" y="25"/>
                  </a:lnTo>
                  <a:close/>
                  <a:moveTo>
                    <a:pt x="6" y="24"/>
                  </a:moveTo>
                  <a:lnTo>
                    <a:pt x="6" y="25"/>
                  </a:lnTo>
                  <a:lnTo>
                    <a:pt x="6" y="24"/>
                  </a:lnTo>
                  <a:close/>
                  <a:moveTo>
                    <a:pt x="6" y="24"/>
                  </a:moveTo>
                  <a:lnTo>
                    <a:pt x="5" y="24"/>
                  </a:lnTo>
                  <a:lnTo>
                    <a:pt x="6" y="24"/>
                  </a:lnTo>
                  <a:close/>
                  <a:moveTo>
                    <a:pt x="7" y="24"/>
                  </a:moveTo>
                  <a:lnTo>
                    <a:pt x="8" y="24"/>
                  </a:lnTo>
                  <a:lnTo>
                    <a:pt x="8" y="25"/>
                  </a:lnTo>
                  <a:lnTo>
                    <a:pt x="8" y="24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8" y="24"/>
                  </a:lnTo>
                  <a:lnTo>
                    <a:pt x="7" y="24"/>
                  </a:lnTo>
                  <a:close/>
                  <a:moveTo>
                    <a:pt x="5" y="24"/>
                  </a:moveTo>
                  <a:lnTo>
                    <a:pt x="6" y="24"/>
                  </a:lnTo>
                  <a:lnTo>
                    <a:pt x="5" y="24"/>
                  </a:lnTo>
                  <a:close/>
                  <a:moveTo>
                    <a:pt x="3" y="23"/>
                  </a:moveTo>
                  <a:lnTo>
                    <a:pt x="3" y="23"/>
                  </a:lnTo>
                  <a:lnTo>
                    <a:pt x="3" y="23"/>
                  </a:lnTo>
                  <a:close/>
                  <a:moveTo>
                    <a:pt x="37" y="22"/>
                  </a:moveTo>
                  <a:lnTo>
                    <a:pt x="37" y="23"/>
                  </a:lnTo>
                  <a:lnTo>
                    <a:pt x="37" y="22"/>
                  </a:lnTo>
                  <a:close/>
                  <a:moveTo>
                    <a:pt x="4" y="22"/>
                  </a:moveTo>
                  <a:lnTo>
                    <a:pt x="3" y="22"/>
                  </a:lnTo>
                  <a:lnTo>
                    <a:pt x="4" y="22"/>
                  </a:lnTo>
                  <a:close/>
                  <a:moveTo>
                    <a:pt x="3" y="22"/>
                  </a:moveTo>
                  <a:lnTo>
                    <a:pt x="3" y="22"/>
                  </a:lnTo>
                  <a:lnTo>
                    <a:pt x="3" y="22"/>
                  </a:lnTo>
                  <a:close/>
                  <a:moveTo>
                    <a:pt x="3" y="22"/>
                  </a:moveTo>
                  <a:lnTo>
                    <a:pt x="3" y="22"/>
                  </a:lnTo>
                  <a:lnTo>
                    <a:pt x="3" y="22"/>
                  </a:lnTo>
                  <a:close/>
                  <a:moveTo>
                    <a:pt x="4" y="22"/>
                  </a:moveTo>
                  <a:lnTo>
                    <a:pt x="4" y="21"/>
                  </a:lnTo>
                  <a:lnTo>
                    <a:pt x="4" y="22"/>
                  </a:lnTo>
                  <a:close/>
                  <a:moveTo>
                    <a:pt x="2" y="21"/>
                  </a:moveTo>
                  <a:lnTo>
                    <a:pt x="3" y="21"/>
                  </a:lnTo>
                  <a:lnTo>
                    <a:pt x="2" y="21"/>
                  </a:lnTo>
                  <a:close/>
                  <a:moveTo>
                    <a:pt x="5" y="21"/>
                  </a:moveTo>
                  <a:lnTo>
                    <a:pt x="4" y="21"/>
                  </a:lnTo>
                  <a:lnTo>
                    <a:pt x="4" y="20"/>
                  </a:lnTo>
                  <a:lnTo>
                    <a:pt x="4" y="21"/>
                  </a:lnTo>
                  <a:lnTo>
                    <a:pt x="5" y="21"/>
                  </a:lnTo>
                  <a:close/>
                  <a:moveTo>
                    <a:pt x="4" y="20"/>
                  </a:moveTo>
                  <a:lnTo>
                    <a:pt x="3" y="20"/>
                  </a:lnTo>
                  <a:lnTo>
                    <a:pt x="4" y="20"/>
                  </a:lnTo>
                  <a:close/>
                  <a:moveTo>
                    <a:pt x="3" y="20"/>
                  </a:moveTo>
                  <a:lnTo>
                    <a:pt x="3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20"/>
                  </a:lnTo>
                  <a:close/>
                  <a:moveTo>
                    <a:pt x="6" y="20"/>
                  </a:moveTo>
                  <a:lnTo>
                    <a:pt x="5" y="20"/>
                  </a:lnTo>
                  <a:lnTo>
                    <a:pt x="6" y="20"/>
                  </a:lnTo>
                  <a:lnTo>
                    <a:pt x="5" y="20"/>
                  </a:lnTo>
                  <a:lnTo>
                    <a:pt x="6" y="20"/>
                  </a:lnTo>
                  <a:close/>
                  <a:moveTo>
                    <a:pt x="4" y="20"/>
                  </a:moveTo>
                  <a:lnTo>
                    <a:pt x="3" y="20"/>
                  </a:lnTo>
                  <a:lnTo>
                    <a:pt x="4" y="20"/>
                  </a:lnTo>
                  <a:lnTo>
                    <a:pt x="3" y="20"/>
                  </a:lnTo>
                  <a:lnTo>
                    <a:pt x="4" y="20"/>
                  </a:lnTo>
                  <a:close/>
                  <a:moveTo>
                    <a:pt x="4" y="20"/>
                  </a:moveTo>
                  <a:lnTo>
                    <a:pt x="4" y="19"/>
                  </a:lnTo>
                  <a:lnTo>
                    <a:pt x="4" y="20"/>
                  </a:lnTo>
                  <a:close/>
                  <a:moveTo>
                    <a:pt x="7" y="19"/>
                  </a:moveTo>
                  <a:lnTo>
                    <a:pt x="7" y="18"/>
                  </a:lnTo>
                  <a:lnTo>
                    <a:pt x="7" y="19"/>
                  </a:lnTo>
                  <a:close/>
                  <a:moveTo>
                    <a:pt x="5" y="19"/>
                  </a:moveTo>
                  <a:lnTo>
                    <a:pt x="4" y="19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5" y="19"/>
                  </a:lnTo>
                  <a:close/>
                  <a:moveTo>
                    <a:pt x="8" y="18"/>
                  </a:moveTo>
                  <a:lnTo>
                    <a:pt x="7" y="18"/>
                  </a:lnTo>
                  <a:lnTo>
                    <a:pt x="8" y="18"/>
                  </a:lnTo>
                  <a:close/>
                  <a:moveTo>
                    <a:pt x="8" y="18"/>
                  </a:moveTo>
                  <a:lnTo>
                    <a:pt x="7" y="18"/>
                  </a:lnTo>
                  <a:lnTo>
                    <a:pt x="8" y="18"/>
                  </a:lnTo>
                  <a:close/>
                  <a:moveTo>
                    <a:pt x="8" y="18"/>
                  </a:moveTo>
                  <a:lnTo>
                    <a:pt x="7" y="18"/>
                  </a:lnTo>
                  <a:lnTo>
                    <a:pt x="8" y="18"/>
                  </a:lnTo>
                  <a:close/>
                  <a:moveTo>
                    <a:pt x="5" y="18"/>
                  </a:moveTo>
                  <a:lnTo>
                    <a:pt x="5" y="17"/>
                  </a:lnTo>
                  <a:lnTo>
                    <a:pt x="5" y="18"/>
                  </a:lnTo>
                  <a:close/>
                  <a:moveTo>
                    <a:pt x="3" y="15"/>
                  </a:moveTo>
                  <a:lnTo>
                    <a:pt x="4" y="15"/>
                  </a:lnTo>
                  <a:lnTo>
                    <a:pt x="3" y="15"/>
                  </a:lnTo>
                  <a:close/>
                  <a:moveTo>
                    <a:pt x="3" y="15"/>
                  </a:moveTo>
                  <a:lnTo>
                    <a:pt x="3" y="15"/>
                  </a:lnTo>
                  <a:lnTo>
                    <a:pt x="3" y="15"/>
                  </a:lnTo>
                  <a:close/>
                  <a:moveTo>
                    <a:pt x="3" y="15"/>
                  </a:move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5"/>
                  </a:lnTo>
                  <a:close/>
                  <a:moveTo>
                    <a:pt x="16" y="12"/>
                  </a:moveTo>
                  <a:lnTo>
                    <a:pt x="16" y="13"/>
                  </a:lnTo>
                  <a:lnTo>
                    <a:pt x="16" y="12"/>
                  </a:lnTo>
                  <a:close/>
                  <a:moveTo>
                    <a:pt x="15" y="11"/>
                  </a:moveTo>
                  <a:lnTo>
                    <a:pt x="15" y="11"/>
                  </a:lnTo>
                  <a:lnTo>
                    <a:pt x="15" y="11"/>
                  </a:lnTo>
                  <a:close/>
                  <a:moveTo>
                    <a:pt x="14" y="8"/>
                  </a:moveTo>
                  <a:lnTo>
                    <a:pt x="14" y="8"/>
                  </a:lnTo>
                  <a:lnTo>
                    <a:pt x="14" y="8"/>
                  </a:lnTo>
                  <a:close/>
                  <a:moveTo>
                    <a:pt x="17" y="4"/>
                  </a:moveTo>
                  <a:lnTo>
                    <a:pt x="17" y="5"/>
                  </a:lnTo>
                  <a:lnTo>
                    <a:pt x="17" y="4"/>
                  </a:lnTo>
                  <a:close/>
                  <a:moveTo>
                    <a:pt x="17" y="4"/>
                  </a:moveTo>
                  <a:lnTo>
                    <a:pt x="17" y="4"/>
                  </a:lnTo>
                  <a:lnTo>
                    <a:pt x="17" y="4"/>
                  </a:lnTo>
                  <a:close/>
                  <a:moveTo>
                    <a:pt x="17" y="4"/>
                  </a:moveTo>
                  <a:lnTo>
                    <a:pt x="17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7" y="4"/>
                  </a:lnTo>
                  <a:close/>
                  <a:moveTo>
                    <a:pt x="18" y="3"/>
                  </a:moveTo>
                  <a:lnTo>
                    <a:pt x="18" y="3"/>
                  </a:lnTo>
                  <a:lnTo>
                    <a:pt x="18" y="3"/>
                  </a:lnTo>
                  <a:close/>
                  <a:moveTo>
                    <a:pt x="18" y="3"/>
                  </a:moveTo>
                  <a:lnTo>
                    <a:pt x="18" y="2"/>
                  </a:lnTo>
                  <a:lnTo>
                    <a:pt x="18" y="3"/>
                  </a:lnTo>
                  <a:close/>
                  <a:moveTo>
                    <a:pt x="18" y="2"/>
                  </a:moveTo>
                  <a:lnTo>
                    <a:pt x="18" y="2"/>
                  </a:lnTo>
                  <a:lnTo>
                    <a:pt x="18" y="2"/>
                  </a:lnTo>
                  <a:close/>
                  <a:moveTo>
                    <a:pt x="18" y="2"/>
                  </a:moveTo>
                  <a:lnTo>
                    <a:pt x="18" y="2"/>
                  </a:lnTo>
                  <a:lnTo>
                    <a:pt x="18" y="2"/>
                  </a:lnTo>
                  <a:close/>
                  <a:moveTo>
                    <a:pt x="19" y="2"/>
                  </a:moveTo>
                  <a:lnTo>
                    <a:pt x="19" y="1"/>
                  </a:lnTo>
                  <a:lnTo>
                    <a:pt x="19" y="2"/>
                  </a:lnTo>
                  <a:close/>
                  <a:moveTo>
                    <a:pt x="19" y="1"/>
                  </a:moveTo>
                  <a:lnTo>
                    <a:pt x="19" y="1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9" name="Freeform 55"/>
            <p:cNvSpPr>
              <a:spLocks noEditPoints="1"/>
            </p:cNvSpPr>
            <p:nvPr/>
          </p:nvSpPr>
          <p:spPr bwMode="auto">
            <a:xfrm>
              <a:off x="5652130" y="3568821"/>
              <a:ext cx="30022" cy="66136"/>
            </a:xfrm>
            <a:custGeom>
              <a:avLst/>
              <a:gdLst>
                <a:gd name="T0" fmla="*/ 7 w 23"/>
                <a:gd name="T1" fmla="*/ 48 h 48"/>
                <a:gd name="T2" fmla="*/ 8 w 23"/>
                <a:gd name="T3" fmla="*/ 48 h 48"/>
                <a:gd name="T4" fmla="*/ 9 w 23"/>
                <a:gd name="T5" fmla="*/ 47 h 48"/>
                <a:gd name="T6" fmla="*/ 6 w 23"/>
                <a:gd name="T7" fmla="*/ 47 h 48"/>
                <a:gd name="T8" fmla="*/ 0 w 23"/>
                <a:gd name="T9" fmla="*/ 44 h 48"/>
                <a:gd name="T10" fmla="*/ 1 w 23"/>
                <a:gd name="T11" fmla="*/ 37 h 48"/>
                <a:gd name="T12" fmla="*/ 9 w 23"/>
                <a:gd name="T13" fmla="*/ 33 h 48"/>
                <a:gd name="T14" fmla="*/ 9 w 23"/>
                <a:gd name="T15" fmla="*/ 33 h 48"/>
                <a:gd name="T16" fmla="*/ 9 w 23"/>
                <a:gd name="T17" fmla="*/ 33 h 48"/>
                <a:gd name="T18" fmla="*/ 9 w 23"/>
                <a:gd name="T19" fmla="*/ 33 h 48"/>
                <a:gd name="T20" fmla="*/ 9 w 23"/>
                <a:gd name="T21" fmla="*/ 32 h 48"/>
                <a:gd name="T22" fmla="*/ 3 w 23"/>
                <a:gd name="T23" fmla="*/ 27 h 48"/>
                <a:gd name="T24" fmla="*/ 3 w 23"/>
                <a:gd name="T25" fmla="*/ 26 h 48"/>
                <a:gd name="T26" fmla="*/ 5 w 23"/>
                <a:gd name="T27" fmla="*/ 26 h 48"/>
                <a:gd name="T28" fmla="*/ 3 w 23"/>
                <a:gd name="T29" fmla="*/ 26 h 48"/>
                <a:gd name="T30" fmla="*/ 4 w 23"/>
                <a:gd name="T31" fmla="*/ 26 h 48"/>
                <a:gd name="T32" fmla="*/ 2 w 23"/>
                <a:gd name="T33" fmla="*/ 25 h 48"/>
                <a:gd name="T34" fmla="*/ 3 w 23"/>
                <a:gd name="T35" fmla="*/ 24 h 48"/>
                <a:gd name="T36" fmla="*/ 0 w 23"/>
                <a:gd name="T37" fmla="*/ 24 h 48"/>
                <a:gd name="T38" fmla="*/ 0 w 23"/>
                <a:gd name="T39" fmla="*/ 24 h 48"/>
                <a:gd name="T40" fmla="*/ 1 w 23"/>
                <a:gd name="T41" fmla="*/ 24 h 48"/>
                <a:gd name="T42" fmla="*/ 1 w 23"/>
                <a:gd name="T43" fmla="*/ 22 h 48"/>
                <a:gd name="T44" fmla="*/ 2 w 23"/>
                <a:gd name="T45" fmla="*/ 22 h 48"/>
                <a:gd name="T46" fmla="*/ 3 w 23"/>
                <a:gd name="T47" fmla="*/ 21 h 48"/>
                <a:gd name="T48" fmla="*/ 4 w 23"/>
                <a:gd name="T49" fmla="*/ 20 h 48"/>
                <a:gd name="T50" fmla="*/ 4 w 23"/>
                <a:gd name="T51" fmla="*/ 20 h 48"/>
                <a:gd name="T52" fmla="*/ 4 w 23"/>
                <a:gd name="T53" fmla="*/ 20 h 48"/>
                <a:gd name="T54" fmla="*/ 4 w 23"/>
                <a:gd name="T55" fmla="*/ 19 h 48"/>
                <a:gd name="T56" fmla="*/ 5 w 23"/>
                <a:gd name="T57" fmla="*/ 18 h 48"/>
                <a:gd name="T58" fmla="*/ 4 w 23"/>
                <a:gd name="T59" fmla="*/ 18 h 48"/>
                <a:gd name="T60" fmla="*/ 4 w 23"/>
                <a:gd name="T61" fmla="*/ 18 h 48"/>
                <a:gd name="T62" fmla="*/ 0 w 23"/>
                <a:gd name="T63" fmla="*/ 18 h 48"/>
                <a:gd name="T64" fmla="*/ 4 w 23"/>
                <a:gd name="T65" fmla="*/ 18 h 48"/>
                <a:gd name="T66" fmla="*/ 4 w 23"/>
                <a:gd name="T67" fmla="*/ 18 h 48"/>
                <a:gd name="T68" fmla="*/ 4 w 23"/>
                <a:gd name="T69" fmla="*/ 18 h 48"/>
                <a:gd name="T70" fmla="*/ 4 w 23"/>
                <a:gd name="T71" fmla="*/ 18 h 48"/>
                <a:gd name="T72" fmla="*/ 4 w 23"/>
                <a:gd name="T73" fmla="*/ 18 h 48"/>
                <a:gd name="T74" fmla="*/ 1 w 23"/>
                <a:gd name="T75" fmla="*/ 18 h 48"/>
                <a:gd name="T76" fmla="*/ 3 w 23"/>
                <a:gd name="T77" fmla="*/ 17 h 48"/>
                <a:gd name="T78" fmla="*/ 0 w 23"/>
                <a:gd name="T79" fmla="*/ 16 h 48"/>
                <a:gd name="T80" fmla="*/ 8 w 23"/>
                <a:gd name="T81" fmla="*/ 14 h 48"/>
                <a:gd name="T82" fmla="*/ 0 w 23"/>
                <a:gd name="T83" fmla="*/ 14 h 48"/>
                <a:gd name="T84" fmla="*/ 4 w 23"/>
                <a:gd name="T85" fmla="*/ 13 h 48"/>
                <a:gd name="T86" fmla="*/ 13 w 23"/>
                <a:gd name="T87" fmla="*/ 13 h 48"/>
                <a:gd name="T88" fmla="*/ 16 w 23"/>
                <a:gd name="T89" fmla="*/ 9 h 48"/>
                <a:gd name="T90" fmla="*/ 13 w 23"/>
                <a:gd name="T91" fmla="*/ 7 h 48"/>
                <a:gd name="T92" fmla="*/ 14 w 23"/>
                <a:gd name="T93" fmla="*/ 6 h 48"/>
                <a:gd name="T94" fmla="*/ 14 w 23"/>
                <a:gd name="T95" fmla="*/ 6 h 48"/>
                <a:gd name="T96" fmla="*/ 15 w 23"/>
                <a:gd name="T97" fmla="*/ 6 h 48"/>
                <a:gd name="T98" fmla="*/ 14 w 23"/>
                <a:gd name="T99" fmla="*/ 4 h 48"/>
                <a:gd name="T100" fmla="*/ 23 w 23"/>
                <a:gd name="T101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" h="48">
                  <a:moveTo>
                    <a:pt x="7" y="48"/>
                  </a:moveTo>
                  <a:lnTo>
                    <a:pt x="7" y="48"/>
                  </a:lnTo>
                  <a:lnTo>
                    <a:pt x="7" y="48"/>
                  </a:lnTo>
                  <a:close/>
                  <a:moveTo>
                    <a:pt x="8" y="48"/>
                  </a:moveTo>
                  <a:lnTo>
                    <a:pt x="8" y="47"/>
                  </a:lnTo>
                  <a:lnTo>
                    <a:pt x="8" y="48"/>
                  </a:lnTo>
                  <a:close/>
                  <a:moveTo>
                    <a:pt x="9" y="47"/>
                  </a:moveTo>
                  <a:lnTo>
                    <a:pt x="8" y="47"/>
                  </a:lnTo>
                  <a:lnTo>
                    <a:pt x="9" y="47"/>
                  </a:lnTo>
                  <a:lnTo>
                    <a:pt x="9" y="47"/>
                  </a:lnTo>
                  <a:close/>
                  <a:moveTo>
                    <a:pt x="7" y="47"/>
                  </a:moveTo>
                  <a:lnTo>
                    <a:pt x="6" y="47"/>
                  </a:lnTo>
                  <a:lnTo>
                    <a:pt x="7" y="47"/>
                  </a:lnTo>
                  <a:close/>
                  <a:moveTo>
                    <a:pt x="0" y="43"/>
                  </a:moveTo>
                  <a:lnTo>
                    <a:pt x="0" y="44"/>
                  </a:lnTo>
                  <a:lnTo>
                    <a:pt x="0" y="43"/>
                  </a:lnTo>
                  <a:close/>
                  <a:moveTo>
                    <a:pt x="1" y="38"/>
                  </a:moveTo>
                  <a:lnTo>
                    <a:pt x="1" y="37"/>
                  </a:lnTo>
                  <a:lnTo>
                    <a:pt x="1" y="38"/>
                  </a:lnTo>
                  <a:close/>
                  <a:moveTo>
                    <a:pt x="9" y="33"/>
                  </a:moveTo>
                  <a:lnTo>
                    <a:pt x="9" y="33"/>
                  </a:lnTo>
                  <a:lnTo>
                    <a:pt x="9" y="33"/>
                  </a:lnTo>
                  <a:close/>
                  <a:moveTo>
                    <a:pt x="9" y="33"/>
                  </a:moveTo>
                  <a:lnTo>
                    <a:pt x="9" y="33"/>
                  </a:lnTo>
                  <a:lnTo>
                    <a:pt x="9" y="33"/>
                  </a:lnTo>
                  <a:close/>
                  <a:moveTo>
                    <a:pt x="9" y="33"/>
                  </a:moveTo>
                  <a:lnTo>
                    <a:pt x="9" y="33"/>
                  </a:lnTo>
                  <a:lnTo>
                    <a:pt x="9" y="33"/>
                  </a:lnTo>
                  <a:close/>
                  <a:moveTo>
                    <a:pt x="10" y="33"/>
                  </a:moveTo>
                  <a:lnTo>
                    <a:pt x="9" y="33"/>
                  </a:lnTo>
                  <a:lnTo>
                    <a:pt x="10" y="33"/>
                  </a:lnTo>
                  <a:close/>
                  <a:moveTo>
                    <a:pt x="10" y="32"/>
                  </a:moveTo>
                  <a:lnTo>
                    <a:pt x="9" y="32"/>
                  </a:lnTo>
                  <a:lnTo>
                    <a:pt x="10" y="32"/>
                  </a:lnTo>
                  <a:close/>
                  <a:moveTo>
                    <a:pt x="3" y="28"/>
                  </a:moveTo>
                  <a:lnTo>
                    <a:pt x="3" y="27"/>
                  </a:lnTo>
                  <a:lnTo>
                    <a:pt x="3" y="28"/>
                  </a:lnTo>
                  <a:close/>
                  <a:moveTo>
                    <a:pt x="3" y="26"/>
                  </a:moveTo>
                  <a:lnTo>
                    <a:pt x="3" y="26"/>
                  </a:lnTo>
                  <a:lnTo>
                    <a:pt x="3" y="26"/>
                  </a:lnTo>
                  <a:close/>
                  <a:moveTo>
                    <a:pt x="5" y="26"/>
                  </a:moveTo>
                  <a:lnTo>
                    <a:pt x="5" y="26"/>
                  </a:lnTo>
                  <a:lnTo>
                    <a:pt x="5" y="26"/>
                  </a:lnTo>
                  <a:close/>
                  <a:moveTo>
                    <a:pt x="3" y="26"/>
                  </a:moveTo>
                  <a:lnTo>
                    <a:pt x="3" y="26"/>
                  </a:lnTo>
                  <a:lnTo>
                    <a:pt x="3" y="26"/>
                  </a:lnTo>
                  <a:close/>
                  <a:moveTo>
                    <a:pt x="4" y="25"/>
                  </a:moveTo>
                  <a:lnTo>
                    <a:pt x="4" y="26"/>
                  </a:lnTo>
                  <a:lnTo>
                    <a:pt x="4" y="25"/>
                  </a:lnTo>
                  <a:close/>
                  <a:moveTo>
                    <a:pt x="2" y="25"/>
                  </a:moveTo>
                  <a:lnTo>
                    <a:pt x="2" y="25"/>
                  </a:lnTo>
                  <a:lnTo>
                    <a:pt x="2" y="25"/>
                  </a:lnTo>
                  <a:close/>
                  <a:moveTo>
                    <a:pt x="3" y="25"/>
                  </a:moveTo>
                  <a:lnTo>
                    <a:pt x="3" y="24"/>
                  </a:lnTo>
                  <a:lnTo>
                    <a:pt x="3" y="25"/>
                  </a:lnTo>
                  <a:close/>
                  <a:moveTo>
                    <a:pt x="1" y="24"/>
                  </a:moveTo>
                  <a:lnTo>
                    <a:pt x="0" y="24"/>
                  </a:lnTo>
                  <a:lnTo>
                    <a:pt x="1" y="24"/>
                  </a:lnTo>
                  <a:close/>
                  <a:moveTo>
                    <a:pt x="1" y="24"/>
                  </a:moveTo>
                  <a:lnTo>
                    <a:pt x="0" y="24"/>
                  </a:lnTo>
                  <a:lnTo>
                    <a:pt x="1" y="24"/>
                  </a:lnTo>
                  <a:close/>
                  <a:moveTo>
                    <a:pt x="1" y="24"/>
                  </a:moveTo>
                  <a:lnTo>
                    <a:pt x="1" y="24"/>
                  </a:lnTo>
                  <a:lnTo>
                    <a:pt x="1" y="24"/>
                  </a:lnTo>
                  <a:close/>
                  <a:moveTo>
                    <a:pt x="1" y="22"/>
                  </a:moveTo>
                  <a:lnTo>
                    <a:pt x="1" y="22"/>
                  </a:lnTo>
                  <a:lnTo>
                    <a:pt x="1" y="22"/>
                  </a:lnTo>
                  <a:close/>
                  <a:moveTo>
                    <a:pt x="3" y="22"/>
                  </a:moveTo>
                  <a:lnTo>
                    <a:pt x="2" y="22"/>
                  </a:lnTo>
                  <a:lnTo>
                    <a:pt x="3" y="22"/>
                  </a:lnTo>
                  <a:close/>
                  <a:moveTo>
                    <a:pt x="3" y="22"/>
                  </a:moveTo>
                  <a:lnTo>
                    <a:pt x="3" y="21"/>
                  </a:lnTo>
                  <a:lnTo>
                    <a:pt x="3" y="22"/>
                  </a:lnTo>
                  <a:close/>
                  <a:moveTo>
                    <a:pt x="5" y="20"/>
                  </a:moveTo>
                  <a:lnTo>
                    <a:pt x="4" y="20"/>
                  </a:lnTo>
                  <a:lnTo>
                    <a:pt x="5" y="20"/>
                  </a:lnTo>
                  <a:close/>
                  <a:moveTo>
                    <a:pt x="5" y="20"/>
                  </a:moveTo>
                  <a:lnTo>
                    <a:pt x="4" y="20"/>
                  </a:lnTo>
                  <a:lnTo>
                    <a:pt x="5" y="20"/>
                  </a:lnTo>
                  <a:close/>
                  <a:moveTo>
                    <a:pt x="5" y="20"/>
                  </a:moveTo>
                  <a:lnTo>
                    <a:pt x="4" y="20"/>
                  </a:lnTo>
                  <a:lnTo>
                    <a:pt x="5" y="20"/>
                  </a:lnTo>
                  <a:close/>
                  <a:moveTo>
                    <a:pt x="5" y="19"/>
                  </a:moveTo>
                  <a:lnTo>
                    <a:pt x="4" y="19"/>
                  </a:lnTo>
                  <a:lnTo>
                    <a:pt x="5" y="19"/>
                  </a:lnTo>
                  <a:close/>
                  <a:moveTo>
                    <a:pt x="5" y="19"/>
                  </a:moveTo>
                  <a:lnTo>
                    <a:pt x="5" y="18"/>
                  </a:lnTo>
                  <a:lnTo>
                    <a:pt x="5" y="19"/>
                  </a:lnTo>
                  <a:close/>
                  <a:moveTo>
                    <a:pt x="5" y="18"/>
                  </a:moveTo>
                  <a:lnTo>
                    <a:pt x="4" y="18"/>
                  </a:lnTo>
                  <a:lnTo>
                    <a:pt x="5" y="18"/>
                  </a:lnTo>
                  <a:close/>
                  <a:moveTo>
                    <a:pt x="5" y="18"/>
                  </a:moveTo>
                  <a:lnTo>
                    <a:pt x="4" y="18"/>
                  </a:lnTo>
                  <a:lnTo>
                    <a:pt x="5" y="18"/>
                  </a:lnTo>
                  <a:close/>
                  <a:moveTo>
                    <a:pt x="0" y="18"/>
                  </a:moveTo>
                  <a:lnTo>
                    <a:pt x="0" y="18"/>
                  </a:lnTo>
                  <a:lnTo>
                    <a:pt x="0" y="18"/>
                  </a:lnTo>
                  <a:close/>
                  <a:moveTo>
                    <a:pt x="4" y="18"/>
                  </a:moveTo>
                  <a:lnTo>
                    <a:pt x="4" y="18"/>
                  </a:lnTo>
                  <a:lnTo>
                    <a:pt x="4" y="18"/>
                  </a:lnTo>
                  <a:close/>
                  <a:moveTo>
                    <a:pt x="4" y="18"/>
                  </a:moveTo>
                  <a:lnTo>
                    <a:pt x="4" y="18"/>
                  </a:lnTo>
                  <a:lnTo>
                    <a:pt x="4" y="18"/>
                  </a:lnTo>
                  <a:close/>
                  <a:moveTo>
                    <a:pt x="5" y="18"/>
                  </a:moveTo>
                  <a:lnTo>
                    <a:pt x="4" y="18"/>
                  </a:lnTo>
                  <a:lnTo>
                    <a:pt x="5" y="18"/>
                  </a:lnTo>
                  <a:close/>
                  <a:moveTo>
                    <a:pt x="4" y="18"/>
                  </a:moveTo>
                  <a:lnTo>
                    <a:pt x="4" y="18"/>
                  </a:lnTo>
                  <a:lnTo>
                    <a:pt x="4" y="18"/>
                  </a:lnTo>
                  <a:close/>
                  <a:moveTo>
                    <a:pt x="4" y="18"/>
                  </a:moveTo>
                  <a:lnTo>
                    <a:pt x="4" y="18"/>
                  </a:lnTo>
                  <a:lnTo>
                    <a:pt x="4" y="18"/>
                  </a:lnTo>
                  <a:close/>
                  <a:moveTo>
                    <a:pt x="1" y="17"/>
                  </a:moveTo>
                  <a:lnTo>
                    <a:pt x="1" y="18"/>
                  </a:lnTo>
                  <a:lnTo>
                    <a:pt x="1" y="17"/>
                  </a:lnTo>
                  <a:close/>
                  <a:moveTo>
                    <a:pt x="3" y="17"/>
                  </a:moveTo>
                  <a:lnTo>
                    <a:pt x="3" y="17"/>
                  </a:lnTo>
                  <a:lnTo>
                    <a:pt x="3" y="17"/>
                  </a:lnTo>
                  <a:close/>
                  <a:moveTo>
                    <a:pt x="1" y="16"/>
                  </a:moveTo>
                  <a:lnTo>
                    <a:pt x="0" y="16"/>
                  </a:lnTo>
                  <a:lnTo>
                    <a:pt x="1" y="16"/>
                  </a:lnTo>
                  <a:close/>
                  <a:moveTo>
                    <a:pt x="8" y="15"/>
                  </a:moveTo>
                  <a:lnTo>
                    <a:pt x="8" y="14"/>
                  </a:lnTo>
                  <a:lnTo>
                    <a:pt x="8" y="15"/>
                  </a:lnTo>
                  <a:close/>
                  <a:moveTo>
                    <a:pt x="1" y="14"/>
                  </a:moveTo>
                  <a:lnTo>
                    <a:pt x="0" y="14"/>
                  </a:lnTo>
                  <a:lnTo>
                    <a:pt x="1" y="14"/>
                  </a:lnTo>
                  <a:close/>
                  <a:moveTo>
                    <a:pt x="4" y="13"/>
                  </a:moveTo>
                  <a:lnTo>
                    <a:pt x="4" y="13"/>
                  </a:lnTo>
                  <a:lnTo>
                    <a:pt x="4" y="13"/>
                  </a:lnTo>
                  <a:close/>
                  <a:moveTo>
                    <a:pt x="12" y="13"/>
                  </a:moveTo>
                  <a:lnTo>
                    <a:pt x="13" y="13"/>
                  </a:lnTo>
                  <a:lnTo>
                    <a:pt x="12" y="13"/>
                  </a:lnTo>
                  <a:close/>
                  <a:moveTo>
                    <a:pt x="16" y="10"/>
                  </a:moveTo>
                  <a:lnTo>
                    <a:pt x="16" y="9"/>
                  </a:lnTo>
                  <a:lnTo>
                    <a:pt x="16" y="10"/>
                  </a:lnTo>
                  <a:close/>
                  <a:moveTo>
                    <a:pt x="14" y="7"/>
                  </a:moveTo>
                  <a:lnTo>
                    <a:pt x="13" y="7"/>
                  </a:lnTo>
                  <a:lnTo>
                    <a:pt x="14" y="7"/>
                  </a:lnTo>
                  <a:close/>
                  <a:moveTo>
                    <a:pt x="15" y="6"/>
                  </a:moveTo>
                  <a:lnTo>
                    <a:pt x="14" y="6"/>
                  </a:lnTo>
                  <a:lnTo>
                    <a:pt x="15" y="6"/>
                  </a:lnTo>
                  <a:close/>
                  <a:moveTo>
                    <a:pt x="14" y="6"/>
                  </a:moveTo>
                  <a:lnTo>
                    <a:pt x="14" y="6"/>
                  </a:lnTo>
                  <a:lnTo>
                    <a:pt x="14" y="6"/>
                  </a:lnTo>
                  <a:close/>
                  <a:moveTo>
                    <a:pt x="15" y="5"/>
                  </a:moveTo>
                  <a:lnTo>
                    <a:pt x="15" y="6"/>
                  </a:lnTo>
                  <a:lnTo>
                    <a:pt x="15" y="5"/>
                  </a:lnTo>
                  <a:close/>
                  <a:moveTo>
                    <a:pt x="15" y="4"/>
                  </a:moveTo>
                  <a:lnTo>
                    <a:pt x="14" y="4"/>
                  </a:lnTo>
                  <a:lnTo>
                    <a:pt x="15" y="4"/>
                  </a:lnTo>
                  <a:close/>
                  <a:moveTo>
                    <a:pt x="23" y="0"/>
                  </a:moveTo>
                  <a:lnTo>
                    <a:pt x="23" y="1"/>
                  </a:lnTo>
                  <a:lnTo>
                    <a:pt x="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0" name="Freeform 56"/>
            <p:cNvSpPr>
              <a:spLocks/>
            </p:cNvSpPr>
            <p:nvPr/>
          </p:nvSpPr>
          <p:spPr bwMode="auto">
            <a:xfrm>
              <a:off x="5709564" y="3585355"/>
              <a:ext cx="5221" cy="5511"/>
            </a:xfrm>
            <a:custGeom>
              <a:avLst/>
              <a:gdLst>
                <a:gd name="T0" fmla="*/ 3 w 4"/>
                <a:gd name="T1" fmla="*/ 1 h 4"/>
                <a:gd name="T2" fmla="*/ 4 w 4"/>
                <a:gd name="T3" fmla="*/ 1 h 4"/>
                <a:gd name="T4" fmla="*/ 3 w 4"/>
                <a:gd name="T5" fmla="*/ 2 h 4"/>
                <a:gd name="T6" fmla="*/ 3 w 4"/>
                <a:gd name="T7" fmla="*/ 2 h 4"/>
                <a:gd name="T8" fmla="*/ 3 w 4"/>
                <a:gd name="T9" fmla="*/ 2 h 4"/>
                <a:gd name="T10" fmla="*/ 3 w 4"/>
                <a:gd name="T11" fmla="*/ 2 h 4"/>
                <a:gd name="T12" fmla="*/ 3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2 w 4"/>
                <a:gd name="T19" fmla="*/ 3 h 4"/>
                <a:gd name="T20" fmla="*/ 2 w 4"/>
                <a:gd name="T21" fmla="*/ 3 h 4"/>
                <a:gd name="T22" fmla="*/ 2 w 4"/>
                <a:gd name="T23" fmla="*/ 3 h 4"/>
                <a:gd name="T24" fmla="*/ 2 w 4"/>
                <a:gd name="T25" fmla="*/ 3 h 4"/>
                <a:gd name="T26" fmla="*/ 2 w 4"/>
                <a:gd name="T27" fmla="*/ 3 h 4"/>
                <a:gd name="T28" fmla="*/ 2 w 4"/>
                <a:gd name="T29" fmla="*/ 4 h 4"/>
                <a:gd name="T30" fmla="*/ 2 w 4"/>
                <a:gd name="T31" fmla="*/ 4 h 4"/>
                <a:gd name="T32" fmla="*/ 1 w 4"/>
                <a:gd name="T33" fmla="*/ 4 h 4"/>
                <a:gd name="T34" fmla="*/ 1 w 4"/>
                <a:gd name="T35" fmla="*/ 4 h 4"/>
                <a:gd name="T36" fmla="*/ 1 w 4"/>
                <a:gd name="T37" fmla="*/ 4 h 4"/>
                <a:gd name="T38" fmla="*/ 1 w 4"/>
                <a:gd name="T39" fmla="*/ 4 h 4"/>
                <a:gd name="T40" fmla="*/ 1 w 4"/>
                <a:gd name="T41" fmla="*/ 4 h 4"/>
                <a:gd name="T42" fmla="*/ 1 w 4"/>
                <a:gd name="T43" fmla="*/ 4 h 4"/>
                <a:gd name="T44" fmla="*/ 1 w 4"/>
                <a:gd name="T45" fmla="*/ 4 h 4"/>
                <a:gd name="T46" fmla="*/ 1 w 4"/>
                <a:gd name="T47" fmla="*/ 4 h 4"/>
                <a:gd name="T48" fmla="*/ 1 w 4"/>
                <a:gd name="T49" fmla="*/ 4 h 4"/>
                <a:gd name="T50" fmla="*/ 1 w 4"/>
                <a:gd name="T51" fmla="*/ 4 h 4"/>
                <a:gd name="T52" fmla="*/ 1 w 4"/>
                <a:gd name="T53" fmla="*/ 4 h 4"/>
                <a:gd name="T54" fmla="*/ 0 w 4"/>
                <a:gd name="T55" fmla="*/ 4 h 4"/>
                <a:gd name="T56" fmla="*/ 0 w 4"/>
                <a:gd name="T57" fmla="*/ 4 h 4"/>
                <a:gd name="T58" fmla="*/ 0 w 4"/>
                <a:gd name="T59" fmla="*/ 4 h 4"/>
                <a:gd name="T60" fmla="*/ 0 w 4"/>
                <a:gd name="T61" fmla="*/ 4 h 4"/>
                <a:gd name="T62" fmla="*/ 0 w 4"/>
                <a:gd name="T63" fmla="*/ 4 h 4"/>
                <a:gd name="T64" fmla="*/ 0 w 4"/>
                <a:gd name="T65" fmla="*/ 4 h 4"/>
                <a:gd name="T66" fmla="*/ 0 w 4"/>
                <a:gd name="T67" fmla="*/ 4 h 4"/>
                <a:gd name="T68" fmla="*/ 0 w 4"/>
                <a:gd name="T69" fmla="*/ 4 h 4"/>
                <a:gd name="T70" fmla="*/ 0 w 4"/>
                <a:gd name="T71" fmla="*/ 4 h 4"/>
                <a:gd name="T72" fmla="*/ 0 w 4"/>
                <a:gd name="T73" fmla="*/ 4 h 4"/>
                <a:gd name="T74" fmla="*/ 0 w 4"/>
                <a:gd name="T75" fmla="*/ 4 h 4"/>
                <a:gd name="T76" fmla="*/ 0 w 4"/>
                <a:gd name="T77" fmla="*/ 4 h 4"/>
                <a:gd name="T78" fmla="*/ 0 w 4"/>
                <a:gd name="T79" fmla="*/ 4 h 4"/>
                <a:gd name="T80" fmla="*/ 0 w 4"/>
                <a:gd name="T81" fmla="*/ 4 h 4"/>
                <a:gd name="T82" fmla="*/ 0 w 4"/>
                <a:gd name="T83" fmla="*/ 4 h 4"/>
                <a:gd name="T84" fmla="*/ 0 w 4"/>
                <a:gd name="T85" fmla="*/ 4 h 4"/>
                <a:gd name="T86" fmla="*/ 0 w 4"/>
                <a:gd name="T87" fmla="*/ 4 h 4"/>
                <a:gd name="T88" fmla="*/ 0 w 4"/>
                <a:gd name="T89" fmla="*/ 3 h 4"/>
                <a:gd name="T90" fmla="*/ 0 w 4"/>
                <a:gd name="T91" fmla="*/ 3 h 4"/>
                <a:gd name="T92" fmla="*/ 0 w 4"/>
                <a:gd name="T93" fmla="*/ 2 h 4"/>
                <a:gd name="T94" fmla="*/ 0 w 4"/>
                <a:gd name="T95" fmla="*/ 2 h 4"/>
                <a:gd name="T96" fmla="*/ 0 w 4"/>
                <a:gd name="T97" fmla="*/ 2 h 4"/>
                <a:gd name="T98" fmla="*/ 1 w 4"/>
                <a:gd name="T99" fmla="*/ 2 h 4"/>
                <a:gd name="T100" fmla="*/ 1 w 4"/>
                <a:gd name="T101" fmla="*/ 1 h 4"/>
                <a:gd name="T102" fmla="*/ 1 w 4"/>
                <a:gd name="T103" fmla="*/ 1 h 4"/>
                <a:gd name="T104" fmla="*/ 2 w 4"/>
                <a:gd name="T105" fmla="*/ 1 h 4"/>
                <a:gd name="T106" fmla="*/ 2 w 4"/>
                <a:gd name="T107" fmla="*/ 0 h 4"/>
                <a:gd name="T108" fmla="*/ 3 w 4"/>
                <a:gd name="T109" fmla="*/ 0 h 4"/>
                <a:gd name="T110" fmla="*/ 3 w 4"/>
                <a:gd name="T111" fmla="*/ 1 h 4"/>
                <a:gd name="T112" fmla="*/ 3 w 4"/>
                <a:gd name="T1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1" name="Freeform 57"/>
            <p:cNvSpPr>
              <a:spLocks/>
            </p:cNvSpPr>
            <p:nvPr/>
          </p:nvSpPr>
          <p:spPr bwMode="auto">
            <a:xfrm>
              <a:off x="5708259" y="3590866"/>
              <a:ext cx="1305" cy="137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2" name="Freeform 58"/>
            <p:cNvSpPr>
              <a:spLocks noEditPoints="1"/>
            </p:cNvSpPr>
            <p:nvPr/>
          </p:nvSpPr>
          <p:spPr bwMode="auto">
            <a:xfrm>
              <a:off x="5828349" y="3705226"/>
              <a:ext cx="125312" cy="161207"/>
            </a:xfrm>
            <a:custGeom>
              <a:avLst/>
              <a:gdLst>
                <a:gd name="T0" fmla="*/ 68 w 96"/>
                <a:gd name="T1" fmla="*/ 108 h 117"/>
                <a:gd name="T2" fmla="*/ 70 w 96"/>
                <a:gd name="T3" fmla="*/ 112 h 117"/>
                <a:gd name="T4" fmla="*/ 63 w 96"/>
                <a:gd name="T5" fmla="*/ 115 h 117"/>
                <a:gd name="T6" fmla="*/ 55 w 96"/>
                <a:gd name="T7" fmla="*/ 109 h 117"/>
                <a:gd name="T8" fmla="*/ 47 w 96"/>
                <a:gd name="T9" fmla="*/ 102 h 117"/>
                <a:gd name="T10" fmla="*/ 52 w 96"/>
                <a:gd name="T11" fmla="*/ 100 h 117"/>
                <a:gd name="T12" fmla="*/ 59 w 96"/>
                <a:gd name="T13" fmla="*/ 102 h 117"/>
                <a:gd name="T14" fmla="*/ 70 w 96"/>
                <a:gd name="T15" fmla="*/ 99 h 117"/>
                <a:gd name="T16" fmla="*/ 24 w 96"/>
                <a:gd name="T17" fmla="*/ 69 h 117"/>
                <a:gd name="T18" fmla="*/ 25 w 96"/>
                <a:gd name="T19" fmla="*/ 72 h 117"/>
                <a:gd name="T20" fmla="*/ 25 w 96"/>
                <a:gd name="T21" fmla="*/ 82 h 117"/>
                <a:gd name="T22" fmla="*/ 21 w 96"/>
                <a:gd name="T23" fmla="*/ 88 h 117"/>
                <a:gd name="T24" fmla="*/ 18 w 96"/>
                <a:gd name="T25" fmla="*/ 92 h 117"/>
                <a:gd name="T26" fmla="*/ 14 w 96"/>
                <a:gd name="T27" fmla="*/ 87 h 117"/>
                <a:gd name="T28" fmla="*/ 15 w 96"/>
                <a:gd name="T29" fmla="*/ 81 h 117"/>
                <a:gd name="T30" fmla="*/ 13 w 96"/>
                <a:gd name="T31" fmla="*/ 73 h 117"/>
                <a:gd name="T32" fmla="*/ 14 w 96"/>
                <a:gd name="T33" fmla="*/ 70 h 117"/>
                <a:gd name="T34" fmla="*/ 45 w 96"/>
                <a:gd name="T35" fmla="*/ 21 h 117"/>
                <a:gd name="T36" fmla="*/ 51 w 96"/>
                <a:gd name="T37" fmla="*/ 17 h 117"/>
                <a:gd name="T38" fmla="*/ 47 w 96"/>
                <a:gd name="T39" fmla="*/ 18 h 117"/>
                <a:gd name="T40" fmla="*/ 46 w 96"/>
                <a:gd name="T41" fmla="*/ 19 h 117"/>
                <a:gd name="T42" fmla="*/ 45 w 96"/>
                <a:gd name="T43" fmla="*/ 22 h 117"/>
                <a:gd name="T44" fmla="*/ 47 w 96"/>
                <a:gd name="T45" fmla="*/ 24 h 117"/>
                <a:gd name="T46" fmla="*/ 46 w 96"/>
                <a:gd name="T47" fmla="*/ 26 h 117"/>
                <a:gd name="T48" fmla="*/ 47 w 96"/>
                <a:gd name="T49" fmla="*/ 34 h 117"/>
                <a:gd name="T50" fmla="*/ 58 w 96"/>
                <a:gd name="T51" fmla="*/ 44 h 117"/>
                <a:gd name="T52" fmla="*/ 65 w 96"/>
                <a:gd name="T53" fmla="*/ 57 h 117"/>
                <a:gd name="T54" fmla="*/ 77 w 96"/>
                <a:gd name="T55" fmla="*/ 59 h 117"/>
                <a:gd name="T56" fmla="*/ 78 w 96"/>
                <a:gd name="T57" fmla="*/ 65 h 117"/>
                <a:gd name="T58" fmla="*/ 87 w 96"/>
                <a:gd name="T59" fmla="*/ 70 h 117"/>
                <a:gd name="T60" fmla="*/ 95 w 96"/>
                <a:gd name="T61" fmla="*/ 76 h 117"/>
                <a:gd name="T62" fmla="*/ 92 w 96"/>
                <a:gd name="T63" fmla="*/ 79 h 117"/>
                <a:gd name="T64" fmla="*/ 84 w 96"/>
                <a:gd name="T65" fmla="*/ 74 h 117"/>
                <a:gd name="T66" fmla="*/ 82 w 96"/>
                <a:gd name="T67" fmla="*/ 84 h 117"/>
                <a:gd name="T68" fmla="*/ 82 w 96"/>
                <a:gd name="T69" fmla="*/ 92 h 117"/>
                <a:gd name="T70" fmla="*/ 75 w 96"/>
                <a:gd name="T71" fmla="*/ 103 h 117"/>
                <a:gd name="T72" fmla="*/ 75 w 96"/>
                <a:gd name="T73" fmla="*/ 96 h 117"/>
                <a:gd name="T74" fmla="*/ 75 w 96"/>
                <a:gd name="T75" fmla="*/ 87 h 117"/>
                <a:gd name="T76" fmla="*/ 70 w 96"/>
                <a:gd name="T77" fmla="*/ 80 h 117"/>
                <a:gd name="T78" fmla="*/ 62 w 96"/>
                <a:gd name="T79" fmla="*/ 73 h 117"/>
                <a:gd name="T80" fmla="*/ 59 w 96"/>
                <a:gd name="T81" fmla="*/ 69 h 117"/>
                <a:gd name="T82" fmla="*/ 50 w 96"/>
                <a:gd name="T83" fmla="*/ 65 h 117"/>
                <a:gd name="T84" fmla="*/ 42 w 96"/>
                <a:gd name="T85" fmla="*/ 58 h 117"/>
                <a:gd name="T86" fmla="*/ 36 w 96"/>
                <a:gd name="T87" fmla="*/ 51 h 117"/>
                <a:gd name="T88" fmla="*/ 30 w 96"/>
                <a:gd name="T89" fmla="*/ 42 h 117"/>
                <a:gd name="T90" fmla="*/ 26 w 96"/>
                <a:gd name="T91" fmla="*/ 35 h 117"/>
                <a:gd name="T92" fmla="*/ 21 w 96"/>
                <a:gd name="T93" fmla="*/ 31 h 117"/>
                <a:gd name="T94" fmla="*/ 15 w 96"/>
                <a:gd name="T95" fmla="*/ 32 h 117"/>
                <a:gd name="T96" fmla="*/ 7 w 96"/>
                <a:gd name="T97" fmla="*/ 38 h 117"/>
                <a:gd name="T98" fmla="*/ 3 w 96"/>
                <a:gd name="T99" fmla="*/ 32 h 117"/>
                <a:gd name="T100" fmla="*/ 0 w 96"/>
                <a:gd name="T101" fmla="*/ 22 h 117"/>
                <a:gd name="T102" fmla="*/ 2 w 96"/>
                <a:gd name="T103" fmla="*/ 16 h 117"/>
                <a:gd name="T104" fmla="*/ 10 w 96"/>
                <a:gd name="T105" fmla="*/ 14 h 117"/>
                <a:gd name="T106" fmla="*/ 16 w 96"/>
                <a:gd name="T107" fmla="*/ 11 h 117"/>
                <a:gd name="T108" fmla="*/ 21 w 96"/>
                <a:gd name="T109" fmla="*/ 10 h 117"/>
                <a:gd name="T110" fmla="*/ 27 w 96"/>
                <a:gd name="T111" fmla="*/ 9 h 117"/>
                <a:gd name="T112" fmla="*/ 30 w 96"/>
                <a:gd name="T113" fmla="*/ 5 h 117"/>
                <a:gd name="T114" fmla="*/ 39 w 96"/>
                <a:gd name="T115" fmla="*/ 1 h 117"/>
                <a:gd name="T116" fmla="*/ 45 w 96"/>
                <a:gd name="T117" fmla="*/ 3 h 117"/>
                <a:gd name="T118" fmla="*/ 56 w 96"/>
                <a:gd name="T119" fmla="*/ 7 h 117"/>
                <a:gd name="T120" fmla="*/ 56 w 96"/>
                <a:gd name="T121" fmla="*/ 15 h 117"/>
                <a:gd name="T122" fmla="*/ 56 w 96"/>
                <a:gd name="T123" fmla="*/ 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7">
                  <a:moveTo>
                    <a:pt x="72" y="99"/>
                  </a:moveTo>
                  <a:lnTo>
                    <a:pt x="73" y="99"/>
                  </a:lnTo>
                  <a:lnTo>
                    <a:pt x="72" y="99"/>
                  </a:lnTo>
                  <a:lnTo>
                    <a:pt x="72" y="99"/>
                  </a:lnTo>
                  <a:lnTo>
                    <a:pt x="72" y="100"/>
                  </a:lnTo>
                  <a:lnTo>
                    <a:pt x="71" y="100"/>
                  </a:lnTo>
                  <a:lnTo>
                    <a:pt x="71" y="101"/>
                  </a:lnTo>
                  <a:lnTo>
                    <a:pt x="71" y="101"/>
                  </a:lnTo>
                  <a:lnTo>
                    <a:pt x="71" y="101"/>
                  </a:lnTo>
                  <a:lnTo>
                    <a:pt x="71" y="102"/>
                  </a:lnTo>
                  <a:lnTo>
                    <a:pt x="71" y="102"/>
                  </a:lnTo>
                  <a:lnTo>
                    <a:pt x="70" y="102"/>
                  </a:lnTo>
                  <a:lnTo>
                    <a:pt x="70" y="103"/>
                  </a:lnTo>
                  <a:lnTo>
                    <a:pt x="70" y="103"/>
                  </a:lnTo>
                  <a:lnTo>
                    <a:pt x="70" y="103"/>
                  </a:lnTo>
                  <a:lnTo>
                    <a:pt x="70" y="104"/>
                  </a:lnTo>
                  <a:lnTo>
                    <a:pt x="70" y="103"/>
                  </a:lnTo>
                  <a:lnTo>
                    <a:pt x="70" y="104"/>
                  </a:lnTo>
                  <a:lnTo>
                    <a:pt x="69" y="104"/>
                  </a:lnTo>
                  <a:lnTo>
                    <a:pt x="69" y="105"/>
                  </a:lnTo>
                  <a:lnTo>
                    <a:pt x="69" y="105"/>
                  </a:lnTo>
                  <a:lnTo>
                    <a:pt x="69" y="106"/>
                  </a:lnTo>
                  <a:lnTo>
                    <a:pt x="69" y="106"/>
                  </a:lnTo>
                  <a:lnTo>
                    <a:pt x="69" y="106"/>
                  </a:lnTo>
                  <a:lnTo>
                    <a:pt x="69" y="107"/>
                  </a:lnTo>
                  <a:lnTo>
                    <a:pt x="68" y="107"/>
                  </a:lnTo>
                  <a:lnTo>
                    <a:pt x="68" y="107"/>
                  </a:lnTo>
                  <a:lnTo>
                    <a:pt x="68" y="108"/>
                  </a:lnTo>
                  <a:lnTo>
                    <a:pt x="68" y="109"/>
                  </a:lnTo>
                  <a:lnTo>
                    <a:pt x="68" y="109"/>
                  </a:lnTo>
                  <a:lnTo>
                    <a:pt x="69" y="109"/>
                  </a:lnTo>
                  <a:lnTo>
                    <a:pt x="69" y="110"/>
                  </a:lnTo>
                  <a:lnTo>
                    <a:pt x="69" y="109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09"/>
                  </a:lnTo>
                  <a:lnTo>
                    <a:pt x="69" y="110"/>
                  </a:lnTo>
                  <a:lnTo>
                    <a:pt x="70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1"/>
                  </a:lnTo>
                  <a:lnTo>
                    <a:pt x="69" y="110"/>
                  </a:lnTo>
                  <a:lnTo>
                    <a:pt x="69" y="111"/>
                  </a:lnTo>
                  <a:lnTo>
                    <a:pt x="69" y="112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70" y="113"/>
                  </a:lnTo>
                  <a:lnTo>
                    <a:pt x="70" y="113"/>
                  </a:lnTo>
                  <a:lnTo>
                    <a:pt x="70" y="113"/>
                  </a:lnTo>
                  <a:lnTo>
                    <a:pt x="69" y="113"/>
                  </a:lnTo>
                  <a:lnTo>
                    <a:pt x="69" y="113"/>
                  </a:lnTo>
                  <a:lnTo>
                    <a:pt x="69" y="113"/>
                  </a:lnTo>
                  <a:lnTo>
                    <a:pt x="69" y="114"/>
                  </a:lnTo>
                  <a:lnTo>
                    <a:pt x="69" y="114"/>
                  </a:lnTo>
                  <a:lnTo>
                    <a:pt x="68" y="114"/>
                  </a:lnTo>
                  <a:lnTo>
                    <a:pt x="68" y="115"/>
                  </a:lnTo>
                  <a:lnTo>
                    <a:pt x="68" y="116"/>
                  </a:lnTo>
                  <a:lnTo>
                    <a:pt x="69" y="116"/>
                  </a:lnTo>
                  <a:lnTo>
                    <a:pt x="69" y="116"/>
                  </a:lnTo>
                  <a:lnTo>
                    <a:pt x="68" y="116"/>
                  </a:lnTo>
                  <a:lnTo>
                    <a:pt x="68" y="117"/>
                  </a:lnTo>
                  <a:lnTo>
                    <a:pt x="68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5" y="116"/>
                  </a:lnTo>
                  <a:lnTo>
                    <a:pt x="65" y="116"/>
                  </a:lnTo>
                  <a:lnTo>
                    <a:pt x="65" y="115"/>
                  </a:lnTo>
                  <a:lnTo>
                    <a:pt x="64" y="115"/>
                  </a:lnTo>
                  <a:lnTo>
                    <a:pt x="63" y="115"/>
                  </a:lnTo>
                  <a:lnTo>
                    <a:pt x="63" y="114"/>
                  </a:lnTo>
                  <a:lnTo>
                    <a:pt x="63" y="114"/>
                  </a:lnTo>
                  <a:lnTo>
                    <a:pt x="63" y="114"/>
                  </a:lnTo>
                  <a:lnTo>
                    <a:pt x="63" y="113"/>
                  </a:lnTo>
                  <a:lnTo>
                    <a:pt x="62" y="113"/>
                  </a:lnTo>
                  <a:lnTo>
                    <a:pt x="62" y="113"/>
                  </a:lnTo>
                  <a:lnTo>
                    <a:pt x="62" y="112"/>
                  </a:lnTo>
                  <a:lnTo>
                    <a:pt x="61" y="112"/>
                  </a:lnTo>
                  <a:lnTo>
                    <a:pt x="61" y="112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59" y="112"/>
                  </a:lnTo>
                  <a:lnTo>
                    <a:pt x="59" y="112"/>
                  </a:lnTo>
                  <a:lnTo>
                    <a:pt x="58" y="112"/>
                  </a:lnTo>
                  <a:lnTo>
                    <a:pt x="58" y="111"/>
                  </a:lnTo>
                  <a:lnTo>
                    <a:pt x="58" y="111"/>
                  </a:lnTo>
                  <a:lnTo>
                    <a:pt x="57" y="111"/>
                  </a:lnTo>
                  <a:lnTo>
                    <a:pt x="57" y="110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5" y="110"/>
                  </a:lnTo>
                  <a:lnTo>
                    <a:pt x="56" y="110"/>
                  </a:lnTo>
                  <a:lnTo>
                    <a:pt x="55" y="110"/>
                  </a:lnTo>
                  <a:lnTo>
                    <a:pt x="55" y="109"/>
                  </a:lnTo>
                  <a:lnTo>
                    <a:pt x="55" y="110"/>
                  </a:lnTo>
                  <a:lnTo>
                    <a:pt x="55" y="109"/>
                  </a:lnTo>
                  <a:lnTo>
                    <a:pt x="55" y="109"/>
                  </a:lnTo>
                  <a:lnTo>
                    <a:pt x="54" y="109"/>
                  </a:lnTo>
                  <a:lnTo>
                    <a:pt x="54" y="109"/>
                  </a:lnTo>
                  <a:lnTo>
                    <a:pt x="54" y="109"/>
                  </a:lnTo>
                  <a:lnTo>
                    <a:pt x="54" y="108"/>
                  </a:lnTo>
                  <a:lnTo>
                    <a:pt x="53" y="108"/>
                  </a:lnTo>
                  <a:lnTo>
                    <a:pt x="53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51" y="107"/>
                  </a:lnTo>
                  <a:lnTo>
                    <a:pt x="51" y="107"/>
                  </a:lnTo>
                  <a:lnTo>
                    <a:pt x="51" y="106"/>
                  </a:lnTo>
                  <a:lnTo>
                    <a:pt x="51" y="106"/>
                  </a:lnTo>
                  <a:lnTo>
                    <a:pt x="50" y="106"/>
                  </a:lnTo>
                  <a:lnTo>
                    <a:pt x="49" y="106"/>
                  </a:lnTo>
                  <a:lnTo>
                    <a:pt x="49" y="106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47" y="106"/>
                  </a:lnTo>
                  <a:lnTo>
                    <a:pt x="47" y="105"/>
                  </a:lnTo>
                  <a:lnTo>
                    <a:pt x="47" y="105"/>
                  </a:lnTo>
                  <a:lnTo>
                    <a:pt x="47" y="104"/>
                  </a:lnTo>
                  <a:lnTo>
                    <a:pt x="47" y="104"/>
                  </a:lnTo>
                  <a:lnTo>
                    <a:pt x="47" y="103"/>
                  </a:lnTo>
                  <a:lnTo>
                    <a:pt x="47" y="103"/>
                  </a:lnTo>
                  <a:lnTo>
                    <a:pt x="47" y="102"/>
                  </a:lnTo>
                  <a:lnTo>
                    <a:pt x="47" y="103"/>
                  </a:lnTo>
                  <a:lnTo>
                    <a:pt x="47" y="102"/>
                  </a:lnTo>
                  <a:lnTo>
                    <a:pt x="47" y="102"/>
                  </a:lnTo>
                  <a:lnTo>
                    <a:pt x="47" y="102"/>
                  </a:lnTo>
                  <a:lnTo>
                    <a:pt x="47" y="102"/>
                  </a:lnTo>
                  <a:lnTo>
                    <a:pt x="47" y="102"/>
                  </a:lnTo>
                  <a:lnTo>
                    <a:pt x="48" y="102"/>
                  </a:lnTo>
                  <a:lnTo>
                    <a:pt x="47" y="102"/>
                  </a:lnTo>
                  <a:lnTo>
                    <a:pt x="48" y="102"/>
                  </a:lnTo>
                  <a:lnTo>
                    <a:pt x="47" y="102"/>
                  </a:lnTo>
                  <a:lnTo>
                    <a:pt x="48" y="102"/>
                  </a:lnTo>
                  <a:lnTo>
                    <a:pt x="48" y="101"/>
                  </a:lnTo>
                  <a:lnTo>
                    <a:pt x="48" y="101"/>
                  </a:lnTo>
                  <a:lnTo>
                    <a:pt x="48" y="101"/>
                  </a:lnTo>
                  <a:lnTo>
                    <a:pt x="49" y="101"/>
                  </a:lnTo>
                  <a:lnTo>
                    <a:pt x="49" y="100"/>
                  </a:lnTo>
                  <a:lnTo>
                    <a:pt x="49" y="100"/>
                  </a:lnTo>
                  <a:lnTo>
                    <a:pt x="49" y="101"/>
                  </a:lnTo>
                  <a:lnTo>
                    <a:pt x="49" y="101"/>
                  </a:lnTo>
                  <a:lnTo>
                    <a:pt x="50" y="101"/>
                  </a:lnTo>
                  <a:lnTo>
                    <a:pt x="50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1"/>
                  </a:lnTo>
                  <a:lnTo>
                    <a:pt x="52" y="101"/>
                  </a:lnTo>
                  <a:lnTo>
                    <a:pt x="52" y="101"/>
                  </a:lnTo>
                  <a:lnTo>
                    <a:pt x="52" y="100"/>
                  </a:lnTo>
                  <a:lnTo>
                    <a:pt x="52" y="100"/>
                  </a:lnTo>
                  <a:lnTo>
                    <a:pt x="53" y="100"/>
                  </a:lnTo>
                  <a:lnTo>
                    <a:pt x="54" y="100"/>
                  </a:lnTo>
                  <a:lnTo>
                    <a:pt x="54" y="99"/>
                  </a:lnTo>
                  <a:lnTo>
                    <a:pt x="53" y="99"/>
                  </a:lnTo>
                  <a:lnTo>
                    <a:pt x="54" y="99"/>
                  </a:lnTo>
                  <a:lnTo>
                    <a:pt x="54" y="100"/>
                  </a:lnTo>
                  <a:lnTo>
                    <a:pt x="54" y="99"/>
                  </a:lnTo>
                  <a:lnTo>
                    <a:pt x="54" y="99"/>
                  </a:lnTo>
                  <a:lnTo>
                    <a:pt x="54" y="100"/>
                  </a:lnTo>
                  <a:lnTo>
                    <a:pt x="54" y="101"/>
                  </a:lnTo>
                  <a:lnTo>
                    <a:pt x="55" y="101"/>
                  </a:lnTo>
                  <a:lnTo>
                    <a:pt x="55" y="101"/>
                  </a:lnTo>
                  <a:lnTo>
                    <a:pt x="56" y="101"/>
                  </a:lnTo>
                  <a:lnTo>
                    <a:pt x="56" y="101"/>
                  </a:lnTo>
                  <a:lnTo>
                    <a:pt x="56" y="102"/>
                  </a:lnTo>
                  <a:lnTo>
                    <a:pt x="56" y="102"/>
                  </a:lnTo>
                  <a:lnTo>
                    <a:pt x="57" y="102"/>
                  </a:lnTo>
                  <a:lnTo>
                    <a:pt x="57" y="102"/>
                  </a:lnTo>
                  <a:lnTo>
                    <a:pt x="58" y="102"/>
                  </a:lnTo>
                  <a:lnTo>
                    <a:pt x="58" y="102"/>
                  </a:lnTo>
                  <a:lnTo>
                    <a:pt x="58" y="102"/>
                  </a:lnTo>
                  <a:lnTo>
                    <a:pt x="58" y="102"/>
                  </a:lnTo>
                  <a:lnTo>
                    <a:pt x="58" y="102"/>
                  </a:lnTo>
                  <a:lnTo>
                    <a:pt x="59" y="102"/>
                  </a:lnTo>
                  <a:lnTo>
                    <a:pt x="59" y="102"/>
                  </a:lnTo>
                  <a:lnTo>
                    <a:pt x="59" y="101"/>
                  </a:lnTo>
                  <a:lnTo>
                    <a:pt x="60" y="101"/>
                  </a:lnTo>
                  <a:lnTo>
                    <a:pt x="59" y="102"/>
                  </a:lnTo>
                  <a:lnTo>
                    <a:pt x="60" y="102"/>
                  </a:lnTo>
                  <a:lnTo>
                    <a:pt x="60" y="102"/>
                  </a:lnTo>
                  <a:lnTo>
                    <a:pt x="61" y="102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3" y="102"/>
                  </a:lnTo>
                  <a:lnTo>
                    <a:pt x="63" y="101"/>
                  </a:lnTo>
                  <a:lnTo>
                    <a:pt x="63" y="102"/>
                  </a:lnTo>
                  <a:lnTo>
                    <a:pt x="63" y="102"/>
                  </a:lnTo>
                  <a:lnTo>
                    <a:pt x="63" y="101"/>
                  </a:lnTo>
                  <a:lnTo>
                    <a:pt x="64" y="101"/>
                  </a:lnTo>
                  <a:lnTo>
                    <a:pt x="65" y="101"/>
                  </a:lnTo>
                  <a:lnTo>
                    <a:pt x="65" y="101"/>
                  </a:lnTo>
                  <a:lnTo>
                    <a:pt x="65" y="101"/>
                  </a:lnTo>
                  <a:lnTo>
                    <a:pt x="65" y="100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67" y="100"/>
                  </a:lnTo>
                  <a:lnTo>
                    <a:pt x="67" y="100"/>
                  </a:lnTo>
                  <a:lnTo>
                    <a:pt x="68" y="100"/>
                  </a:lnTo>
                  <a:lnTo>
                    <a:pt x="68" y="101"/>
                  </a:lnTo>
                  <a:lnTo>
                    <a:pt x="69" y="101"/>
                  </a:lnTo>
                  <a:lnTo>
                    <a:pt x="69" y="100"/>
                  </a:lnTo>
                  <a:lnTo>
                    <a:pt x="69" y="100"/>
                  </a:lnTo>
                  <a:lnTo>
                    <a:pt x="69" y="99"/>
                  </a:lnTo>
                  <a:lnTo>
                    <a:pt x="69" y="99"/>
                  </a:lnTo>
                  <a:lnTo>
                    <a:pt x="69" y="99"/>
                  </a:lnTo>
                  <a:lnTo>
                    <a:pt x="70" y="99"/>
                  </a:lnTo>
                  <a:lnTo>
                    <a:pt x="70" y="99"/>
                  </a:lnTo>
                  <a:lnTo>
                    <a:pt x="71" y="99"/>
                  </a:lnTo>
                  <a:lnTo>
                    <a:pt x="71" y="99"/>
                  </a:lnTo>
                  <a:lnTo>
                    <a:pt x="71" y="99"/>
                  </a:lnTo>
                  <a:lnTo>
                    <a:pt x="72" y="99"/>
                  </a:lnTo>
                  <a:close/>
                  <a:moveTo>
                    <a:pt x="21" y="66"/>
                  </a:moveTo>
                  <a:lnTo>
                    <a:pt x="21" y="67"/>
                  </a:lnTo>
                  <a:lnTo>
                    <a:pt x="22" y="67"/>
                  </a:lnTo>
                  <a:lnTo>
                    <a:pt x="22" y="66"/>
                  </a:lnTo>
                  <a:lnTo>
                    <a:pt x="22" y="67"/>
                  </a:lnTo>
                  <a:lnTo>
                    <a:pt x="22" y="66"/>
                  </a:lnTo>
                  <a:lnTo>
                    <a:pt x="22" y="66"/>
                  </a:lnTo>
                  <a:lnTo>
                    <a:pt x="22" y="67"/>
                  </a:lnTo>
                  <a:lnTo>
                    <a:pt x="23" y="67"/>
                  </a:lnTo>
                  <a:lnTo>
                    <a:pt x="23" y="68"/>
                  </a:lnTo>
                  <a:lnTo>
                    <a:pt x="22" y="68"/>
                  </a:lnTo>
                  <a:lnTo>
                    <a:pt x="23" y="68"/>
                  </a:lnTo>
                  <a:lnTo>
                    <a:pt x="23" y="68"/>
                  </a:lnTo>
                  <a:lnTo>
                    <a:pt x="23" y="68"/>
                  </a:lnTo>
                  <a:lnTo>
                    <a:pt x="24" y="68"/>
                  </a:lnTo>
                  <a:lnTo>
                    <a:pt x="24" y="67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3" y="70"/>
                  </a:lnTo>
                  <a:lnTo>
                    <a:pt x="24" y="70"/>
                  </a:lnTo>
                  <a:lnTo>
                    <a:pt x="23" y="70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5" y="70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5" y="70"/>
                  </a:lnTo>
                  <a:lnTo>
                    <a:pt x="25" y="70"/>
                  </a:lnTo>
                  <a:lnTo>
                    <a:pt x="25" y="71"/>
                  </a:lnTo>
                  <a:lnTo>
                    <a:pt x="25" y="71"/>
                  </a:lnTo>
                  <a:lnTo>
                    <a:pt x="25" y="70"/>
                  </a:lnTo>
                  <a:lnTo>
                    <a:pt x="25" y="71"/>
                  </a:lnTo>
                  <a:lnTo>
                    <a:pt x="25" y="70"/>
                  </a:lnTo>
                  <a:lnTo>
                    <a:pt x="25" y="71"/>
                  </a:lnTo>
                  <a:lnTo>
                    <a:pt x="25" y="72"/>
                  </a:lnTo>
                  <a:lnTo>
                    <a:pt x="25" y="72"/>
                  </a:lnTo>
                  <a:lnTo>
                    <a:pt x="25" y="72"/>
                  </a:lnTo>
                  <a:lnTo>
                    <a:pt x="25" y="72"/>
                  </a:lnTo>
                  <a:lnTo>
                    <a:pt x="25" y="72"/>
                  </a:lnTo>
                  <a:lnTo>
                    <a:pt x="25" y="73"/>
                  </a:lnTo>
                  <a:lnTo>
                    <a:pt x="25" y="73"/>
                  </a:lnTo>
                  <a:lnTo>
                    <a:pt x="25" y="74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6" y="75"/>
                  </a:lnTo>
                  <a:lnTo>
                    <a:pt x="25" y="75"/>
                  </a:lnTo>
                  <a:lnTo>
                    <a:pt x="25" y="76"/>
                  </a:lnTo>
                  <a:lnTo>
                    <a:pt x="25" y="76"/>
                  </a:lnTo>
                  <a:lnTo>
                    <a:pt x="25" y="76"/>
                  </a:lnTo>
                  <a:lnTo>
                    <a:pt x="25" y="76"/>
                  </a:lnTo>
                  <a:lnTo>
                    <a:pt x="25" y="77"/>
                  </a:lnTo>
                  <a:lnTo>
                    <a:pt x="24" y="77"/>
                  </a:lnTo>
                  <a:lnTo>
                    <a:pt x="24" y="77"/>
                  </a:lnTo>
                  <a:lnTo>
                    <a:pt x="24" y="78"/>
                  </a:lnTo>
                  <a:lnTo>
                    <a:pt x="25" y="78"/>
                  </a:lnTo>
                  <a:lnTo>
                    <a:pt x="25" y="79"/>
                  </a:lnTo>
                  <a:lnTo>
                    <a:pt x="25" y="79"/>
                  </a:lnTo>
                  <a:lnTo>
                    <a:pt x="25" y="79"/>
                  </a:lnTo>
                  <a:lnTo>
                    <a:pt x="25" y="80"/>
                  </a:lnTo>
                  <a:lnTo>
                    <a:pt x="25" y="80"/>
                  </a:lnTo>
                  <a:lnTo>
                    <a:pt x="25" y="80"/>
                  </a:lnTo>
                  <a:lnTo>
                    <a:pt x="25" y="81"/>
                  </a:lnTo>
                  <a:lnTo>
                    <a:pt x="25" y="81"/>
                  </a:lnTo>
                  <a:lnTo>
                    <a:pt x="25" y="82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5" y="84"/>
                  </a:lnTo>
                  <a:lnTo>
                    <a:pt x="25" y="84"/>
                  </a:lnTo>
                  <a:lnTo>
                    <a:pt x="25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6"/>
                  </a:lnTo>
                  <a:lnTo>
                    <a:pt x="25" y="86"/>
                  </a:lnTo>
                  <a:lnTo>
                    <a:pt x="24" y="86"/>
                  </a:lnTo>
                  <a:lnTo>
                    <a:pt x="24" y="87"/>
                  </a:lnTo>
                  <a:lnTo>
                    <a:pt x="24" y="87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3" y="90"/>
                  </a:lnTo>
                  <a:lnTo>
                    <a:pt x="24" y="90"/>
                  </a:lnTo>
                  <a:lnTo>
                    <a:pt x="23" y="90"/>
                  </a:lnTo>
                  <a:lnTo>
                    <a:pt x="22" y="90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88"/>
                  </a:lnTo>
                  <a:lnTo>
                    <a:pt x="21" y="88"/>
                  </a:lnTo>
                  <a:lnTo>
                    <a:pt x="21" y="88"/>
                  </a:lnTo>
                  <a:lnTo>
                    <a:pt x="21" y="89"/>
                  </a:lnTo>
                  <a:lnTo>
                    <a:pt x="20" y="89"/>
                  </a:lnTo>
                  <a:lnTo>
                    <a:pt x="20" y="88"/>
                  </a:lnTo>
                  <a:lnTo>
                    <a:pt x="19" y="88"/>
                  </a:lnTo>
                  <a:lnTo>
                    <a:pt x="19" y="88"/>
                  </a:lnTo>
                  <a:lnTo>
                    <a:pt x="19" y="88"/>
                  </a:lnTo>
                  <a:lnTo>
                    <a:pt x="19" y="88"/>
                  </a:lnTo>
                  <a:lnTo>
                    <a:pt x="19" y="88"/>
                  </a:lnTo>
                  <a:lnTo>
                    <a:pt x="20" y="88"/>
                  </a:lnTo>
                  <a:lnTo>
                    <a:pt x="19" y="88"/>
                  </a:lnTo>
                  <a:lnTo>
                    <a:pt x="20" y="88"/>
                  </a:lnTo>
                  <a:lnTo>
                    <a:pt x="20" y="89"/>
                  </a:lnTo>
                  <a:lnTo>
                    <a:pt x="20" y="88"/>
                  </a:lnTo>
                  <a:lnTo>
                    <a:pt x="19" y="88"/>
                  </a:lnTo>
                  <a:lnTo>
                    <a:pt x="20" y="88"/>
                  </a:lnTo>
                  <a:lnTo>
                    <a:pt x="20" y="89"/>
                  </a:lnTo>
                  <a:lnTo>
                    <a:pt x="19" y="89"/>
                  </a:lnTo>
                  <a:lnTo>
                    <a:pt x="19" y="90"/>
                  </a:lnTo>
                  <a:lnTo>
                    <a:pt x="19" y="90"/>
                  </a:lnTo>
                  <a:lnTo>
                    <a:pt x="19" y="91"/>
                  </a:lnTo>
                  <a:lnTo>
                    <a:pt x="19" y="91"/>
                  </a:lnTo>
                  <a:lnTo>
                    <a:pt x="19" y="91"/>
                  </a:lnTo>
                  <a:lnTo>
                    <a:pt x="19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7" y="92"/>
                  </a:lnTo>
                  <a:lnTo>
                    <a:pt x="17" y="92"/>
                  </a:lnTo>
                  <a:lnTo>
                    <a:pt x="17" y="92"/>
                  </a:lnTo>
                  <a:lnTo>
                    <a:pt x="16" y="92"/>
                  </a:lnTo>
                  <a:lnTo>
                    <a:pt x="17" y="92"/>
                  </a:lnTo>
                  <a:lnTo>
                    <a:pt x="17" y="92"/>
                  </a:lnTo>
                  <a:lnTo>
                    <a:pt x="16" y="92"/>
                  </a:lnTo>
                  <a:lnTo>
                    <a:pt x="16" y="91"/>
                  </a:lnTo>
                  <a:lnTo>
                    <a:pt x="15" y="91"/>
                  </a:lnTo>
                  <a:lnTo>
                    <a:pt x="16" y="91"/>
                  </a:lnTo>
                  <a:lnTo>
                    <a:pt x="15" y="91"/>
                  </a:lnTo>
                  <a:lnTo>
                    <a:pt x="15" y="90"/>
                  </a:lnTo>
                  <a:lnTo>
                    <a:pt x="15" y="91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5" y="89"/>
                  </a:lnTo>
                  <a:lnTo>
                    <a:pt x="14" y="89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5" y="88"/>
                  </a:lnTo>
                  <a:lnTo>
                    <a:pt x="15" y="87"/>
                  </a:lnTo>
                  <a:lnTo>
                    <a:pt x="14" y="87"/>
                  </a:lnTo>
                  <a:lnTo>
                    <a:pt x="14" y="87"/>
                  </a:lnTo>
                  <a:lnTo>
                    <a:pt x="14" y="86"/>
                  </a:lnTo>
                  <a:lnTo>
                    <a:pt x="14" y="85"/>
                  </a:lnTo>
                  <a:lnTo>
                    <a:pt x="15" y="85"/>
                  </a:lnTo>
                  <a:lnTo>
                    <a:pt x="15" y="85"/>
                  </a:lnTo>
                  <a:lnTo>
                    <a:pt x="15" y="84"/>
                  </a:lnTo>
                  <a:lnTo>
                    <a:pt x="15" y="84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2"/>
                  </a:lnTo>
                  <a:lnTo>
                    <a:pt x="15" y="81"/>
                  </a:lnTo>
                  <a:lnTo>
                    <a:pt x="16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4" y="81"/>
                  </a:lnTo>
                  <a:lnTo>
                    <a:pt x="14" y="80"/>
                  </a:lnTo>
                  <a:lnTo>
                    <a:pt x="14" y="80"/>
                  </a:lnTo>
                  <a:lnTo>
                    <a:pt x="14" y="79"/>
                  </a:lnTo>
                  <a:lnTo>
                    <a:pt x="14" y="80"/>
                  </a:lnTo>
                  <a:lnTo>
                    <a:pt x="15" y="80"/>
                  </a:lnTo>
                  <a:lnTo>
                    <a:pt x="15" y="79"/>
                  </a:lnTo>
                  <a:lnTo>
                    <a:pt x="15" y="80"/>
                  </a:lnTo>
                  <a:lnTo>
                    <a:pt x="15" y="79"/>
                  </a:lnTo>
                  <a:lnTo>
                    <a:pt x="15" y="79"/>
                  </a:lnTo>
                  <a:lnTo>
                    <a:pt x="15" y="78"/>
                  </a:lnTo>
                  <a:lnTo>
                    <a:pt x="15" y="77"/>
                  </a:lnTo>
                  <a:lnTo>
                    <a:pt x="15" y="77"/>
                  </a:lnTo>
                  <a:lnTo>
                    <a:pt x="15" y="76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4" y="75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4" y="73"/>
                  </a:lnTo>
                  <a:lnTo>
                    <a:pt x="13" y="73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3" y="73"/>
                  </a:lnTo>
                  <a:lnTo>
                    <a:pt x="13" y="73"/>
                  </a:lnTo>
                  <a:lnTo>
                    <a:pt x="13" y="73"/>
                  </a:lnTo>
                  <a:lnTo>
                    <a:pt x="13" y="73"/>
                  </a:lnTo>
                  <a:lnTo>
                    <a:pt x="13" y="73"/>
                  </a:lnTo>
                  <a:lnTo>
                    <a:pt x="13" y="74"/>
                  </a:lnTo>
                  <a:lnTo>
                    <a:pt x="13" y="73"/>
                  </a:lnTo>
                  <a:lnTo>
                    <a:pt x="13" y="73"/>
                  </a:lnTo>
                  <a:lnTo>
                    <a:pt x="13" y="72"/>
                  </a:lnTo>
                  <a:lnTo>
                    <a:pt x="12" y="72"/>
                  </a:lnTo>
                  <a:lnTo>
                    <a:pt x="13" y="72"/>
                  </a:lnTo>
                  <a:lnTo>
                    <a:pt x="12" y="72"/>
                  </a:lnTo>
                  <a:lnTo>
                    <a:pt x="13" y="72"/>
                  </a:lnTo>
                  <a:lnTo>
                    <a:pt x="13" y="71"/>
                  </a:lnTo>
                  <a:lnTo>
                    <a:pt x="13" y="70"/>
                  </a:lnTo>
                  <a:lnTo>
                    <a:pt x="13" y="70"/>
                  </a:lnTo>
                  <a:lnTo>
                    <a:pt x="13" y="70"/>
                  </a:lnTo>
                  <a:lnTo>
                    <a:pt x="13" y="70"/>
                  </a:lnTo>
                  <a:lnTo>
                    <a:pt x="13" y="69"/>
                  </a:lnTo>
                  <a:lnTo>
                    <a:pt x="13" y="69"/>
                  </a:lnTo>
                  <a:lnTo>
                    <a:pt x="13" y="70"/>
                  </a:lnTo>
                  <a:lnTo>
                    <a:pt x="13" y="70"/>
                  </a:lnTo>
                  <a:lnTo>
                    <a:pt x="14" y="70"/>
                  </a:lnTo>
                  <a:lnTo>
                    <a:pt x="13" y="70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4" y="71"/>
                  </a:lnTo>
                  <a:lnTo>
                    <a:pt x="14" y="70"/>
                  </a:lnTo>
                  <a:lnTo>
                    <a:pt x="14" y="71"/>
                  </a:lnTo>
                  <a:lnTo>
                    <a:pt x="14" y="70"/>
                  </a:lnTo>
                  <a:lnTo>
                    <a:pt x="15" y="71"/>
                  </a:lnTo>
                  <a:lnTo>
                    <a:pt x="15" y="71"/>
                  </a:lnTo>
                  <a:lnTo>
                    <a:pt x="16" y="70"/>
                  </a:lnTo>
                  <a:lnTo>
                    <a:pt x="17" y="70"/>
                  </a:lnTo>
                  <a:lnTo>
                    <a:pt x="17" y="70"/>
                  </a:lnTo>
                  <a:lnTo>
                    <a:pt x="17" y="70"/>
                  </a:lnTo>
                  <a:lnTo>
                    <a:pt x="18" y="70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9" y="69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20" y="68"/>
                  </a:lnTo>
                  <a:lnTo>
                    <a:pt x="20" y="67"/>
                  </a:lnTo>
                  <a:lnTo>
                    <a:pt x="21" y="67"/>
                  </a:lnTo>
                  <a:lnTo>
                    <a:pt x="21" y="66"/>
                  </a:lnTo>
                  <a:lnTo>
                    <a:pt x="20" y="66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21" y="66"/>
                  </a:lnTo>
                  <a:close/>
                  <a:moveTo>
                    <a:pt x="45" y="21"/>
                  </a:moveTo>
                  <a:lnTo>
                    <a:pt x="45" y="20"/>
                  </a:lnTo>
                  <a:lnTo>
                    <a:pt x="45" y="21"/>
                  </a:lnTo>
                  <a:close/>
                  <a:moveTo>
                    <a:pt x="55" y="16"/>
                  </a:moveTo>
                  <a:lnTo>
                    <a:pt x="55" y="16"/>
                  </a:lnTo>
                  <a:lnTo>
                    <a:pt x="55" y="16"/>
                  </a:lnTo>
                  <a:lnTo>
                    <a:pt x="55" y="17"/>
                  </a:lnTo>
                  <a:lnTo>
                    <a:pt x="54" y="17"/>
                  </a:lnTo>
                  <a:lnTo>
                    <a:pt x="54" y="16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3" y="15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3" y="15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3" y="15"/>
                  </a:lnTo>
                  <a:lnTo>
                    <a:pt x="52" y="15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0" y="17"/>
                  </a:lnTo>
                  <a:lnTo>
                    <a:pt x="50" y="16"/>
                  </a:lnTo>
                  <a:lnTo>
                    <a:pt x="50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0" y="17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20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8"/>
                  </a:lnTo>
                  <a:lnTo>
                    <a:pt x="48" y="18"/>
                  </a:lnTo>
                  <a:lnTo>
                    <a:pt x="47" y="18"/>
                  </a:lnTo>
                  <a:lnTo>
                    <a:pt x="47" y="19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6" y="18"/>
                  </a:lnTo>
                  <a:lnTo>
                    <a:pt x="45" y="18"/>
                  </a:lnTo>
                  <a:lnTo>
                    <a:pt x="45" y="19"/>
                  </a:lnTo>
                  <a:lnTo>
                    <a:pt x="45" y="18"/>
                  </a:lnTo>
                  <a:lnTo>
                    <a:pt x="45" y="19"/>
                  </a:lnTo>
                  <a:lnTo>
                    <a:pt x="45" y="18"/>
                  </a:lnTo>
                  <a:lnTo>
                    <a:pt x="45" y="19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19"/>
                  </a:lnTo>
                  <a:lnTo>
                    <a:pt x="45" y="19"/>
                  </a:lnTo>
                  <a:lnTo>
                    <a:pt x="46" y="19"/>
                  </a:lnTo>
                  <a:lnTo>
                    <a:pt x="45" y="19"/>
                  </a:lnTo>
                  <a:lnTo>
                    <a:pt x="46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4" y="20"/>
                  </a:lnTo>
                  <a:lnTo>
                    <a:pt x="45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5" y="20"/>
                  </a:lnTo>
                  <a:lnTo>
                    <a:pt x="45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5" y="21"/>
                  </a:lnTo>
                  <a:lnTo>
                    <a:pt x="44" y="21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23"/>
                  </a:lnTo>
                  <a:lnTo>
                    <a:pt x="46" y="22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6" y="23"/>
                  </a:lnTo>
                  <a:lnTo>
                    <a:pt x="46" y="24"/>
                  </a:lnTo>
                  <a:lnTo>
                    <a:pt x="46" y="23"/>
                  </a:lnTo>
                  <a:lnTo>
                    <a:pt x="46" y="24"/>
                  </a:lnTo>
                  <a:lnTo>
                    <a:pt x="46" y="23"/>
                  </a:lnTo>
                  <a:lnTo>
                    <a:pt x="46" y="24"/>
                  </a:lnTo>
                  <a:lnTo>
                    <a:pt x="47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6" y="25"/>
                  </a:lnTo>
                  <a:lnTo>
                    <a:pt x="45" y="25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5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6"/>
                  </a:lnTo>
                  <a:lnTo>
                    <a:pt x="47" y="26"/>
                  </a:lnTo>
                  <a:lnTo>
                    <a:pt x="47" y="26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7" y="26"/>
                  </a:lnTo>
                  <a:lnTo>
                    <a:pt x="46" y="26"/>
                  </a:lnTo>
                  <a:lnTo>
                    <a:pt x="47" y="26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7"/>
                  </a:lnTo>
                  <a:lnTo>
                    <a:pt x="45" y="28"/>
                  </a:lnTo>
                  <a:lnTo>
                    <a:pt x="45" y="28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30"/>
                  </a:lnTo>
                  <a:lnTo>
                    <a:pt x="45" y="31"/>
                  </a:lnTo>
                  <a:lnTo>
                    <a:pt x="46" y="31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6" y="33"/>
                  </a:lnTo>
                  <a:lnTo>
                    <a:pt x="47" y="33"/>
                  </a:lnTo>
                  <a:lnTo>
                    <a:pt x="47" y="33"/>
                  </a:lnTo>
                  <a:lnTo>
                    <a:pt x="47" y="33"/>
                  </a:lnTo>
                  <a:lnTo>
                    <a:pt x="47" y="34"/>
                  </a:lnTo>
                  <a:lnTo>
                    <a:pt x="48" y="35"/>
                  </a:lnTo>
                  <a:lnTo>
                    <a:pt x="48" y="35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50" y="36"/>
                  </a:lnTo>
                  <a:lnTo>
                    <a:pt x="51" y="36"/>
                  </a:lnTo>
                  <a:lnTo>
                    <a:pt x="51" y="37"/>
                  </a:lnTo>
                  <a:lnTo>
                    <a:pt x="51" y="37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52" y="38"/>
                  </a:lnTo>
                  <a:lnTo>
                    <a:pt x="53" y="38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54" y="39"/>
                  </a:lnTo>
                  <a:lnTo>
                    <a:pt x="55" y="39"/>
                  </a:lnTo>
                  <a:lnTo>
                    <a:pt x="55" y="40"/>
                  </a:lnTo>
                  <a:lnTo>
                    <a:pt x="55" y="40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41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7" y="43"/>
                  </a:lnTo>
                  <a:lnTo>
                    <a:pt x="57" y="43"/>
                  </a:lnTo>
                  <a:lnTo>
                    <a:pt x="58" y="43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8" y="45"/>
                  </a:lnTo>
                  <a:lnTo>
                    <a:pt x="58" y="46"/>
                  </a:lnTo>
                  <a:lnTo>
                    <a:pt x="58" y="46"/>
                  </a:lnTo>
                  <a:lnTo>
                    <a:pt x="58" y="47"/>
                  </a:lnTo>
                  <a:lnTo>
                    <a:pt x="58" y="47"/>
                  </a:lnTo>
                  <a:lnTo>
                    <a:pt x="59" y="47"/>
                  </a:lnTo>
                  <a:lnTo>
                    <a:pt x="58" y="47"/>
                  </a:lnTo>
                  <a:lnTo>
                    <a:pt x="59" y="48"/>
                  </a:lnTo>
                  <a:lnTo>
                    <a:pt x="59" y="48"/>
                  </a:lnTo>
                  <a:lnTo>
                    <a:pt x="59" y="50"/>
                  </a:lnTo>
                  <a:lnTo>
                    <a:pt x="59" y="50"/>
                  </a:lnTo>
                  <a:lnTo>
                    <a:pt x="60" y="51"/>
                  </a:lnTo>
                  <a:lnTo>
                    <a:pt x="60" y="51"/>
                  </a:lnTo>
                  <a:lnTo>
                    <a:pt x="60" y="51"/>
                  </a:lnTo>
                  <a:lnTo>
                    <a:pt x="60" y="52"/>
                  </a:lnTo>
                  <a:lnTo>
                    <a:pt x="61" y="53"/>
                  </a:lnTo>
                  <a:lnTo>
                    <a:pt x="61" y="53"/>
                  </a:lnTo>
                  <a:lnTo>
                    <a:pt x="62" y="53"/>
                  </a:lnTo>
                  <a:lnTo>
                    <a:pt x="62" y="54"/>
                  </a:lnTo>
                  <a:lnTo>
                    <a:pt x="63" y="54"/>
                  </a:lnTo>
                  <a:lnTo>
                    <a:pt x="63" y="54"/>
                  </a:lnTo>
                  <a:lnTo>
                    <a:pt x="63" y="55"/>
                  </a:lnTo>
                  <a:lnTo>
                    <a:pt x="64" y="55"/>
                  </a:lnTo>
                  <a:lnTo>
                    <a:pt x="65" y="55"/>
                  </a:lnTo>
                  <a:lnTo>
                    <a:pt x="65" y="56"/>
                  </a:lnTo>
                  <a:lnTo>
                    <a:pt x="65" y="56"/>
                  </a:lnTo>
                  <a:lnTo>
                    <a:pt x="65" y="57"/>
                  </a:lnTo>
                  <a:lnTo>
                    <a:pt x="65" y="57"/>
                  </a:lnTo>
                  <a:lnTo>
                    <a:pt x="66" y="57"/>
                  </a:lnTo>
                  <a:lnTo>
                    <a:pt x="66" y="57"/>
                  </a:lnTo>
                  <a:lnTo>
                    <a:pt x="66" y="58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8" y="58"/>
                  </a:lnTo>
                  <a:lnTo>
                    <a:pt x="69" y="59"/>
                  </a:lnTo>
                  <a:lnTo>
                    <a:pt x="69" y="59"/>
                  </a:lnTo>
                  <a:lnTo>
                    <a:pt x="70" y="59"/>
                  </a:lnTo>
                  <a:lnTo>
                    <a:pt x="70" y="59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72" y="59"/>
                  </a:lnTo>
                  <a:lnTo>
                    <a:pt x="73" y="59"/>
                  </a:lnTo>
                  <a:lnTo>
                    <a:pt x="73" y="59"/>
                  </a:lnTo>
                  <a:lnTo>
                    <a:pt x="74" y="59"/>
                  </a:lnTo>
                  <a:lnTo>
                    <a:pt x="74" y="59"/>
                  </a:lnTo>
                  <a:lnTo>
                    <a:pt x="75" y="59"/>
                  </a:lnTo>
                  <a:lnTo>
                    <a:pt x="75" y="58"/>
                  </a:lnTo>
                  <a:lnTo>
                    <a:pt x="75" y="58"/>
                  </a:lnTo>
                  <a:lnTo>
                    <a:pt x="76" y="58"/>
                  </a:lnTo>
                  <a:lnTo>
                    <a:pt x="76" y="59"/>
                  </a:lnTo>
                  <a:lnTo>
                    <a:pt x="77" y="59"/>
                  </a:lnTo>
                  <a:lnTo>
                    <a:pt x="77" y="59"/>
                  </a:lnTo>
                  <a:lnTo>
                    <a:pt x="77" y="59"/>
                  </a:lnTo>
                  <a:lnTo>
                    <a:pt x="77" y="59"/>
                  </a:lnTo>
                  <a:lnTo>
                    <a:pt x="77" y="59"/>
                  </a:lnTo>
                  <a:lnTo>
                    <a:pt x="77" y="59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1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5" y="61"/>
                  </a:lnTo>
                  <a:lnTo>
                    <a:pt x="75" y="62"/>
                  </a:lnTo>
                  <a:lnTo>
                    <a:pt x="75" y="62"/>
                  </a:lnTo>
                  <a:lnTo>
                    <a:pt x="75" y="62"/>
                  </a:lnTo>
                  <a:lnTo>
                    <a:pt x="75" y="62"/>
                  </a:lnTo>
                  <a:lnTo>
                    <a:pt x="75" y="62"/>
                  </a:lnTo>
                  <a:lnTo>
                    <a:pt x="75" y="62"/>
                  </a:lnTo>
                  <a:lnTo>
                    <a:pt x="75" y="62"/>
                  </a:lnTo>
                  <a:lnTo>
                    <a:pt x="74" y="62"/>
                  </a:lnTo>
                  <a:lnTo>
                    <a:pt x="74" y="63"/>
                  </a:lnTo>
                  <a:lnTo>
                    <a:pt x="75" y="63"/>
                  </a:lnTo>
                  <a:lnTo>
                    <a:pt x="75" y="64"/>
                  </a:lnTo>
                  <a:lnTo>
                    <a:pt x="75" y="64"/>
                  </a:lnTo>
                  <a:lnTo>
                    <a:pt x="75" y="64"/>
                  </a:lnTo>
                  <a:lnTo>
                    <a:pt x="76" y="65"/>
                  </a:lnTo>
                  <a:lnTo>
                    <a:pt x="77" y="65"/>
                  </a:lnTo>
                  <a:lnTo>
                    <a:pt x="77" y="65"/>
                  </a:lnTo>
                  <a:lnTo>
                    <a:pt x="78" y="65"/>
                  </a:lnTo>
                  <a:lnTo>
                    <a:pt x="78" y="65"/>
                  </a:lnTo>
                  <a:lnTo>
                    <a:pt x="78" y="66"/>
                  </a:lnTo>
                  <a:lnTo>
                    <a:pt x="79" y="66"/>
                  </a:lnTo>
                  <a:lnTo>
                    <a:pt x="79" y="66"/>
                  </a:lnTo>
                  <a:lnTo>
                    <a:pt x="80" y="66"/>
                  </a:lnTo>
                  <a:lnTo>
                    <a:pt x="80" y="66"/>
                  </a:lnTo>
                  <a:lnTo>
                    <a:pt x="80" y="66"/>
                  </a:lnTo>
                  <a:lnTo>
                    <a:pt x="80" y="67"/>
                  </a:lnTo>
                  <a:lnTo>
                    <a:pt x="81" y="67"/>
                  </a:lnTo>
                  <a:lnTo>
                    <a:pt x="81" y="67"/>
                  </a:lnTo>
                  <a:lnTo>
                    <a:pt x="82" y="67"/>
                  </a:lnTo>
                  <a:lnTo>
                    <a:pt x="82" y="68"/>
                  </a:lnTo>
                  <a:lnTo>
                    <a:pt x="82" y="68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4" y="68"/>
                  </a:lnTo>
                  <a:lnTo>
                    <a:pt x="84" y="68"/>
                  </a:lnTo>
                  <a:lnTo>
                    <a:pt x="84" y="69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6" y="69"/>
                  </a:lnTo>
                  <a:lnTo>
                    <a:pt x="86" y="70"/>
                  </a:lnTo>
                  <a:lnTo>
                    <a:pt x="86" y="70"/>
                  </a:lnTo>
                  <a:lnTo>
                    <a:pt x="86" y="70"/>
                  </a:lnTo>
                  <a:lnTo>
                    <a:pt x="87" y="70"/>
                  </a:lnTo>
                  <a:lnTo>
                    <a:pt x="87" y="71"/>
                  </a:lnTo>
                  <a:lnTo>
                    <a:pt x="88" y="71"/>
                  </a:lnTo>
                  <a:lnTo>
                    <a:pt x="88" y="71"/>
                  </a:lnTo>
                  <a:lnTo>
                    <a:pt x="88" y="72"/>
                  </a:lnTo>
                  <a:lnTo>
                    <a:pt x="89" y="72"/>
                  </a:lnTo>
                  <a:lnTo>
                    <a:pt x="89" y="72"/>
                  </a:lnTo>
                  <a:lnTo>
                    <a:pt x="89" y="72"/>
                  </a:lnTo>
                  <a:lnTo>
                    <a:pt x="90" y="72"/>
                  </a:lnTo>
                  <a:lnTo>
                    <a:pt x="91" y="72"/>
                  </a:lnTo>
                  <a:lnTo>
                    <a:pt x="91" y="73"/>
                  </a:lnTo>
                  <a:lnTo>
                    <a:pt x="91" y="72"/>
                  </a:lnTo>
                  <a:lnTo>
                    <a:pt x="91" y="73"/>
                  </a:lnTo>
                  <a:lnTo>
                    <a:pt x="91" y="72"/>
                  </a:lnTo>
                  <a:lnTo>
                    <a:pt x="91" y="73"/>
                  </a:lnTo>
                  <a:lnTo>
                    <a:pt x="92" y="73"/>
                  </a:lnTo>
                  <a:lnTo>
                    <a:pt x="92" y="73"/>
                  </a:lnTo>
                  <a:lnTo>
                    <a:pt x="92" y="74"/>
                  </a:lnTo>
                  <a:lnTo>
                    <a:pt x="92" y="74"/>
                  </a:lnTo>
                  <a:lnTo>
                    <a:pt x="92" y="74"/>
                  </a:lnTo>
                  <a:lnTo>
                    <a:pt x="93" y="74"/>
                  </a:lnTo>
                  <a:lnTo>
                    <a:pt x="93" y="75"/>
                  </a:lnTo>
                  <a:lnTo>
                    <a:pt x="93" y="75"/>
                  </a:lnTo>
                  <a:lnTo>
                    <a:pt x="93" y="76"/>
                  </a:lnTo>
                  <a:lnTo>
                    <a:pt x="94" y="76"/>
                  </a:lnTo>
                  <a:lnTo>
                    <a:pt x="94" y="76"/>
                  </a:lnTo>
                  <a:lnTo>
                    <a:pt x="94" y="76"/>
                  </a:lnTo>
                  <a:lnTo>
                    <a:pt x="94" y="76"/>
                  </a:lnTo>
                  <a:lnTo>
                    <a:pt x="95" y="76"/>
                  </a:lnTo>
                  <a:lnTo>
                    <a:pt x="95" y="77"/>
                  </a:lnTo>
                  <a:lnTo>
                    <a:pt x="95" y="77"/>
                  </a:lnTo>
                  <a:lnTo>
                    <a:pt x="95" y="77"/>
                  </a:lnTo>
                  <a:lnTo>
                    <a:pt x="95" y="78"/>
                  </a:lnTo>
                  <a:lnTo>
                    <a:pt x="95" y="79"/>
                  </a:lnTo>
                  <a:lnTo>
                    <a:pt x="96" y="79"/>
                  </a:lnTo>
                  <a:lnTo>
                    <a:pt x="95" y="79"/>
                  </a:lnTo>
                  <a:lnTo>
                    <a:pt x="96" y="79"/>
                  </a:lnTo>
                  <a:lnTo>
                    <a:pt x="96" y="79"/>
                  </a:lnTo>
                  <a:lnTo>
                    <a:pt x="95" y="79"/>
                  </a:lnTo>
                  <a:lnTo>
                    <a:pt x="95" y="80"/>
                  </a:lnTo>
                  <a:lnTo>
                    <a:pt x="95" y="80"/>
                  </a:lnTo>
                  <a:lnTo>
                    <a:pt x="95" y="81"/>
                  </a:lnTo>
                  <a:lnTo>
                    <a:pt x="95" y="81"/>
                  </a:lnTo>
                  <a:lnTo>
                    <a:pt x="95" y="82"/>
                  </a:lnTo>
                  <a:lnTo>
                    <a:pt x="94" y="82"/>
                  </a:lnTo>
                  <a:lnTo>
                    <a:pt x="93" y="82"/>
                  </a:lnTo>
                  <a:lnTo>
                    <a:pt x="93" y="82"/>
                  </a:lnTo>
                  <a:lnTo>
                    <a:pt x="93" y="81"/>
                  </a:lnTo>
                  <a:lnTo>
                    <a:pt x="92" y="81"/>
                  </a:lnTo>
                  <a:lnTo>
                    <a:pt x="92" y="81"/>
                  </a:lnTo>
                  <a:lnTo>
                    <a:pt x="92" y="81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91" y="79"/>
                  </a:lnTo>
                  <a:lnTo>
                    <a:pt x="92" y="79"/>
                  </a:lnTo>
                  <a:lnTo>
                    <a:pt x="92" y="79"/>
                  </a:lnTo>
                  <a:lnTo>
                    <a:pt x="91" y="79"/>
                  </a:lnTo>
                  <a:lnTo>
                    <a:pt x="91" y="78"/>
                  </a:lnTo>
                  <a:lnTo>
                    <a:pt x="91" y="78"/>
                  </a:lnTo>
                  <a:lnTo>
                    <a:pt x="91" y="78"/>
                  </a:lnTo>
                  <a:lnTo>
                    <a:pt x="91" y="77"/>
                  </a:lnTo>
                  <a:lnTo>
                    <a:pt x="91" y="77"/>
                  </a:lnTo>
                  <a:lnTo>
                    <a:pt x="91" y="77"/>
                  </a:lnTo>
                  <a:lnTo>
                    <a:pt x="91" y="77"/>
                  </a:lnTo>
                  <a:lnTo>
                    <a:pt x="90" y="77"/>
                  </a:lnTo>
                  <a:lnTo>
                    <a:pt x="89" y="77"/>
                  </a:lnTo>
                  <a:lnTo>
                    <a:pt x="89" y="77"/>
                  </a:lnTo>
                  <a:lnTo>
                    <a:pt x="88" y="77"/>
                  </a:lnTo>
                  <a:lnTo>
                    <a:pt x="88" y="77"/>
                  </a:lnTo>
                  <a:lnTo>
                    <a:pt x="87" y="77"/>
                  </a:lnTo>
                  <a:lnTo>
                    <a:pt x="87" y="76"/>
                  </a:lnTo>
                  <a:lnTo>
                    <a:pt x="86" y="76"/>
                  </a:lnTo>
                  <a:lnTo>
                    <a:pt x="86" y="76"/>
                  </a:lnTo>
                  <a:lnTo>
                    <a:pt x="86" y="76"/>
                  </a:lnTo>
                  <a:lnTo>
                    <a:pt x="85" y="76"/>
                  </a:lnTo>
                  <a:lnTo>
                    <a:pt x="85" y="75"/>
                  </a:lnTo>
                  <a:lnTo>
                    <a:pt x="85" y="74"/>
                  </a:lnTo>
                  <a:lnTo>
                    <a:pt x="86" y="74"/>
                  </a:lnTo>
                  <a:lnTo>
                    <a:pt x="86" y="75"/>
                  </a:lnTo>
                  <a:lnTo>
                    <a:pt x="86" y="74"/>
                  </a:lnTo>
                  <a:lnTo>
                    <a:pt x="85" y="74"/>
                  </a:lnTo>
                  <a:lnTo>
                    <a:pt x="85" y="74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3" y="75"/>
                  </a:lnTo>
                  <a:lnTo>
                    <a:pt x="82" y="75"/>
                  </a:lnTo>
                  <a:lnTo>
                    <a:pt x="82" y="76"/>
                  </a:lnTo>
                  <a:lnTo>
                    <a:pt x="82" y="76"/>
                  </a:lnTo>
                  <a:lnTo>
                    <a:pt x="82" y="76"/>
                  </a:lnTo>
                  <a:lnTo>
                    <a:pt x="82" y="77"/>
                  </a:lnTo>
                  <a:lnTo>
                    <a:pt x="81" y="77"/>
                  </a:lnTo>
                  <a:lnTo>
                    <a:pt x="81" y="78"/>
                  </a:lnTo>
                  <a:lnTo>
                    <a:pt x="81" y="77"/>
                  </a:lnTo>
                  <a:lnTo>
                    <a:pt x="81" y="78"/>
                  </a:lnTo>
                  <a:lnTo>
                    <a:pt x="81" y="79"/>
                  </a:lnTo>
                  <a:lnTo>
                    <a:pt x="80" y="79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81" y="80"/>
                  </a:lnTo>
                  <a:lnTo>
                    <a:pt x="80" y="80"/>
                  </a:lnTo>
                  <a:lnTo>
                    <a:pt x="80" y="81"/>
                  </a:lnTo>
                  <a:lnTo>
                    <a:pt x="80" y="81"/>
                  </a:lnTo>
                  <a:lnTo>
                    <a:pt x="80" y="82"/>
                  </a:lnTo>
                  <a:lnTo>
                    <a:pt x="80" y="83"/>
                  </a:lnTo>
                  <a:lnTo>
                    <a:pt x="80" y="83"/>
                  </a:lnTo>
                  <a:lnTo>
                    <a:pt x="80" y="84"/>
                  </a:lnTo>
                  <a:lnTo>
                    <a:pt x="80" y="84"/>
                  </a:lnTo>
                  <a:lnTo>
                    <a:pt x="80" y="84"/>
                  </a:lnTo>
                  <a:lnTo>
                    <a:pt x="81" y="84"/>
                  </a:lnTo>
                  <a:lnTo>
                    <a:pt x="81" y="84"/>
                  </a:lnTo>
                  <a:lnTo>
                    <a:pt x="82" y="84"/>
                  </a:lnTo>
                  <a:lnTo>
                    <a:pt x="82" y="85"/>
                  </a:lnTo>
                  <a:lnTo>
                    <a:pt x="82" y="85"/>
                  </a:lnTo>
                  <a:lnTo>
                    <a:pt x="82" y="85"/>
                  </a:lnTo>
                  <a:lnTo>
                    <a:pt x="83" y="85"/>
                  </a:lnTo>
                  <a:lnTo>
                    <a:pt x="84" y="85"/>
                  </a:lnTo>
                  <a:lnTo>
                    <a:pt x="84" y="86"/>
                  </a:lnTo>
                  <a:lnTo>
                    <a:pt x="84" y="86"/>
                  </a:lnTo>
                  <a:lnTo>
                    <a:pt x="84" y="87"/>
                  </a:lnTo>
                  <a:lnTo>
                    <a:pt x="85" y="87"/>
                  </a:lnTo>
                  <a:lnTo>
                    <a:pt x="85" y="87"/>
                  </a:lnTo>
                  <a:lnTo>
                    <a:pt x="84" y="87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5" y="88"/>
                  </a:lnTo>
                  <a:lnTo>
                    <a:pt x="85" y="89"/>
                  </a:lnTo>
                  <a:lnTo>
                    <a:pt x="84" y="89"/>
                  </a:lnTo>
                  <a:lnTo>
                    <a:pt x="84" y="90"/>
                  </a:lnTo>
                  <a:lnTo>
                    <a:pt x="84" y="90"/>
                  </a:lnTo>
                  <a:lnTo>
                    <a:pt x="85" y="90"/>
                  </a:lnTo>
                  <a:lnTo>
                    <a:pt x="85" y="91"/>
                  </a:lnTo>
                  <a:lnTo>
                    <a:pt x="85" y="91"/>
                  </a:lnTo>
                  <a:lnTo>
                    <a:pt x="85" y="91"/>
                  </a:lnTo>
                  <a:lnTo>
                    <a:pt x="85" y="91"/>
                  </a:lnTo>
                  <a:lnTo>
                    <a:pt x="85" y="92"/>
                  </a:lnTo>
                  <a:lnTo>
                    <a:pt x="84" y="92"/>
                  </a:lnTo>
                  <a:lnTo>
                    <a:pt x="84" y="92"/>
                  </a:lnTo>
                  <a:lnTo>
                    <a:pt x="83" y="92"/>
                  </a:lnTo>
                  <a:lnTo>
                    <a:pt x="82" y="92"/>
                  </a:lnTo>
                  <a:lnTo>
                    <a:pt x="82" y="92"/>
                  </a:lnTo>
                  <a:lnTo>
                    <a:pt x="81" y="92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3"/>
                  </a:lnTo>
                  <a:lnTo>
                    <a:pt x="80" y="94"/>
                  </a:lnTo>
                  <a:lnTo>
                    <a:pt x="80" y="94"/>
                  </a:lnTo>
                  <a:lnTo>
                    <a:pt x="80" y="94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0" y="97"/>
                  </a:lnTo>
                  <a:lnTo>
                    <a:pt x="80" y="98"/>
                  </a:lnTo>
                  <a:lnTo>
                    <a:pt x="79" y="98"/>
                  </a:lnTo>
                  <a:lnTo>
                    <a:pt x="78" y="98"/>
                  </a:lnTo>
                  <a:lnTo>
                    <a:pt x="78" y="99"/>
                  </a:lnTo>
                  <a:lnTo>
                    <a:pt x="78" y="99"/>
                  </a:lnTo>
                  <a:lnTo>
                    <a:pt x="78" y="99"/>
                  </a:lnTo>
                  <a:lnTo>
                    <a:pt x="77" y="99"/>
                  </a:lnTo>
                  <a:lnTo>
                    <a:pt x="77" y="100"/>
                  </a:lnTo>
                  <a:lnTo>
                    <a:pt x="77" y="100"/>
                  </a:lnTo>
                  <a:lnTo>
                    <a:pt x="77" y="101"/>
                  </a:lnTo>
                  <a:lnTo>
                    <a:pt x="77" y="101"/>
                  </a:lnTo>
                  <a:lnTo>
                    <a:pt x="77" y="102"/>
                  </a:lnTo>
                  <a:lnTo>
                    <a:pt x="76" y="102"/>
                  </a:lnTo>
                  <a:lnTo>
                    <a:pt x="76" y="103"/>
                  </a:lnTo>
                  <a:lnTo>
                    <a:pt x="75" y="103"/>
                  </a:lnTo>
                  <a:lnTo>
                    <a:pt x="75" y="103"/>
                  </a:lnTo>
                  <a:lnTo>
                    <a:pt x="74" y="103"/>
                  </a:lnTo>
                  <a:lnTo>
                    <a:pt x="74" y="103"/>
                  </a:lnTo>
                  <a:lnTo>
                    <a:pt x="73" y="103"/>
                  </a:lnTo>
                  <a:lnTo>
                    <a:pt x="73" y="102"/>
                  </a:lnTo>
                  <a:lnTo>
                    <a:pt x="73" y="102"/>
                  </a:lnTo>
                  <a:lnTo>
                    <a:pt x="73" y="102"/>
                  </a:lnTo>
                  <a:lnTo>
                    <a:pt x="73" y="101"/>
                  </a:lnTo>
                  <a:lnTo>
                    <a:pt x="73" y="101"/>
                  </a:lnTo>
                  <a:lnTo>
                    <a:pt x="73" y="100"/>
                  </a:lnTo>
                  <a:lnTo>
                    <a:pt x="73" y="99"/>
                  </a:lnTo>
                  <a:lnTo>
                    <a:pt x="73" y="99"/>
                  </a:lnTo>
                  <a:lnTo>
                    <a:pt x="73" y="99"/>
                  </a:lnTo>
                  <a:lnTo>
                    <a:pt x="73" y="99"/>
                  </a:lnTo>
                  <a:lnTo>
                    <a:pt x="73" y="99"/>
                  </a:lnTo>
                  <a:lnTo>
                    <a:pt x="74" y="99"/>
                  </a:lnTo>
                  <a:lnTo>
                    <a:pt x="74" y="98"/>
                  </a:lnTo>
                  <a:lnTo>
                    <a:pt x="74" y="98"/>
                  </a:lnTo>
                  <a:lnTo>
                    <a:pt x="74" y="98"/>
                  </a:lnTo>
                  <a:lnTo>
                    <a:pt x="74" y="98"/>
                  </a:lnTo>
                  <a:lnTo>
                    <a:pt x="74" y="97"/>
                  </a:lnTo>
                  <a:lnTo>
                    <a:pt x="75" y="97"/>
                  </a:lnTo>
                  <a:lnTo>
                    <a:pt x="74" y="97"/>
                  </a:lnTo>
                  <a:lnTo>
                    <a:pt x="75" y="97"/>
                  </a:lnTo>
                  <a:lnTo>
                    <a:pt x="75" y="96"/>
                  </a:lnTo>
                  <a:lnTo>
                    <a:pt x="75" y="97"/>
                  </a:lnTo>
                  <a:lnTo>
                    <a:pt x="74" y="97"/>
                  </a:lnTo>
                  <a:lnTo>
                    <a:pt x="75" y="96"/>
                  </a:lnTo>
                  <a:lnTo>
                    <a:pt x="75" y="96"/>
                  </a:lnTo>
                  <a:lnTo>
                    <a:pt x="74" y="96"/>
                  </a:lnTo>
                  <a:lnTo>
                    <a:pt x="74" y="95"/>
                  </a:lnTo>
                  <a:lnTo>
                    <a:pt x="74" y="95"/>
                  </a:lnTo>
                  <a:lnTo>
                    <a:pt x="74" y="95"/>
                  </a:lnTo>
                  <a:lnTo>
                    <a:pt x="74" y="95"/>
                  </a:lnTo>
                  <a:lnTo>
                    <a:pt x="74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6" y="94"/>
                  </a:lnTo>
                  <a:lnTo>
                    <a:pt x="77" y="94"/>
                  </a:lnTo>
                  <a:lnTo>
                    <a:pt x="77" y="94"/>
                  </a:lnTo>
                  <a:lnTo>
                    <a:pt x="77" y="94"/>
                  </a:lnTo>
                  <a:lnTo>
                    <a:pt x="77" y="93"/>
                  </a:lnTo>
                  <a:lnTo>
                    <a:pt x="77" y="92"/>
                  </a:lnTo>
                  <a:lnTo>
                    <a:pt x="77" y="92"/>
                  </a:lnTo>
                  <a:lnTo>
                    <a:pt x="77" y="92"/>
                  </a:lnTo>
                  <a:lnTo>
                    <a:pt x="77" y="91"/>
                  </a:lnTo>
                  <a:lnTo>
                    <a:pt x="77" y="91"/>
                  </a:lnTo>
                  <a:lnTo>
                    <a:pt x="76" y="91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76" y="89"/>
                  </a:lnTo>
                  <a:lnTo>
                    <a:pt x="76" y="88"/>
                  </a:lnTo>
                  <a:lnTo>
                    <a:pt x="76" y="88"/>
                  </a:lnTo>
                  <a:lnTo>
                    <a:pt x="75" y="88"/>
                  </a:lnTo>
                  <a:lnTo>
                    <a:pt x="75" y="87"/>
                  </a:lnTo>
                  <a:lnTo>
                    <a:pt x="75" y="87"/>
                  </a:lnTo>
                  <a:lnTo>
                    <a:pt x="75" y="86"/>
                  </a:lnTo>
                  <a:lnTo>
                    <a:pt x="75" y="86"/>
                  </a:lnTo>
                  <a:lnTo>
                    <a:pt x="75" y="85"/>
                  </a:lnTo>
                  <a:lnTo>
                    <a:pt x="75" y="85"/>
                  </a:lnTo>
                  <a:lnTo>
                    <a:pt x="74" y="85"/>
                  </a:lnTo>
                  <a:lnTo>
                    <a:pt x="74" y="84"/>
                  </a:lnTo>
                  <a:lnTo>
                    <a:pt x="74" y="84"/>
                  </a:lnTo>
                  <a:lnTo>
                    <a:pt x="74" y="84"/>
                  </a:lnTo>
                  <a:lnTo>
                    <a:pt x="74" y="83"/>
                  </a:lnTo>
                  <a:lnTo>
                    <a:pt x="74" y="83"/>
                  </a:lnTo>
                  <a:lnTo>
                    <a:pt x="74" y="82"/>
                  </a:lnTo>
                  <a:lnTo>
                    <a:pt x="74" y="81"/>
                  </a:lnTo>
                  <a:lnTo>
                    <a:pt x="74" y="81"/>
                  </a:lnTo>
                  <a:lnTo>
                    <a:pt x="73" y="81"/>
                  </a:lnTo>
                  <a:lnTo>
                    <a:pt x="73" y="80"/>
                  </a:lnTo>
                  <a:lnTo>
                    <a:pt x="73" y="80"/>
                  </a:lnTo>
                  <a:lnTo>
                    <a:pt x="73" y="80"/>
                  </a:lnTo>
                  <a:lnTo>
                    <a:pt x="73" y="79"/>
                  </a:lnTo>
                  <a:lnTo>
                    <a:pt x="72" y="79"/>
                  </a:lnTo>
                  <a:lnTo>
                    <a:pt x="71" y="79"/>
                  </a:lnTo>
                  <a:lnTo>
                    <a:pt x="71" y="80"/>
                  </a:lnTo>
                  <a:lnTo>
                    <a:pt x="71" y="80"/>
                  </a:lnTo>
                  <a:lnTo>
                    <a:pt x="71" y="80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70" y="79"/>
                  </a:lnTo>
                  <a:lnTo>
                    <a:pt x="69" y="79"/>
                  </a:lnTo>
                  <a:lnTo>
                    <a:pt x="69" y="79"/>
                  </a:lnTo>
                  <a:lnTo>
                    <a:pt x="69" y="79"/>
                  </a:lnTo>
                  <a:lnTo>
                    <a:pt x="69" y="78"/>
                  </a:lnTo>
                  <a:lnTo>
                    <a:pt x="68" y="78"/>
                  </a:lnTo>
                  <a:lnTo>
                    <a:pt x="67" y="78"/>
                  </a:lnTo>
                  <a:lnTo>
                    <a:pt x="67" y="77"/>
                  </a:lnTo>
                  <a:lnTo>
                    <a:pt x="67" y="77"/>
                  </a:lnTo>
                  <a:lnTo>
                    <a:pt x="67" y="77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7" y="75"/>
                  </a:lnTo>
                  <a:lnTo>
                    <a:pt x="67" y="74"/>
                  </a:lnTo>
                  <a:lnTo>
                    <a:pt x="67" y="74"/>
                  </a:lnTo>
                  <a:lnTo>
                    <a:pt x="66" y="74"/>
                  </a:lnTo>
                  <a:lnTo>
                    <a:pt x="66" y="73"/>
                  </a:lnTo>
                  <a:lnTo>
                    <a:pt x="66" y="73"/>
                  </a:lnTo>
                  <a:lnTo>
                    <a:pt x="65" y="73"/>
                  </a:lnTo>
                  <a:lnTo>
                    <a:pt x="66" y="73"/>
                  </a:lnTo>
                  <a:lnTo>
                    <a:pt x="65" y="73"/>
                  </a:lnTo>
                  <a:lnTo>
                    <a:pt x="65" y="73"/>
                  </a:lnTo>
                  <a:lnTo>
                    <a:pt x="64" y="73"/>
                  </a:lnTo>
                  <a:lnTo>
                    <a:pt x="64" y="73"/>
                  </a:lnTo>
                  <a:lnTo>
                    <a:pt x="63" y="73"/>
                  </a:lnTo>
                  <a:lnTo>
                    <a:pt x="63" y="73"/>
                  </a:lnTo>
                  <a:lnTo>
                    <a:pt x="62" y="73"/>
                  </a:lnTo>
                  <a:lnTo>
                    <a:pt x="62" y="74"/>
                  </a:lnTo>
                  <a:lnTo>
                    <a:pt x="62" y="73"/>
                  </a:lnTo>
                  <a:lnTo>
                    <a:pt x="62" y="74"/>
                  </a:lnTo>
                  <a:lnTo>
                    <a:pt x="62" y="73"/>
                  </a:lnTo>
                  <a:lnTo>
                    <a:pt x="62" y="73"/>
                  </a:lnTo>
                  <a:lnTo>
                    <a:pt x="62" y="73"/>
                  </a:lnTo>
                  <a:lnTo>
                    <a:pt x="62" y="73"/>
                  </a:lnTo>
                  <a:lnTo>
                    <a:pt x="62" y="73"/>
                  </a:lnTo>
                  <a:lnTo>
                    <a:pt x="63" y="73"/>
                  </a:lnTo>
                  <a:lnTo>
                    <a:pt x="63" y="72"/>
                  </a:lnTo>
                  <a:lnTo>
                    <a:pt x="63" y="72"/>
                  </a:lnTo>
                  <a:lnTo>
                    <a:pt x="63" y="72"/>
                  </a:lnTo>
                  <a:lnTo>
                    <a:pt x="62" y="72"/>
                  </a:lnTo>
                  <a:lnTo>
                    <a:pt x="62" y="71"/>
                  </a:lnTo>
                  <a:lnTo>
                    <a:pt x="62" y="71"/>
                  </a:lnTo>
                  <a:lnTo>
                    <a:pt x="62" y="70"/>
                  </a:lnTo>
                  <a:lnTo>
                    <a:pt x="62" y="71"/>
                  </a:lnTo>
                  <a:lnTo>
                    <a:pt x="62" y="70"/>
                  </a:lnTo>
                  <a:lnTo>
                    <a:pt x="62" y="71"/>
                  </a:lnTo>
                  <a:lnTo>
                    <a:pt x="61" y="71"/>
                  </a:lnTo>
                  <a:lnTo>
                    <a:pt x="60" y="71"/>
                  </a:lnTo>
                  <a:lnTo>
                    <a:pt x="60" y="71"/>
                  </a:lnTo>
                  <a:lnTo>
                    <a:pt x="60" y="72"/>
                  </a:lnTo>
                  <a:lnTo>
                    <a:pt x="60" y="71"/>
                  </a:lnTo>
                  <a:lnTo>
                    <a:pt x="60" y="70"/>
                  </a:lnTo>
                  <a:lnTo>
                    <a:pt x="59" y="70"/>
                  </a:lnTo>
                  <a:lnTo>
                    <a:pt x="59" y="69"/>
                  </a:lnTo>
                  <a:lnTo>
                    <a:pt x="59" y="69"/>
                  </a:lnTo>
                  <a:lnTo>
                    <a:pt x="59" y="68"/>
                  </a:lnTo>
                  <a:lnTo>
                    <a:pt x="58" y="68"/>
                  </a:lnTo>
                  <a:lnTo>
                    <a:pt x="58" y="67"/>
                  </a:lnTo>
                  <a:lnTo>
                    <a:pt x="58" y="67"/>
                  </a:lnTo>
                  <a:lnTo>
                    <a:pt x="58" y="66"/>
                  </a:lnTo>
                  <a:lnTo>
                    <a:pt x="57" y="66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6" y="67"/>
                  </a:lnTo>
                  <a:lnTo>
                    <a:pt x="56" y="66"/>
                  </a:lnTo>
                  <a:lnTo>
                    <a:pt x="55" y="66"/>
                  </a:lnTo>
                  <a:lnTo>
                    <a:pt x="55" y="66"/>
                  </a:lnTo>
                  <a:lnTo>
                    <a:pt x="55" y="66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53" y="66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51" y="66"/>
                  </a:lnTo>
                  <a:lnTo>
                    <a:pt x="51" y="65"/>
                  </a:lnTo>
                  <a:lnTo>
                    <a:pt x="51" y="65"/>
                  </a:lnTo>
                  <a:lnTo>
                    <a:pt x="50" y="65"/>
                  </a:lnTo>
                  <a:lnTo>
                    <a:pt x="50" y="64"/>
                  </a:lnTo>
                  <a:lnTo>
                    <a:pt x="49" y="65"/>
                  </a:lnTo>
                  <a:lnTo>
                    <a:pt x="49" y="64"/>
                  </a:lnTo>
                  <a:lnTo>
                    <a:pt x="49" y="65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3"/>
                  </a:lnTo>
                  <a:lnTo>
                    <a:pt x="47" y="62"/>
                  </a:lnTo>
                  <a:lnTo>
                    <a:pt x="47" y="62"/>
                  </a:lnTo>
                  <a:lnTo>
                    <a:pt x="47" y="61"/>
                  </a:lnTo>
                  <a:lnTo>
                    <a:pt x="46" y="61"/>
                  </a:lnTo>
                  <a:lnTo>
                    <a:pt x="45" y="61"/>
                  </a:lnTo>
                  <a:lnTo>
                    <a:pt x="45" y="61"/>
                  </a:lnTo>
                  <a:lnTo>
                    <a:pt x="45" y="61"/>
                  </a:lnTo>
                  <a:lnTo>
                    <a:pt x="45" y="61"/>
                  </a:lnTo>
                  <a:lnTo>
                    <a:pt x="45" y="61"/>
                  </a:lnTo>
                  <a:lnTo>
                    <a:pt x="45" y="60"/>
                  </a:lnTo>
                  <a:lnTo>
                    <a:pt x="45" y="59"/>
                  </a:lnTo>
                  <a:lnTo>
                    <a:pt x="44" y="59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3" y="57"/>
                  </a:lnTo>
                  <a:lnTo>
                    <a:pt x="42" y="58"/>
                  </a:lnTo>
                  <a:lnTo>
                    <a:pt x="42" y="57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0" y="55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39" y="54"/>
                  </a:lnTo>
                  <a:lnTo>
                    <a:pt x="39" y="54"/>
                  </a:lnTo>
                  <a:lnTo>
                    <a:pt x="38" y="53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7" y="54"/>
                  </a:lnTo>
                  <a:lnTo>
                    <a:pt x="36" y="54"/>
                  </a:lnTo>
                  <a:lnTo>
                    <a:pt x="36" y="53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7" y="52"/>
                  </a:lnTo>
                  <a:lnTo>
                    <a:pt x="37" y="51"/>
                  </a:lnTo>
                  <a:lnTo>
                    <a:pt x="36" y="51"/>
                  </a:lnTo>
                  <a:lnTo>
                    <a:pt x="36" y="52"/>
                  </a:lnTo>
                  <a:lnTo>
                    <a:pt x="36" y="51"/>
                  </a:lnTo>
                  <a:lnTo>
                    <a:pt x="36" y="51"/>
                  </a:lnTo>
                  <a:lnTo>
                    <a:pt x="36" y="51"/>
                  </a:lnTo>
                  <a:lnTo>
                    <a:pt x="36" y="51"/>
                  </a:lnTo>
                  <a:lnTo>
                    <a:pt x="36" y="51"/>
                  </a:lnTo>
                  <a:lnTo>
                    <a:pt x="36" y="50"/>
                  </a:lnTo>
                  <a:lnTo>
                    <a:pt x="35" y="50"/>
                  </a:lnTo>
                  <a:lnTo>
                    <a:pt x="35" y="50"/>
                  </a:lnTo>
                  <a:lnTo>
                    <a:pt x="34" y="50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33" y="49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1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2" y="45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30" y="43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1"/>
                  </a:lnTo>
                  <a:lnTo>
                    <a:pt x="30" y="40"/>
                  </a:lnTo>
                  <a:lnTo>
                    <a:pt x="30" y="41"/>
                  </a:lnTo>
                  <a:lnTo>
                    <a:pt x="30" y="40"/>
                  </a:lnTo>
                  <a:lnTo>
                    <a:pt x="30" y="41"/>
                  </a:lnTo>
                  <a:lnTo>
                    <a:pt x="29" y="41"/>
                  </a:lnTo>
                  <a:lnTo>
                    <a:pt x="29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29" y="40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28" y="36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7" y="35"/>
                  </a:lnTo>
                  <a:lnTo>
                    <a:pt x="27" y="35"/>
                  </a:lnTo>
                  <a:lnTo>
                    <a:pt x="27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4"/>
                  </a:lnTo>
                  <a:lnTo>
                    <a:pt x="26" y="35"/>
                  </a:lnTo>
                  <a:lnTo>
                    <a:pt x="26" y="34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5" y="35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24" y="34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2" y="33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1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6" y="31"/>
                  </a:lnTo>
                  <a:lnTo>
                    <a:pt x="16" y="32"/>
                  </a:lnTo>
                  <a:lnTo>
                    <a:pt x="15" y="32"/>
                  </a:lnTo>
                  <a:lnTo>
                    <a:pt x="16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5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3" y="34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2" y="36"/>
                  </a:lnTo>
                  <a:lnTo>
                    <a:pt x="12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9" y="37"/>
                  </a:lnTo>
                  <a:lnTo>
                    <a:pt x="8" y="37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7"/>
                  </a:lnTo>
                  <a:lnTo>
                    <a:pt x="8" y="38"/>
                  </a:lnTo>
                  <a:lnTo>
                    <a:pt x="7" y="38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8" y="36"/>
                  </a:lnTo>
                  <a:lnTo>
                    <a:pt x="7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5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8" y="34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8" y="34"/>
                  </a:lnTo>
                  <a:lnTo>
                    <a:pt x="8" y="33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5" y="34"/>
                  </a:lnTo>
                  <a:lnTo>
                    <a:pt x="5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3" y="31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3" y="29"/>
                  </a:lnTo>
                  <a:lnTo>
                    <a:pt x="2" y="29"/>
                  </a:lnTo>
                  <a:lnTo>
                    <a:pt x="3" y="29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4" y="28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2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1" y="9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8" y="8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5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0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0" y="2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1"/>
                  </a:lnTo>
                  <a:lnTo>
                    <a:pt x="44" y="1"/>
                  </a:lnTo>
                  <a:lnTo>
                    <a:pt x="44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4" y="2"/>
                  </a:lnTo>
                  <a:lnTo>
                    <a:pt x="45" y="2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5" y="2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5" y="4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9" y="6"/>
                  </a:lnTo>
                  <a:lnTo>
                    <a:pt x="50" y="6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3" y="6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6" y="7"/>
                  </a:lnTo>
                  <a:lnTo>
                    <a:pt x="56" y="7"/>
                  </a:lnTo>
                  <a:lnTo>
                    <a:pt x="56" y="8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6" y="12"/>
                  </a:lnTo>
                  <a:lnTo>
                    <a:pt x="55" y="12"/>
                  </a:lnTo>
                  <a:lnTo>
                    <a:pt x="55" y="13"/>
                  </a:lnTo>
                  <a:lnTo>
                    <a:pt x="55" y="13"/>
                  </a:lnTo>
                  <a:lnTo>
                    <a:pt x="56" y="13"/>
                  </a:lnTo>
                  <a:lnTo>
                    <a:pt x="56" y="13"/>
                  </a:lnTo>
                  <a:lnTo>
                    <a:pt x="56" y="13"/>
                  </a:lnTo>
                  <a:lnTo>
                    <a:pt x="56" y="13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7" y="15"/>
                  </a:lnTo>
                  <a:lnTo>
                    <a:pt x="57" y="15"/>
                  </a:lnTo>
                  <a:lnTo>
                    <a:pt x="58" y="15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58" y="17"/>
                  </a:lnTo>
                  <a:lnTo>
                    <a:pt x="58" y="17"/>
                  </a:lnTo>
                  <a:lnTo>
                    <a:pt x="57" y="17"/>
                  </a:lnTo>
                  <a:lnTo>
                    <a:pt x="58" y="17"/>
                  </a:lnTo>
                  <a:lnTo>
                    <a:pt x="58" y="17"/>
                  </a:lnTo>
                  <a:lnTo>
                    <a:pt x="57" y="17"/>
                  </a:lnTo>
                  <a:lnTo>
                    <a:pt x="58" y="17"/>
                  </a:lnTo>
                  <a:lnTo>
                    <a:pt x="58" y="16"/>
                  </a:lnTo>
                  <a:lnTo>
                    <a:pt x="57" y="16"/>
                  </a:lnTo>
                  <a:lnTo>
                    <a:pt x="57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5" y="15"/>
                  </a:lnTo>
                  <a:lnTo>
                    <a:pt x="56" y="15"/>
                  </a:lnTo>
                  <a:lnTo>
                    <a:pt x="56" y="16"/>
                  </a:lnTo>
                  <a:lnTo>
                    <a:pt x="55" y="15"/>
                  </a:lnTo>
                  <a:lnTo>
                    <a:pt x="56" y="15"/>
                  </a:lnTo>
                  <a:lnTo>
                    <a:pt x="56" y="16"/>
                  </a:lnTo>
                  <a:lnTo>
                    <a:pt x="55" y="16"/>
                  </a:lnTo>
                  <a:lnTo>
                    <a:pt x="55" y="16"/>
                  </a:lnTo>
                  <a:close/>
                  <a:moveTo>
                    <a:pt x="55" y="16"/>
                  </a:moveTo>
                  <a:lnTo>
                    <a:pt x="54" y="16"/>
                  </a:lnTo>
                  <a:lnTo>
                    <a:pt x="55" y="16"/>
                  </a:lnTo>
                  <a:close/>
                  <a:moveTo>
                    <a:pt x="47" y="36"/>
                  </a:moveTo>
                  <a:lnTo>
                    <a:pt x="47" y="36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47" y="36"/>
                  </a:lnTo>
                  <a:close/>
                  <a:moveTo>
                    <a:pt x="47" y="59"/>
                  </a:moveTo>
                  <a:lnTo>
                    <a:pt x="47" y="59"/>
                  </a:lnTo>
                  <a:lnTo>
                    <a:pt x="47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3" name="Freeform 59"/>
            <p:cNvSpPr>
              <a:spLocks noEditPoints="1"/>
            </p:cNvSpPr>
            <p:nvPr/>
          </p:nvSpPr>
          <p:spPr bwMode="auto">
            <a:xfrm>
              <a:off x="5845319" y="3725893"/>
              <a:ext cx="101816" cy="157073"/>
            </a:xfrm>
            <a:custGeom>
              <a:avLst/>
              <a:gdLst>
                <a:gd name="T0" fmla="*/ 35 w 78"/>
                <a:gd name="T1" fmla="*/ 113 h 114"/>
                <a:gd name="T2" fmla="*/ 31 w 78"/>
                <a:gd name="T3" fmla="*/ 100 h 114"/>
                <a:gd name="T4" fmla="*/ 30 w 78"/>
                <a:gd name="T5" fmla="*/ 99 h 114"/>
                <a:gd name="T6" fmla="*/ 33 w 78"/>
                <a:gd name="T7" fmla="*/ 87 h 114"/>
                <a:gd name="T8" fmla="*/ 33 w 78"/>
                <a:gd name="T9" fmla="*/ 87 h 114"/>
                <a:gd name="T10" fmla="*/ 54 w 78"/>
                <a:gd name="T11" fmla="*/ 82 h 114"/>
                <a:gd name="T12" fmla="*/ 54 w 78"/>
                <a:gd name="T13" fmla="*/ 81 h 114"/>
                <a:gd name="T14" fmla="*/ 53 w 78"/>
                <a:gd name="T15" fmla="*/ 80 h 114"/>
                <a:gd name="T16" fmla="*/ 51 w 78"/>
                <a:gd name="T17" fmla="*/ 80 h 114"/>
                <a:gd name="T18" fmla="*/ 39 w 78"/>
                <a:gd name="T19" fmla="*/ 79 h 114"/>
                <a:gd name="T20" fmla="*/ 1 w 78"/>
                <a:gd name="T21" fmla="*/ 75 h 114"/>
                <a:gd name="T22" fmla="*/ 1 w 78"/>
                <a:gd name="T23" fmla="*/ 76 h 114"/>
                <a:gd name="T24" fmla="*/ 1 w 78"/>
                <a:gd name="T25" fmla="*/ 74 h 114"/>
                <a:gd name="T26" fmla="*/ 1 w 78"/>
                <a:gd name="T27" fmla="*/ 74 h 114"/>
                <a:gd name="T28" fmla="*/ 48 w 78"/>
                <a:gd name="T29" fmla="*/ 59 h 114"/>
                <a:gd name="T30" fmla="*/ 45 w 78"/>
                <a:gd name="T31" fmla="*/ 57 h 114"/>
                <a:gd name="T32" fmla="*/ 42 w 78"/>
                <a:gd name="T33" fmla="*/ 57 h 114"/>
                <a:gd name="T34" fmla="*/ 12 w 78"/>
                <a:gd name="T35" fmla="*/ 55 h 114"/>
                <a:gd name="T36" fmla="*/ 38 w 78"/>
                <a:gd name="T37" fmla="*/ 55 h 114"/>
                <a:gd name="T38" fmla="*/ 11 w 78"/>
                <a:gd name="T39" fmla="*/ 53 h 114"/>
                <a:gd name="T40" fmla="*/ 0 w 78"/>
                <a:gd name="T41" fmla="*/ 54 h 114"/>
                <a:gd name="T42" fmla="*/ 0 w 78"/>
                <a:gd name="T43" fmla="*/ 53 h 114"/>
                <a:gd name="T44" fmla="*/ 9 w 78"/>
                <a:gd name="T45" fmla="*/ 52 h 114"/>
                <a:gd name="T46" fmla="*/ 8 w 78"/>
                <a:gd name="T47" fmla="*/ 51 h 114"/>
                <a:gd name="T48" fmla="*/ 10 w 78"/>
                <a:gd name="T49" fmla="*/ 51 h 114"/>
                <a:gd name="T50" fmla="*/ 9 w 78"/>
                <a:gd name="T51" fmla="*/ 51 h 114"/>
                <a:gd name="T52" fmla="*/ 9 w 78"/>
                <a:gd name="T53" fmla="*/ 51 h 114"/>
                <a:gd name="T54" fmla="*/ 9 w 78"/>
                <a:gd name="T55" fmla="*/ 51 h 114"/>
                <a:gd name="T56" fmla="*/ 9 w 78"/>
                <a:gd name="T57" fmla="*/ 50 h 114"/>
                <a:gd name="T58" fmla="*/ 23 w 78"/>
                <a:gd name="T59" fmla="*/ 40 h 114"/>
                <a:gd name="T60" fmla="*/ 16 w 78"/>
                <a:gd name="T61" fmla="*/ 39 h 114"/>
                <a:gd name="T62" fmla="*/ 21 w 78"/>
                <a:gd name="T63" fmla="*/ 39 h 114"/>
                <a:gd name="T64" fmla="*/ 15 w 78"/>
                <a:gd name="T65" fmla="*/ 36 h 114"/>
                <a:gd name="T66" fmla="*/ 18 w 78"/>
                <a:gd name="T67" fmla="*/ 33 h 114"/>
                <a:gd name="T68" fmla="*/ 17 w 78"/>
                <a:gd name="T69" fmla="*/ 35 h 114"/>
                <a:gd name="T70" fmla="*/ 16 w 78"/>
                <a:gd name="T71" fmla="*/ 35 h 114"/>
                <a:gd name="T72" fmla="*/ 16 w 78"/>
                <a:gd name="T73" fmla="*/ 34 h 114"/>
                <a:gd name="T74" fmla="*/ 17 w 78"/>
                <a:gd name="T75" fmla="*/ 33 h 114"/>
                <a:gd name="T76" fmla="*/ 12 w 78"/>
                <a:gd name="T77" fmla="*/ 31 h 114"/>
                <a:gd name="T78" fmla="*/ 13 w 78"/>
                <a:gd name="T79" fmla="*/ 27 h 114"/>
                <a:gd name="T80" fmla="*/ 13 w 78"/>
                <a:gd name="T81" fmla="*/ 20 h 114"/>
                <a:gd name="T82" fmla="*/ 34 w 78"/>
                <a:gd name="T83" fmla="*/ 10 h 114"/>
                <a:gd name="T84" fmla="*/ 34 w 78"/>
                <a:gd name="T85" fmla="*/ 11 h 114"/>
                <a:gd name="T86" fmla="*/ 32 w 78"/>
                <a:gd name="T87" fmla="*/ 10 h 114"/>
                <a:gd name="T88" fmla="*/ 34 w 78"/>
                <a:gd name="T89" fmla="*/ 10 h 114"/>
                <a:gd name="T90" fmla="*/ 34 w 78"/>
                <a:gd name="T91" fmla="*/ 10 h 114"/>
                <a:gd name="T92" fmla="*/ 34 w 78"/>
                <a:gd name="T93" fmla="*/ 10 h 114"/>
                <a:gd name="T94" fmla="*/ 34 w 78"/>
                <a:gd name="T95" fmla="*/ 9 h 114"/>
                <a:gd name="T96" fmla="*/ 32 w 78"/>
                <a:gd name="T97" fmla="*/ 6 h 114"/>
                <a:gd name="T98" fmla="*/ 32 w 78"/>
                <a:gd name="T99" fmla="*/ 6 h 114"/>
                <a:gd name="T100" fmla="*/ 33 w 78"/>
                <a:gd name="T101" fmla="*/ 6 h 114"/>
                <a:gd name="T102" fmla="*/ 32 w 78"/>
                <a:gd name="T103" fmla="*/ 5 h 114"/>
                <a:gd name="T104" fmla="*/ 32 w 78"/>
                <a:gd name="T105" fmla="*/ 5 h 114"/>
                <a:gd name="T106" fmla="*/ 34 w 78"/>
                <a:gd name="T107" fmla="*/ 4 h 114"/>
                <a:gd name="T108" fmla="*/ 34 w 78"/>
                <a:gd name="T109" fmla="*/ 4 h 114"/>
                <a:gd name="T110" fmla="*/ 34 w 78"/>
                <a:gd name="T111" fmla="*/ 4 h 114"/>
                <a:gd name="T112" fmla="*/ 34 w 78"/>
                <a:gd name="T113" fmla="*/ 4 h 114"/>
                <a:gd name="T114" fmla="*/ 41 w 78"/>
                <a:gd name="T115" fmla="*/ 1 h 114"/>
                <a:gd name="T116" fmla="*/ 40 w 78"/>
                <a:gd name="T117" fmla="*/ 1 h 114"/>
                <a:gd name="T118" fmla="*/ 41 w 78"/>
                <a:gd name="T119" fmla="*/ 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8" h="114">
                  <a:moveTo>
                    <a:pt x="35" y="113"/>
                  </a:moveTo>
                  <a:lnTo>
                    <a:pt x="35" y="113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4" y="113"/>
                  </a:lnTo>
                  <a:lnTo>
                    <a:pt x="35" y="113"/>
                  </a:lnTo>
                  <a:close/>
                  <a:moveTo>
                    <a:pt x="37" y="110"/>
                  </a:moveTo>
                  <a:lnTo>
                    <a:pt x="38" y="110"/>
                  </a:lnTo>
                  <a:lnTo>
                    <a:pt x="37" y="110"/>
                  </a:lnTo>
                  <a:close/>
                  <a:moveTo>
                    <a:pt x="30" y="99"/>
                  </a:moveTo>
                  <a:lnTo>
                    <a:pt x="31" y="99"/>
                  </a:lnTo>
                  <a:lnTo>
                    <a:pt x="31" y="100"/>
                  </a:lnTo>
                  <a:lnTo>
                    <a:pt x="31" y="101"/>
                  </a:lnTo>
                  <a:lnTo>
                    <a:pt x="30" y="101"/>
                  </a:lnTo>
                  <a:lnTo>
                    <a:pt x="30" y="100"/>
                  </a:lnTo>
                  <a:lnTo>
                    <a:pt x="30" y="100"/>
                  </a:lnTo>
                  <a:lnTo>
                    <a:pt x="30" y="99"/>
                  </a:lnTo>
                  <a:lnTo>
                    <a:pt x="30" y="99"/>
                  </a:lnTo>
                  <a:close/>
                  <a:moveTo>
                    <a:pt x="34" y="88"/>
                  </a:moveTo>
                  <a:lnTo>
                    <a:pt x="3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4" y="88"/>
                  </a:lnTo>
                  <a:close/>
                  <a:moveTo>
                    <a:pt x="33" y="87"/>
                  </a:moveTo>
                  <a:lnTo>
                    <a:pt x="33" y="88"/>
                  </a:lnTo>
                  <a:lnTo>
                    <a:pt x="33" y="87"/>
                  </a:lnTo>
                  <a:lnTo>
                    <a:pt x="33" y="88"/>
                  </a:lnTo>
                  <a:lnTo>
                    <a:pt x="32" y="88"/>
                  </a:lnTo>
                  <a:lnTo>
                    <a:pt x="32" y="87"/>
                  </a:lnTo>
                  <a:lnTo>
                    <a:pt x="33" y="87"/>
                  </a:lnTo>
                  <a:close/>
                  <a:moveTo>
                    <a:pt x="31" y="87"/>
                  </a:moveTo>
                  <a:lnTo>
                    <a:pt x="31" y="87"/>
                  </a:lnTo>
                  <a:lnTo>
                    <a:pt x="31" y="87"/>
                  </a:lnTo>
                  <a:lnTo>
                    <a:pt x="31" y="87"/>
                  </a:lnTo>
                  <a:lnTo>
                    <a:pt x="31" y="87"/>
                  </a:lnTo>
                  <a:close/>
                  <a:moveTo>
                    <a:pt x="54" y="82"/>
                  </a:moveTo>
                  <a:lnTo>
                    <a:pt x="54" y="82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4" y="82"/>
                  </a:lnTo>
                  <a:close/>
                  <a:moveTo>
                    <a:pt x="54" y="81"/>
                  </a:moveTo>
                  <a:lnTo>
                    <a:pt x="54" y="81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4" y="82"/>
                  </a:lnTo>
                  <a:lnTo>
                    <a:pt x="54" y="81"/>
                  </a:lnTo>
                  <a:lnTo>
                    <a:pt x="54" y="81"/>
                  </a:lnTo>
                  <a:close/>
                  <a:moveTo>
                    <a:pt x="53" y="80"/>
                  </a:moveTo>
                  <a:lnTo>
                    <a:pt x="53" y="80"/>
                  </a:lnTo>
                  <a:lnTo>
                    <a:pt x="53" y="81"/>
                  </a:lnTo>
                  <a:lnTo>
                    <a:pt x="53" y="81"/>
                  </a:lnTo>
                  <a:lnTo>
                    <a:pt x="53" y="80"/>
                  </a:lnTo>
                  <a:close/>
                  <a:moveTo>
                    <a:pt x="51" y="81"/>
                  </a:moveTo>
                  <a:lnTo>
                    <a:pt x="51" y="80"/>
                  </a:lnTo>
                  <a:lnTo>
                    <a:pt x="51" y="81"/>
                  </a:lnTo>
                  <a:close/>
                  <a:moveTo>
                    <a:pt x="55" y="80"/>
                  </a:moveTo>
                  <a:lnTo>
                    <a:pt x="55" y="80"/>
                  </a:lnTo>
                  <a:lnTo>
                    <a:pt x="55" y="80"/>
                  </a:lnTo>
                  <a:close/>
                  <a:moveTo>
                    <a:pt x="40" y="79"/>
                  </a:moveTo>
                  <a:lnTo>
                    <a:pt x="39" y="79"/>
                  </a:lnTo>
                  <a:lnTo>
                    <a:pt x="40" y="79"/>
                  </a:lnTo>
                  <a:close/>
                  <a:moveTo>
                    <a:pt x="56" y="78"/>
                  </a:moveTo>
                  <a:lnTo>
                    <a:pt x="56" y="79"/>
                  </a:lnTo>
                  <a:lnTo>
                    <a:pt x="56" y="78"/>
                  </a:lnTo>
                  <a:close/>
                  <a:moveTo>
                    <a:pt x="1" y="75"/>
                  </a:moveTo>
                  <a:lnTo>
                    <a:pt x="1" y="75"/>
                  </a:lnTo>
                  <a:lnTo>
                    <a:pt x="1" y="75"/>
                  </a:lnTo>
                  <a:lnTo>
                    <a:pt x="2" y="75"/>
                  </a:lnTo>
                  <a:lnTo>
                    <a:pt x="2" y="75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1" y="75"/>
                  </a:lnTo>
                  <a:lnTo>
                    <a:pt x="1" y="75"/>
                  </a:lnTo>
                  <a:lnTo>
                    <a:pt x="1" y="75"/>
                  </a:lnTo>
                  <a:lnTo>
                    <a:pt x="1" y="75"/>
                  </a:lnTo>
                  <a:close/>
                  <a:moveTo>
                    <a:pt x="1" y="74"/>
                  </a:moveTo>
                  <a:lnTo>
                    <a:pt x="1" y="75"/>
                  </a:lnTo>
                  <a:lnTo>
                    <a:pt x="1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4"/>
                  </a:lnTo>
                  <a:lnTo>
                    <a:pt x="1" y="74"/>
                  </a:lnTo>
                  <a:close/>
                  <a:moveTo>
                    <a:pt x="78" y="65"/>
                  </a:moveTo>
                  <a:lnTo>
                    <a:pt x="78" y="64"/>
                  </a:lnTo>
                  <a:lnTo>
                    <a:pt x="78" y="65"/>
                  </a:lnTo>
                  <a:close/>
                  <a:moveTo>
                    <a:pt x="48" y="59"/>
                  </a:moveTo>
                  <a:lnTo>
                    <a:pt x="49" y="59"/>
                  </a:lnTo>
                  <a:lnTo>
                    <a:pt x="48" y="59"/>
                  </a:lnTo>
                  <a:close/>
                  <a:moveTo>
                    <a:pt x="45" y="57"/>
                  </a:moveTo>
                  <a:lnTo>
                    <a:pt x="46" y="57"/>
                  </a:lnTo>
                  <a:lnTo>
                    <a:pt x="46" y="57"/>
                  </a:lnTo>
                  <a:lnTo>
                    <a:pt x="46" y="57"/>
                  </a:lnTo>
                  <a:lnTo>
                    <a:pt x="46" y="57"/>
                  </a:lnTo>
                  <a:lnTo>
                    <a:pt x="45" y="57"/>
                  </a:lnTo>
                  <a:lnTo>
                    <a:pt x="45" y="57"/>
                  </a:lnTo>
                  <a:close/>
                  <a:moveTo>
                    <a:pt x="46" y="57"/>
                  </a:moveTo>
                  <a:lnTo>
                    <a:pt x="47" y="57"/>
                  </a:lnTo>
                  <a:lnTo>
                    <a:pt x="46" y="57"/>
                  </a:lnTo>
                  <a:close/>
                  <a:moveTo>
                    <a:pt x="42" y="56"/>
                  </a:moveTo>
                  <a:lnTo>
                    <a:pt x="42" y="57"/>
                  </a:lnTo>
                  <a:lnTo>
                    <a:pt x="42" y="56"/>
                  </a:lnTo>
                  <a:close/>
                  <a:moveTo>
                    <a:pt x="12" y="55"/>
                  </a:moveTo>
                  <a:lnTo>
                    <a:pt x="12" y="55"/>
                  </a:lnTo>
                  <a:lnTo>
                    <a:pt x="12" y="55"/>
                  </a:lnTo>
                  <a:close/>
                  <a:moveTo>
                    <a:pt x="12" y="55"/>
                  </a:moveTo>
                  <a:lnTo>
                    <a:pt x="12" y="55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2" y="55"/>
                  </a:lnTo>
                  <a:close/>
                  <a:moveTo>
                    <a:pt x="38" y="55"/>
                  </a:move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close/>
                  <a:moveTo>
                    <a:pt x="37" y="54"/>
                  </a:moveTo>
                  <a:lnTo>
                    <a:pt x="37" y="55"/>
                  </a:lnTo>
                  <a:lnTo>
                    <a:pt x="37" y="54"/>
                  </a:lnTo>
                  <a:close/>
                  <a:moveTo>
                    <a:pt x="11" y="53"/>
                  </a:moveTo>
                  <a:lnTo>
                    <a:pt x="11" y="53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1" y="53"/>
                  </a:lnTo>
                  <a:close/>
                  <a:moveTo>
                    <a:pt x="0" y="54"/>
                  </a:move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1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53"/>
                  </a:lnTo>
                  <a:lnTo>
                    <a:pt x="1" y="53"/>
                  </a:lnTo>
                  <a:lnTo>
                    <a:pt x="0" y="53"/>
                  </a:lnTo>
                  <a:lnTo>
                    <a:pt x="0" y="54"/>
                  </a:lnTo>
                  <a:close/>
                  <a:moveTo>
                    <a:pt x="9" y="52"/>
                  </a:moveTo>
                  <a:lnTo>
                    <a:pt x="9" y="51"/>
                  </a:lnTo>
                  <a:lnTo>
                    <a:pt x="9" y="52"/>
                  </a:lnTo>
                  <a:close/>
                  <a:moveTo>
                    <a:pt x="8" y="52"/>
                  </a:moveTo>
                  <a:lnTo>
                    <a:pt x="8" y="51"/>
                  </a:lnTo>
                  <a:lnTo>
                    <a:pt x="9" y="51"/>
                  </a:lnTo>
                  <a:lnTo>
                    <a:pt x="8" y="51"/>
                  </a:lnTo>
                  <a:lnTo>
                    <a:pt x="9" y="51"/>
                  </a:lnTo>
                  <a:lnTo>
                    <a:pt x="9" y="52"/>
                  </a:lnTo>
                  <a:lnTo>
                    <a:pt x="8" y="52"/>
                  </a:lnTo>
                  <a:close/>
                  <a:moveTo>
                    <a:pt x="10" y="51"/>
                  </a:moveTo>
                  <a:lnTo>
                    <a:pt x="10" y="52"/>
                  </a:lnTo>
                  <a:lnTo>
                    <a:pt x="10" y="51"/>
                  </a:lnTo>
                  <a:lnTo>
                    <a:pt x="10" y="52"/>
                  </a:lnTo>
                  <a:lnTo>
                    <a:pt x="10" y="51"/>
                  </a:lnTo>
                  <a:close/>
                  <a:moveTo>
                    <a:pt x="9" y="51"/>
                  </a:moveTo>
                  <a:lnTo>
                    <a:pt x="9" y="51"/>
                  </a:lnTo>
                  <a:lnTo>
                    <a:pt x="9" y="51"/>
                  </a:lnTo>
                  <a:close/>
                  <a:moveTo>
                    <a:pt x="9" y="51"/>
                  </a:moveTo>
                  <a:lnTo>
                    <a:pt x="10" y="51"/>
                  </a:lnTo>
                  <a:lnTo>
                    <a:pt x="9" y="51"/>
                  </a:lnTo>
                  <a:lnTo>
                    <a:pt x="10" y="51"/>
                  </a:lnTo>
                  <a:lnTo>
                    <a:pt x="9" y="51"/>
                  </a:lnTo>
                  <a:lnTo>
                    <a:pt x="10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close/>
                  <a:moveTo>
                    <a:pt x="9" y="51"/>
                  </a:move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close/>
                  <a:moveTo>
                    <a:pt x="9" y="51"/>
                  </a:moveTo>
                  <a:lnTo>
                    <a:pt x="9" y="51"/>
                  </a:lnTo>
                  <a:lnTo>
                    <a:pt x="9" y="51"/>
                  </a:lnTo>
                  <a:lnTo>
                    <a:pt x="9" y="50"/>
                  </a:lnTo>
                  <a:lnTo>
                    <a:pt x="9" y="51"/>
                  </a:lnTo>
                  <a:close/>
                  <a:moveTo>
                    <a:pt x="9" y="50"/>
                  </a:moveTo>
                  <a:lnTo>
                    <a:pt x="9" y="51"/>
                  </a:lnTo>
                  <a:lnTo>
                    <a:pt x="9" y="50"/>
                  </a:lnTo>
                  <a:close/>
                  <a:moveTo>
                    <a:pt x="23" y="40"/>
                  </a:move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close/>
                  <a:moveTo>
                    <a:pt x="17" y="39"/>
                  </a:moveTo>
                  <a:lnTo>
                    <a:pt x="17" y="39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7" y="39"/>
                  </a:lnTo>
                  <a:close/>
                  <a:moveTo>
                    <a:pt x="21" y="39"/>
                  </a:moveTo>
                  <a:lnTo>
                    <a:pt x="21" y="39"/>
                  </a:lnTo>
                  <a:lnTo>
                    <a:pt x="22" y="39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21" y="39"/>
                  </a:lnTo>
                  <a:close/>
                  <a:moveTo>
                    <a:pt x="15" y="36"/>
                  </a:moveTo>
                  <a:lnTo>
                    <a:pt x="15" y="36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5" y="36"/>
                  </a:lnTo>
                  <a:close/>
                  <a:moveTo>
                    <a:pt x="19" y="33"/>
                  </a:moveTo>
                  <a:lnTo>
                    <a:pt x="19" y="33"/>
                  </a:lnTo>
                  <a:lnTo>
                    <a:pt x="19" y="33"/>
                  </a:lnTo>
                  <a:close/>
                  <a:moveTo>
                    <a:pt x="18" y="33"/>
                  </a:moveTo>
                  <a:lnTo>
                    <a:pt x="18" y="33"/>
                  </a:lnTo>
                  <a:lnTo>
                    <a:pt x="18" y="33"/>
                  </a:lnTo>
                  <a:close/>
                  <a:moveTo>
                    <a:pt x="18" y="33"/>
                  </a:moveTo>
                  <a:lnTo>
                    <a:pt x="18" y="34"/>
                  </a:lnTo>
                  <a:lnTo>
                    <a:pt x="17" y="34"/>
                  </a:lnTo>
                  <a:lnTo>
                    <a:pt x="17" y="35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5" y="35"/>
                  </a:lnTo>
                  <a:lnTo>
                    <a:pt x="15" y="34"/>
                  </a:lnTo>
                  <a:lnTo>
                    <a:pt x="15" y="33"/>
                  </a:lnTo>
                  <a:lnTo>
                    <a:pt x="16" y="33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6" y="33"/>
                  </a:lnTo>
                  <a:lnTo>
                    <a:pt x="17" y="33"/>
                  </a:lnTo>
                  <a:lnTo>
                    <a:pt x="17" y="34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8" y="33"/>
                  </a:lnTo>
                  <a:lnTo>
                    <a:pt x="18" y="33"/>
                  </a:lnTo>
                  <a:close/>
                  <a:moveTo>
                    <a:pt x="13" y="32"/>
                  </a:moveTo>
                  <a:lnTo>
                    <a:pt x="12" y="32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3" y="32"/>
                  </a:lnTo>
                  <a:close/>
                  <a:moveTo>
                    <a:pt x="13" y="27"/>
                  </a:moveTo>
                  <a:lnTo>
                    <a:pt x="13" y="27"/>
                  </a:lnTo>
                  <a:lnTo>
                    <a:pt x="13" y="27"/>
                  </a:lnTo>
                  <a:close/>
                  <a:moveTo>
                    <a:pt x="13" y="20"/>
                  </a:move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close/>
                  <a:moveTo>
                    <a:pt x="34" y="10"/>
                  </a:moveTo>
                  <a:lnTo>
                    <a:pt x="35" y="10"/>
                  </a:lnTo>
                  <a:lnTo>
                    <a:pt x="34" y="10"/>
                  </a:lnTo>
                  <a:close/>
                  <a:moveTo>
                    <a:pt x="34" y="10"/>
                  </a:moveTo>
                  <a:lnTo>
                    <a:pt x="34" y="10"/>
                  </a:lnTo>
                  <a:lnTo>
                    <a:pt x="34" y="10"/>
                  </a:lnTo>
                  <a:lnTo>
                    <a:pt x="34" y="11"/>
                  </a:lnTo>
                  <a:lnTo>
                    <a:pt x="34" y="10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0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3" y="11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3" y="10"/>
                  </a:lnTo>
                  <a:lnTo>
                    <a:pt x="34" y="10"/>
                  </a:lnTo>
                  <a:close/>
                  <a:moveTo>
                    <a:pt x="35" y="10"/>
                  </a:move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5" y="10"/>
                  </a:lnTo>
                  <a:close/>
                  <a:moveTo>
                    <a:pt x="34" y="9"/>
                  </a:moveTo>
                  <a:lnTo>
                    <a:pt x="35" y="9"/>
                  </a:lnTo>
                  <a:lnTo>
                    <a:pt x="34" y="9"/>
                  </a:lnTo>
                  <a:lnTo>
                    <a:pt x="35" y="9"/>
                  </a:lnTo>
                  <a:lnTo>
                    <a:pt x="34" y="10"/>
                  </a:lnTo>
                  <a:lnTo>
                    <a:pt x="34" y="9"/>
                  </a:lnTo>
                  <a:close/>
                  <a:moveTo>
                    <a:pt x="34" y="9"/>
                  </a:moveTo>
                  <a:lnTo>
                    <a:pt x="33" y="9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4" y="9"/>
                  </a:lnTo>
                  <a:close/>
                  <a:moveTo>
                    <a:pt x="32" y="7"/>
                  </a:moveTo>
                  <a:lnTo>
                    <a:pt x="32" y="6"/>
                  </a:lnTo>
                  <a:lnTo>
                    <a:pt x="32" y="7"/>
                  </a:lnTo>
                  <a:close/>
                  <a:moveTo>
                    <a:pt x="32" y="6"/>
                  </a:moveTo>
                  <a:lnTo>
                    <a:pt x="33" y="6"/>
                  </a:lnTo>
                  <a:lnTo>
                    <a:pt x="32" y="6"/>
                  </a:lnTo>
                  <a:lnTo>
                    <a:pt x="32" y="7"/>
                  </a:lnTo>
                  <a:lnTo>
                    <a:pt x="33" y="7"/>
                  </a:lnTo>
                  <a:lnTo>
                    <a:pt x="32" y="7"/>
                  </a:lnTo>
                  <a:lnTo>
                    <a:pt x="32" y="6"/>
                  </a:lnTo>
                  <a:close/>
                  <a:moveTo>
                    <a:pt x="33" y="6"/>
                  </a:moveTo>
                  <a:lnTo>
                    <a:pt x="32" y="6"/>
                  </a:lnTo>
                  <a:lnTo>
                    <a:pt x="33" y="6"/>
                  </a:lnTo>
                  <a:close/>
                  <a:moveTo>
                    <a:pt x="32" y="6"/>
                  </a:moveTo>
                  <a:lnTo>
                    <a:pt x="32" y="6"/>
                  </a:lnTo>
                  <a:lnTo>
                    <a:pt x="32" y="6"/>
                  </a:lnTo>
                  <a:close/>
                  <a:moveTo>
                    <a:pt x="33" y="5"/>
                  </a:moveTo>
                  <a:lnTo>
                    <a:pt x="33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3" y="6"/>
                  </a:lnTo>
                  <a:lnTo>
                    <a:pt x="33" y="5"/>
                  </a:lnTo>
                  <a:close/>
                  <a:moveTo>
                    <a:pt x="32" y="5"/>
                  </a:moveTo>
                  <a:lnTo>
                    <a:pt x="32" y="5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2" y="5"/>
                  </a:lnTo>
                  <a:close/>
                  <a:moveTo>
                    <a:pt x="33" y="4"/>
                  </a:moveTo>
                  <a:lnTo>
                    <a:pt x="33" y="5"/>
                  </a:lnTo>
                  <a:lnTo>
                    <a:pt x="33" y="4"/>
                  </a:lnTo>
                  <a:close/>
                  <a:moveTo>
                    <a:pt x="34" y="4"/>
                  </a:moveTo>
                  <a:lnTo>
                    <a:pt x="34" y="5"/>
                  </a:lnTo>
                  <a:lnTo>
                    <a:pt x="34" y="4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4"/>
                  </a:lnTo>
                  <a:lnTo>
                    <a:pt x="34" y="4"/>
                  </a:lnTo>
                  <a:close/>
                  <a:moveTo>
                    <a:pt x="34" y="4"/>
                  </a:moveTo>
                  <a:lnTo>
                    <a:pt x="33" y="4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4" y="4"/>
                  </a:lnTo>
                  <a:close/>
                  <a:moveTo>
                    <a:pt x="34" y="4"/>
                  </a:moveTo>
                  <a:lnTo>
                    <a:pt x="33" y="4"/>
                  </a:lnTo>
                  <a:lnTo>
                    <a:pt x="34" y="4"/>
                  </a:lnTo>
                  <a:close/>
                  <a:moveTo>
                    <a:pt x="34" y="3"/>
                  </a:moveTo>
                  <a:lnTo>
                    <a:pt x="34" y="3"/>
                  </a:lnTo>
                  <a:lnTo>
                    <a:pt x="34" y="3"/>
                  </a:lnTo>
                  <a:lnTo>
                    <a:pt x="34" y="4"/>
                  </a:lnTo>
                  <a:lnTo>
                    <a:pt x="34" y="3"/>
                  </a:lnTo>
                  <a:close/>
                  <a:moveTo>
                    <a:pt x="34" y="3"/>
                  </a:moveTo>
                  <a:lnTo>
                    <a:pt x="34" y="3"/>
                  </a:lnTo>
                  <a:lnTo>
                    <a:pt x="34" y="3"/>
                  </a:lnTo>
                  <a:close/>
                  <a:moveTo>
                    <a:pt x="41" y="1"/>
                  </a:moveTo>
                  <a:lnTo>
                    <a:pt x="41" y="1"/>
                  </a:lnTo>
                  <a:lnTo>
                    <a:pt x="41" y="1"/>
                  </a:lnTo>
                  <a:close/>
                  <a:moveTo>
                    <a:pt x="40" y="1"/>
                  </a:moveTo>
                  <a:lnTo>
                    <a:pt x="39" y="1"/>
                  </a:lnTo>
                  <a:lnTo>
                    <a:pt x="40" y="1"/>
                  </a:lnTo>
                  <a:close/>
                  <a:moveTo>
                    <a:pt x="41" y="1"/>
                  </a:moveTo>
                  <a:lnTo>
                    <a:pt x="40" y="1"/>
                  </a:lnTo>
                  <a:lnTo>
                    <a:pt x="41" y="1"/>
                  </a:lnTo>
                  <a:close/>
                  <a:moveTo>
                    <a:pt x="41" y="0"/>
                  </a:moveTo>
                  <a:lnTo>
                    <a:pt x="41" y="0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4" name="Freeform 60"/>
            <p:cNvSpPr>
              <a:spLocks noEditPoints="1"/>
            </p:cNvSpPr>
            <p:nvPr/>
          </p:nvSpPr>
          <p:spPr bwMode="auto">
            <a:xfrm>
              <a:off x="5855761" y="3725893"/>
              <a:ext cx="91373" cy="132272"/>
            </a:xfrm>
            <a:custGeom>
              <a:avLst/>
              <a:gdLst>
                <a:gd name="T0" fmla="*/ 48 w 70"/>
                <a:gd name="T1" fmla="*/ 96 h 96"/>
                <a:gd name="T2" fmla="*/ 26 w 70"/>
                <a:gd name="T3" fmla="*/ 88 h 96"/>
                <a:gd name="T4" fmla="*/ 26 w 70"/>
                <a:gd name="T5" fmla="*/ 88 h 96"/>
                <a:gd name="T6" fmla="*/ 26 w 70"/>
                <a:gd name="T7" fmla="*/ 88 h 96"/>
                <a:gd name="T8" fmla="*/ 48 w 70"/>
                <a:gd name="T9" fmla="*/ 80 h 96"/>
                <a:gd name="T10" fmla="*/ 48 w 70"/>
                <a:gd name="T11" fmla="*/ 80 h 96"/>
                <a:gd name="T12" fmla="*/ 47 w 70"/>
                <a:gd name="T13" fmla="*/ 80 h 96"/>
                <a:gd name="T14" fmla="*/ 70 w 70"/>
                <a:gd name="T15" fmla="*/ 62 h 96"/>
                <a:gd name="T16" fmla="*/ 70 w 70"/>
                <a:gd name="T17" fmla="*/ 62 h 96"/>
                <a:gd name="T18" fmla="*/ 34 w 70"/>
                <a:gd name="T19" fmla="*/ 56 h 96"/>
                <a:gd name="T20" fmla="*/ 4 w 70"/>
                <a:gd name="T21" fmla="*/ 54 h 96"/>
                <a:gd name="T22" fmla="*/ 4 w 70"/>
                <a:gd name="T23" fmla="*/ 54 h 96"/>
                <a:gd name="T24" fmla="*/ 3 w 70"/>
                <a:gd name="T25" fmla="*/ 54 h 96"/>
                <a:gd name="T26" fmla="*/ 3 w 70"/>
                <a:gd name="T27" fmla="*/ 52 h 96"/>
                <a:gd name="T28" fmla="*/ 3 w 70"/>
                <a:gd name="T29" fmla="*/ 52 h 96"/>
                <a:gd name="T30" fmla="*/ 0 w 70"/>
                <a:gd name="T31" fmla="*/ 51 h 96"/>
                <a:gd name="T32" fmla="*/ 24 w 70"/>
                <a:gd name="T33" fmla="*/ 11 h 96"/>
                <a:gd name="T34" fmla="*/ 24 w 70"/>
                <a:gd name="T35" fmla="*/ 11 h 96"/>
                <a:gd name="T36" fmla="*/ 26 w 70"/>
                <a:gd name="T37" fmla="*/ 11 h 96"/>
                <a:gd name="T38" fmla="*/ 26 w 70"/>
                <a:gd name="T39" fmla="*/ 11 h 96"/>
                <a:gd name="T40" fmla="*/ 26 w 70"/>
                <a:gd name="T41" fmla="*/ 11 h 96"/>
                <a:gd name="T42" fmla="*/ 24 w 70"/>
                <a:gd name="T43" fmla="*/ 9 h 96"/>
                <a:gd name="T44" fmla="*/ 27 w 70"/>
                <a:gd name="T45" fmla="*/ 9 h 96"/>
                <a:gd name="T46" fmla="*/ 27 w 70"/>
                <a:gd name="T47" fmla="*/ 9 h 96"/>
                <a:gd name="T48" fmla="*/ 24 w 70"/>
                <a:gd name="T49" fmla="*/ 9 h 96"/>
                <a:gd name="T50" fmla="*/ 25 w 70"/>
                <a:gd name="T51" fmla="*/ 9 h 96"/>
                <a:gd name="T52" fmla="*/ 25 w 70"/>
                <a:gd name="T53" fmla="*/ 9 h 96"/>
                <a:gd name="T54" fmla="*/ 24 w 70"/>
                <a:gd name="T55" fmla="*/ 8 h 96"/>
                <a:gd name="T56" fmla="*/ 25 w 70"/>
                <a:gd name="T57" fmla="*/ 8 h 96"/>
                <a:gd name="T58" fmla="*/ 25 w 70"/>
                <a:gd name="T59" fmla="*/ 8 h 96"/>
                <a:gd name="T60" fmla="*/ 24 w 70"/>
                <a:gd name="T61" fmla="*/ 6 h 96"/>
                <a:gd name="T62" fmla="*/ 23 w 70"/>
                <a:gd name="T63" fmla="*/ 6 h 96"/>
                <a:gd name="T64" fmla="*/ 23 w 70"/>
                <a:gd name="T65" fmla="*/ 6 h 96"/>
                <a:gd name="T66" fmla="*/ 23 w 70"/>
                <a:gd name="T67" fmla="*/ 6 h 96"/>
                <a:gd name="T68" fmla="*/ 24 w 70"/>
                <a:gd name="T69" fmla="*/ 5 h 96"/>
                <a:gd name="T70" fmla="*/ 25 w 70"/>
                <a:gd name="T71" fmla="*/ 4 h 96"/>
                <a:gd name="T72" fmla="*/ 25 w 70"/>
                <a:gd name="T73" fmla="*/ 4 h 96"/>
                <a:gd name="T74" fmla="*/ 25 w 70"/>
                <a:gd name="T75" fmla="*/ 4 h 96"/>
                <a:gd name="T76" fmla="*/ 26 w 70"/>
                <a:gd name="T77" fmla="*/ 4 h 96"/>
                <a:gd name="T78" fmla="*/ 26 w 70"/>
                <a:gd name="T79" fmla="*/ 4 h 96"/>
                <a:gd name="T80" fmla="*/ 25 w 70"/>
                <a:gd name="T81" fmla="*/ 4 h 96"/>
                <a:gd name="T82" fmla="*/ 26 w 70"/>
                <a:gd name="T83" fmla="*/ 4 h 96"/>
                <a:gd name="T84" fmla="*/ 26 w 70"/>
                <a:gd name="T85" fmla="*/ 4 h 96"/>
                <a:gd name="T86" fmla="*/ 26 w 70"/>
                <a:gd name="T87" fmla="*/ 3 h 96"/>
                <a:gd name="T88" fmla="*/ 26 w 70"/>
                <a:gd name="T89" fmla="*/ 3 h 96"/>
                <a:gd name="T90" fmla="*/ 26 w 70"/>
                <a:gd name="T91" fmla="*/ 3 h 96"/>
                <a:gd name="T92" fmla="*/ 26 w 70"/>
                <a:gd name="T93" fmla="*/ 3 h 96"/>
                <a:gd name="T94" fmla="*/ 26 w 70"/>
                <a:gd name="T95" fmla="*/ 4 h 96"/>
                <a:gd name="T96" fmla="*/ 26 w 70"/>
                <a:gd name="T97" fmla="*/ 3 h 96"/>
                <a:gd name="T98" fmla="*/ 26 w 70"/>
                <a:gd name="T99" fmla="*/ 3 h 96"/>
                <a:gd name="T100" fmla="*/ 27 w 70"/>
                <a:gd name="T101" fmla="*/ 3 h 96"/>
                <a:gd name="T102" fmla="*/ 27 w 70"/>
                <a:gd name="T103" fmla="*/ 3 h 96"/>
                <a:gd name="T104" fmla="*/ 26 w 70"/>
                <a:gd name="T105" fmla="*/ 3 h 96"/>
                <a:gd name="T106" fmla="*/ 26 w 70"/>
                <a:gd name="T107" fmla="*/ 3 h 96"/>
                <a:gd name="T108" fmla="*/ 26 w 70"/>
                <a:gd name="T109" fmla="*/ 3 h 96"/>
                <a:gd name="T110" fmla="*/ 32 w 70"/>
                <a:gd name="T111" fmla="*/ 1 h 96"/>
                <a:gd name="T112" fmla="*/ 32 w 70"/>
                <a:gd name="T1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0" h="96">
                  <a:moveTo>
                    <a:pt x="48" y="95"/>
                  </a:moveTo>
                  <a:lnTo>
                    <a:pt x="48" y="96"/>
                  </a:lnTo>
                  <a:lnTo>
                    <a:pt x="48" y="95"/>
                  </a:lnTo>
                  <a:close/>
                  <a:moveTo>
                    <a:pt x="26" y="88"/>
                  </a:moveTo>
                  <a:lnTo>
                    <a:pt x="26" y="88"/>
                  </a:lnTo>
                  <a:lnTo>
                    <a:pt x="26" y="88"/>
                  </a:lnTo>
                  <a:close/>
                  <a:moveTo>
                    <a:pt x="26" y="88"/>
                  </a:moveTo>
                  <a:lnTo>
                    <a:pt x="26" y="88"/>
                  </a:lnTo>
                  <a:lnTo>
                    <a:pt x="26" y="88"/>
                  </a:lnTo>
                  <a:close/>
                  <a:moveTo>
                    <a:pt x="48" y="80"/>
                  </a:moveTo>
                  <a:lnTo>
                    <a:pt x="47" y="80"/>
                  </a:lnTo>
                  <a:lnTo>
                    <a:pt x="48" y="80"/>
                  </a:lnTo>
                  <a:close/>
                  <a:moveTo>
                    <a:pt x="48" y="80"/>
                  </a:moveTo>
                  <a:lnTo>
                    <a:pt x="47" y="80"/>
                  </a:lnTo>
                  <a:lnTo>
                    <a:pt x="48" y="80"/>
                  </a:lnTo>
                  <a:close/>
                  <a:moveTo>
                    <a:pt x="70" y="62"/>
                  </a:moveTo>
                  <a:lnTo>
                    <a:pt x="70" y="62"/>
                  </a:lnTo>
                  <a:lnTo>
                    <a:pt x="70" y="62"/>
                  </a:lnTo>
                  <a:close/>
                  <a:moveTo>
                    <a:pt x="34" y="56"/>
                  </a:moveTo>
                  <a:lnTo>
                    <a:pt x="34" y="56"/>
                  </a:lnTo>
                  <a:lnTo>
                    <a:pt x="34" y="56"/>
                  </a:lnTo>
                  <a:close/>
                  <a:moveTo>
                    <a:pt x="4" y="54"/>
                  </a:moveTo>
                  <a:lnTo>
                    <a:pt x="3" y="54"/>
                  </a:lnTo>
                  <a:lnTo>
                    <a:pt x="4" y="54"/>
                  </a:lnTo>
                  <a:close/>
                  <a:moveTo>
                    <a:pt x="3" y="54"/>
                  </a:moveTo>
                  <a:lnTo>
                    <a:pt x="3" y="54"/>
                  </a:lnTo>
                  <a:lnTo>
                    <a:pt x="3" y="54"/>
                  </a:lnTo>
                  <a:close/>
                  <a:moveTo>
                    <a:pt x="3" y="52"/>
                  </a:moveTo>
                  <a:lnTo>
                    <a:pt x="2" y="52"/>
                  </a:lnTo>
                  <a:lnTo>
                    <a:pt x="3" y="52"/>
                  </a:lnTo>
                  <a:close/>
                  <a:moveTo>
                    <a:pt x="0" y="51"/>
                  </a:moveTo>
                  <a:lnTo>
                    <a:pt x="0" y="51"/>
                  </a:lnTo>
                  <a:lnTo>
                    <a:pt x="0" y="51"/>
                  </a:lnTo>
                  <a:close/>
                  <a:moveTo>
                    <a:pt x="24" y="11"/>
                  </a:moveTo>
                  <a:lnTo>
                    <a:pt x="25" y="11"/>
                  </a:lnTo>
                  <a:lnTo>
                    <a:pt x="24" y="11"/>
                  </a:lnTo>
                  <a:close/>
                  <a:moveTo>
                    <a:pt x="26" y="11"/>
                  </a:moveTo>
                  <a:lnTo>
                    <a:pt x="26" y="11"/>
                  </a:lnTo>
                  <a:lnTo>
                    <a:pt x="26" y="11"/>
                  </a:lnTo>
                  <a:close/>
                  <a:moveTo>
                    <a:pt x="26" y="11"/>
                  </a:moveTo>
                  <a:lnTo>
                    <a:pt x="26" y="11"/>
                  </a:lnTo>
                  <a:lnTo>
                    <a:pt x="26" y="11"/>
                  </a:lnTo>
                  <a:close/>
                  <a:moveTo>
                    <a:pt x="24" y="10"/>
                  </a:moveTo>
                  <a:lnTo>
                    <a:pt x="24" y="9"/>
                  </a:lnTo>
                  <a:lnTo>
                    <a:pt x="24" y="10"/>
                  </a:lnTo>
                  <a:close/>
                  <a:moveTo>
                    <a:pt x="27" y="9"/>
                  </a:moveTo>
                  <a:lnTo>
                    <a:pt x="26" y="9"/>
                  </a:lnTo>
                  <a:lnTo>
                    <a:pt x="27" y="9"/>
                  </a:lnTo>
                  <a:close/>
                  <a:moveTo>
                    <a:pt x="24" y="9"/>
                  </a:moveTo>
                  <a:lnTo>
                    <a:pt x="24" y="9"/>
                  </a:lnTo>
                  <a:lnTo>
                    <a:pt x="24" y="9"/>
                  </a:lnTo>
                  <a:close/>
                  <a:moveTo>
                    <a:pt x="25" y="9"/>
                  </a:moveTo>
                  <a:lnTo>
                    <a:pt x="25" y="8"/>
                  </a:lnTo>
                  <a:lnTo>
                    <a:pt x="25" y="9"/>
                  </a:lnTo>
                  <a:close/>
                  <a:moveTo>
                    <a:pt x="25" y="8"/>
                  </a:moveTo>
                  <a:lnTo>
                    <a:pt x="24" y="8"/>
                  </a:lnTo>
                  <a:lnTo>
                    <a:pt x="25" y="8"/>
                  </a:lnTo>
                  <a:close/>
                  <a:moveTo>
                    <a:pt x="25" y="8"/>
                  </a:moveTo>
                  <a:lnTo>
                    <a:pt x="24" y="8"/>
                  </a:lnTo>
                  <a:lnTo>
                    <a:pt x="25" y="8"/>
                  </a:lnTo>
                  <a:close/>
                  <a:moveTo>
                    <a:pt x="24" y="6"/>
                  </a:moveTo>
                  <a:lnTo>
                    <a:pt x="24" y="6"/>
                  </a:lnTo>
                  <a:lnTo>
                    <a:pt x="24" y="6"/>
                  </a:lnTo>
                  <a:close/>
                  <a:moveTo>
                    <a:pt x="23" y="6"/>
                  </a:moveTo>
                  <a:lnTo>
                    <a:pt x="24" y="6"/>
                  </a:lnTo>
                  <a:lnTo>
                    <a:pt x="23" y="6"/>
                  </a:lnTo>
                  <a:lnTo>
                    <a:pt x="24" y="6"/>
                  </a:lnTo>
                  <a:lnTo>
                    <a:pt x="23" y="6"/>
                  </a:lnTo>
                  <a:close/>
                  <a:moveTo>
                    <a:pt x="24" y="5"/>
                  </a:moveTo>
                  <a:lnTo>
                    <a:pt x="24" y="5"/>
                  </a:lnTo>
                  <a:lnTo>
                    <a:pt x="24" y="5"/>
                  </a:lnTo>
                  <a:close/>
                  <a:moveTo>
                    <a:pt x="25" y="4"/>
                  </a:moveTo>
                  <a:lnTo>
                    <a:pt x="24" y="4"/>
                  </a:lnTo>
                  <a:lnTo>
                    <a:pt x="25" y="4"/>
                  </a:lnTo>
                  <a:close/>
                  <a:moveTo>
                    <a:pt x="24" y="4"/>
                  </a:moveTo>
                  <a:lnTo>
                    <a:pt x="25" y="4"/>
                  </a:lnTo>
                  <a:lnTo>
                    <a:pt x="24" y="4"/>
                  </a:lnTo>
                  <a:close/>
                  <a:moveTo>
                    <a:pt x="26" y="4"/>
                  </a:moveTo>
                  <a:lnTo>
                    <a:pt x="25" y="4"/>
                  </a:lnTo>
                  <a:lnTo>
                    <a:pt x="26" y="4"/>
                  </a:lnTo>
                  <a:close/>
                  <a:moveTo>
                    <a:pt x="26" y="4"/>
                  </a:moveTo>
                  <a:lnTo>
                    <a:pt x="25" y="4"/>
                  </a:lnTo>
                  <a:lnTo>
                    <a:pt x="26" y="4"/>
                  </a:lnTo>
                  <a:close/>
                  <a:moveTo>
                    <a:pt x="26" y="4"/>
                  </a:moveTo>
                  <a:lnTo>
                    <a:pt x="26" y="3"/>
                  </a:lnTo>
                  <a:lnTo>
                    <a:pt x="26" y="4"/>
                  </a:lnTo>
                  <a:close/>
                  <a:moveTo>
                    <a:pt x="26" y="4"/>
                  </a:moveTo>
                  <a:lnTo>
                    <a:pt x="26" y="3"/>
                  </a:lnTo>
                  <a:lnTo>
                    <a:pt x="26" y="4"/>
                  </a:lnTo>
                  <a:close/>
                  <a:moveTo>
                    <a:pt x="26" y="3"/>
                  </a:moveTo>
                  <a:lnTo>
                    <a:pt x="26" y="4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6" y="3"/>
                  </a:lnTo>
                  <a:close/>
                  <a:moveTo>
                    <a:pt x="26" y="3"/>
                  </a:moveTo>
                  <a:lnTo>
                    <a:pt x="26" y="4"/>
                  </a:lnTo>
                  <a:lnTo>
                    <a:pt x="26" y="3"/>
                  </a:lnTo>
                  <a:close/>
                  <a:moveTo>
                    <a:pt x="26" y="3"/>
                  </a:moveTo>
                  <a:lnTo>
                    <a:pt x="26" y="3"/>
                  </a:lnTo>
                  <a:lnTo>
                    <a:pt x="26" y="3"/>
                  </a:lnTo>
                  <a:close/>
                  <a:moveTo>
                    <a:pt x="27" y="3"/>
                  </a:move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close/>
                  <a:moveTo>
                    <a:pt x="26" y="3"/>
                  </a:moveTo>
                  <a:lnTo>
                    <a:pt x="26" y="3"/>
                  </a:lnTo>
                  <a:lnTo>
                    <a:pt x="26" y="3"/>
                  </a:lnTo>
                  <a:close/>
                  <a:moveTo>
                    <a:pt x="26" y="3"/>
                  </a:moveTo>
                  <a:lnTo>
                    <a:pt x="26" y="3"/>
                  </a:lnTo>
                  <a:lnTo>
                    <a:pt x="26" y="3"/>
                  </a:lnTo>
                  <a:close/>
                  <a:moveTo>
                    <a:pt x="32" y="1"/>
                  </a:moveTo>
                  <a:lnTo>
                    <a:pt x="31" y="1"/>
                  </a:lnTo>
                  <a:lnTo>
                    <a:pt x="32" y="0"/>
                  </a:lnTo>
                  <a:lnTo>
                    <a:pt x="3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5" name="Freeform 61"/>
            <p:cNvSpPr>
              <a:spLocks/>
            </p:cNvSpPr>
            <p:nvPr/>
          </p:nvSpPr>
          <p:spPr bwMode="auto">
            <a:xfrm>
              <a:off x="5735671" y="3670780"/>
              <a:ext cx="2611" cy="1378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1 w 2"/>
                <a:gd name="T5" fmla="*/ 0 h 1"/>
                <a:gd name="T6" fmla="*/ 1 w 2"/>
                <a:gd name="T7" fmla="*/ 0 h 1"/>
                <a:gd name="T8" fmla="*/ 1 w 2"/>
                <a:gd name="T9" fmla="*/ 0 h 1"/>
                <a:gd name="T10" fmla="*/ 1 w 2"/>
                <a:gd name="T11" fmla="*/ 0 h 1"/>
                <a:gd name="T12" fmla="*/ 1 w 2"/>
                <a:gd name="T13" fmla="*/ 0 h 1"/>
                <a:gd name="T14" fmla="*/ 2 w 2"/>
                <a:gd name="T15" fmla="*/ 0 h 1"/>
                <a:gd name="T16" fmla="*/ 2 w 2"/>
                <a:gd name="T17" fmla="*/ 0 h 1"/>
                <a:gd name="T18" fmla="*/ 2 w 2"/>
                <a:gd name="T19" fmla="*/ 0 h 1"/>
                <a:gd name="T20" fmla="*/ 2 w 2"/>
                <a:gd name="T21" fmla="*/ 0 h 1"/>
                <a:gd name="T22" fmla="*/ 2 w 2"/>
                <a:gd name="T23" fmla="*/ 0 h 1"/>
                <a:gd name="T24" fmla="*/ 2 w 2"/>
                <a:gd name="T25" fmla="*/ 0 h 1"/>
                <a:gd name="T26" fmla="*/ 2 w 2"/>
                <a:gd name="T27" fmla="*/ 1 h 1"/>
                <a:gd name="T28" fmla="*/ 2 w 2"/>
                <a:gd name="T29" fmla="*/ 1 h 1"/>
                <a:gd name="T30" fmla="*/ 2 w 2"/>
                <a:gd name="T31" fmla="*/ 1 h 1"/>
                <a:gd name="T32" fmla="*/ 2 w 2"/>
                <a:gd name="T33" fmla="*/ 1 h 1"/>
                <a:gd name="T34" fmla="*/ 2 w 2"/>
                <a:gd name="T35" fmla="*/ 1 h 1"/>
                <a:gd name="T36" fmla="*/ 2 w 2"/>
                <a:gd name="T37" fmla="*/ 1 h 1"/>
                <a:gd name="T38" fmla="*/ 2 w 2"/>
                <a:gd name="T39" fmla="*/ 1 h 1"/>
                <a:gd name="T40" fmla="*/ 2 w 2"/>
                <a:gd name="T41" fmla="*/ 1 h 1"/>
                <a:gd name="T42" fmla="*/ 2 w 2"/>
                <a:gd name="T43" fmla="*/ 1 h 1"/>
                <a:gd name="T44" fmla="*/ 2 w 2"/>
                <a:gd name="T45" fmla="*/ 1 h 1"/>
                <a:gd name="T46" fmla="*/ 1 w 2"/>
                <a:gd name="T47" fmla="*/ 1 h 1"/>
                <a:gd name="T48" fmla="*/ 1 w 2"/>
                <a:gd name="T49" fmla="*/ 1 h 1"/>
                <a:gd name="T50" fmla="*/ 1 w 2"/>
                <a:gd name="T51" fmla="*/ 1 h 1"/>
                <a:gd name="T52" fmla="*/ 1 w 2"/>
                <a:gd name="T53" fmla="*/ 1 h 1"/>
                <a:gd name="T54" fmla="*/ 1 w 2"/>
                <a:gd name="T55" fmla="*/ 1 h 1"/>
                <a:gd name="T56" fmla="*/ 1 w 2"/>
                <a:gd name="T57" fmla="*/ 1 h 1"/>
                <a:gd name="T58" fmla="*/ 1 w 2"/>
                <a:gd name="T59" fmla="*/ 1 h 1"/>
                <a:gd name="T60" fmla="*/ 1 w 2"/>
                <a:gd name="T61" fmla="*/ 1 h 1"/>
                <a:gd name="T62" fmla="*/ 1 w 2"/>
                <a:gd name="T63" fmla="*/ 1 h 1"/>
                <a:gd name="T64" fmla="*/ 0 w 2"/>
                <a:gd name="T65" fmla="*/ 1 h 1"/>
                <a:gd name="T66" fmla="*/ 0 w 2"/>
                <a:gd name="T67" fmla="*/ 1 h 1"/>
                <a:gd name="T68" fmla="*/ 0 w 2"/>
                <a:gd name="T69" fmla="*/ 1 h 1"/>
                <a:gd name="T70" fmla="*/ 0 w 2"/>
                <a:gd name="T71" fmla="*/ 1 h 1"/>
                <a:gd name="T72" fmla="*/ 0 w 2"/>
                <a:gd name="T73" fmla="*/ 1 h 1"/>
                <a:gd name="T74" fmla="*/ 0 w 2"/>
                <a:gd name="T75" fmla="*/ 1 h 1"/>
                <a:gd name="T76" fmla="*/ 0 w 2"/>
                <a:gd name="T77" fmla="*/ 1 h 1"/>
                <a:gd name="T78" fmla="*/ 0 w 2"/>
                <a:gd name="T79" fmla="*/ 1 h 1"/>
                <a:gd name="T80" fmla="*/ 0 w 2"/>
                <a:gd name="T81" fmla="*/ 1 h 1"/>
                <a:gd name="T82" fmla="*/ 0 w 2"/>
                <a:gd name="T83" fmla="*/ 1 h 1"/>
                <a:gd name="T84" fmla="*/ 0 w 2"/>
                <a:gd name="T85" fmla="*/ 1 h 1"/>
                <a:gd name="T86" fmla="*/ 0 w 2"/>
                <a:gd name="T87" fmla="*/ 1 h 1"/>
                <a:gd name="T88" fmla="*/ 0 w 2"/>
                <a:gd name="T89" fmla="*/ 1 h 1"/>
                <a:gd name="T90" fmla="*/ 0 w 2"/>
                <a:gd name="T91" fmla="*/ 1 h 1"/>
                <a:gd name="T92" fmla="*/ 0 w 2"/>
                <a:gd name="T93" fmla="*/ 1 h 1"/>
                <a:gd name="T94" fmla="*/ 0 w 2"/>
                <a:gd name="T95" fmla="*/ 1 h 1"/>
                <a:gd name="T96" fmla="*/ 0 w 2"/>
                <a:gd name="T97" fmla="*/ 1 h 1"/>
                <a:gd name="T98" fmla="*/ 0 w 2"/>
                <a:gd name="T99" fmla="*/ 1 h 1"/>
                <a:gd name="T100" fmla="*/ 0 w 2"/>
                <a:gd name="T101" fmla="*/ 0 h 1"/>
                <a:gd name="T102" fmla="*/ 0 w 2"/>
                <a:gd name="T103" fmla="*/ 0 h 1"/>
                <a:gd name="T104" fmla="*/ 0 w 2"/>
                <a:gd name="T105" fmla="*/ 0 h 1"/>
                <a:gd name="T106" fmla="*/ 0 w 2"/>
                <a:gd name="T107" fmla="*/ 0 h 1"/>
                <a:gd name="T108" fmla="*/ 0 w 2"/>
                <a:gd name="T109" fmla="*/ 0 h 1"/>
                <a:gd name="T110" fmla="*/ 0 w 2"/>
                <a:gd name="T111" fmla="*/ 0 h 1"/>
                <a:gd name="T112" fmla="*/ 0 w 2"/>
                <a:gd name="T113" fmla="*/ 0 h 1"/>
                <a:gd name="T114" fmla="*/ 0 w 2"/>
                <a:gd name="T115" fmla="*/ 0 h 1"/>
                <a:gd name="T116" fmla="*/ 0 w 2"/>
                <a:gd name="T117" fmla="*/ 0 h 1"/>
                <a:gd name="T118" fmla="*/ 0 w 2"/>
                <a:gd name="T119" fmla="*/ 0 h 1"/>
                <a:gd name="T120" fmla="*/ 0 w 2"/>
                <a:gd name="T12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6" name="Freeform 62"/>
            <p:cNvSpPr>
              <a:spLocks noEditPoints="1"/>
            </p:cNvSpPr>
            <p:nvPr/>
          </p:nvSpPr>
          <p:spPr bwMode="auto">
            <a:xfrm>
              <a:off x="5735671" y="3669403"/>
              <a:ext cx="3916" cy="2756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2 w 3"/>
                <a:gd name="T5" fmla="*/ 2 h 2"/>
                <a:gd name="T6" fmla="*/ 2 w 3"/>
                <a:gd name="T7" fmla="*/ 2 h 2"/>
                <a:gd name="T8" fmla="*/ 2 w 3"/>
                <a:gd name="T9" fmla="*/ 2 h 2"/>
                <a:gd name="T10" fmla="*/ 1 w 3"/>
                <a:gd name="T11" fmla="*/ 2 h 2"/>
                <a:gd name="T12" fmla="*/ 1 w 3"/>
                <a:gd name="T13" fmla="*/ 2 h 2"/>
                <a:gd name="T14" fmla="*/ 1 w 3"/>
                <a:gd name="T15" fmla="*/ 2 h 2"/>
                <a:gd name="T16" fmla="*/ 1 w 3"/>
                <a:gd name="T17" fmla="*/ 2 h 2"/>
                <a:gd name="T18" fmla="*/ 1 w 3"/>
                <a:gd name="T19" fmla="*/ 2 h 2"/>
                <a:gd name="T20" fmla="*/ 1 w 3"/>
                <a:gd name="T21" fmla="*/ 2 h 2"/>
                <a:gd name="T22" fmla="*/ 1 w 3"/>
                <a:gd name="T23" fmla="*/ 2 h 2"/>
                <a:gd name="T24" fmla="*/ 1 w 3"/>
                <a:gd name="T25" fmla="*/ 2 h 2"/>
                <a:gd name="T26" fmla="*/ 1 w 3"/>
                <a:gd name="T27" fmla="*/ 2 h 2"/>
                <a:gd name="T28" fmla="*/ 1 w 3"/>
                <a:gd name="T29" fmla="*/ 2 h 2"/>
                <a:gd name="T30" fmla="*/ 1 w 3"/>
                <a:gd name="T31" fmla="*/ 2 h 2"/>
                <a:gd name="T32" fmla="*/ 1 w 3"/>
                <a:gd name="T33" fmla="*/ 2 h 2"/>
                <a:gd name="T34" fmla="*/ 0 w 3"/>
                <a:gd name="T35" fmla="*/ 2 h 2"/>
                <a:gd name="T36" fmla="*/ 0 w 3"/>
                <a:gd name="T37" fmla="*/ 2 h 2"/>
                <a:gd name="T38" fmla="*/ 0 w 3"/>
                <a:gd name="T39" fmla="*/ 2 h 2"/>
                <a:gd name="T40" fmla="*/ 0 w 3"/>
                <a:gd name="T41" fmla="*/ 2 h 2"/>
                <a:gd name="T42" fmla="*/ 0 w 3"/>
                <a:gd name="T43" fmla="*/ 2 h 2"/>
                <a:gd name="T44" fmla="*/ 3 w 3"/>
                <a:gd name="T45" fmla="*/ 0 h 2"/>
                <a:gd name="T46" fmla="*/ 3 w 3"/>
                <a:gd name="T47" fmla="*/ 0 h 2"/>
                <a:gd name="T48" fmla="*/ 3 w 3"/>
                <a:gd name="T49" fmla="*/ 0 h 2"/>
                <a:gd name="T50" fmla="*/ 3 w 3"/>
                <a:gd name="T51" fmla="*/ 0 h 2"/>
                <a:gd name="T52" fmla="*/ 3 w 3"/>
                <a:gd name="T53" fmla="*/ 0 h 2"/>
                <a:gd name="T54" fmla="*/ 3 w 3"/>
                <a:gd name="T55" fmla="*/ 0 h 2"/>
                <a:gd name="T56" fmla="*/ 3 w 3"/>
                <a:gd name="T57" fmla="*/ 0 h 2"/>
                <a:gd name="T58" fmla="*/ 3 w 3"/>
                <a:gd name="T59" fmla="*/ 0 h 2"/>
                <a:gd name="T60" fmla="*/ 3 w 3"/>
                <a:gd name="T6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  <a:moveTo>
                    <a:pt x="1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close/>
                  <a:moveTo>
                    <a:pt x="1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close/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7" name="Freeform 63"/>
            <p:cNvSpPr>
              <a:spLocks/>
            </p:cNvSpPr>
            <p:nvPr/>
          </p:nvSpPr>
          <p:spPr bwMode="auto">
            <a:xfrm>
              <a:off x="5978462" y="3521974"/>
              <a:ext cx="77014" cy="41335"/>
            </a:xfrm>
            <a:custGeom>
              <a:avLst/>
              <a:gdLst>
                <a:gd name="T0" fmla="*/ 1 w 59"/>
                <a:gd name="T1" fmla="*/ 17 h 30"/>
                <a:gd name="T2" fmla="*/ 3 w 59"/>
                <a:gd name="T3" fmla="*/ 14 h 30"/>
                <a:gd name="T4" fmla="*/ 4 w 59"/>
                <a:gd name="T5" fmla="*/ 10 h 30"/>
                <a:gd name="T6" fmla="*/ 5 w 59"/>
                <a:gd name="T7" fmla="*/ 10 h 30"/>
                <a:gd name="T8" fmla="*/ 5 w 59"/>
                <a:gd name="T9" fmla="*/ 10 h 30"/>
                <a:gd name="T10" fmla="*/ 6 w 59"/>
                <a:gd name="T11" fmla="*/ 7 h 30"/>
                <a:gd name="T12" fmla="*/ 9 w 59"/>
                <a:gd name="T13" fmla="*/ 6 h 30"/>
                <a:gd name="T14" fmla="*/ 13 w 59"/>
                <a:gd name="T15" fmla="*/ 4 h 30"/>
                <a:gd name="T16" fmla="*/ 15 w 59"/>
                <a:gd name="T17" fmla="*/ 7 h 30"/>
                <a:gd name="T18" fmla="*/ 18 w 59"/>
                <a:gd name="T19" fmla="*/ 10 h 30"/>
                <a:gd name="T20" fmla="*/ 20 w 59"/>
                <a:gd name="T21" fmla="*/ 13 h 30"/>
                <a:gd name="T22" fmla="*/ 23 w 59"/>
                <a:gd name="T23" fmla="*/ 14 h 30"/>
                <a:gd name="T24" fmla="*/ 22 w 59"/>
                <a:gd name="T25" fmla="*/ 15 h 30"/>
                <a:gd name="T26" fmla="*/ 22 w 59"/>
                <a:gd name="T27" fmla="*/ 15 h 30"/>
                <a:gd name="T28" fmla="*/ 25 w 59"/>
                <a:gd name="T29" fmla="*/ 14 h 30"/>
                <a:gd name="T30" fmla="*/ 26 w 59"/>
                <a:gd name="T31" fmla="*/ 16 h 30"/>
                <a:gd name="T32" fmla="*/ 26 w 59"/>
                <a:gd name="T33" fmla="*/ 15 h 30"/>
                <a:gd name="T34" fmla="*/ 25 w 59"/>
                <a:gd name="T35" fmla="*/ 14 h 30"/>
                <a:gd name="T36" fmla="*/ 27 w 59"/>
                <a:gd name="T37" fmla="*/ 12 h 30"/>
                <a:gd name="T38" fmla="*/ 27 w 59"/>
                <a:gd name="T39" fmla="*/ 8 h 30"/>
                <a:gd name="T40" fmla="*/ 27 w 59"/>
                <a:gd name="T41" fmla="*/ 4 h 30"/>
                <a:gd name="T42" fmla="*/ 29 w 59"/>
                <a:gd name="T43" fmla="*/ 2 h 30"/>
                <a:gd name="T44" fmla="*/ 33 w 59"/>
                <a:gd name="T45" fmla="*/ 1 h 30"/>
                <a:gd name="T46" fmla="*/ 36 w 59"/>
                <a:gd name="T47" fmla="*/ 0 h 30"/>
                <a:gd name="T48" fmla="*/ 38 w 59"/>
                <a:gd name="T49" fmla="*/ 3 h 30"/>
                <a:gd name="T50" fmla="*/ 41 w 59"/>
                <a:gd name="T51" fmla="*/ 3 h 30"/>
                <a:gd name="T52" fmla="*/ 42 w 59"/>
                <a:gd name="T53" fmla="*/ 5 h 30"/>
                <a:gd name="T54" fmla="*/ 44 w 59"/>
                <a:gd name="T55" fmla="*/ 7 h 30"/>
                <a:gd name="T56" fmla="*/ 47 w 59"/>
                <a:gd name="T57" fmla="*/ 7 h 30"/>
                <a:gd name="T58" fmla="*/ 49 w 59"/>
                <a:gd name="T59" fmla="*/ 7 h 30"/>
                <a:gd name="T60" fmla="*/ 53 w 59"/>
                <a:gd name="T61" fmla="*/ 7 h 30"/>
                <a:gd name="T62" fmla="*/ 55 w 59"/>
                <a:gd name="T63" fmla="*/ 10 h 30"/>
                <a:gd name="T64" fmla="*/ 55 w 59"/>
                <a:gd name="T65" fmla="*/ 13 h 30"/>
                <a:gd name="T66" fmla="*/ 55 w 59"/>
                <a:gd name="T67" fmla="*/ 15 h 30"/>
                <a:gd name="T68" fmla="*/ 56 w 59"/>
                <a:gd name="T69" fmla="*/ 16 h 30"/>
                <a:gd name="T70" fmla="*/ 57 w 59"/>
                <a:gd name="T71" fmla="*/ 19 h 30"/>
                <a:gd name="T72" fmla="*/ 58 w 59"/>
                <a:gd name="T73" fmla="*/ 21 h 30"/>
                <a:gd name="T74" fmla="*/ 59 w 59"/>
                <a:gd name="T75" fmla="*/ 24 h 30"/>
                <a:gd name="T76" fmla="*/ 56 w 59"/>
                <a:gd name="T77" fmla="*/ 26 h 30"/>
                <a:gd name="T78" fmla="*/ 53 w 59"/>
                <a:gd name="T79" fmla="*/ 28 h 30"/>
                <a:gd name="T80" fmla="*/ 51 w 59"/>
                <a:gd name="T81" fmla="*/ 29 h 30"/>
                <a:gd name="T82" fmla="*/ 48 w 59"/>
                <a:gd name="T83" fmla="*/ 29 h 30"/>
                <a:gd name="T84" fmla="*/ 46 w 59"/>
                <a:gd name="T85" fmla="*/ 30 h 30"/>
                <a:gd name="T86" fmla="*/ 43 w 59"/>
                <a:gd name="T87" fmla="*/ 28 h 30"/>
                <a:gd name="T88" fmla="*/ 40 w 59"/>
                <a:gd name="T89" fmla="*/ 26 h 30"/>
                <a:gd name="T90" fmla="*/ 37 w 59"/>
                <a:gd name="T91" fmla="*/ 25 h 30"/>
                <a:gd name="T92" fmla="*/ 34 w 59"/>
                <a:gd name="T93" fmla="*/ 24 h 30"/>
                <a:gd name="T94" fmla="*/ 33 w 59"/>
                <a:gd name="T95" fmla="*/ 22 h 30"/>
                <a:gd name="T96" fmla="*/ 32 w 59"/>
                <a:gd name="T97" fmla="*/ 21 h 30"/>
                <a:gd name="T98" fmla="*/ 30 w 59"/>
                <a:gd name="T99" fmla="*/ 22 h 30"/>
                <a:gd name="T100" fmla="*/ 27 w 59"/>
                <a:gd name="T101" fmla="*/ 22 h 30"/>
                <a:gd name="T102" fmla="*/ 25 w 59"/>
                <a:gd name="T103" fmla="*/ 22 h 30"/>
                <a:gd name="T104" fmla="*/ 21 w 59"/>
                <a:gd name="T105" fmla="*/ 22 h 30"/>
                <a:gd name="T106" fmla="*/ 18 w 59"/>
                <a:gd name="T107" fmla="*/ 22 h 30"/>
                <a:gd name="T108" fmla="*/ 15 w 59"/>
                <a:gd name="T109" fmla="*/ 22 h 30"/>
                <a:gd name="T110" fmla="*/ 11 w 59"/>
                <a:gd name="T111" fmla="*/ 21 h 30"/>
                <a:gd name="T112" fmla="*/ 7 w 59"/>
                <a:gd name="T113" fmla="*/ 22 h 30"/>
                <a:gd name="T114" fmla="*/ 4 w 59"/>
                <a:gd name="T115" fmla="*/ 24 h 30"/>
                <a:gd name="T116" fmla="*/ 2 w 59"/>
                <a:gd name="T117" fmla="*/ 25 h 30"/>
                <a:gd name="T118" fmla="*/ 0 w 59"/>
                <a:gd name="T119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" h="30">
                  <a:moveTo>
                    <a:pt x="1" y="19"/>
                  </a:moveTo>
                  <a:lnTo>
                    <a:pt x="0" y="19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5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20" y="13"/>
                  </a:lnTo>
                  <a:lnTo>
                    <a:pt x="20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1" y="15"/>
                  </a:lnTo>
                  <a:lnTo>
                    <a:pt x="22" y="15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21" y="17"/>
                  </a:lnTo>
                  <a:lnTo>
                    <a:pt x="22" y="17"/>
                  </a:lnTo>
                  <a:lnTo>
                    <a:pt x="21" y="16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6"/>
                  </a:lnTo>
                  <a:lnTo>
                    <a:pt x="27" y="16"/>
                  </a:lnTo>
                  <a:lnTo>
                    <a:pt x="26" y="16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5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6" y="14"/>
                  </a:lnTo>
                  <a:lnTo>
                    <a:pt x="25" y="14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9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1"/>
                  </a:lnTo>
                  <a:lnTo>
                    <a:pt x="35" y="2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2" y="4"/>
                  </a:lnTo>
                  <a:lnTo>
                    <a:pt x="42" y="5"/>
                  </a:lnTo>
                  <a:lnTo>
                    <a:pt x="43" y="5"/>
                  </a:lnTo>
                  <a:lnTo>
                    <a:pt x="42" y="5"/>
                  </a:lnTo>
                  <a:lnTo>
                    <a:pt x="43" y="5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7"/>
                  </a:lnTo>
                  <a:lnTo>
                    <a:pt x="43" y="6"/>
                  </a:lnTo>
                  <a:lnTo>
                    <a:pt x="43" y="7"/>
                  </a:lnTo>
                  <a:lnTo>
                    <a:pt x="44" y="7"/>
                  </a:lnTo>
                  <a:lnTo>
                    <a:pt x="44" y="7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9" y="6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0" y="7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3" y="9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6" y="10"/>
                  </a:lnTo>
                  <a:lnTo>
                    <a:pt x="56" y="11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5" y="13"/>
                  </a:lnTo>
                  <a:lnTo>
                    <a:pt x="55" y="13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5" y="15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4" y="16"/>
                  </a:lnTo>
                  <a:lnTo>
                    <a:pt x="55" y="16"/>
                  </a:lnTo>
                  <a:lnTo>
                    <a:pt x="55" y="15"/>
                  </a:lnTo>
                  <a:lnTo>
                    <a:pt x="55" y="16"/>
                  </a:lnTo>
                  <a:lnTo>
                    <a:pt x="55" y="15"/>
                  </a:lnTo>
                  <a:lnTo>
                    <a:pt x="55" y="15"/>
                  </a:lnTo>
                  <a:lnTo>
                    <a:pt x="56" y="15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6" y="17"/>
                  </a:lnTo>
                  <a:lnTo>
                    <a:pt x="56" y="16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8"/>
                  </a:lnTo>
                  <a:lnTo>
                    <a:pt x="57" y="18"/>
                  </a:lnTo>
                  <a:lnTo>
                    <a:pt x="57" y="18"/>
                  </a:lnTo>
                  <a:lnTo>
                    <a:pt x="57" y="19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1"/>
                  </a:lnTo>
                  <a:lnTo>
                    <a:pt x="58" y="21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9" y="22"/>
                  </a:lnTo>
                  <a:lnTo>
                    <a:pt x="59" y="23"/>
                  </a:lnTo>
                  <a:lnTo>
                    <a:pt x="59" y="24"/>
                  </a:lnTo>
                  <a:lnTo>
                    <a:pt x="58" y="24"/>
                  </a:lnTo>
                  <a:lnTo>
                    <a:pt x="59" y="24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5"/>
                  </a:lnTo>
                  <a:lnTo>
                    <a:pt x="57" y="25"/>
                  </a:lnTo>
                  <a:lnTo>
                    <a:pt x="56" y="25"/>
                  </a:lnTo>
                  <a:lnTo>
                    <a:pt x="56" y="25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5" y="27"/>
                  </a:lnTo>
                  <a:lnTo>
                    <a:pt x="54" y="27"/>
                  </a:lnTo>
                  <a:lnTo>
                    <a:pt x="54" y="28"/>
                  </a:lnTo>
                  <a:lnTo>
                    <a:pt x="53" y="28"/>
                  </a:lnTo>
                  <a:lnTo>
                    <a:pt x="54" y="28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51" y="29"/>
                  </a:lnTo>
                  <a:lnTo>
                    <a:pt x="51" y="29"/>
                  </a:lnTo>
                  <a:lnTo>
                    <a:pt x="51" y="29"/>
                  </a:lnTo>
                  <a:lnTo>
                    <a:pt x="50" y="29"/>
                  </a:lnTo>
                  <a:lnTo>
                    <a:pt x="50" y="28"/>
                  </a:lnTo>
                  <a:lnTo>
                    <a:pt x="49" y="28"/>
                  </a:lnTo>
                  <a:lnTo>
                    <a:pt x="49" y="29"/>
                  </a:lnTo>
                  <a:lnTo>
                    <a:pt x="49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30"/>
                  </a:lnTo>
                  <a:lnTo>
                    <a:pt x="47" y="30"/>
                  </a:lnTo>
                  <a:lnTo>
                    <a:pt x="47" y="30"/>
                  </a:lnTo>
                  <a:lnTo>
                    <a:pt x="47" y="30"/>
                  </a:lnTo>
                  <a:lnTo>
                    <a:pt x="47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1" y="28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41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39" y="26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7" y="25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7" y="25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5" y="25"/>
                  </a:lnTo>
                  <a:lnTo>
                    <a:pt x="35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33" y="22"/>
                  </a:lnTo>
                  <a:lnTo>
                    <a:pt x="32" y="22"/>
                  </a:lnTo>
                  <a:lnTo>
                    <a:pt x="33" y="22"/>
                  </a:lnTo>
                  <a:lnTo>
                    <a:pt x="32" y="22"/>
                  </a:lnTo>
                  <a:lnTo>
                    <a:pt x="33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3" y="22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1" y="21"/>
                  </a:lnTo>
                  <a:lnTo>
                    <a:pt x="30" y="21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29" y="22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28" y="23"/>
                  </a:lnTo>
                  <a:lnTo>
                    <a:pt x="27" y="23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7" y="23"/>
                  </a:lnTo>
                  <a:lnTo>
                    <a:pt x="26" y="23"/>
                  </a:lnTo>
                  <a:lnTo>
                    <a:pt x="26" y="24"/>
                  </a:lnTo>
                  <a:lnTo>
                    <a:pt x="26" y="23"/>
                  </a:lnTo>
                  <a:lnTo>
                    <a:pt x="26" y="24"/>
                  </a:lnTo>
                  <a:lnTo>
                    <a:pt x="26" y="23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4" y="22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0" y="22"/>
                  </a:lnTo>
                  <a:lnTo>
                    <a:pt x="19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1"/>
                  </a:lnTo>
                  <a:lnTo>
                    <a:pt x="16" y="21"/>
                  </a:lnTo>
                  <a:lnTo>
                    <a:pt x="16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3" y="22"/>
                  </a:lnTo>
                  <a:lnTo>
                    <a:pt x="13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2" y="25"/>
                  </a:lnTo>
                  <a:lnTo>
                    <a:pt x="3" y="25"/>
                  </a:lnTo>
                  <a:lnTo>
                    <a:pt x="2" y="25"/>
                  </a:lnTo>
                  <a:lnTo>
                    <a:pt x="3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8" name="Freeform 64"/>
            <p:cNvSpPr>
              <a:spLocks noEditPoints="1"/>
            </p:cNvSpPr>
            <p:nvPr/>
          </p:nvSpPr>
          <p:spPr bwMode="auto">
            <a:xfrm>
              <a:off x="6009790" y="3539887"/>
              <a:ext cx="2611" cy="2756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2 w 2"/>
                <a:gd name="T5" fmla="*/ 2 h 2"/>
                <a:gd name="T6" fmla="*/ 2 w 2"/>
                <a:gd name="T7" fmla="*/ 2 h 2"/>
                <a:gd name="T8" fmla="*/ 2 w 2"/>
                <a:gd name="T9" fmla="*/ 2 h 2"/>
                <a:gd name="T10" fmla="*/ 2 w 2"/>
                <a:gd name="T11" fmla="*/ 2 h 2"/>
                <a:gd name="T12" fmla="*/ 1 w 2"/>
                <a:gd name="T13" fmla="*/ 2 h 2"/>
                <a:gd name="T14" fmla="*/ 2 w 2"/>
                <a:gd name="T15" fmla="*/ 2 h 2"/>
                <a:gd name="T16" fmla="*/ 2 w 2"/>
                <a:gd name="T17" fmla="*/ 2 h 2"/>
                <a:gd name="T18" fmla="*/ 2 w 2"/>
                <a:gd name="T19" fmla="*/ 2 h 2"/>
                <a:gd name="T20" fmla="*/ 2 w 2"/>
                <a:gd name="T21" fmla="*/ 2 h 2"/>
                <a:gd name="T22" fmla="*/ 2 w 2"/>
                <a:gd name="T23" fmla="*/ 2 h 2"/>
                <a:gd name="T24" fmla="*/ 1 w 2"/>
                <a:gd name="T25" fmla="*/ 0 h 2"/>
                <a:gd name="T26" fmla="*/ 1 w 2"/>
                <a:gd name="T27" fmla="*/ 0 h 2"/>
                <a:gd name="T28" fmla="*/ 1 w 2"/>
                <a:gd name="T29" fmla="*/ 0 h 2"/>
                <a:gd name="T30" fmla="*/ 1 w 2"/>
                <a:gd name="T31" fmla="*/ 0 h 2"/>
                <a:gd name="T32" fmla="*/ 1 w 2"/>
                <a:gd name="T33" fmla="*/ 0 h 2"/>
                <a:gd name="T34" fmla="*/ 1 w 2"/>
                <a:gd name="T35" fmla="*/ 0 h 2"/>
                <a:gd name="T36" fmla="*/ 1 w 2"/>
                <a:gd name="T37" fmla="*/ 0 h 2"/>
                <a:gd name="T38" fmla="*/ 1 w 2"/>
                <a:gd name="T39" fmla="*/ 0 h 2"/>
                <a:gd name="T40" fmla="*/ 1 w 2"/>
                <a:gd name="T41" fmla="*/ 0 h 2"/>
                <a:gd name="T42" fmla="*/ 1 w 2"/>
                <a:gd name="T43" fmla="*/ 0 h 2"/>
                <a:gd name="T44" fmla="*/ 1 w 2"/>
                <a:gd name="T45" fmla="*/ 0 h 2"/>
                <a:gd name="T46" fmla="*/ 1 w 2"/>
                <a:gd name="T47" fmla="*/ 0 h 2"/>
                <a:gd name="T48" fmla="*/ 1 w 2"/>
                <a:gd name="T49" fmla="*/ 0 h 2"/>
                <a:gd name="T50" fmla="*/ 1 w 2"/>
                <a:gd name="T51" fmla="*/ 0 h 2"/>
                <a:gd name="T52" fmla="*/ 1 w 2"/>
                <a:gd name="T53" fmla="*/ 0 h 2"/>
                <a:gd name="T54" fmla="*/ 1 w 2"/>
                <a:gd name="T55" fmla="*/ 0 h 2"/>
                <a:gd name="T56" fmla="*/ 1 w 2"/>
                <a:gd name="T57" fmla="*/ 0 h 2"/>
                <a:gd name="T58" fmla="*/ 1 w 2"/>
                <a:gd name="T59" fmla="*/ 0 h 2"/>
                <a:gd name="T60" fmla="*/ 1 w 2"/>
                <a:gd name="T61" fmla="*/ 0 h 2"/>
                <a:gd name="T62" fmla="*/ 1 w 2"/>
                <a:gd name="T63" fmla="*/ 0 h 2"/>
                <a:gd name="T64" fmla="*/ 1 w 2"/>
                <a:gd name="T65" fmla="*/ 0 h 2"/>
                <a:gd name="T66" fmla="*/ 1 w 2"/>
                <a:gd name="T67" fmla="*/ 0 h 2"/>
                <a:gd name="T68" fmla="*/ 1 w 2"/>
                <a:gd name="T69" fmla="*/ 0 h 2"/>
                <a:gd name="T70" fmla="*/ 1 w 2"/>
                <a:gd name="T71" fmla="*/ 0 h 2"/>
                <a:gd name="T72" fmla="*/ 1 w 2"/>
                <a:gd name="T73" fmla="*/ 1 h 2"/>
                <a:gd name="T74" fmla="*/ 1 w 2"/>
                <a:gd name="T75" fmla="*/ 1 h 2"/>
                <a:gd name="T76" fmla="*/ 1 w 2"/>
                <a:gd name="T77" fmla="*/ 1 h 2"/>
                <a:gd name="T78" fmla="*/ 1 w 2"/>
                <a:gd name="T79" fmla="*/ 1 h 2"/>
                <a:gd name="T80" fmla="*/ 1 w 2"/>
                <a:gd name="T81" fmla="*/ 1 h 2"/>
                <a:gd name="T82" fmla="*/ 1 w 2"/>
                <a:gd name="T83" fmla="*/ 1 h 2"/>
                <a:gd name="T84" fmla="*/ 1 w 2"/>
                <a:gd name="T85" fmla="*/ 1 h 2"/>
                <a:gd name="T86" fmla="*/ 1 w 2"/>
                <a:gd name="T87" fmla="*/ 1 h 2"/>
                <a:gd name="T88" fmla="*/ 1 w 2"/>
                <a:gd name="T89" fmla="*/ 1 h 2"/>
                <a:gd name="T90" fmla="*/ 1 w 2"/>
                <a:gd name="T91" fmla="*/ 1 h 2"/>
                <a:gd name="T92" fmla="*/ 0 w 2"/>
                <a:gd name="T93" fmla="*/ 1 h 2"/>
                <a:gd name="T94" fmla="*/ 0 w 2"/>
                <a:gd name="T95" fmla="*/ 1 h 2"/>
                <a:gd name="T96" fmla="*/ 0 w 2"/>
                <a:gd name="T97" fmla="*/ 1 h 2"/>
                <a:gd name="T98" fmla="*/ 0 w 2"/>
                <a:gd name="T99" fmla="*/ 1 h 2"/>
                <a:gd name="T100" fmla="*/ 0 w 2"/>
                <a:gd name="T101" fmla="*/ 1 h 2"/>
                <a:gd name="T102" fmla="*/ 0 w 2"/>
                <a:gd name="T103" fmla="*/ 1 h 2"/>
                <a:gd name="T104" fmla="*/ 0 w 2"/>
                <a:gd name="T105" fmla="*/ 1 h 2"/>
                <a:gd name="T106" fmla="*/ 1 w 2"/>
                <a:gd name="T107" fmla="*/ 1 h 2"/>
                <a:gd name="T108" fmla="*/ 1 w 2"/>
                <a:gd name="T109" fmla="*/ 1 h 2"/>
                <a:gd name="T110" fmla="*/ 1 w 2"/>
                <a:gd name="T111" fmla="*/ 0 h 2"/>
                <a:gd name="T112" fmla="*/ 1 w 2"/>
                <a:gd name="T113" fmla="*/ 0 h 2"/>
                <a:gd name="T114" fmla="*/ 1 w 2"/>
                <a:gd name="T115" fmla="*/ 0 h 2"/>
                <a:gd name="T116" fmla="*/ 1 w 2"/>
                <a:gd name="T117" fmla="*/ 0 h 2"/>
                <a:gd name="T118" fmla="*/ 1 w 2"/>
                <a:gd name="T119" fmla="*/ 0 h 2"/>
                <a:gd name="T120" fmla="*/ 1 w 2"/>
                <a:gd name="T12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9" name="Freeform 65"/>
            <p:cNvSpPr>
              <a:spLocks/>
            </p:cNvSpPr>
            <p:nvPr/>
          </p:nvSpPr>
          <p:spPr bwMode="auto">
            <a:xfrm>
              <a:off x="5858372" y="3702471"/>
              <a:ext cx="1305" cy="2756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2 h 2"/>
                <a:gd name="T6" fmla="*/ 1 w 1"/>
                <a:gd name="T7" fmla="*/ 2 h 2"/>
                <a:gd name="T8" fmla="*/ 1 w 1"/>
                <a:gd name="T9" fmla="*/ 2 h 2"/>
                <a:gd name="T10" fmla="*/ 1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1 w 1"/>
                <a:gd name="T17" fmla="*/ 2 h 2"/>
                <a:gd name="T18" fmla="*/ 1 w 1"/>
                <a:gd name="T19" fmla="*/ 2 h 2"/>
                <a:gd name="T20" fmla="*/ 1 w 1"/>
                <a:gd name="T21" fmla="*/ 2 h 2"/>
                <a:gd name="T22" fmla="*/ 1 w 1"/>
                <a:gd name="T23" fmla="*/ 2 h 2"/>
                <a:gd name="T24" fmla="*/ 1 w 1"/>
                <a:gd name="T25" fmla="*/ 2 h 2"/>
                <a:gd name="T26" fmla="*/ 0 w 1"/>
                <a:gd name="T27" fmla="*/ 1 h 2"/>
                <a:gd name="T28" fmla="*/ 0 w 1"/>
                <a:gd name="T29" fmla="*/ 1 h 2"/>
                <a:gd name="T30" fmla="*/ 0 w 1"/>
                <a:gd name="T31" fmla="*/ 1 h 2"/>
                <a:gd name="T32" fmla="*/ 1 w 1"/>
                <a:gd name="T33" fmla="*/ 1 h 2"/>
                <a:gd name="T34" fmla="*/ 1 w 1"/>
                <a:gd name="T35" fmla="*/ 0 h 2"/>
                <a:gd name="T36" fmla="*/ 1 w 1"/>
                <a:gd name="T37" fmla="*/ 0 h 2"/>
                <a:gd name="T38" fmla="*/ 1 w 1"/>
                <a:gd name="T39" fmla="*/ 0 h 2"/>
                <a:gd name="T40" fmla="*/ 1 w 1"/>
                <a:gd name="T41" fmla="*/ 0 h 2"/>
                <a:gd name="T42" fmla="*/ 1 w 1"/>
                <a:gd name="T43" fmla="*/ 0 h 2"/>
                <a:gd name="T44" fmla="*/ 1 w 1"/>
                <a:gd name="T45" fmla="*/ 1 h 2"/>
                <a:gd name="T46" fmla="*/ 1 w 1"/>
                <a:gd name="T47" fmla="*/ 1 h 2"/>
                <a:gd name="T48" fmla="*/ 1 w 1"/>
                <a:gd name="T49" fmla="*/ 1 h 2"/>
                <a:gd name="T50" fmla="*/ 1 w 1"/>
                <a:gd name="T51" fmla="*/ 1 h 2"/>
                <a:gd name="T52" fmla="*/ 1 w 1"/>
                <a:gd name="T53" fmla="*/ 1 h 2"/>
                <a:gd name="T54" fmla="*/ 1 w 1"/>
                <a:gd name="T55" fmla="*/ 1 h 2"/>
                <a:gd name="T56" fmla="*/ 1 w 1"/>
                <a:gd name="T57" fmla="*/ 1 h 2"/>
                <a:gd name="T58" fmla="*/ 1 w 1"/>
                <a:gd name="T59" fmla="*/ 1 h 2"/>
                <a:gd name="T60" fmla="*/ 1 w 1"/>
                <a:gd name="T61" fmla="*/ 1 h 2"/>
                <a:gd name="T62" fmla="*/ 1 w 1"/>
                <a:gd name="T63" fmla="*/ 2 h 2"/>
                <a:gd name="T64" fmla="*/ 1 w 1"/>
                <a:gd name="T65" fmla="*/ 2 h 2"/>
                <a:gd name="T66" fmla="*/ 1 w 1"/>
                <a:gd name="T67" fmla="*/ 2 h 2"/>
                <a:gd name="T68" fmla="*/ 1 w 1"/>
                <a:gd name="T69" fmla="*/ 2 h 2"/>
                <a:gd name="T70" fmla="*/ 1 w 1"/>
                <a:gd name="T71" fmla="*/ 2 h 2"/>
                <a:gd name="T72" fmla="*/ 1 w 1"/>
                <a:gd name="T73" fmla="*/ 2 h 2"/>
                <a:gd name="T74" fmla="*/ 1 w 1"/>
                <a:gd name="T7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0" name="Freeform 66"/>
            <p:cNvSpPr>
              <a:spLocks noEditPoints="1"/>
            </p:cNvSpPr>
            <p:nvPr/>
          </p:nvSpPr>
          <p:spPr bwMode="auto">
            <a:xfrm>
              <a:off x="5978462" y="3550909"/>
              <a:ext cx="61350" cy="42713"/>
            </a:xfrm>
            <a:custGeom>
              <a:avLst/>
              <a:gdLst>
                <a:gd name="T0" fmla="*/ 0 w 47"/>
                <a:gd name="T1" fmla="*/ 14 h 31"/>
                <a:gd name="T2" fmla="*/ 2 w 47"/>
                <a:gd name="T3" fmla="*/ 9 h 31"/>
                <a:gd name="T4" fmla="*/ 2 w 47"/>
                <a:gd name="T5" fmla="*/ 12 h 31"/>
                <a:gd name="T6" fmla="*/ 32 w 47"/>
                <a:gd name="T7" fmla="*/ 1 h 31"/>
                <a:gd name="T8" fmla="*/ 33 w 47"/>
                <a:gd name="T9" fmla="*/ 2 h 31"/>
                <a:gd name="T10" fmla="*/ 36 w 47"/>
                <a:gd name="T11" fmla="*/ 4 h 31"/>
                <a:gd name="T12" fmla="*/ 38 w 47"/>
                <a:gd name="T13" fmla="*/ 4 h 31"/>
                <a:gd name="T14" fmla="*/ 40 w 47"/>
                <a:gd name="T15" fmla="*/ 5 h 31"/>
                <a:gd name="T16" fmla="*/ 43 w 47"/>
                <a:gd name="T17" fmla="*/ 7 h 31"/>
                <a:gd name="T18" fmla="*/ 45 w 47"/>
                <a:gd name="T19" fmla="*/ 9 h 31"/>
                <a:gd name="T20" fmla="*/ 45 w 47"/>
                <a:gd name="T21" fmla="*/ 12 h 31"/>
                <a:gd name="T22" fmla="*/ 45 w 47"/>
                <a:gd name="T23" fmla="*/ 13 h 31"/>
                <a:gd name="T24" fmla="*/ 45 w 47"/>
                <a:gd name="T25" fmla="*/ 14 h 31"/>
                <a:gd name="T26" fmla="*/ 47 w 47"/>
                <a:gd name="T27" fmla="*/ 14 h 31"/>
                <a:gd name="T28" fmla="*/ 45 w 47"/>
                <a:gd name="T29" fmla="*/ 16 h 31"/>
                <a:gd name="T30" fmla="*/ 43 w 47"/>
                <a:gd name="T31" fmla="*/ 16 h 31"/>
                <a:gd name="T32" fmla="*/ 41 w 47"/>
                <a:gd name="T33" fmla="*/ 19 h 31"/>
                <a:gd name="T34" fmla="*/ 39 w 47"/>
                <a:gd name="T35" fmla="*/ 19 h 31"/>
                <a:gd name="T36" fmla="*/ 38 w 47"/>
                <a:gd name="T37" fmla="*/ 23 h 31"/>
                <a:gd name="T38" fmla="*/ 37 w 47"/>
                <a:gd name="T39" fmla="*/ 25 h 31"/>
                <a:gd name="T40" fmla="*/ 37 w 47"/>
                <a:gd name="T41" fmla="*/ 26 h 31"/>
                <a:gd name="T42" fmla="*/ 39 w 47"/>
                <a:gd name="T43" fmla="*/ 27 h 31"/>
                <a:gd name="T44" fmla="*/ 37 w 47"/>
                <a:gd name="T45" fmla="*/ 28 h 31"/>
                <a:gd name="T46" fmla="*/ 37 w 47"/>
                <a:gd name="T47" fmla="*/ 27 h 31"/>
                <a:gd name="T48" fmla="*/ 34 w 47"/>
                <a:gd name="T49" fmla="*/ 27 h 31"/>
                <a:gd name="T50" fmla="*/ 33 w 47"/>
                <a:gd name="T51" fmla="*/ 28 h 31"/>
                <a:gd name="T52" fmla="*/ 31 w 47"/>
                <a:gd name="T53" fmla="*/ 30 h 31"/>
                <a:gd name="T54" fmla="*/ 30 w 47"/>
                <a:gd name="T55" fmla="*/ 30 h 31"/>
                <a:gd name="T56" fmla="*/ 27 w 47"/>
                <a:gd name="T57" fmla="*/ 31 h 31"/>
                <a:gd name="T58" fmla="*/ 26 w 47"/>
                <a:gd name="T59" fmla="*/ 31 h 31"/>
                <a:gd name="T60" fmla="*/ 23 w 47"/>
                <a:gd name="T61" fmla="*/ 31 h 31"/>
                <a:gd name="T62" fmla="*/ 21 w 47"/>
                <a:gd name="T63" fmla="*/ 30 h 31"/>
                <a:gd name="T64" fmla="*/ 19 w 47"/>
                <a:gd name="T65" fmla="*/ 27 h 31"/>
                <a:gd name="T66" fmla="*/ 17 w 47"/>
                <a:gd name="T67" fmla="*/ 26 h 31"/>
                <a:gd name="T68" fmla="*/ 14 w 47"/>
                <a:gd name="T69" fmla="*/ 25 h 31"/>
                <a:gd name="T70" fmla="*/ 14 w 47"/>
                <a:gd name="T71" fmla="*/ 22 h 31"/>
                <a:gd name="T72" fmla="*/ 16 w 47"/>
                <a:gd name="T73" fmla="*/ 20 h 31"/>
                <a:gd name="T74" fmla="*/ 14 w 47"/>
                <a:gd name="T75" fmla="*/ 18 h 31"/>
                <a:gd name="T76" fmla="*/ 11 w 47"/>
                <a:gd name="T77" fmla="*/ 17 h 31"/>
                <a:gd name="T78" fmla="*/ 8 w 47"/>
                <a:gd name="T79" fmla="*/ 17 h 31"/>
                <a:gd name="T80" fmla="*/ 6 w 47"/>
                <a:gd name="T81" fmla="*/ 16 h 31"/>
                <a:gd name="T82" fmla="*/ 4 w 47"/>
                <a:gd name="T83" fmla="*/ 14 h 31"/>
                <a:gd name="T84" fmla="*/ 3 w 47"/>
                <a:gd name="T85" fmla="*/ 13 h 31"/>
                <a:gd name="T86" fmla="*/ 2 w 47"/>
                <a:gd name="T87" fmla="*/ 9 h 31"/>
                <a:gd name="T88" fmla="*/ 1 w 47"/>
                <a:gd name="T89" fmla="*/ 8 h 31"/>
                <a:gd name="T90" fmla="*/ 1 w 47"/>
                <a:gd name="T91" fmla="*/ 4 h 31"/>
                <a:gd name="T92" fmla="*/ 2 w 47"/>
                <a:gd name="T93" fmla="*/ 4 h 31"/>
                <a:gd name="T94" fmla="*/ 5 w 47"/>
                <a:gd name="T95" fmla="*/ 2 h 31"/>
                <a:gd name="T96" fmla="*/ 8 w 47"/>
                <a:gd name="T97" fmla="*/ 1 h 31"/>
                <a:gd name="T98" fmla="*/ 12 w 47"/>
                <a:gd name="T99" fmla="*/ 0 h 31"/>
                <a:gd name="T100" fmla="*/ 15 w 47"/>
                <a:gd name="T101" fmla="*/ 1 h 31"/>
                <a:gd name="T102" fmla="*/ 18 w 47"/>
                <a:gd name="T103" fmla="*/ 1 h 31"/>
                <a:gd name="T104" fmla="*/ 21 w 47"/>
                <a:gd name="T105" fmla="*/ 1 h 31"/>
                <a:gd name="T106" fmla="*/ 23 w 47"/>
                <a:gd name="T107" fmla="*/ 1 h 31"/>
                <a:gd name="T108" fmla="*/ 26 w 47"/>
                <a:gd name="T109" fmla="*/ 2 h 31"/>
                <a:gd name="T110" fmla="*/ 28 w 47"/>
                <a:gd name="T111" fmla="*/ 2 h 31"/>
                <a:gd name="T112" fmla="*/ 30 w 47"/>
                <a:gd name="T113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7" h="31">
                  <a:moveTo>
                    <a:pt x="2" y="12"/>
                  </a:moveTo>
                  <a:lnTo>
                    <a:pt x="2" y="13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7" y="4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9" y="5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1" y="5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7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3" y="7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44" y="8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6" y="9"/>
                  </a:lnTo>
                  <a:lnTo>
                    <a:pt x="46" y="10"/>
                  </a:lnTo>
                  <a:lnTo>
                    <a:pt x="46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4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6" y="14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7" y="15"/>
                  </a:lnTo>
                  <a:lnTo>
                    <a:pt x="47" y="15"/>
                  </a:lnTo>
                  <a:lnTo>
                    <a:pt x="47" y="15"/>
                  </a:lnTo>
                  <a:lnTo>
                    <a:pt x="46" y="15"/>
                  </a:lnTo>
                  <a:lnTo>
                    <a:pt x="47" y="16"/>
                  </a:lnTo>
                  <a:lnTo>
                    <a:pt x="46" y="16"/>
                  </a:lnTo>
                  <a:lnTo>
                    <a:pt x="45" y="16"/>
                  </a:lnTo>
                  <a:lnTo>
                    <a:pt x="45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3" y="17"/>
                  </a:lnTo>
                  <a:lnTo>
                    <a:pt x="43" y="17"/>
                  </a:lnTo>
                  <a:lnTo>
                    <a:pt x="43" y="18"/>
                  </a:lnTo>
                  <a:lnTo>
                    <a:pt x="43" y="18"/>
                  </a:lnTo>
                  <a:lnTo>
                    <a:pt x="42" y="18"/>
                  </a:lnTo>
                  <a:lnTo>
                    <a:pt x="41" y="18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1" y="18"/>
                  </a:lnTo>
                  <a:lnTo>
                    <a:pt x="40" y="18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9" y="19"/>
                  </a:lnTo>
                  <a:lnTo>
                    <a:pt x="39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1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3"/>
                  </a:lnTo>
                  <a:lnTo>
                    <a:pt x="39" y="23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8" y="24"/>
                  </a:lnTo>
                  <a:lnTo>
                    <a:pt x="38" y="25"/>
                  </a:lnTo>
                  <a:lnTo>
                    <a:pt x="37" y="25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7" y="25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7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8" y="27"/>
                  </a:lnTo>
                  <a:lnTo>
                    <a:pt x="39" y="27"/>
                  </a:lnTo>
                  <a:lnTo>
                    <a:pt x="39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7" y="29"/>
                  </a:lnTo>
                  <a:lnTo>
                    <a:pt x="37" y="28"/>
                  </a:lnTo>
                  <a:lnTo>
                    <a:pt x="37" y="29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7" y="26"/>
                  </a:lnTo>
                  <a:lnTo>
                    <a:pt x="36" y="26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5" y="27"/>
                  </a:lnTo>
                  <a:lnTo>
                    <a:pt x="34" y="27"/>
                  </a:lnTo>
                  <a:lnTo>
                    <a:pt x="34" y="27"/>
                  </a:lnTo>
                  <a:lnTo>
                    <a:pt x="34" y="27"/>
                  </a:lnTo>
                  <a:lnTo>
                    <a:pt x="34" y="28"/>
                  </a:lnTo>
                  <a:lnTo>
                    <a:pt x="33" y="28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3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1" y="29"/>
                  </a:lnTo>
                  <a:lnTo>
                    <a:pt x="32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1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29" y="31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6" y="31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4" y="30"/>
                  </a:lnTo>
                  <a:lnTo>
                    <a:pt x="24" y="31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1" y="28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25"/>
                  </a:lnTo>
                  <a:lnTo>
                    <a:pt x="16" y="25"/>
                  </a:lnTo>
                  <a:lnTo>
                    <a:pt x="15" y="25"/>
                  </a:lnTo>
                  <a:lnTo>
                    <a:pt x="15" y="26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5" y="21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6" y="20"/>
                  </a:lnTo>
                  <a:lnTo>
                    <a:pt x="15" y="20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9" y="18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1" name="Freeform 67"/>
            <p:cNvSpPr>
              <a:spLocks noEditPoints="1"/>
            </p:cNvSpPr>
            <p:nvPr/>
          </p:nvSpPr>
          <p:spPr bwMode="auto">
            <a:xfrm>
              <a:off x="5982378" y="3570199"/>
              <a:ext cx="1305" cy="137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1 h 1"/>
                <a:gd name="T16" fmla="*/ 0 w 1"/>
                <a:gd name="T17" fmla="*/ 1 h 1"/>
                <a:gd name="T18" fmla="*/ 0 w 1"/>
                <a:gd name="T19" fmla="*/ 1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1 w 1"/>
                <a:gd name="T35" fmla="*/ 0 h 1"/>
                <a:gd name="T36" fmla="*/ 1 w 1"/>
                <a:gd name="T37" fmla="*/ 0 h 1"/>
                <a:gd name="T38" fmla="*/ 1 w 1"/>
                <a:gd name="T39" fmla="*/ 0 h 1"/>
                <a:gd name="T40" fmla="*/ 1 w 1"/>
                <a:gd name="T41" fmla="*/ 0 h 1"/>
                <a:gd name="T42" fmla="*/ 1 w 1"/>
                <a:gd name="T43" fmla="*/ 0 h 1"/>
                <a:gd name="T44" fmla="*/ 1 w 1"/>
                <a:gd name="T45" fmla="*/ 0 h 1"/>
                <a:gd name="T46" fmla="*/ 0 w 1"/>
                <a:gd name="T47" fmla="*/ 0 h 1"/>
                <a:gd name="T48" fmla="*/ 0 w 1"/>
                <a:gd name="T49" fmla="*/ 0 h 1"/>
                <a:gd name="T50" fmla="*/ 0 w 1"/>
                <a:gd name="T51" fmla="*/ 1 h 1"/>
                <a:gd name="T52" fmla="*/ 0 w 1"/>
                <a:gd name="T53" fmla="*/ 1 h 1"/>
                <a:gd name="T54" fmla="*/ 0 w 1"/>
                <a:gd name="T55" fmla="*/ 1 h 1"/>
                <a:gd name="T56" fmla="*/ 0 w 1"/>
                <a:gd name="T57" fmla="*/ 0 h 1"/>
                <a:gd name="T58" fmla="*/ 0 w 1"/>
                <a:gd name="T59" fmla="*/ 0 h 1"/>
                <a:gd name="T60" fmla="*/ 0 w 1"/>
                <a:gd name="T61" fmla="*/ 0 h 1"/>
                <a:gd name="T62" fmla="*/ 0 w 1"/>
                <a:gd name="T63" fmla="*/ 0 h 1"/>
                <a:gd name="T64" fmla="*/ 0 w 1"/>
                <a:gd name="T65" fmla="*/ 0 h 1"/>
                <a:gd name="T66" fmla="*/ 0 w 1"/>
                <a:gd name="T67" fmla="*/ 0 h 1"/>
                <a:gd name="T68" fmla="*/ 0 w 1"/>
                <a:gd name="T69" fmla="*/ 0 h 1"/>
                <a:gd name="T70" fmla="*/ 0 w 1"/>
                <a:gd name="T71" fmla="*/ 0 h 1"/>
                <a:gd name="T72" fmla="*/ 0 w 1"/>
                <a:gd name="T73" fmla="*/ 0 h 1"/>
                <a:gd name="T74" fmla="*/ 0 w 1"/>
                <a:gd name="T75" fmla="*/ 0 h 1"/>
                <a:gd name="T76" fmla="*/ 0 w 1"/>
                <a:gd name="T77" fmla="*/ 0 h 1"/>
                <a:gd name="T78" fmla="*/ 0 w 1"/>
                <a:gd name="T79" fmla="*/ 0 h 1"/>
                <a:gd name="T80" fmla="*/ 0 w 1"/>
                <a:gd name="T81" fmla="*/ 0 h 1"/>
                <a:gd name="T82" fmla="*/ 0 w 1"/>
                <a:gd name="T83" fmla="*/ 0 h 1"/>
                <a:gd name="T84" fmla="*/ 0 w 1"/>
                <a:gd name="T85" fmla="*/ 0 h 1"/>
                <a:gd name="T86" fmla="*/ 0 w 1"/>
                <a:gd name="T87" fmla="*/ 0 h 1"/>
                <a:gd name="T88" fmla="*/ 0 w 1"/>
                <a:gd name="T89" fmla="*/ 0 h 1"/>
                <a:gd name="T90" fmla="*/ 0 w 1"/>
                <a:gd name="T91" fmla="*/ 0 h 1"/>
                <a:gd name="T92" fmla="*/ 0 w 1"/>
                <a:gd name="T9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2" name="Freeform 68"/>
            <p:cNvSpPr>
              <a:spLocks/>
            </p:cNvSpPr>
            <p:nvPr/>
          </p:nvSpPr>
          <p:spPr bwMode="auto">
            <a:xfrm>
              <a:off x="5981073" y="356330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3" name="Freeform 69"/>
            <p:cNvSpPr>
              <a:spLocks/>
            </p:cNvSpPr>
            <p:nvPr/>
          </p:nvSpPr>
          <p:spPr bwMode="auto">
            <a:xfrm>
              <a:off x="5819212" y="3655624"/>
              <a:ext cx="7832" cy="12401"/>
            </a:xfrm>
            <a:custGeom>
              <a:avLst/>
              <a:gdLst>
                <a:gd name="T0" fmla="*/ 3 w 6"/>
                <a:gd name="T1" fmla="*/ 0 h 9"/>
                <a:gd name="T2" fmla="*/ 3 w 6"/>
                <a:gd name="T3" fmla="*/ 1 h 9"/>
                <a:gd name="T4" fmla="*/ 3 w 6"/>
                <a:gd name="T5" fmla="*/ 1 h 9"/>
                <a:gd name="T6" fmla="*/ 3 w 6"/>
                <a:gd name="T7" fmla="*/ 1 h 9"/>
                <a:gd name="T8" fmla="*/ 3 w 6"/>
                <a:gd name="T9" fmla="*/ 1 h 9"/>
                <a:gd name="T10" fmla="*/ 3 w 6"/>
                <a:gd name="T11" fmla="*/ 2 h 9"/>
                <a:gd name="T12" fmla="*/ 3 w 6"/>
                <a:gd name="T13" fmla="*/ 2 h 9"/>
                <a:gd name="T14" fmla="*/ 3 w 6"/>
                <a:gd name="T15" fmla="*/ 2 h 9"/>
                <a:gd name="T16" fmla="*/ 3 w 6"/>
                <a:gd name="T17" fmla="*/ 3 h 9"/>
                <a:gd name="T18" fmla="*/ 3 w 6"/>
                <a:gd name="T19" fmla="*/ 2 h 9"/>
                <a:gd name="T20" fmla="*/ 4 w 6"/>
                <a:gd name="T21" fmla="*/ 3 h 9"/>
                <a:gd name="T22" fmla="*/ 4 w 6"/>
                <a:gd name="T23" fmla="*/ 3 h 9"/>
                <a:gd name="T24" fmla="*/ 4 w 6"/>
                <a:gd name="T25" fmla="*/ 3 h 9"/>
                <a:gd name="T26" fmla="*/ 5 w 6"/>
                <a:gd name="T27" fmla="*/ 3 h 9"/>
                <a:gd name="T28" fmla="*/ 5 w 6"/>
                <a:gd name="T29" fmla="*/ 3 h 9"/>
                <a:gd name="T30" fmla="*/ 5 w 6"/>
                <a:gd name="T31" fmla="*/ 4 h 9"/>
                <a:gd name="T32" fmla="*/ 5 w 6"/>
                <a:gd name="T33" fmla="*/ 4 h 9"/>
                <a:gd name="T34" fmla="*/ 6 w 6"/>
                <a:gd name="T35" fmla="*/ 5 h 9"/>
                <a:gd name="T36" fmla="*/ 6 w 6"/>
                <a:gd name="T37" fmla="*/ 4 h 9"/>
                <a:gd name="T38" fmla="*/ 6 w 6"/>
                <a:gd name="T39" fmla="*/ 5 h 9"/>
                <a:gd name="T40" fmla="*/ 6 w 6"/>
                <a:gd name="T41" fmla="*/ 5 h 9"/>
                <a:gd name="T42" fmla="*/ 6 w 6"/>
                <a:gd name="T43" fmla="*/ 5 h 9"/>
                <a:gd name="T44" fmla="*/ 6 w 6"/>
                <a:gd name="T45" fmla="*/ 5 h 9"/>
                <a:gd name="T46" fmla="*/ 6 w 6"/>
                <a:gd name="T47" fmla="*/ 5 h 9"/>
                <a:gd name="T48" fmla="*/ 6 w 6"/>
                <a:gd name="T49" fmla="*/ 6 h 9"/>
                <a:gd name="T50" fmla="*/ 6 w 6"/>
                <a:gd name="T51" fmla="*/ 6 h 9"/>
                <a:gd name="T52" fmla="*/ 5 w 6"/>
                <a:gd name="T53" fmla="*/ 7 h 9"/>
                <a:gd name="T54" fmla="*/ 5 w 6"/>
                <a:gd name="T55" fmla="*/ 7 h 9"/>
                <a:gd name="T56" fmla="*/ 5 w 6"/>
                <a:gd name="T57" fmla="*/ 8 h 9"/>
                <a:gd name="T58" fmla="*/ 5 w 6"/>
                <a:gd name="T59" fmla="*/ 9 h 9"/>
                <a:gd name="T60" fmla="*/ 5 w 6"/>
                <a:gd name="T61" fmla="*/ 8 h 9"/>
                <a:gd name="T62" fmla="*/ 4 w 6"/>
                <a:gd name="T63" fmla="*/ 8 h 9"/>
                <a:gd name="T64" fmla="*/ 3 w 6"/>
                <a:gd name="T65" fmla="*/ 8 h 9"/>
                <a:gd name="T66" fmla="*/ 3 w 6"/>
                <a:gd name="T67" fmla="*/ 9 h 9"/>
                <a:gd name="T68" fmla="*/ 2 w 6"/>
                <a:gd name="T69" fmla="*/ 9 h 9"/>
                <a:gd name="T70" fmla="*/ 2 w 6"/>
                <a:gd name="T71" fmla="*/ 9 h 9"/>
                <a:gd name="T72" fmla="*/ 2 w 6"/>
                <a:gd name="T73" fmla="*/ 8 h 9"/>
                <a:gd name="T74" fmla="*/ 1 w 6"/>
                <a:gd name="T75" fmla="*/ 8 h 9"/>
                <a:gd name="T76" fmla="*/ 1 w 6"/>
                <a:gd name="T77" fmla="*/ 8 h 9"/>
                <a:gd name="T78" fmla="*/ 1 w 6"/>
                <a:gd name="T79" fmla="*/ 8 h 9"/>
                <a:gd name="T80" fmla="*/ 1 w 6"/>
                <a:gd name="T81" fmla="*/ 8 h 9"/>
                <a:gd name="T82" fmla="*/ 1 w 6"/>
                <a:gd name="T83" fmla="*/ 7 h 9"/>
                <a:gd name="T84" fmla="*/ 1 w 6"/>
                <a:gd name="T85" fmla="*/ 7 h 9"/>
                <a:gd name="T86" fmla="*/ 1 w 6"/>
                <a:gd name="T87" fmla="*/ 6 h 9"/>
                <a:gd name="T88" fmla="*/ 1 w 6"/>
                <a:gd name="T89" fmla="*/ 6 h 9"/>
                <a:gd name="T90" fmla="*/ 1 w 6"/>
                <a:gd name="T91" fmla="*/ 6 h 9"/>
                <a:gd name="T92" fmla="*/ 1 w 6"/>
                <a:gd name="T93" fmla="*/ 5 h 9"/>
                <a:gd name="T94" fmla="*/ 0 w 6"/>
                <a:gd name="T95" fmla="*/ 5 h 9"/>
                <a:gd name="T96" fmla="*/ 0 w 6"/>
                <a:gd name="T97" fmla="*/ 5 h 9"/>
                <a:gd name="T98" fmla="*/ 0 w 6"/>
                <a:gd name="T99" fmla="*/ 4 h 9"/>
                <a:gd name="T100" fmla="*/ 0 w 6"/>
                <a:gd name="T101" fmla="*/ 4 h 9"/>
                <a:gd name="T102" fmla="*/ 0 w 6"/>
                <a:gd name="T103" fmla="*/ 4 h 9"/>
                <a:gd name="T104" fmla="*/ 0 w 6"/>
                <a:gd name="T105" fmla="*/ 3 h 9"/>
                <a:gd name="T106" fmla="*/ 0 w 6"/>
                <a:gd name="T107" fmla="*/ 3 h 9"/>
                <a:gd name="T108" fmla="*/ 0 w 6"/>
                <a:gd name="T109" fmla="*/ 3 h 9"/>
                <a:gd name="T110" fmla="*/ 0 w 6"/>
                <a:gd name="T111" fmla="*/ 2 h 9"/>
                <a:gd name="T112" fmla="*/ 1 w 6"/>
                <a:gd name="T113" fmla="*/ 2 h 9"/>
                <a:gd name="T114" fmla="*/ 1 w 6"/>
                <a:gd name="T115" fmla="*/ 2 h 9"/>
                <a:gd name="T116" fmla="*/ 1 w 6"/>
                <a:gd name="T117" fmla="*/ 1 h 9"/>
                <a:gd name="T118" fmla="*/ 1 w 6"/>
                <a:gd name="T119" fmla="*/ 1 h 9"/>
                <a:gd name="T120" fmla="*/ 2 w 6"/>
                <a:gd name="T121" fmla="*/ 0 h 9"/>
                <a:gd name="T122" fmla="*/ 2 w 6"/>
                <a:gd name="T12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" h="9">
                  <a:moveTo>
                    <a:pt x="2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4" name="Freeform 70"/>
            <p:cNvSpPr>
              <a:spLocks noEditPoints="1"/>
            </p:cNvSpPr>
            <p:nvPr/>
          </p:nvSpPr>
          <p:spPr bwMode="auto">
            <a:xfrm>
              <a:off x="5907974" y="3874699"/>
              <a:ext cx="3916" cy="2756"/>
            </a:xfrm>
            <a:custGeom>
              <a:avLst/>
              <a:gdLst>
                <a:gd name="T0" fmla="*/ 1 w 3"/>
                <a:gd name="T1" fmla="*/ 1 h 2"/>
                <a:gd name="T2" fmla="*/ 1 w 3"/>
                <a:gd name="T3" fmla="*/ 1 h 2"/>
                <a:gd name="T4" fmla="*/ 2 w 3"/>
                <a:gd name="T5" fmla="*/ 1 h 2"/>
                <a:gd name="T6" fmla="*/ 1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2 w 3"/>
                <a:gd name="T13" fmla="*/ 1 h 2"/>
                <a:gd name="T14" fmla="*/ 2 w 3"/>
                <a:gd name="T15" fmla="*/ 1 h 2"/>
                <a:gd name="T16" fmla="*/ 2 w 3"/>
                <a:gd name="T17" fmla="*/ 1 h 2"/>
                <a:gd name="T18" fmla="*/ 2 w 3"/>
                <a:gd name="T19" fmla="*/ 1 h 2"/>
                <a:gd name="T20" fmla="*/ 2 w 3"/>
                <a:gd name="T21" fmla="*/ 1 h 2"/>
                <a:gd name="T22" fmla="*/ 2 w 3"/>
                <a:gd name="T23" fmla="*/ 1 h 2"/>
                <a:gd name="T24" fmla="*/ 2 w 3"/>
                <a:gd name="T25" fmla="*/ 1 h 2"/>
                <a:gd name="T26" fmla="*/ 2 w 3"/>
                <a:gd name="T27" fmla="*/ 2 h 2"/>
                <a:gd name="T28" fmla="*/ 2 w 3"/>
                <a:gd name="T29" fmla="*/ 2 h 2"/>
                <a:gd name="T30" fmla="*/ 2 w 3"/>
                <a:gd name="T31" fmla="*/ 1 h 2"/>
                <a:gd name="T32" fmla="*/ 3 w 3"/>
                <a:gd name="T33" fmla="*/ 2 h 2"/>
                <a:gd name="T34" fmla="*/ 3 w 3"/>
                <a:gd name="T35" fmla="*/ 2 h 2"/>
                <a:gd name="T36" fmla="*/ 3 w 3"/>
                <a:gd name="T37" fmla="*/ 2 h 2"/>
                <a:gd name="T38" fmla="*/ 3 w 3"/>
                <a:gd name="T39" fmla="*/ 2 h 2"/>
                <a:gd name="T40" fmla="*/ 3 w 3"/>
                <a:gd name="T41" fmla="*/ 2 h 2"/>
                <a:gd name="T42" fmla="*/ 3 w 3"/>
                <a:gd name="T43" fmla="*/ 2 h 2"/>
                <a:gd name="T44" fmla="*/ 3 w 3"/>
                <a:gd name="T45" fmla="*/ 2 h 2"/>
                <a:gd name="T46" fmla="*/ 2 w 3"/>
                <a:gd name="T47" fmla="*/ 2 h 2"/>
                <a:gd name="T48" fmla="*/ 3 w 3"/>
                <a:gd name="T49" fmla="*/ 2 h 2"/>
                <a:gd name="T50" fmla="*/ 3 w 3"/>
                <a:gd name="T51" fmla="*/ 2 h 2"/>
                <a:gd name="T52" fmla="*/ 2 w 3"/>
                <a:gd name="T53" fmla="*/ 2 h 2"/>
                <a:gd name="T54" fmla="*/ 2 w 3"/>
                <a:gd name="T55" fmla="*/ 2 h 2"/>
                <a:gd name="T56" fmla="*/ 2 w 3"/>
                <a:gd name="T57" fmla="*/ 2 h 2"/>
                <a:gd name="T58" fmla="*/ 1 w 3"/>
                <a:gd name="T59" fmla="*/ 2 h 2"/>
                <a:gd name="T60" fmla="*/ 1 w 3"/>
                <a:gd name="T61" fmla="*/ 2 h 2"/>
                <a:gd name="T62" fmla="*/ 1 w 3"/>
                <a:gd name="T63" fmla="*/ 1 h 2"/>
                <a:gd name="T64" fmla="*/ 1 w 3"/>
                <a:gd name="T65" fmla="*/ 1 h 2"/>
                <a:gd name="T66" fmla="*/ 1 w 3"/>
                <a:gd name="T67" fmla="*/ 1 h 2"/>
                <a:gd name="T68" fmla="*/ 1 w 3"/>
                <a:gd name="T69" fmla="*/ 1 h 2"/>
                <a:gd name="T70" fmla="*/ 1 w 3"/>
                <a:gd name="T71" fmla="*/ 1 h 2"/>
                <a:gd name="T72" fmla="*/ 1 w 3"/>
                <a:gd name="T73" fmla="*/ 1 h 2"/>
                <a:gd name="T74" fmla="*/ 1 w 3"/>
                <a:gd name="T75" fmla="*/ 1 h 2"/>
                <a:gd name="T76" fmla="*/ 1 w 3"/>
                <a:gd name="T77" fmla="*/ 1 h 2"/>
                <a:gd name="T78" fmla="*/ 1 w 3"/>
                <a:gd name="T79" fmla="*/ 1 h 2"/>
                <a:gd name="T80" fmla="*/ 1 w 3"/>
                <a:gd name="T81" fmla="*/ 0 h 2"/>
                <a:gd name="T82" fmla="*/ 1 w 3"/>
                <a:gd name="T83" fmla="*/ 0 h 2"/>
                <a:gd name="T84" fmla="*/ 1 w 3"/>
                <a:gd name="T85" fmla="*/ 0 h 2"/>
                <a:gd name="T86" fmla="*/ 1 w 3"/>
                <a:gd name="T87" fmla="*/ 0 h 2"/>
                <a:gd name="T88" fmla="*/ 1 w 3"/>
                <a:gd name="T89" fmla="*/ 0 h 2"/>
                <a:gd name="T90" fmla="*/ 1 w 3"/>
                <a:gd name="T91" fmla="*/ 0 h 2"/>
                <a:gd name="T92" fmla="*/ 1 w 3"/>
                <a:gd name="T93" fmla="*/ 0 h 2"/>
                <a:gd name="T94" fmla="*/ 1 w 3"/>
                <a:gd name="T95" fmla="*/ 0 h 2"/>
                <a:gd name="T96" fmla="*/ 1 w 3"/>
                <a:gd name="T97" fmla="*/ 0 h 2"/>
                <a:gd name="T98" fmla="*/ 1 w 3"/>
                <a:gd name="T99" fmla="*/ 0 h 2"/>
                <a:gd name="T100" fmla="*/ 0 w 3"/>
                <a:gd name="T101" fmla="*/ 0 h 2"/>
                <a:gd name="T102" fmla="*/ 0 w 3"/>
                <a:gd name="T103" fmla="*/ 0 h 2"/>
                <a:gd name="T104" fmla="*/ 0 w 3"/>
                <a:gd name="T105" fmla="*/ 0 h 2"/>
                <a:gd name="T106" fmla="*/ 0 w 3"/>
                <a:gd name="T107" fmla="*/ 0 h 2"/>
                <a:gd name="T108" fmla="*/ 0 w 3"/>
                <a:gd name="T10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5" name="Freeform 71"/>
            <p:cNvSpPr>
              <a:spLocks noEditPoints="1"/>
            </p:cNvSpPr>
            <p:nvPr/>
          </p:nvSpPr>
          <p:spPr bwMode="auto">
            <a:xfrm>
              <a:off x="5909279" y="3874699"/>
              <a:ext cx="1305" cy="4134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3 h 3"/>
                <a:gd name="T4" fmla="*/ 1 w 1"/>
                <a:gd name="T5" fmla="*/ 3 h 3"/>
                <a:gd name="T6" fmla="*/ 1 w 1"/>
                <a:gd name="T7" fmla="*/ 2 h 3"/>
                <a:gd name="T8" fmla="*/ 1 w 1"/>
                <a:gd name="T9" fmla="*/ 2 h 3"/>
                <a:gd name="T10" fmla="*/ 1 w 1"/>
                <a:gd name="T11" fmla="*/ 2 h 3"/>
                <a:gd name="T12" fmla="*/ 1 w 1"/>
                <a:gd name="T13" fmla="*/ 3 h 3"/>
                <a:gd name="T14" fmla="*/ 1 w 1"/>
                <a:gd name="T15" fmla="*/ 1 h 3"/>
                <a:gd name="T16" fmla="*/ 1 w 1"/>
                <a:gd name="T17" fmla="*/ 1 h 3"/>
                <a:gd name="T18" fmla="*/ 1 w 1"/>
                <a:gd name="T19" fmla="*/ 1 h 3"/>
                <a:gd name="T20" fmla="*/ 1 w 1"/>
                <a:gd name="T21" fmla="*/ 1 h 3"/>
                <a:gd name="T22" fmla="*/ 1 w 1"/>
                <a:gd name="T23" fmla="*/ 1 h 3"/>
                <a:gd name="T24" fmla="*/ 1 w 1"/>
                <a:gd name="T25" fmla="*/ 1 h 3"/>
                <a:gd name="T26" fmla="*/ 1 w 1"/>
                <a:gd name="T27" fmla="*/ 1 h 3"/>
                <a:gd name="T28" fmla="*/ 0 w 1"/>
                <a:gd name="T29" fmla="*/ 0 h 3"/>
                <a:gd name="T30" fmla="*/ 0 w 1"/>
                <a:gd name="T31" fmla="*/ 0 h 3"/>
                <a:gd name="T32" fmla="*/ 0 w 1"/>
                <a:gd name="T33" fmla="*/ 0 h 3"/>
                <a:gd name="T34" fmla="*/ 0 w 1"/>
                <a:gd name="T35" fmla="*/ 0 h 3"/>
                <a:gd name="T36" fmla="*/ 0 w 1"/>
                <a:gd name="T37" fmla="*/ 0 h 3"/>
                <a:gd name="T38" fmla="*/ 0 w 1"/>
                <a:gd name="T39" fmla="*/ 0 h 3"/>
                <a:gd name="T40" fmla="*/ 0 w 1"/>
                <a:gd name="T41" fmla="*/ 0 h 3"/>
                <a:gd name="T42" fmla="*/ 0 w 1"/>
                <a:gd name="T43" fmla="*/ 0 h 3"/>
                <a:gd name="T44" fmla="*/ 0 w 1"/>
                <a:gd name="T4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6" name="Freeform 72"/>
            <p:cNvSpPr>
              <a:spLocks/>
            </p:cNvSpPr>
            <p:nvPr/>
          </p:nvSpPr>
          <p:spPr bwMode="auto">
            <a:xfrm>
              <a:off x="6037202" y="3683181"/>
              <a:ext cx="37854" cy="48224"/>
            </a:xfrm>
            <a:custGeom>
              <a:avLst/>
              <a:gdLst>
                <a:gd name="T0" fmla="*/ 11 w 29"/>
                <a:gd name="T1" fmla="*/ 1 h 35"/>
                <a:gd name="T2" fmla="*/ 13 w 29"/>
                <a:gd name="T3" fmla="*/ 3 h 35"/>
                <a:gd name="T4" fmla="*/ 15 w 29"/>
                <a:gd name="T5" fmla="*/ 3 h 35"/>
                <a:gd name="T6" fmla="*/ 15 w 29"/>
                <a:gd name="T7" fmla="*/ 4 h 35"/>
                <a:gd name="T8" fmla="*/ 15 w 29"/>
                <a:gd name="T9" fmla="*/ 4 h 35"/>
                <a:gd name="T10" fmla="*/ 18 w 29"/>
                <a:gd name="T11" fmla="*/ 4 h 35"/>
                <a:gd name="T12" fmla="*/ 19 w 29"/>
                <a:gd name="T13" fmla="*/ 6 h 35"/>
                <a:gd name="T14" fmla="*/ 22 w 29"/>
                <a:gd name="T15" fmla="*/ 7 h 35"/>
                <a:gd name="T16" fmla="*/ 21 w 29"/>
                <a:gd name="T17" fmla="*/ 9 h 35"/>
                <a:gd name="T18" fmla="*/ 22 w 29"/>
                <a:gd name="T19" fmla="*/ 10 h 35"/>
                <a:gd name="T20" fmla="*/ 22 w 29"/>
                <a:gd name="T21" fmla="*/ 12 h 35"/>
                <a:gd name="T22" fmla="*/ 24 w 29"/>
                <a:gd name="T23" fmla="*/ 14 h 35"/>
                <a:gd name="T24" fmla="*/ 24 w 29"/>
                <a:gd name="T25" fmla="*/ 16 h 35"/>
                <a:gd name="T26" fmla="*/ 25 w 29"/>
                <a:gd name="T27" fmla="*/ 17 h 35"/>
                <a:gd name="T28" fmla="*/ 26 w 29"/>
                <a:gd name="T29" fmla="*/ 19 h 35"/>
                <a:gd name="T30" fmla="*/ 28 w 29"/>
                <a:gd name="T31" fmla="*/ 21 h 35"/>
                <a:gd name="T32" fmla="*/ 28 w 29"/>
                <a:gd name="T33" fmla="*/ 23 h 35"/>
                <a:gd name="T34" fmla="*/ 29 w 29"/>
                <a:gd name="T35" fmla="*/ 23 h 35"/>
                <a:gd name="T36" fmla="*/ 28 w 29"/>
                <a:gd name="T37" fmla="*/ 24 h 35"/>
                <a:gd name="T38" fmla="*/ 26 w 29"/>
                <a:gd name="T39" fmla="*/ 23 h 35"/>
                <a:gd name="T40" fmla="*/ 24 w 29"/>
                <a:gd name="T41" fmla="*/ 23 h 35"/>
                <a:gd name="T42" fmla="*/ 22 w 29"/>
                <a:gd name="T43" fmla="*/ 24 h 35"/>
                <a:gd name="T44" fmla="*/ 22 w 29"/>
                <a:gd name="T45" fmla="*/ 22 h 35"/>
                <a:gd name="T46" fmla="*/ 20 w 29"/>
                <a:gd name="T47" fmla="*/ 23 h 35"/>
                <a:gd name="T48" fmla="*/ 19 w 29"/>
                <a:gd name="T49" fmla="*/ 27 h 35"/>
                <a:gd name="T50" fmla="*/ 17 w 29"/>
                <a:gd name="T51" fmla="*/ 31 h 35"/>
                <a:gd name="T52" fmla="*/ 16 w 29"/>
                <a:gd name="T53" fmla="*/ 33 h 35"/>
                <a:gd name="T54" fmla="*/ 14 w 29"/>
                <a:gd name="T55" fmla="*/ 34 h 35"/>
                <a:gd name="T56" fmla="*/ 13 w 29"/>
                <a:gd name="T57" fmla="*/ 34 h 35"/>
                <a:gd name="T58" fmla="*/ 13 w 29"/>
                <a:gd name="T59" fmla="*/ 31 h 35"/>
                <a:gd name="T60" fmla="*/ 13 w 29"/>
                <a:gd name="T61" fmla="*/ 29 h 35"/>
                <a:gd name="T62" fmla="*/ 13 w 29"/>
                <a:gd name="T63" fmla="*/ 27 h 35"/>
                <a:gd name="T64" fmla="*/ 13 w 29"/>
                <a:gd name="T65" fmla="*/ 26 h 35"/>
                <a:gd name="T66" fmla="*/ 13 w 29"/>
                <a:gd name="T67" fmla="*/ 26 h 35"/>
                <a:gd name="T68" fmla="*/ 14 w 29"/>
                <a:gd name="T69" fmla="*/ 25 h 35"/>
                <a:gd name="T70" fmla="*/ 14 w 29"/>
                <a:gd name="T71" fmla="*/ 24 h 35"/>
                <a:gd name="T72" fmla="*/ 14 w 29"/>
                <a:gd name="T73" fmla="*/ 21 h 35"/>
                <a:gd name="T74" fmla="*/ 13 w 29"/>
                <a:gd name="T75" fmla="*/ 20 h 35"/>
                <a:gd name="T76" fmla="*/ 13 w 29"/>
                <a:gd name="T77" fmla="*/ 18 h 35"/>
                <a:gd name="T78" fmla="*/ 11 w 29"/>
                <a:gd name="T79" fmla="*/ 16 h 35"/>
                <a:gd name="T80" fmla="*/ 10 w 29"/>
                <a:gd name="T81" fmla="*/ 16 h 35"/>
                <a:gd name="T82" fmla="*/ 10 w 29"/>
                <a:gd name="T83" fmla="*/ 15 h 35"/>
                <a:gd name="T84" fmla="*/ 8 w 29"/>
                <a:gd name="T85" fmla="*/ 13 h 35"/>
                <a:gd name="T86" fmla="*/ 8 w 29"/>
                <a:gd name="T87" fmla="*/ 12 h 35"/>
                <a:gd name="T88" fmla="*/ 7 w 29"/>
                <a:gd name="T89" fmla="*/ 11 h 35"/>
                <a:gd name="T90" fmla="*/ 6 w 29"/>
                <a:gd name="T91" fmla="*/ 9 h 35"/>
                <a:gd name="T92" fmla="*/ 5 w 29"/>
                <a:gd name="T93" fmla="*/ 7 h 35"/>
                <a:gd name="T94" fmla="*/ 4 w 29"/>
                <a:gd name="T95" fmla="*/ 5 h 35"/>
                <a:gd name="T96" fmla="*/ 3 w 29"/>
                <a:gd name="T97" fmla="*/ 4 h 35"/>
                <a:gd name="T98" fmla="*/ 2 w 29"/>
                <a:gd name="T99" fmla="*/ 3 h 35"/>
                <a:gd name="T100" fmla="*/ 2 w 29"/>
                <a:gd name="T101" fmla="*/ 2 h 35"/>
                <a:gd name="T102" fmla="*/ 4 w 29"/>
                <a:gd name="T103" fmla="*/ 1 h 35"/>
                <a:gd name="T104" fmla="*/ 5 w 29"/>
                <a:gd name="T105" fmla="*/ 1 h 35"/>
                <a:gd name="T106" fmla="*/ 6 w 29"/>
                <a:gd name="T107" fmla="*/ 0 h 35"/>
                <a:gd name="T108" fmla="*/ 8 w 29"/>
                <a:gd name="T10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" h="35">
                  <a:moveTo>
                    <a:pt x="9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6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1" y="7"/>
                  </a:lnTo>
                  <a:lnTo>
                    <a:pt x="21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1" y="9"/>
                  </a:lnTo>
                  <a:lnTo>
                    <a:pt x="22" y="9"/>
                  </a:lnTo>
                  <a:lnTo>
                    <a:pt x="22" y="10"/>
                  </a:lnTo>
                  <a:lnTo>
                    <a:pt x="21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1" y="10"/>
                  </a:lnTo>
                  <a:lnTo>
                    <a:pt x="22" y="10"/>
                  </a:lnTo>
                  <a:lnTo>
                    <a:pt x="21" y="10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3"/>
                  </a:lnTo>
                  <a:lnTo>
                    <a:pt x="23" y="13"/>
                  </a:lnTo>
                  <a:lnTo>
                    <a:pt x="23" y="14"/>
                  </a:lnTo>
                  <a:lnTo>
                    <a:pt x="24" y="14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4" y="14"/>
                  </a:lnTo>
                  <a:lnTo>
                    <a:pt x="25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5" y="17"/>
                  </a:lnTo>
                  <a:lnTo>
                    <a:pt x="25" y="18"/>
                  </a:lnTo>
                  <a:lnTo>
                    <a:pt x="24" y="18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6" y="18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21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7" y="22"/>
                  </a:lnTo>
                  <a:lnTo>
                    <a:pt x="27" y="23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8" y="24"/>
                  </a:lnTo>
                  <a:lnTo>
                    <a:pt x="29" y="24"/>
                  </a:lnTo>
                  <a:lnTo>
                    <a:pt x="29" y="23"/>
                  </a:lnTo>
                  <a:lnTo>
                    <a:pt x="29" y="24"/>
                  </a:lnTo>
                  <a:lnTo>
                    <a:pt x="29" y="23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5"/>
                  </a:lnTo>
                  <a:lnTo>
                    <a:pt x="29" y="24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8" y="24"/>
                  </a:lnTo>
                  <a:lnTo>
                    <a:pt x="27" y="25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3"/>
                  </a:lnTo>
                  <a:lnTo>
                    <a:pt x="25" y="24"/>
                  </a:lnTo>
                  <a:lnTo>
                    <a:pt x="25" y="23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3" y="23"/>
                  </a:lnTo>
                  <a:lnTo>
                    <a:pt x="23" y="24"/>
                  </a:lnTo>
                  <a:lnTo>
                    <a:pt x="23" y="23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1" y="24"/>
                  </a:lnTo>
                  <a:lnTo>
                    <a:pt x="22" y="24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2" y="22"/>
                  </a:lnTo>
                  <a:lnTo>
                    <a:pt x="21" y="22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0" y="23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19" y="23"/>
                  </a:lnTo>
                  <a:lnTo>
                    <a:pt x="19" y="24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6"/>
                  </a:lnTo>
                  <a:lnTo>
                    <a:pt x="20" y="26"/>
                  </a:lnTo>
                  <a:lnTo>
                    <a:pt x="19" y="27"/>
                  </a:lnTo>
                  <a:lnTo>
                    <a:pt x="20" y="28"/>
                  </a:lnTo>
                  <a:lnTo>
                    <a:pt x="19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6" y="32"/>
                  </a:lnTo>
                  <a:lnTo>
                    <a:pt x="16" y="31"/>
                  </a:lnTo>
                  <a:lnTo>
                    <a:pt x="16" y="32"/>
                  </a:lnTo>
                  <a:lnTo>
                    <a:pt x="15" y="32"/>
                  </a:lnTo>
                  <a:lnTo>
                    <a:pt x="15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5" y="34"/>
                  </a:lnTo>
                  <a:lnTo>
                    <a:pt x="16" y="34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5"/>
                  </a:lnTo>
                  <a:lnTo>
                    <a:pt x="13" y="35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13" y="33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3" y="32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28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4" y="20"/>
                  </a:lnTo>
                  <a:lnTo>
                    <a:pt x="14" y="21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19"/>
                  </a:lnTo>
                  <a:lnTo>
                    <a:pt x="13" y="20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2" y="16"/>
                  </a:lnTo>
                  <a:lnTo>
                    <a:pt x="11" y="17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5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7" name="Freeform 73"/>
            <p:cNvSpPr>
              <a:spLocks/>
            </p:cNvSpPr>
            <p:nvPr/>
          </p:nvSpPr>
          <p:spPr bwMode="auto">
            <a:xfrm>
              <a:off x="5836181" y="3757584"/>
              <a:ext cx="1305" cy="137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1 w 1"/>
                <a:gd name="T19" fmla="*/ 1 h 1"/>
                <a:gd name="T20" fmla="*/ 1 w 1"/>
                <a:gd name="T21" fmla="*/ 1 h 1"/>
                <a:gd name="T22" fmla="*/ 1 w 1"/>
                <a:gd name="T23" fmla="*/ 1 h 1"/>
                <a:gd name="T24" fmla="*/ 0 w 1"/>
                <a:gd name="T25" fmla="*/ 1 h 1"/>
                <a:gd name="T26" fmla="*/ 0 w 1"/>
                <a:gd name="T27" fmla="*/ 1 h 1"/>
                <a:gd name="T28" fmla="*/ 0 w 1"/>
                <a:gd name="T29" fmla="*/ 1 h 1"/>
                <a:gd name="T30" fmla="*/ 0 w 1"/>
                <a:gd name="T31" fmla="*/ 1 h 1"/>
                <a:gd name="T32" fmla="*/ 1 w 1"/>
                <a:gd name="T33" fmla="*/ 0 h 1"/>
                <a:gd name="T34" fmla="*/ 1 w 1"/>
                <a:gd name="T35" fmla="*/ 0 h 1"/>
                <a:gd name="T36" fmla="*/ 1 w 1"/>
                <a:gd name="T37" fmla="*/ 0 h 1"/>
                <a:gd name="T38" fmla="*/ 1 w 1"/>
                <a:gd name="T39" fmla="*/ 0 h 1"/>
                <a:gd name="T40" fmla="*/ 1 w 1"/>
                <a:gd name="T41" fmla="*/ 0 h 1"/>
                <a:gd name="T42" fmla="*/ 1 w 1"/>
                <a:gd name="T43" fmla="*/ 0 h 1"/>
                <a:gd name="T44" fmla="*/ 1 w 1"/>
                <a:gd name="T45" fmla="*/ 0 h 1"/>
                <a:gd name="T46" fmla="*/ 1 w 1"/>
                <a:gd name="T47" fmla="*/ 0 h 1"/>
                <a:gd name="T48" fmla="*/ 1 w 1"/>
                <a:gd name="T49" fmla="*/ 0 h 1"/>
                <a:gd name="T50" fmla="*/ 1 w 1"/>
                <a:gd name="T5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8" name="Freeform 74"/>
            <p:cNvSpPr>
              <a:spLocks/>
            </p:cNvSpPr>
            <p:nvPr/>
          </p:nvSpPr>
          <p:spPr bwMode="auto">
            <a:xfrm>
              <a:off x="5952356" y="3760340"/>
              <a:ext cx="19580" cy="26179"/>
            </a:xfrm>
            <a:custGeom>
              <a:avLst/>
              <a:gdLst>
                <a:gd name="T0" fmla="*/ 7 w 15"/>
                <a:gd name="T1" fmla="*/ 2 h 19"/>
                <a:gd name="T2" fmla="*/ 8 w 15"/>
                <a:gd name="T3" fmla="*/ 2 h 19"/>
                <a:gd name="T4" fmla="*/ 9 w 15"/>
                <a:gd name="T5" fmla="*/ 4 h 19"/>
                <a:gd name="T6" fmla="*/ 10 w 15"/>
                <a:gd name="T7" fmla="*/ 4 h 19"/>
                <a:gd name="T8" fmla="*/ 11 w 15"/>
                <a:gd name="T9" fmla="*/ 5 h 19"/>
                <a:gd name="T10" fmla="*/ 12 w 15"/>
                <a:gd name="T11" fmla="*/ 6 h 19"/>
                <a:gd name="T12" fmla="*/ 13 w 15"/>
                <a:gd name="T13" fmla="*/ 7 h 19"/>
                <a:gd name="T14" fmla="*/ 14 w 15"/>
                <a:gd name="T15" fmla="*/ 7 h 19"/>
                <a:gd name="T16" fmla="*/ 15 w 15"/>
                <a:gd name="T17" fmla="*/ 8 h 19"/>
                <a:gd name="T18" fmla="*/ 14 w 15"/>
                <a:gd name="T19" fmla="*/ 10 h 19"/>
                <a:gd name="T20" fmla="*/ 13 w 15"/>
                <a:gd name="T21" fmla="*/ 9 h 19"/>
                <a:gd name="T22" fmla="*/ 13 w 15"/>
                <a:gd name="T23" fmla="*/ 10 h 19"/>
                <a:gd name="T24" fmla="*/ 13 w 15"/>
                <a:gd name="T25" fmla="*/ 12 h 19"/>
                <a:gd name="T26" fmla="*/ 12 w 15"/>
                <a:gd name="T27" fmla="*/ 12 h 19"/>
                <a:gd name="T28" fmla="*/ 11 w 15"/>
                <a:gd name="T29" fmla="*/ 13 h 19"/>
                <a:gd name="T30" fmla="*/ 11 w 15"/>
                <a:gd name="T31" fmla="*/ 11 h 19"/>
                <a:gd name="T32" fmla="*/ 11 w 15"/>
                <a:gd name="T33" fmla="*/ 11 h 19"/>
                <a:gd name="T34" fmla="*/ 9 w 15"/>
                <a:gd name="T35" fmla="*/ 12 h 19"/>
                <a:gd name="T36" fmla="*/ 9 w 15"/>
                <a:gd name="T37" fmla="*/ 13 h 19"/>
                <a:gd name="T38" fmla="*/ 8 w 15"/>
                <a:gd name="T39" fmla="*/ 14 h 19"/>
                <a:gd name="T40" fmla="*/ 7 w 15"/>
                <a:gd name="T41" fmla="*/ 15 h 19"/>
                <a:gd name="T42" fmla="*/ 8 w 15"/>
                <a:gd name="T43" fmla="*/ 17 h 19"/>
                <a:gd name="T44" fmla="*/ 8 w 15"/>
                <a:gd name="T45" fmla="*/ 18 h 19"/>
                <a:gd name="T46" fmla="*/ 7 w 15"/>
                <a:gd name="T47" fmla="*/ 19 h 19"/>
                <a:gd name="T48" fmla="*/ 7 w 15"/>
                <a:gd name="T49" fmla="*/ 19 h 19"/>
                <a:gd name="T50" fmla="*/ 6 w 15"/>
                <a:gd name="T51" fmla="*/ 19 h 19"/>
                <a:gd name="T52" fmla="*/ 6 w 15"/>
                <a:gd name="T53" fmla="*/ 18 h 19"/>
                <a:gd name="T54" fmla="*/ 6 w 15"/>
                <a:gd name="T55" fmla="*/ 18 h 19"/>
                <a:gd name="T56" fmla="*/ 5 w 15"/>
                <a:gd name="T57" fmla="*/ 18 h 19"/>
                <a:gd name="T58" fmla="*/ 6 w 15"/>
                <a:gd name="T59" fmla="*/ 18 h 19"/>
                <a:gd name="T60" fmla="*/ 5 w 15"/>
                <a:gd name="T61" fmla="*/ 17 h 19"/>
                <a:gd name="T62" fmla="*/ 5 w 15"/>
                <a:gd name="T63" fmla="*/ 17 h 19"/>
                <a:gd name="T64" fmla="*/ 4 w 15"/>
                <a:gd name="T65" fmla="*/ 15 h 19"/>
                <a:gd name="T66" fmla="*/ 3 w 15"/>
                <a:gd name="T67" fmla="*/ 15 h 19"/>
                <a:gd name="T68" fmla="*/ 2 w 15"/>
                <a:gd name="T69" fmla="*/ 14 h 19"/>
                <a:gd name="T70" fmla="*/ 2 w 15"/>
                <a:gd name="T71" fmla="*/ 14 h 19"/>
                <a:gd name="T72" fmla="*/ 1 w 15"/>
                <a:gd name="T73" fmla="*/ 13 h 19"/>
                <a:gd name="T74" fmla="*/ 2 w 15"/>
                <a:gd name="T75" fmla="*/ 14 h 19"/>
                <a:gd name="T76" fmla="*/ 2 w 15"/>
                <a:gd name="T77" fmla="*/ 13 h 19"/>
                <a:gd name="T78" fmla="*/ 2 w 15"/>
                <a:gd name="T79" fmla="*/ 13 h 19"/>
                <a:gd name="T80" fmla="*/ 2 w 15"/>
                <a:gd name="T81" fmla="*/ 12 h 19"/>
                <a:gd name="T82" fmla="*/ 1 w 15"/>
                <a:gd name="T83" fmla="*/ 13 h 19"/>
                <a:gd name="T84" fmla="*/ 1 w 15"/>
                <a:gd name="T85" fmla="*/ 13 h 19"/>
                <a:gd name="T86" fmla="*/ 0 w 15"/>
                <a:gd name="T87" fmla="*/ 13 h 19"/>
                <a:gd name="T88" fmla="*/ 1 w 15"/>
                <a:gd name="T89" fmla="*/ 11 h 19"/>
                <a:gd name="T90" fmla="*/ 1 w 15"/>
                <a:gd name="T91" fmla="*/ 10 h 19"/>
                <a:gd name="T92" fmla="*/ 0 w 15"/>
                <a:gd name="T93" fmla="*/ 9 h 19"/>
                <a:gd name="T94" fmla="*/ 1 w 15"/>
                <a:gd name="T95" fmla="*/ 7 h 19"/>
                <a:gd name="T96" fmla="*/ 2 w 15"/>
                <a:gd name="T97" fmla="*/ 6 h 19"/>
                <a:gd name="T98" fmla="*/ 2 w 15"/>
                <a:gd name="T99" fmla="*/ 4 h 19"/>
                <a:gd name="T100" fmla="*/ 3 w 15"/>
                <a:gd name="T101" fmla="*/ 3 h 19"/>
                <a:gd name="T102" fmla="*/ 4 w 15"/>
                <a:gd name="T103" fmla="*/ 3 h 19"/>
                <a:gd name="T104" fmla="*/ 5 w 15"/>
                <a:gd name="T105" fmla="*/ 4 h 19"/>
                <a:gd name="T106" fmla="*/ 5 w 15"/>
                <a:gd name="T107" fmla="*/ 3 h 19"/>
                <a:gd name="T108" fmla="*/ 5 w 15"/>
                <a:gd name="T109" fmla="*/ 2 h 19"/>
                <a:gd name="T110" fmla="*/ 4 w 15"/>
                <a:gd name="T111" fmla="*/ 0 h 19"/>
                <a:gd name="T112" fmla="*/ 5 w 15"/>
                <a:gd name="T11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" h="19">
                  <a:moveTo>
                    <a:pt x="6" y="1"/>
                  </a:move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10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9" name="Freeform 75"/>
            <p:cNvSpPr>
              <a:spLocks/>
            </p:cNvSpPr>
            <p:nvPr/>
          </p:nvSpPr>
          <p:spPr bwMode="auto">
            <a:xfrm>
              <a:off x="5956271" y="3781007"/>
              <a:ext cx="130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0" name="Freeform 76"/>
            <p:cNvSpPr>
              <a:spLocks noEditPoints="1"/>
            </p:cNvSpPr>
            <p:nvPr/>
          </p:nvSpPr>
          <p:spPr bwMode="auto">
            <a:xfrm>
              <a:off x="5953660" y="3778251"/>
              <a:ext cx="5221" cy="6890"/>
            </a:xfrm>
            <a:custGeom>
              <a:avLst/>
              <a:gdLst>
                <a:gd name="T0" fmla="*/ 4 w 4"/>
                <a:gd name="T1" fmla="*/ 5 h 5"/>
                <a:gd name="T2" fmla="*/ 4 w 4"/>
                <a:gd name="T3" fmla="*/ 5 h 5"/>
                <a:gd name="T4" fmla="*/ 4 w 4"/>
                <a:gd name="T5" fmla="*/ 5 h 5"/>
                <a:gd name="T6" fmla="*/ 4 w 4"/>
                <a:gd name="T7" fmla="*/ 5 h 5"/>
                <a:gd name="T8" fmla="*/ 4 w 4"/>
                <a:gd name="T9" fmla="*/ 5 h 5"/>
                <a:gd name="T10" fmla="*/ 4 w 4"/>
                <a:gd name="T11" fmla="*/ 5 h 5"/>
                <a:gd name="T12" fmla="*/ 0 w 4"/>
                <a:gd name="T13" fmla="*/ 1 h 5"/>
                <a:gd name="T14" fmla="*/ 0 w 4"/>
                <a:gd name="T15" fmla="*/ 1 h 5"/>
                <a:gd name="T16" fmla="*/ 0 w 4"/>
                <a:gd name="T17" fmla="*/ 1 h 5"/>
                <a:gd name="T18" fmla="*/ 0 w 4"/>
                <a:gd name="T19" fmla="*/ 1 h 5"/>
                <a:gd name="T20" fmla="*/ 0 w 4"/>
                <a:gd name="T21" fmla="*/ 1 h 5"/>
                <a:gd name="T22" fmla="*/ 1 w 4"/>
                <a:gd name="T23" fmla="*/ 0 h 5"/>
                <a:gd name="T24" fmla="*/ 1 w 4"/>
                <a:gd name="T25" fmla="*/ 0 h 5"/>
                <a:gd name="T26" fmla="*/ 1 w 4"/>
                <a:gd name="T27" fmla="*/ 0 h 5"/>
                <a:gd name="T28" fmla="*/ 1 w 4"/>
                <a:gd name="T29" fmla="*/ 0 h 5"/>
                <a:gd name="T30" fmla="*/ 1 w 4"/>
                <a:gd name="T31" fmla="*/ 0 h 5"/>
                <a:gd name="T32" fmla="*/ 1 w 4"/>
                <a:gd name="T33" fmla="*/ 0 h 5"/>
                <a:gd name="T34" fmla="*/ 1 w 4"/>
                <a:gd name="T35" fmla="*/ 0 h 5"/>
                <a:gd name="T36" fmla="*/ 1 w 4"/>
                <a:gd name="T37" fmla="*/ 0 h 5"/>
                <a:gd name="T38" fmla="*/ 1 w 4"/>
                <a:gd name="T39" fmla="*/ 0 h 5"/>
                <a:gd name="T40" fmla="*/ 1 w 4"/>
                <a:gd name="T41" fmla="*/ 0 h 5"/>
                <a:gd name="T42" fmla="*/ 1 w 4"/>
                <a:gd name="T4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1" name="Freeform 77"/>
            <p:cNvSpPr>
              <a:spLocks noEditPoints="1"/>
            </p:cNvSpPr>
            <p:nvPr/>
          </p:nvSpPr>
          <p:spPr bwMode="auto">
            <a:xfrm>
              <a:off x="5794410" y="3601889"/>
              <a:ext cx="40465" cy="44091"/>
            </a:xfrm>
            <a:custGeom>
              <a:avLst/>
              <a:gdLst>
                <a:gd name="T0" fmla="*/ 4 w 31"/>
                <a:gd name="T1" fmla="*/ 25 h 32"/>
                <a:gd name="T2" fmla="*/ 6 w 31"/>
                <a:gd name="T3" fmla="*/ 25 h 32"/>
                <a:gd name="T4" fmla="*/ 4 w 31"/>
                <a:gd name="T5" fmla="*/ 27 h 32"/>
                <a:gd name="T6" fmla="*/ 0 w 31"/>
                <a:gd name="T7" fmla="*/ 25 h 32"/>
                <a:gd name="T8" fmla="*/ 7 w 31"/>
                <a:gd name="T9" fmla="*/ 25 h 32"/>
                <a:gd name="T10" fmla="*/ 12 w 31"/>
                <a:gd name="T11" fmla="*/ 20 h 32"/>
                <a:gd name="T12" fmla="*/ 12 w 31"/>
                <a:gd name="T13" fmla="*/ 20 h 32"/>
                <a:gd name="T14" fmla="*/ 7 w 31"/>
                <a:gd name="T15" fmla="*/ 25 h 32"/>
                <a:gd name="T16" fmla="*/ 3 w 31"/>
                <a:gd name="T17" fmla="*/ 24 h 32"/>
                <a:gd name="T18" fmla="*/ 3 w 31"/>
                <a:gd name="T19" fmla="*/ 22 h 32"/>
                <a:gd name="T20" fmla="*/ 3 w 31"/>
                <a:gd name="T21" fmla="*/ 23 h 32"/>
                <a:gd name="T22" fmla="*/ 6 w 31"/>
                <a:gd name="T23" fmla="*/ 24 h 32"/>
                <a:gd name="T24" fmla="*/ 6 w 31"/>
                <a:gd name="T25" fmla="*/ 22 h 32"/>
                <a:gd name="T26" fmla="*/ 6 w 31"/>
                <a:gd name="T27" fmla="*/ 22 h 32"/>
                <a:gd name="T28" fmla="*/ 4 w 31"/>
                <a:gd name="T29" fmla="*/ 20 h 32"/>
                <a:gd name="T30" fmla="*/ 6 w 31"/>
                <a:gd name="T31" fmla="*/ 18 h 32"/>
                <a:gd name="T32" fmla="*/ 8 w 31"/>
                <a:gd name="T33" fmla="*/ 19 h 32"/>
                <a:gd name="T34" fmla="*/ 8 w 31"/>
                <a:gd name="T35" fmla="*/ 21 h 32"/>
                <a:gd name="T36" fmla="*/ 16 w 31"/>
                <a:gd name="T37" fmla="*/ 18 h 32"/>
                <a:gd name="T38" fmla="*/ 13 w 31"/>
                <a:gd name="T39" fmla="*/ 19 h 32"/>
                <a:gd name="T40" fmla="*/ 13 w 31"/>
                <a:gd name="T41" fmla="*/ 18 h 32"/>
                <a:gd name="T42" fmla="*/ 8 w 31"/>
                <a:gd name="T43" fmla="*/ 21 h 32"/>
                <a:gd name="T44" fmla="*/ 12 w 31"/>
                <a:gd name="T45" fmla="*/ 20 h 32"/>
                <a:gd name="T46" fmla="*/ 14 w 31"/>
                <a:gd name="T47" fmla="*/ 20 h 32"/>
                <a:gd name="T48" fmla="*/ 15 w 31"/>
                <a:gd name="T49" fmla="*/ 19 h 32"/>
                <a:gd name="T50" fmla="*/ 14 w 31"/>
                <a:gd name="T51" fmla="*/ 17 h 32"/>
                <a:gd name="T52" fmla="*/ 10 w 31"/>
                <a:gd name="T53" fmla="*/ 18 h 32"/>
                <a:gd name="T54" fmla="*/ 8 w 31"/>
                <a:gd name="T55" fmla="*/ 19 h 32"/>
                <a:gd name="T56" fmla="*/ 6 w 31"/>
                <a:gd name="T57" fmla="*/ 18 h 32"/>
                <a:gd name="T58" fmla="*/ 10 w 31"/>
                <a:gd name="T59" fmla="*/ 12 h 32"/>
                <a:gd name="T60" fmla="*/ 12 w 31"/>
                <a:gd name="T61" fmla="*/ 12 h 32"/>
                <a:gd name="T62" fmla="*/ 15 w 31"/>
                <a:gd name="T63" fmla="*/ 12 h 32"/>
                <a:gd name="T64" fmla="*/ 17 w 31"/>
                <a:gd name="T65" fmla="*/ 11 h 32"/>
                <a:gd name="T66" fmla="*/ 19 w 31"/>
                <a:gd name="T67" fmla="*/ 7 h 32"/>
                <a:gd name="T68" fmla="*/ 16 w 31"/>
                <a:gd name="T69" fmla="*/ 5 h 32"/>
                <a:gd name="T70" fmla="*/ 14 w 31"/>
                <a:gd name="T71" fmla="*/ 7 h 32"/>
                <a:gd name="T72" fmla="*/ 14 w 31"/>
                <a:gd name="T73" fmla="*/ 10 h 32"/>
                <a:gd name="T74" fmla="*/ 14 w 31"/>
                <a:gd name="T75" fmla="*/ 12 h 32"/>
                <a:gd name="T76" fmla="*/ 12 w 31"/>
                <a:gd name="T77" fmla="*/ 12 h 32"/>
                <a:gd name="T78" fmla="*/ 10 w 31"/>
                <a:gd name="T79" fmla="*/ 9 h 32"/>
                <a:gd name="T80" fmla="*/ 12 w 31"/>
                <a:gd name="T81" fmla="*/ 7 h 32"/>
                <a:gd name="T82" fmla="*/ 17 w 31"/>
                <a:gd name="T83" fmla="*/ 3 h 32"/>
                <a:gd name="T84" fmla="*/ 21 w 31"/>
                <a:gd name="T85" fmla="*/ 0 h 32"/>
                <a:gd name="T86" fmla="*/ 28 w 31"/>
                <a:gd name="T87" fmla="*/ 0 h 32"/>
                <a:gd name="T88" fmla="*/ 30 w 31"/>
                <a:gd name="T89" fmla="*/ 2 h 32"/>
                <a:gd name="T90" fmla="*/ 30 w 31"/>
                <a:gd name="T91" fmla="*/ 7 h 32"/>
                <a:gd name="T92" fmla="*/ 27 w 31"/>
                <a:gd name="T93" fmla="*/ 11 h 32"/>
                <a:gd name="T94" fmla="*/ 29 w 31"/>
                <a:gd name="T95" fmla="*/ 15 h 32"/>
                <a:gd name="T96" fmla="*/ 28 w 31"/>
                <a:gd name="T97" fmla="*/ 18 h 32"/>
                <a:gd name="T98" fmla="*/ 24 w 31"/>
                <a:gd name="T99" fmla="*/ 19 h 32"/>
                <a:gd name="T100" fmla="*/ 21 w 31"/>
                <a:gd name="T101" fmla="*/ 20 h 32"/>
                <a:gd name="T102" fmla="*/ 23 w 31"/>
                <a:gd name="T103" fmla="*/ 24 h 32"/>
                <a:gd name="T104" fmla="*/ 22 w 31"/>
                <a:gd name="T105" fmla="*/ 28 h 32"/>
                <a:gd name="T106" fmla="*/ 21 w 31"/>
                <a:gd name="T107" fmla="*/ 30 h 32"/>
                <a:gd name="T108" fmla="*/ 19 w 31"/>
                <a:gd name="T109" fmla="*/ 31 h 32"/>
                <a:gd name="T110" fmla="*/ 20 w 31"/>
                <a:gd name="T111" fmla="*/ 28 h 32"/>
                <a:gd name="T112" fmla="*/ 16 w 31"/>
                <a:gd name="T113" fmla="*/ 26 h 32"/>
                <a:gd name="T114" fmla="*/ 13 w 31"/>
                <a:gd name="T115" fmla="*/ 25 h 32"/>
                <a:gd name="T116" fmla="*/ 10 w 31"/>
                <a:gd name="T117" fmla="*/ 24 h 32"/>
                <a:gd name="T118" fmla="*/ 8 w 31"/>
                <a:gd name="T119" fmla="*/ 25 h 32"/>
                <a:gd name="T120" fmla="*/ 8 w 31"/>
                <a:gd name="T121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" h="32">
                  <a:moveTo>
                    <a:pt x="4" y="25"/>
                  </a:moveTo>
                  <a:lnTo>
                    <a:pt x="4" y="26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3" y="27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4" y="25"/>
                  </a:lnTo>
                  <a:close/>
                  <a:moveTo>
                    <a:pt x="7" y="25"/>
                  </a:moveTo>
                  <a:lnTo>
                    <a:pt x="7" y="25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7" y="25"/>
                  </a:lnTo>
                  <a:close/>
                  <a:moveTo>
                    <a:pt x="12" y="20"/>
                  </a:moveTo>
                  <a:lnTo>
                    <a:pt x="12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2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2" y="20"/>
                  </a:lnTo>
                  <a:lnTo>
                    <a:pt x="12" y="20"/>
                  </a:lnTo>
                  <a:close/>
                  <a:moveTo>
                    <a:pt x="6" y="21"/>
                  </a:moveTo>
                  <a:lnTo>
                    <a:pt x="6" y="22"/>
                  </a:lnTo>
                  <a:lnTo>
                    <a:pt x="7" y="22"/>
                  </a:lnTo>
                  <a:lnTo>
                    <a:pt x="6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7" y="23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5" y="24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24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5" y="23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7" y="22"/>
                  </a:lnTo>
                  <a:lnTo>
                    <a:pt x="6" y="22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3" y="21"/>
                  </a:lnTo>
                  <a:lnTo>
                    <a:pt x="4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1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1"/>
                  </a:lnTo>
                  <a:lnTo>
                    <a:pt x="6" y="21"/>
                  </a:lnTo>
                  <a:close/>
                  <a:moveTo>
                    <a:pt x="14" y="17"/>
                  </a:moveTo>
                  <a:lnTo>
                    <a:pt x="14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6" y="20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4" y="17"/>
                  </a:lnTo>
                  <a:close/>
                  <a:moveTo>
                    <a:pt x="16" y="9"/>
                  </a:moveTo>
                  <a:lnTo>
                    <a:pt x="16" y="9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9"/>
                  </a:lnTo>
                  <a:close/>
                  <a:moveTo>
                    <a:pt x="8" y="21"/>
                  </a:moveTo>
                  <a:lnTo>
                    <a:pt x="8" y="21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1"/>
                  </a:lnTo>
                  <a:lnTo>
                    <a:pt x="12" y="20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1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5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20"/>
                  </a:lnTo>
                  <a:lnTo>
                    <a:pt x="16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9" y="19"/>
                  </a:lnTo>
                  <a:lnTo>
                    <a:pt x="9" y="18"/>
                  </a:lnTo>
                  <a:lnTo>
                    <a:pt x="9" y="19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3" y="12"/>
                  </a:lnTo>
                  <a:lnTo>
                    <a:pt x="14" y="12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3" y="12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3"/>
                  </a:lnTo>
                  <a:lnTo>
                    <a:pt x="30" y="2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0" y="4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0" y="6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8"/>
                  </a:lnTo>
                  <a:lnTo>
                    <a:pt x="30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7" y="9"/>
                  </a:lnTo>
                  <a:lnTo>
                    <a:pt x="27" y="10"/>
                  </a:lnTo>
                  <a:lnTo>
                    <a:pt x="28" y="11"/>
                  </a:lnTo>
                  <a:lnTo>
                    <a:pt x="27" y="11"/>
                  </a:lnTo>
                  <a:lnTo>
                    <a:pt x="26" y="11"/>
                  </a:lnTo>
                  <a:lnTo>
                    <a:pt x="27" y="11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30" y="12"/>
                  </a:lnTo>
                  <a:lnTo>
                    <a:pt x="30" y="13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30" y="15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8" y="15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7" y="18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6" y="18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5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3" y="19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4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2" y="25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0" y="29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0" y="32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8" y="32"/>
                  </a:lnTo>
                  <a:lnTo>
                    <a:pt x="19" y="32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20" y="28"/>
                  </a:lnTo>
                  <a:lnTo>
                    <a:pt x="19" y="28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4" y="2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12" y="25"/>
                  </a:lnTo>
                  <a:lnTo>
                    <a:pt x="11" y="25"/>
                  </a:lnTo>
                  <a:lnTo>
                    <a:pt x="11" y="24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2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9" y="24"/>
                  </a:lnTo>
                  <a:lnTo>
                    <a:pt x="10" y="23"/>
                  </a:lnTo>
                  <a:lnTo>
                    <a:pt x="9" y="23"/>
                  </a:lnTo>
                  <a:lnTo>
                    <a:pt x="8" y="23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4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8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2" name="Freeform 78"/>
            <p:cNvSpPr>
              <a:spLocks noEditPoints="1"/>
            </p:cNvSpPr>
            <p:nvPr/>
          </p:nvSpPr>
          <p:spPr bwMode="auto">
            <a:xfrm>
              <a:off x="5797021" y="3600511"/>
              <a:ext cx="30022" cy="31691"/>
            </a:xfrm>
            <a:custGeom>
              <a:avLst/>
              <a:gdLst>
                <a:gd name="T0" fmla="*/ 1 w 23"/>
                <a:gd name="T1" fmla="*/ 23 h 23"/>
                <a:gd name="T2" fmla="*/ 9 w 23"/>
                <a:gd name="T3" fmla="*/ 21 h 23"/>
                <a:gd name="T4" fmla="*/ 5 w 23"/>
                <a:gd name="T5" fmla="*/ 21 h 23"/>
                <a:gd name="T6" fmla="*/ 9 w 23"/>
                <a:gd name="T7" fmla="*/ 21 h 23"/>
                <a:gd name="T8" fmla="*/ 9 w 23"/>
                <a:gd name="T9" fmla="*/ 20 h 23"/>
                <a:gd name="T10" fmla="*/ 10 w 23"/>
                <a:gd name="T11" fmla="*/ 21 h 23"/>
                <a:gd name="T12" fmla="*/ 9 w 23"/>
                <a:gd name="T13" fmla="*/ 21 h 23"/>
                <a:gd name="T14" fmla="*/ 8 w 23"/>
                <a:gd name="T15" fmla="*/ 20 h 23"/>
                <a:gd name="T16" fmla="*/ 7 w 23"/>
                <a:gd name="T17" fmla="*/ 20 h 23"/>
                <a:gd name="T18" fmla="*/ 8 w 23"/>
                <a:gd name="T19" fmla="*/ 21 h 23"/>
                <a:gd name="T20" fmla="*/ 8 w 23"/>
                <a:gd name="T21" fmla="*/ 22 h 23"/>
                <a:gd name="T22" fmla="*/ 6 w 23"/>
                <a:gd name="T23" fmla="*/ 21 h 23"/>
                <a:gd name="T24" fmla="*/ 5 w 23"/>
                <a:gd name="T25" fmla="*/ 21 h 23"/>
                <a:gd name="T26" fmla="*/ 5 w 23"/>
                <a:gd name="T27" fmla="*/ 20 h 23"/>
                <a:gd name="T28" fmla="*/ 7 w 23"/>
                <a:gd name="T29" fmla="*/ 19 h 23"/>
                <a:gd name="T30" fmla="*/ 8 w 23"/>
                <a:gd name="T31" fmla="*/ 20 h 23"/>
                <a:gd name="T32" fmla="*/ 8 w 23"/>
                <a:gd name="T33" fmla="*/ 21 h 23"/>
                <a:gd name="T34" fmla="*/ 8 w 23"/>
                <a:gd name="T35" fmla="*/ 21 h 23"/>
                <a:gd name="T36" fmla="*/ 8 w 23"/>
                <a:gd name="T37" fmla="*/ 20 h 23"/>
                <a:gd name="T38" fmla="*/ 6 w 23"/>
                <a:gd name="T39" fmla="*/ 20 h 23"/>
                <a:gd name="T40" fmla="*/ 7 w 23"/>
                <a:gd name="T41" fmla="*/ 20 h 23"/>
                <a:gd name="T42" fmla="*/ 5 w 23"/>
                <a:gd name="T43" fmla="*/ 20 h 23"/>
                <a:gd name="T44" fmla="*/ 5 w 23"/>
                <a:gd name="T45" fmla="*/ 20 h 23"/>
                <a:gd name="T46" fmla="*/ 4 w 23"/>
                <a:gd name="T47" fmla="*/ 19 h 23"/>
                <a:gd name="T48" fmla="*/ 4 w 23"/>
                <a:gd name="T49" fmla="*/ 19 h 23"/>
                <a:gd name="T50" fmla="*/ 4 w 23"/>
                <a:gd name="T51" fmla="*/ 19 h 23"/>
                <a:gd name="T52" fmla="*/ 4 w 23"/>
                <a:gd name="T53" fmla="*/ 19 h 23"/>
                <a:gd name="T54" fmla="*/ 5 w 23"/>
                <a:gd name="T55" fmla="*/ 19 h 23"/>
                <a:gd name="T56" fmla="*/ 4 w 23"/>
                <a:gd name="T57" fmla="*/ 19 h 23"/>
                <a:gd name="T58" fmla="*/ 11 w 23"/>
                <a:gd name="T59" fmla="*/ 14 h 23"/>
                <a:gd name="T60" fmla="*/ 8 w 23"/>
                <a:gd name="T61" fmla="*/ 13 h 23"/>
                <a:gd name="T62" fmla="*/ 9 w 23"/>
                <a:gd name="T63" fmla="*/ 6 h 23"/>
                <a:gd name="T64" fmla="*/ 11 w 23"/>
                <a:gd name="T65" fmla="*/ 5 h 23"/>
                <a:gd name="T66" fmla="*/ 11 w 23"/>
                <a:gd name="T67" fmla="*/ 5 h 23"/>
                <a:gd name="T68" fmla="*/ 9 w 23"/>
                <a:gd name="T69" fmla="*/ 6 h 23"/>
                <a:gd name="T70" fmla="*/ 9 w 23"/>
                <a:gd name="T71" fmla="*/ 6 h 23"/>
                <a:gd name="T72" fmla="*/ 9 w 23"/>
                <a:gd name="T73" fmla="*/ 6 h 23"/>
                <a:gd name="T74" fmla="*/ 9 w 23"/>
                <a:gd name="T75" fmla="*/ 4 h 23"/>
                <a:gd name="T76" fmla="*/ 13 w 23"/>
                <a:gd name="T77" fmla="*/ 3 h 23"/>
                <a:gd name="T78" fmla="*/ 12 w 23"/>
                <a:gd name="T79" fmla="*/ 3 h 23"/>
                <a:gd name="T80" fmla="*/ 12 w 23"/>
                <a:gd name="T81" fmla="*/ 2 h 23"/>
                <a:gd name="T82" fmla="*/ 11 w 23"/>
                <a:gd name="T83" fmla="*/ 4 h 23"/>
                <a:gd name="T84" fmla="*/ 11 w 23"/>
                <a:gd name="T85" fmla="*/ 3 h 23"/>
                <a:gd name="T86" fmla="*/ 12 w 23"/>
                <a:gd name="T87" fmla="*/ 2 h 23"/>
                <a:gd name="T88" fmla="*/ 15 w 23"/>
                <a:gd name="T89" fmla="*/ 1 h 23"/>
                <a:gd name="T90" fmla="*/ 15 w 23"/>
                <a:gd name="T91" fmla="*/ 1 h 23"/>
                <a:gd name="T92" fmla="*/ 14 w 23"/>
                <a:gd name="T93" fmla="*/ 1 h 23"/>
                <a:gd name="T94" fmla="*/ 13 w 23"/>
                <a:gd name="T95" fmla="*/ 2 h 23"/>
                <a:gd name="T96" fmla="*/ 13 w 23"/>
                <a:gd name="T97" fmla="*/ 1 h 23"/>
                <a:gd name="T98" fmla="*/ 15 w 23"/>
                <a:gd name="T99" fmla="*/ 1 h 23"/>
                <a:gd name="T100" fmla="*/ 16 w 23"/>
                <a:gd name="T101" fmla="*/ 1 h 23"/>
                <a:gd name="T102" fmla="*/ 18 w 23"/>
                <a:gd name="T103" fmla="*/ 1 h 23"/>
                <a:gd name="T104" fmla="*/ 19 w 23"/>
                <a:gd name="T105" fmla="*/ 1 h 23"/>
                <a:gd name="T106" fmla="*/ 17 w 23"/>
                <a:gd name="T107" fmla="*/ 1 h 23"/>
                <a:gd name="T108" fmla="*/ 17 w 23"/>
                <a:gd name="T109" fmla="*/ 1 h 23"/>
                <a:gd name="T110" fmla="*/ 16 w 23"/>
                <a:gd name="T111" fmla="*/ 1 h 23"/>
                <a:gd name="T112" fmla="*/ 19 w 23"/>
                <a:gd name="T113" fmla="*/ 1 h 23"/>
                <a:gd name="T114" fmla="*/ 22 w 23"/>
                <a:gd name="T115" fmla="*/ 0 h 23"/>
                <a:gd name="T116" fmla="*/ 20 w 23"/>
                <a:gd name="T117" fmla="*/ 0 h 23"/>
                <a:gd name="T118" fmla="*/ 22 w 23"/>
                <a:gd name="T119" fmla="*/ 0 h 23"/>
                <a:gd name="T120" fmla="*/ 23 w 23"/>
                <a:gd name="T1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" h="23">
                  <a:moveTo>
                    <a:pt x="1" y="23"/>
                  </a:moveTo>
                  <a:lnTo>
                    <a:pt x="0" y="23"/>
                  </a:lnTo>
                  <a:lnTo>
                    <a:pt x="1" y="23"/>
                  </a:lnTo>
                  <a:lnTo>
                    <a:pt x="0" y="23"/>
                  </a:lnTo>
                  <a:lnTo>
                    <a:pt x="1" y="23"/>
                  </a:lnTo>
                  <a:close/>
                  <a:moveTo>
                    <a:pt x="9" y="21"/>
                  </a:moveTo>
                  <a:lnTo>
                    <a:pt x="9" y="21"/>
                  </a:lnTo>
                  <a:lnTo>
                    <a:pt x="9" y="21"/>
                  </a:lnTo>
                  <a:close/>
                  <a:moveTo>
                    <a:pt x="5" y="21"/>
                  </a:moveTo>
                  <a:lnTo>
                    <a:pt x="6" y="21"/>
                  </a:lnTo>
                  <a:lnTo>
                    <a:pt x="5" y="21"/>
                  </a:lnTo>
                  <a:close/>
                  <a:moveTo>
                    <a:pt x="9" y="21"/>
                  </a:moveTo>
                  <a:lnTo>
                    <a:pt x="10" y="21"/>
                  </a:lnTo>
                  <a:lnTo>
                    <a:pt x="9" y="21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10" y="20"/>
                  </a:lnTo>
                  <a:lnTo>
                    <a:pt x="10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9" y="20"/>
                  </a:lnTo>
                  <a:close/>
                  <a:moveTo>
                    <a:pt x="6" y="20"/>
                  </a:moveTo>
                  <a:lnTo>
                    <a:pt x="7" y="20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7" y="21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6" y="20"/>
                  </a:lnTo>
                  <a:close/>
                  <a:moveTo>
                    <a:pt x="7" y="19"/>
                  </a:moveTo>
                  <a:lnTo>
                    <a:pt x="7" y="20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19"/>
                  </a:lnTo>
                  <a:close/>
                  <a:moveTo>
                    <a:pt x="5" y="19"/>
                  </a:moveTo>
                  <a:lnTo>
                    <a:pt x="5" y="20"/>
                  </a:lnTo>
                  <a:lnTo>
                    <a:pt x="6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19"/>
                  </a:lnTo>
                  <a:close/>
                  <a:moveTo>
                    <a:pt x="5" y="19"/>
                  </a:moveTo>
                  <a:lnTo>
                    <a:pt x="4" y="19"/>
                  </a:lnTo>
                  <a:lnTo>
                    <a:pt x="4" y="19"/>
                  </a:lnTo>
                  <a:lnTo>
                    <a:pt x="5" y="19"/>
                  </a:lnTo>
                  <a:close/>
                  <a:moveTo>
                    <a:pt x="11" y="14"/>
                  </a:moveTo>
                  <a:lnTo>
                    <a:pt x="11" y="14"/>
                  </a:lnTo>
                  <a:lnTo>
                    <a:pt x="11" y="14"/>
                  </a:lnTo>
                  <a:close/>
                  <a:moveTo>
                    <a:pt x="7" y="13"/>
                  </a:moveTo>
                  <a:lnTo>
                    <a:pt x="8" y="13"/>
                  </a:lnTo>
                  <a:lnTo>
                    <a:pt x="7" y="13"/>
                  </a:lnTo>
                  <a:close/>
                  <a:moveTo>
                    <a:pt x="8" y="6"/>
                  </a:moveTo>
                  <a:lnTo>
                    <a:pt x="9" y="6"/>
                  </a:lnTo>
                  <a:lnTo>
                    <a:pt x="8" y="6"/>
                  </a:lnTo>
                  <a:close/>
                  <a:moveTo>
                    <a:pt x="10" y="4"/>
                  </a:moveTo>
                  <a:lnTo>
                    <a:pt x="11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10" y="4"/>
                  </a:lnTo>
                  <a:close/>
                  <a:moveTo>
                    <a:pt x="13" y="3"/>
                  </a:moveTo>
                  <a:lnTo>
                    <a:pt x="13" y="3"/>
                  </a:lnTo>
                  <a:lnTo>
                    <a:pt x="13" y="3"/>
                  </a:lnTo>
                  <a:close/>
                  <a:moveTo>
                    <a:pt x="12" y="3"/>
                  </a:moveTo>
                  <a:lnTo>
                    <a:pt x="12" y="3"/>
                  </a:lnTo>
                  <a:lnTo>
                    <a:pt x="12" y="2"/>
                  </a:lnTo>
                  <a:lnTo>
                    <a:pt x="12" y="3"/>
                  </a:lnTo>
                  <a:close/>
                  <a:moveTo>
                    <a:pt x="12" y="2"/>
                  </a:moveTo>
                  <a:lnTo>
                    <a:pt x="12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2" y="2"/>
                  </a:lnTo>
                  <a:close/>
                  <a:moveTo>
                    <a:pt x="16" y="1"/>
                  </a:move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close/>
                  <a:moveTo>
                    <a:pt x="16" y="1"/>
                  </a:moveTo>
                  <a:lnTo>
                    <a:pt x="17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close/>
                  <a:moveTo>
                    <a:pt x="20" y="1"/>
                  </a:moveTo>
                  <a:lnTo>
                    <a:pt x="19" y="1"/>
                  </a:lnTo>
                  <a:lnTo>
                    <a:pt x="20" y="1"/>
                  </a:lnTo>
                  <a:close/>
                  <a:moveTo>
                    <a:pt x="22" y="0"/>
                  </a:moveTo>
                  <a:lnTo>
                    <a:pt x="22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close/>
                  <a:moveTo>
                    <a:pt x="23" y="0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3" name="Freeform 79"/>
            <p:cNvSpPr>
              <a:spLocks noEditPoints="1"/>
            </p:cNvSpPr>
            <p:nvPr/>
          </p:nvSpPr>
          <p:spPr bwMode="auto">
            <a:xfrm>
              <a:off x="5797021" y="3614290"/>
              <a:ext cx="19580" cy="19290"/>
            </a:xfrm>
            <a:custGeom>
              <a:avLst/>
              <a:gdLst>
                <a:gd name="T0" fmla="*/ 1 w 15"/>
                <a:gd name="T1" fmla="*/ 14 h 14"/>
                <a:gd name="T2" fmla="*/ 1 w 15"/>
                <a:gd name="T3" fmla="*/ 14 h 14"/>
                <a:gd name="T4" fmla="*/ 1 w 15"/>
                <a:gd name="T5" fmla="*/ 14 h 14"/>
                <a:gd name="T6" fmla="*/ 1 w 15"/>
                <a:gd name="T7" fmla="*/ 14 h 14"/>
                <a:gd name="T8" fmla="*/ 1 w 15"/>
                <a:gd name="T9" fmla="*/ 14 h 14"/>
                <a:gd name="T10" fmla="*/ 1 w 15"/>
                <a:gd name="T11" fmla="*/ 14 h 14"/>
                <a:gd name="T12" fmla="*/ 1 w 15"/>
                <a:gd name="T13" fmla="*/ 14 h 14"/>
                <a:gd name="T14" fmla="*/ 1 w 15"/>
                <a:gd name="T15" fmla="*/ 14 h 14"/>
                <a:gd name="T16" fmla="*/ 1 w 15"/>
                <a:gd name="T17" fmla="*/ 14 h 14"/>
                <a:gd name="T18" fmla="*/ 1 w 15"/>
                <a:gd name="T19" fmla="*/ 14 h 14"/>
                <a:gd name="T20" fmla="*/ 1 w 15"/>
                <a:gd name="T21" fmla="*/ 14 h 14"/>
                <a:gd name="T22" fmla="*/ 0 w 15"/>
                <a:gd name="T23" fmla="*/ 14 h 14"/>
                <a:gd name="T24" fmla="*/ 4 w 15"/>
                <a:gd name="T25" fmla="*/ 12 h 14"/>
                <a:gd name="T26" fmla="*/ 4 w 15"/>
                <a:gd name="T27" fmla="*/ 12 h 14"/>
                <a:gd name="T28" fmla="*/ 4 w 15"/>
                <a:gd name="T29" fmla="*/ 12 h 14"/>
                <a:gd name="T30" fmla="*/ 8 w 15"/>
                <a:gd name="T31" fmla="*/ 12 h 14"/>
                <a:gd name="T32" fmla="*/ 8 w 15"/>
                <a:gd name="T33" fmla="*/ 12 h 14"/>
                <a:gd name="T34" fmla="*/ 9 w 15"/>
                <a:gd name="T35" fmla="*/ 11 h 14"/>
                <a:gd name="T36" fmla="*/ 9 w 15"/>
                <a:gd name="T37" fmla="*/ 11 h 14"/>
                <a:gd name="T38" fmla="*/ 9 w 15"/>
                <a:gd name="T39" fmla="*/ 11 h 14"/>
                <a:gd name="T40" fmla="*/ 9 w 15"/>
                <a:gd name="T41" fmla="*/ 11 h 14"/>
                <a:gd name="T42" fmla="*/ 9 w 15"/>
                <a:gd name="T43" fmla="*/ 11 h 14"/>
                <a:gd name="T44" fmla="*/ 10 w 15"/>
                <a:gd name="T45" fmla="*/ 11 h 14"/>
                <a:gd name="T46" fmla="*/ 10 w 15"/>
                <a:gd name="T47" fmla="*/ 11 h 14"/>
                <a:gd name="T48" fmla="*/ 10 w 15"/>
                <a:gd name="T49" fmla="*/ 11 h 14"/>
                <a:gd name="T50" fmla="*/ 9 w 15"/>
                <a:gd name="T51" fmla="*/ 11 h 14"/>
                <a:gd name="T52" fmla="*/ 9 w 15"/>
                <a:gd name="T53" fmla="*/ 11 h 14"/>
                <a:gd name="T54" fmla="*/ 9 w 15"/>
                <a:gd name="T55" fmla="*/ 11 h 14"/>
                <a:gd name="T56" fmla="*/ 9 w 15"/>
                <a:gd name="T57" fmla="*/ 11 h 14"/>
                <a:gd name="T58" fmla="*/ 9 w 15"/>
                <a:gd name="T59" fmla="*/ 11 h 14"/>
                <a:gd name="T60" fmla="*/ 9 w 15"/>
                <a:gd name="T61" fmla="*/ 11 h 14"/>
                <a:gd name="T62" fmla="*/ 6 w 15"/>
                <a:gd name="T63" fmla="*/ 10 h 14"/>
                <a:gd name="T64" fmla="*/ 6 w 15"/>
                <a:gd name="T65" fmla="*/ 10 h 14"/>
                <a:gd name="T66" fmla="*/ 15 w 15"/>
                <a:gd name="T67" fmla="*/ 10 h 14"/>
                <a:gd name="T68" fmla="*/ 15 w 15"/>
                <a:gd name="T69" fmla="*/ 10 h 14"/>
                <a:gd name="T70" fmla="*/ 7 w 15"/>
                <a:gd name="T71" fmla="*/ 9 h 14"/>
                <a:gd name="T72" fmla="*/ 7 w 15"/>
                <a:gd name="T73" fmla="*/ 9 h 14"/>
                <a:gd name="T74" fmla="*/ 4 w 15"/>
                <a:gd name="T75" fmla="*/ 9 h 14"/>
                <a:gd name="T76" fmla="*/ 4 w 15"/>
                <a:gd name="T77" fmla="*/ 9 h 14"/>
                <a:gd name="T78" fmla="*/ 12 w 15"/>
                <a:gd name="T79" fmla="*/ 9 h 14"/>
                <a:gd name="T80" fmla="*/ 12 w 15"/>
                <a:gd name="T81" fmla="*/ 9 h 14"/>
                <a:gd name="T82" fmla="*/ 12 w 15"/>
                <a:gd name="T83" fmla="*/ 4 h 14"/>
                <a:gd name="T84" fmla="*/ 12 w 15"/>
                <a:gd name="T85" fmla="*/ 4 h 14"/>
                <a:gd name="T86" fmla="*/ 11 w 15"/>
                <a:gd name="T87" fmla="*/ 4 h 14"/>
                <a:gd name="T88" fmla="*/ 11 w 15"/>
                <a:gd name="T89" fmla="*/ 4 h 14"/>
                <a:gd name="T90" fmla="*/ 12 w 15"/>
                <a:gd name="T91" fmla="*/ 4 h 14"/>
                <a:gd name="T92" fmla="*/ 12 w 15"/>
                <a:gd name="T93" fmla="*/ 4 h 14"/>
                <a:gd name="T94" fmla="*/ 10 w 15"/>
                <a:gd name="T95" fmla="*/ 3 h 14"/>
                <a:gd name="T96" fmla="*/ 8 w 15"/>
                <a:gd name="T97" fmla="*/ 3 h 14"/>
                <a:gd name="T98" fmla="*/ 8 w 15"/>
                <a:gd name="T99" fmla="*/ 3 h 14"/>
                <a:gd name="T100" fmla="*/ 8 w 15"/>
                <a:gd name="T101" fmla="*/ 3 h 14"/>
                <a:gd name="T102" fmla="*/ 8 w 15"/>
                <a:gd name="T103" fmla="*/ 3 h 14"/>
                <a:gd name="T104" fmla="*/ 15 w 15"/>
                <a:gd name="T105" fmla="*/ 2 h 14"/>
                <a:gd name="T106" fmla="*/ 15 w 15"/>
                <a:gd name="T107" fmla="*/ 2 h 14"/>
                <a:gd name="T108" fmla="*/ 13 w 15"/>
                <a:gd name="T109" fmla="*/ 0 h 14"/>
                <a:gd name="T110" fmla="*/ 13 w 15"/>
                <a:gd name="T111" fmla="*/ 0 h 14"/>
                <a:gd name="T112" fmla="*/ 13 w 15"/>
                <a:gd name="T113" fmla="*/ 0 h 14"/>
                <a:gd name="T114" fmla="*/ 13 w 15"/>
                <a:gd name="T1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" h="14">
                  <a:moveTo>
                    <a:pt x="1" y="14"/>
                  </a:move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close/>
                  <a:moveTo>
                    <a:pt x="1" y="14"/>
                  </a:move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close/>
                  <a:moveTo>
                    <a:pt x="1" y="14"/>
                  </a:move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close/>
                  <a:moveTo>
                    <a:pt x="1" y="14"/>
                  </a:move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close/>
                  <a:moveTo>
                    <a:pt x="1" y="14"/>
                  </a:move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close/>
                  <a:moveTo>
                    <a:pt x="0" y="14"/>
                  </a:moveTo>
                  <a:lnTo>
                    <a:pt x="1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close/>
                  <a:moveTo>
                    <a:pt x="4" y="12"/>
                  </a:move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close/>
                  <a:moveTo>
                    <a:pt x="4" y="12"/>
                  </a:move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close/>
                  <a:moveTo>
                    <a:pt x="8" y="12"/>
                  </a:move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close/>
                  <a:moveTo>
                    <a:pt x="9" y="11"/>
                  </a:move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close/>
                  <a:moveTo>
                    <a:pt x="9" y="11"/>
                  </a:move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close/>
                  <a:moveTo>
                    <a:pt x="10" y="11"/>
                  </a:move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close/>
                  <a:moveTo>
                    <a:pt x="9" y="11"/>
                  </a:move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close/>
                  <a:moveTo>
                    <a:pt x="9" y="11"/>
                  </a:move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close/>
                  <a:moveTo>
                    <a:pt x="9" y="11"/>
                  </a:move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close/>
                  <a:moveTo>
                    <a:pt x="6" y="10"/>
                  </a:move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close/>
                  <a:moveTo>
                    <a:pt x="15" y="10"/>
                  </a:move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close/>
                  <a:moveTo>
                    <a:pt x="7" y="9"/>
                  </a:move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close/>
                  <a:moveTo>
                    <a:pt x="4" y="9"/>
                  </a:move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close/>
                  <a:moveTo>
                    <a:pt x="12" y="9"/>
                  </a:move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close/>
                  <a:moveTo>
                    <a:pt x="12" y="4"/>
                  </a:move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close/>
                  <a:moveTo>
                    <a:pt x="11" y="4"/>
                  </a:move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close/>
                  <a:moveTo>
                    <a:pt x="12" y="4"/>
                  </a:move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close/>
                  <a:moveTo>
                    <a:pt x="10" y="3"/>
                  </a:move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close/>
                  <a:moveTo>
                    <a:pt x="8" y="3"/>
                  </a:move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close/>
                  <a:moveTo>
                    <a:pt x="8" y="3"/>
                  </a:move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close/>
                  <a:moveTo>
                    <a:pt x="15" y="2"/>
                  </a:move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close/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close/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4" name="Freeform 80"/>
            <p:cNvSpPr>
              <a:spLocks noEditPoints="1"/>
            </p:cNvSpPr>
            <p:nvPr/>
          </p:nvSpPr>
          <p:spPr bwMode="auto">
            <a:xfrm>
              <a:off x="5944524" y="3075558"/>
              <a:ext cx="100510" cy="73025"/>
            </a:xfrm>
            <a:custGeom>
              <a:avLst/>
              <a:gdLst>
                <a:gd name="T0" fmla="*/ 47 w 77"/>
                <a:gd name="T1" fmla="*/ 42 h 53"/>
                <a:gd name="T2" fmla="*/ 52 w 77"/>
                <a:gd name="T3" fmla="*/ 44 h 53"/>
                <a:gd name="T4" fmla="*/ 48 w 77"/>
                <a:gd name="T5" fmla="*/ 48 h 53"/>
                <a:gd name="T6" fmla="*/ 41 w 77"/>
                <a:gd name="T7" fmla="*/ 52 h 53"/>
                <a:gd name="T8" fmla="*/ 40 w 77"/>
                <a:gd name="T9" fmla="*/ 49 h 53"/>
                <a:gd name="T10" fmla="*/ 43 w 77"/>
                <a:gd name="T11" fmla="*/ 48 h 53"/>
                <a:gd name="T12" fmla="*/ 40 w 77"/>
                <a:gd name="T13" fmla="*/ 47 h 53"/>
                <a:gd name="T14" fmla="*/ 40 w 77"/>
                <a:gd name="T15" fmla="*/ 46 h 53"/>
                <a:gd name="T16" fmla="*/ 38 w 77"/>
                <a:gd name="T17" fmla="*/ 47 h 53"/>
                <a:gd name="T18" fmla="*/ 34 w 77"/>
                <a:gd name="T19" fmla="*/ 48 h 53"/>
                <a:gd name="T20" fmla="*/ 26 w 77"/>
                <a:gd name="T21" fmla="*/ 49 h 53"/>
                <a:gd name="T22" fmla="*/ 29 w 77"/>
                <a:gd name="T23" fmla="*/ 44 h 53"/>
                <a:gd name="T24" fmla="*/ 27 w 77"/>
                <a:gd name="T25" fmla="*/ 41 h 53"/>
                <a:gd name="T26" fmla="*/ 32 w 77"/>
                <a:gd name="T27" fmla="*/ 37 h 53"/>
                <a:gd name="T28" fmla="*/ 41 w 77"/>
                <a:gd name="T29" fmla="*/ 37 h 53"/>
                <a:gd name="T30" fmla="*/ 43 w 77"/>
                <a:gd name="T31" fmla="*/ 7 h 53"/>
                <a:gd name="T32" fmla="*/ 45 w 77"/>
                <a:gd name="T33" fmla="*/ 6 h 53"/>
                <a:gd name="T34" fmla="*/ 48 w 77"/>
                <a:gd name="T35" fmla="*/ 6 h 53"/>
                <a:gd name="T36" fmla="*/ 49 w 77"/>
                <a:gd name="T37" fmla="*/ 4 h 53"/>
                <a:gd name="T38" fmla="*/ 53 w 77"/>
                <a:gd name="T39" fmla="*/ 3 h 53"/>
                <a:gd name="T40" fmla="*/ 55 w 77"/>
                <a:gd name="T41" fmla="*/ 3 h 53"/>
                <a:gd name="T42" fmla="*/ 57 w 77"/>
                <a:gd name="T43" fmla="*/ 4 h 53"/>
                <a:gd name="T44" fmla="*/ 61 w 77"/>
                <a:gd name="T45" fmla="*/ 4 h 53"/>
                <a:gd name="T46" fmla="*/ 66 w 77"/>
                <a:gd name="T47" fmla="*/ 6 h 53"/>
                <a:gd name="T48" fmla="*/ 74 w 77"/>
                <a:gd name="T49" fmla="*/ 6 h 53"/>
                <a:gd name="T50" fmla="*/ 75 w 77"/>
                <a:gd name="T51" fmla="*/ 11 h 53"/>
                <a:gd name="T52" fmla="*/ 68 w 77"/>
                <a:gd name="T53" fmla="*/ 14 h 53"/>
                <a:gd name="T54" fmla="*/ 60 w 77"/>
                <a:gd name="T55" fmla="*/ 19 h 53"/>
                <a:gd name="T56" fmla="*/ 51 w 77"/>
                <a:gd name="T57" fmla="*/ 21 h 53"/>
                <a:gd name="T58" fmla="*/ 41 w 77"/>
                <a:gd name="T59" fmla="*/ 20 h 53"/>
                <a:gd name="T60" fmla="*/ 36 w 77"/>
                <a:gd name="T61" fmla="*/ 19 h 53"/>
                <a:gd name="T62" fmla="*/ 25 w 77"/>
                <a:gd name="T63" fmla="*/ 18 h 53"/>
                <a:gd name="T64" fmla="*/ 17 w 77"/>
                <a:gd name="T65" fmla="*/ 15 h 53"/>
                <a:gd name="T66" fmla="*/ 24 w 77"/>
                <a:gd name="T67" fmla="*/ 15 h 53"/>
                <a:gd name="T68" fmla="*/ 24 w 77"/>
                <a:gd name="T69" fmla="*/ 15 h 53"/>
                <a:gd name="T70" fmla="*/ 32 w 77"/>
                <a:gd name="T71" fmla="*/ 14 h 53"/>
                <a:gd name="T72" fmla="*/ 30 w 77"/>
                <a:gd name="T73" fmla="*/ 11 h 53"/>
                <a:gd name="T74" fmla="*/ 21 w 77"/>
                <a:gd name="T75" fmla="*/ 12 h 53"/>
                <a:gd name="T76" fmla="*/ 14 w 77"/>
                <a:gd name="T77" fmla="*/ 13 h 53"/>
                <a:gd name="T78" fmla="*/ 9 w 77"/>
                <a:gd name="T79" fmla="*/ 13 h 53"/>
                <a:gd name="T80" fmla="*/ 6 w 77"/>
                <a:gd name="T81" fmla="*/ 12 h 53"/>
                <a:gd name="T82" fmla="*/ 8 w 77"/>
                <a:gd name="T83" fmla="*/ 9 h 53"/>
                <a:gd name="T84" fmla="*/ 9 w 77"/>
                <a:gd name="T85" fmla="*/ 8 h 53"/>
                <a:gd name="T86" fmla="*/ 4 w 77"/>
                <a:gd name="T87" fmla="*/ 7 h 53"/>
                <a:gd name="T88" fmla="*/ 2 w 77"/>
                <a:gd name="T89" fmla="*/ 6 h 53"/>
                <a:gd name="T90" fmla="*/ 7 w 77"/>
                <a:gd name="T91" fmla="*/ 6 h 53"/>
                <a:gd name="T92" fmla="*/ 11 w 77"/>
                <a:gd name="T93" fmla="*/ 6 h 53"/>
                <a:gd name="T94" fmla="*/ 13 w 77"/>
                <a:gd name="T95" fmla="*/ 6 h 53"/>
                <a:gd name="T96" fmla="*/ 14 w 77"/>
                <a:gd name="T97" fmla="*/ 4 h 53"/>
                <a:gd name="T98" fmla="*/ 17 w 77"/>
                <a:gd name="T99" fmla="*/ 3 h 53"/>
                <a:gd name="T100" fmla="*/ 15 w 77"/>
                <a:gd name="T101" fmla="*/ 0 h 53"/>
                <a:gd name="T102" fmla="*/ 19 w 77"/>
                <a:gd name="T103" fmla="*/ 2 h 53"/>
                <a:gd name="T104" fmla="*/ 25 w 77"/>
                <a:gd name="T105" fmla="*/ 3 h 53"/>
                <a:gd name="T106" fmla="*/ 30 w 77"/>
                <a:gd name="T107" fmla="*/ 5 h 53"/>
                <a:gd name="T108" fmla="*/ 32 w 77"/>
                <a:gd name="T109" fmla="*/ 6 h 53"/>
                <a:gd name="T110" fmla="*/ 36 w 77"/>
                <a:gd name="T111" fmla="*/ 9 h 53"/>
                <a:gd name="T112" fmla="*/ 38 w 77"/>
                <a:gd name="T113" fmla="*/ 7 h 53"/>
                <a:gd name="T114" fmla="*/ 38 w 77"/>
                <a:gd name="T115" fmla="*/ 3 h 53"/>
                <a:gd name="T116" fmla="*/ 41 w 77"/>
                <a:gd name="T117" fmla="*/ 1 h 53"/>
                <a:gd name="T118" fmla="*/ 44 w 77"/>
                <a:gd name="T119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7" h="53">
                  <a:moveTo>
                    <a:pt x="42" y="37"/>
                  </a:moveTo>
                  <a:lnTo>
                    <a:pt x="43" y="37"/>
                  </a:lnTo>
                  <a:lnTo>
                    <a:pt x="43" y="37"/>
                  </a:lnTo>
                  <a:lnTo>
                    <a:pt x="44" y="37"/>
                  </a:lnTo>
                  <a:lnTo>
                    <a:pt x="44" y="38"/>
                  </a:lnTo>
                  <a:lnTo>
                    <a:pt x="44" y="39"/>
                  </a:lnTo>
                  <a:lnTo>
                    <a:pt x="44" y="39"/>
                  </a:lnTo>
                  <a:lnTo>
                    <a:pt x="44" y="39"/>
                  </a:lnTo>
                  <a:lnTo>
                    <a:pt x="43" y="39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5" y="40"/>
                  </a:lnTo>
                  <a:lnTo>
                    <a:pt x="45" y="41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6" y="42"/>
                  </a:lnTo>
                  <a:lnTo>
                    <a:pt x="47" y="42"/>
                  </a:lnTo>
                  <a:lnTo>
                    <a:pt x="47" y="42"/>
                  </a:lnTo>
                  <a:lnTo>
                    <a:pt x="48" y="43"/>
                  </a:lnTo>
                  <a:lnTo>
                    <a:pt x="48" y="42"/>
                  </a:lnTo>
                  <a:lnTo>
                    <a:pt x="49" y="42"/>
                  </a:lnTo>
                  <a:lnTo>
                    <a:pt x="49" y="42"/>
                  </a:lnTo>
                  <a:lnTo>
                    <a:pt x="50" y="42"/>
                  </a:lnTo>
                  <a:lnTo>
                    <a:pt x="51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3" y="42"/>
                  </a:lnTo>
                  <a:lnTo>
                    <a:pt x="53" y="43"/>
                  </a:lnTo>
                  <a:lnTo>
                    <a:pt x="52" y="43"/>
                  </a:lnTo>
                  <a:lnTo>
                    <a:pt x="53" y="43"/>
                  </a:lnTo>
                  <a:lnTo>
                    <a:pt x="53" y="43"/>
                  </a:lnTo>
                  <a:lnTo>
                    <a:pt x="53" y="43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1" y="44"/>
                  </a:lnTo>
                  <a:lnTo>
                    <a:pt x="52" y="44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1" y="46"/>
                  </a:lnTo>
                  <a:lnTo>
                    <a:pt x="51" y="46"/>
                  </a:lnTo>
                  <a:lnTo>
                    <a:pt x="51" y="47"/>
                  </a:lnTo>
                  <a:lnTo>
                    <a:pt x="50" y="47"/>
                  </a:lnTo>
                  <a:lnTo>
                    <a:pt x="51" y="47"/>
                  </a:lnTo>
                  <a:lnTo>
                    <a:pt x="51" y="47"/>
                  </a:lnTo>
                  <a:lnTo>
                    <a:pt x="50" y="47"/>
                  </a:lnTo>
                  <a:lnTo>
                    <a:pt x="49" y="47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8" y="48"/>
                  </a:lnTo>
                  <a:lnTo>
                    <a:pt x="48" y="49"/>
                  </a:lnTo>
                  <a:lnTo>
                    <a:pt x="47" y="50"/>
                  </a:lnTo>
                  <a:lnTo>
                    <a:pt x="47" y="50"/>
                  </a:lnTo>
                  <a:lnTo>
                    <a:pt x="47" y="50"/>
                  </a:lnTo>
                  <a:lnTo>
                    <a:pt x="46" y="50"/>
                  </a:lnTo>
                  <a:lnTo>
                    <a:pt x="45" y="50"/>
                  </a:lnTo>
                  <a:lnTo>
                    <a:pt x="45" y="51"/>
                  </a:lnTo>
                  <a:lnTo>
                    <a:pt x="45" y="51"/>
                  </a:lnTo>
                  <a:lnTo>
                    <a:pt x="44" y="51"/>
                  </a:lnTo>
                  <a:lnTo>
                    <a:pt x="44" y="51"/>
                  </a:lnTo>
                  <a:lnTo>
                    <a:pt x="44" y="51"/>
                  </a:lnTo>
                  <a:lnTo>
                    <a:pt x="43" y="51"/>
                  </a:lnTo>
                  <a:lnTo>
                    <a:pt x="43" y="52"/>
                  </a:lnTo>
                  <a:lnTo>
                    <a:pt x="43" y="52"/>
                  </a:lnTo>
                  <a:lnTo>
                    <a:pt x="43" y="52"/>
                  </a:lnTo>
                  <a:lnTo>
                    <a:pt x="42" y="52"/>
                  </a:lnTo>
                  <a:lnTo>
                    <a:pt x="41" y="52"/>
                  </a:lnTo>
                  <a:lnTo>
                    <a:pt x="41" y="52"/>
                  </a:lnTo>
                  <a:lnTo>
                    <a:pt x="40" y="53"/>
                  </a:lnTo>
                  <a:lnTo>
                    <a:pt x="40" y="53"/>
                  </a:lnTo>
                  <a:lnTo>
                    <a:pt x="39" y="53"/>
                  </a:lnTo>
                  <a:lnTo>
                    <a:pt x="39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0" y="51"/>
                  </a:lnTo>
                  <a:lnTo>
                    <a:pt x="40" y="51"/>
                  </a:lnTo>
                  <a:lnTo>
                    <a:pt x="40" y="51"/>
                  </a:lnTo>
                  <a:lnTo>
                    <a:pt x="39" y="51"/>
                  </a:lnTo>
                  <a:lnTo>
                    <a:pt x="40" y="51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1" y="50"/>
                  </a:lnTo>
                  <a:lnTo>
                    <a:pt x="41" y="50"/>
                  </a:lnTo>
                  <a:lnTo>
                    <a:pt x="41" y="49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9"/>
                  </a:lnTo>
                  <a:lnTo>
                    <a:pt x="41" y="49"/>
                  </a:lnTo>
                  <a:lnTo>
                    <a:pt x="40" y="49"/>
                  </a:lnTo>
                  <a:lnTo>
                    <a:pt x="41" y="49"/>
                  </a:lnTo>
                  <a:lnTo>
                    <a:pt x="41" y="49"/>
                  </a:lnTo>
                  <a:lnTo>
                    <a:pt x="42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2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8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1" y="47"/>
                  </a:lnTo>
                  <a:lnTo>
                    <a:pt x="41" y="47"/>
                  </a:lnTo>
                  <a:lnTo>
                    <a:pt x="41" y="46"/>
                  </a:lnTo>
                  <a:lnTo>
                    <a:pt x="42" y="46"/>
                  </a:lnTo>
                  <a:lnTo>
                    <a:pt x="41" y="46"/>
                  </a:lnTo>
                  <a:lnTo>
                    <a:pt x="41" y="47"/>
                  </a:lnTo>
                  <a:lnTo>
                    <a:pt x="40" y="47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41" y="46"/>
                  </a:lnTo>
                  <a:lnTo>
                    <a:pt x="40" y="46"/>
                  </a:lnTo>
                  <a:lnTo>
                    <a:pt x="41" y="46"/>
                  </a:lnTo>
                  <a:lnTo>
                    <a:pt x="41" y="45"/>
                  </a:lnTo>
                  <a:lnTo>
                    <a:pt x="41" y="46"/>
                  </a:lnTo>
                  <a:lnTo>
                    <a:pt x="40" y="46"/>
                  </a:lnTo>
                  <a:lnTo>
                    <a:pt x="41" y="46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39" y="47"/>
                  </a:lnTo>
                  <a:lnTo>
                    <a:pt x="40" y="47"/>
                  </a:lnTo>
                  <a:lnTo>
                    <a:pt x="39" y="47"/>
                  </a:lnTo>
                  <a:lnTo>
                    <a:pt x="40" y="47"/>
                  </a:lnTo>
                  <a:lnTo>
                    <a:pt x="39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7" y="47"/>
                  </a:lnTo>
                  <a:lnTo>
                    <a:pt x="38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8" y="47"/>
                  </a:lnTo>
                  <a:lnTo>
                    <a:pt x="38" y="48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5" y="48"/>
                  </a:lnTo>
                  <a:lnTo>
                    <a:pt x="34" y="48"/>
                  </a:lnTo>
                  <a:lnTo>
                    <a:pt x="35" y="48"/>
                  </a:lnTo>
                  <a:lnTo>
                    <a:pt x="34" y="48"/>
                  </a:lnTo>
                  <a:lnTo>
                    <a:pt x="35" y="48"/>
                  </a:lnTo>
                  <a:lnTo>
                    <a:pt x="34" y="48"/>
                  </a:lnTo>
                  <a:lnTo>
                    <a:pt x="35" y="48"/>
                  </a:lnTo>
                  <a:lnTo>
                    <a:pt x="34" y="49"/>
                  </a:lnTo>
                  <a:lnTo>
                    <a:pt x="33" y="49"/>
                  </a:lnTo>
                  <a:lnTo>
                    <a:pt x="33" y="49"/>
                  </a:lnTo>
                  <a:lnTo>
                    <a:pt x="31" y="49"/>
                  </a:lnTo>
                  <a:lnTo>
                    <a:pt x="30" y="49"/>
                  </a:lnTo>
                  <a:lnTo>
                    <a:pt x="30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7" y="50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49"/>
                  </a:lnTo>
                  <a:lnTo>
                    <a:pt x="26" y="49"/>
                  </a:lnTo>
                  <a:lnTo>
                    <a:pt x="25" y="49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9" y="45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31" y="43"/>
                  </a:lnTo>
                  <a:lnTo>
                    <a:pt x="31" y="42"/>
                  </a:lnTo>
                  <a:lnTo>
                    <a:pt x="30" y="42"/>
                  </a:lnTo>
                  <a:lnTo>
                    <a:pt x="31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29" y="42"/>
                  </a:lnTo>
                  <a:lnTo>
                    <a:pt x="28" y="42"/>
                  </a:lnTo>
                  <a:lnTo>
                    <a:pt x="28" y="41"/>
                  </a:lnTo>
                  <a:lnTo>
                    <a:pt x="28" y="41"/>
                  </a:lnTo>
                  <a:lnTo>
                    <a:pt x="27" y="41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5" y="40"/>
                  </a:lnTo>
                  <a:lnTo>
                    <a:pt x="25" y="39"/>
                  </a:lnTo>
                  <a:lnTo>
                    <a:pt x="26" y="39"/>
                  </a:lnTo>
                  <a:lnTo>
                    <a:pt x="26" y="39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9" y="39"/>
                  </a:lnTo>
                  <a:lnTo>
                    <a:pt x="29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2" y="37"/>
                  </a:lnTo>
                  <a:lnTo>
                    <a:pt x="33" y="37"/>
                  </a:lnTo>
                  <a:lnTo>
                    <a:pt x="34" y="38"/>
                  </a:lnTo>
                  <a:lnTo>
                    <a:pt x="35" y="3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7" y="38"/>
                  </a:lnTo>
                  <a:lnTo>
                    <a:pt x="37" y="37"/>
                  </a:lnTo>
                  <a:lnTo>
                    <a:pt x="37" y="38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7" y="38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39" y="37"/>
                  </a:lnTo>
                  <a:lnTo>
                    <a:pt x="40" y="37"/>
                  </a:lnTo>
                  <a:lnTo>
                    <a:pt x="40" y="37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2" y="37"/>
                  </a:lnTo>
                  <a:lnTo>
                    <a:pt x="42" y="37"/>
                  </a:lnTo>
                  <a:close/>
                  <a:moveTo>
                    <a:pt x="45" y="3"/>
                  </a:moveTo>
                  <a:lnTo>
                    <a:pt x="45" y="3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3" y="4"/>
                  </a:lnTo>
                  <a:lnTo>
                    <a:pt x="43" y="5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4" y="6"/>
                  </a:lnTo>
                  <a:lnTo>
                    <a:pt x="43" y="7"/>
                  </a:lnTo>
                  <a:lnTo>
                    <a:pt x="44" y="7"/>
                  </a:lnTo>
                  <a:lnTo>
                    <a:pt x="44" y="6"/>
                  </a:lnTo>
                  <a:lnTo>
                    <a:pt x="44" y="7"/>
                  </a:lnTo>
                  <a:lnTo>
                    <a:pt x="44" y="7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3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6" y="6"/>
                  </a:lnTo>
                  <a:lnTo>
                    <a:pt x="47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5" y="6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6" y="5"/>
                  </a:lnTo>
                  <a:lnTo>
                    <a:pt x="47" y="5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7"/>
                  </a:lnTo>
                  <a:lnTo>
                    <a:pt x="48" y="7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49" y="5"/>
                  </a:lnTo>
                  <a:lnTo>
                    <a:pt x="48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0" y="4"/>
                  </a:lnTo>
                  <a:lnTo>
                    <a:pt x="51" y="4"/>
                  </a:lnTo>
                  <a:lnTo>
                    <a:pt x="51" y="3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4" y="4"/>
                  </a:lnTo>
                  <a:lnTo>
                    <a:pt x="53" y="4"/>
                  </a:lnTo>
                  <a:lnTo>
                    <a:pt x="53" y="3"/>
                  </a:lnTo>
                  <a:lnTo>
                    <a:pt x="53" y="3"/>
                  </a:lnTo>
                  <a:lnTo>
                    <a:pt x="53" y="3"/>
                  </a:lnTo>
                  <a:lnTo>
                    <a:pt x="54" y="3"/>
                  </a:lnTo>
                  <a:lnTo>
                    <a:pt x="53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3" y="2"/>
                  </a:lnTo>
                  <a:lnTo>
                    <a:pt x="53" y="3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6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4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6" y="4"/>
                  </a:lnTo>
                  <a:lnTo>
                    <a:pt x="55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7" y="4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8" y="4"/>
                  </a:lnTo>
                  <a:lnTo>
                    <a:pt x="57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1" y="4"/>
                  </a:lnTo>
                  <a:lnTo>
                    <a:pt x="62" y="4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0" y="4"/>
                  </a:lnTo>
                  <a:lnTo>
                    <a:pt x="61" y="4"/>
                  </a:lnTo>
                  <a:lnTo>
                    <a:pt x="62" y="4"/>
                  </a:lnTo>
                  <a:lnTo>
                    <a:pt x="62" y="5"/>
                  </a:lnTo>
                  <a:lnTo>
                    <a:pt x="62" y="4"/>
                  </a:lnTo>
                  <a:lnTo>
                    <a:pt x="63" y="4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6"/>
                  </a:lnTo>
                  <a:lnTo>
                    <a:pt x="64" y="6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5" y="5"/>
                  </a:lnTo>
                  <a:lnTo>
                    <a:pt x="66" y="5"/>
                  </a:lnTo>
                  <a:lnTo>
                    <a:pt x="65" y="5"/>
                  </a:lnTo>
                  <a:lnTo>
                    <a:pt x="66" y="6"/>
                  </a:lnTo>
                  <a:lnTo>
                    <a:pt x="65" y="6"/>
                  </a:lnTo>
                  <a:lnTo>
                    <a:pt x="64" y="6"/>
                  </a:lnTo>
                  <a:lnTo>
                    <a:pt x="65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7" y="6"/>
                  </a:lnTo>
                  <a:lnTo>
                    <a:pt x="67" y="6"/>
                  </a:lnTo>
                  <a:lnTo>
                    <a:pt x="68" y="6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2" y="6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74" y="6"/>
                  </a:lnTo>
                  <a:lnTo>
                    <a:pt x="74" y="7"/>
                  </a:lnTo>
                  <a:lnTo>
                    <a:pt x="74" y="7"/>
                  </a:lnTo>
                  <a:lnTo>
                    <a:pt x="74" y="7"/>
                  </a:lnTo>
                  <a:lnTo>
                    <a:pt x="75" y="7"/>
                  </a:lnTo>
                  <a:lnTo>
                    <a:pt x="76" y="7"/>
                  </a:lnTo>
                  <a:lnTo>
                    <a:pt x="77" y="7"/>
                  </a:lnTo>
                  <a:lnTo>
                    <a:pt x="77" y="8"/>
                  </a:lnTo>
                  <a:lnTo>
                    <a:pt x="76" y="8"/>
                  </a:lnTo>
                  <a:lnTo>
                    <a:pt x="75" y="8"/>
                  </a:lnTo>
                  <a:lnTo>
                    <a:pt x="75" y="9"/>
                  </a:lnTo>
                  <a:lnTo>
                    <a:pt x="75" y="9"/>
                  </a:lnTo>
                  <a:lnTo>
                    <a:pt x="76" y="9"/>
                  </a:lnTo>
                  <a:lnTo>
                    <a:pt x="75" y="9"/>
                  </a:lnTo>
                  <a:lnTo>
                    <a:pt x="75" y="10"/>
                  </a:lnTo>
                  <a:lnTo>
                    <a:pt x="76" y="10"/>
                  </a:lnTo>
                  <a:lnTo>
                    <a:pt x="76" y="11"/>
                  </a:lnTo>
                  <a:lnTo>
                    <a:pt x="76" y="11"/>
                  </a:lnTo>
                  <a:lnTo>
                    <a:pt x="75" y="11"/>
                  </a:lnTo>
                  <a:lnTo>
                    <a:pt x="75" y="11"/>
                  </a:lnTo>
                  <a:lnTo>
                    <a:pt x="75" y="12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3" y="12"/>
                  </a:lnTo>
                  <a:lnTo>
                    <a:pt x="73" y="13"/>
                  </a:lnTo>
                  <a:lnTo>
                    <a:pt x="73" y="12"/>
                  </a:lnTo>
                  <a:lnTo>
                    <a:pt x="73" y="13"/>
                  </a:lnTo>
                  <a:lnTo>
                    <a:pt x="73" y="12"/>
                  </a:lnTo>
                  <a:lnTo>
                    <a:pt x="72" y="13"/>
                  </a:lnTo>
                  <a:lnTo>
                    <a:pt x="71" y="13"/>
                  </a:lnTo>
                  <a:lnTo>
                    <a:pt x="71" y="13"/>
                  </a:lnTo>
                  <a:lnTo>
                    <a:pt x="71" y="14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69" y="14"/>
                  </a:lnTo>
                  <a:lnTo>
                    <a:pt x="69" y="14"/>
                  </a:lnTo>
                  <a:lnTo>
                    <a:pt x="68" y="14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5" y="15"/>
                  </a:lnTo>
                  <a:lnTo>
                    <a:pt x="64" y="15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7"/>
                  </a:lnTo>
                  <a:lnTo>
                    <a:pt x="65" y="17"/>
                  </a:lnTo>
                  <a:lnTo>
                    <a:pt x="65" y="17"/>
                  </a:lnTo>
                  <a:lnTo>
                    <a:pt x="64" y="17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2" y="18"/>
                  </a:lnTo>
                  <a:lnTo>
                    <a:pt x="62" y="19"/>
                  </a:lnTo>
                  <a:lnTo>
                    <a:pt x="61" y="19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7" y="19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51" y="21"/>
                  </a:lnTo>
                  <a:lnTo>
                    <a:pt x="51" y="21"/>
                  </a:lnTo>
                  <a:lnTo>
                    <a:pt x="51" y="21"/>
                  </a:lnTo>
                  <a:lnTo>
                    <a:pt x="49" y="21"/>
                  </a:lnTo>
                  <a:lnTo>
                    <a:pt x="49" y="22"/>
                  </a:lnTo>
                  <a:lnTo>
                    <a:pt x="47" y="22"/>
                  </a:lnTo>
                  <a:lnTo>
                    <a:pt x="47" y="21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3" y="21"/>
                  </a:lnTo>
                  <a:lnTo>
                    <a:pt x="43" y="21"/>
                  </a:lnTo>
                  <a:lnTo>
                    <a:pt x="42" y="21"/>
                  </a:lnTo>
                  <a:lnTo>
                    <a:pt x="41" y="21"/>
                  </a:lnTo>
                  <a:lnTo>
                    <a:pt x="41" y="21"/>
                  </a:lnTo>
                  <a:lnTo>
                    <a:pt x="41" y="20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1" y="20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2" y="19"/>
                  </a:lnTo>
                  <a:lnTo>
                    <a:pt x="41" y="19"/>
                  </a:lnTo>
                  <a:lnTo>
                    <a:pt x="42" y="19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1" y="18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39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8"/>
                  </a:lnTo>
                  <a:lnTo>
                    <a:pt x="37" y="18"/>
                  </a:lnTo>
                  <a:lnTo>
                    <a:pt x="36" y="18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4" y="19"/>
                  </a:lnTo>
                  <a:lnTo>
                    <a:pt x="34" y="19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3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1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9" y="19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7" y="19"/>
                  </a:lnTo>
                  <a:lnTo>
                    <a:pt x="26" y="19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0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6"/>
                  </a:lnTo>
                  <a:lnTo>
                    <a:pt x="27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7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4" y="15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6" y="14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1" y="13"/>
                  </a:lnTo>
                  <a:lnTo>
                    <a:pt x="31" y="14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2" y="13"/>
                  </a:lnTo>
                  <a:lnTo>
                    <a:pt x="32" y="12"/>
                  </a:lnTo>
                  <a:lnTo>
                    <a:pt x="33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3"/>
                  </a:lnTo>
                  <a:lnTo>
                    <a:pt x="32" y="12"/>
                  </a:lnTo>
                  <a:lnTo>
                    <a:pt x="31" y="12"/>
                  </a:lnTo>
                  <a:lnTo>
                    <a:pt x="32" y="12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2"/>
                  </a:lnTo>
                  <a:lnTo>
                    <a:pt x="28" y="11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7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0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3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31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2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4" y="6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5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6" y="9"/>
                  </a:lnTo>
                  <a:lnTo>
                    <a:pt x="37" y="9"/>
                  </a:lnTo>
                  <a:lnTo>
                    <a:pt x="36" y="9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7" y="8"/>
                  </a:lnTo>
                  <a:lnTo>
                    <a:pt x="38" y="8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8"/>
                  </a:lnTo>
                  <a:lnTo>
                    <a:pt x="39" y="8"/>
                  </a:lnTo>
                  <a:lnTo>
                    <a:pt x="39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7" y="7"/>
                  </a:lnTo>
                  <a:lnTo>
                    <a:pt x="38" y="7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5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40" y="4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5" y="2"/>
                  </a:lnTo>
                  <a:lnTo>
                    <a:pt x="44" y="2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5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5" name="Freeform 81"/>
            <p:cNvSpPr>
              <a:spLocks noEditPoints="1"/>
            </p:cNvSpPr>
            <p:nvPr/>
          </p:nvSpPr>
          <p:spPr bwMode="auto">
            <a:xfrm>
              <a:off x="5663877" y="3079691"/>
              <a:ext cx="446422" cy="400949"/>
            </a:xfrm>
            <a:custGeom>
              <a:avLst/>
              <a:gdLst>
                <a:gd name="T0" fmla="*/ 117 w 342"/>
                <a:gd name="T1" fmla="*/ 290 h 291"/>
                <a:gd name="T2" fmla="*/ 118 w 342"/>
                <a:gd name="T3" fmla="*/ 287 h 291"/>
                <a:gd name="T4" fmla="*/ 191 w 342"/>
                <a:gd name="T5" fmla="*/ 185 h 291"/>
                <a:gd name="T6" fmla="*/ 191 w 342"/>
                <a:gd name="T7" fmla="*/ 185 h 291"/>
                <a:gd name="T8" fmla="*/ 190 w 342"/>
                <a:gd name="T9" fmla="*/ 185 h 291"/>
                <a:gd name="T10" fmla="*/ 189 w 342"/>
                <a:gd name="T11" fmla="*/ 184 h 291"/>
                <a:gd name="T12" fmla="*/ 191 w 342"/>
                <a:gd name="T13" fmla="*/ 183 h 291"/>
                <a:gd name="T14" fmla="*/ 193 w 342"/>
                <a:gd name="T15" fmla="*/ 182 h 291"/>
                <a:gd name="T16" fmla="*/ 201 w 342"/>
                <a:gd name="T17" fmla="*/ 173 h 291"/>
                <a:gd name="T18" fmla="*/ 198 w 342"/>
                <a:gd name="T19" fmla="*/ 176 h 291"/>
                <a:gd name="T20" fmla="*/ 200 w 342"/>
                <a:gd name="T21" fmla="*/ 172 h 291"/>
                <a:gd name="T22" fmla="*/ 225 w 342"/>
                <a:gd name="T23" fmla="*/ 164 h 291"/>
                <a:gd name="T24" fmla="*/ 218 w 342"/>
                <a:gd name="T25" fmla="*/ 165 h 291"/>
                <a:gd name="T26" fmla="*/ 221 w 342"/>
                <a:gd name="T27" fmla="*/ 164 h 291"/>
                <a:gd name="T28" fmla="*/ 221 w 342"/>
                <a:gd name="T29" fmla="*/ 163 h 291"/>
                <a:gd name="T30" fmla="*/ 223 w 342"/>
                <a:gd name="T31" fmla="*/ 163 h 291"/>
                <a:gd name="T32" fmla="*/ 231 w 342"/>
                <a:gd name="T33" fmla="*/ 161 h 291"/>
                <a:gd name="T34" fmla="*/ 225 w 342"/>
                <a:gd name="T35" fmla="*/ 162 h 291"/>
                <a:gd name="T36" fmla="*/ 226 w 342"/>
                <a:gd name="T37" fmla="*/ 159 h 291"/>
                <a:gd name="T38" fmla="*/ 238 w 342"/>
                <a:gd name="T39" fmla="*/ 159 h 291"/>
                <a:gd name="T40" fmla="*/ 231 w 342"/>
                <a:gd name="T41" fmla="*/ 156 h 291"/>
                <a:gd name="T42" fmla="*/ 234 w 342"/>
                <a:gd name="T43" fmla="*/ 158 h 291"/>
                <a:gd name="T44" fmla="*/ 230 w 342"/>
                <a:gd name="T45" fmla="*/ 157 h 291"/>
                <a:gd name="T46" fmla="*/ 262 w 342"/>
                <a:gd name="T47" fmla="*/ 154 h 291"/>
                <a:gd name="T48" fmla="*/ 259 w 342"/>
                <a:gd name="T49" fmla="*/ 154 h 291"/>
                <a:gd name="T50" fmla="*/ 259 w 342"/>
                <a:gd name="T51" fmla="*/ 153 h 291"/>
                <a:gd name="T52" fmla="*/ 261 w 342"/>
                <a:gd name="T53" fmla="*/ 152 h 291"/>
                <a:gd name="T54" fmla="*/ 264 w 342"/>
                <a:gd name="T55" fmla="*/ 150 h 291"/>
                <a:gd name="T56" fmla="*/ 265 w 342"/>
                <a:gd name="T57" fmla="*/ 152 h 291"/>
                <a:gd name="T58" fmla="*/ 9 w 342"/>
                <a:gd name="T59" fmla="*/ 145 h 291"/>
                <a:gd name="T60" fmla="*/ 0 w 342"/>
                <a:gd name="T61" fmla="*/ 148 h 291"/>
                <a:gd name="T62" fmla="*/ 6 w 342"/>
                <a:gd name="T63" fmla="*/ 144 h 291"/>
                <a:gd name="T64" fmla="*/ 281 w 342"/>
                <a:gd name="T65" fmla="*/ 143 h 291"/>
                <a:gd name="T66" fmla="*/ 282 w 342"/>
                <a:gd name="T67" fmla="*/ 145 h 291"/>
                <a:gd name="T68" fmla="*/ 281 w 342"/>
                <a:gd name="T69" fmla="*/ 146 h 291"/>
                <a:gd name="T70" fmla="*/ 278 w 342"/>
                <a:gd name="T71" fmla="*/ 145 h 291"/>
                <a:gd name="T72" fmla="*/ 277 w 342"/>
                <a:gd name="T73" fmla="*/ 144 h 291"/>
                <a:gd name="T74" fmla="*/ 279 w 342"/>
                <a:gd name="T75" fmla="*/ 143 h 291"/>
                <a:gd name="T76" fmla="*/ 225 w 342"/>
                <a:gd name="T77" fmla="*/ 93 h 291"/>
                <a:gd name="T78" fmla="*/ 247 w 342"/>
                <a:gd name="T79" fmla="*/ 29 h 291"/>
                <a:gd name="T80" fmla="*/ 251 w 342"/>
                <a:gd name="T81" fmla="*/ 32 h 291"/>
                <a:gd name="T82" fmla="*/ 241 w 342"/>
                <a:gd name="T83" fmla="*/ 34 h 291"/>
                <a:gd name="T84" fmla="*/ 239 w 342"/>
                <a:gd name="T85" fmla="*/ 33 h 291"/>
                <a:gd name="T86" fmla="*/ 238 w 342"/>
                <a:gd name="T87" fmla="*/ 30 h 291"/>
                <a:gd name="T88" fmla="*/ 290 w 342"/>
                <a:gd name="T89" fmla="*/ 26 h 291"/>
                <a:gd name="T90" fmla="*/ 288 w 342"/>
                <a:gd name="T91" fmla="*/ 26 h 291"/>
                <a:gd name="T92" fmla="*/ 160 w 342"/>
                <a:gd name="T93" fmla="*/ 26 h 291"/>
                <a:gd name="T94" fmla="*/ 163 w 342"/>
                <a:gd name="T95" fmla="*/ 29 h 291"/>
                <a:gd name="T96" fmla="*/ 168 w 342"/>
                <a:gd name="T97" fmla="*/ 32 h 291"/>
                <a:gd name="T98" fmla="*/ 167 w 342"/>
                <a:gd name="T99" fmla="*/ 33 h 291"/>
                <a:gd name="T100" fmla="*/ 162 w 342"/>
                <a:gd name="T101" fmla="*/ 30 h 291"/>
                <a:gd name="T102" fmla="*/ 158 w 342"/>
                <a:gd name="T103" fmla="*/ 25 h 291"/>
                <a:gd name="T104" fmla="*/ 309 w 342"/>
                <a:gd name="T105" fmla="*/ 23 h 291"/>
                <a:gd name="T106" fmla="*/ 305 w 342"/>
                <a:gd name="T107" fmla="*/ 23 h 291"/>
                <a:gd name="T108" fmla="*/ 296 w 342"/>
                <a:gd name="T109" fmla="*/ 24 h 291"/>
                <a:gd name="T110" fmla="*/ 236 w 342"/>
                <a:gd name="T111" fmla="*/ 20 h 291"/>
                <a:gd name="T112" fmla="*/ 236 w 342"/>
                <a:gd name="T113" fmla="*/ 22 h 291"/>
                <a:gd name="T114" fmla="*/ 341 w 342"/>
                <a:gd name="T115" fmla="*/ 3 h 291"/>
                <a:gd name="T116" fmla="*/ 332 w 342"/>
                <a:gd name="T117" fmla="*/ 4 h 291"/>
                <a:gd name="T118" fmla="*/ 326 w 342"/>
                <a:gd name="T119" fmla="*/ 3 h 291"/>
                <a:gd name="T120" fmla="*/ 336 w 342"/>
                <a:gd name="T121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2" h="291">
                  <a:moveTo>
                    <a:pt x="118" y="288"/>
                  </a:moveTo>
                  <a:lnTo>
                    <a:pt x="119" y="287"/>
                  </a:lnTo>
                  <a:lnTo>
                    <a:pt x="119" y="288"/>
                  </a:lnTo>
                  <a:lnTo>
                    <a:pt x="119" y="288"/>
                  </a:lnTo>
                  <a:lnTo>
                    <a:pt x="119" y="289"/>
                  </a:lnTo>
                  <a:lnTo>
                    <a:pt x="119" y="290"/>
                  </a:lnTo>
                  <a:lnTo>
                    <a:pt x="119" y="290"/>
                  </a:lnTo>
                  <a:lnTo>
                    <a:pt x="119" y="291"/>
                  </a:lnTo>
                  <a:lnTo>
                    <a:pt x="118" y="291"/>
                  </a:lnTo>
                  <a:lnTo>
                    <a:pt x="118" y="290"/>
                  </a:lnTo>
                  <a:lnTo>
                    <a:pt x="118" y="291"/>
                  </a:lnTo>
                  <a:lnTo>
                    <a:pt x="118" y="291"/>
                  </a:lnTo>
                  <a:lnTo>
                    <a:pt x="117" y="291"/>
                  </a:lnTo>
                  <a:lnTo>
                    <a:pt x="117" y="291"/>
                  </a:lnTo>
                  <a:lnTo>
                    <a:pt x="117" y="291"/>
                  </a:lnTo>
                  <a:lnTo>
                    <a:pt x="117" y="290"/>
                  </a:lnTo>
                  <a:lnTo>
                    <a:pt x="116" y="290"/>
                  </a:lnTo>
                  <a:lnTo>
                    <a:pt x="116" y="290"/>
                  </a:lnTo>
                  <a:lnTo>
                    <a:pt x="117" y="290"/>
                  </a:lnTo>
                  <a:lnTo>
                    <a:pt x="117" y="290"/>
                  </a:lnTo>
                  <a:lnTo>
                    <a:pt x="117" y="290"/>
                  </a:lnTo>
                  <a:lnTo>
                    <a:pt x="117" y="289"/>
                  </a:lnTo>
                  <a:lnTo>
                    <a:pt x="117" y="289"/>
                  </a:lnTo>
                  <a:lnTo>
                    <a:pt x="117" y="289"/>
                  </a:lnTo>
                  <a:lnTo>
                    <a:pt x="117" y="289"/>
                  </a:lnTo>
                  <a:lnTo>
                    <a:pt x="117" y="289"/>
                  </a:lnTo>
                  <a:lnTo>
                    <a:pt x="117" y="289"/>
                  </a:lnTo>
                  <a:lnTo>
                    <a:pt x="117" y="288"/>
                  </a:lnTo>
                  <a:lnTo>
                    <a:pt x="118" y="288"/>
                  </a:lnTo>
                  <a:lnTo>
                    <a:pt x="118" y="289"/>
                  </a:lnTo>
                  <a:lnTo>
                    <a:pt x="118" y="288"/>
                  </a:lnTo>
                  <a:lnTo>
                    <a:pt x="118" y="288"/>
                  </a:lnTo>
                  <a:lnTo>
                    <a:pt x="118" y="288"/>
                  </a:lnTo>
                  <a:lnTo>
                    <a:pt x="118" y="288"/>
                  </a:lnTo>
                  <a:lnTo>
                    <a:pt x="118" y="288"/>
                  </a:lnTo>
                  <a:lnTo>
                    <a:pt x="118" y="288"/>
                  </a:lnTo>
                  <a:lnTo>
                    <a:pt x="118" y="288"/>
                  </a:lnTo>
                  <a:lnTo>
                    <a:pt x="118" y="287"/>
                  </a:lnTo>
                  <a:lnTo>
                    <a:pt x="118" y="288"/>
                  </a:lnTo>
                  <a:close/>
                  <a:moveTo>
                    <a:pt x="195" y="182"/>
                  </a:moveTo>
                  <a:lnTo>
                    <a:pt x="195" y="182"/>
                  </a:lnTo>
                  <a:lnTo>
                    <a:pt x="195" y="182"/>
                  </a:lnTo>
                  <a:lnTo>
                    <a:pt x="195" y="182"/>
                  </a:lnTo>
                  <a:lnTo>
                    <a:pt x="195" y="183"/>
                  </a:lnTo>
                  <a:lnTo>
                    <a:pt x="194" y="183"/>
                  </a:lnTo>
                  <a:lnTo>
                    <a:pt x="193" y="183"/>
                  </a:lnTo>
                  <a:lnTo>
                    <a:pt x="193" y="183"/>
                  </a:lnTo>
                  <a:lnTo>
                    <a:pt x="193" y="184"/>
                  </a:lnTo>
                  <a:lnTo>
                    <a:pt x="193" y="183"/>
                  </a:lnTo>
                  <a:lnTo>
                    <a:pt x="193" y="184"/>
                  </a:lnTo>
                  <a:lnTo>
                    <a:pt x="193" y="184"/>
                  </a:lnTo>
                  <a:lnTo>
                    <a:pt x="192" y="184"/>
                  </a:lnTo>
                  <a:lnTo>
                    <a:pt x="192" y="184"/>
                  </a:lnTo>
                  <a:lnTo>
                    <a:pt x="192" y="185"/>
                  </a:lnTo>
                  <a:lnTo>
                    <a:pt x="191" y="185"/>
                  </a:lnTo>
                  <a:lnTo>
                    <a:pt x="192" y="185"/>
                  </a:lnTo>
                  <a:lnTo>
                    <a:pt x="191" y="185"/>
                  </a:lnTo>
                  <a:lnTo>
                    <a:pt x="191" y="184"/>
                  </a:lnTo>
                  <a:lnTo>
                    <a:pt x="192" y="184"/>
                  </a:lnTo>
                  <a:lnTo>
                    <a:pt x="191" y="184"/>
                  </a:lnTo>
                  <a:lnTo>
                    <a:pt x="191" y="184"/>
                  </a:lnTo>
                  <a:lnTo>
                    <a:pt x="191" y="184"/>
                  </a:lnTo>
                  <a:lnTo>
                    <a:pt x="191" y="184"/>
                  </a:lnTo>
                  <a:lnTo>
                    <a:pt x="191" y="185"/>
                  </a:lnTo>
                  <a:lnTo>
                    <a:pt x="191" y="184"/>
                  </a:lnTo>
                  <a:lnTo>
                    <a:pt x="191" y="184"/>
                  </a:lnTo>
                  <a:lnTo>
                    <a:pt x="191" y="184"/>
                  </a:lnTo>
                  <a:lnTo>
                    <a:pt x="191" y="185"/>
                  </a:lnTo>
                  <a:lnTo>
                    <a:pt x="191" y="184"/>
                  </a:lnTo>
                  <a:lnTo>
                    <a:pt x="191" y="185"/>
                  </a:lnTo>
                  <a:lnTo>
                    <a:pt x="191" y="184"/>
                  </a:lnTo>
                  <a:lnTo>
                    <a:pt x="191" y="185"/>
                  </a:lnTo>
                  <a:lnTo>
                    <a:pt x="191" y="185"/>
                  </a:lnTo>
                  <a:lnTo>
                    <a:pt x="191" y="185"/>
                  </a:lnTo>
                  <a:lnTo>
                    <a:pt x="191" y="185"/>
                  </a:lnTo>
                  <a:lnTo>
                    <a:pt x="191" y="185"/>
                  </a:lnTo>
                  <a:lnTo>
                    <a:pt x="191" y="185"/>
                  </a:lnTo>
                  <a:lnTo>
                    <a:pt x="191" y="185"/>
                  </a:lnTo>
                  <a:lnTo>
                    <a:pt x="191" y="185"/>
                  </a:lnTo>
                  <a:lnTo>
                    <a:pt x="191" y="185"/>
                  </a:lnTo>
                  <a:lnTo>
                    <a:pt x="191" y="185"/>
                  </a:lnTo>
                  <a:lnTo>
                    <a:pt x="191" y="185"/>
                  </a:lnTo>
                  <a:lnTo>
                    <a:pt x="190" y="185"/>
                  </a:lnTo>
                  <a:lnTo>
                    <a:pt x="190" y="185"/>
                  </a:lnTo>
                  <a:lnTo>
                    <a:pt x="190" y="185"/>
                  </a:lnTo>
                  <a:lnTo>
                    <a:pt x="190" y="185"/>
                  </a:lnTo>
                  <a:lnTo>
                    <a:pt x="190" y="185"/>
                  </a:lnTo>
                  <a:lnTo>
                    <a:pt x="190" y="185"/>
                  </a:lnTo>
                  <a:lnTo>
                    <a:pt x="190" y="185"/>
                  </a:lnTo>
                  <a:lnTo>
                    <a:pt x="189" y="185"/>
                  </a:lnTo>
                  <a:lnTo>
                    <a:pt x="190" y="185"/>
                  </a:lnTo>
                  <a:lnTo>
                    <a:pt x="189" y="185"/>
                  </a:lnTo>
                  <a:lnTo>
                    <a:pt x="190" y="185"/>
                  </a:lnTo>
                  <a:lnTo>
                    <a:pt x="189" y="185"/>
                  </a:lnTo>
                  <a:lnTo>
                    <a:pt x="190" y="185"/>
                  </a:lnTo>
                  <a:lnTo>
                    <a:pt x="189" y="185"/>
                  </a:lnTo>
                  <a:lnTo>
                    <a:pt x="189" y="186"/>
                  </a:lnTo>
                  <a:lnTo>
                    <a:pt x="189" y="185"/>
                  </a:lnTo>
                  <a:lnTo>
                    <a:pt x="189" y="186"/>
                  </a:lnTo>
                  <a:lnTo>
                    <a:pt x="188" y="186"/>
                  </a:lnTo>
                  <a:lnTo>
                    <a:pt x="188" y="185"/>
                  </a:lnTo>
                  <a:lnTo>
                    <a:pt x="188" y="186"/>
                  </a:lnTo>
                  <a:lnTo>
                    <a:pt x="188" y="186"/>
                  </a:lnTo>
                  <a:lnTo>
                    <a:pt x="187" y="186"/>
                  </a:lnTo>
                  <a:lnTo>
                    <a:pt x="187" y="185"/>
                  </a:lnTo>
                  <a:lnTo>
                    <a:pt x="188" y="185"/>
                  </a:lnTo>
                  <a:lnTo>
                    <a:pt x="188" y="185"/>
                  </a:lnTo>
                  <a:lnTo>
                    <a:pt x="188" y="185"/>
                  </a:lnTo>
                  <a:lnTo>
                    <a:pt x="188" y="185"/>
                  </a:lnTo>
                  <a:lnTo>
                    <a:pt x="188" y="184"/>
                  </a:lnTo>
                  <a:lnTo>
                    <a:pt x="188" y="184"/>
                  </a:lnTo>
                  <a:lnTo>
                    <a:pt x="188" y="184"/>
                  </a:lnTo>
                  <a:lnTo>
                    <a:pt x="188" y="184"/>
                  </a:lnTo>
                  <a:lnTo>
                    <a:pt x="189" y="184"/>
                  </a:lnTo>
                  <a:lnTo>
                    <a:pt x="189" y="184"/>
                  </a:lnTo>
                  <a:lnTo>
                    <a:pt x="189" y="184"/>
                  </a:lnTo>
                  <a:lnTo>
                    <a:pt x="189" y="184"/>
                  </a:lnTo>
                  <a:lnTo>
                    <a:pt x="189" y="184"/>
                  </a:lnTo>
                  <a:lnTo>
                    <a:pt x="189" y="183"/>
                  </a:lnTo>
                  <a:lnTo>
                    <a:pt x="188" y="183"/>
                  </a:lnTo>
                  <a:lnTo>
                    <a:pt x="189" y="183"/>
                  </a:lnTo>
                  <a:lnTo>
                    <a:pt x="189" y="183"/>
                  </a:lnTo>
                  <a:lnTo>
                    <a:pt x="189" y="183"/>
                  </a:lnTo>
                  <a:lnTo>
                    <a:pt x="190" y="183"/>
                  </a:lnTo>
                  <a:lnTo>
                    <a:pt x="190" y="183"/>
                  </a:lnTo>
                  <a:lnTo>
                    <a:pt x="189" y="183"/>
                  </a:lnTo>
                  <a:lnTo>
                    <a:pt x="190" y="183"/>
                  </a:lnTo>
                  <a:lnTo>
                    <a:pt x="191" y="183"/>
                  </a:lnTo>
                  <a:lnTo>
                    <a:pt x="191" y="183"/>
                  </a:lnTo>
                  <a:lnTo>
                    <a:pt x="191" y="183"/>
                  </a:lnTo>
                  <a:lnTo>
                    <a:pt x="191" y="183"/>
                  </a:lnTo>
                  <a:lnTo>
                    <a:pt x="191" y="183"/>
                  </a:lnTo>
                  <a:lnTo>
                    <a:pt x="191" y="183"/>
                  </a:lnTo>
                  <a:lnTo>
                    <a:pt x="191" y="182"/>
                  </a:lnTo>
                  <a:lnTo>
                    <a:pt x="191" y="183"/>
                  </a:lnTo>
                  <a:lnTo>
                    <a:pt x="192" y="183"/>
                  </a:lnTo>
                  <a:lnTo>
                    <a:pt x="191" y="183"/>
                  </a:lnTo>
                  <a:lnTo>
                    <a:pt x="192" y="183"/>
                  </a:lnTo>
                  <a:lnTo>
                    <a:pt x="192" y="183"/>
                  </a:lnTo>
                  <a:lnTo>
                    <a:pt x="192" y="183"/>
                  </a:lnTo>
                  <a:lnTo>
                    <a:pt x="192" y="183"/>
                  </a:lnTo>
                  <a:lnTo>
                    <a:pt x="192" y="183"/>
                  </a:lnTo>
                  <a:lnTo>
                    <a:pt x="192" y="183"/>
                  </a:lnTo>
                  <a:lnTo>
                    <a:pt x="192" y="183"/>
                  </a:lnTo>
                  <a:lnTo>
                    <a:pt x="192" y="183"/>
                  </a:lnTo>
                  <a:lnTo>
                    <a:pt x="192" y="182"/>
                  </a:lnTo>
                  <a:lnTo>
                    <a:pt x="193" y="182"/>
                  </a:lnTo>
                  <a:lnTo>
                    <a:pt x="192" y="182"/>
                  </a:lnTo>
                  <a:lnTo>
                    <a:pt x="193" y="182"/>
                  </a:lnTo>
                  <a:lnTo>
                    <a:pt x="193" y="182"/>
                  </a:lnTo>
                  <a:lnTo>
                    <a:pt x="193" y="183"/>
                  </a:lnTo>
                  <a:lnTo>
                    <a:pt x="193" y="182"/>
                  </a:lnTo>
                  <a:lnTo>
                    <a:pt x="193" y="183"/>
                  </a:lnTo>
                  <a:lnTo>
                    <a:pt x="193" y="182"/>
                  </a:lnTo>
                  <a:lnTo>
                    <a:pt x="194" y="182"/>
                  </a:lnTo>
                  <a:lnTo>
                    <a:pt x="195" y="182"/>
                  </a:lnTo>
                  <a:lnTo>
                    <a:pt x="195" y="182"/>
                  </a:lnTo>
                  <a:close/>
                  <a:moveTo>
                    <a:pt x="203" y="170"/>
                  </a:moveTo>
                  <a:lnTo>
                    <a:pt x="203" y="170"/>
                  </a:lnTo>
                  <a:lnTo>
                    <a:pt x="203" y="171"/>
                  </a:lnTo>
                  <a:lnTo>
                    <a:pt x="202" y="171"/>
                  </a:lnTo>
                  <a:lnTo>
                    <a:pt x="202" y="172"/>
                  </a:lnTo>
                  <a:lnTo>
                    <a:pt x="202" y="172"/>
                  </a:lnTo>
                  <a:lnTo>
                    <a:pt x="201" y="172"/>
                  </a:lnTo>
                  <a:lnTo>
                    <a:pt x="201" y="173"/>
                  </a:lnTo>
                  <a:lnTo>
                    <a:pt x="201" y="173"/>
                  </a:lnTo>
                  <a:lnTo>
                    <a:pt x="201" y="173"/>
                  </a:lnTo>
                  <a:lnTo>
                    <a:pt x="201" y="173"/>
                  </a:lnTo>
                  <a:lnTo>
                    <a:pt x="201" y="173"/>
                  </a:lnTo>
                  <a:lnTo>
                    <a:pt x="200" y="173"/>
                  </a:lnTo>
                  <a:lnTo>
                    <a:pt x="201" y="173"/>
                  </a:lnTo>
                  <a:lnTo>
                    <a:pt x="200" y="173"/>
                  </a:lnTo>
                  <a:lnTo>
                    <a:pt x="201" y="173"/>
                  </a:lnTo>
                  <a:lnTo>
                    <a:pt x="200" y="173"/>
                  </a:lnTo>
                  <a:lnTo>
                    <a:pt x="200" y="174"/>
                  </a:lnTo>
                  <a:lnTo>
                    <a:pt x="200" y="174"/>
                  </a:lnTo>
                  <a:lnTo>
                    <a:pt x="200" y="174"/>
                  </a:lnTo>
                  <a:lnTo>
                    <a:pt x="200" y="174"/>
                  </a:lnTo>
                  <a:lnTo>
                    <a:pt x="200" y="174"/>
                  </a:lnTo>
                  <a:lnTo>
                    <a:pt x="199" y="174"/>
                  </a:lnTo>
                  <a:lnTo>
                    <a:pt x="200" y="174"/>
                  </a:lnTo>
                  <a:lnTo>
                    <a:pt x="199" y="174"/>
                  </a:lnTo>
                  <a:lnTo>
                    <a:pt x="199" y="174"/>
                  </a:lnTo>
                  <a:lnTo>
                    <a:pt x="199" y="175"/>
                  </a:lnTo>
                  <a:lnTo>
                    <a:pt x="199" y="174"/>
                  </a:lnTo>
                  <a:lnTo>
                    <a:pt x="198" y="174"/>
                  </a:lnTo>
                  <a:lnTo>
                    <a:pt x="197" y="174"/>
                  </a:lnTo>
                  <a:lnTo>
                    <a:pt x="198" y="174"/>
                  </a:lnTo>
                  <a:lnTo>
                    <a:pt x="198" y="175"/>
                  </a:lnTo>
                  <a:lnTo>
                    <a:pt x="198" y="176"/>
                  </a:lnTo>
                  <a:lnTo>
                    <a:pt x="197" y="176"/>
                  </a:lnTo>
                  <a:lnTo>
                    <a:pt x="197" y="176"/>
                  </a:lnTo>
                  <a:lnTo>
                    <a:pt x="197" y="176"/>
                  </a:lnTo>
                  <a:lnTo>
                    <a:pt x="197" y="176"/>
                  </a:lnTo>
                  <a:lnTo>
                    <a:pt x="197" y="175"/>
                  </a:lnTo>
                  <a:lnTo>
                    <a:pt x="197" y="174"/>
                  </a:lnTo>
                  <a:lnTo>
                    <a:pt x="197" y="174"/>
                  </a:lnTo>
                  <a:lnTo>
                    <a:pt x="197" y="174"/>
                  </a:lnTo>
                  <a:lnTo>
                    <a:pt x="197" y="173"/>
                  </a:lnTo>
                  <a:lnTo>
                    <a:pt x="198" y="173"/>
                  </a:lnTo>
                  <a:lnTo>
                    <a:pt x="198" y="173"/>
                  </a:lnTo>
                  <a:lnTo>
                    <a:pt x="199" y="173"/>
                  </a:lnTo>
                  <a:lnTo>
                    <a:pt x="199" y="172"/>
                  </a:lnTo>
                  <a:lnTo>
                    <a:pt x="199" y="172"/>
                  </a:lnTo>
                  <a:lnTo>
                    <a:pt x="200" y="172"/>
                  </a:lnTo>
                  <a:lnTo>
                    <a:pt x="199" y="172"/>
                  </a:lnTo>
                  <a:lnTo>
                    <a:pt x="200" y="172"/>
                  </a:lnTo>
                  <a:lnTo>
                    <a:pt x="200" y="172"/>
                  </a:lnTo>
                  <a:lnTo>
                    <a:pt x="200" y="172"/>
                  </a:lnTo>
                  <a:lnTo>
                    <a:pt x="200" y="171"/>
                  </a:lnTo>
                  <a:lnTo>
                    <a:pt x="200" y="170"/>
                  </a:lnTo>
                  <a:lnTo>
                    <a:pt x="200" y="171"/>
                  </a:lnTo>
                  <a:lnTo>
                    <a:pt x="200" y="170"/>
                  </a:lnTo>
                  <a:lnTo>
                    <a:pt x="201" y="170"/>
                  </a:lnTo>
                  <a:lnTo>
                    <a:pt x="201" y="170"/>
                  </a:lnTo>
                  <a:lnTo>
                    <a:pt x="201" y="170"/>
                  </a:lnTo>
                  <a:lnTo>
                    <a:pt x="202" y="170"/>
                  </a:lnTo>
                  <a:lnTo>
                    <a:pt x="203" y="170"/>
                  </a:lnTo>
                  <a:close/>
                  <a:moveTo>
                    <a:pt x="223" y="162"/>
                  </a:moveTo>
                  <a:lnTo>
                    <a:pt x="224" y="162"/>
                  </a:lnTo>
                  <a:lnTo>
                    <a:pt x="224" y="162"/>
                  </a:lnTo>
                  <a:lnTo>
                    <a:pt x="225" y="162"/>
                  </a:lnTo>
                  <a:lnTo>
                    <a:pt x="225" y="162"/>
                  </a:lnTo>
                  <a:lnTo>
                    <a:pt x="226" y="163"/>
                  </a:lnTo>
                  <a:lnTo>
                    <a:pt x="226" y="163"/>
                  </a:lnTo>
                  <a:lnTo>
                    <a:pt x="226" y="164"/>
                  </a:lnTo>
                  <a:lnTo>
                    <a:pt x="225" y="164"/>
                  </a:lnTo>
                  <a:lnTo>
                    <a:pt x="225" y="164"/>
                  </a:lnTo>
                  <a:lnTo>
                    <a:pt x="225" y="165"/>
                  </a:lnTo>
                  <a:lnTo>
                    <a:pt x="224" y="165"/>
                  </a:lnTo>
                  <a:lnTo>
                    <a:pt x="223" y="165"/>
                  </a:lnTo>
                  <a:lnTo>
                    <a:pt x="223" y="165"/>
                  </a:lnTo>
                  <a:lnTo>
                    <a:pt x="224" y="165"/>
                  </a:lnTo>
                  <a:lnTo>
                    <a:pt x="224" y="166"/>
                  </a:lnTo>
                  <a:lnTo>
                    <a:pt x="223" y="166"/>
                  </a:lnTo>
                  <a:lnTo>
                    <a:pt x="223" y="166"/>
                  </a:lnTo>
                  <a:lnTo>
                    <a:pt x="222" y="166"/>
                  </a:lnTo>
                  <a:lnTo>
                    <a:pt x="222" y="166"/>
                  </a:lnTo>
                  <a:lnTo>
                    <a:pt x="221" y="166"/>
                  </a:lnTo>
                  <a:lnTo>
                    <a:pt x="221" y="167"/>
                  </a:lnTo>
                  <a:lnTo>
                    <a:pt x="220" y="167"/>
                  </a:lnTo>
                  <a:lnTo>
                    <a:pt x="219" y="167"/>
                  </a:lnTo>
                  <a:lnTo>
                    <a:pt x="219" y="167"/>
                  </a:lnTo>
                  <a:lnTo>
                    <a:pt x="218" y="166"/>
                  </a:lnTo>
                  <a:lnTo>
                    <a:pt x="218" y="166"/>
                  </a:lnTo>
                  <a:lnTo>
                    <a:pt x="218" y="166"/>
                  </a:lnTo>
                  <a:lnTo>
                    <a:pt x="218" y="165"/>
                  </a:lnTo>
                  <a:lnTo>
                    <a:pt x="218" y="165"/>
                  </a:lnTo>
                  <a:lnTo>
                    <a:pt x="218" y="166"/>
                  </a:lnTo>
                  <a:lnTo>
                    <a:pt x="218" y="165"/>
                  </a:lnTo>
                  <a:lnTo>
                    <a:pt x="219" y="165"/>
                  </a:lnTo>
                  <a:lnTo>
                    <a:pt x="219" y="165"/>
                  </a:lnTo>
                  <a:lnTo>
                    <a:pt x="219" y="166"/>
                  </a:lnTo>
                  <a:lnTo>
                    <a:pt x="220" y="166"/>
                  </a:lnTo>
                  <a:lnTo>
                    <a:pt x="221" y="165"/>
                  </a:lnTo>
                  <a:lnTo>
                    <a:pt x="220" y="165"/>
                  </a:lnTo>
                  <a:lnTo>
                    <a:pt x="219" y="165"/>
                  </a:lnTo>
                  <a:lnTo>
                    <a:pt x="219" y="165"/>
                  </a:lnTo>
                  <a:lnTo>
                    <a:pt x="219" y="165"/>
                  </a:lnTo>
                  <a:lnTo>
                    <a:pt x="219" y="164"/>
                  </a:lnTo>
                  <a:lnTo>
                    <a:pt x="219" y="164"/>
                  </a:lnTo>
                  <a:lnTo>
                    <a:pt x="219" y="165"/>
                  </a:lnTo>
                  <a:lnTo>
                    <a:pt x="219" y="164"/>
                  </a:lnTo>
                  <a:lnTo>
                    <a:pt x="220" y="165"/>
                  </a:lnTo>
                  <a:lnTo>
                    <a:pt x="221" y="165"/>
                  </a:lnTo>
                  <a:lnTo>
                    <a:pt x="221" y="164"/>
                  </a:lnTo>
                  <a:lnTo>
                    <a:pt x="221" y="164"/>
                  </a:lnTo>
                  <a:lnTo>
                    <a:pt x="221" y="165"/>
                  </a:lnTo>
                  <a:lnTo>
                    <a:pt x="221" y="164"/>
                  </a:lnTo>
                  <a:lnTo>
                    <a:pt x="221" y="165"/>
                  </a:lnTo>
                  <a:lnTo>
                    <a:pt x="222" y="164"/>
                  </a:lnTo>
                  <a:lnTo>
                    <a:pt x="222" y="165"/>
                  </a:lnTo>
                  <a:lnTo>
                    <a:pt x="222" y="165"/>
                  </a:lnTo>
                  <a:lnTo>
                    <a:pt x="222" y="164"/>
                  </a:lnTo>
                  <a:lnTo>
                    <a:pt x="222" y="164"/>
                  </a:lnTo>
                  <a:lnTo>
                    <a:pt x="221" y="164"/>
                  </a:lnTo>
                  <a:lnTo>
                    <a:pt x="221" y="164"/>
                  </a:lnTo>
                  <a:lnTo>
                    <a:pt x="220" y="164"/>
                  </a:lnTo>
                  <a:lnTo>
                    <a:pt x="220" y="163"/>
                  </a:lnTo>
                  <a:lnTo>
                    <a:pt x="220" y="163"/>
                  </a:lnTo>
                  <a:lnTo>
                    <a:pt x="221" y="163"/>
                  </a:lnTo>
                  <a:lnTo>
                    <a:pt x="221" y="163"/>
                  </a:lnTo>
                  <a:lnTo>
                    <a:pt x="221" y="163"/>
                  </a:lnTo>
                  <a:lnTo>
                    <a:pt x="221" y="163"/>
                  </a:lnTo>
                  <a:lnTo>
                    <a:pt x="221" y="163"/>
                  </a:lnTo>
                  <a:lnTo>
                    <a:pt x="222" y="163"/>
                  </a:lnTo>
                  <a:lnTo>
                    <a:pt x="222" y="163"/>
                  </a:lnTo>
                  <a:lnTo>
                    <a:pt x="222" y="163"/>
                  </a:lnTo>
                  <a:lnTo>
                    <a:pt x="223" y="163"/>
                  </a:lnTo>
                  <a:lnTo>
                    <a:pt x="222" y="163"/>
                  </a:lnTo>
                  <a:lnTo>
                    <a:pt x="223" y="163"/>
                  </a:lnTo>
                  <a:lnTo>
                    <a:pt x="222" y="163"/>
                  </a:lnTo>
                  <a:lnTo>
                    <a:pt x="223" y="163"/>
                  </a:lnTo>
                  <a:lnTo>
                    <a:pt x="222" y="163"/>
                  </a:lnTo>
                  <a:lnTo>
                    <a:pt x="223" y="163"/>
                  </a:lnTo>
                  <a:lnTo>
                    <a:pt x="223" y="164"/>
                  </a:lnTo>
                  <a:lnTo>
                    <a:pt x="223" y="165"/>
                  </a:lnTo>
                  <a:lnTo>
                    <a:pt x="223" y="165"/>
                  </a:lnTo>
                  <a:lnTo>
                    <a:pt x="223" y="165"/>
                  </a:lnTo>
                  <a:lnTo>
                    <a:pt x="223" y="164"/>
                  </a:lnTo>
                  <a:lnTo>
                    <a:pt x="223" y="163"/>
                  </a:lnTo>
                  <a:lnTo>
                    <a:pt x="223" y="163"/>
                  </a:lnTo>
                  <a:lnTo>
                    <a:pt x="223" y="163"/>
                  </a:lnTo>
                  <a:lnTo>
                    <a:pt x="223" y="163"/>
                  </a:lnTo>
                  <a:lnTo>
                    <a:pt x="223" y="162"/>
                  </a:lnTo>
                  <a:lnTo>
                    <a:pt x="223" y="162"/>
                  </a:lnTo>
                  <a:lnTo>
                    <a:pt x="223" y="162"/>
                  </a:lnTo>
                  <a:close/>
                  <a:moveTo>
                    <a:pt x="227" y="159"/>
                  </a:moveTo>
                  <a:lnTo>
                    <a:pt x="227" y="159"/>
                  </a:lnTo>
                  <a:lnTo>
                    <a:pt x="228" y="159"/>
                  </a:lnTo>
                  <a:lnTo>
                    <a:pt x="227" y="159"/>
                  </a:lnTo>
                  <a:lnTo>
                    <a:pt x="228" y="159"/>
                  </a:lnTo>
                  <a:lnTo>
                    <a:pt x="228" y="160"/>
                  </a:lnTo>
                  <a:lnTo>
                    <a:pt x="229" y="160"/>
                  </a:lnTo>
                  <a:lnTo>
                    <a:pt x="229" y="159"/>
                  </a:lnTo>
                  <a:lnTo>
                    <a:pt x="229" y="159"/>
                  </a:lnTo>
                  <a:lnTo>
                    <a:pt x="230" y="159"/>
                  </a:lnTo>
                  <a:lnTo>
                    <a:pt x="230" y="160"/>
                  </a:lnTo>
                  <a:lnTo>
                    <a:pt x="230" y="160"/>
                  </a:lnTo>
                  <a:lnTo>
                    <a:pt x="230" y="159"/>
                  </a:lnTo>
                  <a:lnTo>
                    <a:pt x="230" y="160"/>
                  </a:lnTo>
                  <a:lnTo>
                    <a:pt x="231" y="160"/>
                  </a:lnTo>
                  <a:lnTo>
                    <a:pt x="231" y="161"/>
                  </a:lnTo>
                  <a:lnTo>
                    <a:pt x="230" y="161"/>
                  </a:lnTo>
                  <a:lnTo>
                    <a:pt x="230" y="161"/>
                  </a:lnTo>
                  <a:lnTo>
                    <a:pt x="229" y="161"/>
                  </a:lnTo>
                  <a:lnTo>
                    <a:pt x="229" y="161"/>
                  </a:lnTo>
                  <a:lnTo>
                    <a:pt x="229" y="162"/>
                  </a:lnTo>
                  <a:lnTo>
                    <a:pt x="229" y="162"/>
                  </a:lnTo>
                  <a:lnTo>
                    <a:pt x="229" y="162"/>
                  </a:lnTo>
                  <a:lnTo>
                    <a:pt x="228" y="162"/>
                  </a:lnTo>
                  <a:lnTo>
                    <a:pt x="229" y="162"/>
                  </a:lnTo>
                  <a:lnTo>
                    <a:pt x="228" y="162"/>
                  </a:lnTo>
                  <a:lnTo>
                    <a:pt x="228" y="163"/>
                  </a:lnTo>
                  <a:lnTo>
                    <a:pt x="227" y="163"/>
                  </a:lnTo>
                  <a:lnTo>
                    <a:pt x="227" y="163"/>
                  </a:lnTo>
                  <a:lnTo>
                    <a:pt x="226" y="163"/>
                  </a:lnTo>
                  <a:lnTo>
                    <a:pt x="226" y="163"/>
                  </a:lnTo>
                  <a:lnTo>
                    <a:pt x="226" y="162"/>
                  </a:lnTo>
                  <a:lnTo>
                    <a:pt x="225" y="162"/>
                  </a:lnTo>
                  <a:lnTo>
                    <a:pt x="225" y="162"/>
                  </a:lnTo>
                  <a:lnTo>
                    <a:pt x="225" y="162"/>
                  </a:lnTo>
                  <a:lnTo>
                    <a:pt x="225" y="162"/>
                  </a:lnTo>
                  <a:lnTo>
                    <a:pt x="224" y="162"/>
                  </a:lnTo>
                  <a:lnTo>
                    <a:pt x="224" y="161"/>
                  </a:lnTo>
                  <a:lnTo>
                    <a:pt x="223" y="161"/>
                  </a:lnTo>
                  <a:lnTo>
                    <a:pt x="223" y="161"/>
                  </a:lnTo>
                  <a:lnTo>
                    <a:pt x="223" y="161"/>
                  </a:lnTo>
                  <a:lnTo>
                    <a:pt x="224" y="161"/>
                  </a:lnTo>
                  <a:lnTo>
                    <a:pt x="225" y="161"/>
                  </a:lnTo>
                  <a:lnTo>
                    <a:pt x="224" y="161"/>
                  </a:lnTo>
                  <a:lnTo>
                    <a:pt x="224" y="160"/>
                  </a:lnTo>
                  <a:lnTo>
                    <a:pt x="224" y="159"/>
                  </a:lnTo>
                  <a:lnTo>
                    <a:pt x="225" y="159"/>
                  </a:lnTo>
                  <a:lnTo>
                    <a:pt x="225" y="159"/>
                  </a:lnTo>
                  <a:lnTo>
                    <a:pt x="225" y="160"/>
                  </a:lnTo>
                  <a:lnTo>
                    <a:pt x="225" y="159"/>
                  </a:lnTo>
                  <a:lnTo>
                    <a:pt x="226" y="159"/>
                  </a:lnTo>
                  <a:lnTo>
                    <a:pt x="226" y="160"/>
                  </a:lnTo>
                  <a:lnTo>
                    <a:pt x="226" y="159"/>
                  </a:lnTo>
                  <a:lnTo>
                    <a:pt x="226" y="159"/>
                  </a:lnTo>
                  <a:lnTo>
                    <a:pt x="226" y="160"/>
                  </a:lnTo>
                  <a:lnTo>
                    <a:pt x="226" y="159"/>
                  </a:lnTo>
                  <a:lnTo>
                    <a:pt x="226" y="159"/>
                  </a:lnTo>
                  <a:lnTo>
                    <a:pt x="226" y="159"/>
                  </a:lnTo>
                  <a:lnTo>
                    <a:pt x="226" y="159"/>
                  </a:lnTo>
                  <a:lnTo>
                    <a:pt x="227" y="159"/>
                  </a:lnTo>
                  <a:lnTo>
                    <a:pt x="227" y="159"/>
                  </a:lnTo>
                  <a:lnTo>
                    <a:pt x="227" y="159"/>
                  </a:lnTo>
                  <a:close/>
                  <a:moveTo>
                    <a:pt x="239" y="157"/>
                  </a:moveTo>
                  <a:lnTo>
                    <a:pt x="240" y="157"/>
                  </a:lnTo>
                  <a:lnTo>
                    <a:pt x="240" y="157"/>
                  </a:lnTo>
                  <a:lnTo>
                    <a:pt x="240" y="158"/>
                  </a:lnTo>
                  <a:lnTo>
                    <a:pt x="240" y="158"/>
                  </a:lnTo>
                  <a:lnTo>
                    <a:pt x="240" y="159"/>
                  </a:lnTo>
                  <a:lnTo>
                    <a:pt x="240" y="159"/>
                  </a:lnTo>
                  <a:lnTo>
                    <a:pt x="240" y="159"/>
                  </a:lnTo>
                  <a:lnTo>
                    <a:pt x="240" y="159"/>
                  </a:lnTo>
                  <a:lnTo>
                    <a:pt x="239" y="159"/>
                  </a:lnTo>
                  <a:lnTo>
                    <a:pt x="238" y="159"/>
                  </a:lnTo>
                  <a:lnTo>
                    <a:pt x="238" y="159"/>
                  </a:lnTo>
                  <a:lnTo>
                    <a:pt x="238" y="159"/>
                  </a:lnTo>
                  <a:lnTo>
                    <a:pt x="238" y="159"/>
                  </a:lnTo>
                  <a:lnTo>
                    <a:pt x="238" y="158"/>
                  </a:lnTo>
                  <a:lnTo>
                    <a:pt x="238" y="159"/>
                  </a:lnTo>
                  <a:lnTo>
                    <a:pt x="237" y="159"/>
                  </a:lnTo>
                  <a:lnTo>
                    <a:pt x="237" y="159"/>
                  </a:lnTo>
                  <a:lnTo>
                    <a:pt x="237" y="159"/>
                  </a:lnTo>
                  <a:lnTo>
                    <a:pt x="237" y="159"/>
                  </a:lnTo>
                  <a:lnTo>
                    <a:pt x="237" y="158"/>
                  </a:lnTo>
                  <a:lnTo>
                    <a:pt x="237" y="158"/>
                  </a:lnTo>
                  <a:lnTo>
                    <a:pt x="237" y="157"/>
                  </a:lnTo>
                  <a:lnTo>
                    <a:pt x="237" y="157"/>
                  </a:lnTo>
                  <a:lnTo>
                    <a:pt x="238" y="157"/>
                  </a:lnTo>
                  <a:lnTo>
                    <a:pt x="238" y="157"/>
                  </a:lnTo>
                  <a:lnTo>
                    <a:pt x="238" y="157"/>
                  </a:lnTo>
                  <a:lnTo>
                    <a:pt x="239" y="157"/>
                  </a:lnTo>
                  <a:close/>
                  <a:moveTo>
                    <a:pt x="230" y="156"/>
                  </a:moveTo>
                  <a:lnTo>
                    <a:pt x="231" y="156"/>
                  </a:lnTo>
                  <a:lnTo>
                    <a:pt x="231" y="157"/>
                  </a:lnTo>
                  <a:lnTo>
                    <a:pt x="232" y="157"/>
                  </a:lnTo>
                  <a:lnTo>
                    <a:pt x="232" y="157"/>
                  </a:lnTo>
                  <a:lnTo>
                    <a:pt x="232" y="158"/>
                  </a:lnTo>
                  <a:lnTo>
                    <a:pt x="232" y="158"/>
                  </a:lnTo>
                  <a:lnTo>
                    <a:pt x="232" y="157"/>
                  </a:lnTo>
                  <a:lnTo>
                    <a:pt x="233" y="157"/>
                  </a:lnTo>
                  <a:lnTo>
                    <a:pt x="233" y="158"/>
                  </a:lnTo>
                  <a:lnTo>
                    <a:pt x="233" y="158"/>
                  </a:lnTo>
                  <a:lnTo>
                    <a:pt x="233" y="158"/>
                  </a:lnTo>
                  <a:lnTo>
                    <a:pt x="233" y="158"/>
                  </a:lnTo>
                  <a:lnTo>
                    <a:pt x="233" y="158"/>
                  </a:lnTo>
                  <a:lnTo>
                    <a:pt x="233" y="158"/>
                  </a:lnTo>
                  <a:lnTo>
                    <a:pt x="234" y="158"/>
                  </a:lnTo>
                  <a:lnTo>
                    <a:pt x="234" y="158"/>
                  </a:lnTo>
                  <a:lnTo>
                    <a:pt x="233" y="158"/>
                  </a:lnTo>
                  <a:lnTo>
                    <a:pt x="234" y="158"/>
                  </a:lnTo>
                  <a:lnTo>
                    <a:pt x="234" y="158"/>
                  </a:lnTo>
                  <a:lnTo>
                    <a:pt x="234" y="158"/>
                  </a:lnTo>
                  <a:lnTo>
                    <a:pt x="234" y="158"/>
                  </a:lnTo>
                  <a:lnTo>
                    <a:pt x="234" y="159"/>
                  </a:lnTo>
                  <a:lnTo>
                    <a:pt x="234" y="159"/>
                  </a:lnTo>
                  <a:lnTo>
                    <a:pt x="233" y="159"/>
                  </a:lnTo>
                  <a:lnTo>
                    <a:pt x="234" y="159"/>
                  </a:lnTo>
                  <a:lnTo>
                    <a:pt x="233" y="159"/>
                  </a:lnTo>
                  <a:lnTo>
                    <a:pt x="233" y="159"/>
                  </a:lnTo>
                  <a:lnTo>
                    <a:pt x="233" y="159"/>
                  </a:lnTo>
                  <a:lnTo>
                    <a:pt x="232" y="159"/>
                  </a:lnTo>
                  <a:lnTo>
                    <a:pt x="232" y="159"/>
                  </a:lnTo>
                  <a:lnTo>
                    <a:pt x="232" y="159"/>
                  </a:lnTo>
                  <a:lnTo>
                    <a:pt x="231" y="159"/>
                  </a:lnTo>
                  <a:lnTo>
                    <a:pt x="231" y="158"/>
                  </a:lnTo>
                  <a:lnTo>
                    <a:pt x="232" y="158"/>
                  </a:lnTo>
                  <a:lnTo>
                    <a:pt x="231" y="158"/>
                  </a:lnTo>
                  <a:lnTo>
                    <a:pt x="231" y="158"/>
                  </a:lnTo>
                  <a:lnTo>
                    <a:pt x="230" y="157"/>
                  </a:lnTo>
                  <a:lnTo>
                    <a:pt x="230" y="157"/>
                  </a:lnTo>
                  <a:lnTo>
                    <a:pt x="230" y="157"/>
                  </a:lnTo>
                  <a:lnTo>
                    <a:pt x="230" y="157"/>
                  </a:lnTo>
                  <a:lnTo>
                    <a:pt x="230" y="157"/>
                  </a:lnTo>
                  <a:lnTo>
                    <a:pt x="230" y="156"/>
                  </a:lnTo>
                  <a:lnTo>
                    <a:pt x="230" y="156"/>
                  </a:lnTo>
                  <a:close/>
                  <a:moveTo>
                    <a:pt x="261" y="151"/>
                  </a:moveTo>
                  <a:lnTo>
                    <a:pt x="262" y="151"/>
                  </a:lnTo>
                  <a:lnTo>
                    <a:pt x="262" y="151"/>
                  </a:lnTo>
                  <a:lnTo>
                    <a:pt x="262" y="151"/>
                  </a:lnTo>
                  <a:lnTo>
                    <a:pt x="262" y="151"/>
                  </a:lnTo>
                  <a:lnTo>
                    <a:pt x="262" y="152"/>
                  </a:lnTo>
                  <a:lnTo>
                    <a:pt x="262" y="152"/>
                  </a:lnTo>
                  <a:lnTo>
                    <a:pt x="263" y="152"/>
                  </a:lnTo>
                  <a:lnTo>
                    <a:pt x="263" y="153"/>
                  </a:lnTo>
                  <a:lnTo>
                    <a:pt x="263" y="154"/>
                  </a:lnTo>
                  <a:lnTo>
                    <a:pt x="262" y="154"/>
                  </a:lnTo>
                  <a:lnTo>
                    <a:pt x="262" y="154"/>
                  </a:lnTo>
                  <a:lnTo>
                    <a:pt x="262" y="154"/>
                  </a:lnTo>
                  <a:lnTo>
                    <a:pt x="261" y="154"/>
                  </a:lnTo>
                  <a:lnTo>
                    <a:pt x="262" y="154"/>
                  </a:lnTo>
                  <a:lnTo>
                    <a:pt x="262" y="155"/>
                  </a:lnTo>
                  <a:lnTo>
                    <a:pt x="261" y="155"/>
                  </a:lnTo>
                  <a:lnTo>
                    <a:pt x="260" y="155"/>
                  </a:lnTo>
                  <a:lnTo>
                    <a:pt x="260" y="155"/>
                  </a:lnTo>
                  <a:lnTo>
                    <a:pt x="260" y="155"/>
                  </a:lnTo>
                  <a:lnTo>
                    <a:pt x="260" y="155"/>
                  </a:lnTo>
                  <a:lnTo>
                    <a:pt x="260" y="155"/>
                  </a:lnTo>
                  <a:lnTo>
                    <a:pt x="260" y="155"/>
                  </a:lnTo>
                  <a:lnTo>
                    <a:pt x="260" y="155"/>
                  </a:lnTo>
                  <a:lnTo>
                    <a:pt x="260" y="156"/>
                  </a:lnTo>
                  <a:lnTo>
                    <a:pt x="259" y="156"/>
                  </a:lnTo>
                  <a:lnTo>
                    <a:pt x="259" y="156"/>
                  </a:lnTo>
                  <a:lnTo>
                    <a:pt x="258" y="156"/>
                  </a:lnTo>
                  <a:lnTo>
                    <a:pt x="258" y="155"/>
                  </a:lnTo>
                  <a:lnTo>
                    <a:pt x="258" y="155"/>
                  </a:lnTo>
                  <a:lnTo>
                    <a:pt x="259" y="155"/>
                  </a:lnTo>
                  <a:lnTo>
                    <a:pt x="258" y="155"/>
                  </a:lnTo>
                  <a:lnTo>
                    <a:pt x="259" y="155"/>
                  </a:lnTo>
                  <a:lnTo>
                    <a:pt x="259" y="154"/>
                  </a:lnTo>
                  <a:lnTo>
                    <a:pt x="258" y="154"/>
                  </a:lnTo>
                  <a:lnTo>
                    <a:pt x="258" y="155"/>
                  </a:lnTo>
                  <a:lnTo>
                    <a:pt x="258" y="155"/>
                  </a:lnTo>
                  <a:lnTo>
                    <a:pt x="258" y="155"/>
                  </a:lnTo>
                  <a:lnTo>
                    <a:pt x="257" y="155"/>
                  </a:lnTo>
                  <a:lnTo>
                    <a:pt x="257" y="154"/>
                  </a:lnTo>
                  <a:lnTo>
                    <a:pt x="256" y="154"/>
                  </a:lnTo>
                  <a:lnTo>
                    <a:pt x="256" y="154"/>
                  </a:lnTo>
                  <a:lnTo>
                    <a:pt x="256" y="154"/>
                  </a:lnTo>
                  <a:lnTo>
                    <a:pt x="257" y="154"/>
                  </a:lnTo>
                  <a:lnTo>
                    <a:pt x="256" y="154"/>
                  </a:lnTo>
                  <a:lnTo>
                    <a:pt x="257" y="153"/>
                  </a:lnTo>
                  <a:lnTo>
                    <a:pt x="257" y="154"/>
                  </a:lnTo>
                  <a:lnTo>
                    <a:pt x="257" y="153"/>
                  </a:lnTo>
                  <a:lnTo>
                    <a:pt x="258" y="153"/>
                  </a:lnTo>
                  <a:lnTo>
                    <a:pt x="258" y="152"/>
                  </a:lnTo>
                  <a:lnTo>
                    <a:pt x="258" y="152"/>
                  </a:lnTo>
                  <a:lnTo>
                    <a:pt x="259" y="152"/>
                  </a:lnTo>
                  <a:lnTo>
                    <a:pt x="259" y="153"/>
                  </a:lnTo>
                  <a:lnTo>
                    <a:pt x="259" y="152"/>
                  </a:lnTo>
                  <a:lnTo>
                    <a:pt x="259" y="152"/>
                  </a:lnTo>
                  <a:lnTo>
                    <a:pt x="259" y="152"/>
                  </a:lnTo>
                  <a:lnTo>
                    <a:pt x="259" y="152"/>
                  </a:lnTo>
                  <a:lnTo>
                    <a:pt x="259" y="152"/>
                  </a:lnTo>
                  <a:lnTo>
                    <a:pt x="259" y="152"/>
                  </a:lnTo>
                  <a:lnTo>
                    <a:pt x="260" y="152"/>
                  </a:lnTo>
                  <a:lnTo>
                    <a:pt x="260" y="153"/>
                  </a:lnTo>
                  <a:lnTo>
                    <a:pt x="259" y="153"/>
                  </a:lnTo>
                  <a:lnTo>
                    <a:pt x="260" y="153"/>
                  </a:lnTo>
                  <a:lnTo>
                    <a:pt x="260" y="152"/>
                  </a:lnTo>
                  <a:lnTo>
                    <a:pt x="260" y="152"/>
                  </a:lnTo>
                  <a:lnTo>
                    <a:pt x="260" y="152"/>
                  </a:lnTo>
                  <a:lnTo>
                    <a:pt x="260" y="152"/>
                  </a:lnTo>
                  <a:lnTo>
                    <a:pt x="260" y="152"/>
                  </a:lnTo>
                  <a:lnTo>
                    <a:pt x="260" y="152"/>
                  </a:lnTo>
                  <a:lnTo>
                    <a:pt x="260" y="152"/>
                  </a:lnTo>
                  <a:lnTo>
                    <a:pt x="261" y="152"/>
                  </a:lnTo>
                  <a:lnTo>
                    <a:pt x="261" y="152"/>
                  </a:lnTo>
                  <a:lnTo>
                    <a:pt x="260" y="152"/>
                  </a:lnTo>
                  <a:lnTo>
                    <a:pt x="261" y="152"/>
                  </a:lnTo>
                  <a:lnTo>
                    <a:pt x="262" y="152"/>
                  </a:lnTo>
                  <a:lnTo>
                    <a:pt x="262" y="152"/>
                  </a:lnTo>
                  <a:lnTo>
                    <a:pt x="262" y="152"/>
                  </a:lnTo>
                  <a:lnTo>
                    <a:pt x="261" y="152"/>
                  </a:lnTo>
                  <a:lnTo>
                    <a:pt x="262" y="152"/>
                  </a:lnTo>
                  <a:lnTo>
                    <a:pt x="262" y="151"/>
                  </a:lnTo>
                  <a:lnTo>
                    <a:pt x="261" y="151"/>
                  </a:lnTo>
                  <a:lnTo>
                    <a:pt x="262" y="151"/>
                  </a:lnTo>
                  <a:lnTo>
                    <a:pt x="261" y="151"/>
                  </a:lnTo>
                  <a:lnTo>
                    <a:pt x="260" y="151"/>
                  </a:lnTo>
                  <a:lnTo>
                    <a:pt x="261" y="151"/>
                  </a:lnTo>
                  <a:lnTo>
                    <a:pt x="260" y="151"/>
                  </a:lnTo>
                  <a:lnTo>
                    <a:pt x="260" y="151"/>
                  </a:lnTo>
                  <a:lnTo>
                    <a:pt x="261" y="151"/>
                  </a:lnTo>
                  <a:close/>
                  <a:moveTo>
                    <a:pt x="263" y="149"/>
                  </a:moveTo>
                  <a:lnTo>
                    <a:pt x="264" y="149"/>
                  </a:lnTo>
                  <a:lnTo>
                    <a:pt x="264" y="150"/>
                  </a:lnTo>
                  <a:lnTo>
                    <a:pt x="264" y="150"/>
                  </a:lnTo>
                  <a:lnTo>
                    <a:pt x="264" y="150"/>
                  </a:lnTo>
                  <a:lnTo>
                    <a:pt x="264" y="150"/>
                  </a:lnTo>
                  <a:lnTo>
                    <a:pt x="264" y="150"/>
                  </a:lnTo>
                  <a:lnTo>
                    <a:pt x="264" y="150"/>
                  </a:lnTo>
                  <a:lnTo>
                    <a:pt x="265" y="150"/>
                  </a:lnTo>
                  <a:lnTo>
                    <a:pt x="266" y="150"/>
                  </a:lnTo>
                  <a:lnTo>
                    <a:pt x="266" y="150"/>
                  </a:lnTo>
                  <a:lnTo>
                    <a:pt x="266" y="150"/>
                  </a:lnTo>
                  <a:lnTo>
                    <a:pt x="266" y="151"/>
                  </a:lnTo>
                  <a:lnTo>
                    <a:pt x="267" y="151"/>
                  </a:lnTo>
                  <a:lnTo>
                    <a:pt x="266" y="151"/>
                  </a:lnTo>
                  <a:lnTo>
                    <a:pt x="267" y="151"/>
                  </a:lnTo>
                  <a:lnTo>
                    <a:pt x="267" y="151"/>
                  </a:lnTo>
                  <a:lnTo>
                    <a:pt x="266" y="151"/>
                  </a:lnTo>
                  <a:lnTo>
                    <a:pt x="266" y="152"/>
                  </a:lnTo>
                  <a:lnTo>
                    <a:pt x="266" y="152"/>
                  </a:lnTo>
                  <a:lnTo>
                    <a:pt x="266" y="152"/>
                  </a:lnTo>
                  <a:lnTo>
                    <a:pt x="265" y="152"/>
                  </a:lnTo>
                  <a:lnTo>
                    <a:pt x="264" y="152"/>
                  </a:lnTo>
                  <a:lnTo>
                    <a:pt x="264" y="152"/>
                  </a:lnTo>
                  <a:lnTo>
                    <a:pt x="263" y="152"/>
                  </a:lnTo>
                  <a:lnTo>
                    <a:pt x="263" y="152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2" y="151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3" y="150"/>
                  </a:lnTo>
                  <a:lnTo>
                    <a:pt x="263" y="150"/>
                  </a:lnTo>
                  <a:lnTo>
                    <a:pt x="263" y="150"/>
                  </a:lnTo>
                  <a:lnTo>
                    <a:pt x="263" y="149"/>
                  </a:lnTo>
                  <a:lnTo>
                    <a:pt x="263" y="149"/>
                  </a:lnTo>
                  <a:close/>
                  <a:moveTo>
                    <a:pt x="9" y="143"/>
                  </a:moveTo>
                  <a:lnTo>
                    <a:pt x="9" y="144"/>
                  </a:lnTo>
                  <a:lnTo>
                    <a:pt x="9" y="144"/>
                  </a:lnTo>
                  <a:lnTo>
                    <a:pt x="9" y="144"/>
                  </a:lnTo>
                  <a:lnTo>
                    <a:pt x="9" y="145"/>
                  </a:lnTo>
                  <a:lnTo>
                    <a:pt x="9" y="146"/>
                  </a:lnTo>
                  <a:lnTo>
                    <a:pt x="8" y="146"/>
                  </a:lnTo>
                  <a:lnTo>
                    <a:pt x="7" y="146"/>
                  </a:lnTo>
                  <a:lnTo>
                    <a:pt x="7" y="146"/>
                  </a:lnTo>
                  <a:lnTo>
                    <a:pt x="6" y="146"/>
                  </a:lnTo>
                  <a:lnTo>
                    <a:pt x="6" y="146"/>
                  </a:lnTo>
                  <a:lnTo>
                    <a:pt x="6" y="146"/>
                  </a:lnTo>
                  <a:lnTo>
                    <a:pt x="6" y="146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4" y="146"/>
                  </a:lnTo>
                  <a:lnTo>
                    <a:pt x="3" y="146"/>
                  </a:lnTo>
                  <a:lnTo>
                    <a:pt x="3" y="147"/>
                  </a:lnTo>
                  <a:lnTo>
                    <a:pt x="3" y="147"/>
                  </a:lnTo>
                  <a:lnTo>
                    <a:pt x="2" y="147"/>
                  </a:lnTo>
                  <a:lnTo>
                    <a:pt x="2" y="147"/>
                  </a:lnTo>
                  <a:lnTo>
                    <a:pt x="2" y="148"/>
                  </a:lnTo>
                  <a:lnTo>
                    <a:pt x="1" y="148"/>
                  </a:lnTo>
                  <a:lnTo>
                    <a:pt x="0" y="148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1" y="147"/>
                  </a:lnTo>
                  <a:lnTo>
                    <a:pt x="1" y="147"/>
                  </a:lnTo>
                  <a:lnTo>
                    <a:pt x="2" y="147"/>
                  </a:lnTo>
                  <a:lnTo>
                    <a:pt x="2" y="146"/>
                  </a:lnTo>
                  <a:lnTo>
                    <a:pt x="2" y="146"/>
                  </a:lnTo>
                  <a:lnTo>
                    <a:pt x="3" y="146"/>
                  </a:lnTo>
                  <a:lnTo>
                    <a:pt x="3" y="146"/>
                  </a:lnTo>
                  <a:lnTo>
                    <a:pt x="3" y="146"/>
                  </a:lnTo>
                  <a:lnTo>
                    <a:pt x="3" y="146"/>
                  </a:lnTo>
                  <a:lnTo>
                    <a:pt x="3" y="146"/>
                  </a:lnTo>
                  <a:lnTo>
                    <a:pt x="4" y="146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5" y="145"/>
                  </a:lnTo>
                  <a:lnTo>
                    <a:pt x="5" y="144"/>
                  </a:lnTo>
                  <a:lnTo>
                    <a:pt x="6" y="144"/>
                  </a:lnTo>
                  <a:lnTo>
                    <a:pt x="6" y="144"/>
                  </a:lnTo>
                  <a:lnTo>
                    <a:pt x="6" y="144"/>
                  </a:lnTo>
                  <a:lnTo>
                    <a:pt x="7" y="144"/>
                  </a:lnTo>
                  <a:lnTo>
                    <a:pt x="7" y="143"/>
                  </a:lnTo>
                  <a:lnTo>
                    <a:pt x="7" y="143"/>
                  </a:lnTo>
                  <a:lnTo>
                    <a:pt x="8" y="143"/>
                  </a:lnTo>
                  <a:lnTo>
                    <a:pt x="9" y="143"/>
                  </a:lnTo>
                  <a:lnTo>
                    <a:pt x="9" y="143"/>
                  </a:lnTo>
                  <a:close/>
                  <a:moveTo>
                    <a:pt x="279" y="143"/>
                  </a:moveTo>
                  <a:lnTo>
                    <a:pt x="279" y="143"/>
                  </a:lnTo>
                  <a:lnTo>
                    <a:pt x="280" y="143"/>
                  </a:lnTo>
                  <a:lnTo>
                    <a:pt x="280" y="143"/>
                  </a:lnTo>
                  <a:lnTo>
                    <a:pt x="280" y="143"/>
                  </a:lnTo>
                  <a:lnTo>
                    <a:pt x="280" y="143"/>
                  </a:lnTo>
                  <a:lnTo>
                    <a:pt x="280" y="143"/>
                  </a:lnTo>
                  <a:lnTo>
                    <a:pt x="280" y="144"/>
                  </a:lnTo>
                  <a:lnTo>
                    <a:pt x="279" y="144"/>
                  </a:lnTo>
                  <a:lnTo>
                    <a:pt x="280" y="144"/>
                  </a:lnTo>
                  <a:lnTo>
                    <a:pt x="281" y="144"/>
                  </a:lnTo>
                  <a:lnTo>
                    <a:pt x="281" y="143"/>
                  </a:lnTo>
                  <a:lnTo>
                    <a:pt x="281" y="144"/>
                  </a:lnTo>
                  <a:lnTo>
                    <a:pt x="280" y="144"/>
                  </a:lnTo>
                  <a:lnTo>
                    <a:pt x="281" y="144"/>
                  </a:lnTo>
                  <a:lnTo>
                    <a:pt x="281" y="144"/>
                  </a:lnTo>
                  <a:lnTo>
                    <a:pt x="281" y="143"/>
                  </a:lnTo>
                  <a:lnTo>
                    <a:pt x="281" y="144"/>
                  </a:lnTo>
                  <a:lnTo>
                    <a:pt x="281" y="143"/>
                  </a:lnTo>
                  <a:lnTo>
                    <a:pt x="282" y="143"/>
                  </a:lnTo>
                  <a:lnTo>
                    <a:pt x="282" y="144"/>
                  </a:lnTo>
                  <a:lnTo>
                    <a:pt x="282" y="144"/>
                  </a:lnTo>
                  <a:lnTo>
                    <a:pt x="281" y="144"/>
                  </a:lnTo>
                  <a:lnTo>
                    <a:pt x="281" y="144"/>
                  </a:lnTo>
                  <a:lnTo>
                    <a:pt x="281" y="145"/>
                  </a:lnTo>
                  <a:lnTo>
                    <a:pt x="281" y="145"/>
                  </a:lnTo>
                  <a:lnTo>
                    <a:pt x="281" y="145"/>
                  </a:lnTo>
                  <a:lnTo>
                    <a:pt x="281" y="146"/>
                  </a:lnTo>
                  <a:lnTo>
                    <a:pt x="281" y="146"/>
                  </a:lnTo>
                  <a:lnTo>
                    <a:pt x="282" y="146"/>
                  </a:lnTo>
                  <a:lnTo>
                    <a:pt x="282" y="145"/>
                  </a:lnTo>
                  <a:lnTo>
                    <a:pt x="282" y="146"/>
                  </a:lnTo>
                  <a:lnTo>
                    <a:pt x="282" y="146"/>
                  </a:lnTo>
                  <a:lnTo>
                    <a:pt x="282" y="145"/>
                  </a:lnTo>
                  <a:lnTo>
                    <a:pt x="283" y="145"/>
                  </a:lnTo>
                  <a:lnTo>
                    <a:pt x="283" y="144"/>
                  </a:lnTo>
                  <a:lnTo>
                    <a:pt x="284" y="144"/>
                  </a:lnTo>
                  <a:lnTo>
                    <a:pt x="284" y="145"/>
                  </a:lnTo>
                  <a:lnTo>
                    <a:pt x="283" y="145"/>
                  </a:lnTo>
                  <a:lnTo>
                    <a:pt x="283" y="146"/>
                  </a:lnTo>
                  <a:lnTo>
                    <a:pt x="282" y="146"/>
                  </a:lnTo>
                  <a:lnTo>
                    <a:pt x="283" y="146"/>
                  </a:lnTo>
                  <a:lnTo>
                    <a:pt x="282" y="146"/>
                  </a:lnTo>
                  <a:lnTo>
                    <a:pt x="282" y="146"/>
                  </a:lnTo>
                  <a:lnTo>
                    <a:pt x="282" y="146"/>
                  </a:lnTo>
                  <a:lnTo>
                    <a:pt x="282" y="146"/>
                  </a:lnTo>
                  <a:lnTo>
                    <a:pt x="281" y="146"/>
                  </a:lnTo>
                  <a:lnTo>
                    <a:pt x="281" y="146"/>
                  </a:lnTo>
                  <a:lnTo>
                    <a:pt x="281" y="146"/>
                  </a:lnTo>
                  <a:lnTo>
                    <a:pt x="281" y="146"/>
                  </a:lnTo>
                  <a:lnTo>
                    <a:pt x="280" y="146"/>
                  </a:lnTo>
                  <a:lnTo>
                    <a:pt x="280" y="146"/>
                  </a:lnTo>
                  <a:lnTo>
                    <a:pt x="280" y="146"/>
                  </a:lnTo>
                  <a:lnTo>
                    <a:pt x="279" y="146"/>
                  </a:lnTo>
                  <a:lnTo>
                    <a:pt x="279" y="146"/>
                  </a:lnTo>
                  <a:lnTo>
                    <a:pt x="279" y="146"/>
                  </a:lnTo>
                  <a:lnTo>
                    <a:pt x="279" y="146"/>
                  </a:lnTo>
                  <a:lnTo>
                    <a:pt x="279" y="146"/>
                  </a:lnTo>
                  <a:lnTo>
                    <a:pt x="278" y="146"/>
                  </a:lnTo>
                  <a:lnTo>
                    <a:pt x="279" y="146"/>
                  </a:lnTo>
                  <a:lnTo>
                    <a:pt x="278" y="147"/>
                  </a:lnTo>
                  <a:lnTo>
                    <a:pt x="278" y="146"/>
                  </a:lnTo>
                  <a:lnTo>
                    <a:pt x="277" y="146"/>
                  </a:lnTo>
                  <a:lnTo>
                    <a:pt x="278" y="146"/>
                  </a:lnTo>
                  <a:lnTo>
                    <a:pt x="277" y="146"/>
                  </a:lnTo>
                  <a:lnTo>
                    <a:pt x="277" y="146"/>
                  </a:lnTo>
                  <a:lnTo>
                    <a:pt x="277" y="146"/>
                  </a:lnTo>
                  <a:lnTo>
                    <a:pt x="278" y="146"/>
                  </a:lnTo>
                  <a:lnTo>
                    <a:pt x="278" y="145"/>
                  </a:lnTo>
                  <a:lnTo>
                    <a:pt x="278" y="145"/>
                  </a:lnTo>
                  <a:lnTo>
                    <a:pt x="278" y="145"/>
                  </a:lnTo>
                  <a:lnTo>
                    <a:pt x="278" y="145"/>
                  </a:lnTo>
                  <a:lnTo>
                    <a:pt x="278" y="145"/>
                  </a:lnTo>
                  <a:lnTo>
                    <a:pt x="277" y="145"/>
                  </a:lnTo>
                  <a:lnTo>
                    <a:pt x="277" y="145"/>
                  </a:lnTo>
                  <a:lnTo>
                    <a:pt x="276" y="145"/>
                  </a:lnTo>
                  <a:lnTo>
                    <a:pt x="275" y="145"/>
                  </a:lnTo>
                  <a:lnTo>
                    <a:pt x="276" y="145"/>
                  </a:lnTo>
                  <a:lnTo>
                    <a:pt x="275" y="145"/>
                  </a:lnTo>
                  <a:lnTo>
                    <a:pt x="276" y="144"/>
                  </a:lnTo>
                  <a:lnTo>
                    <a:pt x="276" y="144"/>
                  </a:lnTo>
                  <a:lnTo>
                    <a:pt x="277" y="144"/>
                  </a:lnTo>
                  <a:lnTo>
                    <a:pt x="276" y="144"/>
                  </a:lnTo>
                  <a:lnTo>
                    <a:pt x="277" y="144"/>
                  </a:lnTo>
                  <a:lnTo>
                    <a:pt x="277" y="144"/>
                  </a:lnTo>
                  <a:lnTo>
                    <a:pt x="277" y="144"/>
                  </a:lnTo>
                  <a:lnTo>
                    <a:pt x="277" y="144"/>
                  </a:lnTo>
                  <a:lnTo>
                    <a:pt x="277" y="144"/>
                  </a:lnTo>
                  <a:lnTo>
                    <a:pt x="277" y="144"/>
                  </a:lnTo>
                  <a:lnTo>
                    <a:pt x="277" y="144"/>
                  </a:lnTo>
                  <a:lnTo>
                    <a:pt x="277" y="144"/>
                  </a:lnTo>
                  <a:lnTo>
                    <a:pt x="277" y="144"/>
                  </a:lnTo>
                  <a:lnTo>
                    <a:pt x="277" y="144"/>
                  </a:lnTo>
                  <a:lnTo>
                    <a:pt x="278" y="144"/>
                  </a:lnTo>
                  <a:lnTo>
                    <a:pt x="278" y="144"/>
                  </a:lnTo>
                  <a:lnTo>
                    <a:pt x="279" y="144"/>
                  </a:lnTo>
                  <a:lnTo>
                    <a:pt x="279" y="144"/>
                  </a:lnTo>
                  <a:lnTo>
                    <a:pt x="279" y="144"/>
                  </a:lnTo>
                  <a:lnTo>
                    <a:pt x="279" y="144"/>
                  </a:lnTo>
                  <a:lnTo>
                    <a:pt x="279" y="144"/>
                  </a:lnTo>
                  <a:lnTo>
                    <a:pt x="278" y="144"/>
                  </a:lnTo>
                  <a:lnTo>
                    <a:pt x="278" y="143"/>
                  </a:lnTo>
                  <a:lnTo>
                    <a:pt x="278" y="143"/>
                  </a:lnTo>
                  <a:lnTo>
                    <a:pt x="278" y="143"/>
                  </a:lnTo>
                  <a:lnTo>
                    <a:pt x="279" y="143"/>
                  </a:lnTo>
                  <a:lnTo>
                    <a:pt x="279" y="143"/>
                  </a:lnTo>
                  <a:lnTo>
                    <a:pt x="279" y="143"/>
                  </a:lnTo>
                  <a:lnTo>
                    <a:pt x="279" y="143"/>
                  </a:lnTo>
                  <a:lnTo>
                    <a:pt x="279" y="143"/>
                  </a:lnTo>
                  <a:close/>
                  <a:moveTo>
                    <a:pt x="227" y="93"/>
                  </a:moveTo>
                  <a:lnTo>
                    <a:pt x="227" y="93"/>
                  </a:lnTo>
                  <a:lnTo>
                    <a:pt x="227" y="94"/>
                  </a:lnTo>
                  <a:lnTo>
                    <a:pt x="227" y="95"/>
                  </a:lnTo>
                  <a:lnTo>
                    <a:pt x="227" y="95"/>
                  </a:lnTo>
                  <a:lnTo>
                    <a:pt x="227" y="95"/>
                  </a:lnTo>
                  <a:lnTo>
                    <a:pt x="226" y="95"/>
                  </a:lnTo>
                  <a:lnTo>
                    <a:pt x="226" y="95"/>
                  </a:lnTo>
                  <a:lnTo>
                    <a:pt x="225" y="95"/>
                  </a:lnTo>
                  <a:lnTo>
                    <a:pt x="225" y="95"/>
                  </a:lnTo>
                  <a:lnTo>
                    <a:pt x="225" y="94"/>
                  </a:lnTo>
                  <a:lnTo>
                    <a:pt x="224" y="94"/>
                  </a:lnTo>
                  <a:lnTo>
                    <a:pt x="224" y="93"/>
                  </a:lnTo>
                  <a:lnTo>
                    <a:pt x="223" y="93"/>
                  </a:lnTo>
                  <a:lnTo>
                    <a:pt x="224" y="93"/>
                  </a:lnTo>
                  <a:lnTo>
                    <a:pt x="224" y="93"/>
                  </a:lnTo>
                  <a:lnTo>
                    <a:pt x="225" y="93"/>
                  </a:lnTo>
                  <a:lnTo>
                    <a:pt x="225" y="93"/>
                  </a:lnTo>
                  <a:lnTo>
                    <a:pt x="226" y="93"/>
                  </a:lnTo>
                  <a:lnTo>
                    <a:pt x="226" y="93"/>
                  </a:lnTo>
                  <a:lnTo>
                    <a:pt x="227" y="93"/>
                  </a:lnTo>
                  <a:close/>
                  <a:moveTo>
                    <a:pt x="243" y="29"/>
                  </a:moveTo>
                  <a:lnTo>
                    <a:pt x="243" y="28"/>
                  </a:lnTo>
                  <a:lnTo>
                    <a:pt x="243" y="28"/>
                  </a:lnTo>
                  <a:lnTo>
                    <a:pt x="243" y="28"/>
                  </a:lnTo>
                  <a:lnTo>
                    <a:pt x="243" y="28"/>
                  </a:lnTo>
                  <a:lnTo>
                    <a:pt x="243" y="28"/>
                  </a:lnTo>
                  <a:lnTo>
                    <a:pt x="244" y="28"/>
                  </a:lnTo>
                  <a:lnTo>
                    <a:pt x="244" y="28"/>
                  </a:lnTo>
                  <a:lnTo>
                    <a:pt x="245" y="29"/>
                  </a:lnTo>
                  <a:lnTo>
                    <a:pt x="245" y="29"/>
                  </a:lnTo>
                  <a:lnTo>
                    <a:pt x="246" y="29"/>
                  </a:lnTo>
                  <a:lnTo>
                    <a:pt x="247" y="29"/>
                  </a:lnTo>
                  <a:lnTo>
                    <a:pt x="247" y="29"/>
                  </a:lnTo>
                  <a:lnTo>
                    <a:pt x="247" y="29"/>
                  </a:lnTo>
                  <a:lnTo>
                    <a:pt x="247" y="29"/>
                  </a:lnTo>
                  <a:lnTo>
                    <a:pt x="248" y="29"/>
                  </a:lnTo>
                  <a:lnTo>
                    <a:pt x="248" y="29"/>
                  </a:lnTo>
                  <a:lnTo>
                    <a:pt x="247" y="29"/>
                  </a:lnTo>
                  <a:lnTo>
                    <a:pt x="248" y="29"/>
                  </a:lnTo>
                  <a:lnTo>
                    <a:pt x="247" y="29"/>
                  </a:lnTo>
                  <a:lnTo>
                    <a:pt x="248" y="29"/>
                  </a:lnTo>
                  <a:lnTo>
                    <a:pt x="248" y="29"/>
                  </a:lnTo>
                  <a:lnTo>
                    <a:pt x="249" y="29"/>
                  </a:lnTo>
                  <a:lnTo>
                    <a:pt x="249" y="29"/>
                  </a:lnTo>
                  <a:lnTo>
                    <a:pt x="249" y="29"/>
                  </a:lnTo>
                  <a:lnTo>
                    <a:pt x="249" y="30"/>
                  </a:lnTo>
                  <a:lnTo>
                    <a:pt x="250" y="30"/>
                  </a:lnTo>
                  <a:lnTo>
                    <a:pt x="251" y="30"/>
                  </a:lnTo>
                  <a:lnTo>
                    <a:pt x="251" y="31"/>
                  </a:lnTo>
                  <a:lnTo>
                    <a:pt x="251" y="32"/>
                  </a:lnTo>
                  <a:lnTo>
                    <a:pt x="251" y="32"/>
                  </a:lnTo>
                  <a:lnTo>
                    <a:pt x="251" y="32"/>
                  </a:lnTo>
                  <a:lnTo>
                    <a:pt x="251" y="32"/>
                  </a:lnTo>
                  <a:lnTo>
                    <a:pt x="251" y="32"/>
                  </a:lnTo>
                  <a:lnTo>
                    <a:pt x="251" y="33"/>
                  </a:lnTo>
                  <a:lnTo>
                    <a:pt x="251" y="33"/>
                  </a:lnTo>
                  <a:lnTo>
                    <a:pt x="251" y="34"/>
                  </a:lnTo>
                  <a:lnTo>
                    <a:pt x="250" y="34"/>
                  </a:lnTo>
                  <a:lnTo>
                    <a:pt x="249" y="34"/>
                  </a:lnTo>
                  <a:lnTo>
                    <a:pt x="248" y="34"/>
                  </a:lnTo>
                  <a:lnTo>
                    <a:pt x="248" y="34"/>
                  </a:lnTo>
                  <a:lnTo>
                    <a:pt x="247" y="34"/>
                  </a:lnTo>
                  <a:lnTo>
                    <a:pt x="247" y="34"/>
                  </a:lnTo>
                  <a:lnTo>
                    <a:pt x="246" y="34"/>
                  </a:lnTo>
                  <a:lnTo>
                    <a:pt x="245" y="34"/>
                  </a:lnTo>
                  <a:lnTo>
                    <a:pt x="245" y="34"/>
                  </a:lnTo>
                  <a:lnTo>
                    <a:pt x="244" y="34"/>
                  </a:lnTo>
                  <a:lnTo>
                    <a:pt x="243" y="34"/>
                  </a:lnTo>
                  <a:lnTo>
                    <a:pt x="243" y="34"/>
                  </a:lnTo>
                  <a:lnTo>
                    <a:pt x="242" y="34"/>
                  </a:lnTo>
                  <a:lnTo>
                    <a:pt x="242" y="35"/>
                  </a:lnTo>
                  <a:lnTo>
                    <a:pt x="241" y="35"/>
                  </a:lnTo>
                  <a:lnTo>
                    <a:pt x="241" y="34"/>
                  </a:lnTo>
                  <a:lnTo>
                    <a:pt x="241" y="34"/>
                  </a:lnTo>
                  <a:lnTo>
                    <a:pt x="240" y="34"/>
                  </a:lnTo>
                  <a:lnTo>
                    <a:pt x="240" y="34"/>
                  </a:lnTo>
                  <a:lnTo>
                    <a:pt x="239" y="34"/>
                  </a:lnTo>
                  <a:lnTo>
                    <a:pt x="240" y="34"/>
                  </a:lnTo>
                  <a:lnTo>
                    <a:pt x="240" y="34"/>
                  </a:lnTo>
                  <a:lnTo>
                    <a:pt x="239" y="34"/>
                  </a:lnTo>
                  <a:lnTo>
                    <a:pt x="240" y="34"/>
                  </a:lnTo>
                  <a:lnTo>
                    <a:pt x="240" y="33"/>
                  </a:lnTo>
                  <a:lnTo>
                    <a:pt x="239" y="33"/>
                  </a:lnTo>
                  <a:lnTo>
                    <a:pt x="238" y="33"/>
                  </a:lnTo>
                  <a:lnTo>
                    <a:pt x="238" y="33"/>
                  </a:lnTo>
                  <a:lnTo>
                    <a:pt x="238" y="33"/>
                  </a:lnTo>
                  <a:lnTo>
                    <a:pt x="238" y="33"/>
                  </a:lnTo>
                  <a:lnTo>
                    <a:pt x="239" y="33"/>
                  </a:lnTo>
                  <a:lnTo>
                    <a:pt x="240" y="33"/>
                  </a:lnTo>
                  <a:lnTo>
                    <a:pt x="240" y="33"/>
                  </a:lnTo>
                  <a:lnTo>
                    <a:pt x="240" y="33"/>
                  </a:lnTo>
                  <a:lnTo>
                    <a:pt x="239" y="33"/>
                  </a:lnTo>
                  <a:lnTo>
                    <a:pt x="240" y="33"/>
                  </a:lnTo>
                  <a:lnTo>
                    <a:pt x="239" y="33"/>
                  </a:lnTo>
                  <a:lnTo>
                    <a:pt x="238" y="33"/>
                  </a:lnTo>
                  <a:lnTo>
                    <a:pt x="239" y="33"/>
                  </a:lnTo>
                  <a:lnTo>
                    <a:pt x="239" y="32"/>
                  </a:lnTo>
                  <a:lnTo>
                    <a:pt x="239" y="32"/>
                  </a:lnTo>
                  <a:lnTo>
                    <a:pt x="238" y="32"/>
                  </a:lnTo>
                  <a:lnTo>
                    <a:pt x="238" y="31"/>
                  </a:lnTo>
                  <a:lnTo>
                    <a:pt x="238" y="31"/>
                  </a:lnTo>
                  <a:lnTo>
                    <a:pt x="237" y="31"/>
                  </a:lnTo>
                  <a:lnTo>
                    <a:pt x="237" y="30"/>
                  </a:lnTo>
                  <a:lnTo>
                    <a:pt x="236" y="30"/>
                  </a:lnTo>
                  <a:lnTo>
                    <a:pt x="236" y="30"/>
                  </a:lnTo>
                  <a:lnTo>
                    <a:pt x="235" y="30"/>
                  </a:lnTo>
                  <a:lnTo>
                    <a:pt x="235" y="30"/>
                  </a:lnTo>
                  <a:lnTo>
                    <a:pt x="236" y="30"/>
                  </a:lnTo>
                  <a:lnTo>
                    <a:pt x="237" y="30"/>
                  </a:lnTo>
                  <a:lnTo>
                    <a:pt x="237" y="30"/>
                  </a:lnTo>
                  <a:lnTo>
                    <a:pt x="238" y="30"/>
                  </a:lnTo>
                  <a:lnTo>
                    <a:pt x="238" y="29"/>
                  </a:lnTo>
                  <a:lnTo>
                    <a:pt x="238" y="30"/>
                  </a:lnTo>
                  <a:lnTo>
                    <a:pt x="238" y="29"/>
                  </a:lnTo>
                  <a:lnTo>
                    <a:pt x="238" y="29"/>
                  </a:lnTo>
                  <a:lnTo>
                    <a:pt x="239" y="29"/>
                  </a:lnTo>
                  <a:lnTo>
                    <a:pt x="240" y="29"/>
                  </a:lnTo>
                  <a:lnTo>
                    <a:pt x="240" y="29"/>
                  </a:lnTo>
                  <a:lnTo>
                    <a:pt x="241" y="29"/>
                  </a:lnTo>
                  <a:lnTo>
                    <a:pt x="240" y="29"/>
                  </a:lnTo>
                  <a:lnTo>
                    <a:pt x="241" y="29"/>
                  </a:lnTo>
                  <a:lnTo>
                    <a:pt x="241" y="29"/>
                  </a:lnTo>
                  <a:lnTo>
                    <a:pt x="242" y="29"/>
                  </a:lnTo>
                  <a:lnTo>
                    <a:pt x="242" y="29"/>
                  </a:lnTo>
                  <a:lnTo>
                    <a:pt x="243" y="29"/>
                  </a:lnTo>
                  <a:close/>
                  <a:moveTo>
                    <a:pt x="288" y="26"/>
                  </a:moveTo>
                  <a:lnTo>
                    <a:pt x="289" y="26"/>
                  </a:lnTo>
                  <a:lnTo>
                    <a:pt x="289" y="26"/>
                  </a:lnTo>
                  <a:lnTo>
                    <a:pt x="290" y="26"/>
                  </a:lnTo>
                  <a:lnTo>
                    <a:pt x="290" y="26"/>
                  </a:lnTo>
                  <a:lnTo>
                    <a:pt x="290" y="26"/>
                  </a:lnTo>
                  <a:lnTo>
                    <a:pt x="290" y="27"/>
                  </a:lnTo>
                  <a:lnTo>
                    <a:pt x="289" y="28"/>
                  </a:lnTo>
                  <a:lnTo>
                    <a:pt x="289" y="28"/>
                  </a:lnTo>
                  <a:lnTo>
                    <a:pt x="288" y="28"/>
                  </a:lnTo>
                  <a:lnTo>
                    <a:pt x="288" y="28"/>
                  </a:lnTo>
                  <a:lnTo>
                    <a:pt x="288" y="27"/>
                  </a:lnTo>
                  <a:lnTo>
                    <a:pt x="287" y="27"/>
                  </a:lnTo>
                  <a:lnTo>
                    <a:pt x="286" y="27"/>
                  </a:lnTo>
                  <a:lnTo>
                    <a:pt x="286" y="26"/>
                  </a:lnTo>
                  <a:lnTo>
                    <a:pt x="285" y="26"/>
                  </a:lnTo>
                  <a:lnTo>
                    <a:pt x="285" y="26"/>
                  </a:lnTo>
                  <a:lnTo>
                    <a:pt x="285" y="25"/>
                  </a:lnTo>
                  <a:lnTo>
                    <a:pt x="285" y="25"/>
                  </a:lnTo>
                  <a:lnTo>
                    <a:pt x="286" y="25"/>
                  </a:lnTo>
                  <a:lnTo>
                    <a:pt x="286" y="25"/>
                  </a:lnTo>
                  <a:lnTo>
                    <a:pt x="287" y="25"/>
                  </a:lnTo>
                  <a:lnTo>
                    <a:pt x="287" y="25"/>
                  </a:lnTo>
                  <a:lnTo>
                    <a:pt x="288" y="26"/>
                  </a:lnTo>
                  <a:lnTo>
                    <a:pt x="288" y="26"/>
                  </a:lnTo>
                  <a:close/>
                  <a:moveTo>
                    <a:pt x="158" y="23"/>
                  </a:moveTo>
                  <a:lnTo>
                    <a:pt x="158" y="23"/>
                  </a:lnTo>
                  <a:lnTo>
                    <a:pt x="159" y="23"/>
                  </a:lnTo>
                  <a:lnTo>
                    <a:pt x="159" y="24"/>
                  </a:lnTo>
                  <a:lnTo>
                    <a:pt x="159" y="24"/>
                  </a:lnTo>
                  <a:lnTo>
                    <a:pt x="160" y="24"/>
                  </a:lnTo>
                  <a:lnTo>
                    <a:pt x="160" y="24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1" y="25"/>
                  </a:lnTo>
                  <a:lnTo>
                    <a:pt x="161" y="25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1" y="25"/>
                  </a:lnTo>
                  <a:lnTo>
                    <a:pt x="160" y="25"/>
                  </a:lnTo>
                  <a:lnTo>
                    <a:pt x="160" y="26"/>
                  </a:lnTo>
                  <a:lnTo>
                    <a:pt x="161" y="26"/>
                  </a:lnTo>
                  <a:lnTo>
                    <a:pt x="162" y="26"/>
                  </a:lnTo>
                  <a:lnTo>
                    <a:pt x="161" y="26"/>
                  </a:lnTo>
                  <a:lnTo>
                    <a:pt x="161" y="25"/>
                  </a:lnTo>
                  <a:lnTo>
                    <a:pt x="162" y="26"/>
                  </a:lnTo>
                  <a:lnTo>
                    <a:pt x="162" y="26"/>
                  </a:lnTo>
                  <a:lnTo>
                    <a:pt x="163" y="26"/>
                  </a:lnTo>
                  <a:lnTo>
                    <a:pt x="162" y="26"/>
                  </a:lnTo>
                  <a:lnTo>
                    <a:pt x="162" y="27"/>
                  </a:lnTo>
                  <a:lnTo>
                    <a:pt x="162" y="26"/>
                  </a:lnTo>
                  <a:lnTo>
                    <a:pt x="162" y="27"/>
                  </a:lnTo>
                  <a:lnTo>
                    <a:pt x="162" y="28"/>
                  </a:lnTo>
                  <a:lnTo>
                    <a:pt x="162" y="28"/>
                  </a:lnTo>
                  <a:lnTo>
                    <a:pt x="163" y="28"/>
                  </a:lnTo>
                  <a:lnTo>
                    <a:pt x="162" y="28"/>
                  </a:lnTo>
                  <a:lnTo>
                    <a:pt x="162" y="28"/>
                  </a:lnTo>
                  <a:lnTo>
                    <a:pt x="163" y="28"/>
                  </a:lnTo>
                  <a:lnTo>
                    <a:pt x="163" y="28"/>
                  </a:lnTo>
                  <a:lnTo>
                    <a:pt x="163" y="29"/>
                  </a:lnTo>
                  <a:lnTo>
                    <a:pt x="163" y="29"/>
                  </a:lnTo>
                  <a:lnTo>
                    <a:pt x="164" y="29"/>
                  </a:lnTo>
                  <a:lnTo>
                    <a:pt x="163" y="29"/>
                  </a:lnTo>
                  <a:lnTo>
                    <a:pt x="163" y="29"/>
                  </a:lnTo>
                  <a:lnTo>
                    <a:pt x="163" y="29"/>
                  </a:lnTo>
                  <a:lnTo>
                    <a:pt x="164" y="29"/>
                  </a:lnTo>
                  <a:lnTo>
                    <a:pt x="165" y="29"/>
                  </a:lnTo>
                  <a:lnTo>
                    <a:pt x="165" y="29"/>
                  </a:lnTo>
                  <a:lnTo>
                    <a:pt x="165" y="29"/>
                  </a:lnTo>
                  <a:lnTo>
                    <a:pt x="165" y="30"/>
                  </a:lnTo>
                  <a:lnTo>
                    <a:pt x="166" y="30"/>
                  </a:lnTo>
                  <a:lnTo>
                    <a:pt x="166" y="30"/>
                  </a:lnTo>
                  <a:lnTo>
                    <a:pt x="166" y="31"/>
                  </a:lnTo>
                  <a:lnTo>
                    <a:pt x="167" y="31"/>
                  </a:lnTo>
                  <a:lnTo>
                    <a:pt x="167" y="31"/>
                  </a:lnTo>
                  <a:lnTo>
                    <a:pt x="168" y="31"/>
                  </a:lnTo>
                  <a:lnTo>
                    <a:pt x="169" y="31"/>
                  </a:lnTo>
                  <a:lnTo>
                    <a:pt x="168" y="31"/>
                  </a:lnTo>
                  <a:lnTo>
                    <a:pt x="168" y="32"/>
                  </a:lnTo>
                  <a:lnTo>
                    <a:pt x="169" y="32"/>
                  </a:lnTo>
                  <a:lnTo>
                    <a:pt x="169" y="32"/>
                  </a:lnTo>
                  <a:lnTo>
                    <a:pt x="169" y="33"/>
                  </a:lnTo>
                  <a:lnTo>
                    <a:pt x="169" y="33"/>
                  </a:lnTo>
                  <a:lnTo>
                    <a:pt x="170" y="33"/>
                  </a:lnTo>
                  <a:lnTo>
                    <a:pt x="170" y="34"/>
                  </a:lnTo>
                  <a:lnTo>
                    <a:pt x="170" y="34"/>
                  </a:lnTo>
                  <a:lnTo>
                    <a:pt x="170" y="34"/>
                  </a:lnTo>
                  <a:lnTo>
                    <a:pt x="170" y="35"/>
                  </a:lnTo>
                  <a:lnTo>
                    <a:pt x="170" y="34"/>
                  </a:lnTo>
                  <a:lnTo>
                    <a:pt x="170" y="34"/>
                  </a:lnTo>
                  <a:lnTo>
                    <a:pt x="169" y="34"/>
                  </a:lnTo>
                  <a:lnTo>
                    <a:pt x="169" y="34"/>
                  </a:lnTo>
                  <a:lnTo>
                    <a:pt x="168" y="34"/>
                  </a:lnTo>
                  <a:lnTo>
                    <a:pt x="168" y="34"/>
                  </a:lnTo>
                  <a:lnTo>
                    <a:pt x="167" y="34"/>
                  </a:lnTo>
                  <a:lnTo>
                    <a:pt x="168" y="34"/>
                  </a:lnTo>
                  <a:lnTo>
                    <a:pt x="168" y="33"/>
                  </a:lnTo>
                  <a:lnTo>
                    <a:pt x="167" y="33"/>
                  </a:lnTo>
                  <a:lnTo>
                    <a:pt x="167" y="33"/>
                  </a:lnTo>
                  <a:lnTo>
                    <a:pt x="167" y="33"/>
                  </a:lnTo>
                  <a:lnTo>
                    <a:pt x="166" y="33"/>
                  </a:lnTo>
                  <a:lnTo>
                    <a:pt x="166" y="32"/>
                  </a:lnTo>
                  <a:lnTo>
                    <a:pt x="166" y="32"/>
                  </a:lnTo>
                  <a:lnTo>
                    <a:pt x="166" y="32"/>
                  </a:lnTo>
                  <a:lnTo>
                    <a:pt x="165" y="32"/>
                  </a:lnTo>
                  <a:lnTo>
                    <a:pt x="165" y="32"/>
                  </a:lnTo>
                  <a:lnTo>
                    <a:pt x="165" y="31"/>
                  </a:lnTo>
                  <a:lnTo>
                    <a:pt x="164" y="31"/>
                  </a:lnTo>
                  <a:lnTo>
                    <a:pt x="163" y="31"/>
                  </a:lnTo>
                  <a:lnTo>
                    <a:pt x="163" y="31"/>
                  </a:lnTo>
                  <a:lnTo>
                    <a:pt x="163" y="31"/>
                  </a:lnTo>
                  <a:lnTo>
                    <a:pt x="163" y="30"/>
                  </a:lnTo>
                  <a:lnTo>
                    <a:pt x="163" y="30"/>
                  </a:lnTo>
                  <a:lnTo>
                    <a:pt x="163" y="31"/>
                  </a:lnTo>
                  <a:lnTo>
                    <a:pt x="162" y="31"/>
                  </a:lnTo>
                  <a:lnTo>
                    <a:pt x="162" y="31"/>
                  </a:lnTo>
                  <a:lnTo>
                    <a:pt x="162" y="30"/>
                  </a:lnTo>
                  <a:lnTo>
                    <a:pt x="162" y="30"/>
                  </a:lnTo>
                  <a:lnTo>
                    <a:pt x="161" y="30"/>
                  </a:lnTo>
                  <a:lnTo>
                    <a:pt x="161" y="29"/>
                  </a:lnTo>
                  <a:lnTo>
                    <a:pt x="160" y="29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59" y="28"/>
                  </a:lnTo>
                  <a:lnTo>
                    <a:pt x="159" y="27"/>
                  </a:lnTo>
                  <a:lnTo>
                    <a:pt x="159" y="27"/>
                  </a:lnTo>
                  <a:lnTo>
                    <a:pt x="159" y="27"/>
                  </a:lnTo>
                  <a:lnTo>
                    <a:pt x="159" y="27"/>
                  </a:lnTo>
                  <a:lnTo>
                    <a:pt x="159" y="26"/>
                  </a:lnTo>
                  <a:lnTo>
                    <a:pt x="158" y="26"/>
                  </a:lnTo>
                  <a:lnTo>
                    <a:pt x="158" y="26"/>
                  </a:lnTo>
                  <a:lnTo>
                    <a:pt x="158" y="26"/>
                  </a:lnTo>
                  <a:lnTo>
                    <a:pt x="157" y="26"/>
                  </a:lnTo>
                  <a:lnTo>
                    <a:pt x="157" y="25"/>
                  </a:lnTo>
                  <a:lnTo>
                    <a:pt x="158" y="25"/>
                  </a:lnTo>
                  <a:lnTo>
                    <a:pt x="158" y="25"/>
                  </a:lnTo>
                  <a:lnTo>
                    <a:pt x="158" y="24"/>
                  </a:lnTo>
                  <a:lnTo>
                    <a:pt x="157" y="23"/>
                  </a:lnTo>
                  <a:lnTo>
                    <a:pt x="158" y="23"/>
                  </a:lnTo>
                  <a:close/>
                  <a:moveTo>
                    <a:pt x="301" y="22"/>
                  </a:moveTo>
                  <a:lnTo>
                    <a:pt x="302" y="22"/>
                  </a:lnTo>
                  <a:lnTo>
                    <a:pt x="303" y="22"/>
                  </a:lnTo>
                  <a:lnTo>
                    <a:pt x="303" y="22"/>
                  </a:lnTo>
                  <a:lnTo>
                    <a:pt x="304" y="22"/>
                  </a:lnTo>
                  <a:lnTo>
                    <a:pt x="304" y="22"/>
                  </a:lnTo>
                  <a:lnTo>
                    <a:pt x="305" y="22"/>
                  </a:lnTo>
                  <a:lnTo>
                    <a:pt x="305" y="22"/>
                  </a:lnTo>
                  <a:lnTo>
                    <a:pt x="305" y="23"/>
                  </a:lnTo>
                  <a:lnTo>
                    <a:pt x="305" y="23"/>
                  </a:lnTo>
                  <a:lnTo>
                    <a:pt x="306" y="23"/>
                  </a:lnTo>
                  <a:lnTo>
                    <a:pt x="307" y="23"/>
                  </a:lnTo>
                  <a:lnTo>
                    <a:pt x="307" y="23"/>
                  </a:lnTo>
                  <a:lnTo>
                    <a:pt x="308" y="23"/>
                  </a:lnTo>
                  <a:lnTo>
                    <a:pt x="309" y="23"/>
                  </a:lnTo>
                  <a:lnTo>
                    <a:pt x="310" y="23"/>
                  </a:lnTo>
                  <a:lnTo>
                    <a:pt x="310" y="23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10" y="23"/>
                  </a:lnTo>
                  <a:lnTo>
                    <a:pt x="310" y="23"/>
                  </a:lnTo>
                  <a:lnTo>
                    <a:pt x="309" y="24"/>
                  </a:lnTo>
                  <a:lnTo>
                    <a:pt x="308" y="24"/>
                  </a:lnTo>
                  <a:lnTo>
                    <a:pt x="308" y="25"/>
                  </a:lnTo>
                  <a:lnTo>
                    <a:pt x="308" y="25"/>
                  </a:lnTo>
                  <a:lnTo>
                    <a:pt x="308" y="24"/>
                  </a:lnTo>
                  <a:lnTo>
                    <a:pt x="307" y="24"/>
                  </a:lnTo>
                  <a:lnTo>
                    <a:pt x="307" y="24"/>
                  </a:lnTo>
                  <a:lnTo>
                    <a:pt x="306" y="24"/>
                  </a:lnTo>
                  <a:lnTo>
                    <a:pt x="306" y="23"/>
                  </a:lnTo>
                  <a:lnTo>
                    <a:pt x="305" y="23"/>
                  </a:lnTo>
                  <a:lnTo>
                    <a:pt x="305" y="23"/>
                  </a:lnTo>
                  <a:lnTo>
                    <a:pt x="304" y="23"/>
                  </a:lnTo>
                  <a:lnTo>
                    <a:pt x="304" y="23"/>
                  </a:lnTo>
                  <a:lnTo>
                    <a:pt x="303" y="23"/>
                  </a:lnTo>
                  <a:lnTo>
                    <a:pt x="303" y="23"/>
                  </a:lnTo>
                  <a:lnTo>
                    <a:pt x="303" y="24"/>
                  </a:lnTo>
                  <a:lnTo>
                    <a:pt x="303" y="23"/>
                  </a:lnTo>
                  <a:lnTo>
                    <a:pt x="302" y="23"/>
                  </a:lnTo>
                  <a:lnTo>
                    <a:pt x="301" y="23"/>
                  </a:lnTo>
                  <a:lnTo>
                    <a:pt x="301" y="24"/>
                  </a:lnTo>
                  <a:lnTo>
                    <a:pt x="300" y="24"/>
                  </a:lnTo>
                  <a:lnTo>
                    <a:pt x="300" y="24"/>
                  </a:lnTo>
                  <a:lnTo>
                    <a:pt x="299" y="24"/>
                  </a:lnTo>
                  <a:lnTo>
                    <a:pt x="299" y="25"/>
                  </a:lnTo>
                  <a:lnTo>
                    <a:pt x="299" y="25"/>
                  </a:lnTo>
                  <a:lnTo>
                    <a:pt x="298" y="25"/>
                  </a:lnTo>
                  <a:lnTo>
                    <a:pt x="297" y="25"/>
                  </a:lnTo>
                  <a:lnTo>
                    <a:pt x="297" y="25"/>
                  </a:lnTo>
                  <a:lnTo>
                    <a:pt x="297" y="24"/>
                  </a:lnTo>
                  <a:lnTo>
                    <a:pt x="296" y="24"/>
                  </a:lnTo>
                  <a:lnTo>
                    <a:pt x="297" y="24"/>
                  </a:lnTo>
                  <a:lnTo>
                    <a:pt x="296" y="24"/>
                  </a:lnTo>
                  <a:lnTo>
                    <a:pt x="297" y="24"/>
                  </a:lnTo>
                  <a:lnTo>
                    <a:pt x="297" y="24"/>
                  </a:lnTo>
                  <a:lnTo>
                    <a:pt x="298" y="24"/>
                  </a:lnTo>
                  <a:lnTo>
                    <a:pt x="299" y="23"/>
                  </a:lnTo>
                  <a:lnTo>
                    <a:pt x="299" y="23"/>
                  </a:lnTo>
                  <a:lnTo>
                    <a:pt x="300" y="23"/>
                  </a:lnTo>
                  <a:lnTo>
                    <a:pt x="301" y="23"/>
                  </a:lnTo>
                  <a:lnTo>
                    <a:pt x="301" y="23"/>
                  </a:lnTo>
                  <a:lnTo>
                    <a:pt x="301" y="22"/>
                  </a:lnTo>
                  <a:lnTo>
                    <a:pt x="301" y="22"/>
                  </a:lnTo>
                  <a:lnTo>
                    <a:pt x="301" y="23"/>
                  </a:lnTo>
                  <a:lnTo>
                    <a:pt x="301" y="23"/>
                  </a:lnTo>
                  <a:lnTo>
                    <a:pt x="301" y="23"/>
                  </a:lnTo>
                  <a:lnTo>
                    <a:pt x="301" y="23"/>
                  </a:lnTo>
                  <a:lnTo>
                    <a:pt x="301" y="22"/>
                  </a:lnTo>
                  <a:lnTo>
                    <a:pt x="301" y="22"/>
                  </a:lnTo>
                  <a:close/>
                  <a:moveTo>
                    <a:pt x="236" y="20"/>
                  </a:moveTo>
                  <a:lnTo>
                    <a:pt x="236" y="20"/>
                  </a:lnTo>
                  <a:lnTo>
                    <a:pt x="237" y="20"/>
                  </a:lnTo>
                  <a:lnTo>
                    <a:pt x="237" y="20"/>
                  </a:lnTo>
                  <a:lnTo>
                    <a:pt x="237" y="20"/>
                  </a:lnTo>
                  <a:lnTo>
                    <a:pt x="237" y="20"/>
                  </a:lnTo>
                  <a:lnTo>
                    <a:pt x="238" y="20"/>
                  </a:lnTo>
                  <a:lnTo>
                    <a:pt x="239" y="21"/>
                  </a:lnTo>
                  <a:lnTo>
                    <a:pt x="240" y="21"/>
                  </a:lnTo>
                  <a:lnTo>
                    <a:pt x="240" y="21"/>
                  </a:lnTo>
                  <a:lnTo>
                    <a:pt x="240" y="21"/>
                  </a:lnTo>
                  <a:lnTo>
                    <a:pt x="239" y="21"/>
                  </a:lnTo>
                  <a:lnTo>
                    <a:pt x="238" y="22"/>
                  </a:lnTo>
                  <a:lnTo>
                    <a:pt x="238" y="21"/>
                  </a:lnTo>
                  <a:lnTo>
                    <a:pt x="237" y="22"/>
                  </a:lnTo>
                  <a:lnTo>
                    <a:pt x="237" y="22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35" y="22"/>
                  </a:lnTo>
                  <a:lnTo>
                    <a:pt x="234" y="21"/>
                  </a:lnTo>
                  <a:lnTo>
                    <a:pt x="235" y="21"/>
                  </a:lnTo>
                  <a:lnTo>
                    <a:pt x="234" y="21"/>
                  </a:lnTo>
                  <a:lnTo>
                    <a:pt x="234" y="21"/>
                  </a:lnTo>
                  <a:lnTo>
                    <a:pt x="235" y="21"/>
                  </a:lnTo>
                  <a:lnTo>
                    <a:pt x="235" y="20"/>
                  </a:lnTo>
                  <a:lnTo>
                    <a:pt x="234" y="20"/>
                  </a:lnTo>
                  <a:lnTo>
                    <a:pt x="235" y="20"/>
                  </a:lnTo>
                  <a:lnTo>
                    <a:pt x="236" y="20"/>
                  </a:lnTo>
                  <a:close/>
                  <a:moveTo>
                    <a:pt x="341" y="1"/>
                  </a:moveTo>
                  <a:lnTo>
                    <a:pt x="342" y="1"/>
                  </a:lnTo>
                  <a:lnTo>
                    <a:pt x="342" y="2"/>
                  </a:lnTo>
                  <a:lnTo>
                    <a:pt x="341" y="2"/>
                  </a:lnTo>
                  <a:lnTo>
                    <a:pt x="342" y="2"/>
                  </a:lnTo>
                  <a:lnTo>
                    <a:pt x="342" y="3"/>
                  </a:lnTo>
                  <a:lnTo>
                    <a:pt x="341" y="3"/>
                  </a:lnTo>
                  <a:lnTo>
                    <a:pt x="341" y="3"/>
                  </a:lnTo>
                  <a:lnTo>
                    <a:pt x="341" y="3"/>
                  </a:lnTo>
                  <a:lnTo>
                    <a:pt x="341" y="3"/>
                  </a:lnTo>
                  <a:lnTo>
                    <a:pt x="341" y="3"/>
                  </a:lnTo>
                  <a:lnTo>
                    <a:pt x="340" y="3"/>
                  </a:lnTo>
                  <a:lnTo>
                    <a:pt x="340" y="3"/>
                  </a:lnTo>
                  <a:lnTo>
                    <a:pt x="339" y="3"/>
                  </a:lnTo>
                  <a:lnTo>
                    <a:pt x="338" y="3"/>
                  </a:lnTo>
                  <a:lnTo>
                    <a:pt x="338" y="3"/>
                  </a:lnTo>
                  <a:lnTo>
                    <a:pt x="337" y="3"/>
                  </a:lnTo>
                  <a:lnTo>
                    <a:pt x="337" y="3"/>
                  </a:lnTo>
                  <a:lnTo>
                    <a:pt x="336" y="3"/>
                  </a:lnTo>
                  <a:lnTo>
                    <a:pt x="336" y="3"/>
                  </a:lnTo>
                  <a:lnTo>
                    <a:pt x="336" y="4"/>
                  </a:lnTo>
                  <a:lnTo>
                    <a:pt x="335" y="4"/>
                  </a:lnTo>
                  <a:lnTo>
                    <a:pt x="334" y="4"/>
                  </a:lnTo>
                  <a:lnTo>
                    <a:pt x="333" y="4"/>
                  </a:lnTo>
                  <a:lnTo>
                    <a:pt x="333" y="4"/>
                  </a:lnTo>
                  <a:lnTo>
                    <a:pt x="332" y="4"/>
                  </a:lnTo>
                  <a:lnTo>
                    <a:pt x="331" y="4"/>
                  </a:lnTo>
                  <a:lnTo>
                    <a:pt x="331" y="4"/>
                  </a:lnTo>
                  <a:lnTo>
                    <a:pt x="331" y="4"/>
                  </a:lnTo>
                  <a:lnTo>
                    <a:pt x="330" y="4"/>
                  </a:lnTo>
                  <a:lnTo>
                    <a:pt x="330" y="4"/>
                  </a:lnTo>
                  <a:lnTo>
                    <a:pt x="329" y="4"/>
                  </a:lnTo>
                  <a:lnTo>
                    <a:pt x="328" y="4"/>
                  </a:lnTo>
                  <a:lnTo>
                    <a:pt x="328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4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6" y="4"/>
                  </a:lnTo>
                  <a:lnTo>
                    <a:pt x="325" y="4"/>
                  </a:lnTo>
                  <a:lnTo>
                    <a:pt x="326" y="4"/>
                  </a:lnTo>
                  <a:lnTo>
                    <a:pt x="326" y="3"/>
                  </a:lnTo>
                  <a:lnTo>
                    <a:pt x="326" y="3"/>
                  </a:lnTo>
                  <a:lnTo>
                    <a:pt x="326" y="3"/>
                  </a:lnTo>
                  <a:lnTo>
                    <a:pt x="327" y="3"/>
                  </a:lnTo>
                  <a:lnTo>
                    <a:pt x="327" y="3"/>
                  </a:lnTo>
                  <a:lnTo>
                    <a:pt x="327" y="2"/>
                  </a:lnTo>
                  <a:lnTo>
                    <a:pt x="328" y="2"/>
                  </a:lnTo>
                  <a:lnTo>
                    <a:pt x="329" y="2"/>
                  </a:lnTo>
                  <a:lnTo>
                    <a:pt x="329" y="2"/>
                  </a:lnTo>
                  <a:lnTo>
                    <a:pt x="330" y="1"/>
                  </a:lnTo>
                  <a:lnTo>
                    <a:pt x="330" y="1"/>
                  </a:lnTo>
                  <a:lnTo>
                    <a:pt x="331" y="1"/>
                  </a:lnTo>
                  <a:lnTo>
                    <a:pt x="331" y="1"/>
                  </a:lnTo>
                  <a:lnTo>
                    <a:pt x="331" y="1"/>
                  </a:lnTo>
                  <a:lnTo>
                    <a:pt x="332" y="1"/>
                  </a:lnTo>
                  <a:lnTo>
                    <a:pt x="333" y="1"/>
                  </a:lnTo>
                  <a:lnTo>
                    <a:pt x="334" y="1"/>
                  </a:lnTo>
                  <a:lnTo>
                    <a:pt x="334" y="0"/>
                  </a:lnTo>
                  <a:lnTo>
                    <a:pt x="335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39" y="0"/>
                  </a:lnTo>
                  <a:lnTo>
                    <a:pt x="340" y="1"/>
                  </a:lnTo>
                  <a:lnTo>
                    <a:pt x="340" y="1"/>
                  </a:lnTo>
                  <a:lnTo>
                    <a:pt x="340" y="1"/>
                  </a:lnTo>
                  <a:lnTo>
                    <a:pt x="3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6" name="Freeform 82"/>
            <p:cNvSpPr>
              <a:spLocks noEditPoints="1"/>
            </p:cNvSpPr>
            <p:nvPr/>
          </p:nvSpPr>
          <p:spPr bwMode="auto">
            <a:xfrm>
              <a:off x="5807464" y="3085203"/>
              <a:ext cx="276730" cy="439528"/>
            </a:xfrm>
            <a:custGeom>
              <a:avLst/>
              <a:gdLst>
                <a:gd name="T0" fmla="*/ 7 w 212"/>
                <a:gd name="T1" fmla="*/ 264 h 319"/>
                <a:gd name="T2" fmla="*/ 53 w 212"/>
                <a:gd name="T3" fmla="*/ 227 h 319"/>
                <a:gd name="T4" fmla="*/ 63 w 212"/>
                <a:gd name="T5" fmla="*/ 213 h 319"/>
                <a:gd name="T6" fmla="*/ 86 w 212"/>
                <a:gd name="T7" fmla="*/ 176 h 319"/>
                <a:gd name="T8" fmla="*/ 91 w 212"/>
                <a:gd name="T9" fmla="*/ 179 h 319"/>
                <a:gd name="T10" fmla="*/ 86 w 212"/>
                <a:gd name="T11" fmla="*/ 172 h 319"/>
                <a:gd name="T12" fmla="*/ 105 w 212"/>
                <a:gd name="T13" fmla="*/ 168 h 319"/>
                <a:gd name="T14" fmla="*/ 106 w 212"/>
                <a:gd name="T15" fmla="*/ 163 h 319"/>
                <a:gd name="T16" fmla="*/ 145 w 212"/>
                <a:gd name="T17" fmla="*/ 151 h 319"/>
                <a:gd name="T18" fmla="*/ 150 w 212"/>
                <a:gd name="T19" fmla="*/ 144 h 319"/>
                <a:gd name="T20" fmla="*/ 197 w 212"/>
                <a:gd name="T21" fmla="*/ 156 h 319"/>
                <a:gd name="T22" fmla="*/ 181 w 212"/>
                <a:gd name="T23" fmla="*/ 157 h 319"/>
                <a:gd name="T24" fmla="*/ 93 w 212"/>
                <a:gd name="T25" fmla="*/ 199 h 319"/>
                <a:gd name="T26" fmla="*/ 55 w 212"/>
                <a:gd name="T27" fmla="*/ 305 h 319"/>
                <a:gd name="T28" fmla="*/ 46 w 212"/>
                <a:gd name="T29" fmla="*/ 297 h 319"/>
                <a:gd name="T30" fmla="*/ 39 w 212"/>
                <a:gd name="T31" fmla="*/ 306 h 319"/>
                <a:gd name="T32" fmla="*/ 22 w 212"/>
                <a:gd name="T33" fmla="*/ 318 h 319"/>
                <a:gd name="T34" fmla="*/ 10 w 212"/>
                <a:gd name="T35" fmla="*/ 306 h 319"/>
                <a:gd name="T36" fmla="*/ 10 w 212"/>
                <a:gd name="T37" fmla="*/ 298 h 319"/>
                <a:gd name="T38" fmla="*/ 12 w 212"/>
                <a:gd name="T39" fmla="*/ 292 h 319"/>
                <a:gd name="T40" fmla="*/ 8 w 212"/>
                <a:gd name="T41" fmla="*/ 290 h 319"/>
                <a:gd name="T42" fmla="*/ 5 w 212"/>
                <a:gd name="T43" fmla="*/ 284 h 319"/>
                <a:gd name="T44" fmla="*/ 15 w 212"/>
                <a:gd name="T45" fmla="*/ 279 h 319"/>
                <a:gd name="T46" fmla="*/ 9 w 212"/>
                <a:gd name="T47" fmla="*/ 277 h 319"/>
                <a:gd name="T48" fmla="*/ 4 w 212"/>
                <a:gd name="T49" fmla="*/ 272 h 319"/>
                <a:gd name="T50" fmla="*/ 6 w 212"/>
                <a:gd name="T51" fmla="*/ 266 h 319"/>
                <a:gd name="T52" fmla="*/ 19 w 212"/>
                <a:gd name="T53" fmla="*/ 265 h 319"/>
                <a:gd name="T54" fmla="*/ 23 w 212"/>
                <a:gd name="T55" fmla="*/ 258 h 319"/>
                <a:gd name="T56" fmla="*/ 27 w 212"/>
                <a:gd name="T57" fmla="*/ 253 h 319"/>
                <a:gd name="T58" fmla="*/ 37 w 212"/>
                <a:gd name="T59" fmla="*/ 248 h 319"/>
                <a:gd name="T60" fmla="*/ 55 w 212"/>
                <a:gd name="T61" fmla="*/ 242 h 319"/>
                <a:gd name="T62" fmla="*/ 41 w 212"/>
                <a:gd name="T63" fmla="*/ 242 h 319"/>
                <a:gd name="T64" fmla="*/ 52 w 212"/>
                <a:gd name="T65" fmla="*/ 232 h 319"/>
                <a:gd name="T66" fmla="*/ 63 w 212"/>
                <a:gd name="T67" fmla="*/ 228 h 319"/>
                <a:gd name="T68" fmla="*/ 62 w 212"/>
                <a:gd name="T69" fmla="*/ 224 h 319"/>
                <a:gd name="T70" fmla="*/ 64 w 212"/>
                <a:gd name="T71" fmla="*/ 217 h 319"/>
                <a:gd name="T72" fmla="*/ 70 w 212"/>
                <a:gd name="T73" fmla="*/ 208 h 319"/>
                <a:gd name="T74" fmla="*/ 73 w 212"/>
                <a:gd name="T75" fmla="*/ 201 h 319"/>
                <a:gd name="T76" fmla="*/ 85 w 212"/>
                <a:gd name="T77" fmla="*/ 195 h 319"/>
                <a:gd name="T78" fmla="*/ 86 w 212"/>
                <a:gd name="T79" fmla="*/ 190 h 319"/>
                <a:gd name="T80" fmla="*/ 87 w 212"/>
                <a:gd name="T81" fmla="*/ 184 h 319"/>
                <a:gd name="T82" fmla="*/ 95 w 212"/>
                <a:gd name="T83" fmla="*/ 183 h 319"/>
                <a:gd name="T84" fmla="*/ 97 w 212"/>
                <a:gd name="T85" fmla="*/ 177 h 319"/>
                <a:gd name="T86" fmla="*/ 112 w 212"/>
                <a:gd name="T87" fmla="*/ 166 h 319"/>
                <a:gd name="T88" fmla="*/ 122 w 212"/>
                <a:gd name="T89" fmla="*/ 161 h 319"/>
                <a:gd name="T90" fmla="*/ 138 w 212"/>
                <a:gd name="T91" fmla="*/ 158 h 319"/>
                <a:gd name="T92" fmla="*/ 146 w 212"/>
                <a:gd name="T93" fmla="*/ 154 h 319"/>
                <a:gd name="T94" fmla="*/ 161 w 212"/>
                <a:gd name="T95" fmla="*/ 146 h 319"/>
                <a:gd name="T96" fmla="*/ 165 w 212"/>
                <a:gd name="T97" fmla="*/ 150 h 319"/>
                <a:gd name="T98" fmla="*/ 178 w 212"/>
                <a:gd name="T99" fmla="*/ 149 h 319"/>
                <a:gd name="T100" fmla="*/ 191 w 212"/>
                <a:gd name="T101" fmla="*/ 144 h 319"/>
                <a:gd name="T102" fmla="*/ 198 w 212"/>
                <a:gd name="T103" fmla="*/ 145 h 319"/>
                <a:gd name="T104" fmla="*/ 98 w 212"/>
                <a:gd name="T105" fmla="*/ 36 h 319"/>
                <a:gd name="T106" fmla="*/ 89 w 212"/>
                <a:gd name="T107" fmla="*/ 29 h 319"/>
                <a:gd name="T108" fmla="*/ 80 w 212"/>
                <a:gd name="T109" fmla="*/ 24 h 319"/>
                <a:gd name="T110" fmla="*/ 61 w 212"/>
                <a:gd name="T111" fmla="*/ 25 h 319"/>
                <a:gd name="T112" fmla="*/ 50 w 212"/>
                <a:gd name="T113" fmla="*/ 12 h 319"/>
                <a:gd name="T114" fmla="*/ 66 w 212"/>
                <a:gd name="T115" fmla="*/ 5 h 319"/>
                <a:gd name="T116" fmla="*/ 78 w 212"/>
                <a:gd name="T117" fmla="*/ 6 h 319"/>
                <a:gd name="T118" fmla="*/ 99 w 212"/>
                <a:gd name="T119" fmla="*/ 3 h 319"/>
                <a:gd name="T120" fmla="*/ 135 w 212"/>
                <a:gd name="T121" fmla="*/ 21 h 319"/>
                <a:gd name="T122" fmla="*/ 104 w 212"/>
                <a:gd name="T123" fmla="*/ 43 h 319"/>
                <a:gd name="T124" fmla="*/ 91 w 212"/>
                <a:gd name="T125" fmla="*/ 5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2" h="319">
                  <a:moveTo>
                    <a:pt x="4" y="290"/>
                  </a:moveTo>
                  <a:lnTo>
                    <a:pt x="4" y="291"/>
                  </a:lnTo>
                  <a:lnTo>
                    <a:pt x="4" y="290"/>
                  </a:lnTo>
                  <a:lnTo>
                    <a:pt x="4" y="291"/>
                  </a:lnTo>
                  <a:lnTo>
                    <a:pt x="3" y="290"/>
                  </a:lnTo>
                  <a:lnTo>
                    <a:pt x="3" y="291"/>
                  </a:lnTo>
                  <a:lnTo>
                    <a:pt x="3" y="290"/>
                  </a:lnTo>
                  <a:lnTo>
                    <a:pt x="4" y="290"/>
                  </a:lnTo>
                  <a:lnTo>
                    <a:pt x="3" y="290"/>
                  </a:lnTo>
                  <a:lnTo>
                    <a:pt x="4" y="290"/>
                  </a:lnTo>
                  <a:lnTo>
                    <a:pt x="3" y="290"/>
                  </a:lnTo>
                  <a:lnTo>
                    <a:pt x="4" y="290"/>
                  </a:lnTo>
                  <a:lnTo>
                    <a:pt x="3" y="290"/>
                  </a:lnTo>
                  <a:lnTo>
                    <a:pt x="4" y="290"/>
                  </a:lnTo>
                  <a:lnTo>
                    <a:pt x="4" y="290"/>
                  </a:lnTo>
                  <a:lnTo>
                    <a:pt x="4" y="290"/>
                  </a:lnTo>
                  <a:lnTo>
                    <a:pt x="4" y="290"/>
                  </a:lnTo>
                  <a:lnTo>
                    <a:pt x="4" y="290"/>
                  </a:lnTo>
                  <a:lnTo>
                    <a:pt x="4" y="290"/>
                  </a:lnTo>
                  <a:lnTo>
                    <a:pt x="4" y="290"/>
                  </a:lnTo>
                  <a:lnTo>
                    <a:pt x="3" y="290"/>
                  </a:lnTo>
                  <a:lnTo>
                    <a:pt x="4" y="290"/>
                  </a:lnTo>
                  <a:lnTo>
                    <a:pt x="3" y="290"/>
                  </a:lnTo>
                  <a:lnTo>
                    <a:pt x="3" y="290"/>
                  </a:lnTo>
                  <a:lnTo>
                    <a:pt x="3" y="290"/>
                  </a:lnTo>
                  <a:lnTo>
                    <a:pt x="3" y="290"/>
                  </a:lnTo>
                  <a:lnTo>
                    <a:pt x="3" y="289"/>
                  </a:lnTo>
                  <a:lnTo>
                    <a:pt x="3" y="290"/>
                  </a:lnTo>
                  <a:lnTo>
                    <a:pt x="3" y="290"/>
                  </a:lnTo>
                  <a:lnTo>
                    <a:pt x="3" y="290"/>
                  </a:lnTo>
                  <a:lnTo>
                    <a:pt x="3" y="290"/>
                  </a:lnTo>
                  <a:lnTo>
                    <a:pt x="3" y="289"/>
                  </a:lnTo>
                  <a:lnTo>
                    <a:pt x="3" y="288"/>
                  </a:lnTo>
                  <a:lnTo>
                    <a:pt x="3" y="289"/>
                  </a:lnTo>
                  <a:lnTo>
                    <a:pt x="3" y="288"/>
                  </a:lnTo>
                  <a:lnTo>
                    <a:pt x="3" y="288"/>
                  </a:lnTo>
                  <a:lnTo>
                    <a:pt x="3" y="289"/>
                  </a:lnTo>
                  <a:lnTo>
                    <a:pt x="3" y="288"/>
                  </a:lnTo>
                  <a:lnTo>
                    <a:pt x="3" y="289"/>
                  </a:lnTo>
                  <a:lnTo>
                    <a:pt x="3" y="288"/>
                  </a:lnTo>
                  <a:lnTo>
                    <a:pt x="3" y="289"/>
                  </a:lnTo>
                  <a:lnTo>
                    <a:pt x="3" y="288"/>
                  </a:lnTo>
                  <a:lnTo>
                    <a:pt x="3" y="289"/>
                  </a:lnTo>
                  <a:lnTo>
                    <a:pt x="3" y="288"/>
                  </a:lnTo>
                  <a:lnTo>
                    <a:pt x="3" y="289"/>
                  </a:lnTo>
                  <a:lnTo>
                    <a:pt x="4" y="289"/>
                  </a:lnTo>
                  <a:lnTo>
                    <a:pt x="3" y="289"/>
                  </a:lnTo>
                  <a:lnTo>
                    <a:pt x="3" y="288"/>
                  </a:lnTo>
                  <a:lnTo>
                    <a:pt x="3" y="288"/>
                  </a:lnTo>
                  <a:lnTo>
                    <a:pt x="3" y="288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4" y="287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7"/>
                  </a:lnTo>
                  <a:lnTo>
                    <a:pt x="4" y="287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9"/>
                  </a:lnTo>
                  <a:lnTo>
                    <a:pt x="4" y="289"/>
                  </a:lnTo>
                  <a:lnTo>
                    <a:pt x="4" y="289"/>
                  </a:lnTo>
                  <a:lnTo>
                    <a:pt x="4" y="290"/>
                  </a:lnTo>
                  <a:lnTo>
                    <a:pt x="4" y="290"/>
                  </a:lnTo>
                  <a:lnTo>
                    <a:pt x="4" y="290"/>
                  </a:lnTo>
                  <a:lnTo>
                    <a:pt x="4" y="290"/>
                  </a:lnTo>
                  <a:lnTo>
                    <a:pt x="4" y="290"/>
                  </a:lnTo>
                  <a:close/>
                  <a:moveTo>
                    <a:pt x="1" y="282"/>
                  </a:moveTo>
                  <a:lnTo>
                    <a:pt x="2" y="282"/>
                  </a:lnTo>
                  <a:lnTo>
                    <a:pt x="1" y="282"/>
                  </a:lnTo>
                  <a:lnTo>
                    <a:pt x="2" y="282"/>
                  </a:lnTo>
                  <a:lnTo>
                    <a:pt x="1" y="282"/>
                  </a:lnTo>
                  <a:close/>
                  <a:moveTo>
                    <a:pt x="1" y="277"/>
                  </a:moveTo>
                  <a:lnTo>
                    <a:pt x="1" y="278"/>
                  </a:lnTo>
                  <a:lnTo>
                    <a:pt x="1" y="277"/>
                  </a:lnTo>
                  <a:close/>
                  <a:moveTo>
                    <a:pt x="1" y="278"/>
                  </a:moveTo>
                  <a:lnTo>
                    <a:pt x="1" y="277"/>
                  </a:lnTo>
                  <a:lnTo>
                    <a:pt x="2" y="277"/>
                  </a:lnTo>
                  <a:lnTo>
                    <a:pt x="2" y="277"/>
                  </a:lnTo>
                  <a:lnTo>
                    <a:pt x="2" y="277"/>
                  </a:lnTo>
                  <a:lnTo>
                    <a:pt x="2" y="278"/>
                  </a:lnTo>
                  <a:lnTo>
                    <a:pt x="3" y="278"/>
                  </a:lnTo>
                  <a:lnTo>
                    <a:pt x="3" y="277"/>
                  </a:lnTo>
                  <a:lnTo>
                    <a:pt x="2" y="277"/>
                  </a:lnTo>
                  <a:lnTo>
                    <a:pt x="3" y="277"/>
                  </a:lnTo>
                  <a:lnTo>
                    <a:pt x="2" y="277"/>
                  </a:lnTo>
                  <a:lnTo>
                    <a:pt x="3" y="277"/>
                  </a:lnTo>
                  <a:lnTo>
                    <a:pt x="2" y="277"/>
                  </a:lnTo>
                  <a:lnTo>
                    <a:pt x="3" y="277"/>
                  </a:lnTo>
                  <a:lnTo>
                    <a:pt x="3" y="277"/>
                  </a:lnTo>
                  <a:lnTo>
                    <a:pt x="3" y="278"/>
                  </a:lnTo>
                  <a:lnTo>
                    <a:pt x="3" y="277"/>
                  </a:lnTo>
                  <a:lnTo>
                    <a:pt x="3" y="277"/>
                  </a:lnTo>
                  <a:lnTo>
                    <a:pt x="3" y="277"/>
                  </a:lnTo>
                  <a:lnTo>
                    <a:pt x="3" y="277"/>
                  </a:lnTo>
                  <a:lnTo>
                    <a:pt x="3" y="277"/>
                  </a:lnTo>
                  <a:lnTo>
                    <a:pt x="3" y="277"/>
                  </a:lnTo>
                  <a:lnTo>
                    <a:pt x="3" y="277"/>
                  </a:lnTo>
                  <a:lnTo>
                    <a:pt x="3" y="278"/>
                  </a:lnTo>
                  <a:lnTo>
                    <a:pt x="3" y="279"/>
                  </a:lnTo>
                  <a:lnTo>
                    <a:pt x="3" y="279"/>
                  </a:lnTo>
                  <a:lnTo>
                    <a:pt x="3" y="278"/>
                  </a:lnTo>
                  <a:lnTo>
                    <a:pt x="3" y="279"/>
                  </a:lnTo>
                  <a:lnTo>
                    <a:pt x="3" y="278"/>
                  </a:lnTo>
                  <a:lnTo>
                    <a:pt x="2" y="278"/>
                  </a:lnTo>
                  <a:lnTo>
                    <a:pt x="3" y="278"/>
                  </a:lnTo>
                  <a:lnTo>
                    <a:pt x="3" y="279"/>
                  </a:lnTo>
                  <a:lnTo>
                    <a:pt x="2" y="279"/>
                  </a:lnTo>
                  <a:lnTo>
                    <a:pt x="2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8"/>
                  </a:lnTo>
                  <a:lnTo>
                    <a:pt x="1" y="278"/>
                  </a:lnTo>
                  <a:lnTo>
                    <a:pt x="1" y="279"/>
                  </a:lnTo>
                  <a:lnTo>
                    <a:pt x="1" y="278"/>
                  </a:lnTo>
                  <a:lnTo>
                    <a:pt x="1" y="279"/>
                  </a:lnTo>
                  <a:lnTo>
                    <a:pt x="2" y="279"/>
                  </a:lnTo>
                  <a:lnTo>
                    <a:pt x="1" y="279"/>
                  </a:lnTo>
                  <a:lnTo>
                    <a:pt x="2" y="279"/>
                  </a:lnTo>
                  <a:lnTo>
                    <a:pt x="2" y="278"/>
                  </a:lnTo>
                  <a:lnTo>
                    <a:pt x="1" y="278"/>
                  </a:lnTo>
                  <a:lnTo>
                    <a:pt x="2" y="278"/>
                  </a:lnTo>
                  <a:lnTo>
                    <a:pt x="1" y="278"/>
                  </a:lnTo>
                  <a:lnTo>
                    <a:pt x="2" y="278"/>
                  </a:lnTo>
                  <a:lnTo>
                    <a:pt x="1" y="277"/>
                  </a:lnTo>
                  <a:lnTo>
                    <a:pt x="1" y="278"/>
                  </a:lnTo>
                  <a:close/>
                  <a:moveTo>
                    <a:pt x="1" y="277"/>
                  </a:moveTo>
                  <a:lnTo>
                    <a:pt x="1" y="277"/>
                  </a:lnTo>
                  <a:lnTo>
                    <a:pt x="1" y="277"/>
                  </a:lnTo>
                  <a:close/>
                  <a:moveTo>
                    <a:pt x="0" y="276"/>
                  </a:moveTo>
                  <a:lnTo>
                    <a:pt x="0" y="276"/>
                  </a:lnTo>
                  <a:lnTo>
                    <a:pt x="0" y="276"/>
                  </a:lnTo>
                  <a:close/>
                  <a:moveTo>
                    <a:pt x="7" y="263"/>
                  </a:moveTo>
                  <a:lnTo>
                    <a:pt x="7" y="263"/>
                  </a:lnTo>
                  <a:lnTo>
                    <a:pt x="7" y="264"/>
                  </a:lnTo>
                  <a:lnTo>
                    <a:pt x="7" y="263"/>
                  </a:lnTo>
                  <a:lnTo>
                    <a:pt x="7" y="264"/>
                  </a:lnTo>
                  <a:lnTo>
                    <a:pt x="7" y="263"/>
                  </a:lnTo>
                  <a:lnTo>
                    <a:pt x="7" y="264"/>
                  </a:lnTo>
                  <a:lnTo>
                    <a:pt x="7" y="263"/>
                  </a:lnTo>
                  <a:lnTo>
                    <a:pt x="7" y="264"/>
                  </a:lnTo>
                  <a:lnTo>
                    <a:pt x="7" y="263"/>
                  </a:lnTo>
                  <a:lnTo>
                    <a:pt x="6" y="263"/>
                  </a:lnTo>
                  <a:lnTo>
                    <a:pt x="7" y="263"/>
                  </a:lnTo>
                  <a:lnTo>
                    <a:pt x="6" y="263"/>
                  </a:lnTo>
                  <a:lnTo>
                    <a:pt x="7" y="263"/>
                  </a:lnTo>
                  <a:lnTo>
                    <a:pt x="7" y="263"/>
                  </a:lnTo>
                  <a:lnTo>
                    <a:pt x="7" y="263"/>
                  </a:lnTo>
                  <a:close/>
                  <a:moveTo>
                    <a:pt x="26" y="249"/>
                  </a:moveTo>
                  <a:lnTo>
                    <a:pt x="26" y="250"/>
                  </a:lnTo>
                  <a:lnTo>
                    <a:pt x="26" y="249"/>
                  </a:lnTo>
                  <a:lnTo>
                    <a:pt x="26" y="250"/>
                  </a:lnTo>
                  <a:lnTo>
                    <a:pt x="26" y="249"/>
                  </a:lnTo>
                  <a:lnTo>
                    <a:pt x="26" y="250"/>
                  </a:lnTo>
                  <a:lnTo>
                    <a:pt x="26" y="249"/>
                  </a:lnTo>
                  <a:lnTo>
                    <a:pt x="26" y="249"/>
                  </a:lnTo>
                  <a:close/>
                  <a:moveTo>
                    <a:pt x="27" y="247"/>
                  </a:moveTo>
                  <a:lnTo>
                    <a:pt x="27" y="247"/>
                  </a:lnTo>
                  <a:lnTo>
                    <a:pt x="27" y="247"/>
                  </a:lnTo>
                  <a:lnTo>
                    <a:pt x="27" y="247"/>
                  </a:lnTo>
                  <a:lnTo>
                    <a:pt x="27" y="247"/>
                  </a:lnTo>
                  <a:lnTo>
                    <a:pt x="27" y="247"/>
                  </a:lnTo>
                  <a:lnTo>
                    <a:pt x="28" y="247"/>
                  </a:lnTo>
                  <a:lnTo>
                    <a:pt x="29" y="247"/>
                  </a:lnTo>
                  <a:lnTo>
                    <a:pt x="28" y="247"/>
                  </a:lnTo>
                  <a:lnTo>
                    <a:pt x="29" y="247"/>
                  </a:lnTo>
                  <a:lnTo>
                    <a:pt x="29" y="248"/>
                  </a:lnTo>
                  <a:lnTo>
                    <a:pt x="29" y="248"/>
                  </a:lnTo>
                  <a:lnTo>
                    <a:pt x="29" y="248"/>
                  </a:lnTo>
                  <a:lnTo>
                    <a:pt x="29" y="248"/>
                  </a:lnTo>
                  <a:lnTo>
                    <a:pt x="29" y="248"/>
                  </a:lnTo>
                  <a:lnTo>
                    <a:pt x="29" y="248"/>
                  </a:lnTo>
                  <a:lnTo>
                    <a:pt x="29" y="248"/>
                  </a:lnTo>
                  <a:lnTo>
                    <a:pt x="29" y="249"/>
                  </a:lnTo>
                  <a:lnTo>
                    <a:pt x="28" y="249"/>
                  </a:lnTo>
                  <a:lnTo>
                    <a:pt x="28" y="249"/>
                  </a:lnTo>
                  <a:lnTo>
                    <a:pt x="27" y="249"/>
                  </a:lnTo>
                  <a:lnTo>
                    <a:pt x="27" y="249"/>
                  </a:lnTo>
                  <a:lnTo>
                    <a:pt x="28" y="249"/>
                  </a:lnTo>
                  <a:lnTo>
                    <a:pt x="27" y="249"/>
                  </a:lnTo>
                  <a:lnTo>
                    <a:pt x="28" y="249"/>
                  </a:lnTo>
                  <a:lnTo>
                    <a:pt x="27" y="249"/>
                  </a:lnTo>
                  <a:lnTo>
                    <a:pt x="27" y="249"/>
                  </a:lnTo>
                  <a:lnTo>
                    <a:pt x="27" y="249"/>
                  </a:lnTo>
                  <a:lnTo>
                    <a:pt x="27" y="249"/>
                  </a:lnTo>
                  <a:lnTo>
                    <a:pt x="27" y="249"/>
                  </a:lnTo>
                  <a:lnTo>
                    <a:pt x="27" y="249"/>
                  </a:lnTo>
                  <a:lnTo>
                    <a:pt x="27" y="249"/>
                  </a:lnTo>
                  <a:lnTo>
                    <a:pt x="27" y="249"/>
                  </a:lnTo>
                  <a:lnTo>
                    <a:pt x="27" y="249"/>
                  </a:lnTo>
                  <a:lnTo>
                    <a:pt x="26" y="249"/>
                  </a:lnTo>
                  <a:lnTo>
                    <a:pt x="27" y="249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6" y="248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6" y="248"/>
                  </a:lnTo>
                  <a:lnTo>
                    <a:pt x="25" y="248"/>
                  </a:lnTo>
                  <a:lnTo>
                    <a:pt x="26" y="248"/>
                  </a:lnTo>
                  <a:lnTo>
                    <a:pt x="25" y="248"/>
                  </a:lnTo>
                  <a:lnTo>
                    <a:pt x="26" y="248"/>
                  </a:lnTo>
                  <a:lnTo>
                    <a:pt x="26" y="247"/>
                  </a:lnTo>
                  <a:lnTo>
                    <a:pt x="26" y="247"/>
                  </a:lnTo>
                  <a:lnTo>
                    <a:pt x="26" y="247"/>
                  </a:lnTo>
                  <a:lnTo>
                    <a:pt x="26" y="247"/>
                  </a:lnTo>
                  <a:lnTo>
                    <a:pt x="27" y="247"/>
                  </a:lnTo>
                  <a:lnTo>
                    <a:pt x="26" y="247"/>
                  </a:lnTo>
                  <a:lnTo>
                    <a:pt x="27" y="247"/>
                  </a:lnTo>
                  <a:lnTo>
                    <a:pt x="27" y="247"/>
                  </a:lnTo>
                  <a:close/>
                  <a:moveTo>
                    <a:pt x="34" y="244"/>
                  </a:moveTo>
                  <a:lnTo>
                    <a:pt x="34" y="244"/>
                  </a:lnTo>
                  <a:lnTo>
                    <a:pt x="34" y="244"/>
                  </a:lnTo>
                  <a:lnTo>
                    <a:pt x="34" y="244"/>
                  </a:lnTo>
                  <a:lnTo>
                    <a:pt x="35" y="244"/>
                  </a:lnTo>
                  <a:lnTo>
                    <a:pt x="35" y="244"/>
                  </a:lnTo>
                  <a:lnTo>
                    <a:pt x="35" y="244"/>
                  </a:lnTo>
                  <a:lnTo>
                    <a:pt x="35" y="244"/>
                  </a:lnTo>
                  <a:lnTo>
                    <a:pt x="35" y="244"/>
                  </a:lnTo>
                  <a:lnTo>
                    <a:pt x="35" y="245"/>
                  </a:lnTo>
                  <a:lnTo>
                    <a:pt x="35" y="246"/>
                  </a:lnTo>
                  <a:lnTo>
                    <a:pt x="35" y="245"/>
                  </a:lnTo>
                  <a:lnTo>
                    <a:pt x="35" y="245"/>
                  </a:lnTo>
                  <a:lnTo>
                    <a:pt x="35" y="246"/>
                  </a:lnTo>
                  <a:lnTo>
                    <a:pt x="35" y="245"/>
                  </a:lnTo>
                  <a:lnTo>
                    <a:pt x="36" y="245"/>
                  </a:lnTo>
                  <a:lnTo>
                    <a:pt x="35" y="245"/>
                  </a:lnTo>
                  <a:lnTo>
                    <a:pt x="36" y="245"/>
                  </a:lnTo>
                  <a:lnTo>
                    <a:pt x="37" y="246"/>
                  </a:lnTo>
                  <a:lnTo>
                    <a:pt x="36" y="246"/>
                  </a:lnTo>
                  <a:lnTo>
                    <a:pt x="37" y="246"/>
                  </a:lnTo>
                  <a:lnTo>
                    <a:pt x="37" y="246"/>
                  </a:lnTo>
                  <a:lnTo>
                    <a:pt x="36" y="246"/>
                  </a:lnTo>
                  <a:lnTo>
                    <a:pt x="35" y="246"/>
                  </a:lnTo>
                  <a:lnTo>
                    <a:pt x="36" y="246"/>
                  </a:lnTo>
                  <a:lnTo>
                    <a:pt x="35" y="246"/>
                  </a:lnTo>
                  <a:lnTo>
                    <a:pt x="35" y="246"/>
                  </a:lnTo>
                  <a:lnTo>
                    <a:pt x="35" y="247"/>
                  </a:lnTo>
                  <a:lnTo>
                    <a:pt x="34" y="247"/>
                  </a:lnTo>
                  <a:lnTo>
                    <a:pt x="34" y="247"/>
                  </a:lnTo>
                  <a:lnTo>
                    <a:pt x="33" y="247"/>
                  </a:lnTo>
                  <a:lnTo>
                    <a:pt x="33" y="247"/>
                  </a:lnTo>
                  <a:lnTo>
                    <a:pt x="32" y="247"/>
                  </a:lnTo>
                  <a:lnTo>
                    <a:pt x="32" y="247"/>
                  </a:lnTo>
                  <a:lnTo>
                    <a:pt x="31" y="247"/>
                  </a:lnTo>
                  <a:lnTo>
                    <a:pt x="31" y="247"/>
                  </a:lnTo>
                  <a:lnTo>
                    <a:pt x="30" y="247"/>
                  </a:lnTo>
                  <a:lnTo>
                    <a:pt x="30" y="247"/>
                  </a:lnTo>
                  <a:lnTo>
                    <a:pt x="30" y="247"/>
                  </a:lnTo>
                  <a:lnTo>
                    <a:pt x="30" y="247"/>
                  </a:lnTo>
                  <a:lnTo>
                    <a:pt x="30" y="247"/>
                  </a:lnTo>
                  <a:lnTo>
                    <a:pt x="30" y="246"/>
                  </a:lnTo>
                  <a:lnTo>
                    <a:pt x="30" y="246"/>
                  </a:lnTo>
                  <a:lnTo>
                    <a:pt x="30" y="247"/>
                  </a:lnTo>
                  <a:lnTo>
                    <a:pt x="29" y="247"/>
                  </a:lnTo>
                  <a:lnTo>
                    <a:pt x="30" y="247"/>
                  </a:lnTo>
                  <a:lnTo>
                    <a:pt x="30" y="246"/>
                  </a:lnTo>
                  <a:lnTo>
                    <a:pt x="30" y="246"/>
                  </a:lnTo>
                  <a:lnTo>
                    <a:pt x="30" y="246"/>
                  </a:lnTo>
                  <a:lnTo>
                    <a:pt x="31" y="246"/>
                  </a:lnTo>
                  <a:lnTo>
                    <a:pt x="31" y="246"/>
                  </a:lnTo>
                  <a:lnTo>
                    <a:pt x="32" y="246"/>
                  </a:lnTo>
                  <a:lnTo>
                    <a:pt x="33" y="246"/>
                  </a:lnTo>
                  <a:lnTo>
                    <a:pt x="33" y="246"/>
                  </a:lnTo>
                  <a:lnTo>
                    <a:pt x="33" y="246"/>
                  </a:lnTo>
                  <a:lnTo>
                    <a:pt x="32" y="246"/>
                  </a:lnTo>
                  <a:lnTo>
                    <a:pt x="33" y="246"/>
                  </a:lnTo>
                  <a:lnTo>
                    <a:pt x="32" y="246"/>
                  </a:lnTo>
                  <a:lnTo>
                    <a:pt x="32" y="245"/>
                  </a:lnTo>
                  <a:lnTo>
                    <a:pt x="32" y="246"/>
                  </a:lnTo>
                  <a:lnTo>
                    <a:pt x="32" y="245"/>
                  </a:lnTo>
                  <a:lnTo>
                    <a:pt x="31" y="245"/>
                  </a:lnTo>
                  <a:lnTo>
                    <a:pt x="32" y="245"/>
                  </a:lnTo>
                  <a:lnTo>
                    <a:pt x="33" y="245"/>
                  </a:lnTo>
                  <a:lnTo>
                    <a:pt x="32" y="245"/>
                  </a:lnTo>
                  <a:lnTo>
                    <a:pt x="33" y="245"/>
                  </a:lnTo>
                  <a:lnTo>
                    <a:pt x="33" y="244"/>
                  </a:lnTo>
                  <a:lnTo>
                    <a:pt x="33" y="244"/>
                  </a:lnTo>
                  <a:lnTo>
                    <a:pt x="33" y="244"/>
                  </a:lnTo>
                  <a:lnTo>
                    <a:pt x="34" y="244"/>
                  </a:lnTo>
                  <a:lnTo>
                    <a:pt x="33" y="244"/>
                  </a:lnTo>
                  <a:lnTo>
                    <a:pt x="34" y="244"/>
                  </a:lnTo>
                  <a:close/>
                  <a:moveTo>
                    <a:pt x="31" y="242"/>
                  </a:moveTo>
                  <a:lnTo>
                    <a:pt x="31" y="242"/>
                  </a:lnTo>
                  <a:lnTo>
                    <a:pt x="31" y="242"/>
                  </a:lnTo>
                  <a:lnTo>
                    <a:pt x="31" y="242"/>
                  </a:lnTo>
                  <a:lnTo>
                    <a:pt x="31" y="242"/>
                  </a:lnTo>
                  <a:close/>
                  <a:moveTo>
                    <a:pt x="48" y="228"/>
                  </a:moveTo>
                  <a:lnTo>
                    <a:pt x="48" y="228"/>
                  </a:lnTo>
                  <a:lnTo>
                    <a:pt x="48" y="228"/>
                  </a:lnTo>
                  <a:lnTo>
                    <a:pt x="48" y="228"/>
                  </a:lnTo>
                  <a:lnTo>
                    <a:pt x="49" y="228"/>
                  </a:lnTo>
                  <a:lnTo>
                    <a:pt x="48" y="228"/>
                  </a:lnTo>
                  <a:close/>
                  <a:moveTo>
                    <a:pt x="52" y="227"/>
                  </a:moveTo>
                  <a:lnTo>
                    <a:pt x="53" y="227"/>
                  </a:lnTo>
                  <a:lnTo>
                    <a:pt x="53" y="227"/>
                  </a:lnTo>
                  <a:lnTo>
                    <a:pt x="53" y="227"/>
                  </a:lnTo>
                  <a:lnTo>
                    <a:pt x="53" y="227"/>
                  </a:lnTo>
                  <a:lnTo>
                    <a:pt x="53" y="227"/>
                  </a:lnTo>
                  <a:lnTo>
                    <a:pt x="53" y="227"/>
                  </a:lnTo>
                  <a:lnTo>
                    <a:pt x="53" y="227"/>
                  </a:lnTo>
                  <a:lnTo>
                    <a:pt x="53" y="227"/>
                  </a:lnTo>
                  <a:lnTo>
                    <a:pt x="53" y="227"/>
                  </a:lnTo>
                  <a:lnTo>
                    <a:pt x="53" y="227"/>
                  </a:lnTo>
                  <a:lnTo>
                    <a:pt x="53" y="227"/>
                  </a:lnTo>
                  <a:lnTo>
                    <a:pt x="53" y="228"/>
                  </a:lnTo>
                  <a:lnTo>
                    <a:pt x="54" y="227"/>
                  </a:lnTo>
                  <a:lnTo>
                    <a:pt x="54" y="228"/>
                  </a:lnTo>
                  <a:lnTo>
                    <a:pt x="53" y="228"/>
                  </a:lnTo>
                  <a:lnTo>
                    <a:pt x="53" y="228"/>
                  </a:lnTo>
                  <a:lnTo>
                    <a:pt x="53" y="228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2" y="229"/>
                  </a:lnTo>
                  <a:lnTo>
                    <a:pt x="52" y="228"/>
                  </a:lnTo>
                  <a:lnTo>
                    <a:pt x="52" y="229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2" y="227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1" y="228"/>
                  </a:lnTo>
                  <a:lnTo>
                    <a:pt x="51" y="228"/>
                  </a:lnTo>
                  <a:lnTo>
                    <a:pt x="50" y="228"/>
                  </a:lnTo>
                  <a:lnTo>
                    <a:pt x="50" y="228"/>
                  </a:lnTo>
                  <a:lnTo>
                    <a:pt x="51" y="228"/>
                  </a:lnTo>
                  <a:lnTo>
                    <a:pt x="50" y="228"/>
                  </a:lnTo>
                  <a:lnTo>
                    <a:pt x="50" y="228"/>
                  </a:lnTo>
                  <a:lnTo>
                    <a:pt x="50" y="228"/>
                  </a:lnTo>
                  <a:lnTo>
                    <a:pt x="50" y="228"/>
                  </a:lnTo>
                  <a:lnTo>
                    <a:pt x="51" y="228"/>
                  </a:lnTo>
                  <a:lnTo>
                    <a:pt x="51" y="227"/>
                  </a:lnTo>
                  <a:lnTo>
                    <a:pt x="52" y="227"/>
                  </a:lnTo>
                  <a:lnTo>
                    <a:pt x="52" y="227"/>
                  </a:lnTo>
                  <a:lnTo>
                    <a:pt x="52" y="227"/>
                  </a:lnTo>
                  <a:lnTo>
                    <a:pt x="53" y="227"/>
                  </a:lnTo>
                  <a:lnTo>
                    <a:pt x="52" y="227"/>
                  </a:lnTo>
                  <a:close/>
                  <a:moveTo>
                    <a:pt x="50" y="226"/>
                  </a:moveTo>
                  <a:lnTo>
                    <a:pt x="50" y="227"/>
                  </a:lnTo>
                  <a:lnTo>
                    <a:pt x="51" y="227"/>
                  </a:lnTo>
                  <a:lnTo>
                    <a:pt x="50" y="227"/>
                  </a:lnTo>
                  <a:lnTo>
                    <a:pt x="51" y="227"/>
                  </a:lnTo>
                  <a:lnTo>
                    <a:pt x="50" y="227"/>
                  </a:lnTo>
                  <a:lnTo>
                    <a:pt x="50" y="227"/>
                  </a:lnTo>
                  <a:lnTo>
                    <a:pt x="50" y="227"/>
                  </a:lnTo>
                  <a:lnTo>
                    <a:pt x="50" y="227"/>
                  </a:lnTo>
                  <a:lnTo>
                    <a:pt x="50" y="227"/>
                  </a:lnTo>
                  <a:lnTo>
                    <a:pt x="50" y="227"/>
                  </a:lnTo>
                  <a:lnTo>
                    <a:pt x="49" y="227"/>
                  </a:lnTo>
                  <a:lnTo>
                    <a:pt x="50" y="227"/>
                  </a:lnTo>
                  <a:lnTo>
                    <a:pt x="49" y="227"/>
                  </a:lnTo>
                  <a:lnTo>
                    <a:pt x="50" y="227"/>
                  </a:lnTo>
                  <a:lnTo>
                    <a:pt x="49" y="227"/>
                  </a:lnTo>
                  <a:lnTo>
                    <a:pt x="50" y="227"/>
                  </a:lnTo>
                  <a:lnTo>
                    <a:pt x="49" y="227"/>
                  </a:lnTo>
                  <a:lnTo>
                    <a:pt x="50" y="227"/>
                  </a:lnTo>
                  <a:lnTo>
                    <a:pt x="50" y="226"/>
                  </a:lnTo>
                  <a:lnTo>
                    <a:pt x="50" y="226"/>
                  </a:lnTo>
                  <a:lnTo>
                    <a:pt x="50" y="226"/>
                  </a:lnTo>
                  <a:lnTo>
                    <a:pt x="50" y="227"/>
                  </a:lnTo>
                  <a:lnTo>
                    <a:pt x="50" y="226"/>
                  </a:lnTo>
                  <a:close/>
                  <a:moveTo>
                    <a:pt x="51" y="226"/>
                  </a:moveTo>
                  <a:lnTo>
                    <a:pt x="52" y="226"/>
                  </a:lnTo>
                  <a:lnTo>
                    <a:pt x="51" y="226"/>
                  </a:lnTo>
                  <a:lnTo>
                    <a:pt x="52" y="226"/>
                  </a:lnTo>
                  <a:lnTo>
                    <a:pt x="51" y="226"/>
                  </a:lnTo>
                  <a:close/>
                  <a:moveTo>
                    <a:pt x="59" y="217"/>
                  </a:moveTo>
                  <a:lnTo>
                    <a:pt x="59" y="216"/>
                  </a:lnTo>
                  <a:lnTo>
                    <a:pt x="59" y="217"/>
                  </a:lnTo>
                  <a:lnTo>
                    <a:pt x="59" y="216"/>
                  </a:lnTo>
                  <a:lnTo>
                    <a:pt x="59" y="217"/>
                  </a:lnTo>
                  <a:lnTo>
                    <a:pt x="59" y="217"/>
                  </a:lnTo>
                  <a:lnTo>
                    <a:pt x="59" y="216"/>
                  </a:lnTo>
                  <a:lnTo>
                    <a:pt x="59" y="216"/>
                  </a:lnTo>
                  <a:lnTo>
                    <a:pt x="59" y="217"/>
                  </a:lnTo>
                  <a:lnTo>
                    <a:pt x="59" y="216"/>
                  </a:lnTo>
                  <a:lnTo>
                    <a:pt x="59" y="216"/>
                  </a:lnTo>
                  <a:lnTo>
                    <a:pt x="59" y="217"/>
                  </a:lnTo>
                  <a:lnTo>
                    <a:pt x="60" y="217"/>
                  </a:lnTo>
                  <a:lnTo>
                    <a:pt x="59" y="217"/>
                  </a:lnTo>
                  <a:lnTo>
                    <a:pt x="60" y="217"/>
                  </a:lnTo>
                  <a:lnTo>
                    <a:pt x="59" y="217"/>
                  </a:lnTo>
                  <a:lnTo>
                    <a:pt x="60" y="217"/>
                  </a:lnTo>
                  <a:lnTo>
                    <a:pt x="60" y="217"/>
                  </a:lnTo>
                  <a:lnTo>
                    <a:pt x="60" y="217"/>
                  </a:lnTo>
                  <a:lnTo>
                    <a:pt x="60" y="217"/>
                  </a:lnTo>
                  <a:lnTo>
                    <a:pt x="59" y="217"/>
                  </a:lnTo>
                  <a:lnTo>
                    <a:pt x="59" y="218"/>
                  </a:lnTo>
                  <a:lnTo>
                    <a:pt x="59" y="218"/>
                  </a:lnTo>
                  <a:lnTo>
                    <a:pt x="58" y="218"/>
                  </a:lnTo>
                  <a:lnTo>
                    <a:pt x="59" y="218"/>
                  </a:lnTo>
                  <a:lnTo>
                    <a:pt x="58" y="218"/>
                  </a:lnTo>
                  <a:lnTo>
                    <a:pt x="59" y="218"/>
                  </a:lnTo>
                  <a:lnTo>
                    <a:pt x="58" y="218"/>
                  </a:lnTo>
                  <a:lnTo>
                    <a:pt x="57" y="218"/>
                  </a:lnTo>
                  <a:lnTo>
                    <a:pt x="57" y="217"/>
                  </a:lnTo>
                  <a:lnTo>
                    <a:pt x="58" y="217"/>
                  </a:lnTo>
                  <a:lnTo>
                    <a:pt x="59" y="216"/>
                  </a:lnTo>
                  <a:lnTo>
                    <a:pt x="59" y="217"/>
                  </a:lnTo>
                  <a:close/>
                  <a:moveTo>
                    <a:pt x="58" y="214"/>
                  </a:moveTo>
                  <a:lnTo>
                    <a:pt x="57" y="214"/>
                  </a:lnTo>
                  <a:lnTo>
                    <a:pt x="58" y="214"/>
                  </a:lnTo>
                  <a:lnTo>
                    <a:pt x="57" y="214"/>
                  </a:lnTo>
                  <a:lnTo>
                    <a:pt x="58" y="214"/>
                  </a:lnTo>
                  <a:close/>
                  <a:moveTo>
                    <a:pt x="58" y="214"/>
                  </a:moveTo>
                  <a:lnTo>
                    <a:pt x="58" y="214"/>
                  </a:lnTo>
                  <a:lnTo>
                    <a:pt x="58" y="214"/>
                  </a:lnTo>
                  <a:close/>
                  <a:moveTo>
                    <a:pt x="61" y="214"/>
                  </a:moveTo>
                  <a:lnTo>
                    <a:pt x="60" y="214"/>
                  </a:lnTo>
                  <a:lnTo>
                    <a:pt x="60" y="213"/>
                  </a:lnTo>
                  <a:lnTo>
                    <a:pt x="60" y="214"/>
                  </a:lnTo>
                  <a:lnTo>
                    <a:pt x="60" y="213"/>
                  </a:lnTo>
                  <a:lnTo>
                    <a:pt x="61" y="213"/>
                  </a:lnTo>
                  <a:lnTo>
                    <a:pt x="61" y="214"/>
                  </a:lnTo>
                  <a:close/>
                  <a:moveTo>
                    <a:pt x="61" y="213"/>
                  </a:moveTo>
                  <a:lnTo>
                    <a:pt x="61" y="214"/>
                  </a:lnTo>
                  <a:lnTo>
                    <a:pt x="61" y="213"/>
                  </a:lnTo>
                  <a:close/>
                  <a:moveTo>
                    <a:pt x="63" y="212"/>
                  </a:moveTo>
                  <a:lnTo>
                    <a:pt x="62" y="212"/>
                  </a:lnTo>
                  <a:lnTo>
                    <a:pt x="62" y="213"/>
                  </a:lnTo>
                  <a:lnTo>
                    <a:pt x="61" y="213"/>
                  </a:lnTo>
                  <a:lnTo>
                    <a:pt x="61" y="212"/>
                  </a:lnTo>
                  <a:lnTo>
                    <a:pt x="61" y="213"/>
                  </a:lnTo>
                  <a:lnTo>
                    <a:pt x="62" y="213"/>
                  </a:lnTo>
                  <a:lnTo>
                    <a:pt x="62" y="212"/>
                  </a:lnTo>
                  <a:lnTo>
                    <a:pt x="63" y="212"/>
                  </a:lnTo>
                  <a:close/>
                  <a:moveTo>
                    <a:pt x="64" y="213"/>
                  </a:moveTo>
                  <a:lnTo>
                    <a:pt x="65" y="213"/>
                  </a:lnTo>
                  <a:lnTo>
                    <a:pt x="65" y="212"/>
                  </a:lnTo>
                  <a:lnTo>
                    <a:pt x="65" y="212"/>
                  </a:lnTo>
                  <a:lnTo>
                    <a:pt x="66" y="212"/>
                  </a:lnTo>
                  <a:lnTo>
                    <a:pt x="67" y="212"/>
                  </a:lnTo>
                  <a:lnTo>
                    <a:pt x="67" y="213"/>
                  </a:lnTo>
                  <a:lnTo>
                    <a:pt x="66" y="213"/>
                  </a:lnTo>
                  <a:lnTo>
                    <a:pt x="65" y="213"/>
                  </a:lnTo>
                  <a:lnTo>
                    <a:pt x="65" y="213"/>
                  </a:lnTo>
                  <a:lnTo>
                    <a:pt x="65" y="213"/>
                  </a:lnTo>
                  <a:lnTo>
                    <a:pt x="64" y="213"/>
                  </a:lnTo>
                  <a:lnTo>
                    <a:pt x="64" y="214"/>
                  </a:lnTo>
                  <a:lnTo>
                    <a:pt x="64" y="214"/>
                  </a:lnTo>
                  <a:lnTo>
                    <a:pt x="63" y="214"/>
                  </a:lnTo>
                  <a:lnTo>
                    <a:pt x="63" y="214"/>
                  </a:lnTo>
                  <a:lnTo>
                    <a:pt x="63" y="214"/>
                  </a:lnTo>
                  <a:lnTo>
                    <a:pt x="63" y="214"/>
                  </a:lnTo>
                  <a:lnTo>
                    <a:pt x="63" y="214"/>
                  </a:lnTo>
                  <a:lnTo>
                    <a:pt x="64" y="214"/>
                  </a:lnTo>
                  <a:lnTo>
                    <a:pt x="63" y="214"/>
                  </a:lnTo>
                  <a:lnTo>
                    <a:pt x="63" y="214"/>
                  </a:lnTo>
                  <a:lnTo>
                    <a:pt x="63" y="214"/>
                  </a:lnTo>
                  <a:lnTo>
                    <a:pt x="63" y="214"/>
                  </a:lnTo>
                  <a:lnTo>
                    <a:pt x="63" y="213"/>
                  </a:lnTo>
                  <a:lnTo>
                    <a:pt x="63" y="214"/>
                  </a:lnTo>
                  <a:lnTo>
                    <a:pt x="63" y="213"/>
                  </a:lnTo>
                  <a:lnTo>
                    <a:pt x="63" y="213"/>
                  </a:lnTo>
                  <a:lnTo>
                    <a:pt x="63" y="213"/>
                  </a:lnTo>
                  <a:lnTo>
                    <a:pt x="63" y="213"/>
                  </a:lnTo>
                  <a:lnTo>
                    <a:pt x="63" y="213"/>
                  </a:lnTo>
                  <a:lnTo>
                    <a:pt x="64" y="213"/>
                  </a:lnTo>
                  <a:lnTo>
                    <a:pt x="64" y="212"/>
                  </a:lnTo>
                  <a:lnTo>
                    <a:pt x="64" y="212"/>
                  </a:lnTo>
                  <a:lnTo>
                    <a:pt x="65" y="212"/>
                  </a:lnTo>
                  <a:lnTo>
                    <a:pt x="64" y="212"/>
                  </a:lnTo>
                  <a:lnTo>
                    <a:pt x="64" y="213"/>
                  </a:lnTo>
                  <a:close/>
                  <a:moveTo>
                    <a:pt x="64" y="207"/>
                  </a:moveTo>
                  <a:lnTo>
                    <a:pt x="64" y="207"/>
                  </a:lnTo>
                  <a:lnTo>
                    <a:pt x="64" y="207"/>
                  </a:lnTo>
                  <a:close/>
                  <a:moveTo>
                    <a:pt x="63" y="207"/>
                  </a:moveTo>
                  <a:lnTo>
                    <a:pt x="63" y="207"/>
                  </a:lnTo>
                  <a:lnTo>
                    <a:pt x="62" y="207"/>
                  </a:lnTo>
                  <a:lnTo>
                    <a:pt x="63" y="207"/>
                  </a:lnTo>
                  <a:lnTo>
                    <a:pt x="62" y="207"/>
                  </a:lnTo>
                  <a:lnTo>
                    <a:pt x="62" y="207"/>
                  </a:lnTo>
                  <a:lnTo>
                    <a:pt x="63" y="207"/>
                  </a:lnTo>
                  <a:close/>
                  <a:moveTo>
                    <a:pt x="61" y="204"/>
                  </a:moveTo>
                  <a:lnTo>
                    <a:pt x="61" y="205"/>
                  </a:lnTo>
                  <a:lnTo>
                    <a:pt x="61" y="204"/>
                  </a:lnTo>
                  <a:lnTo>
                    <a:pt x="61" y="205"/>
                  </a:lnTo>
                  <a:lnTo>
                    <a:pt x="61" y="205"/>
                  </a:lnTo>
                  <a:lnTo>
                    <a:pt x="61" y="204"/>
                  </a:lnTo>
                  <a:close/>
                  <a:moveTo>
                    <a:pt x="65" y="204"/>
                  </a:moveTo>
                  <a:lnTo>
                    <a:pt x="65" y="205"/>
                  </a:lnTo>
                  <a:lnTo>
                    <a:pt x="65" y="204"/>
                  </a:lnTo>
                  <a:close/>
                  <a:moveTo>
                    <a:pt x="81" y="182"/>
                  </a:moveTo>
                  <a:lnTo>
                    <a:pt x="81" y="183"/>
                  </a:lnTo>
                  <a:lnTo>
                    <a:pt x="81" y="183"/>
                  </a:lnTo>
                  <a:lnTo>
                    <a:pt x="81" y="182"/>
                  </a:lnTo>
                  <a:lnTo>
                    <a:pt x="81" y="183"/>
                  </a:lnTo>
                  <a:lnTo>
                    <a:pt x="81" y="182"/>
                  </a:lnTo>
                  <a:lnTo>
                    <a:pt x="81" y="182"/>
                  </a:lnTo>
                  <a:close/>
                  <a:moveTo>
                    <a:pt x="76" y="180"/>
                  </a:moveTo>
                  <a:lnTo>
                    <a:pt x="77" y="180"/>
                  </a:lnTo>
                  <a:lnTo>
                    <a:pt x="78" y="180"/>
                  </a:lnTo>
                  <a:lnTo>
                    <a:pt x="78" y="181"/>
                  </a:lnTo>
                  <a:lnTo>
                    <a:pt x="77" y="181"/>
                  </a:lnTo>
                  <a:lnTo>
                    <a:pt x="76" y="181"/>
                  </a:lnTo>
                  <a:lnTo>
                    <a:pt x="76" y="180"/>
                  </a:lnTo>
                  <a:lnTo>
                    <a:pt x="76" y="181"/>
                  </a:lnTo>
                  <a:lnTo>
                    <a:pt x="76" y="181"/>
                  </a:lnTo>
                  <a:lnTo>
                    <a:pt x="76" y="181"/>
                  </a:lnTo>
                  <a:lnTo>
                    <a:pt x="76" y="181"/>
                  </a:lnTo>
                  <a:lnTo>
                    <a:pt x="76" y="181"/>
                  </a:lnTo>
                  <a:lnTo>
                    <a:pt x="76" y="182"/>
                  </a:lnTo>
                  <a:lnTo>
                    <a:pt x="76" y="181"/>
                  </a:lnTo>
                  <a:lnTo>
                    <a:pt x="76" y="182"/>
                  </a:lnTo>
                  <a:lnTo>
                    <a:pt x="76" y="181"/>
                  </a:lnTo>
                  <a:lnTo>
                    <a:pt x="76" y="182"/>
                  </a:lnTo>
                  <a:lnTo>
                    <a:pt x="75" y="182"/>
                  </a:lnTo>
                  <a:lnTo>
                    <a:pt x="75" y="181"/>
                  </a:lnTo>
                  <a:lnTo>
                    <a:pt x="75" y="182"/>
                  </a:lnTo>
                  <a:lnTo>
                    <a:pt x="75" y="182"/>
                  </a:lnTo>
                  <a:lnTo>
                    <a:pt x="74" y="182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4" y="182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73" y="183"/>
                  </a:lnTo>
                  <a:lnTo>
                    <a:pt x="74" y="183"/>
                  </a:lnTo>
                  <a:lnTo>
                    <a:pt x="73" y="183"/>
                  </a:lnTo>
                  <a:lnTo>
                    <a:pt x="73" y="183"/>
                  </a:lnTo>
                  <a:lnTo>
                    <a:pt x="72" y="183"/>
                  </a:lnTo>
                  <a:lnTo>
                    <a:pt x="72" y="183"/>
                  </a:lnTo>
                  <a:lnTo>
                    <a:pt x="72" y="183"/>
                  </a:lnTo>
                  <a:lnTo>
                    <a:pt x="72" y="183"/>
                  </a:lnTo>
                  <a:lnTo>
                    <a:pt x="72" y="184"/>
                  </a:lnTo>
                  <a:lnTo>
                    <a:pt x="72" y="183"/>
                  </a:lnTo>
                  <a:lnTo>
                    <a:pt x="71" y="184"/>
                  </a:lnTo>
                  <a:lnTo>
                    <a:pt x="72" y="184"/>
                  </a:lnTo>
                  <a:lnTo>
                    <a:pt x="71" y="184"/>
                  </a:lnTo>
                  <a:lnTo>
                    <a:pt x="71" y="183"/>
                  </a:lnTo>
                  <a:lnTo>
                    <a:pt x="71" y="183"/>
                  </a:lnTo>
                  <a:lnTo>
                    <a:pt x="72" y="183"/>
                  </a:lnTo>
                  <a:lnTo>
                    <a:pt x="71" y="183"/>
                  </a:lnTo>
                  <a:lnTo>
                    <a:pt x="72" y="183"/>
                  </a:lnTo>
                  <a:lnTo>
                    <a:pt x="72" y="182"/>
                  </a:lnTo>
                  <a:lnTo>
                    <a:pt x="72" y="182"/>
                  </a:lnTo>
                  <a:lnTo>
                    <a:pt x="72" y="182"/>
                  </a:lnTo>
                  <a:lnTo>
                    <a:pt x="72" y="182"/>
                  </a:lnTo>
                  <a:lnTo>
                    <a:pt x="72" y="182"/>
                  </a:lnTo>
                  <a:lnTo>
                    <a:pt x="72" y="183"/>
                  </a:lnTo>
                  <a:lnTo>
                    <a:pt x="71" y="183"/>
                  </a:lnTo>
                  <a:lnTo>
                    <a:pt x="71" y="182"/>
                  </a:lnTo>
                  <a:lnTo>
                    <a:pt x="72" y="182"/>
                  </a:lnTo>
                  <a:lnTo>
                    <a:pt x="71" y="182"/>
                  </a:lnTo>
                  <a:lnTo>
                    <a:pt x="71" y="181"/>
                  </a:lnTo>
                  <a:lnTo>
                    <a:pt x="71" y="182"/>
                  </a:lnTo>
                  <a:lnTo>
                    <a:pt x="71" y="181"/>
                  </a:lnTo>
                  <a:lnTo>
                    <a:pt x="72" y="181"/>
                  </a:lnTo>
                  <a:lnTo>
                    <a:pt x="72" y="181"/>
                  </a:lnTo>
                  <a:lnTo>
                    <a:pt x="72" y="181"/>
                  </a:lnTo>
                  <a:lnTo>
                    <a:pt x="72" y="181"/>
                  </a:lnTo>
                  <a:lnTo>
                    <a:pt x="72" y="181"/>
                  </a:lnTo>
                  <a:lnTo>
                    <a:pt x="72" y="181"/>
                  </a:lnTo>
                  <a:lnTo>
                    <a:pt x="71" y="181"/>
                  </a:lnTo>
                  <a:lnTo>
                    <a:pt x="72" y="181"/>
                  </a:lnTo>
                  <a:lnTo>
                    <a:pt x="72" y="180"/>
                  </a:lnTo>
                  <a:lnTo>
                    <a:pt x="72" y="180"/>
                  </a:lnTo>
                  <a:lnTo>
                    <a:pt x="73" y="180"/>
                  </a:lnTo>
                  <a:lnTo>
                    <a:pt x="74" y="180"/>
                  </a:lnTo>
                  <a:lnTo>
                    <a:pt x="74" y="180"/>
                  </a:lnTo>
                  <a:lnTo>
                    <a:pt x="74" y="180"/>
                  </a:lnTo>
                  <a:lnTo>
                    <a:pt x="75" y="180"/>
                  </a:lnTo>
                  <a:lnTo>
                    <a:pt x="75" y="180"/>
                  </a:lnTo>
                  <a:lnTo>
                    <a:pt x="75" y="180"/>
                  </a:lnTo>
                  <a:lnTo>
                    <a:pt x="75" y="181"/>
                  </a:lnTo>
                  <a:lnTo>
                    <a:pt x="76" y="181"/>
                  </a:lnTo>
                  <a:lnTo>
                    <a:pt x="76" y="180"/>
                  </a:lnTo>
                  <a:lnTo>
                    <a:pt x="76" y="180"/>
                  </a:lnTo>
                  <a:lnTo>
                    <a:pt x="76" y="180"/>
                  </a:lnTo>
                  <a:lnTo>
                    <a:pt x="76" y="180"/>
                  </a:lnTo>
                  <a:lnTo>
                    <a:pt x="76" y="180"/>
                  </a:lnTo>
                  <a:lnTo>
                    <a:pt x="76" y="180"/>
                  </a:lnTo>
                  <a:lnTo>
                    <a:pt x="76" y="180"/>
                  </a:lnTo>
                  <a:close/>
                  <a:moveTo>
                    <a:pt x="85" y="171"/>
                  </a:moveTo>
                  <a:lnTo>
                    <a:pt x="86" y="171"/>
                  </a:lnTo>
                  <a:lnTo>
                    <a:pt x="86" y="172"/>
                  </a:lnTo>
                  <a:lnTo>
                    <a:pt x="85" y="171"/>
                  </a:lnTo>
                  <a:close/>
                  <a:moveTo>
                    <a:pt x="85" y="180"/>
                  </a:moveTo>
                  <a:lnTo>
                    <a:pt x="84" y="180"/>
                  </a:lnTo>
                  <a:lnTo>
                    <a:pt x="83" y="180"/>
                  </a:lnTo>
                  <a:lnTo>
                    <a:pt x="84" y="180"/>
                  </a:lnTo>
                  <a:lnTo>
                    <a:pt x="84" y="181"/>
                  </a:lnTo>
                  <a:lnTo>
                    <a:pt x="83" y="181"/>
                  </a:lnTo>
                  <a:lnTo>
                    <a:pt x="83" y="180"/>
                  </a:lnTo>
                  <a:lnTo>
                    <a:pt x="83" y="180"/>
                  </a:lnTo>
                  <a:lnTo>
                    <a:pt x="84" y="180"/>
                  </a:lnTo>
                  <a:lnTo>
                    <a:pt x="84" y="179"/>
                  </a:lnTo>
                  <a:lnTo>
                    <a:pt x="85" y="179"/>
                  </a:lnTo>
                  <a:lnTo>
                    <a:pt x="84" y="179"/>
                  </a:lnTo>
                  <a:lnTo>
                    <a:pt x="84" y="179"/>
                  </a:lnTo>
                  <a:lnTo>
                    <a:pt x="85" y="179"/>
                  </a:lnTo>
                  <a:lnTo>
                    <a:pt x="85" y="179"/>
                  </a:lnTo>
                  <a:lnTo>
                    <a:pt x="85" y="178"/>
                  </a:lnTo>
                  <a:lnTo>
                    <a:pt x="86" y="178"/>
                  </a:lnTo>
                  <a:lnTo>
                    <a:pt x="86" y="178"/>
                  </a:lnTo>
                  <a:lnTo>
                    <a:pt x="87" y="178"/>
                  </a:lnTo>
                  <a:lnTo>
                    <a:pt x="86" y="178"/>
                  </a:lnTo>
                  <a:lnTo>
                    <a:pt x="86" y="178"/>
                  </a:lnTo>
                  <a:lnTo>
                    <a:pt x="85" y="178"/>
                  </a:lnTo>
                  <a:lnTo>
                    <a:pt x="85" y="177"/>
                  </a:lnTo>
                  <a:lnTo>
                    <a:pt x="86" y="177"/>
                  </a:lnTo>
                  <a:lnTo>
                    <a:pt x="86" y="177"/>
                  </a:lnTo>
                  <a:lnTo>
                    <a:pt x="86" y="177"/>
                  </a:lnTo>
                  <a:lnTo>
                    <a:pt x="86" y="177"/>
                  </a:lnTo>
                  <a:lnTo>
                    <a:pt x="85" y="177"/>
                  </a:lnTo>
                  <a:lnTo>
                    <a:pt x="85" y="177"/>
                  </a:lnTo>
                  <a:lnTo>
                    <a:pt x="85" y="177"/>
                  </a:lnTo>
                  <a:lnTo>
                    <a:pt x="85" y="176"/>
                  </a:lnTo>
                  <a:lnTo>
                    <a:pt x="86" y="176"/>
                  </a:lnTo>
                  <a:lnTo>
                    <a:pt x="86" y="176"/>
                  </a:lnTo>
                  <a:lnTo>
                    <a:pt x="86" y="176"/>
                  </a:lnTo>
                  <a:lnTo>
                    <a:pt x="86" y="176"/>
                  </a:lnTo>
                  <a:lnTo>
                    <a:pt x="86" y="176"/>
                  </a:lnTo>
                  <a:lnTo>
                    <a:pt x="87" y="176"/>
                  </a:lnTo>
                  <a:lnTo>
                    <a:pt x="87" y="176"/>
                  </a:lnTo>
                  <a:lnTo>
                    <a:pt x="87" y="176"/>
                  </a:lnTo>
                  <a:lnTo>
                    <a:pt x="87" y="176"/>
                  </a:lnTo>
                  <a:lnTo>
                    <a:pt x="87" y="176"/>
                  </a:lnTo>
                  <a:lnTo>
                    <a:pt x="87" y="176"/>
                  </a:lnTo>
                  <a:lnTo>
                    <a:pt x="87" y="176"/>
                  </a:lnTo>
                  <a:lnTo>
                    <a:pt x="88" y="176"/>
                  </a:lnTo>
                  <a:lnTo>
                    <a:pt x="89" y="176"/>
                  </a:lnTo>
                  <a:lnTo>
                    <a:pt x="88" y="176"/>
                  </a:lnTo>
                  <a:lnTo>
                    <a:pt x="87" y="176"/>
                  </a:lnTo>
                  <a:lnTo>
                    <a:pt x="87" y="175"/>
                  </a:lnTo>
                  <a:lnTo>
                    <a:pt x="87" y="175"/>
                  </a:lnTo>
                  <a:lnTo>
                    <a:pt x="87" y="175"/>
                  </a:lnTo>
                  <a:lnTo>
                    <a:pt x="87" y="175"/>
                  </a:lnTo>
                  <a:lnTo>
                    <a:pt x="87" y="175"/>
                  </a:lnTo>
                  <a:lnTo>
                    <a:pt x="87" y="175"/>
                  </a:lnTo>
                  <a:lnTo>
                    <a:pt x="87" y="175"/>
                  </a:lnTo>
                  <a:lnTo>
                    <a:pt x="87" y="175"/>
                  </a:lnTo>
                  <a:lnTo>
                    <a:pt x="87" y="174"/>
                  </a:lnTo>
                  <a:lnTo>
                    <a:pt x="87" y="174"/>
                  </a:lnTo>
                  <a:lnTo>
                    <a:pt x="87" y="174"/>
                  </a:lnTo>
                  <a:lnTo>
                    <a:pt x="87" y="174"/>
                  </a:lnTo>
                  <a:lnTo>
                    <a:pt x="87" y="174"/>
                  </a:lnTo>
                  <a:lnTo>
                    <a:pt x="87" y="174"/>
                  </a:lnTo>
                  <a:lnTo>
                    <a:pt x="88" y="174"/>
                  </a:lnTo>
                  <a:lnTo>
                    <a:pt x="88" y="174"/>
                  </a:lnTo>
                  <a:lnTo>
                    <a:pt x="89" y="174"/>
                  </a:lnTo>
                  <a:lnTo>
                    <a:pt x="89" y="174"/>
                  </a:lnTo>
                  <a:lnTo>
                    <a:pt x="89" y="174"/>
                  </a:lnTo>
                  <a:lnTo>
                    <a:pt x="89" y="174"/>
                  </a:lnTo>
                  <a:lnTo>
                    <a:pt x="89" y="174"/>
                  </a:lnTo>
                  <a:lnTo>
                    <a:pt x="88" y="174"/>
                  </a:lnTo>
                  <a:lnTo>
                    <a:pt x="87" y="174"/>
                  </a:lnTo>
                  <a:lnTo>
                    <a:pt x="87" y="174"/>
                  </a:lnTo>
                  <a:lnTo>
                    <a:pt x="87" y="174"/>
                  </a:lnTo>
                  <a:lnTo>
                    <a:pt x="87" y="174"/>
                  </a:lnTo>
                  <a:lnTo>
                    <a:pt x="87" y="173"/>
                  </a:lnTo>
                  <a:lnTo>
                    <a:pt x="87" y="173"/>
                  </a:lnTo>
                  <a:lnTo>
                    <a:pt x="87" y="173"/>
                  </a:lnTo>
                  <a:lnTo>
                    <a:pt x="87" y="173"/>
                  </a:lnTo>
                  <a:lnTo>
                    <a:pt x="87" y="173"/>
                  </a:lnTo>
                  <a:lnTo>
                    <a:pt x="87" y="173"/>
                  </a:lnTo>
                  <a:lnTo>
                    <a:pt x="88" y="173"/>
                  </a:lnTo>
                  <a:lnTo>
                    <a:pt x="87" y="173"/>
                  </a:lnTo>
                  <a:lnTo>
                    <a:pt x="87" y="173"/>
                  </a:lnTo>
                  <a:lnTo>
                    <a:pt x="88" y="173"/>
                  </a:lnTo>
                  <a:lnTo>
                    <a:pt x="89" y="173"/>
                  </a:lnTo>
                  <a:lnTo>
                    <a:pt x="88" y="173"/>
                  </a:lnTo>
                  <a:lnTo>
                    <a:pt x="88" y="172"/>
                  </a:lnTo>
                  <a:lnTo>
                    <a:pt x="89" y="172"/>
                  </a:lnTo>
                  <a:lnTo>
                    <a:pt x="88" y="172"/>
                  </a:lnTo>
                  <a:lnTo>
                    <a:pt x="88" y="172"/>
                  </a:lnTo>
                  <a:lnTo>
                    <a:pt x="89" y="172"/>
                  </a:lnTo>
                  <a:lnTo>
                    <a:pt x="89" y="171"/>
                  </a:lnTo>
                  <a:lnTo>
                    <a:pt x="89" y="171"/>
                  </a:lnTo>
                  <a:lnTo>
                    <a:pt x="89" y="170"/>
                  </a:lnTo>
                  <a:lnTo>
                    <a:pt x="89" y="171"/>
                  </a:lnTo>
                  <a:lnTo>
                    <a:pt x="89" y="170"/>
                  </a:lnTo>
                  <a:lnTo>
                    <a:pt x="89" y="171"/>
                  </a:lnTo>
                  <a:lnTo>
                    <a:pt x="90" y="171"/>
                  </a:lnTo>
                  <a:lnTo>
                    <a:pt x="90" y="171"/>
                  </a:lnTo>
                  <a:lnTo>
                    <a:pt x="91" y="171"/>
                  </a:lnTo>
                  <a:lnTo>
                    <a:pt x="91" y="172"/>
                  </a:lnTo>
                  <a:lnTo>
                    <a:pt x="91" y="172"/>
                  </a:lnTo>
                  <a:lnTo>
                    <a:pt x="91" y="173"/>
                  </a:lnTo>
                  <a:lnTo>
                    <a:pt x="90" y="173"/>
                  </a:lnTo>
                  <a:lnTo>
                    <a:pt x="90" y="173"/>
                  </a:lnTo>
                  <a:lnTo>
                    <a:pt x="90" y="174"/>
                  </a:lnTo>
                  <a:lnTo>
                    <a:pt x="90" y="174"/>
                  </a:lnTo>
                  <a:lnTo>
                    <a:pt x="90" y="174"/>
                  </a:lnTo>
                  <a:lnTo>
                    <a:pt x="90" y="173"/>
                  </a:lnTo>
                  <a:lnTo>
                    <a:pt x="91" y="173"/>
                  </a:lnTo>
                  <a:lnTo>
                    <a:pt x="91" y="173"/>
                  </a:lnTo>
                  <a:lnTo>
                    <a:pt x="91" y="174"/>
                  </a:lnTo>
                  <a:lnTo>
                    <a:pt x="91" y="174"/>
                  </a:lnTo>
                  <a:lnTo>
                    <a:pt x="91" y="174"/>
                  </a:lnTo>
                  <a:lnTo>
                    <a:pt x="91" y="175"/>
                  </a:lnTo>
                  <a:lnTo>
                    <a:pt x="90" y="175"/>
                  </a:lnTo>
                  <a:lnTo>
                    <a:pt x="90" y="176"/>
                  </a:lnTo>
                  <a:lnTo>
                    <a:pt x="90" y="176"/>
                  </a:lnTo>
                  <a:lnTo>
                    <a:pt x="90" y="177"/>
                  </a:lnTo>
                  <a:lnTo>
                    <a:pt x="89" y="177"/>
                  </a:lnTo>
                  <a:lnTo>
                    <a:pt x="90" y="177"/>
                  </a:lnTo>
                  <a:lnTo>
                    <a:pt x="90" y="176"/>
                  </a:lnTo>
                  <a:lnTo>
                    <a:pt x="90" y="176"/>
                  </a:lnTo>
                  <a:lnTo>
                    <a:pt x="90" y="176"/>
                  </a:lnTo>
                  <a:lnTo>
                    <a:pt x="91" y="176"/>
                  </a:lnTo>
                  <a:lnTo>
                    <a:pt x="90" y="176"/>
                  </a:lnTo>
                  <a:lnTo>
                    <a:pt x="91" y="176"/>
                  </a:lnTo>
                  <a:lnTo>
                    <a:pt x="91" y="175"/>
                  </a:lnTo>
                  <a:lnTo>
                    <a:pt x="91" y="175"/>
                  </a:lnTo>
                  <a:lnTo>
                    <a:pt x="92" y="175"/>
                  </a:lnTo>
                  <a:lnTo>
                    <a:pt x="92" y="176"/>
                  </a:lnTo>
                  <a:lnTo>
                    <a:pt x="92" y="175"/>
                  </a:lnTo>
                  <a:lnTo>
                    <a:pt x="91" y="175"/>
                  </a:lnTo>
                  <a:lnTo>
                    <a:pt x="91" y="174"/>
                  </a:lnTo>
                  <a:lnTo>
                    <a:pt x="92" y="174"/>
                  </a:lnTo>
                  <a:lnTo>
                    <a:pt x="91" y="174"/>
                  </a:lnTo>
                  <a:lnTo>
                    <a:pt x="92" y="174"/>
                  </a:lnTo>
                  <a:lnTo>
                    <a:pt x="92" y="174"/>
                  </a:lnTo>
                  <a:lnTo>
                    <a:pt x="93" y="174"/>
                  </a:lnTo>
                  <a:lnTo>
                    <a:pt x="93" y="174"/>
                  </a:lnTo>
                  <a:lnTo>
                    <a:pt x="94" y="174"/>
                  </a:lnTo>
                  <a:lnTo>
                    <a:pt x="93" y="174"/>
                  </a:lnTo>
                  <a:lnTo>
                    <a:pt x="93" y="174"/>
                  </a:lnTo>
                  <a:lnTo>
                    <a:pt x="93" y="173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3" y="173"/>
                  </a:lnTo>
                  <a:lnTo>
                    <a:pt x="93" y="172"/>
                  </a:lnTo>
                  <a:lnTo>
                    <a:pt x="93" y="172"/>
                  </a:lnTo>
                  <a:lnTo>
                    <a:pt x="94" y="172"/>
                  </a:lnTo>
                  <a:lnTo>
                    <a:pt x="94" y="173"/>
                  </a:lnTo>
                  <a:lnTo>
                    <a:pt x="94" y="173"/>
                  </a:lnTo>
                  <a:lnTo>
                    <a:pt x="94" y="173"/>
                  </a:lnTo>
                  <a:lnTo>
                    <a:pt x="94" y="172"/>
                  </a:lnTo>
                  <a:lnTo>
                    <a:pt x="93" y="172"/>
                  </a:lnTo>
                  <a:lnTo>
                    <a:pt x="93" y="172"/>
                  </a:lnTo>
                  <a:lnTo>
                    <a:pt x="94" y="172"/>
                  </a:lnTo>
                  <a:lnTo>
                    <a:pt x="94" y="172"/>
                  </a:lnTo>
                  <a:lnTo>
                    <a:pt x="94" y="172"/>
                  </a:lnTo>
                  <a:lnTo>
                    <a:pt x="95" y="172"/>
                  </a:lnTo>
                  <a:lnTo>
                    <a:pt x="96" y="172"/>
                  </a:lnTo>
                  <a:lnTo>
                    <a:pt x="96" y="173"/>
                  </a:lnTo>
                  <a:lnTo>
                    <a:pt x="96" y="173"/>
                  </a:lnTo>
                  <a:lnTo>
                    <a:pt x="96" y="173"/>
                  </a:lnTo>
                  <a:lnTo>
                    <a:pt x="96" y="173"/>
                  </a:lnTo>
                  <a:lnTo>
                    <a:pt x="96" y="173"/>
                  </a:lnTo>
                  <a:lnTo>
                    <a:pt x="96" y="173"/>
                  </a:lnTo>
                  <a:lnTo>
                    <a:pt x="96" y="173"/>
                  </a:lnTo>
                  <a:lnTo>
                    <a:pt x="96" y="174"/>
                  </a:lnTo>
                  <a:lnTo>
                    <a:pt x="96" y="174"/>
                  </a:lnTo>
                  <a:lnTo>
                    <a:pt x="96" y="174"/>
                  </a:lnTo>
                  <a:lnTo>
                    <a:pt x="96" y="174"/>
                  </a:lnTo>
                  <a:lnTo>
                    <a:pt x="96" y="174"/>
                  </a:lnTo>
                  <a:lnTo>
                    <a:pt x="96" y="174"/>
                  </a:lnTo>
                  <a:lnTo>
                    <a:pt x="96" y="175"/>
                  </a:lnTo>
                  <a:lnTo>
                    <a:pt x="96" y="175"/>
                  </a:lnTo>
                  <a:lnTo>
                    <a:pt x="96" y="175"/>
                  </a:lnTo>
                  <a:lnTo>
                    <a:pt x="96" y="175"/>
                  </a:lnTo>
                  <a:lnTo>
                    <a:pt x="96" y="176"/>
                  </a:lnTo>
                  <a:lnTo>
                    <a:pt x="96" y="176"/>
                  </a:lnTo>
                  <a:lnTo>
                    <a:pt x="96" y="176"/>
                  </a:lnTo>
                  <a:lnTo>
                    <a:pt x="96" y="176"/>
                  </a:lnTo>
                  <a:lnTo>
                    <a:pt x="96" y="176"/>
                  </a:lnTo>
                  <a:lnTo>
                    <a:pt x="96" y="177"/>
                  </a:lnTo>
                  <a:lnTo>
                    <a:pt x="95" y="177"/>
                  </a:lnTo>
                  <a:lnTo>
                    <a:pt x="94" y="176"/>
                  </a:lnTo>
                  <a:lnTo>
                    <a:pt x="94" y="177"/>
                  </a:lnTo>
                  <a:lnTo>
                    <a:pt x="94" y="177"/>
                  </a:lnTo>
                  <a:lnTo>
                    <a:pt x="93" y="177"/>
                  </a:lnTo>
                  <a:lnTo>
                    <a:pt x="93" y="177"/>
                  </a:lnTo>
                  <a:lnTo>
                    <a:pt x="92" y="177"/>
                  </a:lnTo>
                  <a:lnTo>
                    <a:pt x="92" y="177"/>
                  </a:lnTo>
                  <a:lnTo>
                    <a:pt x="93" y="177"/>
                  </a:lnTo>
                  <a:lnTo>
                    <a:pt x="92" y="177"/>
                  </a:lnTo>
                  <a:lnTo>
                    <a:pt x="92" y="178"/>
                  </a:lnTo>
                  <a:lnTo>
                    <a:pt x="91" y="178"/>
                  </a:lnTo>
                  <a:lnTo>
                    <a:pt x="91" y="179"/>
                  </a:lnTo>
                  <a:lnTo>
                    <a:pt x="91" y="179"/>
                  </a:lnTo>
                  <a:lnTo>
                    <a:pt x="91" y="179"/>
                  </a:lnTo>
                  <a:lnTo>
                    <a:pt x="91" y="179"/>
                  </a:lnTo>
                  <a:lnTo>
                    <a:pt x="90" y="179"/>
                  </a:lnTo>
                  <a:lnTo>
                    <a:pt x="90" y="179"/>
                  </a:lnTo>
                  <a:lnTo>
                    <a:pt x="90" y="178"/>
                  </a:lnTo>
                  <a:lnTo>
                    <a:pt x="90" y="177"/>
                  </a:lnTo>
                  <a:lnTo>
                    <a:pt x="90" y="178"/>
                  </a:lnTo>
                  <a:lnTo>
                    <a:pt x="90" y="179"/>
                  </a:lnTo>
                  <a:lnTo>
                    <a:pt x="90" y="179"/>
                  </a:lnTo>
                  <a:lnTo>
                    <a:pt x="90" y="179"/>
                  </a:lnTo>
                  <a:lnTo>
                    <a:pt x="90" y="179"/>
                  </a:lnTo>
                  <a:lnTo>
                    <a:pt x="90" y="179"/>
                  </a:lnTo>
                  <a:lnTo>
                    <a:pt x="89" y="179"/>
                  </a:lnTo>
                  <a:lnTo>
                    <a:pt x="89" y="179"/>
                  </a:lnTo>
                  <a:lnTo>
                    <a:pt x="90" y="179"/>
                  </a:lnTo>
                  <a:lnTo>
                    <a:pt x="89" y="179"/>
                  </a:lnTo>
                  <a:lnTo>
                    <a:pt x="89" y="179"/>
                  </a:lnTo>
                  <a:lnTo>
                    <a:pt x="89" y="179"/>
                  </a:lnTo>
                  <a:lnTo>
                    <a:pt x="89" y="179"/>
                  </a:lnTo>
                  <a:lnTo>
                    <a:pt x="89" y="179"/>
                  </a:lnTo>
                  <a:lnTo>
                    <a:pt x="90" y="179"/>
                  </a:lnTo>
                  <a:lnTo>
                    <a:pt x="89" y="179"/>
                  </a:lnTo>
                  <a:lnTo>
                    <a:pt x="89" y="180"/>
                  </a:lnTo>
                  <a:lnTo>
                    <a:pt x="89" y="180"/>
                  </a:lnTo>
                  <a:lnTo>
                    <a:pt x="89" y="180"/>
                  </a:lnTo>
                  <a:lnTo>
                    <a:pt x="89" y="180"/>
                  </a:lnTo>
                  <a:lnTo>
                    <a:pt x="89" y="180"/>
                  </a:lnTo>
                  <a:lnTo>
                    <a:pt x="88" y="180"/>
                  </a:lnTo>
                  <a:lnTo>
                    <a:pt x="88" y="180"/>
                  </a:lnTo>
                  <a:lnTo>
                    <a:pt x="87" y="180"/>
                  </a:lnTo>
                  <a:lnTo>
                    <a:pt x="87" y="180"/>
                  </a:lnTo>
                  <a:lnTo>
                    <a:pt x="87" y="180"/>
                  </a:lnTo>
                  <a:lnTo>
                    <a:pt x="87" y="180"/>
                  </a:lnTo>
                  <a:lnTo>
                    <a:pt x="86" y="180"/>
                  </a:lnTo>
                  <a:lnTo>
                    <a:pt x="87" y="180"/>
                  </a:lnTo>
                  <a:lnTo>
                    <a:pt x="86" y="180"/>
                  </a:lnTo>
                  <a:lnTo>
                    <a:pt x="86" y="180"/>
                  </a:lnTo>
                  <a:lnTo>
                    <a:pt x="86" y="179"/>
                  </a:lnTo>
                  <a:lnTo>
                    <a:pt x="86" y="180"/>
                  </a:lnTo>
                  <a:lnTo>
                    <a:pt x="86" y="179"/>
                  </a:lnTo>
                  <a:lnTo>
                    <a:pt x="86" y="180"/>
                  </a:lnTo>
                  <a:lnTo>
                    <a:pt x="86" y="179"/>
                  </a:lnTo>
                  <a:lnTo>
                    <a:pt x="87" y="179"/>
                  </a:lnTo>
                  <a:lnTo>
                    <a:pt x="87" y="179"/>
                  </a:lnTo>
                  <a:lnTo>
                    <a:pt x="87" y="179"/>
                  </a:lnTo>
                  <a:lnTo>
                    <a:pt x="87" y="178"/>
                  </a:lnTo>
                  <a:lnTo>
                    <a:pt x="88" y="178"/>
                  </a:lnTo>
                  <a:lnTo>
                    <a:pt x="88" y="177"/>
                  </a:lnTo>
                  <a:lnTo>
                    <a:pt x="87" y="177"/>
                  </a:lnTo>
                  <a:lnTo>
                    <a:pt x="88" y="177"/>
                  </a:lnTo>
                  <a:lnTo>
                    <a:pt x="87" y="178"/>
                  </a:lnTo>
                  <a:lnTo>
                    <a:pt x="87" y="178"/>
                  </a:lnTo>
                  <a:lnTo>
                    <a:pt x="87" y="179"/>
                  </a:lnTo>
                  <a:lnTo>
                    <a:pt x="86" y="179"/>
                  </a:lnTo>
                  <a:lnTo>
                    <a:pt x="86" y="179"/>
                  </a:lnTo>
                  <a:lnTo>
                    <a:pt x="86" y="179"/>
                  </a:lnTo>
                  <a:lnTo>
                    <a:pt x="85" y="179"/>
                  </a:lnTo>
                  <a:lnTo>
                    <a:pt x="85" y="179"/>
                  </a:lnTo>
                  <a:lnTo>
                    <a:pt x="85" y="179"/>
                  </a:lnTo>
                  <a:lnTo>
                    <a:pt x="85" y="180"/>
                  </a:lnTo>
                  <a:lnTo>
                    <a:pt x="85" y="180"/>
                  </a:lnTo>
                  <a:lnTo>
                    <a:pt x="85" y="180"/>
                  </a:lnTo>
                  <a:lnTo>
                    <a:pt x="85" y="180"/>
                  </a:lnTo>
                  <a:lnTo>
                    <a:pt x="85" y="180"/>
                  </a:lnTo>
                  <a:lnTo>
                    <a:pt x="85" y="180"/>
                  </a:lnTo>
                  <a:close/>
                  <a:moveTo>
                    <a:pt x="79" y="174"/>
                  </a:moveTo>
                  <a:lnTo>
                    <a:pt x="79" y="174"/>
                  </a:lnTo>
                  <a:lnTo>
                    <a:pt x="79" y="174"/>
                  </a:lnTo>
                  <a:lnTo>
                    <a:pt x="79" y="174"/>
                  </a:lnTo>
                  <a:lnTo>
                    <a:pt x="79" y="173"/>
                  </a:lnTo>
                  <a:lnTo>
                    <a:pt x="79" y="173"/>
                  </a:lnTo>
                  <a:lnTo>
                    <a:pt x="80" y="173"/>
                  </a:lnTo>
                  <a:lnTo>
                    <a:pt x="80" y="173"/>
                  </a:lnTo>
                  <a:lnTo>
                    <a:pt x="79" y="173"/>
                  </a:lnTo>
                  <a:lnTo>
                    <a:pt x="80" y="173"/>
                  </a:lnTo>
                  <a:lnTo>
                    <a:pt x="80" y="173"/>
                  </a:lnTo>
                  <a:lnTo>
                    <a:pt x="80" y="174"/>
                  </a:lnTo>
                  <a:lnTo>
                    <a:pt x="81" y="174"/>
                  </a:lnTo>
                  <a:lnTo>
                    <a:pt x="80" y="174"/>
                  </a:lnTo>
                  <a:lnTo>
                    <a:pt x="80" y="174"/>
                  </a:lnTo>
                  <a:lnTo>
                    <a:pt x="81" y="174"/>
                  </a:lnTo>
                  <a:lnTo>
                    <a:pt x="81" y="174"/>
                  </a:lnTo>
                  <a:lnTo>
                    <a:pt x="80" y="174"/>
                  </a:lnTo>
                  <a:lnTo>
                    <a:pt x="81" y="174"/>
                  </a:lnTo>
                  <a:lnTo>
                    <a:pt x="81" y="173"/>
                  </a:lnTo>
                  <a:lnTo>
                    <a:pt x="81" y="173"/>
                  </a:lnTo>
                  <a:lnTo>
                    <a:pt x="81" y="173"/>
                  </a:lnTo>
                  <a:lnTo>
                    <a:pt x="81" y="173"/>
                  </a:lnTo>
                  <a:lnTo>
                    <a:pt x="81" y="174"/>
                  </a:lnTo>
                  <a:lnTo>
                    <a:pt x="81" y="173"/>
                  </a:lnTo>
                  <a:lnTo>
                    <a:pt x="81" y="174"/>
                  </a:lnTo>
                  <a:lnTo>
                    <a:pt x="82" y="174"/>
                  </a:lnTo>
                  <a:lnTo>
                    <a:pt x="82" y="173"/>
                  </a:lnTo>
                  <a:lnTo>
                    <a:pt x="82" y="173"/>
                  </a:lnTo>
                  <a:lnTo>
                    <a:pt x="83" y="173"/>
                  </a:lnTo>
                  <a:lnTo>
                    <a:pt x="82" y="173"/>
                  </a:lnTo>
                  <a:lnTo>
                    <a:pt x="82" y="174"/>
                  </a:lnTo>
                  <a:lnTo>
                    <a:pt x="82" y="173"/>
                  </a:lnTo>
                  <a:lnTo>
                    <a:pt x="82" y="174"/>
                  </a:lnTo>
                  <a:lnTo>
                    <a:pt x="83" y="174"/>
                  </a:lnTo>
                  <a:lnTo>
                    <a:pt x="83" y="173"/>
                  </a:lnTo>
                  <a:lnTo>
                    <a:pt x="83" y="174"/>
                  </a:lnTo>
                  <a:lnTo>
                    <a:pt x="83" y="173"/>
                  </a:lnTo>
                  <a:lnTo>
                    <a:pt x="83" y="173"/>
                  </a:lnTo>
                  <a:lnTo>
                    <a:pt x="83" y="173"/>
                  </a:lnTo>
                  <a:lnTo>
                    <a:pt x="83" y="173"/>
                  </a:lnTo>
                  <a:lnTo>
                    <a:pt x="83" y="173"/>
                  </a:lnTo>
                  <a:lnTo>
                    <a:pt x="83" y="173"/>
                  </a:lnTo>
                  <a:lnTo>
                    <a:pt x="83" y="172"/>
                  </a:lnTo>
                  <a:lnTo>
                    <a:pt x="83" y="172"/>
                  </a:lnTo>
                  <a:lnTo>
                    <a:pt x="83" y="173"/>
                  </a:lnTo>
                  <a:lnTo>
                    <a:pt x="83" y="173"/>
                  </a:lnTo>
                  <a:lnTo>
                    <a:pt x="84" y="173"/>
                  </a:lnTo>
                  <a:lnTo>
                    <a:pt x="83" y="173"/>
                  </a:lnTo>
                  <a:lnTo>
                    <a:pt x="83" y="173"/>
                  </a:lnTo>
                  <a:lnTo>
                    <a:pt x="84" y="173"/>
                  </a:lnTo>
                  <a:lnTo>
                    <a:pt x="83" y="173"/>
                  </a:lnTo>
                  <a:lnTo>
                    <a:pt x="84" y="173"/>
                  </a:lnTo>
                  <a:lnTo>
                    <a:pt x="83" y="172"/>
                  </a:lnTo>
                  <a:lnTo>
                    <a:pt x="84" y="172"/>
                  </a:lnTo>
                  <a:lnTo>
                    <a:pt x="84" y="173"/>
                  </a:lnTo>
                  <a:lnTo>
                    <a:pt x="85" y="173"/>
                  </a:lnTo>
                  <a:lnTo>
                    <a:pt x="85" y="172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3" y="172"/>
                  </a:lnTo>
                  <a:lnTo>
                    <a:pt x="83" y="172"/>
                  </a:lnTo>
                  <a:lnTo>
                    <a:pt x="84" y="172"/>
                  </a:lnTo>
                  <a:lnTo>
                    <a:pt x="83" y="172"/>
                  </a:lnTo>
                  <a:lnTo>
                    <a:pt x="84" y="172"/>
                  </a:lnTo>
                  <a:lnTo>
                    <a:pt x="84" y="171"/>
                  </a:lnTo>
                  <a:lnTo>
                    <a:pt x="83" y="171"/>
                  </a:lnTo>
                  <a:lnTo>
                    <a:pt x="83" y="170"/>
                  </a:lnTo>
                  <a:lnTo>
                    <a:pt x="84" y="170"/>
                  </a:lnTo>
                  <a:lnTo>
                    <a:pt x="84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1"/>
                  </a:lnTo>
                  <a:lnTo>
                    <a:pt x="84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5" y="172"/>
                  </a:lnTo>
                  <a:lnTo>
                    <a:pt x="85" y="171"/>
                  </a:lnTo>
                  <a:lnTo>
                    <a:pt x="85" y="172"/>
                  </a:lnTo>
                  <a:lnTo>
                    <a:pt x="86" y="172"/>
                  </a:lnTo>
                  <a:lnTo>
                    <a:pt x="86" y="172"/>
                  </a:lnTo>
                  <a:lnTo>
                    <a:pt x="86" y="173"/>
                  </a:lnTo>
                  <a:lnTo>
                    <a:pt x="86" y="172"/>
                  </a:lnTo>
                  <a:lnTo>
                    <a:pt x="86" y="173"/>
                  </a:lnTo>
                  <a:lnTo>
                    <a:pt x="85" y="173"/>
                  </a:lnTo>
                  <a:lnTo>
                    <a:pt x="86" y="173"/>
                  </a:lnTo>
                  <a:lnTo>
                    <a:pt x="85" y="173"/>
                  </a:lnTo>
                  <a:lnTo>
                    <a:pt x="86" y="173"/>
                  </a:lnTo>
                  <a:lnTo>
                    <a:pt x="86" y="172"/>
                  </a:lnTo>
                  <a:lnTo>
                    <a:pt x="86" y="173"/>
                  </a:lnTo>
                  <a:lnTo>
                    <a:pt x="86" y="172"/>
                  </a:lnTo>
                  <a:lnTo>
                    <a:pt x="86" y="172"/>
                  </a:lnTo>
                  <a:lnTo>
                    <a:pt x="86" y="173"/>
                  </a:lnTo>
                  <a:lnTo>
                    <a:pt x="86" y="173"/>
                  </a:lnTo>
                  <a:lnTo>
                    <a:pt x="86" y="173"/>
                  </a:lnTo>
                  <a:lnTo>
                    <a:pt x="86" y="173"/>
                  </a:lnTo>
                  <a:lnTo>
                    <a:pt x="86" y="173"/>
                  </a:lnTo>
                  <a:lnTo>
                    <a:pt x="86" y="174"/>
                  </a:lnTo>
                  <a:lnTo>
                    <a:pt x="86" y="174"/>
                  </a:lnTo>
                  <a:lnTo>
                    <a:pt x="87" y="174"/>
                  </a:lnTo>
                  <a:lnTo>
                    <a:pt x="87" y="174"/>
                  </a:lnTo>
                  <a:lnTo>
                    <a:pt x="87" y="175"/>
                  </a:lnTo>
                  <a:lnTo>
                    <a:pt x="86" y="175"/>
                  </a:lnTo>
                  <a:lnTo>
                    <a:pt x="86" y="175"/>
                  </a:lnTo>
                  <a:lnTo>
                    <a:pt x="86" y="176"/>
                  </a:lnTo>
                  <a:lnTo>
                    <a:pt x="85" y="176"/>
                  </a:lnTo>
                  <a:lnTo>
                    <a:pt x="85" y="176"/>
                  </a:lnTo>
                  <a:lnTo>
                    <a:pt x="84" y="176"/>
                  </a:lnTo>
                  <a:lnTo>
                    <a:pt x="83" y="176"/>
                  </a:lnTo>
                  <a:lnTo>
                    <a:pt x="83" y="176"/>
                  </a:lnTo>
                  <a:lnTo>
                    <a:pt x="82" y="176"/>
                  </a:lnTo>
                  <a:lnTo>
                    <a:pt x="82" y="176"/>
                  </a:lnTo>
                  <a:lnTo>
                    <a:pt x="82" y="176"/>
                  </a:lnTo>
                  <a:lnTo>
                    <a:pt x="82" y="176"/>
                  </a:lnTo>
                  <a:lnTo>
                    <a:pt x="82" y="176"/>
                  </a:lnTo>
                  <a:lnTo>
                    <a:pt x="82" y="176"/>
                  </a:lnTo>
                  <a:lnTo>
                    <a:pt x="82" y="176"/>
                  </a:lnTo>
                  <a:lnTo>
                    <a:pt x="82" y="175"/>
                  </a:lnTo>
                  <a:lnTo>
                    <a:pt x="82" y="176"/>
                  </a:lnTo>
                  <a:lnTo>
                    <a:pt x="82" y="175"/>
                  </a:lnTo>
                  <a:lnTo>
                    <a:pt x="83" y="175"/>
                  </a:lnTo>
                  <a:lnTo>
                    <a:pt x="83" y="175"/>
                  </a:lnTo>
                  <a:lnTo>
                    <a:pt x="83" y="175"/>
                  </a:lnTo>
                  <a:lnTo>
                    <a:pt x="83" y="175"/>
                  </a:lnTo>
                  <a:lnTo>
                    <a:pt x="84" y="175"/>
                  </a:lnTo>
                  <a:lnTo>
                    <a:pt x="83" y="175"/>
                  </a:lnTo>
                  <a:lnTo>
                    <a:pt x="84" y="175"/>
                  </a:lnTo>
                  <a:lnTo>
                    <a:pt x="83" y="175"/>
                  </a:lnTo>
                  <a:lnTo>
                    <a:pt x="84" y="175"/>
                  </a:lnTo>
                  <a:lnTo>
                    <a:pt x="84" y="174"/>
                  </a:lnTo>
                  <a:lnTo>
                    <a:pt x="85" y="174"/>
                  </a:lnTo>
                  <a:lnTo>
                    <a:pt x="85" y="174"/>
                  </a:lnTo>
                  <a:lnTo>
                    <a:pt x="84" y="174"/>
                  </a:lnTo>
                  <a:lnTo>
                    <a:pt x="83" y="174"/>
                  </a:lnTo>
                  <a:lnTo>
                    <a:pt x="84" y="174"/>
                  </a:lnTo>
                  <a:lnTo>
                    <a:pt x="84" y="174"/>
                  </a:lnTo>
                  <a:lnTo>
                    <a:pt x="84" y="174"/>
                  </a:lnTo>
                  <a:lnTo>
                    <a:pt x="84" y="174"/>
                  </a:lnTo>
                  <a:lnTo>
                    <a:pt x="83" y="174"/>
                  </a:lnTo>
                  <a:lnTo>
                    <a:pt x="83" y="174"/>
                  </a:lnTo>
                  <a:lnTo>
                    <a:pt x="83" y="174"/>
                  </a:lnTo>
                  <a:lnTo>
                    <a:pt x="83" y="174"/>
                  </a:lnTo>
                  <a:lnTo>
                    <a:pt x="83" y="174"/>
                  </a:lnTo>
                  <a:lnTo>
                    <a:pt x="83" y="174"/>
                  </a:lnTo>
                  <a:lnTo>
                    <a:pt x="83" y="174"/>
                  </a:lnTo>
                  <a:lnTo>
                    <a:pt x="83" y="174"/>
                  </a:lnTo>
                  <a:lnTo>
                    <a:pt x="83" y="174"/>
                  </a:lnTo>
                  <a:lnTo>
                    <a:pt x="83" y="175"/>
                  </a:lnTo>
                  <a:lnTo>
                    <a:pt x="82" y="175"/>
                  </a:lnTo>
                  <a:lnTo>
                    <a:pt x="82" y="174"/>
                  </a:lnTo>
                  <a:lnTo>
                    <a:pt x="82" y="175"/>
                  </a:lnTo>
                  <a:lnTo>
                    <a:pt x="82" y="174"/>
                  </a:lnTo>
                  <a:lnTo>
                    <a:pt x="82" y="175"/>
                  </a:lnTo>
                  <a:lnTo>
                    <a:pt x="82" y="175"/>
                  </a:lnTo>
                  <a:lnTo>
                    <a:pt x="82" y="174"/>
                  </a:lnTo>
                  <a:lnTo>
                    <a:pt x="82" y="174"/>
                  </a:lnTo>
                  <a:lnTo>
                    <a:pt x="82" y="174"/>
                  </a:lnTo>
                  <a:lnTo>
                    <a:pt x="82" y="175"/>
                  </a:lnTo>
                  <a:lnTo>
                    <a:pt x="82" y="174"/>
                  </a:lnTo>
                  <a:lnTo>
                    <a:pt x="82" y="175"/>
                  </a:lnTo>
                  <a:lnTo>
                    <a:pt x="82" y="174"/>
                  </a:lnTo>
                  <a:lnTo>
                    <a:pt x="82" y="175"/>
                  </a:lnTo>
                  <a:lnTo>
                    <a:pt x="81" y="175"/>
                  </a:lnTo>
                  <a:lnTo>
                    <a:pt x="81" y="174"/>
                  </a:lnTo>
                  <a:lnTo>
                    <a:pt x="81" y="174"/>
                  </a:lnTo>
                  <a:lnTo>
                    <a:pt x="81" y="174"/>
                  </a:lnTo>
                  <a:lnTo>
                    <a:pt x="81" y="175"/>
                  </a:lnTo>
                  <a:lnTo>
                    <a:pt x="81" y="175"/>
                  </a:lnTo>
                  <a:lnTo>
                    <a:pt x="81" y="175"/>
                  </a:lnTo>
                  <a:lnTo>
                    <a:pt x="81" y="175"/>
                  </a:lnTo>
                  <a:lnTo>
                    <a:pt x="81" y="176"/>
                  </a:lnTo>
                  <a:lnTo>
                    <a:pt x="80" y="176"/>
                  </a:lnTo>
                  <a:lnTo>
                    <a:pt x="81" y="176"/>
                  </a:lnTo>
                  <a:lnTo>
                    <a:pt x="80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5"/>
                  </a:lnTo>
                  <a:lnTo>
                    <a:pt x="79" y="176"/>
                  </a:lnTo>
                  <a:lnTo>
                    <a:pt x="79" y="175"/>
                  </a:lnTo>
                  <a:lnTo>
                    <a:pt x="78" y="175"/>
                  </a:lnTo>
                  <a:lnTo>
                    <a:pt x="79" y="175"/>
                  </a:lnTo>
                  <a:lnTo>
                    <a:pt x="78" y="175"/>
                  </a:lnTo>
                  <a:lnTo>
                    <a:pt x="78" y="174"/>
                  </a:lnTo>
                  <a:lnTo>
                    <a:pt x="79" y="174"/>
                  </a:lnTo>
                  <a:lnTo>
                    <a:pt x="79" y="174"/>
                  </a:lnTo>
                  <a:lnTo>
                    <a:pt x="79" y="174"/>
                  </a:lnTo>
                  <a:lnTo>
                    <a:pt x="79" y="174"/>
                  </a:lnTo>
                  <a:lnTo>
                    <a:pt x="79" y="174"/>
                  </a:lnTo>
                  <a:lnTo>
                    <a:pt x="79" y="174"/>
                  </a:lnTo>
                  <a:lnTo>
                    <a:pt x="79" y="174"/>
                  </a:lnTo>
                  <a:lnTo>
                    <a:pt x="80" y="174"/>
                  </a:lnTo>
                  <a:lnTo>
                    <a:pt x="80" y="174"/>
                  </a:lnTo>
                  <a:lnTo>
                    <a:pt x="80" y="174"/>
                  </a:lnTo>
                  <a:lnTo>
                    <a:pt x="79" y="174"/>
                  </a:lnTo>
                  <a:close/>
                  <a:moveTo>
                    <a:pt x="107" y="164"/>
                  </a:moveTo>
                  <a:lnTo>
                    <a:pt x="107" y="164"/>
                  </a:lnTo>
                  <a:lnTo>
                    <a:pt x="107" y="164"/>
                  </a:lnTo>
                  <a:lnTo>
                    <a:pt x="107" y="165"/>
                  </a:lnTo>
                  <a:lnTo>
                    <a:pt x="108" y="165"/>
                  </a:lnTo>
                  <a:lnTo>
                    <a:pt x="108" y="164"/>
                  </a:lnTo>
                  <a:lnTo>
                    <a:pt x="108" y="164"/>
                  </a:lnTo>
                  <a:lnTo>
                    <a:pt x="108" y="165"/>
                  </a:lnTo>
                  <a:lnTo>
                    <a:pt x="108" y="165"/>
                  </a:lnTo>
                  <a:lnTo>
                    <a:pt x="108" y="165"/>
                  </a:lnTo>
                  <a:lnTo>
                    <a:pt x="108" y="165"/>
                  </a:lnTo>
                  <a:lnTo>
                    <a:pt x="108" y="165"/>
                  </a:lnTo>
                  <a:lnTo>
                    <a:pt x="108" y="165"/>
                  </a:lnTo>
                  <a:lnTo>
                    <a:pt x="108" y="165"/>
                  </a:lnTo>
                  <a:lnTo>
                    <a:pt x="108" y="165"/>
                  </a:lnTo>
                  <a:lnTo>
                    <a:pt x="108" y="165"/>
                  </a:lnTo>
                  <a:lnTo>
                    <a:pt x="108" y="165"/>
                  </a:lnTo>
                  <a:lnTo>
                    <a:pt x="107" y="165"/>
                  </a:lnTo>
                  <a:lnTo>
                    <a:pt x="107" y="166"/>
                  </a:lnTo>
                  <a:lnTo>
                    <a:pt x="107" y="166"/>
                  </a:lnTo>
                  <a:lnTo>
                    <a:pt x="107" y="166"/>
                  </a:lnTo>
                  <a:lnTo>
                    <a:pt x="107" y="166"/>
                  </a:lnTo>
                  <a:lnTo>
                    <a:pt x="107" y="166"/>
                  </a:lnTo>
                  <a:lnTo>
                    <a:pt x="107" y="166"/>
                  </a:lnTo>
                  <a:lnTo>
                    <a:pt x="107" y="166"/>
                  </a:lnTo>
                  <a:lnTo>
                    <a:pt x="107" y="166"/>
                  </a:lnTo>
                  <a:lnTo>
                    <a:pt x="107" y="167"/>
                  </a:lnTo>
                  <a:lnTo>
                    <a:pt x="107" y="167"/>
                  </a:lnTo>
                  <a:lnTo>
                    <a:pt x="107" y="168"/>
                  </a:lnTo>
                  <a:lnTo>
                    <a:pt x="107" y="167"/>
                  </a:lnTo>
                  <a:lnTo>
                    <a:pt x="107" y="167"/>
                  </a:lnTo>
                  <a:lnTo>
                    <a:pt x="107" y="168"/>
                  </a:lnTo>
                  <a:lnTo>
                    <a:pt x="108" y="168"/>
                  </a:lnTo>
                  <a:lnTo>
                    <a:pt x="107" y="168"/>
                  </a:lnTo>
                  <a:lnTo>
                    <a:pt x="107" y="168"/>
                  </a:lnTo>
                  <a:lnTo>
                    <a:pt x="107" y="168"/>
                  </a:lnTo>
                  <a:lnTo>
                    <a:pt x="107" y="168"/>
                  </a:lnTo>
                  <a:lnTo>
                    <a:pt x="107" y="168"/>
                  </a:lnTo>
                  <a:lnTo>
                    <a:pt x="106" y="168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104" y="168"/>
                  </a:lnTo>
                  <a:lnTo>
                    <a:pt x="104" y="168"/>
                  </a:lnTo>
                  <a:lnTo>
                    <a:pt x="103" y="168"/>
                  </a:lnTo>
                  <a:lnTo>
                    <a:pt x="104" y="168"/>
                  </a:lnTo>
                  <a:lnTo>
                    <a:pt x="104" y="168"/>
                  </a:lnTo>
                  <a:lnTo>
                    <a:pt x="103" y="168"/>
                  </a:lnTo>
                  <a:lnTo>
                    <a:pt x="102" y="168"/>
                  </a:lnTo>
                  <a:lnTo>
                    <a:pt x="103" y="168"/>
                  </a:lnTo>
                  <a:lnTo>
                    <a:pt x="102" y="168"/>
                  </a:lnTo>
                  <a:lnTo>
                    <a:pt x="102" y="168"/>
                  </a:lnTo>
                  <a:lnTo>
                    <a:pt x="102" y="169"/>
                  </a:lnTo>
                  <a:lnTo>
                    <a:pt x="101" y="169"/>
                  </a:lnTo>
                  <a:lnTo>
                    <a:pt x="101" y="169"/>
                  </a:lnTo>
                  <a:lnTo>
                    <a:pt x="101" y="169"/>
                  </a:lnTo>
                  <a:lnTo>
                    <a:pt x="101" y="169"/>
                  </a:lnTo>
                  <a:lnTo>
                    <a:pt x="101" y="169"/>
                  </a:lnTo>
                  <a:lnTo>
                    <a:pt x="101" y="170"/>
                  </a:lnTo>
                  <a:lnTo>
                    <a:pt x="101" y="169"/>
                  </a:lnTo>
                  <a:lnTo>
                    <a:pt x="101" y="170"/>
                  </a:lnTo>
                  <a:lnTo>
                    <a:pt x="101" y="170"/>
                  </a:lnTo>
                  <a:lnTo>
                    <a:pt x="101" y="170"/>
                  </a:lnTo>
                  <a:lnTo>
                    <a:pt x="100" y="170"/>
                  </a:lnTo>
                  <a:lnTo>
                    <a:pt x="100" y="170"/>
                  </a:lnTo>
                  <a:lnTo>
                    <a:pt x="100" y="170"/>
                  </a:lnTo>
                  <a:lnTo>
                    <a:pt x="100" y="169"/>
                  </a:lnTo>
                  <a:lnTo>
                    <a:pt x="100" y="169"/>
                  </a:lnTo>
                  <a:lnTo>
                    <a:pt x="101" y="169"/>
                  </a:lnTo>
                  <a:lnTo>
                    <a:pt x="100" y="169"/>
                  </a:lnTo>
                  <a:lnTo>
                    <a:pt x="100" y="169"/>
                  </a:lnTo>
                  <a:lnTo>
                    <a:pt x="99" y="169"/>
                  </a:lnTo>
                  <a:lnTo>
                    <a:pt x="98" y="169"/>
                  </a:lnTo>
                  <a:lnTo>
                    <a:pt x="98" y="170"/>
                  </a:lnTo>
                  <a:lnTo>
                    <a:pt x="98" y="170"/>
                  </a:lnTo>
                  <a:lnTo>
                    <a:pt x="98" y="169"/>
                  </a:lnTo>
                  <a:lnTo>
                    <a:pt x="98" y="169"/>
                  </a:lnTo>
                  <a:lnTo>
                    <a:pt x="98" y="169"/>
                  </a:lnTo>
                  <a:lnTo>
                    <a:pt x="99" y="169"/>
                  </a:lnTo>
                  <a:lnTo>
                    <a:pt x="98" y="169"/>
                  </a:lnTo>
                  <a:lnTo>
                    <a:pt x="99" y="168"/>
                  </a:lnTo>
                  <a:lnTo>
                    <a:pt x="100" y="168"/>
                  </a:lnTo>
                  <a:lnTo>
                    <a:pt x="100" y="168"/>
                  </a:lnTo>
                  <a:lnTo>
                    <a:pt x="101" y="168"/>
                  </a:lnTo>
                  <a:lnTo>
                    <a:pt x="100" y="168"/>
                  </a:lnTo>
                  <a:lnTo>
                    <a:pt x="101" y="168"/>
                  </a:lnTo>
                  <a:lnTo>
                    <a:pt x="101" y="168"/>
                  </a:lnTo>
                  <a:lnTo>
                    <a:pt x="101" y="168"/>
                  </a:lnTo>
                  <a:lnTo>
                    <a:pt x="100" y="168"/>
                  </a:lnTo>
                  <a:lnTo>
                    <a:pt x="100" y="168"/>
                  </a:lnTo>
                  <a:lnTo>
                    <a:pt x="99" y="168"/>
                  </a:lnTo>
                  <a:lnTo>
                    <a:pt x="98" y="168"/>
                  </a:lnTo>
                  <a:lnTo>
                    <a:pt x="99" y="168"/>
                  </a:lnTo>
                  <a:lnTo>
                    <a:pt x="99" y="167"/>
                  </a:lnTo>
                  <a:lnTo>
                    <a:pt x="98" y="167"/>
                  </a:lnTo>
                  <a:lnTo>
                    <a:pt x="99" y="167"/>
                  </a:lnTo>
                  <a:lnTo>
                    <a:pt x="100" y="167"/>
                  </a:lnTo>
                  <a:lnTo>
                    <a:pt x="100" y="167"/>
                  </a:lnTo>
                  <a:lnTo>
                    <a:pt x="101" y="167"/>
                  </a:lnTo>
                  <a:lnTo>
                    <a:pt x="100" y="167"/>
                  </a:lnTo>
                  <a:lnTo>
                    <a:pt x="100" y="166"/>
                  </a:lnTo>
                  <a:lnTo>
                    <a:pt x="101" y="166"/>
                  </a:lnTo>
                  <a:lnTo>
                    <a:pt x="100" y="166"/>
                  </a:lnTo>
                  <a:lnTo>
                    <a:pt x="100" y="166"/>
                  </a:lnTo>
                  <a:lnTo>
                    <a:pt x="100" y="166"/>
                  </a:lnTo>
                  <a:lnTo>
                    <a:pt x="100" y="166"/>
                  </a:lnTo>
                  <a:lnTo>
                    <a:pt x="99" y="166"/>
                  </a:lnTo>
                  <a:lnTo>
                    <a:pt x="100" y="166"/>
                  </a:lnTo>
                  <a:lnTo>
                    <a:pt x="99" y="166"/>
                  </a:lnTo>
                  <a:lnTo>
                    <a:pt x="98" y="166"/>
                  </a:lnTo>
                  <a:lnTo>
                    <a:pt x="99" y="166"/>
                  </a:lnTo>
                  <a:lnTo>
                    <a:pt x="100" y="166"/>
                  </a:lnTo>
                  <a:lnTo>
                    <a:pt x="100" y="166"/>
                  </a:lnTo>
                  <a:lnTo>
                    <a:pt x="101" y="166"/>
                  </a:lnTo>
                  <a:lnTo>
                    <a:pt x="100" y="166"/>
                  </a:lnTo>
                  <a:lnTo>
                    <a:pt x="101" y="165"/>
                  </a:lnTo>
                  <a:lnTo>
                    <a:pt x="100" y="165"/>
                  </a:lnTo>
                  <a:lnTo>
                    <a:pt x="100" y="166"/>
                  </a:lnTo>
                  <a:lnTo>
                    <a:pt x="100" y="165"/>
                  </a:lnTo>
                  <a:lnTo>
                    <a:pt x="100" y="165"/>
                  </a:lnTo>
                  <a:lnTo>
                    <a:pt x="100" y="165"/>
                  </a:lnTo>
                  <a:lnTo>
                    <a:pt x="101" y="165"/>
                  </a:lnTo>
                  <a:lnTo>
                    <a:pt x="100" y="165"/>
                  </a:lnTo>
                  <a:lnTo>
                    <a:pt x="100" y="165"/>
                  </a:lnTo>
                  <a:lnTo>
                    <a:pt x="99" y="165"/>
                  </a:lnTo>
                  <a:lnTo>
                    <a:pt x="98" y="165"/>
                  </a:lnTo>
                  <a:lnTo>
                    <a:pt x="98" y="165"/>
                  </a:lnTo>
                  <a:lnTo>
                    <a:pt x="98" y="165"/>
                  </a:lnTo>
                  <a:lnTo>
                    <a:pt x="99" y="165"/>
                  </a:lnTo>
                  <a:lnTo>
                    <a:pt x="100" y="165"/>
                  </a:lnTo>
                  <a:lnTo>
                    <a:pt x="100" y="165"/>
                  </a:lnTo>
                  <a:lnTo>
                    <a:pt x="101" y="165"/>
                  </a:lnTo>
                  <a:lnTo>
                    <a:pt x="100" y="165"/>
                  </a:lnTo>
                  <a:lnTo>
                    <a:pt x="101" y="165"/>
                  </a:lnTo>
                  <a:lnTo>
                    <a:pt x="101" y="164"/>
                  </a:lnTo>
                  <a:lnTo>
                    <a:pt x="101" y="165"/>
                  </a:lnTo>
                  <a:lnTo>
                    <a:pt x="101" y="164"/>
                  </a:lnTo>
                  <a:lnTo>
                    <a:pt x="101" y="165"/>
                  </a:lnTo>
                  <a:lnTo>
                    <a:pt x="101" y="165"/>
                  </a:lnTo>
                  <a:lnTo>
                    <a:pt x="101" y="164"/>
                  </a:lnTo>
                  <a:lnTo>
                    <a:pt x="101" y="165"/>
                  </a:lnTo>
                  <a:lnTo>
                    <a:pt x="102" y="165"/>
                  </a:lnTo>
                  <a:lnTo>
                    <a:pt x="102" y="165"/>
                  </a:lnTo>
                  <a:lnTo>
                    <a:pt x="102" y="165"/>
                  </a:lnTo>
                  <a:lnTo>
                    <a:pt x="102" y="165"/>
                  </a:lnTo>
                  <a:lnTo>
                    <a:pt x="102" y="165"/>
                  </a:lnTo>
                  <a:lnTo>
                    <a:pt x="102" y="164"/>
                  </a:lnTo>
                  <a:lnTo>
                    <a:pt x="102" y="165"/>
                  </a:lnTo>
                  <a:lnTo>
                    <a:pt x="102" y="165"/>
                  </a:lnTo>
                  <a:lnTo>
                    <a:pt x="102" y="164"/>
                  </a:lnTo>
                  <a:lnTo>
                    <a:pt x="103" y="164"/>
                  </a:lnTo>
                  <a:lnTo>
                    <a:pt x="104" y="164"/>
                  </a:lnTo>
                  <a:lnTo>
                    <a:pt x="103" y="164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101" y="164"/>
                  </a:lnTo>
                  <a:lnTo>
                    <a:pt x="101" y="164"/>
                  </a:lnTo>
                  <a:lnTo>
                    <a:pt x="101" y="163"/>
                  </a:lnTo>
                  <a:lnTo>
                    <a:pt x="101" y="163"/>
                  </a:lnTo>
                  <a:lnTo>
                    <a:pt x="101" y="164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102" y="163"/>
                  </a:lnTo>
                  <a:lnTo>
                    <a:pt x="102" y="163"/>
                  </a:lnTo>
                  <a:lnTo>
                    <a:pt x="102" y="162"/>
                  </a:lnTo>
                  <a:lnTo>
                    <a:pt x="102" y="162"/>
                  </a:lnTo>
                  <a:lnTo>
                    <a:pt x="102" y="163"/>
                  </a:lnTo>
                  <a:lnTo>
                    <a:pt x="103" y="163"/>
                  </a:lnTo>
                  <a:lnTo>
                    <a:pt x="104" y="163"/>
                  </a:lnTo>
                  <a:lnTo>
                    <a:pt x="103" y="164"/>
                  </a:lnTo>
                  <a:lnTo>
                    <a:pt x="104" y="164"/>
                  </a:lnTo>
                  <a:lnTo>
                    <a:pt x="104" y="163"/>
                  </a:lnTo>
                  <a:lnTo>
                    <a:pt x="104" y="164"/>
                  </a:lnTo>
                  <a:lnTo>
                    <a:pt x="104" y="164"/>
                  </a:lnTo>
                  <a:lnTo>
                    <a:pt x="105" y="164"/>
                  </a:lnTo>
                  <a:lnTo>
                    <a:pt x="104" y="164"/>
                  </a:lnTo>
                  <a:lnTo>
                    <a:pt x="104" y="163"/>
                  </a:lnTo>
                  <a:lnTo>
                    <a:pt x="104" y="163"/>
                  </a:lnTo>
                  <a:lnTo>
                    <a:pt x="104" y="162"/>
                  </a:lnTo>
                  <a:lnTo>
                    <a:pt x="103" y="162"/>
                  </a:lnTo>
                  <a:lnTo>
                    <a:pt x="103" y="162"/>
                  </a:lnTo>
                  <a:lnTo>
                    <a:pt x="104" y="162"/>
                  </a:lnTo>
                  <a:lnTo>
                    <a:pt x="103" y="162"/>
                  </a:lnTo>
                  <a:lnTo>
                    <a:pt x="104" y="162"/>
                  </a:lnTo>
                  <a:lnTo>
                    <a:pt x="104" y="162"/>
                  </a:lnTo>
                  <a:lnTo>
                    <a:pt x="104" y="162"/>
                  </a:lnTo>
                  <a:lnTo>
                    <a:pt x="104" y="163"/>
                  </a:lnTo>
                  <a:lnTo>
                    <a:pt x="105" y="163"/>
                  </a:lnTo>
                  <a:lnTo>
                    <a:pt x="104" y="163"/>
                  </a:lnTo>
                  <a:lnTo>
                    <a:pt x="105" y="163"/>
                  </a:lnTo>
                  <a:lnTo>
                    <a:pt x="105" y="164"/>
                  </a:lnTo>
                  <a:lnTo>
                    <a:pt x="105" y="163"/>
                  </a:lnTo>
                  <a:lnTo>
                    <a:pt x="105" y="163"/>
                  </a:lnTo>
                  <a:lnTo>
                    <a:pt x="105" y="163"/>
                  </a:lnTo>
                  <a:lnTo>
                    <a:pt x="105" y="162"/>
                  </a:lnTo>
                  <a:lnTo>
                    <a:pt x="105" y="162"/>
                  </a:lnTo>
                  <a:lnTo>
                    <a:pt x="104" y="162"/>
                  </a:lnTo>
                  <a:lnTo>
                    <a:pt x="105" y="162"/>
                  </a:lnTo>
                  <a:lnTo>
                    <a:pt x="105" y="162"/>
                  </a:lnTo>
                  <a:lnTo>
                    <a:pt x="105" y="162"/>
                  </a:lnTo>
                  <a:lnTo>
                    <a:pt x="106" y="163"/>
                  </a:lnTo>
                  <a:lnTo>
                    <a:pt x="106" y="162"/>
                  </a:lnTo>
                  <a:lnTo>
                    <a:pt x="107" y="162"/>
                  </a:lnTo>
                  <a:lnTo>
                    <a:pt x="107" y="162"/>
                  </a:lnTo>
                  <a:lnTo>
                    <a:pt x="106" y="162"/>
                  </a:lnTo>
                  <a:lnTo>
                    <a:pt x="107" y="162"/>
                  </a:lnTo>
                  <a:lnTo>
                    <a:pt x="107" y="162"/>
                  </a:lnTo>
                  <a:lnTo>
                    <a:pt x="107" y="162"/>
                  </a:lnTo>
                  <a:lnTo>
                    <a:pt x="107" y="162"/>
                  </a:lnTo>
                  <a:lnTo>
                    <a:pt x="107" y="163"/>
                  </a:lnTo>
                  <a:lnTo>
                    <a:pt x="107" y="163"/>
                  </a:lnTo>
                  <a:lnTo>
                    <a:pt x="107" y="163"/>
                  </a:lnTo>
                  <a:lnTo>
                    <a:pt x="107" y="164"/>
                  </a:lnTo>
                  <a:lnTo>
                    <a:pt x="106" y="164"/>
                  </a:lnTo>
                  <a:lnTo>
                    <a:pt x="107" y="164"/>
                  </a:lnTo>
                  <a:lnTo>
                    <a:pt x="106" y="164"/>
                  </a:lnTo>
                  <a:lnTo>
                    <a:pt x="106" y="164"/>
                  </a:lnTo>
                  <a:lnTo>
                    <a:pt x="106" y="164"/>
                  </a:lnTo>
                  <a:lnTo>
                    <a:pt x="106" y="164"/>
                  </a:lnTo>
                  <a:lnTo>
                    <a:pt x="107" y="164"/>
                  </a:lnTo>
                  <a:lnTo>
                    <a:pt x="107" y="164"/>
                  </a:lnTo>
                  <a:lnTo>
                    <a:pt x="107" y="163"/>
                  </a:lnTo>
                  <a:lnTo>
                    <a:pt x="107" y="163"/>
                  </a:lnTo>
                  <a:lnTo>
                    <a:pt x="108" y="163"/>
                  </a:lnTo>
                  <a:lnTo>
                    <a:pt x="108" y="164"/>
                  </a:lnTo>
                  <a:lnTo>
                    <a:pt x="108" y="164"/>
                  </a:lnTo>
                  <a:lnTo>
                    <a:pt x="108" y="164"/>
                  </a:lnTo>
                  <a:lnTo>
                    <a:pt x="108" y="164"/>
                  </a:lnTo>
                  <a:lnTo>
                    <a:pt x="107" y="164"/>
                  </a:lnTo>
                  <a:close/>
                  <a:moveTo>
                    <a:pt x="206" y="158"/>
                  </a:moveTo>
                  <a:lnTo>
                    <a:pt x="206" y="158"/>
                  </a:lnTo>
                  <a:lnTo>
                    <a:pt x="206" y="158"/>
                  </a:lnTo>
                  <a:lnTo>
                    <a:pt x="206" y="158"/>
                  </a:lnTo>
                  <a:lnTo>
                    <a:pt x="205" y="158"/>
                  </a:lnTo>
                  <a:lnTo>
                    <a:pt x="206" y="158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9"/>
                  </a:lnTo>
                  <a:lnTo>
                    <a:pt x="207" y="158"/>
                  </a:lnTo>
                  <a:lnTo>
                    <a:pt x="207" y="159"/>
                  </a:lnTo>
                  <a:lnTo>
                    <a:pt x="207" y="159"/>
                  </a:lnTo>
                  <a:lnTo>
                    <a:pt x="207" y="159"/>
                  </a:lnTo>
                  <a:lnTo>
                    <a:pt x="207" y="159"/>
                  </a:lnTo>
                  <a:lnTo>
                    <a:pt x="207" y="160"/>
                  </a:lnTo>
                  <a:lnTo>
                    <a:pt x="207" y="161"/>
                  </a:lnTo>
                  <a:lnTo>
                    <a:pt x="206" y="161"/>
                  </a:lnTo>
                  <a:lnTo>
                    <a:pt x="207" y="161"/>
                  </a:lnTo>
                  <a:lnTo>
                    <a:pt x="208" y="161"/>
                  </a:lnTo>
                  <a:lnTo>
                    <a:pt x="207" y="160"/>
                  </a:lnTo>
                  <a:lnTo>
                    <a:pt x="208" y="160"/>
                  </a:lnTo>
                  <a:lnTo>
                    <a:pt x="207" y="160"/>
                  </a:lnTo>
                  <a:lnTo>
                    <a:pt x="208" y="160"/>
                  </a:lnTo>
                  <a:lnTo>
                    <a:pt x="208" y="159"/>
                  </a:lnTo>
                  <a:lnTo>
                    <a:pt x="207" y="159"/>
                  </a:lnTo>
                  <a:lnTo>
                    <a:pt x="208" y="159"/>
                  </a:lnTo>
                  <a:lnTo>
                    <a:pt x="207" y="159"/>
                  </a:lnTo>
                  <a:lnTo>
                    <a:pt x="208" y="159"/>
                  </a:lnTo>
                  <a:lnTo>
                    <a:pt x="208" y="159"/>
                  </a:lnTo>
                  <a:lnTo>
                    <a:pt x="207" y="159"/>
                  </a:lnTo>
                  <a:lnTo>
                    <a:pt x="208" y="159"/>
                  </a:lnTo>
                  <a:lnTo>
                    <a:pt x="208" y="158"/>
                  </a:lnTo>
                  <a:lnTo>
                    <a:pt x="208" y="159"/>
                  </a:lnTo>
                  <a:lnTo>
                    <a:pt x="208" y="158"/>
                  </a:lnTo>
                  <a:lnTo>
                    <a:pt x="208" y="158"/>
                  </a:lnTo>
                  <a:lnTo>
                    <a:pt x="208" y="158"/>
                  </a:lnTo>
                  <a:lnTo>
                    <a:pt x="208" y="158"/>
                  </a:lnTo>
                  <a:lnTo>
                    <a:pt x="208" y="159"/>
                  </a:lnTo>
                  <a:lnTo>
                    <a:pt x="208" y="159"/>
                  </a:lnTo>
                  <a:lnTo>
                    <a:pt x="208" y="159"/>
                  </a:lnTo>
                  <a:lnTo>
                    <a:pt x="209" y="159"/>
                  </a:lnTo>
                  <a:lnTo>
                    <a:pt x="208" y="159"/>
                  </a:lnTo>
                  <a:lnTo>
                    <a:pt x="209" y="158"/>
                  </a:lnTo>
                  <a:lnTo>
                    <a:pt x="209" y="159"/>
                  </a:lnTo>
                  <a:lnTo>
                    <a:pt x="209" y="159"/>
                  </a:lnTo>
                  <a:lnTo>
                    <a:pt x="209" y="159"/>
                  </a:lnTo>
                  <a:lnTo>
                    <a:pt x="209" y="159"/>
                  </a:lnTo>
                  <a:lnTo>
                    <a:pt x="209" y="159"/>
                  </a:lnTo>
                  <a:lnTo>
                    <a:pt x="209" y="159"/>
                  </a:lnTo>
                  <a:lnTo>
                    <a:pt x="210" y="159"/>
                  </a:lnTo>
                  <a:lnTo>
                    <a:pt x="209" y="159"/>
                  </a:lnTo>
                  <a:lnTo>
                    <a:pt x="209" y="159"/>
                  </a:lnTo>
                  <a:lnTo>
                    <a:pt x="209" y="159"/>
                  </a:lnTo>
                  <a:lnTo>
                    <a:pt x="209" y="159"/>
                  </a:lnTo>
                  <a:lnTo>
                    <a:pt x="210" y="159"/>
                  </a:lnTo>
                  <a:lnTo>
                    <a:pt x="210" y="159"/>
                  </a:lnTo>
                  <a:lnTo>
                    <a:pt x="210" y="159"/>
                  </a:lnTo>
                  <a:lnTo>
                    <a:pt x="210" y="159"/>
                  </a:lnTo>
                  <a:lnTo>
                    <a:pt x="210" y="159"/>
                  </a:lnTo>
                  <a:lnTo>
                    <a:pt x="210" y="159"/>
                  </a:lnTo>
                  <a:lnTo>
                    <a:pt x="210" y="159"/>
                  </a:lnTo>
                  <a:lnTo>
                    <a:pt x="210" y="159"/>
                  </a:lnTo>
                  <a:lnTo>
                    <a:pt x="211" y="159"/>
                  </a:lnTo>
                  <a:lnTo>
                    <a:pt x="211" y="160"/>
                  </a:lnTo>
                  <a:lnTo>
                    <a:pt x="211" y="161"/>
                  </a:lnTo>
                  <a:lnTo>
                    <a:pt x="212" y="161"/>
                  </a:lnTo>
                  <a:lnTo>
                    <a:pt x="211" y="161"/>
                  </a:lnTo>
                  <a:lnTo>
                    <a:pt x="211" y="161"/>
                  </a:lnTo>
                  <a:lnTo>
                    <a:pt x="212" y="161"/>
                  </a:lnTo>
                  <a:lnTo>
                    <a:pt x="212" y="162"/>
                  </a:lnTo>
                  <a:lnTo>
                    <a:pt x="212" y="162"/>
                  </a:lnTo>
                  <a:lnTo>
                    <a:pt x="211" y="162"/>
                  </a:lnTo>
                  <a:lnTo>
                    <a:pt x="210" y="162"/>
                  </a:lnTo>
                  <a:lnTo>
                    <a:pt x="210" y="163"/>
                  </a:lnTo>
                  <a:lnTo>
                    <a:pt x="210" y="163"/>
                  </a:lnTo>
                  <a:lnTo>
                    <a:pt x="209" y="162"/>
                  </a:lnTo>
                  <a:lnTo>
                    <a:pt x="208" y="162"/>
                  </a:lnTo>
                  <a:lnTo>
                    <a:pt x="207" y="162"/>
                  </a:lnTo>
                  <a:lnTo>
                    <a:pt x="206" y="161"/>
                  </a:lnTo>
                  <a:lnTo>
                    <a:pt x="206" y="161"/>
                  </a:lnTo>
                  <a:lnTo>
                    <a:pt x="205" y="161"/>
                  </a:lnTo>
                  <a:lnTo>
                    <a:pt x="205" y="161"/>
                  </a:lnTo>
                  <a:lnTo>
                    <a:pt x="205" y="160"/>
                  </a:lnTo>
                  <a:lnTo>
                    <a:pt x="205" y="159"/>
                  </a:lnTo>
                  <a:lnTo>
                    <a:pt x="205" y="159"/>
                  </a:lnTo>
                  <a:lnTo>
                    <a:pt x="205" y="159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06" y="158"/>
                  </a:lnTo>
                  <a:lnTo>
                    <a:pt x="206" y="158"/>
                  </a:lnTo>
                  <a:lnTo>
                    <a:pt x="206" y="158"/>
                  </a:lnTo>
                  <a:close/>
                  <a:moveTo>
                    <a:pt x="204" y="158"/>
                  </a:moveTo>
                  <a:lnTo>
                    <a:pt x="203" y="158"/>
                  </a:lnTo>
                  <a:lnTo>
                    <a:pt x="203" y="159"/>
                  </a:lnTo>
                  <a:lnTo>
                    <a:pt x="204" y="158"/>
                  </a:lnTo>
                  <a:lnTo>
                    <a:pt x="204" y="158"/>
                  </a:lnTo>
                  <a:lnTo>
                    <a:pt x="204" y="159"/>
                  </a:lnTo>
                  <a:lnTo>
                    <a:pt x="204" y="158"/>
                  </a:lnTo>
                  <a:lnTo>
                    <a:pt x="205" y="158"/>
                  </a:lnTo>
                  <a:lnTo>
                    <a:pt x="205" y="159"/>
                  </a:lnTo>
                  <a:lnTo>
                    <a:pt x="204" y="159"/>
                  </a:lnTo>
                  <a:lnTo>
                    <a:pt x="204" y="159"/>
                  </a:lnTo>
                  <a:lnTo>
                    <a:pt x="203" y="159"/>
                  </a:lnTo>
                  <a:lnTo>
                    <a:pt x="202" y="159"/>
                  </a:lnTo>
                  <a:lnTo>
                    <a:pt x="202" y="159"/>
                  </a:lnTo>
                  <a:lnTo>
                    <a:pt x="201" y="159"/>
                  </a:lnTo>
                  <a:lnTo>
                    <a:pt x="202" y="159"/>
                  </a:lnTo>
                  <a:lnTo>
                    <a:pt x="202" y="159"/>
                  </a:lnTo>
                  <a:lnTo>
                    <a:pt x="202" y="159"/>
                  </a:lnTo>
                  <a:lnTo>
                    <a:pt x="202" y="158"/>
                  </a:lnTo>
                  <a:lnTo>
                    <a:pt x="202" y="158"/>
                  </a:lnTo>
                  <a:lnTo>
                    <a:pt x="202" y="157"/>
                  </a:lnTo>
                  <a:lnTo>
                    <a:pt x="203" y="157"/>
                  </a:lnTo>
                  <a:lnTo>
                    <a:pt x="204" y="157"/>
                  </a:lnTo>
                  <a:lnTo>
                    <a:pt x="204" y="158"/>
                  </a:lnTo>
                  <a:lnTo>
                    <a:pt x="204" y="158"/>
                  </a:lnTo>
                  <a:lnTo>
                    <a:pt x="204" y="158"/>
                  </a:lnTo>
                  <a:lnTo>
                    <a:pt x="204" y="158"/>
                  </a:lnTo>
                  <a:close/>
                  <a:moveTo>
                    <a:pt x="143" y="151"/>
                  </a:moveTo>
                  <a:lnTo>
                    <a:pt x="144" y="151"/>
                  </a:lnTo>
                  <a:lnTo>
                    <a:pt x="144" y="150"/>
                  </a:lnTo>
                  <a:lnTo>
                    <a:pt x="144" y="151"/>
                  </a:lnTo>
                  <a:lnTo>
                    <a:pt x="145" y="150"/>
                  </a:lnTo>
                  <a:lnTo>
                    <a:pt x="145" y="151"/>
                  </a:lnTo>
                  <a:lnTo>
                    <a:pt x="145" y="150"/>
                  </a:lnTo>
                  <a:lnTo>
                    <a:pt x="145" y="150"/>
                  </a:lnTo>
                  <a:lnTo>
                    <a:pt x="145" y="151"/>
                  </a:lnTo>
                  <a:lnTo>
                    <a:pt x="145" y="151"/>
                  </a:lnTo>
                  <a:lnTo>
                    <a:pt x="145" y="151"/>
                  </a:lnTo>
                  <a:lnTo>
                    <a:pt x="145" y="150"/>
                  </a:lnTo>
                  <a:lnTo>
                    <a:pt x="146" y="150"/>
                  </a:lnTo>
                  <a:lnTo>
                    <a:pt x="146" y="151"/>
                  </a:lnTo>
                  <a:lnTo>
                    <a:pt x="146" y="151"/>
                  </a:lnTo>
                  <a:lnTo>
                    <a:pt x="146" y="151"/>
                  </a:lnTo>
                  <a:lnTo>
                    <a:pt x="146" y="151"/>
                  </a:lnTo>
                  <a:lnTo>
                    <a:pt x="146" y="151"/>
                  </a:lnTo>
                  <a:lnTo>
                    <a:pt x="146" y="151"/>
                  </a:lnTo>
                  <a:lnTo>
                    <a:pt x="146" y="151"/>
                  </a:lnTo>
                  <a:lnTo>
                    <a:pt x="146" y="151"/>
                  </a:lnTo>
                  <a:lnTo>
                    <a:pt x="146" y="151"/>
                  </a:lnTo>
                  <a:lnTo>
                    <a:pt x="147" y="151"/>
                  </a:lnTo>
                  <a:lnTo>
                    <a:pt x="146" y="151"/>
                  </a:lnTo>
                  <a:lnTo>
                    <a:pt x="147" y="151"/>
                  </a:lnTo>
                  <a:lnTo>
                    <a:pt x="148" y="151"/>
                  </a:lnTo>
                  <a:lnTo>
                    <a:pt x="147" y="151"/>
                  </a:lnTo>
                  <a:lnTo>
                    <a:pt x="147" y="152"/>
                  </a:lnTo>
                  <a:lnTo>
                    <a:pt x="147" y="151"/>
                  </a:lnTo>
                  <a:lnTo>
                    <a:pt x="148" y="151"/>
                  </a:lnTo>
                  <a:lnTo>
                    <a:pt x="148" y="152"/>
                  </a:lnTo>
                  <a:lnTo>
                    <a:pt x="148" y="153"/>
                  </a:lnTo>
                  <a:lnTo>
                    <a:pt x="147" y="153"/>
                  </a:lnTo>
                  <a:lnTo>
                    <a:pt x="146" y="153"/>
                  </a:lnTo>
                  <a:lnTo>
                    <a:pt x="146" y="153"/>
                  </a:lnTo>
                  <a:lnTo>
                    <a:pt x="145" y="153"/>
                  </a:lnTo>
                  <a:lnTo>
                    <a:pt x="145" y="153"/>
                  </a:lnTo>
                  <a:lnTo>
                    <a:pt x="145" y="152"/>
                  </a:lnTo>
                  <a:lnTo>
                    <a:pt x="144" y="152"/>
                  </a:lnTo>
                  <a:lnTo>
                    <a:pt x="143" y="152"/>
                  </a:lnTo>
                  <a:lnTo>
                    <a:pt x="143" y="152"/>
                  </a:lnTo>
                  <a:lnTo>
                    <a:pt x="143" y="151"/>
                  </a:lnTo>
                  <a:lnTo>
                    <a:pt x="142" y="151"/>
                  </a:lnTo>
                  <a:lnTo>
                    <a:pt x="142" y="151"/>
                  </a:lnTo>
                  <a:lnTo>
                    <a:pt x="143" y="151"/>
                  </a:lnTo>
                  <a:lnTo>
                    <a:pt x="143" y="151"/>
                  </a:lnTo>
                  <a:lnTo>
                    <a:pt x="143" y="151"/>
                  </a:lnTo>
                  <a:lnTo>
                    <a:pt x="143" y="151"/>
                  </a:lnTo>
                  <a:lnTo>
                    <a:pt x="143" y="151"/>
                  </a:lnTo>
                  <a:lnTo>
                    <a:pt x="143" y="151"/>
                  </a:lnTo>
                  <a:close/>
                  <a:moveTo>
                    <a:pt x="141" y="148"/>
                  </a:moveTo>
                  <a:lnTo>
                    <a:pt x="141" y="148"/>
                  </a:lnTo>
                  <a:lnTo>
                    <a:pt x="141" y="148"/>
                  </a:lnTo>
                  <a:lnTo>
                    <a:pt x="142" y="148"/>
                  </a:lnTo>
                  <a:lnTo>
                    <a:pt x="141" y="148"/>
                  </a:lnTo>
                  <a:lnTo>
                    <a:pt x="141" y="147"/>
                  </a:lnTo>
                  <a:lnTo>
                    <a:pt x="142" y="147"/>
                  </a:lnTo>
                  <a:lnTo>
                    <a:pt x="142" y="147"/>
                  </a:lnTo>
                  <a:lnTo>
                    <a:pt x="142" y="147"/>
                  </a:lnTo>
                  <a:lnTo>
                    <a:pt x="141" y="147"/>
                  </a:lnTo>
                  <a:lnTo>
                    <a:pt x="141" y="147"/>
                  </a:lnTo>
                  <a:lnTo>
                    <a:pt x="140" y="147"/>
                  </a:lnTo>
                  <a:lnTo>
                    <a:pt x="139" y="147"/>
                  </a:lnTo>
                  <a:lnTo>
                    <a:pt x="139" y="147"/>
                  </a:lnTo>
                  <a:lnTo>
                    <a:pt x="140" y="147"/>
                  </a:lnTo>
                  <a:lnTo>
                    <a:pt x="140" y="147"/>
                  </a:lnTo>
                  <a:lnTo>
                    <a:pt x="139" y="147"/>
                  </a:lnTo>
                  <a:lnTo>
                    <a:pt x="139" y="147"/>
                  </a:lnTo>
                  <a:lnTo>
                    <a:pt x="139" y="147"/>
                  </a:lnTo>
                  <a:lnTo>
                    <a:pt x="139" y="147"/>
                  </a:lnTo>
                  <a:lnTo>
                    <a:pt x="139" y="146"/>
                  </a:lnTo>
                  <a:lnTo>
                    <a:pt x="139" y="146"/>
                  </a:lnTo>
                  <a:lnTo>
                    <a:pt x="139" y="147"/>
                  </a:lnTo>
                  <a:lnTo>
                    <a:pt x="140" y="147"/>
                  </a:lnTo>
                  <a:lnTo>
                    <a:pt x="141" y="147"/>
                  </a:lnTo>
                  <a:lnTo>
                    <a:pt x="141" y="147"/>
                  </a:lnTo>
                  <a:lnTo>
                    <a:pt x="142" y="147"/>
                  </a:lnTo>
                  <a:lnTo>
                    <a:pt x="141" y="147"/>
                  </a:lnTo>
                  <a:lnTo>
                    <a:pt x="141" y="146"/>
                  </a:lnTo>
                  <a:lnTo>
                    <a:pt x="142" y="146"/>
                  </a:lnTo>
                  <a:lnTo>
                    <a:pt x="142" y="147"/>
                  </a:lnTo>
                  <a:lnTo>
                    <a:pt x="142" y="147"/>
                  </a:lnTo>
                  <a:lnTo>
                    <a:pt x="143" y="147"/>
                  </a:lnTo>
                  <a:lnTo>
                    <a:pt x="142" y="147"/>
                  </a:lnTo>
                  <a:lnTo>
                    <a:pt x="142" y="146"/>
                  </a:lnTo>
                  <a:lnTo>
                    <a:pt x="143" y="146"/>
                  </a:lnTo>
                  <a:lnTo>
                    <a:pt x="142" y="146"/>
                  </a:lnTo>
                  <a:lnTo>
                    <a:pt x="142" y="146"/>
                  </a:lnTo>
                  <a:lnTo>
                    <a:pt x="143" y="146"/>
                  </a:lnTo>
                  <a:lnTo>
                    <a:pt x="142" y="146"/>
                  </a:lnTo>
                  <a:lnTo>
                    <a:pt x="143" y="146"/>
                  </a:lnTo>
                  <a:lnTo>
                    <a:pt x="143" y="146"/>
                  </a:lnTo>
                  <a:lnTo>
                    <a:pt x="143" y="146"/>
                  </a:lnTo>
                  <a:lnTo>
                    <a:pt x="143" y="146"/>
                  </a:lnTo>
                  <a:lnTo>
                    <a:pt x="144" y="146"/>
                  </a:lnTo>
                  <a:lnTo>
                    <a:pt x="145" y="146"/>
                  </a:lnTo>
                  <a:lnTo>
                    <a:pt x="145" y="146"/>
                  </a:lnTo>
                  <a:lnTo>
                    <a:pt x="144" y="146"/>
                  </a:lnTo>
                  <a:lnTo>
                    <a:pt x="145" y="146"/>
                  </a:lnTo>
                  <a:lnTo>
                    <a:pt x="144" y="146"/>
                  </a:lnTo>
                  <a:lnTo>
                    <a:pt x="144" y="147"/>
                  </a:lnTo>
                  <a:lnTo>
                    <a:pt x="145" y="147"/>
                  </a:lnTo>
                  <a:lnTo>
                    <a:pt x="144" y="147"/>
                  </a:lnTo>
                  <a:lnTo>
                    <a:pt x="145" y="147"/>
                  </a:lnTo>
                  <a:lnTo>
                    <a:pt x="145" y="146"/>
                  </a:lnTo>
                  <a:lnTo>
                    <a:pt x="145" y="147"/>
                  </a:lnTo>
                  <a:lnTo>
                    <a:pt x="146" y="147"/>
                  </a:lnTo>
                  <a:lnTo>
                    <a:pt x="146" y="147"/>
                  </a:lnTo>
                  <a:lnTo>
                    <a:pt x="146" y="146"/>
                  </a:lnTo>
                  <a:lnTo>
                    <a:pt x="146" y="146"/>
                  </a:lnTo>
                  <a:lnTo>
                    <a:pt x="146" y="146"/>
                  </a:lnTo>
                  <a:lnTo>
                    <a:pt x="145" y="146"/>
                  </a:lnTo>
                  <a:lnTo>
                    <a:pt x="146" y="146"/>
                  </a:lnTo>
                  <a:lnTo>
                    <a:pt x="145" y="146"/>
                  </a:lnTo>
                  <a:lnTo>
                    <a:pt x="146" y="146"/>
                  </a:lnTo>
                  <a:lnTo>
                    <a:pt x="145" y="146"/>
                  </a:lnTo>
                  <a:lnTo>
                    <a:pt x="145" y="145"/>
                  </a:lnTo>
                  <a:lnTo>
                    <a:pt x="146" y="145"/>
                  </a:lnTo>
                  <a:lnTo>
                    <a:pt x="146" y="145"/>
                  </a:lnTo>
                  <a:lnTo>
                    <a:pt x="146" y="145"/>
                  </a:lnTo>
                  <a:lnTo>
                    <a:pt x="146" y="146"/>
                  </a:lnTo>
                  <a:lnTo>
                    <a:pt x="146" y="145"/>
                  </a:lnTo>
                  <a:lnTo>
                    <a:pt x="146" y="146"/>
                  </a:lnTo>
                  <a:lnTo>
                    <a:pt x="147" y="146"/>
                  </a:lnTo>
                  <a:lnTo>
                    <a:pt x="146" y="146"/>
                  </a:lnTo>
                  <a:lnTo>
                    <a:pt x="147" y="146"/>
                  </a:lnTo>
                  <a:lnTo>
                    <a:pt x="148" y="146"/>
                  </a:lnTo>
                  <a:lnTo>
                    <a:pt x="148" y="147"/>
                  </a:lnTo>
                  <a:lnTo>
                    <a:pt x="148" y="146"/>
                  </a:lnTo>
                  <a:lnTo>
                    <a:pt x="148" y="146"/>
                  </a:lnTo>
                  <a:lnTo>
                    <a:pt x="148" y="146"/>
                  </a:lnTo>
                  <a:lnTo>
                    <a:pt x="148" y="146"/>
                  </a:lnTo>
                  <a:lnTo>
                    <a:pt x="149" y="146"/>
                  </a:lnTo>
                  <a:lnTo>
                    <a:pt x="148" y="146"/>
                  </a:lnTo>
                  <a:lnTo>
                    <a:pt x="149" y="146"/>
                  </a:lnTo>
                  <a:lnTo>
                    <a:pt x="149" y="145"/>
                  </a:lnTo>
                  <a:lnTo>
                    <a:pt x="149" y="145"/>
                  </a:lnTo>
                  <a:lnTo>
                    <a:pt x="149" y="145"/>
                  </a:lnTo>
                  <a:lnTo>
                    <a:pt x="148" y="145"/>
                  </a:lnTo>
                  <a:lnTo>
                    <a:pt x="148" y="144"/>
                  </a:lnTo>
                  <a:lnTo>
                    <a:pt x="148" y="144"/>
                  </a:lnTo>
                  <a:lnTo>
                    <a:pt x="148" y="144"/>
                  </a:lnTo>
                  <a:lnTo>
                    <a:pt x="149" y="144"/>
                  </a:lnTo>
                  <a:lnTo>
                    <a:pt x="148" y="144"/>
                  </a:lnTo>
                  <a:lnTo>
                    <a:pt x="148" y="144"/>
                  </a:lnTo>
                  <a:lnTo>
                    <a:pt x="149" y="144"/>
                  </a:lnTo>
                  <a:lnTo>
                    <a:pt x="149" y="144"/>
                  </a:lnTo>
                  <a:lnTo>
                    <a:pt x="149" y="144"/>
                  </a:lnTo>
                  <a:lnTo>
                    <a:pt x="149" y="144"/>
                  </a:lnTo>
                  <a:lnTo>
                    <a:pt x="149" y="144"/>
                  </a:lnTo>
                  <a:lnTo>
                    <a:pt x="149" y="144"/>
                  </a:lnTo>
                  <a:lnTo>
                    <a:pt x="150" y="144"/>
                  </a:lnTo>
                  <a:lnTo>
                    <a:pt x="150" y="145"/>
                  </a:lnTo>
                  <a:lnTo>
                    <a:pt x="150" y="144"/>
                  </a:lnTo>
                  <a:lnTo>
                    <a:pt x="150" y="144"/>
                  </a:lnTo>
                  <a:lnTo>
                    <a:pt x="150" y="144"/>
                  </a:lnTo>
                  <a:lnTo>
                    <a:pt x="150" y="144"/>
                  </a:lnTo>
                  <a:lnTo>
                    <a:pt x="150" y="144"/>
                  </a:lnTo>
                  <a:lnTo>
                    <a:pt x="150" y="144"/>
                  </a:lnTo>
                  <a:lnTo>
                    <a:pt x="150" y="144"/>
                  </a:lnTo>
                  <a:lnTo>
                    <a:pt x="150" y="143"/>
                  </a:lnTo>
                  <a:lnTo>
                    <a:pt x="150" y="143"/>
                  </a:lnTo>
                  <a:lnTo>
                    <a:pt x="150" y="143"/>
                  </a:lnTo>
                  <a:lnTo>
                    <a:pt x="150" y="143"/>
                  </a:lnTo>
                  <a:lnTo>
                    <a:pt x="150" y="144"/>
                  </a:lnTo>
                  <a:lnTo>
                    <a:pt x="151" y="144"/>
                  </a:lnTo>
                  <a:lnTo>
                    <a:pt x="152" y="144"/>
                  </a:lnTo>
                  <a:lnTo>
                    <a:pt x="152" y="144"/>
                  </a:lnTo>
                  <a:lnTo>
                    <a:pt x="151" y="144"/>
                  </a:lnTo>
                  <a:lnTo>
                    <a:pt x="152" y="144"/>
                  </a:lnTo>
                  <a:lnTo>
                    <a:pt x="151" y="144"/>
                  </a:lnTo>
                  <a:lnTo>
                    <a:pt x="150" y="144"/>
                  </a:lnTo>
                  <a:lnTo>
                    <a:pt x="151" y="144"/>
                  </a:lnTo>
                  <a:lnTo>
                    <a:pt x="151" y="145"/>
                  </a:lnTo>
                  <a:lnTo>
                    <a:pt x="151" y="146"/>
                  </a:lnTo>
                  <a:lnTo>
                    <a:pt x="150" y="146"/>
                  </a:lnTo>
                  <a:lnTo>
                    <a:pt x="150" y="145"/>
                  </a:lnTo>
                  <a:lnTo>
                    <a:pt x="150" y="145"/>
                  </a:lnTo>
                  <a:lnTo>
                    <a:pt x="150" y="145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49" y="146"/>
                  </a:lnTo>
                  <a:lnTo>
                    <a:pt x="149" y="146"/>
                  </a:lnTo>
                  <a:lnTo>
                    <a:pt x="149" y="146"/>
                  </a:lnTo>
                  <a:lnTo>
                    <a:pt x="149" y="146"/>
                  </a:lnTo>
                  <a:lnTo>
                    <a:pt x="149" y="146"/>
                  </a:lnTo>
                  <a:lnTo>
                    <a:pt x="149" y="147"/>
                  </a:lnTo>
                  <a:lnTo>
                    <a:pt x="148" y="147"/>
                  </a:lnTo>
                  <a:lnTo>
                    <a:pt x="149" y="147"/>
                  </a:lnTo>
                  <a:lnTo>
                    <a:pt x="149" y="147"/>
                  </a:lnTo>
                  <a:lnTo>
                    <a:pt x="148" y="147"/>
                  </a:lnTo>
                  <a:lnTo>
                    <a:pt x="149" y="147"/>
                  </a:lnTo>
                  <a:lnTo>
                    <a:pt x="148" y="147"/>
                  </a:lnTo>
                  <a:lnTo>
                    <a:pt x="148" y="148"/>
                  </a:lnTo>
                  <a:lnTo>
                    <a:pt x="148" y="147"/>
                  </a:lnTo>
                  <a:lnTo>
                    <a:pt x="148" y="147"/>
                  </a:lnTo>
                  <a:lnTo>
                    <a:pt x="148" y="148"/>
                  </a:lnTo>
                  <a:lnTo>
                    <a:pt x="147" y="148"/>
                  </a:lnTo>
                  <a:lnTo>
                    <a:pt x="147" y="147"/>
                  </a:lnTo>
                  <a:lnTo>
                    <a:pt x="147" y="148"/>
                  </a:lnTo>
                  <a:lnTo>
                    <a:pt x="146" y="148"/>
                  </a:lnTo>
                  <a:lnTo>
                    <a:pt x="147" y="148"/>
                  </a:lnTo>
                  <a:lnTo>
                    <a:pt x="147" y="148"/>
                  </a:lnTo>
                  <a:lnTo>
                    <a:pt x="146" y="148"/>
                  </a:lnTo>
                  <a:lnTo>
                    <a:pt x="146" y="148"/>
                  </a:lnTo>
                  <a:lnTo>
                    <a:pt x="146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4" y="148"/>
                  </a:lnTo>
                  <a:lnTo>
                    <a:pt x="144" y="149"/>
                  </a:lnTo>
                  <a:lnTo>
                    <a:pt x="144" y="148"/>
                  </a:lnTo>
                  <a:lnTo>
                    <a:pt x="143" y="149"/>
                  </a:lnTo>
                  <a:lnTo>
                    <a:pt x="143" y="148"/>
                  </a:lnTo>
                  <a:lnTo>
                    <a:pt x="143" y="149"/>
                  </a:lnTo>
                  <a:lnTo>
                    <a:pt x="143" y="149"/>
                  </a:lnTo>
                  <a:lnTo>
                    <a:pt x="143" y="148"/>
                  </a:lnTo>
                  <a:lnTo>
                    <a:pt x="142" y="148"/>
                  </a:lnTo>
                  <a:lnTo>
                    <a:pt x="142" y="149"/>
                  </a:lnTo>
                  <a:lnTo>
                    <a:pt x="142" y="148"/>
                  </a:lnTo>
                  <a:lnTo>
                    <a:pt x="142" y="149"/>
                  </a:lnTo>
                  <a:lnTo>
                    <a:pt x="142" y="149"/>
                  </a:lnTo>
                  <a:lnTo>
                    <a:pt x="142" y="148"/>
                  </a:lnTo>
                  <a:lnTo>
                    <a:pt x="142" y="148"/>
                  </a:lnTo>
                  <a:lnTo>
                    <a:pt x="142" y="148"/>
                  </a:lnTo>
                  <a:lnTo>
                    <a:pt x="142" y="149"/>
                  </a:lnTo>
                  <a:lnTo>
                    <a:pt x="141" y="149"/>
                  </a:lnTo>
                  <a:lnTo>
                    <a:pt x="141" y="149"/>
                  </a:lnTo>
                  <a:lnTo>
                    <a:pt x="141" y="149"/>
                  </a:lnTo>
                  <a:lnTo>
                    <a:pt x="141" y="149"/>
                  </a:lnTo>
                  <a:lnTo>
                    <a:pt x="140" y="149"/>
                  </a:lnTo>
                  <a:lnTo>
                    <a:pt x="141" y="149"/>
                  </a:lnTo>
                  <a:lnTo>
                    <a:pt x="141" y="148"/>
                  </a:lnTo>
                  <a:close/>
                  <a:moveTo>
                    <a:pt x="207" y="148"/>
                  </a:moveTo>
                  <a:lnTo>
                    <a:pt x="206" y="148"/>
                  </a:lnTo>
                  <a:lnTo>
                    <a:pt x="207" y="148"/>
                  </a:lnTo>
                  <a:lnTo>
                    <a:pt x="208" y="148"/>
                  </a:lnTo>
                  <a:lnTo>
                    <a:pt x="207" y="148"/>
                  </a:lnTo>
                  <a:lnTo>
                    <a:pt x="208" y="148"/>
                  </a:lnTo>
                  <a:lnTo>
                    <a:pt x="208" y="148"/>
                  </a:lnTo>
                  <a:lnTo>
                    <a:pt x="209" y="148"/>
                  </a:lnTo>
                  <a:lnTo>
                    <a:pt x="209" y="148"/>
                  </a:lnTo>
                  <a:lnTo>
                    <a:pt x="208" y="148"/>
                  </a:lnTo>
                  <a:lnTo>
                    <a:pt x="209" y="148"/>
                  </a:lnTo>
                  <a:lnTo>
                    <a:pt x="209" y="149"/>
                  </a:lnTo>
                  <a:lnTo>
                    <a:pt x="209" y="149"/>
                  </a:lnTo>
                  <a:lnTo>
                    <a:pt x="210" y="149"/>
                  </a:lnTo>
                  <a:lnTo>
                    <a:pt x="209" y="150"/>
                  </a:lnTo>
                  <a:lnTo>
                    <a:pt x="210" y="150"/>
                  </a:lnTo>
                  <a:lnTo>
                    <a:pt x="209" y="150"/>
                  </a:lnTo>
                  <a:lnTo>
                    <a:pt x="210" y="150"/>
                  </a:lnTo>
                  <a:lnTo>
                    <a:pt x="210" y="150"/>
                  </a:lnTo>
                  <a:lnTo>
                    <a:pt x="211" y="150"/>
                  </a:lnTo>
                  <a:lnTo>
                    <a:pt x="212" y="150"/>
                  </a:lnTo>
                  <a:lnTo>
                    <a:pt x="212" y="150"/>
                  </a:lnTo>
                  <a:lnTo>
                    <a:pt x="212" y="150"/>
                  </a:lnTo>
                  <a:lnTo>
                    <a:pt x="212" y="151"/>
                  </a:lnTo>
                  <a:lnTo>
                    <a:pt x="212" y="151"/>
                  </a:lnTo>
                  <a:lnTo>
                    <a:pt x="212" y="152"/>
                  </a:lnTo>
                  <a:lnTo>
                    <a:pt x="212" y="152"/>
                  </a:lnTo>
                  <a:lnTo>
                    <a:pt x="211" y="152"/>
                  </a:lnTo>
                  <a:lnTo>
                    <a:pt x="210" y="152"/>
                  </a:lnTo>
                  <a:lnTo>
                    <a:pt x="210" y="153"/>
                  </a:lnTo>
                  <a:lnTo>
                    <a:pt x="210" y="152"/>
                  </a:lnTo>
                  <a:lnTo>
                    <a:pt x="210" y="153"/>
                  </a:lnTo>
                  <a:lnTo>
                    <a:pt x="210" y="152"/>
                  </a:lnTo>
                  <a:lnTo>
                    <a:pt x="210" y="153"/>
                  </a:lnTo>
                  <a:lnTo>
                    <a:pt x="209" y="153"/>
                  </a:lnTo>
                  <a:lnTo>
                    <a:pt x="209" y="153"/>
                  </a:lnTo>
                  <a:lnTo>
                    <a:pt x="208" y="153"/>
                  </a:lnTo>
                  <a:lnTo>
                    <a:pt x="208" y="153"/>
                  </a:lnTo>
                  <a:lnTo>
                    <a:pt x="208" y="153"/>
                  </a:lnTo>
                  <a:lnTo>
                    <a:pt x="207" y="153"/>
                  </a:lnTo>
                  <a:lnTo>
                    <a:pt x="206" y="153"/>
                  </a:lnTo>
                  <a:lnTo>
                    <a:pt x="206" y="154"/>
                  </a:lnTo>
                  <a:lnTo>
                    <a:pt x="206" y="154"/>
                  </a:lnTo>
                  <a:lnTo>
                    <a:pt x="206" y="154"/>
                  </a:lnTo>
                  <a:lnTo>
                    <a:pt x="205" y="154"/>
                  </a:lnTo>
                  <a:lnTo>
                    <a:pt x="205" y="154"/>
                  </a:lnTo>
                  <a:lnTo>
                    <a:pt x="205" y="155"/>
                  </a:lnTo>
                  <a:lnTo>
                    <a:pt x="205" y="155"/>
                  </a:lnTo>
                  <a:lnTo>
                    <a:pt x="205" y="155"/>
                  </a:lnTo>
                  <a:lnTo>
                    <a:pt x="204" y="155"/>
                  </a:lnTo>
                  <a:lnTo>
                    <a:pt x="204" y="155"/>
                  </a:lnTo>
                  <a:lnTo>
                    <a:pt x="203" y="155"/>
                  </a:lnTo>
                  <a:lnTo>
                    <a:pt x="202" y="155"/>
                  </a:lnTo>
                  <a:lnTo>
                    <a:pt x="202" y="155"/>
                  </a:lnTo>
                  <a:lnTo>
                    <a:pt x="201" y="155"/>
                  </a:lnTo>
                  <a:lnTo>
                    <a:pt x="201" y="155"/>
                  </a:lnTo>
                  <a:lnTo>
                    <a:pt x="200" y="155"/>
                  </a:lnTo>
                  <a:lnTo>
                    <a:pt x="200" y="155"/>
                  </a:lnTo>
                  <a:lnTo>
                    <a:pt x="200" y="154"/>
                  </a:lnTo>
                  <a:lnTo>
                    <a:pt x="200" y="155"/>
                  </a:lnTo>
                  <a:lnTo>
                    <a:pt x="199" y="155"/>
                  </a:lnTo>
                  <a:lnTo>
                    <a:pt x="199" y="154"/>
                  </a:lnTo>
                  <a:lnTo>
                    <a:pt x="198" y="154"/>
                  </a:lnTo>
                  <a:lnTo>
                    <a:pt x="198" y="154"/>
                  </a:lnTo>
                  <a:lnTo>
                    <a:pt x="197" y="154"/>
                  </a:lnTo>
                  <a:lnTo>
                    <a:pt x="197" y="154"/>
                  </a:lnTo>
                  <a:lnTo>
                    <a:pt x="196" y="154"/>
                  </a:lnTo>
                  <a:lnTo>
                    <a:pt x="195" y="154"/>
                  </a:lnTo>
                  <a:lnTo>
                    <a:pt x="195" y="154"/>
                  </a:lnTo>
                  <a:lnTo>
                    <a:pt x="195" y="154"/>
                  </a:lnTo>
                  <a:lnTo>
                    <a:pt x="194" y="154"/>
                  </a:lnTo>
                  <a:lnTo>
                    <a:pt x="194" y="154"/>
                  </a:lnTo>
                  <a:lnTo>
                    <a:pt x="193" y="154"/>
                  </a:lnTo>
                  <a:lnTo>
                    <a:pt x="193" y="154"/>
                  </a:lnTo>
                  <a:lnTo>
                    <a:pt x="193" y="154"/>
                  </a:lnTo>
                  <a:lnTo>
                    <a:pt x="194" y="154"/>
                  </a:lnTo>
                  <a:lnTo>
                    <a:pt x="193" y="154"/>
                  </a:lnTo>
                  <a:lnTo>
                    <a:pt x="193" y="154"/>
                  </a:lnTo>
                  <a:lnTo>
                    <a:pt x="193" y="154"/>
                  </a:lnTo>
                  <a:lnTo>
                    <a:pt x="193" y="154"/>
                  </a:lnTo>
                  <a:lnTo>
                    <a:pt x="193" y="155"/>
                  </a:lnTo>
                  <a:lnTo>
                    <a:pt x="193" y="154"/>
                  </a:lnTo>
                  <a:lnTo>
                    <a:pt x="194" y="154"/>
                  </a:lnTo>
                  <a:lnTo>
                    <a:pt x="194" y="154"/>
                  </a:lnTo>
                  <a:lnTo>
                    <a:pt x="194" y="155"/>
                  </a:lnTo>
                  <a:lnTo>
                    <a:pt x="194" y="155"/>
                  </a:lnTo>
                  <a:lnTo>
                    <a:pt x="194" y="155"/>
                  </a:lnTo>
                  <a:lnTo>
                    <a:pt x="195" y="155"/>
                  </a:lnTo>
                  <a:lnTo>
                    <a:pt x="195" y="155"/>
                  </a:lnTo>
                  <a:lnTo>
                    <a:pt x="196" y="155"/>
                  </a:lnTo>
                  <a:lnTo>
                    <a:pt x="196" y="155"/>
                  </a:lnTo>
                  <a:lnTo>
                    <a:pt x="197" y="155"/>
                  </a:lnTo>
                  <a:lnTo>
                    <a:pt x="197" y="155"/>
                  </a:lnTo>
                  <a:lnTo>
                    <a:pt x="197" y="155"/>
                  </a:lnTo>
                  <a:lnTo>
                    <a:pt x="197" y="155"/>
                  </a:lnTo>
                  <a:lnTo>
                    <a:pt x="197" y="155"/>
                  </a:lnTo>
                  <a:lnTo>
                    <a:pt x="197" y="156"/>
                  </a:lnTo>
                  <a:lnTo>
                    <a:pt x="197" y="156"/>
                  </a:lnTo>
                  <a:lnTo>
                    <a:pt x="197" y="155"/>
                  </a:lnTo>
                  <a:lnTo>
                    <a:pt x="197" y="156"/>
                  </a:lnTo>
                  <a:lnTo>
                    <a:pt x="198" y="156"/>
                  </a:lnTo>
                  <a:lnTo>
                    <a:pt x="198" y="155"/>
                  </a:lnTo>
                  <a:lnTo>
                    <a:pt x="198" y="156"/>
                  </a:lnTo>
                  <a:lnTo>
                    <a:pt x="198" y="156"/>
                  </a:lnTo>
                  <a:lnTo>
                    <a:pt x="198" y="155"/>
                  </a:lnTo>
                  <a:lnTo>
                    <a:pt x="198" y="156"/>
                  </a:lnTo>
                  <a:lnTo>
                    <a:pt x="199" y="156"/>
                  </a:lnTo>
                  <a:lnTo>
                    <a:pt x="200" y="156"/>
                  </a:lnTo>
                  <a:lnTo>
                    <a:pt x="200" y="156"/>
                  </a:lnTo>
                  <a:lnTo>
                    <a:pt x="200" y="156"/>
                  </a:lnTo>
                  <a:lnTo>
                    <a:pt x="200" y="156"/>
                  </a:lnTo>
                  <a:lnTo>
                    <a:pt x="201" y="156"/>
                  </a:lnTo>
                  <a:lnTo>
                    <a:pt x="201" y="157"/>
                  </a:lnTo>
                  <a:lnTo>
                    <a:pt x="201" y="157"/>
                  </a:lnTo>
                  <a:lnTo>
                    <a:pt x="201" y="157"/>
                  </a:lnTo>
                  <a:lnTo>
                    <a:pt x="201" y="157"/>
                  </a:lnTo>
                  <a:lnTo>
                    <a:pt x="201" y="157"/>
                  </a:lnTo>
                  <a:lnTo>
                    <a:pt x="201" y="157"/>
                  </a:lnTo>
                  <a:lnTo>
                    <a:pt x="200" y="157"/>
                  </a:lnTo>
                  <a:lnTo>
                    <a:pt x="200" y="157"/>
                  </a:lnTo>
                  <a:lnTo>
                    <a:pt x="199" y="158"/>
                  </a:lnTo>
                  <a:lnTo>
                    <a:pt x="200" y="158"/>
                  </a:lnTo>
                  <a:lnTo>
                    <a:pt x="199" y="158"/>
                  </a:lnTo>
                  <a:lnTo>
                    <a:pt x="198" y="158"/>
                  </a:lnTo>
                  <a:lnTo>
                    <a:pt x="199" y="158"/>
                  </a:lnTo>
                  <a:lnTo>
                    <a:pt x="199" y="158"/>
                  </a:lnTo>
                  <a:lnTo>
                    <a:pt x="199" y="158"/>
                  </a:lnTo>
                  <a:lnTo>
                    <a:pt x="199" y="158"/>
                  </a:lnTo>
                  <a:lnTo>
                    <a:pt x="199" y="158"/>
                  </a:lnTo>
                  <a:lnTo>
                    <a:pt x="200" y="158"/>
                  </a:lnTo>
                  <a:lnTo>
                    <a:pt x="200" y="157"/>
                  </a:lnTo>
                  <a:lnTo>
                    <a:pt x="200" y="157"/>
                  </a:lnTo>
                  <a:lnTo>
                    <a:pt x="201" y="157"/>
                  </a:lnTo>
                  <a:lnTo>
                    <a:pt x="200" y="157"/>
                  </a:lnTo>
                  <a:lnTo>
                    <a:pt x="201" y="157"/>
                  </a:lnTo>
                  <a:lnTo>
                    <a:pt x="200" y="157"/>
                  </a:lnTo>
                  <a:lnTo>
                    <a:pt x="201" y="157"/>
                  </a:lnTo>
                  <a:lnTo>
                    <a:pt x="201" y="157"/>
                  </a:lnTo>
                  <a:lnTo>
                    <a:pt x="202" y="157"/>
                  </a:lnTo>
                  <a:lnTo>
                    <a:pt x="202" y="158"/>
                  </a:lnTo>
                  <a:lnTo>
                    <a:pt x="202" y="158"/>
                  </a:lnTo>
                  <a:lnTo>
                    <a:pt x="202" y="159"/>
                  </a:lnTo>
                  <a:lnTo>
                    <a:pt x="201" y="159"/>
                  </a:lnTo>
                  <a:lnTo>
                    <a:pt x="201" y="159"/>
                  </a:lnTo>
                  <a:lnTo>
                    <a:pt x="201" y="159"/>
                  </a:lnTo>
                  <a:lnTo>
                    <a:pt x="201" y="159"/>
                  </a:lnTo>
                  <a:lnTo>
                    <a:pt x="201" y="159"/>
                  </a:lnTo>
                  <a:lnTo>
                    <a:pt x="201" y="160"/>
                  </a:lnTo>
                  <a:lnTo>
                    <a:pt x="200" y="160"/>
                  </a:lnTo>
                  <a:lnTo>
                    <a:pt x="200" y="160"/>
                  </a:lnTo>
                  <a:lnTo>
                    <a:pt x="199" y="160"/>
                  </a:lnTo>
                  <a:lnTo>
                    <a:pt x="199" y="161"/>
                  </a:lnTo>
                  <a:lnTo>
                    <a:pt x="199" y="160"/>
                  </a:lnTo>
                  <a:lnTo>
                    <a:pt x="200" y="160"/>
                  </a:lnTo>
                  <a:lnTo>
                    <a:pt x="200" y="161"/>
                  </a:lnTo>
                  <a:lnTo>
                    <a:pt x="200" y="160"/>
                  </a:lnTo>
                  <a:lnTo>
                    <a:pt x="200" y="161"/>
                  </a:lnTo>
                  <a:lnTo>
                    <a:pt x="200" y="160"/>
                  </a:lnTo>
                  <a:lnTo>
                    <a:pt x="200" y="161"/>
                  </a:lnTo>
                  <a:lnTo>
                    <a:pt x="200" y="161"/>
                  </a:lnTo>
                  <a:lnTo>
                    <a:pt x="200" y="161"/>
                  </a:lnTo>
                  <a:lnTo>
                    <a:pt x="200" y="161"/>
                  </a:lnTo>
                  <a:lnTo>
                    <a:pt x="200" y="161"/>
                  </a:lnTo>
                  <a:lnTo>
                    <a:pt x="200" y="161"/>
                  </a:lnTo>
                  <a:lnTo>
                    <a:pt x="200" y="161"/>
                  </a:lnTo>
                  <a:lnTo>
                    <a:pt x="201" y="160"/>
                  </a:lnTo>
                  <a:lnTo>
                    <a:pt x="201" y="160"/>
                  </a:lnTo>
                  <a:lnTo>
                    <a:pt x="201" y="159"/>
                  </a:lnTo>
                  <a:lnTo>
                    <a:pt x="202" y="159"/>
                  </a:lnTo>
                  <a:lnTo>
                    <a:pt x="202" y="159"/>
                  </a:lnTo>
                  <a:lnTo>
                    <a:pt x="203" y="159"/>
                  </a:lnTo>
                  <a:lnTo>
                    <a:pt x="203" y="160"/>
                  </a:lnTo>
                  <a:lnTo>
                    <a:pt x="203" y="159"/>
                  </a:lnTo>
                  <a:lnTo>
                    <a:pt x="204" y="159"/>
                  </a:lnTo>
                  <a:lnTo>
                    <a:pt x="204" y="159"/>
                  </a:lnTo>
                  <a:lnTo>
                    <a:pt x="204" y="159"/>
                  </a:lnTo>
                  <a:lnTo>
                    <a:pt x="204" y="159"/>
                  </a:lnTo>
                  <a:lnTo>
                    <a:pt x="204" y="159"/>
                  </a:lnTo>
                  <a:lnTo>
                    <a:pt x="204" y="159"/>
                  </a:lnTo>
                  <a:lnTo>
                    <a:pt x="204" y="160"/>
                  </a:lnTo>
                  <a:lnTo>
                    <a:pt x="204" y="160"/>
                  </a:lnTo>
                  <a:lnTo>
                    <a:pt x="203" y="160"/>
                  </a:lnTo>
                  <a:lnTo>
                    <a:pt x="204" y="160"/>
                  </a:lnTo>
                  <a:lnTo>
                    <a:pt x="204" y="160"/>
                  </a:lnTo>
                  <a:lnTo>
                    <a:pt x="205" y="160"/>
                  </a:lnTo>
                  <a:lnTo>
                    <a:pt x="204" y="160"/>
                  </a:lnTo>
                  <a:lnTo>
                    <a:pt x="205" y="160"/>
                  </a:lnTo>
                  <a:lnTo>
                    <a:pt x="205" y="161"/>
                  </a:lnTo>
                  <a:lnTo>
                    <a:pt x="205" y="161"/>
                  </a:lnTo>
                  <a:lnTo>
                    <a:pt x="205" y="162"/>
                  </a:lnTo>
                  <a:lnTo>
                    <a:pt x="205" y="162"/>
                  </a:lnTo>
                  <a:lnTo>
                    <a:pt x="205" y="163"/>
                  </a:lnTo>
                  <a:lnTo>
                    <a:pt x="205" y="163"/>
                  </a:lnTo>
                  <a:lnTo>
                    <a:pt x="205" y="164"/>
                  </a:lnTo>
                  <a:lnTo>
                    <a:pt x="204" y="164"/>
                  </a:lnTo>
                  <a:lnTo>
                    <a:pt x="204" y="165"/>
                  </a:lnTo>
                  <a:lnTo>
                    <a:pt x="204" y="165"/>
                  </a:lnTo>
                  <a:lnTo>
                    <a:pt x="203" y="165"/>
                  </a:lnTo>
                  <a:lnTo>
                    <a:pt x="203" y="164"/>
                  </a:lnTo>
                  <a:lnTo>
                    <a:pt x="202" y="164"/>
                  </a:lnTo>
                  <a:lnTo>
                    <a:pt x="202" y="165"/>
                  </a:lnTo>
                  <a:lnTo>
                    <a:pt x="202" y="165"/>
                  </a:lnTo>
                  <a:lnTo>
                    <a:pt x="201" y="165"/>
                  </a:lnTo>
                  <a:lnTo>
                    <a:pt x="201" y="166"/>
                  </a:lnTo>
                  <a:lnTo>
                    <a:pt x="200" y="166"/>
                  </a:lnTo>
                  <a:lnTo>
                    <a:pt x="200" y="166"/>
                  </a:lnTo>
                  <a:lnTo>
                    <a:pt x="199" y="166"/>
                  </a:lnTo>
                  <a:lnTo>
                    <a:pt x="198" y="166"/>
                  </a:lnTo>
                  <a:lnTo>
                    <a:pt x="198" y="166"/>
                  </a:lnTo>
                  <a:lnTo>
                    <a:pt x="198" y="166"/>
                  </a:lnTo>
                  <a:lnTo>
                    <a:pt x="198" y="167"/>
                  </a:lnTo>
                  <a:lnTo>
                    <a:pt x="198" y="167"/>
                  </a:lnTo>
                  <a:lnTo>
                    <a:pt x="198" y="168"/>
                  </a:lnTo>
                  <a:lnTo>
                    <a:pt x="198" y="168"/>
                  </a:lnTo>
                  <a:lnTo>
                    <a:pt x="198" y="168"/>
                  </a:lnTo>
                  <a:lnTo>
                    <a:pt x="198" y="169"/>
                  </a:lnTo>
                  <a:lnTo>
                    <a:pt x="197" y="169"/>
                  </a:lnTo>
                  <a:lnTo>
                    <a:pt x="197" y="169"/>
                  </a:lnTo>
                  <a:lnTo>
                    <a:pt x="197" y="170"/>
                  </a:lnTo>
                  <a:lnTo>
                    <a:pt x="196" y="170"/>
                  </a:lnTo>
                  <a:lnTo>
                    <a:pt x="195" y="170"/>
                  </a:lnTo>
                  <a:lnTo>
                    <a:pt x="195" y="169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4" y="168"/>
                  </a:lnTo>
                  <a:lnTo>
                    <a:pt x="194" y="168"/>
                  </a:lnTo>
                  <a:lnTo>
                    <a:pt x="194" y="167"/>
                  </a:lnTo>
                  <a:lnTo>
                    <a:pt x="196" y="166"/>
                  </a:lnTo>
                  <a:lnTo>
                    <a:pt x="197" y="165"/>
                  </a:lnTo>
                  <a:lnTo>
                    <a:pt x="198" y="165"/>
                  </a:lnTo>
                  <a:lnTo>
                    <a:pt x="198" y="164"/>
                  </a:lnTo>
                  <a:lnTo>
                    <a:pt x="198" y="162"/>
                  </a:lnTo>
                  <a:lnTo>
                    <a:pt x="197" y="161"/>
                  </a:lnTo>
                  <a:lnTo>
                    <a:pt x="195" y="160"/>
                  </a:lnTo>
                  <a:lnTo>
                    <a:pt x="193" y="159"/>
                  </a:lnTo>
                  <a:lnTo>
                    <a:pt x="191" y="159"/>
                  </a:lnTo>
                  <a:lnTo>
                    <a:pt x="191" y="158"/>
                  </a:lnTo>
                  <a:lnTo>
                    <a:pt x="190" y="158"/>
                  </a:lnTo>
                  <a:lnTo>
                    <a:pt x="191" y="158"/>
                  </a:lnTo>
                  <a:lnTo>
                    <a:pt x="190" y="158"/>
                  </a:lnTo>
                  <a:lnTo>
                    <a:pt x="189" y="157"/>
                  </a:lnTo>
                  <a:lnTo>
                    <a:pt x="189" y="157"/>
                  </a:lnTo>
                  <a:lnTo>
                    <a:pt x="188" y="156"/>
                  </a:lnTo>
                  <a:lnTo>
                    <a:pt x="187" y="156"/>
                  </a:lnTo>
                  <a:lnTo>
                    <a:pt x="187" y="155"/>
                  </a:lnTo>
                  <a:lnTo>
                    <a:pt x="187" y="155"/>
                  </a:lnTo>
                  <a:lnTo>
                    <a:pt x="187" y="155"/>
                  </a:lnTo>
                  <a:lnTo>
                    <a:pt x="186" y="155"/>
                  </a:lnTo>
                  <a:lnTo>
                    <a:pt x="186" y="155"/>
                  </a:lnTo>
                  <a:lnTo>
                    <a:pt x="185" y="155"/>
                  </a:lnTo>
                  <a:lnTo>
                    <a:pt x="184" y="155"/>
                  </a:lnTo>
                  <a:lnTo>
                    <a:pt x="184" y="155"/>
                  </a:lnTo>
                  <a:lnTo>
                    <a:pt x="184" y="155"/>
                  </a:lnTo>
                  <a:lnTo>
                    <a:pt x="183" y="155"/>
                  </a:lnTo>
                  <a:lnTo>
                    <a:pt x="183" y="156"/>
                  </a:lnTo>
                  <a:lnTo>
                    <a:pt x="182" y="156"/>
                  </a:lnTo>
                  <a:lnTo>
                    <a:pt x="182" y="157"/>
                  </a:lnTo>
                  <a:lnTo>
                    <a:pt x="182" y="157"/>
                  </a:lnTo>
                  <a:lnTo>
                    <a:pt x="181" y="157"/>
                  </a:lnTo>
                  <a:lnTo>
                    <a:pt x="181" y="157"/>
                  </a:lnTo>
                  <a:lnTo>
                    <a:pt x="180" y="157"/>
                  </a:lnTo>
                  <a:lnTo>
                    <a:pt x="180" y="157"/>
                  </a:lnTo>
                  <a:lnTo>
                    <a:pt x="179" y="157"/>
                  </a:lnTo>
                  <a:lnTo>
                    <a:pt x="179" y="157"/>
                  </a:lnTo>
                  <a:lnTo>
                    <a:pt x="179" y="157"/>
                  </a:lnTo>
                  <a:lnTo>
                    <a:pt x="179" y="157"/>
                  </a:lnTo>
                  <a:lnTo>
                    <a:pt x="179" y="157"/>
                  </a:lnTo>
                  <a:lnTo>
                    <a:pt x="178" y="157"/>
                  </a:lnTo>
                  <a:lnTo>
                    <a:pt x="178" y="157"/>
                  </a:lnTo>
                  <a:lnTo>
                    <a:pt x="177" y="157"/>
                  </a:lnTo>
                  <a:lnTo>
                    <a:pt x="176" y="157"/>
                  </a:lnTo>
                  <a:lnTo>
                    <a:pt x="176" y="157"/>
                  </a:lnTo>
                  <a:lnTo>
                    <a:pt x="175" y="157"/>
                  </a:lnTo>
                  <a:lnTo>
                    <a:pt x="175" y="157"/>
                  </a:lnTo>
                  <a:lnTo>
                    <a:pt x="175" y="158"/>
                  </a:lnTo>
                  <a:lnTo>
                    <a:pt x="175" y="158"/>
                  </a:lnTo>
                  <a:lnTo>
                    <a:pt x="175" y="158"/>
                  </a:lnTo>
                  <a:lnTo>
                    <a:pt x="174" y="158"/>
                  </a:lnTo>
                  <a:lnTo>
                    <a:pt x="174" y="159"/>
                  </a:lnTo>
                  <a:lnTo>
                    <a:pt x="174" y="159"/>
                  </a:lnTo>
                  <a:lnTo>
                    <a:pt x="173" y="159"/>
                  </a:lnTo>
                  <a:lnTo>
                    <a:pt x="173" y="160"/>
                  </a:lnTo>
                  <a:lnTo>
                    <a:pt x="172" y="160"/>
                  </a:lnTo>
                  <a:lnTo>
                    <a:pt x="172" y="160"/>
                  </a:lnTo>
                  <a:lnTo>
                    <a:pt x="171" y="160"/>
                  </a:lnTo>
                  <a:lnTo>
                    <a:pt x="171" y="161"/>
                  </a:lnTo>
                  <a:lnTo>
                    <a:pt x="171" y="161"/>
                  </a:lnTo>
                  <a:lnTo>
                    <a:pt x="171" y="161"/>
                  </a:lnTo>
                  <a:lnTo>
                    <a:pt x="171" y="162"/>
                  </a:lnTo>
                  <a:lnTo>
                    <a:pt x="171" y="162"/>
                  </a:lnTo>
                  <a:lnTo>
                    <a:pt x="171" y="162"/>
                  </a:lnTo>
                  <a:lnTo>
                    <a:pt x="171" y="163"/>
                  </a:lnTo>
                  <a:lnTo>
                    <a:pt x="171" y="164"/>
                  </a:lnTo>
                  <a:lnTo>
                    <a:pt x="170" y="164"/>
                  </a:lnTo>
                  <a:lnTo>
                    <a:pt x="170" y="164"/>
                  </a:lnTo>
                  <a:lnTo>
                    <a:pt x="170" y="165"/>
                  </a:lnTo>
                  <a:lnTo>
                    <a:pt x="171" y="165"/>
                  </a:lnTo>
                  <a:lnTo>
                    <a:pt x="170" y="165"/>
                  </a:lnTo>
                  <a:lnTo>
                    <a:pt x="170" y="165"/>
                  </a:lnTo>
                  <a:lnTo>
                    <a:pt x="170" y="166"/>
                  </a:lnTo>
                  <a:lnTo>
                    <a:pt x="169" y="166"/>
                  </a:lnTo>
                  <a:lnTo>
                    <a:pt x="169" y="166"/>
                  </a:lnTo>
                  <a:lnTo>
                    <a:pt x="169" y="167"/>
                  </a:lnTo>
                  <a:lnTo>
                    <a:pt x="169" y="168"/>
                  </a:lnTo>
                  <a:lnTo>
                    <a:pt x="169" y="168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70"/>
                  </a:lnTo>
                  <a:lnTo>
                    <a:pt x="170" y="170"/>
                  </a:lnTo>
                  <a:lnTo>
                    <a:pt x="170" y="170"/>
                  </a:lnTo>
                  <a:lnTo>
                    <a:pt x="169" y="170"/>
                  </a:lnTo>
                  <a:lnTo>
                    <a:pt x="169" y="171"/>
                  </a:lnTo>
                  <a:lnTo>
                    <a:pt x="169" y="171"/>
                  </a:lnTo>
                  <a:lnTo>
                    <a:pt x="169" y="172"/>
                  </a:lnTo>
                  <a:lnTo>
                    <a:pt x="168" y="172"/>
                  </a:lnTo>
                  <a:lnTo>
                    <a:pt x="168" y="172"/>
                  </a:lnTo>
                  <a:lnTo>
                    <a:pt x="168" y="172"/>
                  </a:lnTo>
                  <a:lnTo>
                    <a:pt x="167" y="172"/>
                  </a:lnTo>
                  <a:lnTo>
                    <a:pt x="167" y="172"/>
                  </a:lnTo>
                  <a:lnTo>
                    <a:pt x="167" y="172"/>
                  </a:lnTo>
                  <a:lnTo>
                    <a:pt x="167" y="172"/>
                  </a:lnTo>
                  <a:lnTo>
                    <a:pt x="166" y="172"/>
                  </a:lnTo>
                  <a:lnTo>
                    <a:pt x="165" y="173"/>
                  </a:lnTo>
                  <a:lnTo>
                    <a:pt x="165" y="173"/>
                  </a:lnTo>
                  <a:lnTo>
                    <a:pt x="165" y="173"/>
                  </a:lnTo>
                  <a:lnTo>
                    <a:pt x="165" y="174"/>
                  </a:lnTo>
                  <a:lnTo>
                    <a:pt x="165" y="174"/>
                  </a:lnTo>
                  <a:lnTo>
                    <a:pt x="164" y="174"/>
                  </a:lnTo>
                  <a:lnTo>
                    <a:pt x="165" y="174"/>
                  </a:lnTo>
                  <a:lnTo>
                    <a:pt x="164" y="175"/>
                  </a:lnTo>
                  <a:lnTo>
                    <a:pt x="165" y="175"/>
                  </a:lnTo>
                  <a:lnTo>
                    <a:pt x="165" y="176"/>
                  </a:lnTo>
                  <a:lnTo>
                    <a:pt x="164" y="176"/>
                  </a:lnTo>
                  <a:lnTo>
                    <a:pt x="164" y="176"/>
                  </a:lnTo>
                  <a:lnTo>
                    <a:pt x="163" y="176"/>
                  </a:lnTo>
                  <a:lnTo>
                    <a:pt x="163" y="176"/>
                  </a:lnTo>
                  <a:lnTo>
                    <a:pt x="163" y="177"/>
                  </a:lnTo>
                  <a:lnTo>
                    <a:pt x="163" y="177"/>
                  </a:lnTo>
                  <a:lnTo>
                    <a:pt x="163" y="176"/>
                  </a:lnTo>
                  <a:lnTo>
                    <a:pt x="162" y="176"/>
                  </a:lnTo>
                  <a:lnTo>
                    <a:pt x="161" y="175"/>
                  </a:lnTo>
                  <a:lnTo>
                    <a:pt x="161" y="175"/>
                  </a:lnTo>
                  <a:lnTo>
                    <a:pt x="158" y="174"/>
                  </a:lnTo>
                  <a:lnTo>
                    <a:pt x="157" y="174"/>
                  </a:lnTo>
                  <a:lnTo>
                    <a:pt x="157" y="174"/>
                  </a:lnTo>
                  <a:lnTo>
                    <a:pt x="157" y="173"/>
                  </a:lnTo>
                  <a:lnTo>
                    <a:pt x="156" y="173"/>
                  </a:lnTo>
                  <a:lnTo>
                    <a:pt x="156" y="173"/>
                  </a:lnTo>
                  <a:lnTo>
                    <a:pt x="154" y="173"/>
                  </a:lnTo>
                  <a:lnTo>
                    <a:pt x="154" y="173"/>
                  </a:lnTo>
                  <a:lnTo>
                    <a:pt x="153" y="174"/>
                  </a:lnTo>
                  <a:lnTo>
                    <a:pt x="153" y="174"/>
                  </a:lnTo>
                  <a:lnTo>
                    <a:pt x="151" y="174"/>
                  </a:lnTo>
                  <a:lnTo>
                    <a:pt x="150" y="175"/>
                  </a:lnTo>
                  <a:lnTo>
                    <a:pt x="149" y="176"/>
                  </a:lnTo>
                  <a:lnTo>
                    <a:pt x="149" y="176"/>
                  </a:lnTo>
                  <a:lnTo>
                    <a:pt x="148" y="174"/>
                  </a:lnTo>
                  <a:lnTo>
                    <a:pt x="146" y="175"/>
                  </a:lnTo>
                  <a:lnTo>
                    <a:pt x="144" y="174"/>
                  </a:lnTo>
                  <a:lnTo>
                    <a:pt x="143" y="174"/>
                  </a:lnTo>
                  <a:lnTo>
                    <a:pt x="142" y="173"/>
                  </a:lnTo>
                  <a:lnTo>
                    <a:pt x="141" y="172"/>
                  </a:lnTo>
                  <a:lnTo>
                    <a:pt x="141" y="171"/>
                  </a:lnTo>
                  <a:lnTo>
                    <a:pt x="140" y="170"/>
                  </a:lnTo>
                  <a:lnTo>
                    <a:pt x="139" y="169"/>
                  </a:lnTo>
                  <a:lnTo>
                    <a:pt x="138" y="168"/>
                  </a:lnTo>
                  <a:lnTo>
                    <a:pt x="137" y="166"/>
                  </a:lnTo>
                  <a:lnTo>
                    <a:pt x="134" y="166"/>
                  </a:lnTo>
                  <a:lnTo>
                    <a:pt x="133" y="166"/>
                  </a:lnTo>
                  <a:lnTo>
                    <a:pt x="131" y="167"/>
                  </a:lnTo>
                  <a:lnTo>
                    <a:pt x="131" y="168"/>
                  </a:lnTo>
                  <a:lnTo>
                    <a:pt x="132" y="168"/>
                  </a:lnTo>
                  <a:lnTo>
                    <a:pt x="132" y="169"/>
                  </a:lnTo>
                  <a:lnTo>
                    <a:pt x="133" y="169"/>
                  </a:lnTo>
                  <a:lnTo>
                    <a:pt x="132" y="170"/>
                  </a:lnTo>
                  <a:lnTo>
                    <a:pt x="130" y="169"/>
                  </a:lnTo>
                  <a:lnTo>
                    <a:pt x="129" y="169"/>
                  </a:lnTo>
                  <a:lnTo>
                    <a:pt x="128" y="169"/>
                  </a:lnTo>
                  <a:lnTo>
                    <a:pt x="127" y="169"/>
                  </a:lnTo>
                  <a:lnTo>
                    <a:pt x="124" y="170"/>
                  </a:lnTo>
                  <a:lnTo>
                    <a:pt x="124" y="170"/>
                  </a:lnTo>
                  <a:lnTo>
                    <a:pt x="126" y="172"/>
                  </a:lnTo>
                  <a:lnTo>
                    <a:pt x="126" y="173"/>
                  </a:lnTo>
                  <a:lnTo>
                    <a:pt x="125" y="175"/>
                  </a:lnTo>
                  <a:lnTo>
                    <a:pt x="124" y="176"/>
                  </a:lnTo>
                  <a:lnTo>
                    <a:pt x="123" y="177"/>
                  </a:lnTo>
                  <a:lnTo>
                    <a:pt x="124" y="177"/>
                  </a:lnTo>
                  <a:lnTo>
                    <a:pt x="124" y="177"/>
                  </a:lnTo>
                  <a:lnTo>
                    <a:pt x="126" y="177"/>
                  </a:lnTo>
                  <a:lnTo>
                    <a:pt x="123" y="179"/>
                  </a:lnTo>
                  <a:lnTo>
                    <a:pt x="123" y="180"/>
                  </a:lnTo>
                  <a:lnTo>
                    <a:pt x="115" y="177"/>
                  </a:lnTo>
                  <a:lnTo>
                    <a:pt x="112" y="177"/>
                  </a:lnTo>
                  <a:lnTo>
                    <a:pt x="111" y="176"/>
                  </a:lnTo>
                  <a:lnTo>
                    <a:pt x="108" y="177"/>
                  </a:lnTo>
                  <a:lnTo>
                    <a:pt x="108" y="179"/>
                  </a:lnTo>
                  <a:lnTo>
                    <a:pt x="109" y="181"/>
                  </a:lnTo>
                  <a:lnTo>
                    <a:pt x="108" y="183"/>
                  </a:lnTo>
                  <a:lnTo>
                    <a:pt x="107" y="184"/>
                  </a:lnTo>
                  <a:lnTo>
                    <a:pt x="107" y="185"/>
                  </a:lnTo>
                  <a:lnTo>
                    <a:pt x="107" y="185"/>
                  </a:lnTo>
                  <a:lnTo>
                    <a:pt x="105" y="184"/>
                  </a:lnTo>
                  <a:lnTo>
                    <a:pt x="105" y="184"/>
                  </a:lnTo>
                  <a:lnTo>
                    <a:pt x="104" y="184"/>
                  </a:lnTo>
                  <a:lnTo>
                    <a:pt x="102" y="183"/>
                  </a:lnTo>
                  <a:lnTo>
                    <a:pt x="101" y="184"/>
                  </a:lnTo>
                  <a:lnTo>
                    <a:pt x="100" y="184"/>
                  </a:lnTo>
                  <a:lnTo>
                    <a:pt x="98" y="185"/>
                  </a:lnTo>
                  <a:lnTo>
                    <a:pt x="97" y="185"/>
                  </a:lnTo>
                  <a:lnTo>
                    <a:pt x="97" y="188"/>
                  </a:lnTo>
                  <a:lnTo>
                    <a:pt x="96" y="190"/>
                  </a:lnTo>
                  <a:lnTo>
                    <a:pt x="96" y="190"/>
                  </a:lnTo>
                  <a:lnTo>
                    <a:pt x="95" y="191"/>
                  </a:lnTo>
                  <a:lnTo>
                    <a:pt x="95" y="191"/>
                  </a:lnTo>
                  <a:lnTo>
                    <a:pt x="93" y="191"/>
                  </a:lnTo>
                  <a:lnTo>
                    <a:pt x="93" y="192"/>
                  </a:lnTo>
                  <a:lnTo>
                    <a:pt x="92" y="192"/>
                  </a:lnTo>
                  <a:lnTo>
                    <a:pt x="93" y="194"/>
                  </a:lnTo>
                  <a:lnTo>
                    <a:pt x="94" y="195"/>
                  </a:lnTo>
                  <a:lnTo>
                    <a:pt x="94" y="196"/>
                  </a:lnTo>
                  <a:lnTo>
                    <a:pt x="94" y="198"/>
                  </a:lnTo>
                  <a:lnTo>
                    <a:pt x="94" y="199"/>
                  </a:lnTo>
                  <a:lnTo>
                    <a:pt x="93" y="199"/>
                  </a:lnTo>
                  <a:lnTo>
                    <a:pt x="92" y="199"/>
                  </a:lnTo>
                  <a:lnTo>
                    <a:pt x="91" y="200"/>
                  </a:lnTo>
                  <a:lnTo>
                    <a:pt x="89" y="204"/>
                  </a:lnTo>
                  <a:lnTo>
                    <a:pt x="87" y="205"/>
                  </a:lnTo>
                  <a:lnTo>
                    <a:pt x="86" y="206"/>
                  </a:lnTo>
                  <a:lnTo>
                    <a:pt x="87" y="207"/>
                  </a:lnTo>
                  <a:lnTo>
                    <a:pt x="87" y="208"/>
                  </a:lnTo>
                  <a:lnTo>
                    <a:pt x="87" y="209"/>
                  </a:lnTo>
                  <a:lnTo>
                    <a:pt x="86" y="209"/>
                  </a:lnTo>
                  <a:lnTo>
                    <a:pt x="84" y="210"/>
                  </a:lnTo>
                  <a:lnTo>
                    <a:pt x="83" y="210"/>
                  </a:lnTo>
                  <a:lnTo>
                    <a:pt x="82" y="210"/>
                  </a:lnTo>
                  <a:lnTo>
                    <a:pt x="80" y="210"/>
                  </a:lnTo>
                  <a:lnTo>
                    <a:pt x="79" y="210"/>
                  </a:lnTo>
                  <a:lnTo>
                    <a:pt x="80" y="212"/>
                  </a:lnTo>
                  <a:lnTo>
                    <a:pt x="80" y="213"/>
                  </a:lnTo>
                  <a:lnTo>
                    <a:pt x="80" y="214"/>
                  </a:lnTo>
                  <a:lnTo>
                    <a:pt x="81" y="215"/>
                  </a:lnTo>
                  <a:lnTo>
                    <a:pt x="80" y="217"/>
                  </a:lnTo>
                  <a:lnTo>
                    <a:pt x="79" y="219"/>
                  </a:lnTo>
                  <a:lnTo>
                    <a:pt x="79" y="221"/>
                  </a:lnTo>
                  <a:lnTo>
                    <a:pt x="79" y="222"/>
                  </a:lnTo>
                  <a:lnTo>
                    <a:pt x="78" y="223"/>
                  </a:lnTo>
                  <a:lnTo>
                    <a:pt x="78" y="225"/>
                  </a:lnTo>
                  <a:lnTo>
                    <a:pt x="78" y="225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75" y="228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3" y="231"/>
                  </a:lnTo>
                  <a:lnTo>
                    <a:pt x="73" y="232"/>
                  </a:lnTo>
                  <a:lnTo>
                    <a:pt x="72" y="232"/>
                  </a:lnTo>
                  <a:lnTo>
                    <a:pt x="74" y="232"/>
                  </a:lnTo>
                  <a:lnTo>
                    <a:pt x="75" y="233"/>
                  </a:lnTo>
                  <a:lnTo>
                    <a:pt x="75" y="233"/>
                  </a:lnTo>
                  <a:lnTo>
                    <a:pt x="76" y="233"/>
                  </a:lnTo>
                  <a:lnTo>
                    <a:pt x="76" y="234"/>
                  </a:lnTo>
                  <a:lnTo>
                    <a:pt x="76" y="234"/>
                  </a:lnTo>
                  <a:lnTo>
                    <a:pt x="76" y="234"/>
                  </a:lnTo>
                  <a:lnTo>
                    <a:pt x="76" y="237"/>
                  </a:lnTo>
                  <a:lnTo>
                    <a:pt x="76" y="238"/>
                  </a:lnTo>
                  <a:lnTo>
                    <a:pt x="75" y="239"/>
                  </a:lnTo>
                  <a:lnTo>
                    <a:pt x="75" y="240"/>
                  </a:lnTo>
                  <a:lnTo>
                    <a:pt x="73" y="239"/>
                  </a:lnTo>
                  <a:lnTo>
                    <a:pt x="72" y="239"/>
                  </a:lnTo>
                  <a:lnTo>
                    <a:pt x="71" y="239"/>
                  </a:lnTo>
                  <a:lnTo>
                    <a:pt x="69" y="239"/>
                  </a:lnTo>
                  <a:lnTo>
                    <a:pt x="68" y="239"/>
                  </a:lnTo>
                  <a:lnTo>
                    <a:pt x="67" y="239"/>
                  </a:lnTo>
                  <a:lnTo>
                    <a:pt x="65" y="240"/>
                  </a:lnTo>
                  <a:lnTo>
                    <a:pt x="65" y="240"/>
                  </a:lnTo>
                  <a:lnTo>
                    <a:pt x="64" y="241"/>
                  </a:lnTo>
                  <a:lnTo>
                    <a:pt x="63" y="242"/>
                  </a:lnTo>
                  <a:lnTo>
                    <a:pt x="62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0" y="245"/>
                  </a:lnTo>
                  <a:lnTo>
                    <a:pt x="61" y="247"/>
                  </a:lnTo>
                  <a:lnTo>
                    <a:pt x="60" y="249"/>
                  </a:lnTo>
                  <a:lnTo>
                    <a:pt x="59" y="249"/>
                  </a:lnTo>
                  <a:lnTo>
                    <a:pt x="59" y="250"/>
                  </a:lnTo>
                  <a:lnTo>
                    <a:pt x="59" y="250"/>
                  </a:lnTo>
                  <a:lnTo>
                    <a:pt x="60" y="251"/>
                  </a:lnTo>
                  <a:lnTo>
                    <a:pt x="61" y="253"/>
                  </a:lnTo>
                  <a:lnTo>
                    <a:pt x="61" y="253"/>
                  </a:lnTo>
                  <a:lnTo>
                    <a:pt x="60" y="254"/>
                  </a:lnTo>
                  <a:lnTo>
                    <a:pt x="60" y="256"/>
                  </a:lnTo>
                  <a:lnTo>
                    <a:pt x="60" y="257"/>
                  </a:lnTo>
                  <a:lnTo>
                    <a:pt x="60" y="258"/>
                  </a:lnTo>
                  <a:lnTo>
                    <a:pt x="61" y="262"/>
                  </a:lnTo>
                  <a:lnTo>
                    <a:pt x="61" y="262"/>
                  </a:lnTo>
                  <a:lnTo>
                    <a:pt x="61" y="263"/>
                  </a:lnTo>
                  <a:lnTo>
                    <a:pt x="61" y="264"/>
                  </a:lnTo>
                  <a:lnTo>
                    <a:pt x="61" y="265"/>
                  </a:lnTo>
                  <a:lnTo>
                    <a:pt x="61" y="266"/>
                  </a:lnTo>
                  <a:lnTo>
                    <a:pt x="60" y="269"/>
                  </a:lnTo>
                  <a:lnTo>
                    <a:pt x="60" y="270"/>
                  </a:lnTo>
                  <a:lnTo>
                    <a:pt x="61" y="271"/>
                  </a:lnTo>
                  <a:lnTo>
                    <a:pt x="62" y="272"/>
                  </a:lnTo>
                  <a:lnTo>
                    <a:pt x="63" y="272"/>
                  </a:lnTo>
                  <a:lnTo>
                    <a:pt x="64" y="272"/>
                  </a:lnTo>
                  <a:lnTo>
                    <a:pt x="64" y="273"/>
                  </a:lnTo>
                  <a:lnTo>
                    <a:pt x="65" y="273"/>
                  </a:lnTo>
                  <a:lnTo>
                    <a:pt x="65" y="274"/>
                  </a:lnTo>
                  <a:lnTo>
                    <a:pt x="66" y="275"/>
                  </a:lnTo>
                  <a:lnTo>
                    <a:pt x="66" y="276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5" y="279"/>
                  </a:lnTo>
                  <a:lnTo>
                    <a:pt x="64" y="279"/>
                  </a:lnTo>
                  <a:lnTo>
                    <a:pt x="63" y="279"/>
                  </a:lnTo>
                  <a:lnTo>
                    <a:pt x="63" y="279"/>
                  </a:lnTo>
                  <a:lnTo>
                    <a:pt x="61" y="279"/>
                  </a:lnTo>
                  <a:lnTo>
                    <a:pt x="61" y="280"/>
                  </a:lnTo>
                  <a:lnTo>
                    <a:pt x="62" y="281"/>
                  </a:lnTo>
                  <a:lnTo>
                    <a:pt x="62" y="282"/>
                  </a:lnTo>
                  <a:lnTo>
                    <a:pt x="63" y="283"/>
                  </a:lnTo>
                  <a:lnTo>
                    <a:pt x="63" y="284"/>
                  </a:lnTo>
                  <a:lnTo>
                    <a:pt x="63" y="285"/>
                  </a:lnTo>
                  <a:lnTo>
                    <a:pt x="64" y="286"/>
                  </a:lnTo>
                  <a:lnTo>
                    <a:pt x="64" y="286"/>
                  </a:lnTo>
                  <a:lnTo>
                    <a:pt x="64" y="287"/>
                  </a:lnTo>
                  <a:lnTo>
                    <a:pt x="64" y="288"/>
                  </a:lnTo>
                  <a:lnTo>
                    <a:pt x="63" y="288"/>
                  </a:lnTo>
                  <a:lnTo>
                    <a:pt x="63" y="289"/>
                  </a:lnTo>
                  <a:lnTo>
                    <a:pt x="63" y="290"/>
                  </a:lnTo>
                  <a:lnTo>
                    <a:pt x="64" y="290"/>
                  </a:lnTo>
                  <a:lnTo>
                    <a:pt x="64" y="290"/>
                  </a:lnTo>
                  <a:lnTo>
                    <a:pt x="63" y="291"/>
                  </a:lnTo>
                  <a:lnTo>
                    <a:pt x="63" y="291"/>
                  </a:lnTo>
                  <a:lnTo>
                    <a:pt x="63" y="292"/>
                  </a:lnTo>
                  <a:lnTo>
                    <a:pt x="63" y="292"/>
                  </a:lnTo>
                  <a:lnTo>
                    <a:pt x="63" y="293"/>
                  </a:lnTo>
                  <a:lnTo>
                    <a:pt x="62" y="293"/>
                  </a:lnTo>
                  <a:lnTo>
                    <a:pt x="62" y="293"/>
                  </a:lnTo>
                  <a:lnTo>
                    <a:pt x="61" y="293"/>
                  </a:lnTo>
                  <a:lnTo>
                    <a:pt x="61" y="294"/>
                  </a:lnTo>
                  <a:lnTo>
                    <a:pt x="61" y="294"/>
                  </a:lnTo>
                  <a:lnTo>
                    <a:pt x="60" y="294"/>
                  </a:lnTo>
                  <a:lnTo>
                    <a:pt x="60" y="294"/>
                  </a:lnTo>
                  <a:lnTo>
                    <a:pt x="59" y="294"/>
                  </a:lnTo>
                  <a:lnTo>
                    <a:pt x="59" y="294"/>
                  </a:lnTo>
                  <a:lnTo>
                    <a:pt x="59" y="294"/>
                  </a:lnTo>
                  <a:lnTo>
                    <a:pt x="59" y="294"/>
                  </a:lnTo>
                  <a:lnTo>
                    <a:pt x="58" y="295"/>
                  </a:lnTo>
                  <a:lnTo>
                    <a:pt x="59" y="295"/>
                  </a:lnTo>
                  <a:lnTo>
                    <a:pt x="59" y="295"/>
                  </a:lnTo>
                  <a:lnTo>
                    <a:pt x="59" y="296"/>
                  </a:lnTo>
                  <a:lnTo>
                    <a:pt x="59" y="297"/>
                  </a:lnTo>
                  <a:lnTo>
                    <a:pt x="58" y="297"/>
                  </a:lnTo>
                  <a:lnTo>
                    <a:pt x="57" y="297"/>
                  </a:lnTo>
                  <a:lnTo>
                    <a:pt x="57" y="297"/>
                  </a:lnTo>
                  <a:lnTo>
                    <a:pt x="57" y="298"/>
                  </a:lnTo>
                  <a:lnTo>
                    <a:pt x="57" y="299"/>
                  </a:lnTo>
                  <a:lnTo>
                    <a:pt x="57" y="299"/>
                  </a:lnTo>
                  <a:lnTo>
                    <a:pt x="57" y="299"/>
                  </a:lnTo>
                  <a:lnTo>
                    <a:pt x="57" y="300"/>
                  </a:lnTo>
                  <a:lnTo>
                    <a:pt x="57" y="301"/>
                  </a:lnTo>
                  <a:lnTo>
                    <a:pt x="58" y="301"/>
                  </a:lnTo>
                  <a:lnTo>
                    <a:pt x="58" y="302"/>
                  </a:lnTo>
                  <a:lnTo>
                    <a:pt x="57" y="303"/>
                  </a:lnTo>
                  <a:lnTo>
                    <a:pt x="57" y="304"/>
                  </a:lnTo>
                  <a:lnTo>
                    <a:pt x="57" y="304"/>
                  </a:lnTo>
                  <a:lnTo>
                    <a:pt x="57" y="305"/>
                  </a:lnTo>
                  <a:lnTo>
                    <a:pt x="57" y="305"/>
                  </a:lnTo>
                  <a:lnTo>
                    <a:pt x="57" y="306"/>
                  </a:lnTo>
                  <a:lnTo>
                    <a:pt x="57" y="306"/>
                  </a:lnTo>
                  <a:lnTo>
                    <a:pt x="56" y="306"/>
                  </a:lnTo>
                  <a:lnTo>
                    <a:pt x="57" y="306"/>
                  </a:lnTo>
                  <a:lnTo>
                    <a:pt x="56" y="306"/>
                  </a:lnTo>
                  <a:lnTo>
                    <a:pt x="56" y="307"/>
                  </a:lnTo>
                  <a:lnTo>
                    <a:pt x="56" y="306"/>
                  </a:lnTo>
                  <a:lnTo>
                    <a:pt x="56" y="307"/>
                  </a:lnTo>
                  <a:lnTo>
                    <a:pt x="56" y="307"/>
                  </a:lnTo>
                  <a:lnTo>
                    <a:pt x="55" y="307"/>
                  </a:lnTo>
                  <a:lnTo>
                    <a:pt x="55" y="306"/>
                  </a:lnTo>
                  <a:lnTo>
                    <a:pt x="55" y="306"/>
                  </a:lnTo>
                  <a:lnTo>
                    <a:pt x="55" y="305"/>
                  </a:lnTo>
                  <a:lnTo>
                    <a:pt x="55" y="305"/>
                  </a:lnTo>
                  <a:lnTo>
                    <a:pt x="55" y="305"/>
                  </a:lnTo>
                  <a:lnTo>
                    <a:pt x="55" y="305"/>
                  </a:lnTo>
                  <a:lnTo>
                    <a:pt x="55" y="305"/>
                  </a:lnTo>
                  <a:lnTo>
                    <a:pt x="55" y="304"/>
                  </a:lnTo>
                  <a:lnTo>
                    <a:pt x="54" y="304"/>
                  </a:lnTo>
                  <a:lnTo>
                    <a:pt x="53" y="304"/>
                  </a:lnTo>
                  <a:lnTo>
                    <a:pt x="53" y="304"/>
                  </a:lnTo>
                  <a:lnTo>
                    <a:pt x="53" y="304"/>
                  </a:lnTo>
                  <a:lnTo>
                    <a:pt x="53" y="303"/>
                  </a:lnTo>
                  <a:lnTo>
                    <a:pt x="52" y="303"/>
                  </a:lnTo>
                  <a:lnTo>
                    <a:pt x="53" y="303"/>
                  </a:lnTo>
                  <a:lnTo>
                    <a:pt x="52" y="303"/>
                  </a:lnTo>
                  <a:lnTo>
                    <a:pt x="53" y="303"/>
                  </a:lnTo>
                  <a:lnTo>
                    <a:pt x="53" y="304"/>
                  </a:lnTo>
                  <a:lnTo>
                    <a:pt x="52" y="304"/>
                  </a:lnTo>
                  <a:lnTo>
                    <a:pt x="53" y="304"/>
                  </a:lnTo>
                  <a:lnTo>
                    <a:pt x="52" y="304"/>
                  </a:lnTo>
                  <a:lnTo>
                    <a:pt x="52" y="304"/>
                  </a:lnTo>
                  <a:lnTo>
                    <a:pt x="52" y="304"/>
                  </a:lnTo>
                  <a:lnTo>
                    <a:pt x="52" y="303"/>
                  </a:lnTo>
                  <a:lnTo>
                    <a:pt x="52" y="303"/>
                  </a:lnTo>
                  <a:lnTo>
                    <a:pt x="52" y="303"/>
                  </a:lnTo>
                  <a:lnTo>
                    <a:pt x="52" y="304"/>
                  </a:lnTo>
                  <a:lnTo>
                    <a:pt x="52" y="304"/>
                  </a:lnTo>
                  <a:lnTo>
                    <a:pt x="52" y="304"/>
                  </a:lnTo>
                  <a:lnTo>
                    <a:pt x="52" y="304"/>
                  </a:lnTo>
                  <a:lnTo>
                    <a:pt x="52" y="304"/>
                  </a:lnTo>
                  <a:lnTo>
                    <a:pt x="52" y="304"/>
                  </a:lnTo>
                  <a:lnTo>
                    <a:pt x="52" y="304"/>
                  </a:lnTo>
                  <a:lnTo>
                    <a:pt x="52" y="304"/>
                  </a:lnTo>
                  <a:lnTo>
                    <a:pt x="51" y="304"/>
                  </a:lnTo>
                  <a:lnTo>
                    <a:pt x="52" y="304"/>
                  </a:lnTo>
                  <a:lnTo>
                    <a:pt x="51" y="304"/>
                  </a:lnTo>
                  <a:lnTo>
                    <a:pt x="51" y="303"/>
                  </a:lnTo>
                  <a:lnTo>
                    <a:pt x="52" y="303"/>
                  </a:lnTo>
                  <a:lnTo>
                    <a:pt x="51" y="303"/>
                  </a:lnTo>
                  <a:lnTo>
                    <a:pt x="51" y="304"/>
                  </a:lnTo>
                  <a:lnTo>
                    <a:pt x="51" y="303"/>
                  </a:lnTo>
                  <a:lnTo>
                    <a:pt x="51" y="304"/>
                  </a:lnTo>
                  <a:lnTo>
                    <a:pt x="51" y="303"/>
                  </a:lnTo>
                  <a:lnTo>
                    <a:pt x="51" y="304"/>
                  </a:lnTo>
                  <a:lnTo>
                    <a:pt x="50" y="304"/>
                  </a:lnTo>
                  <a:lnTo>
                    <a:pt x="50" y="303"/>
                  </a:lnTo>
                  <a:lnTo>
                    <a:pt x="50" y="304"/>
                  </a:lnTo>
                  <a:lnTo>
                    <a:pt x="50" y="303"/>
                  </a:lnTo>
                  <a:lnTo>
                    <a:pt x="50" y="303"/>
                  </a:lnTo>
                  <a:lnTo>
                    <a:pt x="50" y="304"/>
                  </a:lnTo>
                  <a:lnTo>
                    <a:pt x="50" y="303"/>
                  </a:lnTo>
                  <a:lnTo>
                    <a:pt x="49" y="303"/>
                  </a:lnTo>
                  <a:lnTo>
                    <a:pt x="50" y="303"/>
                  </a:lnTo>
                  <a:lnTo>
                    <a:pt x="49" y="303"/>
                  </a:lnTo>
                  <a:lnTo>
                    <a:pt x="49" y="302"/>
                  </a:lnTo>
                  <a:lnTo>
                    <a:pt x="49" y="302"/>
                  </a:lnTo>
                  <a:lnTo>
                    <a:pt x="49" y="302"/>
                  </a:lnTo>
                  <a:lnTo>
                    <a:pt x="49" y="302"/>
                  </a:lnTo>
                  <a:lnTo>
                    <a:pt x="49" y="302"/>
                  </a:lnTo>
                  <a:lnTo>
                    <a:pt x="49" y="302"/>
                  </a:lnTo>
                  <a:lnTo>
                    <a:pt x="49" y="302"/>
                  </a:lnTo>
                  <a:lnTo>
                    <a:pt x="49" y="301"/>
                  </a:lnTo>
                  <a:lnTo>
                    <a:pt x="50" y="301"/>
                  </a:lnTo>
                  <a:lnTo>
                    <a:pt x="49" y="301"/>
                  </a:lnTo>
                  <a:lnTo>
                    <a:pt x="49" y="302"/>
                  </a:lnTo>
                  <a:lnTo>
                    <a:pt x="49" y="301"/>
                  </a:lnTo>
                  <a:lnTo>
                    <a:pt x="49" y="302"/>
                  </a:lnTo>
                  <a:lnTo>
                    <a:pt x="49" y="301"/>
                  </a:lnTo>
                  <a:lnTo>
                    <a:pt x="49" y="302"/>
                  </a:lnTo>
                  <a:lnTo>
                    <a:pt x="49" y="302"/>
                  </a:lnTo>
                  <a:lnTo>
                    <a:pt x="49" y="301"/>
                  </a:lnTo>
                  <a:lnTo>
                    <a:pt x="49" y="301"/>
                  </a:lnTo>
                  <a:lnTo>
                    <a:pt x="49" y="301"/>
                  </a:lnTo>
                  <a:lnTo>
                    <a:pt x="49" y="301"/>
                  </a:lnTo>
                  <a:lnTo>
                    <a:pt x="49" y="302"/>
                  </a:lnTo>
                  <a:lnTo>
                    <a:pt x="49" y="301"/>
                  </a:lnTo>
                  <a:lnTo>
                    <a:pt x="49" y="301"/>
                  </a:lnTo>
                  <a:lnTo>
                    <a:pt x="49" y="301"/>
                  </a:lnTo>
                  <a:lnTo>
                    <a:pt x="49" y="301"/>
                  </a:lnTo>
                  <a:lnTo>
                    <a:pt x="48" y="301"/>
                  </a:lnTo>
                  <a:lnTo>
                    <a:pt x="48" y="300"/>
                  </a:lnTo>
                  <a:lnTo>
                    <a:pt x="49" y="300"/>
                  </a:lnTo>
                  <a:lnTo>
                    <a:pt x="48" y="300"/>
                  </a:lnTo>
                  <a:lnTo>
                    <a:pt x="48" y="299"/>
                  </a:lnTo>
                  <a:lnTo>
                    <a:pt x="49" y="299"/>
                  </a:lnTo>
                  <a:lnTo>
                    <a:pt x="48" y="299"/>
                  </a:lnTo>
                  <a:lnTo>
                    <a:pt x="49" y="299"/>
                  </a:lnTo>
                  <a:lnTo>
                    <a:pt x="49" y="299"/>
                  </a:lnTo>
                  <a:lnTo>
                    <a:pt x="49" y="300"/>
                  </a:lnTo>
                  <a:lnTo>
                    <a:pt x="48" y="300"/>
                  </a:lnTo>
                  <a:lnTo>
                    <a:pt x="49" y="300"/>
                  </a:lnTo>
                  <a:lnTo>
                    <a:pt x="49" y="299"/>
                  </a:lnTo>
                  <a:lnTo>
                    <a:pt x="49" y="299"/>
                  </a:lnTo>
                  <a:lnTo>
                    <a:pt x="49" y="298"/>
                  </a:lnTo>
                  <a:lnTo>
                    <a:pt x="48" y="298"/>
                  </a:lnTo>
                  <a:lnTo>
                    <a:pt x="49" y="298"/>
                  </a:lnTo>
                  <a:lnTo>
                    <a:pt x="49" y="298"/>
                  </a:lnTo>
                  <a:lnTo>
                    <a:pt x="48" y="298"/>
                  </a:lnTo>
                  <a:lnTo>
                    <a:pt x="49" y="298"/>
                  </a:lnTo>
                  <a:lnTo>
                    <a:pt x="48" y="298"/>
                  </a:lnTo>
                  <a:lnTo>
                    <a:pt x="49" y="298"/>
                  </a:lnTo>
                  <a:lnTo>
                    <a:pt x="48" y="298"/>
                  </a:lnTo>
                  <a:lnTo>
                    <a:pt x="48" y="297"/>
                  </a:lnTo>
                  <a:lnTo>
                    <a:pt x="48" y="297"/>
                  </a:lnTo>
                  <a:lnTo>
                    <a:pt x="48" y="296"/>
                  </a:lnTo>
                  <a:lnTo>
                    <a:pt x="48" y="296"/>
                  </a:lnTo>
                  <a:lnTo>
                    <a:pt x="48" y="296"/>
                  </a:lnTo>
                  <a:lnTo>
                    <a:pt x="48" y="296"/>
                  </a:lnTo>
                  <a:lnTo>
                    <a:pt x="48" y="296"/>
                  </a:lnTo>
                  <a:lnTo>
                    <a:pt x="48" y="295"/>
                  </a:lnTo>
                  <a:lnTo>
                    <a:pt x="48" y="295"/>
                  </a:lnTo>
                  <a:lnTo>
                    <a:pt x="48" y="295"/>
                  </a:lnTo>
                  <a:lnTo>
                    <a:pt x="48" y="294"/>
                  </a:lnTo>
                  <a:lnTo>
                    <a:pt x="49" y="294"/>
                  </a:lnTo>
                  <a:lnTo>
                    <a:pt x="49" y="295"/>
                  </a:lnTo>
                  <a:lnTo>
                    <a:pt x="49" y="295"/>
                  </a:lnTo>
                  <a:lnTo>
                    <a:pt x="49" y="296"/>
                  </a:lnTo>
                  <a:lnTo>
                    <a:pt x="49" y="296"/>
                  </a:lnTo>
                  <a:lnTo>
                    <a:pt x="49" y="296"/>
                  </a:lnTo>
                  <a:lnTo>
                    <a:pt x="49" y="297"/>
                  </a:lnTo>
                  <a:lnTo>
                    <a:pt x="49" y="296"/>
                  </a:lnTo>
                  <a:lnTo>
                    <a:pt x="49" y="296"/>
                  </a:lnTo>
                  <a:lnTo>
                    <a:pt x="49" y="296"/>
                  </a:lnTo>
                  <a:lnTo>
                    <a:pt x="49" y="296"/>
                  </a:lnTo>
                  <a:lnTo>
                    <a:pt x="49" y="296"/>
                  </a:lnTo>
                  <a:lnTo>
                    <a:pt x="49" y="296"/>
                  </a:lnTo>
                  <a:lnTo>
                    <a:pt x="49" y="295"/>
                  </a:lnTo>
                  <a:lnTo>
                    <a:pt x="49" y="295"/>
                  </a:lnTo>
                  <a:lnTo>
                    <a:pt x="49" y="294"/>
                  </a:lnTo>
                  <a:lnTo>
                    <a:pt x="49" y="294"/>
                  </a:lnTo>
                  <a:lnTo>
                    <a:pt x="49" y="294"/>
                  </a:lnTo>
                  <a:lnTo>
                    <a:pt x="49" y="294"/>
                  </a:lnTo>
                  <a:lnTo>
                    <a:pt x="49" y="294"/>
                  </a:lnTo>
                  <a:lnTo>
                    <a:pt x="48" y="294"/>
                  </a:lnTo>
                  <a:lnTo>
                    <a:pt x="48" y="294"/>
                  </a:lnTo>
                  <a:lnTo>
                    <a:pt x="48" y="294"/>
                  </a:lnTo>
                  <a:lnTo>
                    <a:pt x="48" y="294"/>
                  </a:lnTo>
                  <a:lnTo>
                    <a:pt x="48" y="294"/>
                  </a:lnTo>
                  <a:lnTo>
                    <a:pt x="47" y="294"/>
                  </a:lnTo>
                  <a:lnTo>
                    <a:pt x="48" y="294"/>
                  </a:lnTo>
                  <a:lnTo>
                    <a:pt x="47" y="294"/>
                  </a:lnTo>
                  <a:lnTo>
                    <a:pt x="47" y="295"/>
                  </a:lnTo>
                  <a:lnTo>
                    <a:pt x="48" y="295"/>
                  </a:lnTo>
                  <a:lnTo>
                    <a:pt x="47" y="295"/>
                  </a:lnTo>
                  <a:lnTo>
                    <a:pt x="47" y="295"/>
                  </a:lnTo>
                  <a:lnTo>
                    <a:pt x="47" y="296"/>
                  </a:lnTo>
                  <a:lnTo>
                    <a:pt x="48" y="295"/>
                  </a:lnTo>
                  <a:lnTo>
                    <a:pt x="48" y="296"/>
                  </a:lnTo>
                  <a:lnTo>
                    <a:pt x="48" y="297"/>
                  </a:lnTo>
                  <a:lnTo>
                    <a:pt x="48" y="297"/>
                  </a:lnTo>
                  <a:lnTo>
                    <a:pt x="48" y="297"/>
                  </a:lnTo>
                  <a:lnTo>
                    <a:pt x="48" y="297"/>
                  </a:lnTo>
                  <a:lnTo>
                    <a:pt x="48" y="297"/>
                  </a:lnTo>
                  <a:lnTo>
                    <a:pt x="48" y="297"/>
                  </a:lnTo>
                  <a:lnTo>
                    <a:pt x="48" y="297"/>
                  </a:lnTo>
                  <a:lnTo>
                    <a:pt x="48" y="298"/>
                  </a:lnTo>
                  <a:lnTo>
                    <a:pt x="48" y="298"/>
                  </a:lnTo>
                  <a:lnTo>
                    <a:pt x="48" y="298"/>
                  </a:lnTo>
                  <a:lnTo>
                    <a:pt x="48" y="299"/>
                  </a:lnTo>
                  <a:lnTo>
                    <a:pt x="47" y="299"/>
                  </a:lnTo>
                  <a:lnTo>
                    <a:pt x="46" y="299"/>
                  </a:lnTo>
                  <a:lnTo>
                    <a:pt x="46" y="298"/>
                  </a:lnTo>
                  <a:lnTo>
                    <a:pt x="46" y="298"/>
                  </a:lnTo>
                  <a:lnTo>
                    <a:pt x="47" y="298"/>
                  </a:lnTo>
                  <a:lnTo>
                    <a:pt x="46" y="298"/>
                  </a:lnTo>
                  <a:lnTo>
                    <a:pt x="47" y="298"/>
                  </a:lnTo>
                  <a:lnTo>
                    <a:pt x="46" y="297"/>
                  </a:lnTo>
                  <a:lnTo>
                    <a:pt x="47" y="297"/>
                  </a:lnTo>
                  <a:lnTo>
                    <a:pt x="46" y="297"/>
                  </a:lnTo>
                  <a:lnTo>
                    <a:pt x="46" y="297"/>
                  </a:lnTo>
                  <a:lnTo>
                    <a:pt x="46" y="297"/>
                  </a:lnTo>
                  <a:lnTo>
                    <a:pt x="46" y="296"/>
                  </a:lnTo>
                  <a:lnTo>
                    <a:pt x="45" y="296"/>
                  </a:lnTo>
                  <a:lnTo>
                    <a:pt x="45" y="296"/>
                  </a:lnTo>
                  <a:lnTo>
                    <a:pt x="45" y="296"/>
                  </a:lnTo>
                  <a:lnTo>
                    <a:pt x="45" y="296"/>
                  </a:lnTo>
                  <a:lnTo>
                    <a:pt x="44" y="296"/>
                  </a:lnTo>
                  <a:lnTo>
                    <a:pt x="44" y="296"/>
                  </a:lnTo>
                  <a:lnTo>
                    <a:pt x="43" y="296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4" y="296"/>
                  </a:lnTo>
                  <a:lnTo>
                    <a:pt x="44" y="296"/>
                  </a:lnTo>
                  <a:lnTo>
                    <a:pt x="45" y="296"/>
                  </a:lnTo>
                  <a:lnTo>
                    <a:pt x="45" y="296"/>
                  </a:lnTo>
                  <a:lnTo>
                    <a:pt x="45" y="297"/>
                  </a:lnTo>
                  <a:lnTo>
                    <a:pt x="46" y="297"/>
                  </a:lnTo>
                  <a:lnTo>
                    <a:pt x="46" y="297"/>
                  </a:lnTo>
                  <a:lnTo>
                    <a:pt x="46" y="297"/>
                  </a:lnTo>
                  <a:lnTo>
                    <a:pt x="46" y="298"/>
                  </a:lnTo>
                  <a:lnTo>
                    <a:pt x="46" y="298"/>
                  </a:lnTo>
                  <a:lnTo>
                    <a:pt x="46" y="299"/>
                  </a:lnTo>
                  <a:lnTo>
                    <a:pt x="46" y="299"/>
                  </a:lnTo>
                  <a:lnTo>
                    <a:pt x="46" y="298"/>
                  </a:lnTo>
                  <a:lnTo>
                    <a:pt x="45" y="298"/>
                  </a:lnTo>
                  <a:lnTo>
                    <a:pt x="45" y="299"/>
                  </a:lnTo>
                  <a:lnTo>
                    <a:pt x="46" y="299"/>
                  </a:lnTo>
                  <a:lnTo>
                    <a:pt x="45" y="299"/>
                  </a:lnTo>
                  <a:lnTo>
                    <a:pt x="46" y="299"/>
                  </a:lnTo>
                  <a:lnTo>
                    <a:pt x="46" y="299"/>
                  </a:lnTo>
                  <a:lnTo>
                    <a:pt x="46" y="299"/>
                  </a:lnTo>
                  <a:lnTo>
                    <a:pt x="46" y="300"/>
                  </a:lnTo>
                  <a:lnTo>
                    <a:pt x="46" y="299"/>
                  </a:lnTo>
                  <a:lnTo>
                    <a:pt x="46" y="300"/>
                  </a:lnTo>
                  <a:lnTo>
                    <a:pt x="46" y="299"/>
                  </a:lnTo>
                  <a:lnTo>
                    <a:pt x="47" y="299"/>
                  </a:lnTo>
                  <a:lnTo>
                    <a:pt x="47" y="300"/>
                  </a:lnTo>
                  <a:lnTo>
                    <a:pt x="47" y="299"/>
                  </a:lnTo>
                  <a:lnTo>
                    <a:pt x="47" y="300"/>
                  </a:lnTo>
                  <a:lnTo>
                    <a:pt x="47" y="301"/>
                  </a:lnTo>
                  <a:lnTo>
                    <a:pt x="47" y="301"/>
                  </a:lnTo>
                  <a:lnTo>
                    <a:pt x="48" y="301"/>
                  </a:lnTo>
                  <a:lnTo>
                    <a:pt x="48" y="302"/>
                  </a:lnTo>
                  <a:lnTo>
                    <a:pt x="47" y="302"/>
                  </a:lnTo>
                  <a:lnTo>
                    <a:pt x="47" y="302"/>
                  </a:lnTo>
                  <a:lnTo>
                    <a:pt x="47" y="302"/>
                  </a:lnTo>
                  <a:lnTo>
                    <a:pt x="46" y="302"/>
                  </a:lnTo>
                  <a:lnTo>
                    <a:pt x="46" y="302"/>
                  </a:lnTo>
                  <a:lnTo>
                    <a:pt x="47" y="302"/>
                  </a:lnTo>
                  <a:lnTo>
                    <a:pt x="47" y="303"/>
                  </a:lnTo>
                  <a:lnTo>
                    <a:pt x="47" y="302"/>
                  </a:lnTo>
                  <a:lnTo>
                    <a:pt x="47" y="303"/>
                  </a:lnTo>
                  <a:lnTo>
                    <a:pt x="47" y="304"/>
                  </a:lnTo>
                  <a:lnTo>
                    <a:pt x="47" y="303"/>
                  </a:lnTo>
                  <a:lnTo>
                    <a:pt x="47" y="304"/>
                  </a:lnTo>
                  <a:lnTo>
                    <a:pt x="46" y="304"/>
                  </a:lnTo>
                  <a:lnTo>
                    <a:pt x="46" y="303"/>
                  </a:lnTo>
                  <a:lnTo>
                    <a:pt x="46" y="303"/>
                  </a:lnTo>
                  <a:lnTo>
                    <a:pt x="46" y="303"/>
                  </a:lnTo>
                  <a:lnTo>
                    <a:pt x="46" y="303"/>
                  </a:lnTo>
                  <a:lnTo>
                    <a:pt x="46" y="302"/>
                  </a:lnTo>
                  <a:lnTo>
                    <a:pt x="46" y="302"/>
                  </a:lnTo>
                  <a:lnTo>
                    <a:pt x="46" y="302"/>
                  </a:lnTo>
                  <a:lnTo>
                    <a:pt x="46" y="302"/>
                  </a:lnTo>
                  <a:lnTo>
                    <a:pt x="46" y="302"/>
                  </a:lnTo>
                  <a:lnTo>
                    <a:pt x="46" y="302"/>
                  </a:lnTo>
                  <a:lnTo>
                    <a:pt x="46" y="302"/>
                  </a:lnTo>
                  <a:lnTo>
                    <a:pt x="46" y="303"/>
                  </a:lnTo>
                  <a:lnTo>
                    <a:pt x="46" y="304"/>
                  </a:lnTo>
                  <a:lnTo>
                    <a:pt x="46" y="304"/>
                  </a:lnTo>
                  <a:lnTo>
                    <a:pt x="46" y="304"/>
                  </a:lnTo>
                  <a:lnTo>
                    <a:pt x="45" y="304"/>
                  </a:lnTo>
                  <a:lnTo>
                    <a:pt x="45" y="304"/>
                  </a:lnTo>
                  <a:lnTo>
                    <a:pt x="46" y="304"/>
                  </a:lnTo>
                  <a:lnTo>
                    <a:pt x="45" y="304"/>
                  </a:lnTo>
                  <a:lnTo>
                    <a:pt x="46" y="304"/>
                  </a:lnTo>
                  <a:lnTo>
                    <a:pt x="46" y="305"/>
                  </a:lnTo>
                  <a:lnTo>
                    <a:pt x="45" y="305"/>
                  </a:lnTo>
                  <a:lnTo>
                    <a:pt x="45" y="304"/>
                  </a:lnTo>
                  <a:lnTo>
                    <a:pt x="45" y="305"/>
                  </a:lnTo>
                  <a:lnTo>
                    <a:pt x="45" y="305"/>
                  </a:lnTo>
                  <a:lnTo>
                    <a:pt x="45" y="305"/>
                  </a:lnTo>
                  <a:lnTo>
                    <a:pt x="45" y="304"/>
                  </a:lnTo>
                  <a:lnTo>
                    <a:pt x="45" y="304"/>
                  </a:lnTo>
                  <a:lnTo>
                    <a:pt x="45" y="304"/>
                  </a:lnTo>
                  <a:lnTo>
                    <a:pt x="45" y="304"/>
                  </a:lnTo>
                  <a:lnTo>
                    <a:pt x="45" y="304"/>
                  </a:lnTo>
                  <a:lnTo>
                    <a:pt x="45" y="304"/>
                  </a:lnTo>
                  <a:lnTo>
                    <a:pt x="45" y="304"/>
                  </a:lnTo>
                  <a:lnTo>
                    <a:pt x="45" y="305"/>
                  </a:lnTo>
                  <a:lnTo>
                    <a:pt x="45" y="305"/>
                  </a:lnTo>
                  <a:lnTo>
                    <a:pt x="45" y="304"/>
                  </a:lnTo>
                  <a:lnTo>
                    <a:pt x="45" y="305"/>
                  </a:lnTo>
                  <a:lnTo>
                    <a:pt x="45" y="305"/>
                  </a:lnTo>
                  <a:lnTo>
                    <a:pt x="45" y="305"/>
                  </a:lnTo>
                  <a:lnTo>
                    <a:pt x="45" y="305"/>
                  </a:lnTo>
                  <a:lnTo>
                    <a:pt x="44" y="305"/>
                  </a:lnTo>
                  <a:lnTo>
                    <a:pt x="45" y="305"/>
                  </a:lnTo>
                  <a:lnTo>
                    <a:pt x="44" y="305"/>
                  </a:lnTo>
                  <a:lnTo>
                    <a:pt x="44" y="305"/>
                  </a:lnTo>
                  <a:lnTo>
                    <a:pt x="44" y="305"/>
                  </a:lnTo>
                  <a:lnTo>
                    <a:pt x="44" y="305"/>
                  </a:lnTo>
                  <a:lnTo>
                    <a:pt x="44" y="305"/>
                  </a:lnTo>
                  <a:lnTo>
                    <a:pt x="44" y="305"/>
                  </a:lnTo>
                  <a:lnTo>
                    <a:pt x="44" y="306"/>
                  </a:lnTo>
                  <a:lnTo>
                    <a:pt x="43" y="306"/>
                  </a:lnTo>
                  <a:lnTo>
                    <a:pt x="42" y="306"/>
                  </a:lnTo>
                  <a:lnTo>
                    <a:pt x="42" y="306"/>
                  </a:lnTo>
                  <a:lnTo>
                    <a:pt x="42" y="306"/>
                  </a:lnTo>
                  <a:lnTo>
                    <a:pt x="42" y="306"/>
                  </a:lnTo>
                  <a:lnTo>
                    <a:pt x="42" y="305"/>
                  </a:lnTo>
                  <a:lnTo>
                    <a:pt x="42" y="305"/>
                  </a:lnTo>
                  <a:lnTo>
                    <a:pt x="42" y="304"/>
                  </a:lnTo>
                  <a:lnTo>
                    <a:pt x="42" y="305"/>
                  </a:lnTo>
                  <a:lnTo>
                    <a:pt x="41" y="305"/>
                  </a:lnTo>
                  <a:lnTo>
                    <a:pt x="41" y="305"/>
                  </a:lnTo>
                  <a:lnTo>
                    <a:pt x="41" y="305"/>
                  </a:lnTo>
                  <a:lnTo>
                    <a:pt x="41" y="305"/>
                  </a:lnTo>
                  <a:lnTo>
                    <a:pt x="41" y="305"/>
                  </a:lnTo>
                  <a:lnTo>
                    <a:pt x="41" y="305"/>
                  </a:lnTo>
                  <a:lnTo>
                    <a:pt x="41" y="304"/>
                  </a:lnTo>
                  <a:lnTo>
                    <a:pt x="41" y="304"/>
                  </a:lnTo>
                  <a:lnTo>
                    <a:pt x="41" y="304"/>
                  </a:lnTo>
                  <a:lnTo>
                    <a:pt x="41" y="305"/>
                  </a:lnTo>
                  <a:lnTo>
                    <a:pt x="40" y="305"/>
                  </a:lnTo>
                  <a:lnTo>
                    <a:pt x="40" y="304"/>
                  </a:lnTo>
                  <a:lnTo>
                    <a:pt x="41" y="304"/>
                  </a:lnTo>
                  <a:lnTo>
                    <a:pt x="40" y="304"/>
                  </a:lnTo>
                  <a:lnTo>
                    <a:pt x="40" y="304"/>
                  </a:lnTo>
                  <a:lnTo>
                    <a:pt x="40" y="304"/>
                  </a:lnTo>
                  <a:lnTo>
                    <a:pt x="40" y="304"/>
                  </a:lnTo>
                  <a:lnTo>
                    <a:pt x="40" y="304"/>
                  </a:lnTo>
                  <a:lnTo>
                    <a:pt x="40" y="305"/>
                  </a:lnTo>
                  <a:lnTo>
                    <a:pt x="41" y="305"/>
                  </a:lnTo>
                  <a:lnTo>
                    <a:pt x="40" y="305"/>
                  </a:lnTo>
                  <a:lnTo>
                    <a:pt x="41" y="305"/>
                  </a:lnTo>
                  <a:lnTo>
                    <a:pt x="41" y="305"/>
                  </a:lnTo>
                  <a:lnTo>
                    <a:pt x="41" y="305"/>
                  </a:lnTo>
                  <a:lnTo>
                    <a:pt x="41" y="306"/>
                  </a:lnTo>
                  <a:lnTo>
                    <a:pt x="41" y="305"/>
                  </a:lnTo>
                  <a:lnTo>
                    <a:pt x="41" y="305"/>
                  </a:lnTo>
                  <a:lnTo>
                    <a:pt x="41" y="306"/>
                  </a:lnTo>
                  <a:lnTo>
                    <a:pt x="40" y="306"/>
                  </a:lnTo>
                  <a:lnTo>
                    <a:pt x="40" y="306"/>
                  </a:lnTo>
                  <a:lnTo>
                    <a:pt x="40" y="306"/>
                  </a:lnTo>
                  <a:lnTo>
                    <a:pt x="40" y="306"/>
                  </a:lnTo>
                  <a:lnTo>
                    <a:pt x="40" y="306"/>
                  </a:lnTo>
                  <a:lnTo>
                    <a:pt x="39" y="306"/>
                  </a:lnTo>
                  <a:lnTo>
                    <a:pt x="40" y="306"/>
                  </a:lnTo>
                  <a:lnTo>
                    <a:pt x="39" y="306"/>
                  </a:lnTo>
                  <a:lnTo>
                    <a:pt x="40" y="306"/>
                  </a:lnTo>
                  <a:lnTo>
                    <a:pt x="40" y="307"/>
                  </a:lnTo>
                  <a:lnTo>
                    <a:pt x="40" y="306"/>
                  </a:lnTo>
                  <a:lnTo>
                    <a:pt x="40" y="307"/>
                  </a:lnTo>
                  <a:lnTo>
                    <a:pt x="40" y="307"/>
                  </a:lnTo>
                  <a:lnTo>
                    <a:pt x="40" y="307"/>
                  </a:lnTo>
                  <a:lnTo>
                    <a:pt x="40" y="307"/>
                  </a:lnTo>
                  <a:lnTo>
                    <a:pt x="40" y="307"/>
                  </a:lnTo>
                  <a:lnTo>
                    <a:pt x="39" y="307"/>
                  </a:lnTo>
                  <a:lnTo>
                    <a:pt x="39" y="306"/>
                  </a:lnTo>
                  <a:lnTo>
                    <a:pt x="39" y="307"/>
                  </a:lnTo>
                  <a:lnTo>
                    <a:pt x="39" y="306"/>
                  </a:lnTo>
                  <a:lnTo>
                    <a:pt x="39" y="307"/>
                  </a:lnTo>
                  <a:lnTo>
                    <a:pt x="38" y="307"/>
                  </a:lnTo>
                  <a:lnTo>
                    <a:pt x="38" y="308"/>
                  </a:lnTo>
                  <a:lnTo>
                    <a:pt x="38" y="307"/>
                  </a:lnTo>
                  <a:lnTo>
                    <a:pt x="38" y="308"/>
                  </a:lnTo>
                  <a:lnTo>
                    <a:pt x="38" y="308"/>
                  </a:lnTo>
                  <a:lnTo>
                    <a:pt x="39" y="308"/>
                  </a:lnTo>
                  <a:lnTo>
                    <a:pt x="38" y="308"/>
                  </a:lnTo>
                  <a:lnTo>
                    <a:pt x="38" y="308"/>
                  </a:lnTo>
                  <a:lnTo>
                    <a:pt x="39" y="308"/>
                  </a:lnTo>
                  <a:lnTo>
                    <a:pt x="38" y="308"/>
                  </a:lnTo>
                  <a:lnTo>
                    <a:pt x="38" y="309"/>
                  </a:lnTo>
                  <a:lnTo>
                    <a:pt x="38" y="308"/>
                  </a:lnTo>
                  <a:lnTo>
                    <a:pt x="38" y="309"/>
                  </a:lnTo>
                  <a:lnTo>
                    <a:pt x="38" y="309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36" y="309"/>
                  </a:lnTo>
                  <a:lnTo>
                    <a:pt x="35" y="309"/>
                  </a:lnTo>
                  <a:lnTo>
                    <a:pt x="35" y="309"/>
                  </a:lnTo>
                  <a:lnTo>
                    <a:pt x="35" y="309"/>
                  </a:lnTo>
                  <a:lnTo>
                    <a:pt x="36" y="309"/>
                  </a:lnTo>
                  <a:lnTo>
                    <a:pt x="36" y="309"/>
                  </a:lnTo>
                  <a:lnTo>
                    <a:pt x="36" y="309"/>
                  </a:lnTo>
                  <a:lnTo>
                    <a:pt x="36" y="309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36" y="309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36" y="309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37" y="310"/>
                  </a:lnTo>
                  <a:lnTo>
                    <a:pt x="37" y="310"/>
                  </a:lnTo>
                  <a:lnTo>
                    <a:pt x="36" y="310"/>
                  </a:lnTo>
                  <a:lnTo>
                    <a:pt x="36" y="310"/>
                  </a:lnTo>
                  <a:lnTo>
                    <a:pt x="35" y="310"/>
                  </a:lnTo>
                  <a:lnTo>
                    <a:pt x="35" y="311"/>
                  </a:lnTo>
                  <a:lnTo>
                    <a:pt x="35" y="311"/>
                  </a:lnTo>
                  <a:lnTo>
                    <a:pt x="35" y="311"/>
                  </a:lnTo>
                  <a:lnTo>
                    <a:pt x="35" y="310"/>
                  </a:lnTo>
                  <a:lnTo>
                    <a:pt x="35" y="310"/>
                  </a:lnTo>
                  <a:lnTo>
                    <a:pt x="35" y="311"/>
                  </a:lnTo>
                  <a:lnTo>
                    <a:pt x="35" y="310"/>
                  </a:lnTo>
                  <a:lnTo>
                    <a:pt x="35" y="311"/>
                  </a:lnTo>
                  <a:lnTo>
                    <a:pt x="35" y="311"/>
                  </a:lnTo>
                  <a:lnTo>
                    <a:pt x="35" y="311"/>
                  </a:lnTo>
                  <a:lnTo>
                    <a:pt x="35" y="311"/>
                  </a:lnTo>
                  <a:lnTo>
                    <a:pt x="35" y="311"/>
                  </a:lnTo>
                  <a:lnTo>
                    <a:pt x="35" y="312"/>
                  </a:lnTo>
                  <a:lnTo>
                    <a:pt x="34" y="312"/>
                  </a:lnTo>
                  <a:lnTo>
                    <a:pt x="34" y="312"/>
                  </a:lnTo>
                  <a:lnTo>
                    <a:pt x="34" y="312"/>
                  </a:lnTo>
                  <a:lnTo>
                    <a:pt x="33" y="312"/>
                  </a:lnTo>
                  <a:lnTo>
                    <a:pt x="33" y="313"/>
                  </a:lnTo>
                  <a:lnTo>
                    <a:pt x="33" y="312"/>
                  </a:lnTo>
                  <a:lnTo>
                    <a:pt x="33" y="313"/>
                  </a:lnTo>
                  <a:lnTo>
                    <a:pt x="34" y="313"/>
                  </a:lnTo>
                  <a:lnTo>
                    <a:pt x="33" y="313"/>
                  </a:lnTo>
                  <a:lnTo>
                    <a:pt x="33" y="313"/>
                  </a:lnTo>
                  <a:lnTo>
                    <a:pt x="33" y="313"/>
                  </a:lnTo>
                  <a:lnTo>
                    <a:pt x="33" y="313"/>
                  </a:lnTo>
                  <a:lnTo>
                    <a:pt x="33" y="313"/>
                  </a:lnTo>
                  <a:lnTo>
                    <a:pt x="33" y="313"/>
                  </a:lnTo>
                  <a:lnTo>
                    <a:pt x="33" y="313"/>
                  </a:lnTo>
                  <a:lnTo>
                    <a:pt x="33" y="313"/>
                  </a:lnTo>
                  <a:lnTo>
                    <a:pt x="33" y="313"/>
                  </a:lnTo>
                  <a:lnTo>
                    <a:pt x="33" y="314"/>
                  </a:lnTo>
                  <a:lnTo>
                    <a:pt x="32" y="314"/>
                  </a:lnTo>
                  <a:lnTo>
                    <a:pt x="33" y="314"/>
                  </a:lnTo>
                  <a:lnTo>
                    <a:pt x="32" y="314"/>
                  </a:lnTo>
                  <a:lnTo>
                    <a:pt x="32" y="314"/>
                  </a:lnTo>
                  <a:lnTo>
                    <a:pt x="31" y="314"/>
                  </a:lnTo>
                  <a:lnTo>
                    <a:pt x="31" y="315"/>
                  </a:lnTo>
                  <a:lnTo>
                    <a:pt x="31" y="315"/>
                  </a:lnTo>
                  <a:lnTo>
                    <a:pt x="31" y="315"/>
                  </a:lnTo>
                  <a:lnTo>
                    <a:pt x="31" y="315"/>
                  </a:lnTo>
                  <a:lnTo>
                    <a:pt x="31" y="314"/>
                  </a:lnTo>
                  <a:lnTo>
                    <a:pt x="31" y="315"/>
                  </a:lnTo>
                  <a:lnTo>
                    <a:pt x="31" y="314"/>
                  </a:lnTo>
                  <a:lnTo>
                    <a:pt x="30" y="315"/>
                  </a:lnTo>
                  <a:lnTo>
                    <a:pt x="31" y="315"/>
                  </a:lnTo>
                  <a:lnTo>
                    <a:pt x="30" y="315"/>
                  </a:lnTo>
                  <a:lnTo>
                    <a:pt x="30" y="315"/>
                  </a:lnTo>
                  <a:lnTo>
                    <a:pt x="30" y="315"/>
                  </a:lnTo>
                  <a:lnTo>
                    <a:pt x="30" y="316"/>
                  </a:lnTo>
                  <a:lnTo>
                    <a:pt x="30" y="315"/>
                  </a:lnTo>
                  <a:lnTo>
                    <a:pt x="30" y="316"/>
                  </a:lnTo>
                  <a:lnTo>
                    <a:pt x="30" y="316"/>
                  </a:lnTo>
                  <a:lnTo>
                    <a:pt x="29" y="316"/>
                  </a:lnTo>
                  <a:lnTo>
                    <a:pt x="30" y="316"/>
                  </a:lnTo>
                  <a:lnTo>
                    <a:pt x="29" y="316"/>
                  </a:lnTo>
                  <a:lnTo>
                    <a:pt x="30" y="316"/>
                  </a:lnTo>
                  <a:lnTo>
                    <a:pt x="30" y="316"/>
                  </a:lnTo>
                  <a:lnTo>
                    <a:pt x="30" y="316"/>
                  </a:lnTo>
                  <a:lnTo>
                    <a:pt x="30" y="316"/>
                  </a:lnTo>
                  <a:lnTo>
                    <a:pt x="29" y="316"/>
                  </a:lnTo>
                  <a:lnTo>
                    <a:pt x="30" y="316"/>
                  </a:lnTo>
                  <a:lnTo>
                    <a:pt x="29" y="316"/>
                  </a:lnTo>
                  <a:lnTo>
                    <a:pt x="30" y="316"/>
                  </a:lnTo>
                  <a:lnTo>
                    <a:pt x="29" y="316"/>
                  </a:lnTo>
                  <a:lnTo>
                    <a:pt x="29" y="317"/>
                  </a:lnTo>
                  <a:lnTo>
                    <a:pt x="29" y="317"/>
                  </a:lnTo>
                  <a:lnTo>
                    <a:pt x="29" y="317"/>
                  </a:lnTo>
                  <a:lnTo>
                    <a:pt x="29" y="317"/>
                  </a:lnTo>
                  <a:lnTo>
                    <a:pt x="29" y="317"/>
                  </a:lnTo>
                  <a:lnTo>
                    <a:pt x="29" y="317"/>
                  </a:lnTo>
                  <a:lnTo>
                    <a:pt x="29" y="317"/>
                  </a:lnTo>
                  <a:lnTo>
                    <a:pt x="29" y="317"/>
                  </a:lnTo>
                  <a:lnTo>
                    <a:pt x="29" y="316"/>
                  </a:lnTo>
                  <a:lnTo>
                    <a:pt x="29" y="316"/>
                  </a:lnTo>
                  <a:lnTo>
                    <a:pt x="29" y="316"/>
                  </a:lnTo>
                  <a:lnTo>
                    <a:pt x="29" y="317"/>
                  </a:lnTo>
                  <a:lnTo>
                    <a:pt x="28" y="317"/>
                  </a:lnTo>
                  <a:lnTo>
                    <a:pt x="27" y="317"/>
                  </a:lnTo>
                  <a:lnTo>
                    <a:pt x="28" y="317"/>
                  </a:lnTo>
                  <a:lnTo>
                    <a:pt x="27" y="317"/>
                  </a:lnTo>
                  <a:lnTo>
                    <a:pt x="28" y="317"/>
                  </a:lnTo>
                  <a:lnTo>
                    <a:pt x="28" y="316"/>
                  </a:lnTo>
                  <a:lnTo>
                    <a:pt x="27" y="316"/>
                  </a:lnTo>
                  <a:lnTo>
                    <a:pt x="27" y="317"/>
                  </a:lnTo>
                  <a:lnTo>
                    <a:pt x="27" y="316"/>
                  </a:lnTo>
                  <a:lnTo>
                    <a:pt x="28" y="316"/>
                  </a:lnTo>
                  <a:lnTo>
                    <a:pt x="28" y="316"/>
                  </a:lnTo>
                  <a:lnTo>
                    <a:pt x="27" y="316"/>
                  </a:lnTo>
                  <a:lnTo>
                    <a:pt x="27" y="315"/>
                  </a:lnTo>
                  <a:lnTo>
                    <a:pt x="27" y="316"/>
                  </a:lnTo>
                  <a:lnTo>
                    <a:pt x="27" y="316"/>
                  </a:lnTo>
                  <a:lnTo>
                    <a:pt x="27" y="316"/>
                  </a:lnTo>
                  <a:lnTo>
                    <a:pt x="27" y="316"/>
                  </a:lnTo>
                  <a:lnTo>
                    <a:pt x="27" y="317"/>
                  </a:lnTo>
                  <a:lnTo>
                    <a:pt x="27" y="316"/>
                  </a:lnTo>
                  <a:lnTo>
                    <a:pt x="27" y="316"/>
                  </a:lnTo>
                  <a:lnTo>
                    <a:pt x="27" y="317"/>
                  </a:lnTo>
                  <a:lnTo>
                    <a:pt x="27" y="317"/>
                  </a:lnTo>
                  <a:lnTo>
                    <a:pt x="27" y="317"/>
                  </a:lnTo>
                  <a:lnTo>
                    <a:pt x="27" y="317"/>
                  </a:lnTo>
                  <a:lnTo>
                    <a:pt x="27" y="317"/>
                  </a:lnTo>
                  <a:lnTo>
                    <a:pt x="27" y="317"/>
                  </a:lnTo>
                  <a:lnTo>
                    <a:pt x="26" y="317"/>
                  </a:lnTo>
                  <a:lnTo>
                    <a:pt x="26" y="317"/>
                  </a:lnTo>
                  <a:lnTo>
                    <a:pt x="25" y="317"/>
                  </a:lnTo>
                  <a:lnTo>
                    <a:pt x="24" y="317"/>
                  </a:lnTo>
                  <a:lnTo>
                    <a:pt x="25" y="317"/>
                  </a:lnTo>
                  <a:lnTo>
                    <a:pt x="24" y="317"/>
                  </a:lnTo>
                  <a:lnTo>
                    <a:pt x="24" y="318"/>
                  </a:lnTo>
                  <a:lnTo>
                    <a:pt x="24" y="318"/>
                  </a:lnTo>
                  <a:lnTo>
                    <a:pt x="24" y="318"/>
                  </a:lnTo>
                  <a:lnTo>
                    <a:pt x="24" y="318"/>
                  </a:lnTo>
                  <a:lnTo>
                    <a:pt x="24" y="318"/>
                  </a:lnTo>
                  <a:lnTo>
                    <a:pt x="24" y="318"/>
                  </a:lnTo>
                  <a:lnTo>
                    <a:pt x="23" y="318"/>
                  </a:lnTo>
                  <a:lnTo>
                    <a:pt x="23" y="319"/>
                  </a:lnTo>
                  <a:lnTo>
                    <a:pt x="23" y="318"/>
                  </a:lnTo>
                  <a:lnTo>
                    <a:pt x="23" y="318"/>
                  </a:lnTo>
                  <a:lnTo>
                    <a:pt x="22" y="318"/>
                  </a:lnTo>
                  <a:lnTo>
                    <a:pt x="23" y="318"/>
                  </a:lnTo>
                  <a:lnTo>
                    <a:pt x="22" y="318"/>
                  </a:lnTo>
                  <a:lnTo>
                    <a:pt x="23" y="318"/>
                  </a:lnTo>
                  <a:lnTo>
                    <a:pt x="22" y="318"/>
                  </a:lnTo>
                  <a:lnTo>
                    <a:pt x="23" y="318"/>
                  </a:lnTo>
                  <a:lnTo>
                    <a:pt x="22" y="318"/>
                  </a:lnTo>
                  <a:lnTo>
                    <a:pt x="22" y="318"/>
                  </a:lnTo>
                  <a:lnTo>
                    <a:pt x="22" y="317"/>
                  </a:lnTo>
                  <a:lnTo>
                    <a:pt x="22" y="318"/>
                  </a:lnTo>
                  <a:lnTo>
                    <a:pt x="22" y="317"/>
                  </a:lnTo>
                  <a:lnTo>
                    <a:pt x="21" y="317"/>
                  </a:lnTo>
                  <a:lnTo>
                    <a:pt x="21" y="318"/>
                  </a:lnTo>
                  <a:lnTo>
                    <a:pt x="21" y="317"/>
                  </a:lnTo>
                  <a:lnTo>
                    <a:pt x="21" y="318"/>
                  </a:lnTo>
                  <a:lnTo>
                    <a:pt x="20" y="318"/>
                  </a:lnTo>
                  <a:lnTo>
                    <a:pt x="21" y="318"/>
                  </a:lnTo>
                  <a:lnTo>
                    <a:pt x="20" y="318"/>
                  </a:lnTo>
                  <a:lnTo>
                    <a:pt x="20" y="317"/>
                  </a:lnTo>
                  <a:lnTo>
                    <a:pt x="21" y="317"/>
                  </a:lnTo>
                  <a:lnTo>
                    <a:pt x="20" y="317"/>
                  </a:lnTo>
                  <a:lnTo>
                    <a:pt x="20" y="318"/>
                  </a:lnTo>
                  <a:lnTo>
                    <a:pt x="20" y="317"/>
                  </a:lnTo>
                  <a:lnTo>
                    <a:pt x="20" y="318"/>
                  </a:lnTo>
                  <a:lnTo>
                    <a:pt x="20" y="318"/>
                  </a:lnTo>
                  <a:lnTo>
                    <a:pt x="20" y="318"/>
                  </a:lnTo>
                  <a:lnTo>
                    <a:pt x="20" y="318"/>
                  </a:lnTo>
                  <a:lnTo>
                    <a:pt x="20" y="319"/>
                  </a:lnTo>
                  <a:lnTo>
                    <a:pt x="19" y="319"/>
                  </a:lnTo>
                  <a:lnTo>
                    <a:pt x="19" y="318"/>
                  </a:lnTo>
                  <a:lnTo>
                    <a:pt x="20" y="318"/>
                  </a:lnTo>
                  <a:lnTo>
                    <a:pt x="20" y="317"/>
                  </a:lnTo>
                  <a:lnTo>
                    <a:pt x="20" y="317"/>
                  </a:lnTo>
                  <a:lnTo>
                    <a:pt x="20" y="317"/>
                  </a:lnTo>
                  <a:lnTo>
                    <a:pt x="20" y="317"/>
                  </a:lnTo>
                  <a:lnTo>
                    <a:pt x="20" y="317"/>
                  </a:lnTo>
                  <a:lnTo>
                    <a:pt x="19" y="317"/>
                  </a:lnTo>
                  <a:lnTo>
                    <a:pt x="19" y="318"/>
                  </a:lnTo>
                  <a:lnTo>
                    <a:pt x="19" y="318"/>
                  </a:lnTo>
                  <a:lnTo>
                    <a:pt x="19" y="318"/>
                  </a:lnTo>
                  <a:lnTo>
                    <a:pt x="19" y="318"/>
                  </a:lnTo>
                  <a:lnTo>
                    <a:pt x="19" y="318"/>
                  </a:lnTo>
                  <a:lnTo>
                    <a:pt x="19" y="318"/>
                  </a:lnTo>
                  <a:lnTo>
                    <a:pt x="19" y="317"/>
                  </a:lnTo>
                  <a:lnTo>
                    <a:pt x="19" y="317"/>
                  </a:lnTo>
                  <a:lnTo>
                    <a:pt x="19" y="317"/>
                  </a:lnTo>
                  <a:lnTo>
                    <a:pt x="19" y="317"/>
                  </a:lnTo>
                  <a:lnTo>
                    <a:pt x="19" y="317"/>
                  </a:lnTo>
                  <a:lnTo>
                    <a:pt x="19" y="317"/>
                  </a:lnTo>
                  <a:lnTo>
                    <a:pt x="19" y="317"/>
                  </a:lnTo>
                  <a:lnTo>
                    <a:pt x="18" y="317"/>
                  </a:lnTo>
                  <a:lnTo>
                    <a:pt x="19" y="317"/>
                  </a:lnTo>
                  <a:lnTo>
                    <a:pt x="18" y="317"/>
                  </a:lnTo>
                  <a:lnTo>
                    <a:pt x="18" y="317"/>
                  </a:lnTo>
                  <a:lnTo>
                    <a:pt x="18" y="317"/>
                  </a:lnTo>
                  <a:lnTo>
                    <a:pt x="18" y="317"/>
                  </a:lnTo>
                  <a:lnTo>
                    <a:pt x="18" y="317"/>
                  </a:lnTo>
                  <a:lnTo>
                    <a:pt x="18" y="317"/>
                  </a:lnTo>
                  <a:lnTo>
                    <a:pt x="17" y="317"/>
                  </a:lnTo>
                  <a:lnTo>
                    <a:pt x="18" y="317"/>
                  </a:lnTo>
                  <a:lnTo>
                    <a:pt x="17" y="317"/>
                  </a:lnTo>
                  <a:lnTo>
                    <a:pt x="16" y="317"/>
                  </a:lnTo>
                  <a:lnTo>
                    <a:pt x="16" y="317"/>
                  </a:lnTo>
                  <a:lnTo>
                    <a:pt x="16" y="317"/>
                  </a:lnTo>
                  <a:lnTo>
                    <a:pt x="15" y="317"/>
                  </a:lnTo>
                  <a:lnTo>
                    <a:pt x="16" y="317"/>
                  </a:lnTo>
                  <a:lnTo>
                    <a:pt x="16" y="316"/>
                  </a:lnTo>
                  <a:lnTo>
                    <a:pt x="16" y="316"/>
                  </a:lnTo>
                  <a:lnTo>
                    <a:pt x="16" y="316"/>
                  </a:lnTo>
                  <a:lnTo>
                    <a:pt x="17" y="316"/>
                  </a:lnTo>
                  <a:lnTo>
                    <a:pt x="17" y="315"/>
                  </a:lnTo>
                  <a:lnTo>
                    <a:pt x="18" y="315"/>
                  </a:lnTo>
                  <a:lnTo>
                    <a:pt x="18" y="315"/>
                  </a:lnTo>
                  <a:lnTo>
                    <a:pt x="18" y="314"/>
                  </a:lnTo>
                  <a:lnTo>
                    <a:pt x="19" y="314"/>
                  </a:lnTo>
                  <a:lnTo>
                    <a:pt x="18" y="314"/>
                  </a:lnTo>
                  <a:lnTo>
                    <a:pt x="18" y="315"/>
                  </a:lnTo>
                  <a:lnTo>
                    <a:pt x="18" y="315"/>
                  </a:lnTo>
                  <a:lnTo>
                    <a:pt x="17" y="315"/>
                  </a:lnTo>
                  <a:lnTo>
                    <a:pt x="17" y="316"/>
                  </a:lnTo>
                  <a:lnTo>
                    <a:pt x="17" y="315"/>
                  </a:lnTo>
                  <a:lnTo>
                    <a:pt x="16" y="315"/>
                  </a:lnTo>
                  <a:lnTo>
                    <a:pt x="16" y="314"/>
                  </a:lnTo>
                  <a:lnTo>
                    <a:pt x="16" y="315"/>
                  </a:lnTo>
                  <a:lnTo>
                    <a:pt x="16" y="315"/>
                  </a:lnTo>
                  <a:lnTo>
                    <a:pt x="15" y="315"/>
                  </a:lnTo>
                  <a:lnTo>
                    <a:pt x="15" y="315"/>
                  </a:lnTo>
                  <a:lnTo>
                    <a:pt x="14" y="315"/>
                  </a:lnTo>
                  <a:lnTo>
                    <a:pt x="14" y="314"/>
                  </a:lnTo>
                  <a:lnTo>
                    <a:pt x="14" y="314"/>
                  </a:lnTo>
                  <a:lnTo>
                    <a:pt x="14" y="314"/>
                  </a:lnTo>
                  <a:lnTo>
                    <a:pt x="14" y="314"/>
                  </a:lnTo>
                  <a:lnTo>
                    <a:pt x="14" y="314"/>
                  </a:lnTo>
                  <a:lnTo>
                    <a:pt x="14" y="314"/>
                  </a:lnTo>
                  <a:lnTo>
                    <a:pt x="13" y="314"/>
                  </a:lnTo>
                  <a:lnTo>
                    <a:pt x="12" y="314"/>
                  </a:lnTo>
                  <a:lnTo>
                    <a:pt x="12" y="314"/>
                  </a:lnTo>
                  <a:lnTo>
                    <a:pt x="12" y="313"/>
                  </a:lnTo>
                  <a:lnTo>
                    <a:pt x="11" y="313"/>
                  </a:lnTo>
                  <a:lnTo>
                    <a:pt x="11" y="313"/>
                  </a:lnTo>
                  <a:lnTo>
                    <a:pt x="11" y="312"/>
                  </a:lnTo>
                  <a:lnTo>
                    <a:pt x="11" y="313"/>
                  </a:lnTo>
                  <a:lnTo>
                    <a:pt x="11" y="313"/>
                  </a:lnTo>
                  <a:lnTo>
                    <a:pt x="11" y="313"/>
                  </a:lnTo>
                  <a:lnTo>
                    <a:pt x="11" y="313"/>
                  </a:lnTo>
                  <a:lnTo>
                    <a:pt x="11" y="313"/>
                  </a:lnTo>
                  <a:lnTo>
                    <a:pt x="11" y="312"/>
                  </a:lnTo>
                  <a:lnTo>
                    <a:pt x="11" y="313"/>
                  </a:lnTo>
                  <a:lnTo>
                    <a:pt x="11" y="312"/>
                  </a:lnTo>
                  <a:lnTo>
                    <a:pt x="11" y="313"/>
                  </a:lnTo>
                  <a:lnTo>
                    <a:pt x="10" y="313"/>
                  </a:lnTo>
                  <a:lnTo>
                    <a:pt x="11" y="313"/>
                  </a:lnTo>
                  <a:lnTo>
                    <a:pt x="10" y="313"/>
                  </a:lnTo>
                  <a:lnTo>
                    <a:pt x="10" y="312"/>
                  </a:lnTo>
                  <a:lnTo>
                    <a:pt x="11" y="312"/>
                  </a:lnTo>
                  <a:lnTo>
                    <a:pt x="11" y="312"/>
                  </a:lnTo>
                  <a:lnTo>
                    <a:pt x="11" y="312"/>
                  </a:lnTo>
                  <a:lnTo>
                    <a:pt x="10" y="312"/>
                  </a:lnTo>
                  <a:lnTo>
                    <a:pt x="9" y="312"/>
                  </a:lnTo>
                  <a:lnTo>
                    <a:pt x="9" y="312"/>
                  </a:lnTo>
                  <a:lnTo>
                    <a:pt x="9" y="312"/>
                  </a:lnTo>
                  <a:lnTo>
                    <a:pt x="8" y="312"/>
                  </a:lnTo>
                  <a:lnTo>
                    <a:pt x="8" y="311"/>
                  </a:lnTo>
                  <a:lnTo>
                    <a:pt x="8" y="310"/>
                  </a:lnTo>
                  <a:lnTo>
                    <a:pt x="8" y="310"/>
                  </a:lnTo>
                  <a:lnTo>
                    <a:pt x="8" y="310"/>
                  </a:lnTo>
                  <a:lnTo>
                    <a:pt x="7" y="310"/>
                  </a:lnTo>
                  <a:lnTo>
                    <a:pt x="8" y="310"/>
                  </a:lnTo>
                  <a:lnTo>
                    <a:pt x="7" y="309"/>
                  </a:lnTo>
                  <a:lnTo>
                    <a:pt x="8" y="309"/>
                  </a:lnTo>
                  <a:lnTo>
                    <a:pt x="7" y="309"/>
                  </a:lnTo>
                  <a:lnTo>
                    <a:pt x="7" y="309"/>
                  </a:lnTo>
                  <a:lnTo>
                    <a:pt x="7" y="308"/>
                  </a:lnTo>
                  <a:lnTo>
                    <a:pt x="8" y="308"/>
                  </a:lnTo>
                  <a:lnTo>
                    <a:pt x="7" y="308"/>
                  </a:lnTo>
                  <a:lnTo>
                    <a:pt x="7" y="308"/>
                  </a:lnTo>
                  <a:lnTo>
                    <a:pt x="8" y="308"/>
                  </a:lnTo>
                  <a:lnTo>
                    <a:pt x="8" y="307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7"/>
                  </a:lnTo>
                  <a:lnTo>
                    <a:pt x="8" y="307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5"/>
                  </a:lnTo>
                  <a:lnTo>
                    <a:pt x="8" y="305"/>
                  </a:lnTo>
                  <a:lnTo>
                    <a:pt x="8" y="306"/>
                  </a:lnTo>
                  <a:lnTo>
                    <a:pt x="8" y="305"/>
                  </a:lnTo>
                  <a:lnTo>
                    <a:pt x="9" y="306"/>
                  </a:lnTo>
                  <a:lnTo>
                    <a:pt x="9" y="306"/>
                  </a:lnTo>
                  <a:lnTo>
                    <a:pt x="9" y="306"/>
                  </a:lnTo>
                  <a:lnTo>
                    <a:pt x="9" y="306"/>
                  </a:lnTo>
                  <a:lnTo>
                    <a:pt x="9" y="306"/>
                  </a:lnTo>
                  <a:lnTo>
                    <a:pt x="9" y="307"/>
                  </a:lnTo>
                  <a:lnTo>
                    <a:pt x="9" y="308"/>
                  </a:lnTo>
                  <a:lnTo>
                    <a:pt x="9" y="307"/>
                  </a:lnTo>
                  <a:lnTo>
                    <a:pt x="9" y="307"/>
                  </a:lnTo>
                  <a:lnTo>
                    <a:pt x="9" y="306"/>
                  </a:lnTo>
                  <a:lnTo>
                    <a:pt x="10" y="306"/>
                  </a:lnTo>
                  <a:lnTo>
                    <a:pt x="10" y="306"/>
                  </a:lnTo>
                  <a:lnTo>
                    <a:pt x="11" y="306"/>
                  </a:lnTo>
                  <a:lnTo>
                    <a:pt x="11" y="306"/>
                  </a:lnTo>
                  <a:lnTo>
                    <a:pt x="11" y="306"/>
                  </a:lnTo>
                  <a:lnTo>
                    <a:pt x="11" y="306"/>
                  </a:lnTo>
                  <a:lnTo>
                    <a:pt x="11" y="306"/>
                  </a:lnTo>
                  <a:lnTo>
                    <a:pt x="11" y="306"/>
                  </a:lnTo>
                  <a:lnTo>
                    <a:pt x="11" y="306"/>
                  </a:lnTo>
                  <a:lnTo>
                    <a:pt x="11" y="306"/>
                  </a:lnTo>
                  <a:lnTo>
                    <a:pt x="11" y="307"/>
                  </a:lnTo>
                  <a:lnTo>
                    <a:pt x="11" y="307"/>
                  </a:lnTo>
                  <a:lnTo>
                    <a:pt x="12" y="307"/>
                  </a:lnTo>
                  <a:lnTo>
                    <a:pt x="12" y="308"/>
                  </a:lnTo>
                  <a:lnTo>
                    <a:pt x="12" y="308"/>
                  </a:lnTo>
                  <a:lnTo>
                    <a:pt x="13" y="308"/>
                  </a:lnTo>
                  <a:lnTo>
                    <a:pt x="14" y="308"/>
                  </a:lnTo>
                  <a:lnTo>
                    <a:pt x="13" y="308"/>
                  </a:lnTo>
                  <a:lnTo>
                    <a:pt x="12" y="308"/>
                  </a:lnTo>
                  <a:lnTo>
                    <a:pt x="12" y="307"/>
                  </a:lnTo>
                  <a:lnTo>
                    <a:pt x="12" y="307"/>
                  </a:lnTo>
                  <a:lnTo>
                    <a:pt x="12" y="306"/>
                  </a:lnTo>
                  <a:lnTo>
                    <a:pt x="12" y="306"/>
                  </a:lnTo>
                  <a:lnTo>
                    <a:pt x="12" y="306"/>
                  </a:lnTo>
                  <a:lnTo>
                    <a:pt x="13" y="306"/>
                  </a:lnTo>
                  <a:lnTo>
                    <a:pt x="14" y="306"/>
                  </a:lnTo>
                  <a:lnTo>
                    <a:pt x="14" y="305"/>
                  </a:lnTo>
                  <a:lnTo>
                    <a:pt x="14" y="305"/>
                  </a:lnTo>
                  <a:lnTo>
                    <a:pt x="15" y="305"/>
                  </a:lnTo>
                  <a:lnTo>
                    <a:pt x="15" y="305"/>
                  </a:lnTo>
                  <a:lnTo>
                    <a:pt x="16" y="305"/>
                  </a:lnTo>
                  <a:lnTo>
                    <a:pt x="16" y="305"/>
                  </a:lnTo>
                  <a:lnTo>
                    <a:pt x="16" y="305"/>
                  </a:lnTo>
                  <a:lnTo>
                    <a:pt x="16" y="305"/>
                  </a:lnTo>
                  <a:lnTo>
                    <a:pt x="15" y="305"/>
                  </a:lnTo>
                  <a:lnTo>
                    <a:pt x="15" y="305"/>
                  </a:lnTo>
                  <a:lnTo>
                    <a:pt x="15" y="305"/>
                  </a:lnTo>
                  <a:lnTo>
                    <a:pt x="14" y="305"/>
                  </a:lnTo>
                  <a:lnTo>
                    <a:pt x="14" y="305"/>
                  </a:lnTo>
                  <a:lnTo>
                    <a:pt x="13" y="305"/>
                  </a:lnTo>
                  <a:lnTo>
                    <a:pt x="13" y="306"/>
                  </a:lnTo>
                  <a:lnTo>
                    <a:pt x="12" y="306"/>
                  </a:lnTo>
                  <a:lnTo>
                    <a:pt x="12" y="306"/>
                  </a:lnTo>
                  <a:lnTo>
                    <a:pt x="12" y="307"/>
                  </a:lnTo>
                  <a:lnTo>
                    <a:pt x="12" y="306"/>
                  </a:lnTo>
                  <a:lnTo>
                    <a:pt x="11" y="306"/>
                  </a:lnTo>
                  <a:lnTo>
                    <a:pt x="11" y="306"/>
                  </a:lnTo>
                  <a:lnTo>
                    <a:pt x="12" y="305"/>
                  </a:lnTo>
                  <a:lnTo>
                    <a:pt x="12" y="306"/>
                  </a:lnTo>
                  <a:lnTo>
                    <a:pt x="12" y="305"/>
                  </a:lnTo>
                  <a:lnTo>
                    <a:pt x="11" y="305"/>
                  </a:lnTo>
                  <a:lnTo>
                    <a:pt x="11" y="305"/>
                  </a:lnTo>
                  <a:lnTo>
                    <a:pt x="11" y="305"/>
                  </a:lnTo>
                  <a:lnTo>
                    <a:pt x="10" y="305"/>
                  </a:lnTo>
                  <a:lnTo>
                    <a:pt x="10" y="304"/>
                  </a:lnTo>
                  <a:lnTo>
                    <a:pt x="11" y="304"/>
                  </a:lnTo>
                  <a:lnTo>
                    <a:pt x="11" y="304"/>
                  </a:lnTo>
                  <a:lnTo>
                    <a:pt x="12" y="304"/>
                  </a:lnTo>
                  <a:lnTo>
                    <a:pt x="12" y="304"/>
                  </a:lnTo>
                  <a:lnTo>
                    <a:pt x="12" y="304"/>
                  </a:lnTo>
                  <a:lnTo>
                    <a:pt x="12" y="304"/>
                  </a:lnTo>
                  <a:lnTo>
                    <a:pt x="12" y="304"/>
                  </a:lnTo>
                  <a:lnTo>
                    <a:pt x="12" y="304"/>
                  </a:lnTo>
                  <a:lnTo>
                    <a:pt x="11" y="304"/>
                  </a:lnTo>
                  <a:lnTo>
                    <a:pt x="12" y="304"/>
                  </a:lnTo>
                  <a:lnTo>
                    <a:pt x="12" y="303"/>
                  </a:lnTo>
                  <a:lnTo>
                    <a:pt x="12" y="303"/>
                  </a:lnTo>
                  <a:lnTo>
                    <a:pt x="12" y="302"/>
                  </a:lnTo>
                  <a:lnTo>
                    <a:pt x="13" y="302"/>
                  </a:lnTo>
                  <a:lnTo>
                    <a:pt x="13" y="302"/>
                  </a:lnTo>
                  <a:lnTo>
                    <a:pt x="14" y="302"/>
                  </a:lnTo>
                  <a:lnTo>
                    <a:pt x="14" y="302"/>
                  </a:lnTo>
                  <a:lnTo>
                    <a:pt x="15" y="302"/>
                  </a:lnTo>
                  <a:lnTo>
                    <a:pt x="15" y="301"/>
                  </a:lnTo>
                  <a:lnTo>
                    <a:pt x="15" y="301"/>
                  </a:lnTo>
                  <a:lnTo>
                    <a:pt x="16" y="301"/>
                  </a:lnTo>
                  <a:lnTo>
                    <a:pt x="15" y="301"/>
                  </a:lnTo>
                  <a:lnTo>
                    <a:pt x="15" y="301"/>
                  </a:lnTo>
                  <a:lnTo>
                    <a:pt x="14" y="301"/>
                  </a:lnTo>
                  <a:lnTo>
                    <a:pt x="14" y="302"/>
                  </a:lnTo>
                  <a:lnTo>
                    <a:pt x="14" y="302"/>
                  </a:lnTo>
                  <a:lnTo>
                    <a:pt x="13" y="302"/>
                  </a:lnTo>
                  <a:lnTo>
                    <a:pt x="12" y="302"/>
                  </a:lnTo>
                  <a:lnTo>
                    <a:pt x="12" y="302"/>
                  </a:lnTo>
                  <a:lnTo>
                    <a:pt x="12" y="302"/>
                  </a:lnTo>
                  <a:lnTo>
                    <a:pt x="12" y="302"/>
                  </a:lnTo>
                  <a:lnTo>
                    <a:pt x="12" y="302"/>
                  </a:lnTo>
                  <a:lnTo>
                    <a:pt x="13" y="302"/>
                  </a:lnTo>
                  <a:lnTo>
                    <a:pt x="13" y="301"/>
                  </a:lnTo>
                  <a:lnTo>
                    <a:pt x="13" y="302"/>
                  </a:lnTo>
                  <a:lnTo>
                    <a:pt x="14" y="302"/>
                  </a:lnTo>
                  <a:lnTo>
                    <a:pt x="14" y="301"/>
                  </a:lnTo>
                  <a:lnTo>
                    <a:pt x="13" y="301"/>
                  </a:lnTo>
                  <a:lnTo>
                    <a:pt x="13" y="301"/>
                  </a:lnTo>
                  <a:lnTo>
                    <a:pt x="13" y="301"/>
                  </a:lnTo>
                  <a:lnTo>
                    <a:pt x="12" y="301"/>
                  </a:lnTo>
                  <a:lnTo>
                    <a:pt x="13" y="301"/>
                  </a:lnTo>
                  <a:lnTo>
                    <a:pt x="12" y="301"/>
                  </a:lnTo>
                  <a:lnTo>
                    <a:pt x="12" y="302"/>
                  </a:lnTo>
                  <a:lnTo>
                    <a:pt x="12" y="301"/>
                  </a:lnTo>
                  <a:lnTo>
                    <a:pt x="12" y="301"/>
                  </a:lnTo>
                  <a:lnTo>
                    <a:pt x="12" y="301"/>
                  </a:lnTo>
                  <a:lnTo>
                    <a:pt x="12" y="301"/>
                  </a:lnTo>
                  <a:lnTo>
                    <a:pt x="11" y="301"/>
                  </a:lnTo>
                  <a:lnTo>
                    <a:pt x="11" y="301"/>
                  </a:lnTo>
                  <a:lnTo>
                    <a:pt x="12" y="301"/>
                  </a:lnTo>
                  <a:lnTo>
                    <a:pt x="12" y="301"/>
                  </a:lnTo>
                  <a:lnTo>
                    <a:pt x="12" y="300"/>
                  </a:lnTo>
                  <a:lnTo>
                    <a:pt x="13" y="300"/>
                  </a:lnTo>
                  <a:lnTo>
                    <a:pt x="13" y="299"/>
                  </a:lnTo>
                  <a:lnTo>
                    <a:pt x="13" y="299"/>
                  </a:lnTo>
                  <a:lnTo>
                    <a:pt x="14" y="299"/>
                  </a:lnTo>
                  <a:lnTo>
                    <a:pt x="14" y="299"/>
                  </a:lnTo>
                  <a:lnTo>
                    <a:pt x="15" y="298"/>
                  </a:lnTo>
                  <a:lnTo>
                    <a:pt x="15" y="298"/>
                  </a:lnTo>
                  <a:lnTo>
                    <a:pt x="16" y="298"/>
                  </a:lnTo>
                  <a:lnTo>
                    <a:pt x="15" y="298"/>
                  </a:lnTo>
                  <a:lnTo>
                    <a:pt x="15" y="298"/>
                  </a:lnTo>
                  <a:lnTo>
                    <a:pt x="14" y="298"/>
                  </a:lnTo>
                  <a:lnTo>
                    <a:pt x="14" y="299"/>
                  </a:lnTo>
                  <a:lnTo>
                    <a:pt x="14" y="299"/>
                  </a:lnTo>
                  <a:lnTo>
                    <a:pt x="14" y="298"/>
                  </a:lnTo>
                  <a:lnTo>
                    <a:pt x="14" y="298"/>
                  </a:lnTo>
                  <a:lnTo>
                    <a:pt x="14" y="297"/>
                  </a:lnTo>
                  <a:lnTo>
                    <a:pt x="14" y="297"/>
                  </a:lnTo>
                  <a:lnTo>
                    <a:pt x="14" y="297"/>
                  </a:lnTo>
                  <a:lnTo>
                    <a:pt x="14" y="298"/>
                  </a:lnTo>
                  <a:lnTo>
                    <a:pt x="14" y="298"/>
                  </a:lnTo>
                  <a:lnTo>
                    <a:pt x="14" y="299"/>
                  </a:lnTo>
                  <a:lnTo>
                    <a:pt x="13" y="299"/>
                  </a:lnTo>
                  <a:lnTo>
                    <a:pt x="13" y="299"/>
                  </a:lnTo>
                  <a:lnTo>
                    <a:pt x="12" y="299"/>
                  </a:lnTo>
                  <a:lnTo>
                    <a:pt x="12" y="300"/>
                  </a:lnTo>
                  <a:lnTo>
                    <a:pt x="12" y="300"/>
                  </a:lnTo>
                  <a:lnTo>
                    <a:pt x="12" y="300"/>
                  </a:lnTo>
                  <a:lnTo>
                    <a:pt x="12" y="300"/>
                  </a:lnTo>
                  <a:lnTo>
                    <a:pt x="12" y="300"/>
                  </a:lnTo>
                  <a:lnTo>
                    <a:pt x="12" y="300"/>
                  </a:lnTo>
                  <a:lnTo>
                    <a:pt x="12" y="301"/>
                  </a:lnTo>
                  <a:lnTo>
                    <a:pt x="11" y="301"/>
                  </a:lnTo>
                  <a:lnTo>
                    <a:pt x="11" y="300"/>
                  </a:lnTo>
                  <a:lnTo>
                    <a:pt x="11" y="301"/>
                  </a:lnTo>
                  <a:lnTo>
                    <a:pt x="11" y="300"/>
                  </a:lnTo>
                  <a:lnTo>
                    <a:pt x="11" y="301"/>
                  </a:lnTo>
                  <a:lnTo>
                    <a:pt x="11" y="301"/>
                  </a:lnTo>
                  <a:lnTo>
                    <a:pt x="11" y="301"/>
                  </a:lnTo>
                  <a:lnTo>
                    <a:pt x="11" y="301"/>
                  </a:lnTo>
                  <a:lnTo>
                    <a:pt x="11" y="301"/>
                  </a:lnTo>
                  <a:lnTo>
                    <a:pt x="11" y="300"/>
                  </a:lnTo>
                  <a:lnTo>
                    <a:pt x="11" y="299"/>
                  </a:lnTo>
                  <a:lnTo>
                    <a:pt x="11" y="300"/>
                  </a:lnTo>
                  <a:lnTo>
                    <a:pt x="11" y="299"/>
                  </a:lnTo>
                  <a:lnTo>
                    <a:pt x="11" y="300"/>
                  </a:lnTo>
                  <a:lnTo>
                    <a:pt x="11" y="299"/>
                  </a:lnTo>
                  <a:lnTo>
                    <a:pt x="12" y="299"/>
                  </a:lnTo>
                  <a:lnTo>
                    <a:pt x="12" y="299"/>
                  </a:lnTo>
                  <a:lnTo>
                    <a:pt x="13" y="299"/>
                  </a:lnTo>
                  <a:lnTo>
                    <a:pt x="12" y="299"/>
                  </a:lnTo>
                  <a:lnTo>
                    <a:pt x="12" y="299"/>
                  </a:lnTo>
                  <a:lnTo>
                    <a:pt x="11" y="299"/>
                  </a:lnTo>
                  <a:lnTo>
                    <a:pt x="11" y="299"/>
                  </a:lnTo>
                  <a:lnTo>
                    <a:pt x="10" y="299"/>
                  </a:lnTo>
                  <a:lnTo>
                    <a:pt x="10" y="299"/>
                  </a:lnTo>
                  <a:lnTo>
                    <a:pt x="10" y="298"/>
                  </a:lnTo>
                  <a:lnTo>
                    <a:pt x="10" y="299"/>
                  </a:lnTo>
                  <a:lnTo>
                    <a:pt x="9" y="299"/>
                  </a:lnTo>
                  <a:lnTo>
                    <a:pt x="10" y="299"/>
                  </a:lnTo>
                  <a:lnTo>
                    <a:pt x="9" y="299"/>
                  </a:lnTo>
                  <a:lnTo>
                    <a:pt x="9" y="300"/>
                  </a:lnTo>
                  <a:lnTo>
                    <a:pt x="9" y="300"/>
                  </a:lnTo>
                  <a:lnTo>
                    <a:pt x="9" y="299"/>
                  </a:lnTo>
                  <a:lnTo>
                    <a:pt x="9" y="300"/>
                  </a:lnTo>
                  <a:lnTo>
                    <a:pt x="8" y="300"/>
                  </a:lnTo>
                  <a:lnTo>
                    <a:pt x="8" y="301"/>
                  </a:lnTo>
                  <a:lnTo>
                    <a:pt x="9" y="301"/>
                  </a:lnTo>
                  <a:lnTo>
                    <a:pt x="9" y="300"/>
                  </a:lnTo>
                  <a:lnTo>
                    <a:pt x="9" y="300"/>
                  </a:lnTo>
                  <a:lnTo>
                    <a:pt x="10" y="300"/>
                  </a:lnTo>
                  <a:lnTo>
                    <a:pt x="10" y="301"/>
                  </a:lnTo>
                  <a:lnTo>
                    <a:pt x="10" y="301"/>
                  </a:lnTo>
                  <a:lnTo>
                    <a:pt x="9" y="301"/>
                  </a:lnTo>
                  <a:lnTo>
                    <a:pt x="9" y="301"/>
                  </a:lnTo>
                  <a:lnTo>
                    <a:pt x="9" y="302"/>
                  </a:lnTo>
                  <a:lnTo>
                    <a:pt x="8" y="302"/>
                  </a:lnTo>
                  <a:lnTo>
                    <a:pt x="8" y="302"/>
                  </a:lnTo>
                  <a:lnTo>
                    <a:pt x="8" y="302"/>
                  </a:lnTo>
                  <a:lnTo>
                    <a:pt x="8" y="302"/>
                  </a:lnTo>
                  <a:lnTo>
                    <a:pt x="8" y="302"/>
                  </a:lnTo>
                  <a:lnTo>
                    <a:pt x="8" y="302"/>
                  </a:lnTo>
                  <a:lnTo>
                    <a:pt x="8" y="302"/>
                  </a:lnTo>
                  <a:lnTo>
                    <a:pt x="8" y="301"/>
                  </a:lnTo>
                  <a:lnTo>
                    <a:pt x="8" y="301"/>
                  </a:lnTo>
                  <a:lnTo>
                    <a:pt x="8" y="300"/>
                  </a:lnTo>
                  <a:lnTo>
                    <a:pt x="8" y="300"/>
                  </a:lnTo>
                  <a:lnTo>
                    <a:pt x="8" y="300"/>
                  </a:lnTo>
                  <a:lnTo>
                    <a:pt x="8" y="300"/>
                  </a:lnTo>
                  <a:lnTo>
                    <a:pt x="8" y="301"/>
                  </a:lnTo>
                  <a:lnTo>
                    <a:pt x="8" y="301"/>
                  </a:lnTo>
                  <a:lnTo>
                    <a:pt x="8" y="301"/>
                  </a:lnTo>
                  <a:lnTo>
                    <a:pt x="8" y="301"/>
                  </a:lnTo>
                  <a:lnTo>
                    <a:pt x="8" y="301"/>
                  </a:lnTo>
                  <a:lnTo>
                    <a:pt x="8" y="302"/>
                  </a:lnTo>
                  <a:lnTo>
                    <a:pt x="7" y="302"/>
                  </a:lnTo>
                  <a:lnTo>
                    <a:pt x="8" y="302"/>
                  </a:lnTo>
                  <a:lnTo>
                    <a:pt x="7" y="302"/>
                  </a:lnTo>
                  <a:lnTo>
                    <a:pt x="7" y="302"/>
                  </a:lnTo>
                  <a:lnTo>
                    <a:pt x="7" y="301"/>
                  </a:lnTo>
                  <a:lnTo>
                    <a:pt x="7" y="302"/>
                  </a:lnTo>
                  <a:lnTo>
                    <a:pt x="6" y="302"/>
                  </a:lnTo>
                  <a:lnTo>
                    <a:pt x="6" y="301"/>
                  </a:lnTo>
                  <a:lnTo>
                    <a:pt x="7" y="301"/>
                  </a:lnTo>
                  <a:lnTo>
                    <a:pt x="6" y="301"/>
                  </a:lnTo>
                  <a:lnTo>
                    <a:pt x="6" y="301"/>
                  </a:lnTo>
                  <a:lnTo>
                    <a:pt x="7" y="301"/>
                  </a:lnTo>
                  <a:lnTo>
                    <a:pt x="6" y="301"/>
                  </a:lnTo>
                  <a:lnTo>
                    <a:pt x="6" y="300"/>
                  </a:lnTo>
                  <a:lnTo>
                    <a:pt x="6" y="301"/>
                  </a:lnTo>
                  <a:lnTo>
                    <a:pt x="6" y="301"/>
                  </a:lnTo>
                  <a:lnTo>
                    <a:pt x="6" y="302"/>
                  </a:lnTo>
                  <a:lnTo>
                    <a:pt x="6" y="301"/>
                  </a:lnTo>
                  <a:lnTo>
                    <a:pt x="5" y="301"/>
                  </a:lnTo>
                  <a:lnTo>
                    <a:pt x="5" y="301"/>
                  </a:lnTo>
                  <a:lnTo>
                    <a:pt x="5" y="300"/>
                  </a:lnTo>
                  <a:lnTo>
                    <a:pt x="5" y="300"/>
                  </a:lnTo>
                  <a:lnTo>
                    <a:pt x="5" y="300"/>
                  </a:lnTo>
                  <a:lnTo>
                    <a:pt x="5" y="300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5" y="298"/>
                  </a:lnTo>
                  <a:lnTo>
                    <a:pt x="5" y="298"/>
                  </a:lnTo>
                  <a:lnTo>
                    <a:pt x="5" y="298"/>
                  </a:lnTo>
                  <a:lnTo>
                    <a:pt x="6" y="298"/>
                  </a:lnTo>
                  <a:lnTo>
                    <a:pt x="6" y="297"/>
                  </a:lnTo>
                  <a:lnTo>
                    <a:pt x="7" y="297"/>
                  </a:lnTo>
                  <a:lnTo>
                    <a:pt x="7" y="298"/>
                  </a:lnTo>
                  <a:lnTo>
                    <a:pt x="7" y="297"/>
                  </a:lnTo>
                  <a:lnTo>
                    <a:pt x="7" y="298"/>
                  </a:lnTo>
                  <a:lnTo>
                    <a:pt x="7" y="298"/>
                  </a:lnTo>
                  <a:lnTo>
                    <a:pt x="7" y="297"/>
                  </a:lnTo>
                  <a:lnTo>
                    <a:pt x="7" y="297"/>
                  </a:lnTo>
                  <a:lnTo>
                    <a:pt x="7" y="297"/>
                  </a:lnTo>
                  <a:lnTo>
                    <a:pt x="7" y="296"/>
                  </a:lnTo>
                  <a:lnTo>
                    <a:pt x="7" y="297"/>
                  </a:lnTo>
                  <a:lnTo>
                    <a:pt x="7" y="297"/>
                  </a:lnTo>
                  <a:lnTo>
                    <a:pt x="7" y="298"/>
                  </a:lnTo>
                  <a:lnTo>
                    <a:pt x="7" y="298"/>
                  </a:lnTo>
                  <a:lnTo>
                    <a:pt x="7" y="299"/>
                  </a:lnTo>
                  <a:lnTo>
                    <a:pt x="7" y="299"/>
                  </a:lnTo>
                  <a:lnTo>
                    <a:pt x="7" y="298"/>
                  </a:lnTo>
                  <a:lnTo>
                    <a:pt x="7" y="299"/>
                  </a:lnTo>
                  <a:lnTo>
                    <a:pt x="7" y="299"/>
                  </a:lnTo>
                  <a:lnTo>
                    <a:pt x="7" y="299"/>
                  </a:lnTo>
                  <a:lnTo>
                    <a:pt x="7" y="299"/>
                  </a:lnTo>
                  <a:lnTo>
                    <a:pt x="8" y="299"/>
                  </a:lnTo>
                  <a:lnTo>
                    <a:pt x="7" y="299"/>
                  </a:lnTo>
                  <a:lnTo>
                    <a:pt x="8" y="299"/>
                  </a:lnTo>
                  <a:lnTo>
                    <a:pt x="7" y="298"/>
                  </a:lnTo>
                  <a:lnTo>
                    <a:pt x="8" y="298"/>
                  </a:lnTo>
                  <a:lnTo>
                    <a:pt x="8" y="298"/>
                  </a:lnTo>
                  <a:lnTo>
                    <a:pt x="8" y="297"/>
                  </a:lnTo>
                  <a:lnTo>
                    <a:pt x="8" y="297"/>
                  </a:lnTo>
                  <a:lnTo>
                    <a:pt x="8" y="297"/>
                  </a:lnTo>
                  <a:lnTo>
                    <a:pt x="8" y="297"/>
                  </a:lnTo>
                  <a:lnTo>
                    <a:pt x="9" y="297"/>
                  </a:lnTo>
                  <a:lnTo>
                    <a:pt x="9" y="297"/>
                  </a:lnTo>
                  <a:lnTo>
                    <a:pt x="9" y="298"/>
                  </a:lnTo>
                  <a:lnTo>
                    <a:pt x="9" y="298"/>
                  </a:lnTo>
                  <a:lnTo>
                    <a:pt x="9" y="298"/>
                  </a:lnTo>
                  <a:lnTo>
                    <a:pt x="9" y="297"/>
                  </a:lnTo>
                  <a:lnTo>
                    <a:pt x="10" y="297"/>
                  </a:lnTo>
                  <a:lnTo>
                    <a:pt x="11" y="297"/>
                  </a:lnTo>
                  <a:lnTo>
                    <a:pt x="10" y="297"/>
                  </a:lnTo>
                  <a:lnTo>
                    <a:pt x="11" y="297"/>
                  </a:lnTo>
                  <a:lnTo>
                    <a:pt x="11" y="297"/>
                  </a:lnTo>
                  <a:lnTo>
                    <a:pt x="10" y="297"/>
                  </a:lnTo>
                  <a:lnTo>
                    <a:pt x="9" y="297"/>
                  </a:lnTo>
                  <a:lnTo>
                    <a:pt x="9" y="297"/>
                  </a:lnTo>
                  <a:lnTo>
                    <a:pt x="10" y="297"/>
                  </a:lnTo>
                  <a:lnTo>
                    <a:pt x="10" y="296"/>
                  </a:lnTo>
                  <a:lnTo>
                    <a:pt x="11" y="296"/>
                  </a:lnTo>
                  <a:lnTo>
                    <a:pt x="11" y="295"/>
                  </a:lnTo>
                  <a:lnTo>
                    <a:pt x="11" y="296"/>
                  </a:lnTo>
                  <a:lnTo>
                    <a:pt x="11" y="296"/>
                  </a:lnTo>
                  <a:lnTo>
                    <a:pt x="12" y="296"/>
                  </a:lnTo>
                  <a:lnTo>
                    <a:pt x="12" y="296"/>
                  </a:lnTo>
                  <a:lnTo>
                    <a:pt x="12" y="295"/>
                  </a:lnTo>
                  <a:lnTo>
                    <a:pt x="13" y="295"/>
                  </a:lnTo>
                  <a:lnTo>
                    <a:pt x="13" y="295"/>
                  </a:lnTo>
                  <a:lnTo>
                    <a:pt x="14" y="295"/>
                  </a:lnTo>
                  <a:lnTo>
                    <a:pt x="14" y="295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4" y="295"/>
                  </a:lnTo>
                  <a:lnTo>
                    <a:pt x="13" y="295"/>
                  </a:lnTo>
                  <a:lnTo>
                    <a:pt x="12" y="295"/>
                  </a:lnTo>
                  <a:lnTo>
                    <a:pt x="12" y="295"/>
                  </a:lnTo>
                  <a:lnTo>
                    <a:pt x="12" y="295"/>
                  </a:lnTo>
                  <a:lnTo>
                    <a:pt x="12" y="296"/>
                  </a:lnTo>
                  <a:lnTo>
                    <a:pt x="12" y="295"/>
                  </a:lnTo>
                  <a:lnTo>
                    <a:pt x="12" y="296"/>
                  </a:lnTo>
                  <a:lnTo>
                    <a:pt x="11" y="296"/>
                  </a:lnTo>
                  <a:lnTo>
                    <a:pt x="11" y="295"/>
                  </a:lnTo>
                  <a:lnTo>
                    <a:pt x="11" y="295"/>
                  </a:lnTo>
                  <a:lnTo>
                    <a:pt x="11" y="295"/>
                  </a:lnTo>
                  <a:lnTo>
                    <a:pt x="11" y="295"/>
                  </a:lnTo>
                  <a:lnTo>
                    <a:pt x="11" y="294"/>
                  </a:lnTo>
                  <a:lnTo>
                    <a:pt x="11" y="294"/>
                  </a:lnTo>
                  <a:lnTo>
                    <a:pt x="11" y="295"/>
                  </a:lnTo>
                  <a:lnTo>
                    <a:pt x="11" y="295"/>
                  </a:lnTo>
                  <a:lnTo>
                    <a:pt x="10" y="295"/>
                  </a:lnTo>
                  <a:lnTo>
                    <a:pt x="9" y="295"/>
                  </a:lnTo>
                  <a:lnTo>
                    <a:pt x="9" y="295"/>
                  </a:lnTo>
                  <a:lnTo>
                    <a:pt x="9" y="295"/>
                  </a:lnTo>
                  <a:lnTo>
                    <a:pt x="8" y="295"/>
                  </a:lnTo>
                  <a:lnTo>
                    <a:pt x="9" y="295"/>
                  </a:lnTo>
                  <a:lnTo>
                    <a:pt x="9" y="294"/>
                  </a:lnTo>
                  <a:lnTo>
                    <a:pt x="9" y="294"/>
                  </a:lnTo>
                  <a:lnTo>
                    <a:pt x="9" y="294"/>
                  </a:lnTo>
                  <a:lnTo>
                    <a:pt x="10" y="294"/>
                  </a:lnTo>
                  <a:lnTo>
                    <a:pt x="10" y="293"/>
                  </a:lnTo>
                  <a:lnTo>
                    <a:pt x="11" y="293"/>
                  </a:lnTo>
                  <a:lnTo>
                    <a:pt x="11" y="293"/>
                  </a:lnTo>
                  <a:lnTo>
                    <a:pt x="11" y="293"/>
                  </a:lnTo>
                  <a:lnTo>
                    <a:pt x="11" y="292"/>
                  </a:lnTo>
                  <a:lnTo>
                    <a:pt x="12" y="292"/>
                  </a:lnTo>
                  <a:lnTo>
                    <a:pt x="12" y="291"/>
                  </a:lnTo>
                  <a:lnTo>
                    <a:pt x="12" y="291"/>
                  </a:lnTo>
                  <a:lnTo>
                    <a:pt x="13" y="291"/>
                  </a:lnTo>
                  <a:lnTo>
                    <a:pt x="14" y="291"/>
                  </a:lnTo>
                  <a:lnTo>
                    <a:pt x="14" y="291"/>
                  </a:lnTo>
                  <a:lnTo>
                    <a:pt x="14" y="290"/>
                  </a:lnTo>
                  <a:lnTo>
                    <a:pt x="14" y="291"/>
                  </a:lnTo>
                  <a:lnTo>
                    <a:pt x="13" y="291"/>
                  </a:lnTo>
                  <a:lnTo>
                    <a:pt x="13" y="291"/>
                  </a:lnTo>
                  <a:lnTo>
                    <a:pt x="12" y="291"/>
                  </a:lnTo>
                  <a:lnTo>
                    <a:pt x="12" y="291"/>
                  </a:lnTo>
                  <a:lnTo>
                    <a:pt x="12" y="291"/>
                  </a:lnTo>
                  <a:lnTo>
                    <a:pt x="12" y="290"/>
                  </a:lnTo>
                  <a:lnTo>
                    <a:pt x="12" y="290"/>
                  </a:lnTo>
                  <a:lnTo>
                    <a:pt x="12" y="290"/>
                  </a:lnTo>
                  <a:lnTo>
                    <a:pt x="13" y="290"/>
                  </a:lnTo>
                  <a:lnTo>
                    <a:pt x="12" y="290"/>
                  </a:lnTo>
                  <a:lnTo>
                    <a:pt x="13" y="290"/>
                  </a:lnTo>
                  <a:lnTo>
                    <a:pt x="13" y="289"/>
                  </a:lnTo>
                  <a:lnTo>
                    <a:pt x="13" y="288"/>
                  </a:lnTo>
                  <a:lnTo>
                    <a:pt x="14" y="288"/>
                  </a:lnTo>
                  <a:lnTo>
                    <a:pt x="14" y="288"/>
                  </a:lnTo>
                  <a:lnTo>
                    <a:pt x="14" y="288"/>
                  </a:lnTo>
                  <a:lnTo>
                    <a:pt x="14" y="288"/>
                  </a:lnTo>
                  <a:lnTo>
                    <a:pt x="14" y="288"/>
                  </a:lnTo>
                  <a:lnTo>
                    <a:pt x="15" y="288"/>
                  </a:lnTo>
                  <a:lnTo>
                    <a:pt x="15" y="288"/>
                  </a:lnTo>
                  <a:lnTo>
                    <a:pt x="15" y="287"/>
                  </a:lnTo>
                  <a:lnTo>
                    <a:pt x="16" y="287"/>
                  </a:lnTo>
                  <a:lnTo>
                    <a:pt x="16" y="287"/>
                  </a:lnTo>
                  <a:lnTo>
                    <a:pt x="16" y="287"/>
                  </a:lnTo>
                  <a:lnTo>
                    <a:pt x="16" y="287"/>
                  </a:lnTo>
                  <a:lnTo>
                    <a:pt x="16" y="288"/>
                  </a:lnTo>
                  <a:lnTo>
                    <a:pt x="16" y="288"/>
                  </a:lnTo>
                  <a:lnTo>
                    <a:pt x="16" y="288"/>
                  </a:lnTo>
                  <a:lnTo>
                    <a:pt x="16" y="289"/>
                  </a:lnTo>
                  <a:lnTo>
                    <a:pt x="16" y="290"/>
                  </a:lnTo>
                  <a:lnTo>
                    <a:pt x="16" y="290"/>
                  </a:lnTo>
                  <a:lnTo>
                    <a:pt x="15" y="290"/>
                  </a:lnTo>
                  <a:lnTo>
                    <a:pt x="15" y="291"/>
                  </a:lnTo>
                  <a:lnTo>
                    <a:pt x="15" y="291"/>
                  </a:lnTo>
                  <a:lnTo>
                    <a:pt x="15" y="292"/>
                  </a:lnTo>
                  <a:lnTo>
                    <a:pt x="15" y="291"/>
                  </a:lnTo>
                  <a:lnTo>
                    <a:pt x="16" y="291"/>
                  </a:lnTo>
                  <a:lnTo>
                    <a:pt x="16" y="291"/>
                  </a:lnTo>
                  <a:lnTo>
                    <a:pt x="16" y="290"/>
                  </a:lnTo>
                  <a:lnTo>
                    <a:pt x="16" y="290"/>
                  </a:lnTo>
                  <a:lnTo>
                    <a:pt x="16" y="289"/>
                  </a:lnTo>
                  <a:lnTo>
                    <a:pt x="16" y="289"/>
                  </a:lnTo>
                  <a:lnTo>
                    <a:pt x="16" y="288"/>
                  </a:lnTo>
                  <a:lnTo>
                    <a:pt x="16" y="288"/>
                  </a:lnTo>
                  <a:lnTo>
                    <a:pt x="16" y="287"/>
                  </a:lnTo>
                  <a:lnTo>
                    <a:pt x="17" y="288"/>
                  </a:lnTo>
                  <a:lnTo>
                    <a:pt x="17" y="287"/>
                  </a:lnTo>
                  <a:lnTo>
                    <a:pt x="17" y="287"/>
                  </a:lnTo>
                  <a:lnTo>
                    <a:pt x="18" y="287"/>
                  </a:lnTo>
                  <a:lnTo>
                    <a:pt x="18" y="287"/>
                  </a:lnTo>
                  <a:lnTo>
                    <a:pt x="19" y="287"/>
                  </a:lnTo>
                  <a:lnTo>
                    <a:pt x="19" y="286"/>
                  </a:lnTo>
                  <a:lnTo>
                    <a:pt x="19" y="286"/>
                  </a:lnTo>
                  <a:lnTo>
                    <a:pt x="19" y="287"/>
                  </a:lnTo>
                  <a:lnTo>
                    <a:pt x="20" y="287"/>
                  </a:lnTo>
                  <a:lnTo>
                    <a:pt x="20" y="286"/>
                  </a:lnTo>
                  <a:lnTo>
                    <a:pt x="20" y="286"/>
                  </a:lnTo>
                  <a:lnTo>
                    <a:pt x="20" y="286"/>
                  </a:lnTo>
                  <a:lnTo>
                    <a:pt x="19" y="286"/>
                  </a:lnTo>
                  <a:lnTo>
                    <a:pt x="19" y="286"/>
                  </a:lnTo>
                  <a:lnTo>
                    <a:pt x="19" y="286"/>
                  </a:lnTo>
                  <a:lnTo>
                    <a:pt x="19" y="286"/>
                  </a:lnTo>
                  <a:lnTo>
                    <a:pt x="19" y="285"/>
                  </a:lnTo>
                  <a:lnTo>
                    <a:pt x="19" y="286"/>
                  </a:lnTo>
                  <a:lnTo>
                    <a:pt x="19" y="285"/>
                  </a:lnTo>
                  <a:lnTo>
                    <a:pt x="18" y="285"/>
                  </a:lnTo>
                  <a:lnTo>
                    <a:pt x="18" y="286"/>
                  </a:lnTo>
                  <a:lnTo>
                    <a:pt x="19" y="286"/>
                  </a:lnTo>
                  <a:lnTo>
                    <a:pt x="18" y="286"/>
                  </a:lnTo>
                  <a:lnTo>
                    <a:pt x="19" y="286"/>
                  </a:lnTo>
                  <a:lnTo>
                    <a:pt x="18" y="286"/>
                  </a:lnTo>
                  <a:lnTo>
                    <a:pt x="19" y="286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18" y="287"/>
                  </a:lnTo>
                  <a:lnTo>
                    <a:pt x="17" y="287"/>
                  </a:lnTo>
                  <a:lnTo>
                    <a:pt x="17" y="287"/>
                  </a:lnTo>
                  <a:lnTo>
                    <a:pt x="16" y="287"/>
                  </a:lnTo>
                  <a:lnTo>
                    <a:pt x="16" y="287"/>
                  </a:lnTo>
                  <a:lnTo>
                    <a:pt x="16" y="286"/>
                  </a:lnTo>
                  <a:lnTo>
                    <a:pt x="17" y="286"/>
                  </a:lnTo>
                  <a:lnTo>
                    <a:pt x="17" y="286"/>
                  </a:lnTo>
                  <a:lnTo>
                    <a:pt x="17" y="286"/>
                  </a:lnTo>
                  <a:lnTo>
                    <a:pt x="16" y="286"/>
                  </a:lnTo>
                  <a:lnTo>
                    <a:pt x="16" y="287"/>
                  </a:lnTo>
                  <a:lnTo>
                    <a:pt x="15" y="287"/>
                  </a:lnTo>
                  <a:lnTo>
                    <a:pt x="15" y="287"/>
                  </a:lnTo>
                  <a:lnTo>
                    <a:pt x="15" y="287"/>
                  </a:lnTo>
                  <a:lnTo>
                    <a:pt x="14" y="287"/>
                  </a:lnTo>
                  <a:lnTo>
                    <a:pt x="14" y="287"/>
                  </a:lnTo>
                  <a:lnTo>
                    <a:pt x="13" y="287"/>
                  </a:lnTo>
                  <a:lnTo>
                    <a:pt x="13" y="287"/>
                  </a:lnTo>
                  <a:lnTo>
                    <a:pt x="13" y="287"/>
                  </a:lnTo>
                  <a:lnTo>
                    <a:pt x="14" y="287"/>
                  </a:lnTo>
                  <a:lnTo>
                    <a:pt x="14" y="288"/>
                  </a:lnTo>
                  <a:lnTo>
                    <a:pt x="13" y="288"/>
                  </a:lnTo>
                  <a:lnTo>
                    <a:pt x="13" y="287"/>
                  </a:lnTo>
                  <a:lnTo>
                    <a:pt x="13" y="288"/>
                  </a:lnTo>
                  <a:lnTo>
                    <a:pt x="12" y="288"/>
                  </a:lnTo>
                  <a:lnTo>
                    <a:pt x="13" y="288"/>
                  </a:lnTo>
                  <a:lnTo>
                    <a:pt x="13" y="288"/>
                  </a:lnTo>
                  <a:lnTo>
                    <a:pt x="12" y="288"/>
                  </a:lnTo>
                  <a:lnTo>
                    <a:pt x="12" y="289"/>
                  </a:lnTo>
                  <a:lnTo>
                    <a:pt x="13" y="289"/>
                  </a:lnTo>
                  <a:lnTo>
                    <a:pt x="12" y="289"/>
                  </a:lnTo>
                  <a:lnTo>
                    <a:pt x="12" y="290"/>
                  </a:lnTo>
                  <a:lnTo>
                    <a:pt x="12" y="289"/>
                  </a:lnTo>
                  <a:lnTo>
                    <a:pt x="12" y="290"/>
                  </a:lnTo>
                  <a:lnTo>
                    <a:pt x="12" y="289"/>
                  </a:lnTo>
                  <a:lnTo>
                    <a:pt x="12" y="290"/>
                  </a:lnTo>
                  <a:lnTo>
                    <a:pt x="12" y="289"/>
                  </a:lnTo>
                  <a:lnTo>
                    <a:pt x="11" y="289"/>
                  </a:lnTo>
                  <a:lnTo>
                    <a:pt x="11" y="290"/>
                  </a:lnTo>
                  <a:lnTo>
                    <a:pt x="11" y="290"/>
                  </a:lnTo>
                  <a:lnTo>
                    <a:pt x="11" y="290"/>
                  </a:lnTo>
                  <a:lnTo>
                    <a:pt x="11" y="291"/>
                  </a:lnTo>
                  <a:lnTo>
                    <a:pt x="11" y="290"/>
                  </a:lnTo>
                  <a:lnTo>
                    <a:pt x="11" y="291"/>
                  </a:lnTo>
                  <a:lnTo>
                    <a:pt x="10" y="291"/>
                  </a:lnTo>
                  <a:lnTo>
                    <a:pt x="11" y="291"/>
                  </a:lnTo>
                  <a:lnTo>
                    <a:pt x="10" y="291"/>
                  </a:lnTo>
                  <a:lnTo>
                    <a:pt x="11" y="291"/>
                  </a:lnTo>
                  <a:lnTo>
                    <a:pt x="11" y="292"/>
                  </a:lnTo>
                  <a:lnTo>
                    <a:pt x="10" y="293"/>
                  </a:lnTo>
                  <a:lnTo>
                    <a:pt x="9" y="293"/>
                  </a:lnTo>
                  <a:lnTo>
                    <a:pt x="9" y="293"/>
                  </a:lnTo>
                  <a:lnTo>
                    <a:pt x="9" y="293"/>
                  </a:lnTo>
                  <a:lnTo>
                    <a:pt x="9" y="293"/>
                  </a:lnTo>
                  <a:lnTo>
                    <a:pt x="9" y="293"/>
                  </a:lnTo>
                  <a:lnTo>
                    <a:pt x="9" y="293"/>
                  </a:lnTo>
                  <a:lnTo>
                    <a:pt x="9" y="293"/>
                  </a:lnTo>
                  <a:lnTo>
                    <a:pt x="9" y="292"/>
                  </a:lnTo>
                  <a:lnTo>
                    <a:pt x="9" y="291"/>
                  </a:lnTo>
                  <a:lnTo>
                    <a:pt x="9" y="292"/>
                  </a:lnTo>
                  <a:lnTo>
                    <a:pt x="9" y="292"/>
                  </a:lnTo>
                  <a:lnTo>
                    <a:pt x="9" y="291"/>
                  </a:lnTo>
                  <a:lnTo>
                    <a:pt x="10" y="291"/>
                  </a:lnTo>
                  <a:lnTo>
                    <a:pt x="9" y="291"/>
                  </a:lnTo>
                  <a:lnTo>
                    <a:pt x="9" y="292"/>
                  </a:lnTo>
                  <a:lnTo>
                    <a:pt x="9" y="292"/>
                  </a:lnTo>
                  <a:lnTo>
                    <a:pt x="9" y="291"/>
                  </a:lnTo>
                  <a:lnTo>
                    <a:pt x="9" y="291"/>
                  </a:lnTo>
                  <a:lnTo>
                    <a:pt x="9" y="291"/>
                  </a:lnTo>
                  <a:lnTo>
                    <a:pt x="9" y="291"/>
                  </a:lnTo>
                  <a:lnTo>
                    <a:pt x="9" y="291"/>
                  </a:lnTo>
                  <a:lnTo>
                    <a:pt x="9" y="291"/>
                  </a:lnTo>
                  <a:lnTo>
                    <a:pt x="9" y="290"/>
                  </a:lnTo>
                  <a:lnTo>
                    <a:pt x="9" y="290"/>
                  </a:lnTo>
                  <a:lnTo>
                    <a:pt x="9" y="290"/>
                  </a:lnTo>
                  <a:lnTo>
                    <a:pt x="8" y="290"/>
                  </a:lnTo>
                  <a:lnTo>
                    <a:pt x="9" y="290"/>
                  </a:lnTo>
                  <a:lnTo>
                    <a:pt x="8" y="291"/>
                  </a:lnTo>
                  <a:lnTo>
                    <a:pt x="9" y="291"/>
                  </a:lnTo>
                  <a:lnTo>
                    <a:pt x="8" y="291"/>
                  </a:lnTo>
                  <a:lnTo>
                    <a:pt x="8" y="291"/>
                  </a:lnTo>
                  <a:lnTo>
                    <a:pt x="8" y="290"/>
                  </a:lnTo>
                  <a:lnTo>
                    <a:pt x="8" y="290"/>
                  </a:lnTo>
                  <a:lnTo>
                    <a:pt x="8" y="290"/>
                  </a:lnTo>
                  <a:lnTo>
                    <a:pt x="9" y="290"/>
                  </a:lnTo>
                  <a:lnTo>
                    <a:pt x="8" y="290"/>
                  </a:lnTo>
                  <a:lnTo>
                    <a:pt x="8" y="289"/>
                  </a:lnTo>
                  <a:lnTo>
                    <a:pt x="8" y="290"/>
                  </a:lnTo>
                  <a:lnTo>
                    <a:pt x="8" y="289"/>
                  </a:lnTo>
                  <a:lnTo>
                    <a:pt x="8" y="289"/>
                  </a:lnTo>
                  <a:lnTo>
                    <a:pt x="8" y="288"/>
                  </a:lnTo>
                  <a:lnTo>
                    <a:pt x="8" y="289"/>
                  </a:lnTo>
                  <a:lnTo>
                    <a:pt x="8" y="288"/>
                  </a:lnTo>
                  <a:lnTo>
                    <a:pt x="8" y="288"/>
                  </a:lnTo>
                  <a:lnTo>
                    <a:pt x="9" y="288"/>
                  </a:lnTo>
                  <a:lnTo>
                    <a:pt x="9" y="288"/>
                  </a:lnTo>
                  <a:lnTo>
                    <a:pt x="9" y="287"/>
                  </a:lnTo>
                  <a:lnTo>
                    <a:pt x="9" y="287"/>
                  </a:lnTo>
                  <a:lnTo>
                    <a:pt x="9" y="288"/>
                  </a:lnTo>
                  <a:lnTo>
                    <a:pt x="8" y="288"/>
                  </a:lnTo>
                  <a:lnTo>
                    <a:pt x="8" y="288"/>
                  </a:lnTo>
                  <a:lnTo>
                    <a:pt x="8" y="289"/>
                  </a:lnTo>
                  <a:lnTo>
                    <a:pt x="8" y="290"/>
                  </a:lnTo>
                  <a:lnTo>
                    <a:pt x="7" y="290"/>
                  </a:lnTo>
                  <a:lnTo>
                    <a:pt x="8" y="290"/>
                  </a:lnTo>
                  <a:lnTo>
                    <a:pt x="7" y="290"/>
                  </a:lnTo>
                  <a:lnTo>
                    <a:pt x="7" y="290"/>
                  </a:lnTo>
                  <a:lnTo>
                    <a:pt x="7" y="291"/>
                  </a:lnTo>
                  <a:lnTo>
                    <a:pt x="6" y="291"/>
                  </a:lnTo>
                  <a:lnTo>
                    <a:pt x="7" y="291"/>
                  </a:lnTo>
                  <a:lnTo>
                    <a:pt x="6" y="291"/>
                  </a:lnTo>
                  <a:lnTo>
                    <a:pt x="6" y="290"/>
                  </a:lnTo>
                  <a:lnTo>
                    <a:pt x="6" y="291"/>
                  </a:lnTo>
                  <a:lnTo>
                    <a:pt x="7" y="291"/>
                  </a:lnTo>
                  <a:lnTo>
                    <a:pt x="6" y="290"/>
                  </a:lnTo>
                  <a:lnTo>
                    <a:pt x="7" y="290"/>
                  </a:lnTo>
                  <a:lnTo>
                    <a:pt x="6" y="290"/>
                  </a:lnTo>
                  <a:lnTo>
                    <a:pt x="5" y="290"/>
                  </a:lnTo>
                  <a:lnTo>
                    <a:pt x="6" y="290"/>
                  </a:lnTo>
                  <a:lnTo>
                    <a:pt x="5" y="290"/>
                  </a:lnTo>
                  <a:lnTo>
                    <a:pt x="6" y="290"/>
                  </a:lnTo>
                  <a:lnTo>
                    <a:pt x="6" y="290"/>
                  </a:lnTo>
                  <a:lnTo>
                    <a:pt x="6" y="290"/>
                  </a:lnTo>
                  <a:lnTo>
                    <a:pt x="6" y="290"/>
                  </a:lnTo>
                  <a:lnTo>
                    <a:pt x="5" y="290"/>
                  </a:lnTo>
                  <a:lnTo>
                    <a:pt x="5" y="290"/>
                  </a:lnTo>
                  <a:lnTo>
                    <a:pt x="5" y="290"/>
                  </a:lnTo>
                  <a:lnTo>
                    <a:pt x="5" y="290"/>
                  </a:lnTo>
                  <a:lnTo>
                    <a:pt x="5" y="290"/>
                  </a:lnTo>
                  <a:lnTo>
                    <a:pt x="5" y="289"/>
                  </a:lnTo>
                  <a:lnTo>
                    <a:pt x="6" y="289"/>
                  </a:lnTo>
                  <a:lnTo>
                    <a:pt x="5" y="289"/>
                  </a:lnTo>
                  <a:lnTo>
                    <a:pt x="5" y="290"/>
                  </a:lnTo>
                  <a:lnTo>
                    <a:pt x="5" y="290"/>
                  </a:lnTo>
                  <a:lnTo>
                    <a:pt x="5" y="289"/>
                  </a:lnTo>
                  <a:lnTo>
                    <a:pt x="5" y="288"/>
                  </a:lnTo>
                  <a:lnTo>
                    <a:pt x="5" y="288"/>
                  </a:lnTo>
                  <a:lnTo>
                    <a:pt x="5" y="288"/>
                  </a:lnTo>
                  <a:lnTo>
                    <a:pt x="5" y="288"/>
                  </a:lnTo>
                  <a:lnTo>
                    <a:pt x="5" y="288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5" y="288"/>
                  </a:lnTo>
                  <a:lnTo>
                    <a:pt x="4" y="288"/>
                  </a:lnTo>
                  <a:lnTo>
                    <a:pt x="5" y="288"/>
                  </a:lnTo>
                  <a:lnTo>
                    <a:pt x="5" y="287"/>
                  </a:lnTo>
                  <a:lnTo>
                    <a:pt x="5" y="287"/>
                  </a:lnTo>
                  <a:lnTo>
                    <a:pt x="5" y="288"/>
                  </a:lnTo>
                  <a:lnTo>
                    <a:pt x="6" y="288"/>
                  </a:lnTo>
                  <a:lnTo>
                    <a:pt x="5" y="288"/>
                  </a:lnTo>
                  <a:lnTo>
                    <a:pt x="5" y="287"/>
                  </a:lnTo>
                  <a:lnTo>
                    <a:pt x="5" y="287"/>
                  </a:lnTo>
                  <a:lnTo>
                    <a:pt x="5" y="286"/>
                  </a:lnTo>
                  <a:lnTo>
                    <a:pt x="5" y="286"/>
                  </a:lnTo>
                  <a:lnTo>
                    <a:pt x="5" y="286"/>
                  </a:lnTo>
                  <a:lnTo>
                    <a:pt x="5" y="286"/>
                  </a:lnTo>
                  <a:lnTo>
                    <a:pt x="5" y="286"/>
                  </a:lnTo>
                  <a:lnTo>
                    <a:pt x="5" y="286"/>
                  </a:lnTo>
                  <a:lnTo>
                    <a:pt x="6" y="286"/>
                  </a:lnTo>
                  <a:lnTo>
                    <a:pt x="7" y="286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8" y="287"/>
                  </a:lnTo>
                  <a:lnTo>
                    <a:pt x="8" y="287"/>
                  </a:lnTo>
                  <a:lnTo>
                    <a:pt x="8" y="287"/>
                  </a:lnTo>
                  <a:lnTo>
                    <a:pt x="9" y="287"/>
                  </a:lnTo>
                  <a:lnTo>
                    <a:pt x="9" y="286"/>
                  </a:lnTo>
                  <a:lnTo>
                    <a:pt x="9" y="286"/>
                  </a:lnTo>
                  <a:lnTo>
                    <a:pt x="9" y="285"/>
                  </a:lnTo>
                  <a:lnTo>
                    <a:pt x="9" y="284"/>
                  </a:lnTo>
                  <a:lnTo>
                    <a:pt x="9" y="284"/>
                  </a:lnTo>
                  <a:lnTo>
                    <a:pt x="9" y="283"/>
                  </a:lnTo>
                  <a:lnTo>
                    <a:pt x="9" y="283"/>
                  </a:lnTo>
                  <a:lnTo>
                    <a:pt x="9" y="284"/>
                  </a:lnTo>
                  <a:lnTo>
                    <a:pt x="9" y="283"/>
                  </a:lnTo>
                  <a:lnTo>
                    <a:pt x="8" y="283"/>
                  </a:lnTo>
                  <a:lnTo>
                    <a:pt x="9" y="283"/>
                  </a:lnTo>
                  <a:lnTo>
                    <a:pt x="9" y="283"/>
                  </a:lnTo>
                  <a:lnTo>
                    <a:pt x="8" y="283"/>
                  </a:lnTo>
                  <a:lnTo>
                    <a:pt x="8" y="283"/>
                  </a:lnTo>
                  <a:lnTo>
                    <a:pt x="8" y="283"/>
                  </a:lnTo>
                  <a:lnTo>
                    <a:pt x="8" y="284"/>
                  </a:lnTo>
                  <a:lnTo>
                    <a:pt x="8" y="283"/>
                  </a:lnTo>
                  <a:lnTo>
                    <a:pt x="8" y="284"/>
                  </a:lnTo>
                  <a:lnTo>
                    <a:pt x="8" y="283"/>
                  </a:lnTo>
                  <a:lnTo>
                    <a:pt x="8" y="284"/>
                  </a:lnTo>
                  <a:lnTo>
                    <a:pt x="8" y="284"/>
                  </a:lnTo>
                  <a:lnTo>
                    <a:pt x="7" y="284"/>
                  </a:lnTo>
                  <a:lnTo>
                    <a:pt x="7" y="284"/>
                  </a:lnTo>
                  <a:lnTo>
                    <a:pt x="7" y="285"/>
                  </a:lnTo>
                  <a:lnTo>
                    <a:pt x="6" y="285"/>
                  </a:lnTo>
                  <a:lnTo>
                    <a:pt x="7" y="285"/>
                  </a:lnTo>
                  <a:lnTo>
                    <a:pt x="6" y="285"/>
                  </a:lnTo>
                  <a:lnTo>
                    <a:pt x="6" y="286"/>
                  </a:lnTo>
                  <a:lnTo>
                    <a:pt x="5" y="286"/>
                  </a:lnTo>
                  <a:lnTo>
                    <a:pt x="5" y="286"/>
                  </a:lnTo>
                  <a:lnTo>
                    <a:pt x="5" y="285"/>
                  </a:lnTo>
                  <a:lnTo>
                    <a:pt x="5" y="286"/>
                  </a:lnTo>
                  <a:lnTo>
                    <a:pt x="5" y="285"/>
                  </a:lnTo>
                  <a:lnTo>
                    <a:pt x="4" y="285"/>
                  </a:lnTo>
                  <a:lnTo>
                    <a:pt x="4" y="285"/>
                  </a:lnTo>
                  <a:lnTo>
                    <a:pt x="4" y="284"/>
                  </a:lnTo>
                  <a:lnTo>
                    <a:pt x="3" y="284"/>
                  </a:lnTo>
                  <a:lnTo>
                    <a:pt x="3" y="284"/>
                  </a:lnTo>
                  <a:lnTo>
                    <a:pt x="3" y="284"/>
                  </a:lnTo>
                  <a:lnTo>
                    <a:pt x="2" y="283"/>
                  </a:lnTo>
                  <a:lnTo>
                    <a:pt x="3" y="284"/>
                  </a:lnTo>
                  <a:lnTo>
                    <a:pt x="2" y="284"/>
                  </a:lnTo>
                  <a:lnTo>
                    <a:pt x="2" y="283"/>
                  </a:lnTo>
                  <a:lnTo>
                    <a:pt x="3" y="283"/>
                  </a:lnTo>
                  <a:lnTo>
                    <a:pt x="2" y="283"/>
                  </a:lnTo>
                  <a:lnTo>
                    <a:pt x="3" y="283"/>
                  </a:lnTo>
                  <a:lnTo>
                    <a:pt x="2" y="283"/>
                  </a:lnTo>
                  <a:lnTo>
                    <a:pt x="2" y="283"/>
                  </a:lnTo>
                  <a:lnTo>
                    <a:pt x="2" y="283"/>
                  </a:lnTo>
                  <a:lnTo>
                    <a:pt x="3" y="283"/>
                  </a:lnTo>
                  <a:lnTo>
                    <a:pt x="2" y="283"/>
                  </a:lnTo>
                  <a:lnTo>
                    <a:pt x="2" y="283"/>
                  </a:lnTo>
                  <a:lnTo>
                    <a:pt x="3" y="283"/>
                  </a:lnTo>
                  <a:lnTo>
                    <a:pt x="3" y="283"/>
                  </a:lnTo>
                  <a:lnTo>
                    <a:pt x="4" y="283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4" y="283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5" y="284"/>
                  </a:lnTo>
                  <a:lnTo>
                    <a:pt x="5" y="285"/>
                  </a:lnTo>
                  <a:lnTo>
                    <a:pt x="5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5" y="284"/>
                  </a:lnTo>
                  <a:lnTo>
                    <a:pt x="5" y="284"/>
                  </a:lnTo>
                  <a:lnTo>
                    <a:pt x="5" y="284"/>
                  </a:lnTo>
                  <a:lnTo>
                    <a:pt x="5" y="284"/>
                  </a:lnTo>
                  <a:lnTo>
                    <a:pt x="5" y="284"/>
                  </a:lnTo>
                  <a:lnTo>
                    <a:pt x="4" y="284"/>
                  </a:lnTo>
                  <a:lnTo>
                    <a:pt x="4" y="283"/>
                  </a:lnTo>
                  <a:lnTo>
                    <a:pt x="4" y="283"/>
                  </a:lnTo>
                  <a:lnTo>
                    <a:pt x="3" y="283"/>
                  </a:lnTo>
                  <a:lnTo>
                    <a:pt x="4" y="283"/>
                  </a:lnTo>
                  <a:lnTo>
                    <a:pt x="3" y="283"/>
                  </a:lnTo>
                  <a:lnTo>
                    <a:pt x="4" y="283"/>
                  </a:lnTo>
                  <a:lnTo>
                    <a:pt x="3" y="283"/>
                  </a:lnTo>
                  <a:lnTo>
                    <a:pt x="4" y="283"/>
                  </a:lnTo>
                  <a:lnTo>
                    <a:pt x="3" y="283"/>
                  </a:lnTo>
                  <a:lnTo>
                    <a:pt x="3" y="283"/>
                  </a:lnTo>
                  <a:lnTo>
                    <a:pt x="3" y="282"/>
                  </a:lnTo>
                  <a:lnTo>
                    <a:pt x="3" y="282"/>
                  </a:lnTo>
                  <a:lnTo>
                    <a:pt x="3" y="282"/>
                  </a:lnTo>
                  <a:lnTo>
                    <a:pt x="3" y="282"/>
                  </a:lnTo>
                  <a:lnTo>
                    <a:pt x="4" y="282"/>
                  </a:lnTo>
                  <a:lnTo>
                    <a:pt x="4" y="283"/>
                  </a:lnTo>
                  <a:lnTo>
                    <a:pt x="4" y="282"/>
                  </a:lnTo>
                  <a:lnTo>
                    <a:pt x="4" y="283"/>
                  </a:lnTo>
                  <a:lnTo>
                    <a:pt x="4" y="283"/>
                  </a:lnTo>
                  <a:lnTo>
                    <a:pt x="5" y="283"/>
                  </a:lnTo>
                  <a:lnTo>
                    <a:pt x="5" y="283"/>
                  </a:lnTo>
                  <a:lnTo>
                    <a:pt x="5" y="283"/>
                  </a:lnTo>
                  <a:lnTo>
                    <a:pt x="6" y="283"/>
                  </a:lnTo>
                  <a:lnTo>
                    <a:pt x="6" y="284"/>
                  </a:lnTo>
                  <a:lnTo>
                    <a:pt x="6" y="284"/>
                  </a:lnTo>
                  <a:lnTo>
                    <a:pt x="6" y="284"/>
                  </a:lnTo>
                  <a:lnTo>
                    <a:pt x="7" y="284"/>
                  </a:lnTo>
                  <a:lnTo>
                    <a:pt x="7" y="284"/>
                  </a:lnTo>
                  <a:lnTo>
                    <a:pt x="7" y="284"/>
                  </a:lnTo>
                  <a:lnTo>
                    <a:pt x="6" y="284"/>
                  </a:lnTo>
                  <a:lnTo>
                    <a:pt x="6" y="283"/>
                  </a:lnTo>
                  <a:lnTo>
                    <a:pt x="6" y="284"/>
                  </a:lnTo>
                  <a:lnTo>
                    <a:pt x="7" y="284"/>
                  </a:lnTo>
                  <a:lnTo>
                    <a:pt x="7" y="283"/>
                  </a:lnTo>
                  <a:lnTo>
                    <a:pt x="6" y="283"/>
                  </a:lnTo>
                  <a:lnTo>
                    <a:pt x="6" y="283"/>
                  </a:lnTo>
                  <a:lnTo>
                    <a:pt x="6" y="283"/>
                  </a:lnTo>
                  <a:lnTo>
                    <a:pt x="6" y="283"/>
                  </a:lnTo>
                  <a:lnTo>
                    <a:pt x="5" y="283"/>
                  </a:lnTo>
                  <a:lnTo>
                    <a:pt x="5" y="282"/>
                  </a:lnTo>
                  <a:lnTo>
                    <a:pt x="6" y="282"/>
                  </a:lnTo>
                  <a:lnTo>
                    <a:pt x="5" y="282"/>
                  </a:lnTo>
                  <a:lnTo>
                    <a:pt x="6" y="282"/>
                  </a:lnTo>
                  <a:lnTo>
                    <a:pt x="5" y="282"/>
                  </a:lnTo>
                  <a:lnTo>
                    <a:pt x="6" y="282"/>
                  </a:lnTo>
                  <a:lnTo>
                    <a:pt x="6" y="282"/>
                  </a:lnTo>
                  <a:lnTo>
                    <a:pt x="7" y="282"/>
                  </a:lnTo>
                  <a:lnTo>
                    <a:pt x="7" y="281"/>
                  </a:lnTo>
                  <a:lnTo>
                    <a:pt x="7" y="282"/>
                  </a:lnTo>
                  <a:lnTo>
                    <a:pt x="8" y="282"/>
                  </a:lnTo>
                  <a:lnTo>
                    <a:pt x="8" y="281"/>
                  </a:lnTo>
                  <a:lnTo>
                    <a:pt x="8" y="282"/>
                  </a:lnTo>
                  <a:lnTo>
                    <a:pt x="7" y="282"/>
                  </a:lnTo>
                  <a:lnTo>
                    <a:pt x="7" y="281"/>
                  </a:lnTo>
                  <a:lnTo>
                    <a:pt x="7" y="281"/>
                  </a:lnTo>
                  <a:lnTo>
                    <a:pt x="7" y="281"/>
                  </a:lnTo>
                  <a:lnTo>
                    <a:pt x="7" y="281"/>
                  </a:lnTo>
                  <a:lnTo>
                    <a:pt x="6" y="281"/>
                  </a:lnTo>
                  <a:lnTo>
                    <a:pt x="6" y="282"/>
                  </a:lnTo>
                  <a:lnTo>
                    <a:pt x="6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4" y="282"/>
                  </a:lnTo>
                  <a:lnTo>
                    <a:pt x="5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1"/>
                  </a:lnTo>
                  <a:lnTo>
                    <a:pt x="3" y="281"/>
                  </a:lnTo>
                  <a:lnTo>
                    <a:pt x="4" y="281"/>
                  </a:lnTo>
                  <a:lnTo>
                    <a:pt x="3" y="281"/>
                  </a:lnTo>
                  <a:lnTo>
                    <a:pt x="3" y="280"/>
                  </a:lnTo>
                  <a:lnTo>
                    <a:pt x="3" y="280"/>
                  </a:lnTo>
                  <a:lnTo>
                    <a:pt x="3" y="280"/>
                  </a:lnTo>
                  <a:lnTo>
                    <a:pt x="3" y="280"/>
                  </a:lnTo>
                  <a:lnTo>
                    <a:pt x="4" y="280"/>
                  </a:lnTo>
                  <a:lnTo>
                    <a:pt x="4" y="280"/>
                  </a:lnTo>
                  <a:lnTo>
                    <a:pt x="4" y="280"/>
                  </a:lnTo>
                  <a:lnTo>
                    <a:pt x="4" y="280"/>
                  </a:lnTo>
                  <a:lnTo>
                    <a:pt x="4" y="281"/>
                  </a:lnTo>
                  <a:lnTo>
                    <a:pt x="4" y="281"/>
                  </a:lnTo>
                  <a:lnTo>
                    <a:pt x="4" y="281"/>
                  </a:lnTo>
                  <a:lnTo>
                    <a:pt x="4" y="281"/>
                  </a:lnTo>
                  <a:lnTo>
                    <a:pt x="4" y="281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1"/>
                  </a:lnTo>
                  <a:lnTo>
                    <a:pt x="4" y="280"/>
                  </a:lnTo>
                  <a:lnTo>
                    <a:pt x="4" y="280"/>
                  </a:lnTo>
                  <a:lnTo>
                    <a:pt x="5" y="280"/>
                  </a:lnTo>
                  <a:lnTo>
                    <a:pt x="4" y="280"/>
                  </a:lnTo>
                  <a:lnTo>
                    <a:pt x="5" y="280"/>
                  </a:lnTo>
                  <a:lnTo>
                    <a:pt x="4" y="280"/>
                  </a:lnTo>
                  <a:lnTo>
                    <a:pt x="4" y="280"/>
                  </a:lnTo>
                  <a:lnTo>
                    <a:pt x="3" y="280"/>
                  </a:lnTo>
                  <a:lnTo>
                    <a:pt x="3" y="279"/>
                  </a:lnTo>
                  <a:lnTo>
                    <a:pt x="4" y="279"/>
                  </a:lnTo>
                  <a:lnTo>
                    <a:pt x="3" y="279"/>
                  </a:lnTo>
                  <a:lnTo>
                    <a:pt x="4" y="279"/>
                  </a:lnTo>
                  <a:lnTo>
                    <a:pt x="3" y="279"/>
                  </a:lnTo>
                  <a:lnTo>
                    <a:pt x="4" y="279"/>
                  </a:lnTo>
                  <a:lnTo>
                    <a:pt x="4" y="279"/>
                  </a:lnTo>
                  <a:lnTo>
                    <a:pt x="5" y="279"/>
                  </a:lnTo>
                  <a:lnTo>
                    <a:pt x="5" y="279"/>
                  </a:lnTo>
                  <a:lnTo>
                    <a:pt x="5" y="279"/>
                  </a:lnTo>
                  <a:lnTo>
                    <a:pt x="6" y="279"/>
                  </a:lnTo>
                  <a:lnTo>
                    <a:pt x="7" y="279"/>
                  </a:lnTo>
                  <a:lnTo>
                    <a:pt x="7" y="280"/>
                  </a:lnTo>
                  <a:lnTo>
                    <a:pt x="7" y="280"/>
                  </a:lnTo>
                  <a:lnTo>
                    <a:pt x="7" y="279"/>
                  </a:lnTo>
                  <a:lnTo>
                    <a:pt x="7" y="279"/>
                  </a:lnTo>
                  <a:lnTo>
                    <a:pt x="8" y="279"/>
                  </a:lnTo>
                  <a:lnTo>
                    <a:pt x="8" y="279"/>
                  </a:lnTo>
                  <a:lnTo>
                    <a:pt x="8" y="279"/>
                  </a:lnTo>
                  <a:lnTo>
                    <a:pt x="8" y="279"/>
                  </a:lnTo>
                  <a:lnTo>
                    <a:pt x="8" y="278"/>
                  </a:lnTo>
                  <a:lnTo>
                    <a:pt x="8" y="279"/>
                  </a:lnTo>
                  <a:lnTo>
                    <a:pt x="8" y="278"/>
                  </a:lnTo>
                  <a:lnTo>
                    <a:pt x="9" y="278"/>
                  </a:lnTo>
                  <a:lnTo>
                    <a:pt x="9" y="279"/>
                  </a:lnTo>
                  <a:lnTo>
                    <a:pt x="9" y="278"/>
                  </a:lnTo>
                  <a:lnTo>
                    <a:pt x="9" y="278"/>
                  </a:lnTo>
                  <a:lnTo>
                    <a:pt x="9" y="279"/>
                  </a:lnTo>
                  <a:lnTo>
                    <a:pt x="9" y="279"/>
                  </a:lnTo>
                  <a:lnTo>
                    <a:pt x="9" y="279"/>
                  </a:lnTo>
                  <a:lnTo>
                    <a:pt x="10" y="279"/>
                  </a:lnTo>
                  <a:lnTo>
                    <a:pt x="10" y="278"/>
                  </a:lnTo>
                  <a:lnTo>
                    <a:pt x="10" y="279"/>
                  </a:lnTo>
                  <a:lnTo>
                    <a:pt x="10" y="278"/>
                  </a:lnTo>
                  <a:lnTo>
                    <a:pt x="11" y="278"/>
                  </a:lnTo>
                  <a:lnTo>
                    <a:pt x="11" y="278"/>
                  </a:lnTo>
                  <a:lnTo>
                    <a:pt x="12" y="278"/>
                  </a:lnTo>
                  <a:lnTo>
                    <a:pt x="12" y="278"/>
                  </a:lnTo>
                  <a:lnTo>
                    <a:pt x="13" y="278"/>
                  </a:lnTo>
                  <a:lnTo>
                    <a:pt x="14" y="278"/>
                  </a:lnTo>
                  <a:lnTo>
                    <a:pt x="14" y="279"/>
                  </a:lnTo>
                  <a:lnTo>
                    <a:pt x="14" y="279"/>
                  </a:lnTo>
                  <a:lnTo>
                    <a:pt x="14" y="279"/>
                  </a:lnTo>
                  <a:lnTo>
                    <a:pt x="15" y="279"/>
                  </a:lnTo>
                  <a:lnTo>
                    <a:pt x="14" y="279"/>
                  </a:lnTo>
                  <a:lnTo>
                    <a:pt x="14" y="280"/>
                  </a:lnTo>
                  <a:lnTo>
                    <a:pt x="14" y="279"/>
                  </a:lnTo>
                  <a:lnTo>
                    <a:pt x="14" y="280"/>
                  </a:lnTo>
                  <a:lnTo>
                    <a:pt x="15" y="280"/>
                  </a:lnTo>
                  <a:lnTo>
                    <a:pt x="15" y="279"/>
                  </a:lnTo>
                  <a:lnTo>
                    <a:pt x="14" y="279"/>
                  </a:lnTo>
                  <a:lnTo>
                    <a:pt x="15" y="279"/>
                  </a:lnTo>
                  <a:lnTo>
                    <a:pt x="15" y="279"/>
                  </a:lnTo>
                  <a:lnTo>
                    <a:pt x="15" y="279"/>
                  </a:lnTo>
                  <a:lnTo>
                    <a:pt x="15" y="278"/>
                  </a:lnTo>
                  <a:lnTo>
                    <a:pt x="16" y="278"/>
                  </a:lnTo>
                  <a:lnTo>
                    <a:pt x="16" y="279"/>
                  </a:lnTo>
                  <a:lnTo>
                    <a:pt x="16" y="278"/>
                  </a:lnTo>
                  <a:lnTo>
                    <a:pt x="16" y="277"/>
                  </a:lnTo>
                  <a:lnTo>
                    <a:pt x="16" y="277"/>
                  </a:lnTo>
                  <a:lnTo>
                    <a:pt x="17" y="277"/>
                  </a:lnTo>
                  <a:lnTo>
                    <a:pt x="18" y="277"/>
                  </a:lnTo>
                  <a:lnTo>
                    <a:pt x="18" y="277"/>
                  </a:lnTo>
                  <a:lnTo>
                    <a:pt x="18" y="278"/>
                  </a:lnTo>
                  <a:lnTo>
                    <a:pt x="18" y="279"/>
                  </a:lnTo>
                  <a:lnTo>
                    <a:pt x="19" y="279"/>
                  </a:lnTo>
                  <a:lnTo>
                    <a:pt x="19" y="279"/>
                  </a:lnTo>
                  <a:lnTo>
                    <a:pt x="19" y="279"/>
                  </a:lnTo>
                  <a:lnTo>
                    <a:pt x="19" y="280"/>
                  </a:lnTo>
                  <a:lnTo>
                    <a:pt x="19" y="280"/>
                  </a:lnTo>
                  <a:lnTo>
                    <a:pt x="19" y="280"/>
                  </a:lnTo>
                  <a:lnTo>
                    <a:pt x="18" y="280"/>
                  </a:lnTo>
                  <a:lnTo>
                    <a:pt x="18" y="281"/>
                  </a:lnTo>
                  <a:lnTo>
                    <a:pt x="18" y="280"/>
                  </a:lnTo>
                  <a:lnTo>
                    <a:pt x="19" y="280"/>
                  </a:lnTo>
                  <a:lnTo>
                    <a:pt x="19" y="280"/>
                  </a:lnTo>
                  <a:lnTo>
                    <a:pt x="19" y="280"/>
                  </a:lnTo>
                  <a:lnTo>
                    <a:pt x="20" y="280"/>
                  </a:lnTo>
                  <a:lnTo>
                    <a:pt x="20" y="280"/>
                  </a:lnTo>
                  <a:lnTo>
                    <a:pt x="20" y="280"/>
                  </a:lnTo>
                  <a:lnTo>
                    <a:pt x="20" y="281"/>
                  </a:lnTo>
                  <a:lnTo>
                    <a:pt x="20" y="282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20" y="280"/>
                  </a:lnTo>
                  <a:lnTo>
                    <a:pt x="20" y="280"/>
                  </a:lnTo>
                  <a:lnTo>
                    <a:pt x="20" y="280"/>
                  </a:lnTo>
                  <a:lnTo>
                    <a:pt x="19" y="279"/>
                  </a:lnTo>
                  <a:lnTo>
                    <a:pt x="20" y="279"/>
                  </a:lnTo>
                  <a:lnTo>
                    <a:pt x="19" y="279"/>
                  </a:lnTo>
                  <a:lnTo>
                    <a:pt x="19" y="279"/>
                  </a:lnTo>
                  <a:lnTo>
                    <a:pt x="19" y="278"/>
                  </a:lnTo>
                  <a:lnTo>
                    <a:pt x="20" y="278"/>
                  </a:lnTo>
                  <a:lnTo>
                    <a:pt x="20" y="278"/>
                  </a:lnTo>
                  <a:lnTo>
                    <a:pt x="21" y="278"/>
                  </a:lnTo>
                  <a:lnTo>
                    <a:pt x="21" y="277"/>
                  </a:lnTo>
                  <a:lnTo>
                    <a:pt x="22" y="277"/>
                  </a:lnTo>
                  <a:lnTo>
                    <a:pt x="22" y="278"/>
                  </a:lnTo>
                  <a:lnTo>
                    <a:pt x="22" y="278"/>
                  </a:lnTo>
                  <a:lnTo>
                    <a:pt x="23" y="278"/>
                  </a:lnTo>
                  <a:lnTo>
                    <a:pt x="22" y="278"/>
                  </a:lnTo>
                  <a:lnTo>
                    <a:pt x="22" y="277"/>
                  </a:lnTo>
                  <a:lnTo>
                    <a:pt x="23" y="277"/>
                  </a:lnTo>
                  <a:lnTo>
                    <a:pt x="23" y="277"/>
                  </a:lnTo>
                  <a:lnTo>
                    <a:pt x="24" y="277"/>
                  </a:lnTo>
                  <a:lnTo>
                    <a:pt x="24" y="277"/>
                  </a:lnTo>
                  <a:lnTo>
                    <a:pt x="25" y="277"/>
                  </a:lnTo>
                  <a:lnTo>
                    <a:pt x="25" y="276"/>
                  </a:lnTo>
                  <a:lnTo>
                    <a:pt x="24" y="276"/>
                  </a:lnTo>
                  <a:lnTo>
                    <a:pt x="24" y="277"/>
                  </a:lnTo>
                  <a:lnTo>
                    <a:pt x="24" y="277"/>
                  </a:lnTo>
                  <a:lnTo>
                    <a:pt x="23" y="277"/>
                  </a:lnTo>
                  <a:lnTo>
                    <a:pt x="23" y="277"/>
                  </a:lnTo>
                  <a:lnTo>
                    <a:pt x="22" y="277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22" y="275"/>
                  </a:lnTo>
                  <a:lnTo>
                    <a:pt x="22" y="275"/>
                  </a:lnTo>
                  <a:lnTo>
                    <a:pt x="23" y="275"/>
                  </a:lnTo>
                  <a:lnTo>
                    <a:pt x="23" y="274"/>
                  </a:lnTo>
                  <a:lnTo>
                    <a:pt x="23" y="274"/>
                  </a:lnTo>
                  <a:lnTo>
                    <a:pt x="23" y="273"/>
                  </a:lnTo>
                  <a:lnTo>
                    <a:pt x="24" y="273"/>
                  </a:lnTo>
                  <a:lnTo>
                    <a:pt x="24" y="273"/>
                  </a:lnTo>
                  <a:lnTo>
                    <a:pt x="24" y="273"/>
                  </a:lnTo>
                  <a:lnTo>
                    <a:pt x="23" y="273"/>
                  </a:lnTo>
                  <a:lnTo>
                    <a:pt x="23" y="274"/>
                  </a:lnTo>
                  <a:lnTo>
                    <a:pt x="22" y="275"/>
                  </a:lnTo>
                  <a:lnTo>
                    <a:pt x="22" y="275"/>
                  </a:lnTo>
                  <a:lnTo>
                    <a:pt x="22" y="275"/>
                  </a:lnTo>
                  <a:lnTo>
                    <a:pt x="22" y="275"/>
                  </a:lnTo>
                  <a:lnTo>
                    <a:pt x="22" y="276"/>
                  </a:lnTo>
                  <a:lnTo>
                    <a:pt x="21" y="276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22" y="277"/>
                  </a:lnTo>
                  <a:lnTo>
                    <a:pt x="22" y="277"/>
                  </a:lnTo>
                  <a:lnTo>
                    <a:pt x="22" y="277"/>
                  </a:lnTo>
                  <a:lnTo>
                    <a:pt x="21" y="277"/>
                  </a:lnTo>
                  <a:lnTo>
                    <a:pt x="20" y="277"/>
                  </a:lnTo>
                  <a:lnTo>
                    <a:pt x="20" y="278"/>
                  </a:lnTo>
                  <a:lnTo>
                    <a:pt x="19" y="278"/>
                  </a:lnTo>
                  <a:lnTo>
                    <a:pt x="19" y="278"/>
                  </a:lnTo>
                  <a:lnTo>
                    <a:pt x="19" y="277"/>
                  </a:lnTo>
                  <a:lnTo>
                    <a:pt x="19" y="277"/>
                  </a:lnTo>
                  <a:lnTo>
                    <a:pt x="19" y="277"/>
                  </a:lnTo>
                  <a:lnTo>
                    <a:pt x="20" y="277"/>
                  </a:lnTo>
                  <a:lnTo>
                    <a:pt x="20" y="277"/>
                  </a:lnTo>
                  <a:lnTo>
                    <a:pt x="20" y="277"/>
                  </a:lnTo>
                  <a:lnTo>
                    <a:pt x="20" y="276"/>
                  </a:lnTo>
                  <a:lnTo>
                    <a:pt x="20" y="276"/>
                  </a:lnTo>
                  <a:lnTo>
                    <a:pt x="20" y="276"/>
                  </a:lnTo>
                  <a:lnTo>
                    <a:pt x="20" y="277"/>
                  </a:lnTo>
                  <a:lnTo>
                    <a:pt x="19" y="277"/>
                  </a:lnTo>
                  <a:lnTo>
                    <a:pt x="19" y="277"/>
                  </a:lnTo>
                  <a:lnTo>
                    <a:pt x="19" y="277"/>
                  </a:lnTo>
                  <a:lnTo>
                    <a:pt x="18" y="277"/>
                  </a:lnTo>
                  <a:lnTo>
                    <a:pt x="18" y="277"/>
                  </a:lnTo>
                  <a:lnTo>
                    <a:pt x="18" y="277"/>
                  </a:lnTo>
                  <a:lnTo>
                    <a:pt x="18" y="277"/>
                  </a:lnTo>
                  <a:lnTo>
                    <a:pt x="17" y="277"/>
                  </a:lnTo>
                  <a:lnTo>
                    <a:pt x="17" y="277"/>
                  </a:lnTo>
                  <a:lnTo>
                    <a:pt x="16" y="277"/>
                  </a:lnTo>
                  <a:lnTo>
                    <a:pt x="16" y="277"/>
                  </a:lnTo>
                  <a:lnTo>
                    <a:pt x="16" y="276"/>
                  </a:lnTo>
                  <a:lnTo>
                    <a:pt x="16" y="276"/>
                  </a:lnTo>
                  <a:lnTo>
                    <a:pt x="16" y="276"/>
                  </a:lnTo>
                  <a:lnTo>
                    <a:pt x="17" y="275"/>
                  </a:lnTo>
                  <a:lnTo>
                    <a:pt x="17" y="275"/>
                  </a:lnTo>
                  <a:lnTo>
                    <a:pt x="17" y="274"/>
                  </a:lnTo>
                  <a:lnTo>
                    <a:pt x="17" y="275"/>
                  </a:lnTo>
                  <a:lnTo>
                    <a:pt x="17" y="275"/>
                  </a:lnTo>
                  <a:lnTo>
                    <a:pt x="16" y="275"/>
                  </a:lnTo>
                  <a:lnTo>
                    <a:pt x="16" y="276"/>
                  </a:lnTo>
                  <a:lnTo>
                    <a:pt x="16" y="276"/>
                  </a:lnTo>
                  <a:lnTo>
                    <a:pt x="16" y="276"/>
                  </a:lnTo>
                  <a:lnTo>
                    <a:pt x="15" y="276"/>
                  </a:lnTo>
                  <a:lnTo>
                    <a:pt x="15" y="276"/>
                  </a:lnTo>
                  <a:lnTo>
                    <a:pt x="15" y="276"/>
                  </a:lnTo>
                  <a:lnTo>
                    <a:pt x="15" y="276"/>
                  </a:lnTo>
                  <a:lnTo>
                    <a:pt x="16" y="276"/>
                  </a:lnTo>
                  <a:lnTo>
                    <a:pt x="15" y="276"/>
                  </a:lnTo>
                  <a:lnTo>
                    <a:pt x="15" y="277"/>
                  </a:lnTo>
                  <a:lnTo>
                    <a:pt x="16" y="277"/>
                  </a:lnTo>
                  <a:lnTo>
                    <a:pt x="15" y="277"/>
                  </a:lnTo>
                  <a:lnTo>
                    <a:pt x="15" y="277"/>
                  </a:lnTo>
                  <a:lnTo>
                    <a:pt x="15" y="278"/>
                  </a:lnTo>
                  <a:lnTo>
                    <a:pt x="15" y="278"/>
                  </a:lnTo>
                  <a:lnTo>
                    <a:pt x="14" y="278"/>
                  </a:lnTo>
                  <a:lnTo>
                    <a:pt x="14" y="278"/>
                  </a:lnTo>
                  <a:lnTo>
                    <a:pt x="13" y="277"/>
                  </a:lnTo>
                  <a:lnTo>
                    <a:pt x="13" y="277"/>
                  </a:lnTo>
                  <a:lnTo>
                    <a:pt x="13" y="277"/>
                  </a:lnTo>
                  <a:lnTo>
                    <a:pt x="12" y="277"/>
                  </a:lnTo>
                  <a:lnTo>
                    <a:pt x="12" y="277"/>
                  </a:lnTo>
                  <a:lnTo>
                    <a:pt x="11" y="277"/>
                  </a:lnTo>
                  <a:lnTo>
                    <a:pt x="12" y="277"/>
                  </a:lnTo>
                  <a:lnTo>
                    <a:pt x="12" y="277"/>
                  </a:lnTo>
                  <a:lnTo>
                    <a:pt x="11" y="277"/>
                  </a:lnTo>
                  <a:lnTo>
                    <a:pt x="11" y="277"/>
                  </a:lnTo>
                  <a:lnTo>
                    <a:pt x="11" y="277"/>
                  </a:lnTo>
                  <a:lnTo>
                    <a:pt x="10" y="277"/>
                  </a:lnTo>
                  <a:lnTo>
                    <a:pt x="9" y="277"/>
                  </a:lnTo>
                  <a:lnTo>
                    <a:pt x="9" y="277"/>
                  </a:lnTo>
                  <a:lnTo>
                    <a:pt x="9" y="277"/>
                  </a:lnTo>
                  <a:lnTo>
                    <a:pt x="9" y="277"/>
                  </a:lnTo>
                  <a:lnTo>
                    <a:pt x="9" y="278"/>
                  </a:lnTo>
                  <a:lnTo>
                    <a:pt x="8" y="277"/>
                  </a:lnTo>
                  <a:lnTo>
                    <a:pt x="8" y="278"/>
                  </a:lnTo>
                  <a:lnTo>
                    <a:pt x="8" y="277"/>
                  </a:lnTo>
                  <a:lnTo>
                    <a:pt x="8" y="277"/>
                  </a:lnTo>
                  <a:lnTo>
                    <a:pt x="8" y="278"/>
                  </a:lnTo>
                  <a:lnTo>
                    <a:pt x="7" y="278"/>
                  </a:lnTo>
                  <a:lnTo>
                    <a:pt x="7" y="279"/>
                  </a:lnTo>
                  <a:lnTo>
                    <a:pt x="7" y="279"/>
                  </a:lnTo>
                  <a:lnTo>
                    <a:pt x="6" y="279"/>
                  </a:lnTo>
                  <a:lnTo>
                    <a:pt x="6" y="278"/>
                  </a:lnTo>
                  <a:lnTo>
                    <a:pt x="5" y="278"/>
                  </a:lnTo>
                  <a:lnTo>
                    <a:pt x="5" y="278"/>
                  </a:lnTo>
                  <a:lnTo>
                    <a:pt x="5" y="278"/>
                  </a:lnTo>
                  <a:lnTo>
                    <a:pt x="5" y="278"/>
                  </a:lnTo>
                  <a:lnTo>
                    <a:pt x="5" y="277"/>
                  </a:lnTo>
                  <a:lnTo>
                    <a:pt x="5" y="278"/>
                  </a:lnTo>
                  <a:lnTo>
                    <a:pt x="4" y="278"/>
                  </a:lnTo>
                  <a:lnTo>
                    <a:pt x="4" y="277"/>
                  </a:lnTo>
                  <a:lnTo>
                    <a:pt x="4" y="277"/>
                  </a:lnTo>
                  <a:lnTo>
                    <a:pt x="4" y="277"/>
                  </a:lnTo>
                  <a:lnTo>
                    <a:pt x="4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4" y="277"/>
                  </a:lnTo>
                  <a:lnTo>
                    <a:pt x="4" y="277"/>
                  </a:lnTo>
                  <a:lnTo>
                    <a:pt x="3" y="277"/>
                  </a:lnTo>
                  <a:lnTo>
                    <a:pt x="3" y="276"/>
                  </a:lnTo>
                  <a:lnTo>
                    <a:pt x="4" y="276"/>
                  </a:lnTo>
                  <a:lnTo>
                    <a:pt x="3" y="276"/>
                  </a:lnTo>
                  <a:lnTo>
                    <a:pt x="3" y="276"/>
                  </a:lnTo>
                  <a:lnTo>
                    <a:pt x="3" y="276"/>
                  </a:lnTo>
                  <a:lnTo>
                    <a:pt x="3" y="276"/>
                  </a:lnTo>
                  <a:lnTo>
                    <a:pt x="3" y="276"/>
                  </a:lnTo>
                  <a:lnTo>
                    <a:pt x="3" y="276"/>
                  </a:lnTo>
                  <a:lnTo>
                    <a:pt x="4" y="276"/>
                  </a:lnTo>
                  <a:lnTo>
                    <a:pt x="3" y="276"/>
                  </a:lnTo>
                  <a:lnTo>
                    <a:pt x="4" y="276"/>
                  </a:lnTo>
                  <a:lnTo>
                    <a:pt x="4" y="276"/>
                  </a:lnTo>
                  <a:lnTo>
                    <a:pt x="4" y="275"/>
                  </a:lnTo>
                  <a:lnTo>
                    <a:pt x="4" y="276"/>
                  </a:lnTo>
                  <a:lnTo>
                    <a:pt x="5" y="276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6" y="275"/>
                  </a:lnTo>
                  <a:lnTo>
                    <a:pt x="6" y="276"/>
                  </a:lnTo>
                  <a:lnTo>
                    <a:pt x="6" y="275"/>
                  </a:lnTo>
                  <a:lnTo>
                    <a:pt x="6" y="276"/>
                  </a:lnTo>
                  <a:lnTo>
                    <a:pt x="6" y="275"/>
                  </a:lnTo>
                  <a:lnTo>
                    <a:pt x="5" y="275"/>
                  </a:lnTo>
                  <a:lnTo>
                    <a:pt x="6" y="275"/>
                  </a:lnTo>
                  <a:lnTo>
                    <a:pt x="5" y="275"/>
                  </a:lnTo>
                  <a:lnTo>
                    <a:pt x="6" y="275"/>
                  </a:lnTo>
                  <a:lnTo>
                    <a:pt x="6" y="275"/>
                  </a:lnTo>
                  <a:lnTo>
                    <a:pt x="7" y="275"/>
                  </a:lnTo>
                  <a:lnTo>
                    <a:pt x="6" y="275"/>
                  </a:lnTo>
                  <a:lnTo>
                    <a:pt x="7" y="275"/>
                  </a:lnTo>
                  <a:lnTo>
                    <a:pt x="7" y="275"/>
                  </a:lnTo>
                  <a:lnTo>
                    <a:pt x="8" y="275"/>
                  </a:lnTo>
                  <a:lnTo>
                    <a:pt x="8" y="275"/>
                  </a:lnTo>
                  <a:lnTo>
                    <a:pt x="8" y="275"/>
                  </a:lnTo>
                  <a:lnTo>
                    <a:pt x="8" y="275"/>
                  </a:lnTo>
                  <a:lnTo>
                    <a:pt x="8" y="275"/>
                  </a:lnTo>
                  <a:lnTo>
                    <a:pt x="7" y="275"/>
                  </a:lnTo>
                  <a:lnTo>
                    <a:pt x="7" y="275"/>
                  </a:lnTo>
                  <a:lnTo>
                    <a:pt x="6" y="275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4" y="275"/>
                  </a:lnTo>
                  <a:lnTo>
                    <a:pt x="4" y="275"/>
                  </a:lnTo>
                  <a:lnTo>
                    <a:pt x="3" y="275"/>
                  </a:lnTo>
                  <a:lnTo>
                    <a:pt x="3" y="275"/>
                  </a:lnTo>
                  <a:lnTo>
                    <a:pt x="4" y="275"/>
                  </a:lnTo>
                  <a:lnTo>
                    <a:pt x="4" y="274"/>
                  </a:lnTo>
                  <a:lnTo>
                    <a:pt x="4" y="274"/>
                  </a:lnTo>
                  <a:lnTo>
                    <a:pt x="4" y="274"/>
                  </a:lnTo>
                  <a:lnTo>
                    <a:pt x="3" y="274"/>
                  </a:lnTo>
                  <a:lnTo>
                    <a:pt x="3" y="275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4" y="273"/>
                  </a:lnTo>
                  <a:lnTo>
                    <a:pt x="4" y="273"/>
                  </a:lnTo>
                  <a:lnTo>
                    <a:pt x="5" y="273"/>
                  </a:lnTo>
                  <a:lnTo>
                    <a:pt x="5" y="273"/>
                  </a:lnTo>
                  <a:lnTo>
                    <a:pt x="6" y="273"/>
                  </a:lnTo>
                  <a:lnTo>
                    <a:pt x="5" y="273"/>
                  </a:lnTo>
                  <a:lnTo>
                    <a:pt x="6" y="273"/>
                  </a:lnTo>
                  <a:lnTo>
                    <a:pt x="7" y="273"/>
                  </a:lnTo>
                  <a:lnTo>
                    <a:pt x="7" y="274"/>
                  </a:lnTo>
                  <a:lnTo>
                    <a:pt x="7" y="274"/>
                  </a:lnTo>
                  <a:lnTo>
                    <a:pt x="8" y="274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9" y="273"/>
                  </a:lnTo>
                  <a:lnTo>
                    <a:pt x="8" y="273"/>
                  </a:lnTo>
                  <a:lnTo>
                    <a:pt x="9" y="273"/>
                  </a:lnTo>
                  <a:lnTo>
                    <a:pt x="9" y="273"/>
                  </a:lnTo>
                  <a:lnTo>
                    <a:pt x="9" y="273"/>
                  </a:lnTo>
                  <a:lnTo>
                    <a:pt x="9" y="273"/>
                  </a:lnTo>
                  <a:lnTo>
                    <a:pt x="10" y="273"/>
                  </a:lnTo>
                  <a:lnTo>
                    <a:pt x="9" y="273"/>
                  </a:lnTo>
                  <a:lnTo>
                    <a:pt x="9" y="273"/>
                  </a:lnTo>
                  <a:lnTo>
                    <a:pt x="9" y="273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7" y="273"/>
                  </a:lnTo>
                  <a:lnTo>
                    <a:pt x="7" y="273"/>
                  </a:lnTo>
                  <a:lnTo>
                    <a:pt x="7" y="273"/>
                  </a:lnTo>
                  <a:lnTo>
                    <a:pt x="7" y="273"/>
                  </a:lnTo>
                  <a:lnTo>
                    <a:pt x="7" y="273"/>
                  </a:lnTo>
                  <a:lnTo>
                    <a:pt x="7" y="273"/>
                  </a:lnTo>
                  <a:lnTo>
                    <a:pt x="7" y="273"/>
                  </a:lnTo>
                  <a:lnTo>
                    <a:pt x="7" y="273"/>
                  </a:lnTo>
                  <a:lnTo>
                    <a:pt x="6" y="273"/>
                  </a:lnTo>
                  <a:lnTo>
                    <a:pt x="5" y="273"/>
                  </a:lnTo>
                  <a:lnTo>
                    <a:pt x="5" y="273"/>
                  </a:lnTo>
                  <a:lnTo>
                    <a:pt x="5" y="273"/>
                  </a:lnTo>
                  <a:lnTo>
                    <a:pt x="4" y="273"/>
                  </a:lnTo>
                  <a:lnTo>
                    <a:pt x="4" y="272"/>
                  </a:lnTo>
                  <a:lnTo>
                    <a:pt x="4" y="273"/>
                  </a:lnTo>
                  <a:lnTo>
                    <a:pt x="4" y="272"/>
                  </a:lnTo>
                  <a:lnTo>
                    <a:pt x="5" y="272"/>
                  </a:lnTo>
                  <a:lnTo>
                    <a:pt x="5" y="272"/>
                  </a:lnTo>
                  <a:lnTo>
                    <a:pt x="6" y="272"/>
                  </a:lnTo>
                  <a:lnTo>
                    <a:pt x="5" y="272"/>
                  </a:lnTo>
                  <a:lnTo>
                    <a:pt x="5" y="272"/>
                  </a:lnTo>
                  <a:lnTo>
                    <a:pt x="5" y="272"/>
                  </a:lnTo>
                  <a:lnTo>
                    <a:pt x="5" y="272"/>
                  </a:lnTo>
                  <a:lnTo>
                    <a:pt x="5" y="272"/>
                  </a:lnTo>
                  <a:lnTo>
                    <a:pt x="4" y="272"/>
                  </a:lnTo>
                  <a:lnTo>
                    <a:pt x="5" y="272"/>
                  </a:lnTo>
                  <a:lnTo>
                    <a:pt x="4" y="272"/>
                  </a:lnTo>
                  <a:lnTo>
                    <a:pt x="5" y="272"/>
                  </a:lnTo>
                  <a:lnTo>
                    <a:pt x="5" y="272"/>
                  </a:lnTo>
                  <a:lnTo>
                    <a:pt x="6" y="272"/>
                  </a:lnTo>
                  <a:lnTo>
                    <a:pt x="6" y="272"/>
                  </a:lnTo>
                  <a:lnTo>
                    <a:pt x="7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5" y="272"/>
                  </a:lnTo>
                  <a:lnTo>
                    <a:pt x="5" y="272"/>
                  </a:lnTo>
                  <a:lnTo>
                    <a:pt x="4" y="272"/>
                  </a:lnTo>
                  <a:lnTo>
                    <a:pt x="4" y="272"/>
                  </a:lnTo>
                  <a:lnTo>
                    <a:pt x="3" y="272"/>
                  </a:lnTo>
                  <a:lnTo>
                    <a:pt x="4" y="272"/>
                  </a:lnTo>
                  <a:lnTo>
                    <a:pt x="3" y="272"/>
                  </a:lnTo>
                  <a:lnTo>
                    <a:pt x="3" y="272"/>
                  </a:lnTo>
                  <a:lnTo>
                    <a:pt x="3" y="272"/>
                  </a:lnTo>
                  <a:lnTo>
                    <a:pt x="4" y="272"/>
                  </a:lnTo>
                  <a:lnTo>
                    <a:pt x="4" y="272"/>
                  </a:lnTo>
                  <a:lnTo>
                    <a:pt x="5" y="272"/>
                  </a:lnTo>
                  <a:lnTo>
                    <a:pt x="5" y="272"/>
                  </a:lnTo>
                  <a:lnTo>
                    <a:pt x="5" y="271"/>
                  </a:lnTo>
                  <a:lnTo>
                    <a:pt x="6" y="271"/>
                  </a:lnTo>
                  <a:lnTo>
                    <a:pt x="7" y="271"/>
                  </a:lnTo>
                  <a:lnTo>
                    <a:pt x="6" y="271"/>
                  </a:lnTo>
                  <a:lnTo>
                    <a:pt x="5" y="271"/>
                  </a:lnTo>
                  <a:lnTo>
                    <a:pt x="6" y="271"/>
                  </a:lnTo>
                  <a:lnTo>
                    <a:pt x="5" y="271"/>
                  </a:lnTo>
                  <a:lnTo>
                    <a:pt x="5" y="271"/>
                  </a:lnTo>
                  <a:lnTo>
                    <a:pt x="5" y="272"/>
                  </a:lnTo>
                  <a:lnTo>
                    <a:pt x="5" y="271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3" y="271"/>
                  </a:lnTo>
                  <a:lnTo>
                    <a:pt x="3" y="271"/>
                  </a:lnTo>
                  <a:lnTo>
                    <a:pt x="3" y="271"/>
                  </a:lnTo>
                  <a:lnTo>
                    <a:pt x="3" y="271"/>
                  </a:lnTo>
                  <a:lnTo>
                    <a:pt x="3" y="271"/>
                  </a:lnTo>
                  <a:lnTo>
                    <a:pt x="3" y="270"/>
                  </a:lnTo>
                  <a:lnTo>
                    <a:pt x="3" y="270"/>
                  </a:lnTo>
                  <a:lnTo>
                    <a:pt x="3" y="269"/>
                  </a:lnTo>
                  <a:lnTo>
                    <a:pt x="4" y="269"/>
                  </a:lnTo>
                  <a:lnTo>
                    <a:pt x="4" y="270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4" y="270"/>
                  </a:lnTo>
                  <a:lnTo>
                    <a:pt x="4" y="271"/>
                  </a:lnTo>
                  <a:lnTo>
                    <a:pt x="4" y="270"/>
                  </a:lnTo>
                  <a:lnTo>
                    <a:pt x="5" y="270"/>
                  </a:lnTo>
                  <a:lnTo>
                    <a:pt x="4" y="270"/>
                  </a:lnTo>
                  <a:lnTo>
                    <a:pt x="4" y="269"/>
                  </a:lnTo>
                  <a:lnTo>
                    <a:pt x="5" y="269"/>
                  </a:lnTo>
                  <a:lnTo>
                    <a:pt x="5" y="269"/>
                  </a:lnTo>
                  <a:lnTo>
                    <a:pt x="5" y="269"/>
                  </a:lnTo>
                  <a:lnTo>
                    <a:pt x="4" y="269"/>
                  </a:lnTo>
                  <a:lnTo>
                    <a:pt x="4" y="269"/>
                  </a:lnTo>
                  <a:lnTo>
                    <a:pt x="4" y="269"/>
                  </a:lnTo>
                  <a:lnTo>
                    <a:pt x="4" y="269"/>
                  </a:lnTo>
                  <a:lnTo>
                    <a:pt x="5" y="269"/>
                  </a:lnTo>
                  <a:lnTo>
                    <a:pt x="5" y="269"/>
                  </a:lnTo>
                  <a:lnTo>
                    <a:pt x="5" y="268"/>
                  </a:lnTo>
                  <a:lnTo>
                    <a:pt x="6" y="268"/>
                  </a:lnTo>
                  <a:lnTo>
                    <a:pt x="5" y="268"/>
                  </a:lnTo>
                  <a:lnTo>
                    <a:pt x="6" y="268"/>
                  </a:lnTo>
                  <a:lnTo>
                    <a:pt x="5" y="268"/>
                  </a:lnTo>
                  <a:lnTo>
                    <a:pt x="5" y="268"/>
                  </a:lnTo>
                  <a:lnTo>
                    <a:pt x="5" y="268"/>
                  </a:lnTo>
                  <a:lnTo>
                    <a:pt x="6" y="268"/>
                  </a:lnTo>
                  <a:lnTo>
                    <a:pt x="6" y="268"/>
                  </a:lnTo>
                  <a:lnTo>
                    <a:pt x="5" y="268"/>
                  </a:lnTo>
                  <a:lnTo>
                    <a:pt x="6" y="268"/>
                  </a:lnTo>
                  <a:lnTo>
                    <a:pt x="6" y="268"/>
                  </a:lnTo>
                  <a:lnTo>
                    <a:pt x="7" y="268"/>
                  </a:lnTo>
                  <a:lnTo>
                    <a:pt x="7" y="268"/>
                  </a:lnTo>
                  <a:lnTo>
                    <a:pt x="8" y="268"/>
                  </a:lnTo>
                  <a:lnTo>
                    <a:pt x="8" y="26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9" y="269"/>
                  </a:lnTo>
                  <a:lnTo>
                    <a:pt x="8" y="269"/>
                  </a:lnTo>
                  <a:lnTo>
                    <a:pt x="9" y="269"/>
                  </a:lnTo>
                  <a:lnTo>
                    <a:pt x="9" y="269"/>
                  </a:lnTo>
                  <a:lnTo>
                    <a:pt x="10" y="268"/>
                  </a:lnTo>
                  <a:lnTo>
                    <a:pt x="11" y="268"/>
                  </a:lnTo>
                  <a:lnTo>
                    <a:pt x="11" y="268"/>
                  </a:lnTo>
                  <a:lnTo>
                    <a:pt x="11" y="269"/>
                  </a:lnTo>
                  <a:lnTo>
                    <a:pt x="11" y="269"/>
                  </a:lnTo>
                  <a:lnTo>
                    <a:pt x="11" y="269"/>
                  </a:lnTo>
                  <a:lnTo>
                    <a:pt x="11" y="270"/>
                  </a:lnTo>
                  <a:lnTo>
                    <a:pt x="11" y="269"/>
                  </a:lnTo>
                  <a:lnTo>
                    <a:pt x="11" y="269"/>
                  </a:lnTo>
                  <a:lnTo>
                    <a:pt x="11" y="269"/>
                  </a:lnTo>
                  <a:lnTo>
                    <a:pt x="11" y="268"/>
                  </a:lnTo>
                  <a:lnTo>
                    <a:pt x="11" y="269"/>
                  </a:lnTo>
                  <a:lnTo>
                    <a:pt x="12" y="269"/>
                  </a:lnTo>
                  <a:lnTo>
                    <a:pt x="12" y="269"/>
                  </a:lnTo>
                  <a:lnTo>
                    <a:pt x="12" y="269"/>
                  </a:lnTo>
                  <a:lnTo>
                    <a:pt x="13" y="269"/>
                  </a:lnTo>
                  <a:lnTo>
                    <a:pt x="12" y="269"/>
                  </a:lnTo>
                  <a:lnTo>
                    <a:pt x="12" y="269"/>
                  </a:lnTo>
                  <a:lnTo>
                    <a:pt x="12" y="269"/>
                  </a:lnTo>
                  <a:lnTo>
                    <a:pt x="12" y="268"/>
                  </a:lnTo>
                  <a:lnTo>
                    <a:pt x="12" y="269"/>
                  </a:lnTo>
                  <a:lnTo>
                    <a:pt x="12" y="269"/>
                  </a:lnTo>
                  <a:lnTo>
                    <a:pt x="13" y="269"/>
                  </a:lnTo>
                  <a:lnTo>
                    <a:pt x="13" y="268"/>
                  </a:lnTo>
                  <a:lnTo>
                    <a:pt x="14" y="268"/>
                  </a:lnTo>
                  <a:lnTo>
                    <a:pt x="14" y="269"/>
                  </a:lnTo>
                  <a:lnTo>
                    <a:pt x="14" y="269"/>
                  </a:lnTo>
                  <a:lnTo>
                    <a:pt x="15" y="269"/>
                  </a:lnTo>
                  <a:lnTo>
                    <a:pt x="15" y="269"/>
                  </a:lnTo>
                  <a:lnTo>
                    <a:pt x="16" y="269"/>
                  </a:lnTo>
                  <a:lnTo>
                    <a:pt x="16" y="268"/>
                  </a:lnTo>
                  <a:lnTo>
                    <a:pt x="16" y="268"/>
                  </a:lnTo>
                  <a:lnTo>
                    <a:pt x="17" y="268"/>
                  </a:lnTo>
                  <a:lnTo>
                    <a:pt x="18" y="268"/>
                  </a:lnTo>
                  <a:lnTo>
                    <a:pt x="18" y="269"/>
                  </a:lnTo>
                  <a:lnTo>
                    <a:pt x="18" y="268"/>
                  </a:lnTo>
                  <a:lnTo>
                    <a:pt x="18" y="268"/>
                  </a:lnTo>
                  <a:lnTo>
                    <a:pt x="18" y="268"/>
                  </a:lnTo>
                  <a:lnTo>
                    <a:pt x="17" y="268"/>
                  </a:lnTo>
                  <a:lnTo>
                    <a:pt x="17" y="268"/>
                  </a:lnTo>
                  <a:lnTo>
                    <a:pt x="16" y="268"/>
                  </a:lnTo>
                  <a:lnTo>
                    <a:pt x="16" y="268"/>
                  </a:lnTo>
                  <a:lnTo>
                    <a:pt x="16" y="268"/>
                  </a:lnTo>
                  <a:lnTo>
                    <a:pt x="16" y="268"/>
                  </a:lnTo>
                  <a:lnTo>
                    <a:pt x="15" y="268"/>
                  </a:lnTo>
                  <a:lnTo>
                    <a:pt x="15" y="269"/>
                  </a:lnTo>
                  <a:lnTo>
                    <a:pt x="15" y="269"/>
                  </a:lnTo>
                  <a:lnTo>
                    <a:pt x="14" y="269"/>
                  </a:lnTo>
                  <a:lnTo>
                    <a:pt x="14" y="268"/>
                  </a:lnTo>
                  <a:lnTo>
                    <a:pt x="14" y="268"/>
                  </a:lnTo>
                  <a:lnTo>
                    <a:pt x="13" y="268"/>
                  </a:lnTo>
                  <a:lnTo>
                    <a:pt x="12" y="268"/>
                  </a:lnTo>
                  <a:lnTo>
                    <a:pt x="12" y="268"/>
                  </a:lnTo>
                  <a:lnTo>
                    <a:pt x="11" y="268"/>
                  </a:lnTo>
                  <a:lnTo>
                    <a:pt x="11" y="268"/>
                  </a:lnTo>
                  <a:lnTo>
                    <a:pt x="10" y="26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10" y="268"/>
                  </a:lnTo>
                  <a:lnTo>
                    <a:pt x="11" y="268"/>
                  </a:lnTo>
                  <a:lnTo>
                    <a:pt x="11" y="268"/>
                  </a:lnTo>
                  <a:lnTo>
                    <a:pt x="11" y="268"/>
                  </a:lnTo>
                  <a:lnTo>
                    <a:pt x="10" y="26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8" y="268"/>
                  </a:lnTo>
                  <a:lnTo>
                    <a:pt x="8" y="268"/>
                  </a:lnTo>
                  <a:lnTo>
                    <a:pt x="7" y="268"/>
                  </a:lnTo>
                  <a:lnTo>
                    <a:pt x="7" y="267"/>
                  </a:lnTo>
                  <a:lnTo>
                    <a:pt x="7" y="268"/>
                  </a:lnTo>
                  <a:lnTo>
                    <a:pt x="7" y="268"/>
                  </a:lnTo>
                  <a:lnTo>
                    <a:pt x="7" y="267"/>
                  </a:lnTo>
                  <a:lnTo>
                    <a:pt x="6" y="268"/>
                  </a:lnTo>
                  <a:lnTo>
                    <a:pt x="5" y="268"/>
                  </a:lnTo>
                  <a:lnTo>
                    <a:pt x="5" y="268"/>
                  </a:lnTo>
                  <a:lnTo>
                    <a:pt x="4" y="268"/>
                  </a:lnTo>
                  <a:lnTo>
                    <a:pt x="4" y="267"/>
                  </a:lnTo>
                  <a:lnTo>
                    <a:pt x="4" y="266"/>
                  </a:lnTo>
                  <a:lnTo>
                    <a:pt x="5" y="266"/>
                  </a:lnTo>
                  <a:lnTo>
                    <a:pt x="5" y="267"/>
                  </a:lnTo>
                  <a:lnTo>
                    <a:pt x="5" y="266"/>
                  </a:lnTo>
                  <a:lnTo>
                    <a:pt x="5" y="267"/>
                  </a:lnTo>
                  <a:lnTo>
                    <a:pt x="5" y="266"/>
                  </a:lnTo>
                  <a:lnTo>
                    <a:pt x="5" y="267"/>
                  </a:lnTo>
                  <a:lnTo>
                    <a:pt x="5" y="267"/>
                  </a:lnTo>
                  <a:lnTo>
                    <a:pt x="5" y="266"/>
                  </a:lnTo>
                  <a:lnTo>
                    <a:pt x="5" y="266"/>
                  </a:lnTo>
                  <a:lnTo>
                    <a:pt x="5" y="266"/>
                  </a:lnTo>
                  <a:lnTo>
                    <a:pt x="6" y="266"/>
                  </a:lnTo>
                  <a:lnTo>
                    <a:pt x="5" y="266"/>
                  </a:lnTo>
                  <a:lnTo>
                    <a:pt x="6" y="266"/>
                  </a:lnTo>
                  <a:lnTo>
                    <a:pt x="6" y="266"/>
                  </a:lnTo>
                  <a:lnTo>
                    <a:pt x="6" y="266"/>
                  </a:lnTo>
                  <a:lnTo>
                    <a:pt x="7" y="266"/>
                  </a:lnTo>
                  <a:lnTo>
                    <a:pt x="7" y="266"/>
                  </a:lnTo>
                  <a:lnTo>
                    <a:pt x="6" y="266"/>
                  </a:lnTo>
                  <a:lnTo>
                    <a:pt x="5" y="265"/>
                  </a:lnTo>
                  <a:lnTo>
                    <a:pt x="5" y="265"/>
                  </a:lnTo>
                  <a:lnTo>
                    <a:pt x="4" y="265"/>
                  </a:lnTo>
                  <a:lnTo>
                    <a:pt x="4" y="265"/>
                  </a:lnTo>
                  <a:lnTo>
                    <a:pt x="4" y="265"/>
                  </a:lnTo>
                  <a:lnTo>
                    <a:pt x="4" y="265"/>
                  </a:lnTo>
                  <a:lnTo>
                    <a:pt x="4" y="265"/>
                  </a:lnTo>
                  <a:lnTo>
                    <a:pt x="4" y="265"/>
                  </a:lnTo>
                  <a:lnTo>
                    <a:pt x="4" y="264"/>
                  </a:lnTo>
                  <a:lnTo>
                    <a:pt x="4" y="265"/>
                  </a:lnTo>
                  <a:lnTo>
                    <a:pt x="4" y="264"/>
                  </a:lnTo>
                  <a:lnTo>
                    <a:pt x="4" y="264"/>
                  </a:lnTo>
                  <a:lnTo>
                    <a:pt x="4" y="264"/>
                  </a:lnTo>
                  <a:lnTo>
                    <a:pt x="4" y="264"/>
                  </a:lnTo>
                  <a:lnTo>
                    <a:pt x="4" y="264"/>
                  </a:lnTo>
                  <a:lnTo>
                    <a:pt x="5" y="264"/>
                  </a:lnTo>
                  <a:lnTo>
                    <a:pt x="5" y="264"/>
                  </a:lnTo>
                  <a:lnTo>
                    <a:pt x="4" y="264"/>
                  </a:lnTo>
                  <a:lnTo>
                    <a:pt x="5" y="264"/>
                  </a:lnTo>
                  <a:lnTo>
                    <a:pt x="5" y="264"/>
                  </a:lnTo>
                  <a:lnTo>
                    <a:pt x="5" y="264"/>
                  </a:lnTo>
                  <a:lnTo>
                    <a:pt x="5" y="265"/>
                  </a:lnTo>
                  <a:lnTo>
                    <a:pt x="6" y="265"/>
                  </a:lnTo>
                  <a:lnTo>
                    <a:pt x="6" y="265"/>
                  </a:lnTo>
                  <a:lnTo>
                    <a:pt x="7" y="265"/>
                  </a:lnTo>
                  <a:lnTo>
                    <a:pt x="7" y="266"/>
                  </a:lnTo>
                  <a:lnTo>
                    <a:pt x="7" y="266"/>
                  </a:lnTo>
                  <a:lnTo>
                    <a:pt x="7" y="266"/>
                  </a:lnTo>
                  <a:lnTo>
                    <a:pt x="7" y="266"/>
                  </a:lnTo>
                  <a:lnTo>
                    <a:pt x="7" y="266"/>
                  </a:lnTo>
                  <a:lnTo>
                    <a:pt x="7" y="266"/>
                  </a:lnTo>
                  <a:lnTo>
                    <a:pt x="7" y="266"/>
                  </a:lnTo>
                  <a:lnTo>
                    <a:pt x="7" y="266"/>
                  </a:lnTo>
                  <a:lnTo>
                    <a:pt x="7" y="265"/>
                  </a:lnTo>
                  <a:lnTo>
                    <a:pt x="8" y="265"/>
                  </a:lnTo>
                  <a:lnTo>
                    <a:pt x="8" y="266"/>
                  </a:lnTo>
                  <a:lnTo>
                    <a:pt x="8" y="266"/>
                  </a:lnTo>
                  <a:lnTo>
                    <a:pt x="8" y="266"/>
                  </a:lnTo>
                  <a:lnTo>
                    <a:pt x="8" y="265"/>
                  </a:lnTo>
                  <a:lnTo>
                    <a:pt x="8" y="265"/>
                  </a:lnTo>
                  <a:lnTo>
                    <a:pt x="7" y="265"/>
                  </a:lnTo>
                  <a:lnTo>
                    <a:pt x="8" y="265"/>
                  </a:lnTo>
                  <a:lnTo>
                    <a:pt x="7" y="265"/>
                  </a:lnTo>
                  <a:lnTo>
                    <a:pt x="7" y="265"/>
                  </a:lnTo>
                  <a:lnTo>
                    <a:pt x="7" y="265"/>
                  </a:lnTo>
                  <a:lnTo>
                    <a:pt x="6" y="265"/>
                  </a:lnTo>
                  <a:lnTo>
                    <a:pt x="7" y="265"/>
                  </a:lnTo>
                  <a:lnTo>
                    <a:pt x="7" y="264"/>
                  </a:lnTo>
                  <a:lnTo>
                    <a:pt x="7" y="264"/>
                  </a:lnTo>
                  <a:lnTo>
                    <a:pt x="7" y="264"/>
                  </a:lnTo>
                  <a:lnTo>
                    <a:pt x="7" y="264"/>
                  </a:lnTo>
                  <a:lnTo>
                    <a:pt x="8" y="264"/>
                  </a:lnTo>
                  <a:lnTo>
                    <a:pt x="8" y="264"/>
                  </a:lnTo>
                  <a:lnTo>
                    <a:pt x="8" y="265"/>
                  </a:lnTo>
                  <a:lnTo>
                    <a:pt x="9" y="265"/>
                  </a:lnTo>
                  <a:lnTo>
                    <a:pt x="9" y="265"/>
                  </a:lnTo>
                  <a:lnTo>
                    <a:pt x="8" y="264"/>
                  </a:lnTo>
                  <a:lnTo>
                    <a:pt x="9" y="264"/>
                  </a:lnTo>
                  <a:lnTo>
                    <a:pt x="9" y="264"/>
                  </a:lnTo>
                  <a:lnTo>
                    <a:pt x="9" y="264"/>
                  </a:lnTo>
                  <a:lnTo>
                    <a:pt x="10" y="264"/>
                  </a:lnTo>
                  <a:lnTo>
                    <a:pt x="11" y="264"/>
                  </a:lnTo>
                  <a:lnTo>
                    <a:pt x="11" y="265"/>
                  </a:lnTo>
                  <a:lnTo>
                    <a:pt x="11" y="265"/>
                  </a:lnTo>
                  <a:lnTo>
                    <a:pt x="10" y="265"/>
                  </a:lnTo>
                  <a:lnTo>
                    <a:pt x="10" y="266"/>
                  </a:lnTo>
                  <a:lnTo>
                    <a:pt x="10" y="266"/>
                  </a:lnTo>
                  <a:lnTo>
                    <a:pt x="10" y="266"/>
                  </a:lnTo>
                  <a:lnTo>
                    <a:pt x="11" y="266"/>
                  </a:lnTo>
                  <a:lnTo>
                    <a:pt x="11" y="265"/>
                  </a:lnTo>
                  <a:lnTo>
                    <a:pt x="11" y="265"/>
                  </a:lnTo>
                  <a:lnTo>
                    <a:pt x="11" y="265"/>
                  </a:lnTo>
                  <a:lnTo>
                    <a:pt x="12" y="265"/>
                  </a:lnTo>
                  <a:lnTo>
                    <a:pt x="12" y="266"/>
                  </a:lnTo>
                  <a:lnTo>
                    <a:pt x="12" y="265"/>
                  </a:lnTo>
                  <a:lnTo>
                    <a:pt x="12" y="265"/>
                  </a:lnTo>
                  <a:lnTo>
                    <a:pt x="13" y="265"/>
                  </a:lnTo>
                  <a:lnTo>
                    <a:pt x="14" y="265"/>
                  </a:lnTo>
                  <a:lnTo>
                    <a:pt x="14" y="266"/>
                  </a:lnTo>
                  <a:lnTo>
                    <a:pt x="14" y="265"/>
                  </a:lnTo>
                  <a:lnTo>
                    <a:pt x="13" y="265"/>
                  </a:lnTo>
                  <a:lnTo>
                    <a:pt x="12" y="265"/>
                  </a:lnTo>
                  <a:lnTo>
                    <a:pt x="12" y="265"/>
                  </a:lnTo>
                  <a:lnTo>
                    <a:pt x="12" y="265"/>
                  </a:lnTo>
                  <a:lnTo>
                    <a:pt x="11" y="264"/>
                  </a:lnTo>
                  <a:lnTo>
                    <a:pt x="11" y="264"/>
                  </a:lnTo>
                  <a:lnTo>
                    <a:pt x="11" y="264"/>
                  </a:lnTo>
                  <a:lnTo>
                    <a:pt x="12" y="264"/>
                  </a:lnTo>
                  <a:lnTo>
                    <a:pt x="12" y="264"/>
                  </a:lnTo>
                  <a:lnTo>
                    <a:pt x="12" y="264"/>
                  </a:lnTo>
                  <a:lnTo>
                    <a:pt x="12" y="264"/>
                  </a:lnTo>
                  <a:lnTo>
                    <a:pt x="11" y="264"/>
                  </a:lnTo>
                  <a:lnTo>
                    <a:pt x="11" y="263"/>
                  </a:lnTo>
                  <a:lnTo>
                    <a:pt x="11" y="263"/>
                  </a:lnTo>
                  <a:lnTo>
                    <a:pt x="11" y="263"/>
                  </a:lnTo>
                  <a:lnTo>
                    <a:pt x="12" y="262"/>
                  </a:lnTo>
                  <a:lnTo>
                    <a:pt x="12" y="262"/>
                  </a:lnTo>
                  <a:lnTo>
                    <a:pt x="12" y="262"/>
                  </a:lnTo>
                  <a:lnTo>
                    <a:pt x="13" y="262"/>
                  </a:lnTo>
                  <a:lnTo>
                    <a:pt x="14" y="262"/>
                  </a:lnTo>
                  <a:lnTo>
                    <a:pt x="14" y="261"/>
                  </a:lnTo>
                  <a:lnTo>
                    <a:pt x="14" y="261"/>
                  </a:lnTo>
                  <a:lnTo>
                    <a:pt x="14" y="262"/>
                  </a:lnTo>
                  <a:lnTo>
                    <a:pt x="14" y="262"/>
                  </a:lnTo>
                  <a:lnTo>
                    <a:pt x="15" y="262"/>
                  </a:lnTo>
                  <a:lnTo>
                    <a:pt x="15" y="263"/>
                  </a:lnTo>
                  <a:lnTo>
                    <a:pt x="15" y="264"/>
                  </a:lnTo>
                  <a:lnTo>
                    <a:pt x="15" y="264"/>
                  </a:lnTo>
                  <a:lnTo>
                    <a:pt x="15" y="264"/>
                  </a:lnTo>
                  <a:lnTo>
                    <a:pt x="15" y="264"/>
                  </a:lnTo>
                  <a:lnTo>
                    <a:pt x="15" y="264"/>
                  </a:lnTo>
                  <a:lnTo>
                    <a:pt x="16" y="264"/>
                  </a:lnTo>
                  <a:lnTo>
                    <a:pt x="16" y="265"/>
                  </a:lnTo>
                  <a:lnTo>
                    <a:pt x="15" y="265"/>
                  </a:lnTo>
                  <a:lnTo>
                    <a:pt x="15" y="265"/>
                  </a:lnTo>
                  <a:lnTo>
                    <a:pt x="16" y="265"/>
                  </a:lnTo>
                  <a:lnTo>
                    <a:pt x="16" y="264"/>
                  </a:lnTo>
                  <a:lnTo>
                    <a:pt x="16" y="264"/>
                  </a:lnTo>
                  <a:lnTo>
                    <a:pt x="16" y="264"/>
                  </a:lnTo>
                  <a:lnTo>
                    <a:pt x="16" y="264"/>
                  </a:lnTo>
                  <a:lnTo>
                    <a:pt x="16" y="264"/>
                  </a:lnTo>
                  <a:lnTo>
                    <a:pt x="16" y="264"/>
                  </a:lnTo>
                  <a:lnTo>
                    <a:pt x="15" y="264"/>
                  </a:lnTo>
                  <a:lnTo>
                    <a:pt x="15" y="263"/>
                  </a:lnTo>
                  <a:lnTo>
                    <a:pt x="15" y="263"/>
                  </a:lnTo>
                  <a:lnTo>
                    <a:pt x="15" y="262"/>
                  </a:lnTo>
                  <a:lnTo>
                    <a:pt x="15" y="262"/>
                  </a:lnTo>
                  <a:lnTo>
                    <a:pt x="14" y="262"/>
                  </a:lnTo>
                  <a:lnTo>
                    <a:pt x="15" y="261"/>
                  </a:lnTo>
                  <a:lnTo>
                    <a:pt x="15" y="261"/>
                  </a:lnTo>
                  <a:lnTo>
                    <a:pt x="16" y="261"/>
                  </a:lnTo>
                  <a:lnTo>
                    <a:pt x="16" y="262"/>
                  </a:lnTo>
                  <a:lnTo>
                    <a:pt x="16" y="261"/>
                  </a:lnTo>
                  <a:lnTo>
                    <a:pt x="15" y="261"/>
                  </a:lnTo>
                  <a:lnTo>
                    <a:pt x="16" y="261"/>
                  </a:lnTo>
                  <a:lnTo>
                    <a:pt x="16" y="261"/>
                  </a:lnTo>
                  <a:lnTo>
                    <a:pt x="17" y="261"/>
                  </a:lnTo>
                  <a:lnTo>
                    <a:pt x="18" y="261"/>
                  </a:lnTo>
                  <a:lnTo>
                    <a:pt x="18" y="261"/>
                  </a:lnTo>
                  <a:lnTo>
                    <a:pt x="19" y="261"/>
                  </a:lnTo>
                  <a:lnTo>
                    <a:pt x="18" y="261"/>
                  </a:lnTo>
                  <a:lnTo>
                    <a:pt x="18" y="262"/>
                  </a:lnTo>
                  <a:lnTo>
                    <a:pt x="19" y="262"/>
                  </a:lnTo>
                  <a:lnTo>
                    <a:pt x="19" y="262"/>
                  </a:lnTo>
                  <a:lnTo>
                    <a:pt x="19" y="262"/>
                  </a:lnTo>
                  <a:lnTo>
                    <a:pt x="19" y="263"/>
                  </a:lnTo>
                  <a:lnTo>
                    <a:pt x="19" y="264"/>
                  </a:lnTo>
                  <a:lnTo>
                    <a:pt x="19" y="264"/>
                  </a:lnTo>
                  <a:lnTo>
                    <a:pt x="19" y="264"/>
                  </a:lnTo>
                  <a:lnTo>
                    <a:pt x="19" y="265"/>
                  </a:lnTo>
                  <a:lnTo>
                    <a:pt x="18" y="265"/>
                  </a:lnTo>
                  <a:lnTo>
                    <a:pt x="19" y="265"/>
                  </a:lnTo>
                  <a:lnTo>
                    <a:pt x="19" y="265"/>
                  </a:lnTo>
                  <a:lnTo>
                    <a:pt x="20" y="265"/>
                  </a:lnTo>
                  <a:lnTo>
                    <a:pt x="20" y="265"/>
                  </a:lnTo>
                  <a:lnTo>
                    <a:pt x="20" y="265"/>
                  </a:lnTo>
                  <a:lnTo>
                    <a:pt x="20" y="265"/>
                  </a:lnTo>
                  <a:lnTo>
                    <a:pt x="21" y="265"/>
                  </a:lnTo>
                  <a:lnTo>
                    <a:pt x="20" y="265"/>
                  </a:lnTo>
                  <a:lnTo>
                    <a:pt x="20" y="265"/>
                  </a:lnTo>
                  <a:lnTo>
                    <a:pt x="20" y="265"/>
                  </a:lnTo>
                  <a:lnTo>
                    <a:pt x="19" y="265"/>
                  </a:lnTo>
                  <a:lnTo>
                    <a:pt x="19" y="265"/>
                  </a:lnTo>
                  <a:lnTo>
                    <a:pt x="19" y="265"/>
                  </a:lnTo>
                  <a:lnTo>
                    <a:pt x="19" y="265"/>
                  </a:lnTo>
                  <a:lnTo>
                    <a:pt x="19" y="264"/>
                  </a:lnTo>
                  <a:lnTo>
                    <a:pt x="19" y="264"/>
                  </a:lnTo>
                  <a:lnTo>
                    <a:pt x="19" y="263"/>
                  </a:lnTo>
                  <a:lnTo>
                    <a:pt x="20" y="263"/>
                  </a:lnTo>
                  <a:lnTo>
                    <a:pt x="20" y="263"/>
                  </a:lnTo>
                  <a:lnTo>
                    <a:pt x="21" y="263"/>
                  </a:lnTo>
                  <a:lnTo>
                    <a:pt x="21" y="262"/>
                  </a:lnTo>
                  <a:lnTo>
                    <a:pt x="22" y="262"/>
                  </a:lnTo>
                  <a:lnTo>
                    <a:pt x="22" y="263"/>
                  </a:lnTo>
                  <a:lnTo>
                    <a:pt x="22" y="262"/>
                  </a:lnTo>
                  <a:lnTo>
                    <a:pt x="22" y="263"/>
                  </a:lnTo>
                  <a:lnTo>
                    <a:pt x="22" y="263"/>
                  </a:lnTo>
                  <a:lnTo>
                    <a:pt x="22" y="264"/>
                  </a:lnTo>
                  <a:lnTo>
                    <a:pt x="23" y="264"/>
                  </a:lnTo>
                  <a:lnTo>
                    <a:pt x="23" y="263"/>
                  </a:lnTo>
                  <a:lnTo>
                    <a:pt x="22" y="263"/>
                  </a:lnTo>
                  <a:lnTo>
                    <a:pt x="23" y="263"/>
                  </a:lnTo>
                  <a:lnTo>
                    <a:pt x="22" y="263"/>
                  </a:lnTo>
                  <a:lnTo>
                    <a:pt x="22" y="262"/>
                  </a:lnTo>
                  <a:lnTo>
                    <a:pt x="22" y="262"/>
                  </a:lnTo>
                  <a:lnTo>
                    <a:pt x="21" y="262"/>
                  </a:lnTo>
                  <a:lnTo>
                    <a:pt x="20" y="262"/>
                  </a:lnTo>
                  <a:lnTo>
                    <a:pt x="20" y="262"/>
                  </a:lnTo>
                  <a:lnTo>
                    <a:pt x="19" y="262"/>
                  </a:lnTo>
                  <a:lnTo>
                    <a:pt x="19" y="262"/>
                  </a:lnTo>
                  <a:lnTo>
                    <a:pt x="19" y="262"/>
                  </a:lnTo>
                  <a:lnTo>
                    <a:pt x="19" y="261"/>
                  </a:lnTo>
                  <a:lnTo>
                    <a:pt x="19" y="261"/>
                  </a:lnTo>
                  <a:lnTo>
                    <a:pt x="19" y="261"/>
                  </a:lnTo>
                  <a:lnTo>
                    <a:pt x="19" y="261"/>
                  </a:lnTo>
                  <a:lnTo>
                    <a:pt x="18" y="261"/>
                  </a:lnTo>
                  <a:lnTo>
                    <a:pt x="18" y="260"/>
                  </a:lnTo>
                  <a:lnTo>
                    <a:pt x="18" y="260"/>
                  </a:lnTo>
                  <a:lnTo>
                    <a:pt x="17" y="260"/>
                  </a:lnTo>
                  <a:lnTo>
                    <a:pt x="16" y="260"/>
                  </a:lnTo>
                  <a:lnTo>
                    <a:pt x="16" y="260"/>
                  </a:lnTo>
                  <a:lnTo>
                    <a:pt x="16" y="260"/>
                  </a:lnTo>
                  <a:lnTo>
                    <a:pt x="16" y="260"/>
                  </a:lnTo>
                  <a:lnTo>
                    <a:pt x="16" y="261"/>
                  </a:lnTo>
                  <a:lnTo>
                    <a:pt x="15" y="261"/>
                  </a:lnTo>
                  <a:lnTo>
                    <a:pt x="15" y="261"/>
                  </a:lnTo>
                  <a:lnTo>
                    <a:pt x="14" y="261"/>
                  </a:lnTo>
                  <a:lnTo>
                    <a:pt x="14" y="261"/>
                  </a:lnTo>
                  <a:lnTo>
                    <a:pt x="14" y="261"/>
                  </a:lnTo>
                  <a:lnTo>
                    <a:pt x="13" y="261"/>
                  </a:lnTo>
                  <a:lnTo>
                    <a:pt x="12" y="261"/>
                  </a:lnTo>
                  <a:lnTo>
                    <a:pt x="12" y="261"/>
                  </a:lnTo>
                  <a:lnTo>
                    <a:pt x="12" y="261"/>
                  </a:lnTo>
                  <a:lnTo>
                    <a:pt x="12" y="261"/>
                  </a:lnTo>
                  <a:lnTo>
                    <a:pt x="13" y="261"/>
                  </a:lnTo>
                  <a:lnTo>
                    <a:pt x="14" y="261"/>
                  </a:lnTo>
                  <a:lnTo>
                    <a:pt x="14" y="261"/>
                  </a:lnTo>
                  <a:lnTo>
                    <a:pt x="14" y="260"/>
                  </a:lnTo>
                  <a:lnTo>
                    <a:pt x="14" y="260"/>
                  </a:lnTo>
                  <a:lnTo>
                    <a:pt x="13" y="261"/>
                  </a:lnTo>
                  <a:lnTo>
                    <a:pt x="13" y="260"/>
                  </a:lnTo>
                  <a:lnTo>
                    <a:pt x="12" y="260"/>
                  </a:lnTo>
                  <a:lnTo>
                    <a:pt x="12" y="260"/>
                  </a:lnTo>
                  <a:lnTo>
                    <a:pt x="12" y="260"/>
                  </a:lnTo>
                  <a:lnTo>
                    <a:pt x="12" y="260"/>
                  </a:lnTo>
                  <a:lnTo>
                    <a:pt x="12" y="260"/>
                  </a:lnTo>
                  <a:lnTo>
                    <a:pt x="12" y="261"/>
                  </a:lnTo>
                  <a:lnTo>
                    <a:pt x="12" y="260"/>
                  </a:lnTo>
                  <a:lnTo>
                    <a:pt x="12" y="260"/>
                  </a:lnTo>
                  <a:lnTo>
                    <a:pt x="13" y="260"/>
                  </a:lnTo>
                  <a:lnTo>
                    <a:pt x="14" y="260"/>
                  </a:lnTo>
                  <a:lnTo>
                    <a:pt x="14" y="260"/>
                  </a:lnTo>
                  <a:lnTo>
                    <a:pt x="15" y="260"/>
                  </a:lnTo>
                  <a:lnTo>
                    <a:pt x="15" y="260"/>
                  </a:lnTo>
                  <a:lnTo>
                    <a:pt x="15" y="260"/>
                  </a:lnTo>
                  <a:lnTo>
                    <a:pt x="15" y="260"/>
                  </a:lnTo>
                  <a:lnTo>
                    <a:pt x="15" y="260"/>
                  </a:lnTo>
                  <a:lnTo>
                    <a:pt x="15" y="260"/>
                  </a:lnTo>
                  <a:lnTo>
                    <a:pt x="16" y="260"/>
                  </a:lnTo>
                  <a:lnTo>
                    <a:pt x="16" y="260"/>
                  </a:lnTo>
                  <a:lnTo>
                    <a:pt x="16" y="260"/>
                  </a:lnTo>
                  <a:lnTo>
                    <a:pt x="16" y="260"/>
                  </a:lnTo>
                  <a:lnTo>
                    <a:pt x="16" y="260"/>
                  </a:lnTo>
                  <a:lnTo>
                    <a:pt x="16" y="260"/>
                  </a:lnTo>
                  <a:lnTo>
                    <a:pt x="15" y="260"/>
                  </a:lnTo>
                  <a:lnTo>
                    <a:pt x="15" y="260"/>
                  </a:lnTo>
                  <a:lnTo>
                    <a:pt x="15" y="260"/>
                  </a:lnTo>
                  <a:lnTo>
                    <a:pt x="16" y="260"/>
                  </a:lnTo>
                  <a:lnTo>
                    <a:pt x="15" y="260"/>
                  </a:lnTo>
                  <a:lnTo>
                    <a:pt x="15" y="260"/>
                  </a:lnTo>
                  <a:lnTo>
                    <a:pt x="14" y="260"/>
                  </a:lnTo>
                  <a:lnTo>
                    <a:pt x="14" y="260"/>
                  </a:lnTo>
                  <a:lnTo>
                    <a:pt x="13" y="260"/>
                  </a:lnTo>
                  <a:lnTo>
                    <a:pt x="14" y="260"/>
                  </a:lnTo>
                  <a:lnTo>
                    <a:pt x="14" y="259"/>
                  </a:lnTo>
                  <a:lnTo>
                    <a:pt x="13" y="259"/>
                  </a:lnTo>
                  <a:lnTo>
                    <a:pt x="14" y="258"/>
                  </a:lnTo>
                  <a:lnTo>
                    <a:pt x="14" y="258"/>
                  </a:lnTo>
                  <a:lnTo>
                    <a:pt x="15" y="258"/>
                  </a:lnTo>
                  <a:lnTo>
                    <a:pt x="15" y="259"/>
                  </a:lnTo>
                  <a:lnTo>
                    <a:pt x="15" y="258"/>
                  </a:lnTo>
                  <a:lnTo>
                    <a:pt x="15" y="258"/>
                  </a:lnTo>
                  <a:lnTo>
                    <a:pt x="16" y="258"/>
                  </a:lnTo>
                  <a:lnTo>
                    <a:pt x="16" y="259"/>
                  </a:lnTo>
                  <a:lnTo>
                    <a:pt x="16" y="259"/>
                  </a:lnTo>
                  <a:lnTo>
                    <a:pt x="16" y="259"/>
                  </a:lnTo>
                  <a:lnTo>
                    <a:pt x="16" y="259"/>
                  </a:lnTo>
                  <a:lnTo>
                    <a:pt x="16" y="258"/>
                  </a:lnTo>
                  <a:lnTo>
                    <a:pt x="16" y="258"/>
                  </a:lnTo>
                  <a:lnTo>
                    <a:pt x="16" y="258"/>
                  </a:lnTo>
                  <a:lnTo>
                    <a:pt x="16" y="258"/>
                  </a:lnTo>
                  <a:lnTo>
                    <a:pt x="16" y="258"/>
                  </a:lnTo>
                  <a:lnTo>
                    <a:pt x="16" y="258"/>
                  </a:lnTo>
                  <a:lnTo>
                    <a:pt x="17" y="258"/>
                  </a:lnTo>
                  <a:lnTo>
                    <a:pt x="18" y="258"/>
                  </a:lnTo>
                  <a:lnTo>
                    <a:pt x="18" y="258"/>
                  </a:lnTo>
                  <a:lnTo>
                    <a:pt x="19" y="258"/>
                  </a:lnTo>
                  <a:lnTo>
                    <a:pt x="19" y="259"/>
                  </a:lnTo>
                  <a:lnTo>
                    <a:pt x="19" y="258"/>
                  </a:lnTo>
                  <a:lnTo>
                    <a:pt x="19" y="258"/>
                  </a:lnTo>
                  <a:lnTo>
                    <a:pt x="18" y="258"/>
                  </a:lnTo>
                  <a:lnTo>
                    <a:pt x="19" y="258"/>
                  </a:lnTo>
                  <a:lnTo>
                    <a:pt x="18" y="258"/>
                  </a:lnTo>
                  <a:lnTo>
                    <a:pt x="19" y="258"/>
                  </a:lnTo>
                  <a:lnTo>
                    <a:pt x="19" y="258"/>
                  </a:lnTo>
                  <a:lnTo>
                    <a:pt x="20" y="258"/>
                  </a:lnTo>
                  <a:lnTo>
                    <a:pt x="20" y="258"/>
                  </a:lnTo>
                  <a:lnTo>
                    <a:pt x="20" y="259"/>
                  </a:lnTo>
                  <a:lnTo>
                    <a:pt x="20" y="259"/>
                  </a:lnTo>
                  <a:lnTo>
                    <a:pt x="20" y="259"/>
                  </a:lnTo>
                  <a:lnTo>
                    <a:pt x="20" y="260"/>
                  </a:lnTo>
                  <a:lnTo>
                    <a:pt x="20" y="260"/>
                  </a:lnTo>
                  <a:lnTo>
                    <a:pt x="20" y="259"/>
                  </a:lnTo>
                  <a:lnTo>
                    <a:pt x="20" y="258"/>
                  </a:lnTo>
                  <a:lnTo>
                    <a:pt x="20" y="258"/>
                  </a:lnTo>
                  <a:lnTo>
                    <a:pt x="20" y="258"/>
                  </a:lnTo>
                  <a:lnTo>
                    <a:pt x="21" y="258"/>
                  </a:lnTo>
                  <a:lnTo>
                    <a:pt x="22" y="258"/>
                  </a:lnTo>
                  <a:lnTo>
                    <a:pt x="22" y="258"/>
                  </a:lnTo>
                  <a:lnTo>
                    <a:pt x="22" y="259"/>
                  </a:lnTo>
                  <a:lnTo>
                    <a:pt x="23" y="259"/>
                  </a:lnTo>
                  <a:lnTo>
                    <a:pt x="23" y="260"/>
                  </a:lnTo>
                  <a:lnTo>
                    <a:pt x="23" y="259"/>
                  </a:lnTo>
                  <a:lnTo>
                    <a:pt x="23" y="260"/>
                  </a:lnTo>
                  <a:lnTo>
                    <a:pt x="23" y="260"/>
                  </a:lnTo>
                  <a:lnTo>
                    <a:pt x="24" y="260"/>
                  </a:lnTo>
                  <a:lnTo>
                    <a:pt x="24" y="260"/>
                  </a:lnTo>
                  <a:lnTo>
                    <a:pt x="24" y="259"/>
                  </a:lnTo>
                  <a:lnTo>
                    <a:pt x="24" y="259"/>
                  </a:lnTo>
                  <a:lnTo>
                    <a:pt x="25" y="259"/>
                  </a:lnTo>
                  <a:lnTo>
                    <a:pt x="24" y="259"/>
                  </a:lnTo>
                  <a:lnTo>
                    <a:pt x="25" y="259"/>
                  </a:lnTo>
                  <a:lnTo>
                    <a:pt x="26" y="259"/>
                  </a:lnTo>
                  <a:lnTo>
                    <a:pt x="25" y="259"/>
                  </a:lnTo>
                  <a:lnTo>
                    <a:pt x="24" y="259"/>
                  </a:lnTo>
                  <a:lnTo>
                    <a:pt x="24" y="259"/>
                  </a:lnTo>
                  <a:lnTo>
                    <a:pt x="23" y="259"/>
                  </a:lnTo>
                  <a:lnTo>
                    <a:pt x="23" y="259"/>
                  </a:lnTo>
                  <a:lnTo>
                    <a:pt x="23" y="258"/>
                  </a:lnTo>
                  <a:lnTo>
                    <a:pt x="22" y="258"/>
                  </a:lnTo>
                  <a:lnTo>
                    <a:pt x="22" y="258"/>
                  </a:lnTo>
                  <a:lnTo>
                    <a:pt x="23" y="258"/>
                  </a:lnTo>
                  <a:lnTo>
                    <a:pt x="23" y="258"/>
                  </a:lnTo>
                  <a:lnTo>
                    <a:pt x="23" y="258"/>
                  </a:lnTo>
                  <a:lnTo>
                    <a:pt x="23" y="259"/>
                  </a:lnTo>
                  <a:lnTo>
                    <a:pt x="23" y="258"/>
                  </a:lnTo>
                  <a:lnTo>
                    <a:pt x="23" y="259"/>
                  </a:lnTo>
                  <a:lnTo>
                    <a:pt x="23" y="258"/>
                  </a:lnTo>
                  <a:lnTo>
                    <a:pt x="23" y="258"/>
                  </a:lnTo>
                  <a:lnTo>
                    <a:pt x="23" y="257"/>
                  </a:lnTo>
                  <a:lnTo>
                    <a:pt x="24" y="257"/>
                  </a:lnTo>
                  <a:lnTo>
                    <a:pt x="24" y="257"/>
                  </a:lnTo>
                  <a:lnTo>
                    <a:pt x="25" y="257"/>
                  </a:lnTo>
                  <a:lnTo>
                    <a:pt x="25" y="257"/>
                  </a:lnTo>
                  <a:lnTo>
                    <a:pt x="26" y="257"/>
                  </a:lnTo>
                  <a:lnTo>
                    <a:pt x="26" y="257"/>
                  </a:lnTo>
                  <a:lnTo>
                    <a:pt x="27" y="257"/>
                  </a:lnTo>
                  <a:lnTo>
                    <a:pt x="27" y="257"/>
                  </a:lnTo>
                  <a:lnTo>
                    <a:pt x="28" y="257"/>
                  </a:lnTo>
                  <a:lnTo>
                    <a:pt x="29" y="257"/>
                  </a:lnTo>
                  <a:lnTo>
                    <a:pt x="28" y="257"/>
                  </a:lnTo>
                  <a:lnTo>
                    <a:pt x="28" y="257"/>
                  </a:lnTo>
                  <a:lnTo>
                    <a:pt x="27" y="257"/>
                  </a:lnTo>
                  <a:lnTo>
                    <a:pt x="27" y="256"/>
                  </a:lnTo>
                  <a:lnTo>
                    <a:pt x="28" y="256"/>
                  </a:lnTo>
                  <a:lnTo>
                    <a:pt x="27" y="256"/>
                  </a:lnTo>
                  <a:lnTo>
                    <a:pt x="27" y="256"/>
                  </a:lnTo>
                  <a:lnTo>
                    <a:pt x="26" y="256"/>
                  </a:lnTo>
                  <a:lnTo>
                    <a:pt x="26" y="257"/>
                  </a:lnTo>
                  <a:lnTo>
                    <a:pt x="25" y="257"/>
                  </a:lnTo>
                  <a:lnTo>
                    <a:pt x="24" y="257"/>
                  </a:lnTo>
                  <a:lnTo>
                    <a:pt x="24" y="257"/>
                  </a:lnTo>
                  <a:lnTo>
                    <a:pt x="24" y="257"/>
                  </a:lnTo>
                  <a:lnTo>
                    <a:pt x="23" y="257"/>
                  </a:lnTo>
                  <a:lnTo>
                    <a:pt x="23" y="257"/>
                  </a:lnTo>
                  <a:lnTo>
                    <a:pt x="22" y="257"/>
                  </a:lnTo>
                  <a:lnTo>
                    <a:pt x="23" y="257"/>
                  </a:lnTo>
                  <a:lnTo>
                    <a:pt x="22" y="257"/>
                  </a:lnTo>
                  <a:lnTo>
                    <a:pt x="23" y="257"/>
                  </a:lnTo>
                  <a:lnTo>
                    <a:pt x="22" y="257"/>
                  </a:lnTo>
                  <a:lnTo>
                    <a:pt x="22" y="257"/>
                  </a:lnTo>
                  <a:lnTo>
                    <a:pt x="23" y="257"/>
                  </a:lnTo>
                  <a:lnTo>
                    <a:pt x="22" y="257"/>
                  </a:lnTo>
                  <a:lnTo>
                    <a:pt x="23" y="257"/>
                  </a:lnTo>
                  <a:lnTo>
                    <a:pt x="22" y="257"/>
                  </a:lnTo>
                  <a:lnTo>
                    <a:pt x="23" y="257"/>
                  </a:lnTo>
                  <a:lnTo>
                    <a:pt x="23" y="256"/>
                  </a:lnTo>
                  <a:lnTo>
                    <a:pt x="23" y="256"/>
                  </a:lnTo>
                  <a:lnTo>
                    <a:pt x="24" y="256"/>
                  </a:lnTo>
                  <a:lnTo>
                    <a:pt x="24" y="256"/>
                  </a:lnTo>
                  <a:lnTo>
                    <a:pt x="25" y="256"/>
                  </a:lnTo>
                  <a:lnTo>
                    <a:pt x="24" y="256"/>
                  </a:lnTo>
                  <a:lnTo>
                    <a:pt x="24" y="256"/>
                  </a:lnTo>
                  <a:lnTo>
                    <a:pt x="23" y="256"/>
                  </a:lnTo>
                  <a:lnTo>
                    <a:pt x="23" y="256"/>
                  </a:lnTo>
                  <a:lnTo>
                    <a:pt x="22" y="257"/>
                  </a:lnTo>
                  <a:lnTo>
                    <a:pt x="22" y="257"/>
                  </a:lnTo>
                  <a:lnTo>
                    <a:pt x="21" y="257"/>
                  </a:lnTo>
                  <a:lnTo>
                    <a:pt x="20" y="257"/>
                  </a:lnTo>
                  <a:lnTo>
                    <a:pt x="20" y="257"/>
                  </a:lnTo>
                  <a:lnTo>
                    <a:pt x="19" y="257"/>
                  </a:lnTo>
                  <a:lnTo>
                    <a:pt x="19" y="257"/>
                  </a:lnTo>
                  <a:lnTo>
                    <a:pt x="19" y="257"/>
                  </a:lnTo>
                  <a:lnTo>
                    <a:pt x="19" y="257"/>
                  </a:lnTo>
                  <a:lnTo>
                    <a:pt x="19" y="257"/>
                  </a:lnTo>
                  <a:lnTo>
                    <a:pt x="19" y="257"/>
                  </a:lnTo>
                  <a:lnTo>
                    <a:pt x="19" y="257"/>
                  </a:lnTo>
                  <a:lnTo>
                    <a:pt x="19" y="256"/>
                  </a:lnTo>
                  <a:lnTo>
                    <a:pt x="19" y="256"/>
                  </a:lnTo>
                  <a:lnTo>
                    <a:pt x="19" y="256"/>
                  </a:lnTo>
                  <a:lnTo>
                    <a:pt x="19" y="256"/>
                  </a:lnTo>
                  <a:lnTo>
                    <a:pt x="19" y="256"/>
                  </a:lnTo>
                  <a:lnTo>
                    <a:pt x="19" y="256"/>
                  </a:lnTo>
                  <a:lnTo>
                    <a:pt x="19" y="256"/>
                  </a:lnTo>
                  <a:lnTo>
                    <a:pt x="19" y="255"/>
                  </a:lnTo>
                  <a:lnTo>
                    <a:pt x="20" y="255"/>
                  </a:lnTo>
                  <a:lnTo>
                    <a:pt x="20" y="255"/>
                  </a:lnTo>
                  <a:lnTo>
                    <a:pt x="20" y="256"/>
                  </a:lnTo>
                  <a:lnTo>
                    <a:pt x="21" y="256"/>
                  </a:lnTo>
                  <a:lnTo>
                    <a:pt x="21" y="255"/>
                  </a:lnTo>
                  <a:lnTo>
                    <a:pt x="21" y="256"/>
                  </a:lnTo>
                  <a:lnTo>
                    <a:pt x="21" y="255"/>
                  </a:lnTo>
                  <a:lnTo>
                    <a:pt x="20" y="255"/>
                  </a:lnTo>
                  <a:lnTo>
                    <a:pt x="21" y="255"/>
                  </a:lnTo>
                  <a:lnTo>
                    <a:pt x="20" y="255"/>
                  </a:lnTo>
                  <a:lnTo>
                    <a:pt x="20" y="255"/>
                  </a:lnTo>
                  <a:lnTo>
                    <a:pt x="20" y="255"/>
                  </a:lnTo>
                  <a:lnTo>
                    <a:pt x="19" y="255"/>
                  </a:lnTo>
                  <a:lnTo>
                    <a:pt x="19" y="255"/>
                  </a:lnTo>
                  <a:lnTo>
                    <a:pt x="19" y="255"/>
                  </a:lnTo>
                  <a:lnTo>
                    <a:pt x="19" y="255"/>
                  </a:lnTo>
                  <a:lnTo>
                    <a:pt x="19" y="255"/>
                  </a:lnTo>
                  <a:lnTo>
                    <a:pt x="19" y="254"/>
                  </a:lnTo>
                  <a:lnTo>
                    <a:pt x="19" y="255"/>
                  </a:lnTo>
                  <a:lnTo>
                    <a:pt x="19" y="254"/>
                  </a:lnTo>
                  <a:lnTo>
                    <a:pt x="18" y="254"/>
                  </a:lnTo>
                  <a:lnTo>
                    <a:pt x="19" y="254"/>
                  </a:lnTo>
                  <a:lnTo>
                    <a:pt x="18" y="254"/>
                  </a:lnTo>
                  <a:lnTo>
                    <a:pt x="19" y="254"/>
                  </a:lnTo>
                  <a:lnTo>
                    <a:pt x="19" y="254"/>
                  </a:lnTo>
                  <a:lnTo>
                    <a:pt x="19" y="254"/>
                  </a:lnTo>
                  <a:lnTo>
                    <a:pt x="19" y="254"/>
                  </a:lnTo>
                  <a:lnTo>
                    <a:pt x="19" y="254"/>
                  </a:lnTo>
                  <a:lnTo>
                    <a:pt x="19" y="254"/>
                  </a:lnTo>
                  <a:lnTo>
                    <a:pt x="19" y="254"/>
                  </a:lnTo>
                  <a:lnTo>
                    <a:pt x="20" y="254"/>
                  </a:lnTo>
                  <a:lnTo>
                    <a:pt x="19" y="254"/>
                  </a:lnTo>
                  <a:lnTo>
                    <a:pt x="20" y="254"/>
                  </a:lnTo>
                  <a:lnTo>
                    <a:pt x="20" y="253"/>
                  </a:lnTo>
                  <a:lnTo>
                    <a:pt x="20" y="253"/>
                  </a:lnTo>
                  <a:lnTo>
                    <a:pt x="21" y="253"/>
                  </a:lnTo>
                  <a:lnTo>
                    <a:pt x="22" y="253"/>
                  </a:lnTo>
                  <a:lnTo>
                    <a:pt x="22" y="253"/>
                  </a:lnTo>
                  <a:lnTo>
                    <a:pt x="22" y="253"/>
                  </a:lnTo>
                  <a:lnTo>
                    <a:pt x="22" y="254"/>
                  </a:lnTo>
                  <a:lnTo>
                    <a:pt x="22" y="254"/>
                  </a:lnTo>
                  <a:lnTo>
                    <a:pt x="23" y="254"/>
                  </a:lnTo>
                  <a:lnTo>
                    <a:pt x="23" y="254"/>
                  </a:lnTo>
                  <a:lnTo>
                    <a:pt x="23" y="254"/>
                  </a:lnTo>
                  <a:lnTo>
                    <a:pt x="24" y="254"/>
                  </a:lnTo>
                  <a:lnTo>
                    <a:pt x="24" y="254"/>
                  </a:lnTo>
                  <a:lnTo>
                    <a:pt x="24" y="254"/>
                  </a:lnTo>
                  <a:lnTo>
                    <a:pt x="25" y="254"/>
                  </a:lnTo>
                  <a:lnTo>
                    <a:pt x="26" y="254"/>
                  </a:lnTo>
                  <a:lnTo>
                    <a:pt x="25" y="254"/>
                  </a:lnTo>
                  <a:lnTo>
                    <a:pt x="25" y="254"/>
                  </a:lnTo>
                  <a:lnTo>
                    <a:pt x="24" y="254"/>
                  </a:lnTo>
                  <a:lnTo>
                    <a:pt x="25" y="254"/>
                  </a:lnTo>
                  <a:lnTo>
                    <a:pt x="26" y="254"/>
                  </a:lnTo>
                  <a:lnTo>
                    <a:pt x="26" y="254"/>
                  </a:lnTo>
                  <a:lnTo>
                    <a:pt x="27" y="254"/>
                  </a:lnTo>
                  <a:lnTo>
                    <a:pt x="27" y="254"/>
                  </a:lnTo>
                  <a:lnTo>
                    <a:pt x="28" y="254"/>
                  </a:lnTo>
                  <a:lnTo>
                    <a:pt x="28" y="254"/>
                  </a:lnTo>
                  <a:lnTo>
                    <a:pt x="28" y="255"/>
                  </a:lnTo>
                  <a:lnTo>
                    <a:pt x="28" y="255"/>
                  </a:lnTo>
                  <a:lnTo>
                    <a:pt x="29" y="255"/>
                  </a:lnTo>
                  <a:lnTo>
                    <a:pt x="29" y="256"/>
                  </a:lnTo>
                  <a:lnTo>
                    <a:pt x="29" y="256"/>
                  </a:lnTo>
                  <a:lnTo>
                    <a:pt x="30" y="256"/>
                  </a:lnTo>
                  <a:lnTo>
                    <a:pt x="30" y="256"/>
                  </a:lnTo>
                  <a:lnTo>
                    <a:pt x="30" y="257"/>
                  </a:lnTo>
                  <a:lnTo>
                    <a:pt x="31" y="257"/>
                  </a:lnTo>
                  <a:lnTo>
                    <a:pt x="31" y="257"/>
                  </a:lnTo>
                  <a:lnTo>
                    <a:pt x="31" y="257"/>
                  </a:lnTo>
                  <a:lnTo>
                    <a:pt x="31" y="258"/>
                  </a:lnTo>
                  <a:lnTo>
                    <a:pt x="31" y="257"/>
                  </a:lnTo>
                  <a:lnTo>
                    <a:pt x="31" y="257"/>
                  </a:lnTo>
                  <a:lnTo>
                    <a:pt x="31" y="257"/>
                  </a:lnTo>
                  <a:lnTo>
                    <a:pt x="31" y="256"/>
                  </a:lnTo>
                  <a:lnTo>
                    <a:pt x="30" y="256"/>
                  </a:lnTo>
                  <a:lnTo>
                    <a:pt x="30" y="256"/>
                  </a:lnTo>
                  <a:lnTo>
                    <a:pt x="30" y="255"/>
                  </a:lnTo>
                  <a:lnTo>
                    <a:pt x="29" y="255"/>
                  </a:lnTo>
                  <a:lnTo>
                    <a:pt x="29" y="255"/>
                  </a:lnTo>
                  <a:lnTo>
                    <a:pt x="29" y="255"/>
                  </a:lnTo>
                  <a:lnTo>
                    <a:pt x="29" y="254"/>
                  </a:lnTo>
                  <a:lnTo>
                    <a:pt x="29" y="254"/>
                  </a:lnTo>
                  <a:lnTo>
                    <a:pt x="28" y="254"/>
                  </a:lnTo>
                  <a:lnTo>
                    <a:pt x="27" y="254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6" y="253"/>
                  </a:lnTo>
                  <a:lnTo>
                    <a:pt x="26" y="253"/>
                  </a:lnTo>
                  <a:lnTo>
                    <a:pt x="27" y="253"/>
                  </a:lnTo>
                  <a:lnTo>
                    <a:pt x="27" y="252"/>
                  </a:lnTo>
                  <a:lnTo>
                    <a:pt x="27" y="252"/>
                  </a:lnTo>
                  <a:lnTo>
                    <a:pt x="28" y="251"/>
                  </a:lnTo>
                  <a:lnTo>
                    <a:pt x="28" y="252"/>
                  </a:lnTo>
                  <a:lnTo>
                    <a:pt x="29" y="252"/>
                  </a:lnTo>
                  <a:lnTo>
                    <a:pt x="28" y="252"/>
                  </a:lnTo>
                  <a:lnTo>
                    <a:pt x="29" y="252"/>
                  </a:lnTo>
                  <a:lnTo>
                    <a:pt x="28" y="253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29" y="254"/>
                  </a:lnTo>
                  <a:lnTo>
                    <a:pt x="29" y="253"/>
                  </a:lnTo>
                  <a:lnTo>
                    <a:pt x="30" y="253"/>
                  </a:lnTo>
                  <a:lnTo>
                    <a:pt x="30" y="254"/>
                  </a:lnTo>
                  <a:lnTo>
                    <a:pt x="30" y="254"/>
                  </a:lnTo>
                  <a:lnTo>
                    <a:pt x="30" y="255"/>
                  </a:lnTo>
                  <a:lnTo>
                    <a:pt x="30" y="255"/>
                  </a:lnTo>
                  <a:lnTo>
                    <a:pt x="31" y="255"/>
                  </a:lnTo>
                  <a:lnTo>
                    <a:pt x="31" y="255"/>
                  </a:lnTo>
                  <a:lnTo>
                    <a:pt x="31" y="255"/>
                  </a:lnTo>
                  <a:lnTo>
                    <a:pt x="31" y="255"/>
                  </a:lnTo>
                  <a:lnTo>
                    <a:pt x="31" y="255"/>
                  </a:lnTo>
                  <a:lnTo>
                    <a:pt x="31" y="254"/>
                  </a:lnTo>
                  <a:lnTo>
                    <a:pt x="30" y="254"/>
                  </a:lnTo>
                  <a:lnTo>
                    <a:pt x="31" y="255"/>
                  </a:lnTo>
                  <a:lnTo>
                    <a:pt x="31" y="255"/>
                  </a:lnTo>
                  <a:lnTo>
                    <a:pt x="32" y="255"/>
                  </a:lnTo>
                  <a:lnTo>
                    <a:pt x="32" y="255"/>
                  </a:lnTo>
                  <a:lnTo>
                    <a:pt x="33" y="255"/>
                  </a:lnTo>
                  <a:lnTo>
                    <a:pt x="32" y="255"/>
                  </a:lnTo>
                  <a:lnTo>
                    <a:pt x="32" y="255"/>
                  </a:lnTo>
                  <a:lnTo>
                    <a:pt x="31" y="255"/>
                  </a:lnTo>
                  <a:lnTo>
                    <a:pt x="31" y="254"/>
                  </a:lnTo>
                  <a:lnTo>
                    <a:pt x="31" y="254"/>
                  </a:lnTo>
                  <a:lnTo>
                    <a:pt x="31" y="254"/>
                  </a:lnTo>
                  <a:lnTo>
                    <a:pt x="30" y="254"/>
                  </a:lnTo>
                  <a:lnTo>
                    <a:pt x="31" y="254"/>
                  </a:lnTo>
                  <a:lnTo>
                    <a:pt x="31" y="254"/>
                  </a:lnTo>
                  <a:lnTo>
                    <a:pt x="32" y="254"/>
                  </a:lnTo>
                  <a:lnTo>
                    <a:pt x="33" y="254"/>
                  </a:lnTo>
                  <a:lnTo>
                    <a:pt x="33" y="253"/>
                  </a:lnTo>
                  <a:lnTo>
                    <a:pt x="32" y="253"/>
                  </a:lnTo>
                  <a:lnTo>
                    <a:pt x="31" y="253"/>
                  </a:lnTo>
                  <a:lnTo>
                    <a:pt x="31" y="254"/>
                  </a:lnTo>
                  <a:lnTo>
                    <a:pt x="31" y="254"/>
                  </a:lnTo>
                  <a:lnTo>
                    <a:pt x="31" y="253"/>
                  </a:lnTo>
                  <a:lnTo>
                    <a:pt x="31" y="253"/>
                  </a:lnTo>
                  <a:lnTo>
                    <a:pt x="32" y="253"/>
                  </a:lnTo>
                  <a:lnTo>
                    <a:pt x="32" y="253"/>
                  </a:lnTo>
                  <a:lnTo>
                    <a:pt x="32" y="253"/>
                  </a:lnTo>
                  <a:lnTo>
                    <a:pt x="31" y="253"/>
                  </a:lnTo>
                  <a:lnTo>
                    <a:pt x="31" y="253"/>
                  </a:lnTo>
                  <a:lnTo>
                    <a:pt x="30" y="254"/>
                  </a:lnTo>
                  <a:lnTo>
                    <a:pt x="30" y="253"/>
                  </a:lnTo>
                  <a:lnTo>
                    <a:pt x="30" y="253"/>
                  </a:lnTo>
                  <a:lnTo>
                    <a:pt x="31" y="253"/>
                  </a:lnTo>
                  <a:lnTo>
                    <a:pt x="31" y="253"/>
                  </a:lnTo>
                  <a:lnTo>
                    <a:pt x="31" y="253"/>
                  </a:lnTo>
                  <a:lnTo>
                    <a:pt x="30" y="253"/>
                  </a:lnTo>
                  <a:lnTo>
                    <a:pt x="30" y="253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29" y="252"/>
                  </a:lnTo>
                  <a:lnTo>
                    <a:pt x="29" y="252"/>
                  </a:lnTo>
                  <a:lnTo>
                    <a:pt x="29" y="251"/>
                  </a:lnTo>
                  <a:lnTo>
                    <a:pt x="29" y="251"/>
                  </a:lnTo>
                  <a:lnTo>
                    <a:pt x="29" y="252"/>
                  </a:lnTo>
                  <a:lnTo>
                    <a:pt x="30" y="252"/>
                  </a:lnTo>
                  <a:lnTo>
                    <a:pt x="30" y="251"/>
                  </a:lnTo>
                  <a:lnTo>
                    <a:pt x="29" y="251"/>
                  </a:lnTo>
                  <a:lnTo>
                    <a:pt x="30" y="251"/>
                  </a:lnTo>
                  <a:lnTo>
                    <a:pt x="30" y="251"/>
                  </a:lnTo>
                  <a:lnTo>
                    <a:pt x="31" y="251"/>
                  </a:lnTo>
                  <a:lnTo>
                    <a:pt x="31" y="251"/>
                  </a:lnTo>
                  <a:lnTo>
                    <a:pt x="32" y="251"/>
                  </a:lnTo>
                  <a:lnTo>
                    <a:pt x="32" y="252"/>
                  </a:lnTo>
                  <a:lnTo>
                    <a:pt x="32" y="251"/>
                  </a:lnTo>
                  <a:lnTo>
                    <a:pt x="31" y="251"/>
                  </a:lnTo>
                  <a:lnTo>
                    <a:pt x="32" y="251"/>
                  </a:lnTo>
                  <a:lnTo>
                    <a:pt x="31" y="251"/>
                  </a:lnTo>
                  <a:lnTo>
                    <a:pt x="32" y="251"/>
                  </a:lnTo>
                  <a:lnTo>
                    <a:pt x="31" y="251"/>
                  </a:lnTo>
                  <a:lnTo>
                    <a:pt x="31" y="251"/>
                  </a:lnTo>
                  <a:lnTo>
                    <a:pt x="32" y="251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4" y="251"/>
                  </a:lnTo>
                  <a:lnTo>
                    <a:pt x="34" y="250"/>
                  </a:lnTo>
                  <a:lnTo>
                    <a:pt x="34" y="250"/>
                  </a:lnTo>
                  <a:lnTo>
                    <a:pt x="34" y="251"/>
                  </a:lnTo>
                  <a:lnTo>
                    <a:pt x="34" y="250"/>
                  </a:lnTo>
                  <a:lnTo>
                    <a:pt x="35" y="250"/>
                  </a:lnTo>
                  <a:lnTo>
                    <a:pt x="34" y="250"/>
                  </a:lnTo>
                  <a:lnTo>
                    <a:pt x="34" y="250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3" y="251"/>
                  </a:lnTo>
                  <a:lnTo>
                    <a:pt x="32" y="251"/>
                  </a:lnTo>
                  <a:lnTo>
                    <a:pt x="32" y="250"/>
                  </a:lnTo>
                  <a:lnTo>
                    <a:pt x="31" y="250"/>
                  </a:lnTo>
                  <a:lnTo>
                    <a:pt x="31" y="250"/>
                  </a:lnTo>
                  <a:lnTo>
                    <a:pt x="31" y="250"/>
                  </a:lnTo>
                  <a:lnTo>
                    <a:pt x="31" y="250"/>
                  </a:lnTo>
                  <a:lnTo>
                    <a:pt x="31" y="249"/>
                  </a:lnTo>
                  <a:lnTo>
                    <a:pt x="32" y="249"/>
                  </a:lnTo>
                  <a:lnTo>
                    <a:pt x="33" y="249"/>
                  </a:lnTo>
                  <a:lnTo>
                    <a:pt x="33" y="249"/>
                  </a:lnTo>
                  <a:lnTo>
                    <a:pt x="33" y="249"/>
                  </a:lnTo>
                  <a:lnTo>
                    <a:pt x="34" y="249"/>
                  </a:lnTo>
                  <a:lnTo>
                    <a:pt x="33" y="249"/>
                  </a:lnTo>
                  <a:lnTo>
                    <a:pt x="33" y="249"/>
                  </a:lnTo>
                  <a:lnTo>
                    <a:pt x="33" y="249"/>
                  </a:lnTo>
                  <a:lnTo>
                    <a:pt x="33" y="249"/>
                  </a:lnTo>
                  <a:lnTo>
                    <a:pt x="33" y="248"/>
                  </a:lnTo>
                  <a:lnTo>
                    <a:pt x="33" y="247"/>
                  </a:lnTo>
                  <a:lnTo>
                    <a:pt x="33" y="247"/>
                  </a:lnTo>
                  <a:lnTo>
                    <a:pt x="34" y="247"/>
                  </a:lnTo>
                  <a:lnTo>
                    <a:pt x="34" y="247"/>
                  </a:lnTo>
                  <a:lnTo>
                    <a:pt x="34" y="248"/>
                  </a:lnTo>
                  <a:lnTo>
                    <a:pt x="34" y="247"/>
                  </a:lnTo>
                  <a:lnTo>
                    <a:pt x="34" y="248"/>
                  </a:lnTo>
                  <a:lnTo>
                    <a:pt x="34" y="247"/>
                  </a:lnTo>
                  <a:lnTo>
                    <a:pt x="34" y="248"/>
                  </a:lnTo>
                  <a:lnTo>
                    <a:pt x="34" y="247"/>
                  </a:lnTo>
                  <a:lnTo>
                    <a:pt x="35" y="247"/>
                  </a:lnTo>
                  <a:lnTo>
                    <a:pt x="35" y="248"/>
                  </a:lnTo>
                  <a:lnTo>
                    <a:pt x="35" y="248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6" y="247"/>
                  </a:lnTo>
                  <a:lnTo>
                    <a:pt x="36" y="248"/>
                  </a:lnTo>
                  <a:lnTo>
                    <a:pt x="37" y="248"/>
                  </a:lnTo>
                  <a:lnTo>
                    <a:pt x="37" y="249"/>
                  </a:lnTo>
                  <a:lnTo>
                    <a:pt x="36" y="249"/>
                  </a:lnTo>
                  <a:lnTo>
                    <a:pt x="36" y="249"/>
                  </a:lnTo>
                  <a:lnTo>
                    <a:pt x="37" y="249"/>
                  </a:lnTo>
                  <a:lnTo>
                    <a:pt x="37" y="249"/>
                  </a:lnTo>
                  <a:lnTo>
                    <a:pt x="37" y="249"/>
                  </a:lnTo>
                  <a:lnTo>
                    <a:pt x="38" y="249"/>
                  </a:lnTo>
                  <a:lnTo>
                    <a:pt x="38" y="249"/>
                  </a:lnTo>
                  <a:lnTo>
                    <a:pt x="38" y="248"/>
                  </a:lnTo>
                  <a:lnTo>
                    <a:pt x="39" y="248"/>
                  </a:lnTo>
                  <a:lnTo>
                    <a:pt x="38" y="248"/>
                  </a:lnTo>
                  <a:lnTo>
                    <a:pt x="38" y="248"/>
                  </a:lnTo>
                  <a:lnTo>
                    <a:pt x="37" y="248"/>
                  </a:lnTo>
                  <a:lnTo>
                    <a:pt x="37" y="249"/>
                  </a:lnTo>
                  <a:lnTo>
                    <a:pt x="37" y="248"/>
                  </a:lnTo>
                  <a:lnTo>
                    <a:pt x="37" y="248"/>
                  </a:lnTo>
                  <a:lnTo>
                    <a:pt x="37" y="247"/>
                  </a:lnTo>
                  <a:lnTo>
                    <a:pt x="37" y="247"/>
                  </a:lnTo>
                  <a:lnTo>
                    <a:pt x="38" y="247"/>
                  </a:lnTo>
                  <a:lnTo>
                    <a:pt x="38" y="247"/>
                  </a:lnTo>
                  <a:lnTo>
                    <a:pt x="38" y="247"/>
                  </a:lnTo>
                  <a:lnTo>
                    <a:pt x="39" y="247"/>
                  </a:lnTo>
                  <a:lnTo>
                    <a:pt x="40" y="247"/>
                  </a:lnTo>
                  <a:lnTo>
                    <a:pt x="39" y="247"/>
                  </a:lnTo>
                  <a:lnTo>
                    <a:pt x="38" y="247"/>
                  </a:lnTo>
                  <a:lnTo>
                    <a:pt x="38" y="247"/>
                  </a:lnTo>
                  <a:lnTo>
                    <a:pt x="37" y="247"/>
                  </a:lnTo>
                  <a:lnTo>
                    <a:pt x="38" y="247"/>
                  </a:lnTo>
                  <a:lnTo>
                    <a:pt x="37" y="247"/>
                  </a:lnTo>
                  <a:lnTo>
                    <a:pt x="38" y="247"/>
                  </a:lnTo>
                  <a:lnTo>
                    <a:pt x="37" y="247"/>
                  </a:lnTo>
                  <a:lnTo>
                    <a:pt x="38" y="247"/>
                  </a:lnTo>
                  <a:lnTo>
                    <a:pt x="37" y="247"/>
                  </a:lnTo>
                  <a:lnTo>
                    <a:pt x="38" y="247"/>
                  </a:lnTo>
                  <a:lnTo>
                    <a:pt x="38" y="247"/>
                  </a:lnTo>
                  <a:lnTo>
                    <a:pt x="38" y="247"/>
                  </a:lnTo>
                  <a:lnTo>
                    <a:pt x="37" y="247"/>
                  </a:lnTo>
                  <a:lnTo>
                    <a:pt x="37" y="247"/>
                  </a:lnTo>
                  <a:lnTo>
                    <a:pt x="37" y="247"/>
                  </a:lnTo>
                  <a:lnTo>
                    <a:pt x="37" y="246"/>
                  </a:lnTo>
                  <a:lnTo>
                    <a:pt x="37" y="246"/>
                  </a:lnTo>
                  <a:lnTo>
                    <a:pt x="37" y="247"/>
                  </a:lnTo>
                  <a:lnTo>
                    <a:pt x="37" y="246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39" y="246"/>
                  </a:lnTo>
                  <a:lnTo>
                    <a:pt x="38" y="246"/>
                  </a:lnTo>
                  <a:lnTo>
                    <a:pt x="39" y="246"/>
                  </a:lnTo>
                  <a:lnTo>
                    <a:pt x="39" y="246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0" y="245"/>
                  </a:lnTo>
                  <a:lnTo>
                    <a:pt x="40" y="246"/>
                  </a:lnTo>
                  <a:lnTo>
                    <a:pt x="39" y="246"/>
                  </a:lnTo>
                  <a:lnTo>
                    <a:pt x="40" y="245"/>
                  </a:lnTo>
                  <a:lnTo>
                    <a:pt x="40" y="245"/>
                  </a:lnTo>
                  <a:lnTo>
                    <a:pt x="41" y="245"/>
                  </a:lnTo>
                  <a:lnTo>
                    <a:pt x="41" y="244"/>
                  </a:lnTo>
                  <a:lnTo>
                    <a:pt x="41" y="244"/>
                  </a:lnTo>
                  <a:lnTo>
                    <a:pt x="41" y="245"/>
                  </a:lnTo>
                  <a:lnTo>
                    <a:pt x="41" y="246"/>
                  </a:lnTo>
                  <a:lnTo>
                    <a:pt x="42" y="246"/>
                  </a:lnTo>
                  <a:lnTo>
                    <a:pt x="42" y="246"/>
                  </a:lnTo>
                  <a:lnTo>
                    <a:pt x="42" y="247"/>
                  </a:lnTo>
                  <a:lnTo>
                    <a:pt x="42" y="247"/>
                  </a:lnTo>
                  <a:lnTo>
                    <a:pt x="43" y="247"/>
                  </a:lnTo>
                  <a:lnTo>
                    <a:pt x="43" y="247"/>
                  </a:lnTo>
                  <a:lnTo>
                    <a:pt x="43" y="248"/>
                  </a:lnTo>
                  <a:lnTo>
                    <a:pt x="42" y="249"/>
                  </a:lnTo>
                  <a:lnTo>
                    <a:pt x="42" y="249"/>
                  </a:lnTo>
                  <a:lnTo>
                    <a:pt x="42" y="249"/>
                  </a:lnTo>
                  <a:lnTo>
                    <a:pt x="42" y="249"/>
                  </a:lnTo>
                  <a:lnTo>
                    <a:pt x="42" y="249"/>
                  </a:lnTo>
                  <a:lnTo>
                    <a:pt x="43" y="249"/>
                  </a:lnTo>
                  <a:lnTo>
                    <a:pt x="44" y="249"/>
                  </a:lnTo>
                  <a:lnTo>
                    <a:pt x="44" y="249"/>
                  </a:lnTo>
                  <a:lnTo>
                    <a:pt x="44" y="249"/>
                  </a:lnTo>
                  <a:lnTo>
                    <a:pt x="44" y="249"/>
                  </a:lnTo>
                  <a:lnTo>
                    <a:pt x="44" y="249"/>
                  </a:lnTo>
                  <a:lnTo>
                    <a:pt x="45" y="249"/>
                  </a:lnTo>
                  <a:lnTo>
                    <a:pt x="45" y="249"/>
                  </a:lnTo>
                  <a:lnTo>
                    <a:pt x="45" y="249"/>
                  </a:lnTo>
                  <a:lnTo>
                    <a:pt x="45" y="249"/>
                  </a:lnTo>
                  <a:lnTo>
                    <a:pt x="45" y="249"/>
                  </a:lnTo>
                  <a:lnTo>
                    <a:pt x="45" y="249"/>
                  </a:lnTo>
                  <a:lnTo>
                    <a:pt x="44" y="249"/>
                  </a:lnTo>
                  <a:lnTo>
                    <a:pt x="44" y="248"/>
                  </a:lnTo>
                  <a:lnTo>
                    <a:pt x="44" y="248"/>
                  </a:lnTo>
                  <a:lnTo>
                    <a:pt x="44" y="248"/>
                  </a:lnTo>
                  <a:lnTo>
                    <a:pt x="44" y="247"/>
                  </a:lnTo>
                  <a:lnTo>
                    <a:pt x="45" y="247"/>
                  </a:lnTo>
                  <a:lnTo>
                    <a:pt x="45" y="247"/>
                  </a:lnTo>
                  <a:lnTo>
                    <a:pt x="46" y="247"/>
                  </a:lnTo>
                  <a:lnTo>
                    <a:pt x="46" y="247"/>
                  </a:lnTo>
                  <a:lnTo>
                    <a:pt x="47" y="247"/>
                  </a:lnTo>
                  <a:lnTo>
                    <a:pt x="47" y="247"/>
                  </a:lnTo>
                  <a:lnTo>
                    <a:pt x="48" y="247"/>
                  </a:lnTo>
                  <a:lnTo>
                    <a:pt x="48" y="247"/>
                  </a:lnTo>
                  <a:lnTo>
                    <a:pt x="49" y="247"/>
                  </a:lnTo>
                  <a:lnTo>
                    <a:pt x="49" y="247"/>
                  </a:lnTo>
                  <a:lnTo>
                    <a:pt x="50" y="247"/>
                  </a:lnTo>
                  <a:lnTo>
                    <a:pt x="50" y="247"/>
                  </a:lnTo>
                  <a:lnTo>
                    <a:pt x="51" y="247"/>
                  </a:lnTo>
                  <a:lnTo>
                    <a:pt x="50" y="247"/>
                  </a:lnTo>
                  <a:lnTo>
                    <a:pt x="50" y="247"/>
                  </a:lnTo>
                  <a:lnTo>
                    <a:pt x="50" y="247"/>
                  </a:lnTo>
                  <a:lnTo>
                    <a:pt x="50" y="247"/>
                  </a:lnTo>
                  <a:lnTo>
                    <a:pt x="50" y="247"/>
                  </a:lnTo>
                  <a:lnTo>
                    <a:pt x="49" y="247"/>
                  </a:lnTo>
                  <a:lnTo>
                    <a:pt x="49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5"/>
                  </a:lnTo>
                  <a:lnTo>
                    <a:pt x="50" y="245"/>
                  </a:lnTo>
                  <a:lnTo>
                    <a:pt x="50" y="246"/>
                  </a:lnTo>
                  <a:lnTo>
                    <a:pt x="49" y="246"/>
                  </a:lnTo>
                  <a:lnTo>
                    <a:pt x="49" y="246"/>
                  </a:lnTo>
                  <a:lnTo>
                    <a:pt x="49" y="246"/>
                  </a:lnTo>
                  <a:lnTo>
                    <a:pt x="48" y="246"/>
                  </a:lnTo>
                  <a:lnTo>
                    <a:pt x="48" y="246"/>
                  </a:lnTo>
                  <a:lnTo>
                    <a:pt x="49" y="246"/>
                  </a:lnTo>
                  <a:lnTo>
                    <a:pt x="49" y="245"/>
                  </a:lnTo>
                  <a:lnTo>
                    <a:pt x="49" y="245"/>
                  </a:lnTo>
                  <a:lnTo>
                    <a:pt x="49" y="244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1" y="244"/>
                  </a:lnTo>
                  <a:lnTo>
                    <a:pt x="51" y="243"/>
                  </a:lnTo>
                  <a:lnTo>
                    <a:pt x="51" y="244"/>
                  </a:lnTo>
                  <a:lnTo>
                    <a:pt x="52" y="243"/>
                  </a:lnTo>
                  <a:lnTo>
                    <a:pt x="52" y="244"/>
                  </a:lnTo>
                  <a:lnTo>
                    <a:pt x="52" y="244"/>
                  </a:lnTo>
                  <a:lnTo>
                    <a:pt x="52" y="244"/>
                  </a:lnTo>
                  <a:lnTo>
                    <a:pt x="52" y="244"/>
                  </a:lnTo>
                  <a:lnTo>
                    <a:pt x="52" y="243"/>
                  </a:lnTo>
                  <a:lnTo>
                    <a:pt x="53" y="243"/>
                  </a:lnTo>
                  <a:lnTo>
                    <a:pt x="53" y="244"/>
                  </a:lnTo>
                  <a:lnTo>
                    <a:pt x="53" y="243"/>
                  </a:lnTo>
                  <a:lnTo>
                    <a:pt x="53" y="243"/>
                  </a:lnTo>
                  <a:lnTo>
                    <a:pt x="53" y="243"/>
                  </a:lnTo>
                  <a:lnTo>
                    <a:pt x="53" y="243"/>
                  </a:lnTo>
                  <a:lnTo>
                    <a:pt x="54" y="243"/>
                  </a:lnTo>
                  <a:lnTo>
                    <a:pt x="53" y="243"/>
                  </a:lnTo>
                  <a:lnTo>
                    <a:pt x="54" y="243"/>
                  </a:lnTo>
                  <a:lnTo>
                    <a:pt x="54" y="243"/>
                  </a:lnTo>
                  <a:lnTo>
                    <a:pt x="55" y="243"/>
                  </a:lnTo>
                  <a:lnTo>
                    <a:pt x="55" y="242"/>
                  </a:lnTo>
                  <a:lnTo>
                    <a:pt x="55" y="243"/>
                  </a:lnTo>
                  <a:lnTo>
                    <a:pt x="55" y="242"/>
                  </a:lnTo>
                  <a:lnTo>
                    <a:pt x="55" y="242"/>
                  </a:lnTo>
                  <a:lnTo>
                    <a:pt x="55" y="242"/>
                  </a:lnTo>
                  <a:lnTo>
                    <a:pt x="55" y="242"/>
                  </a:lnTo>
                  <a:lnTo>
                    <a:pt x="54" y="242"/>
                  </a:lnTo>
                  <a:lnTo>
                    <a:pt x="53" y="242"/>
                  </a:lnTo>
                  <a:lnTo>
                    <a:pt x="54" y="242"/>
                  </a:lnTo>
                  <a:lnTo>
                    <a:pt x="54" y="242"/>
                  </a:lnTo>
                  <a:lnTo>
                    <a:pt x="53" y="242"/>
                  </a:lnTo>
                  <a:lnTo>
                    <a:pt x="54" y="242"/>
                  </a:lnTo>
                  <a:lnTo>
                    <a:pt x="55" y="242"/>
                  </a:lnTo>
                  <a:lnTo>
                    <a:pt x="55" y="241"/>
                  </a:lnTo>
                  <a:lnTo>
                    <a:pt x="54" y="241"/>
                  </a:lnTo>
                  <a:lnTo>
                    <a:pt x="55" y="241"/>
                  </a:lnTo>
                  <a:lnTo>
                    <a:pt x="54" y="241"/>
                  </a:lnTo>
                  <a:lnTo>
                    <a:pt x="55" y="241"/>
                  </a:lnTo>
                  <a:lnTo>
                    <a:pt x="54" y="240"/>
                  </a:lnTo>
                  <a:lnTo>
                    <a:pt x="55" y="240"/>
                  </a:lnTo>
                  <a:lnTo>
                    <a:pt x="54" y="240"/>
                  </a:lnTo>
                  <a:lnTo>
                    <a:pt x="54" y="241"/>
                  </a:lnTo>
                  <a:lnTo>
                    <a:pt x="54" y="242"/>
                  </a:lnTo>
                  <a:lnTo>
                    <a:pt x="53" y="242"/>
                  </a:lnTo>
                  <a:lnTo>
                    <a:pt x="53" y="242"/>
                  </a:lnTo>
                  <a:lnTo>
                    <a:pt x="52" y="242"/>
                  </a:lnTo>
                  <a:lnTo>
                    <a:pt x="52" y="242"/>
                  </a:lnTo>
                  <a:lnTo>
                    <a:pt x="52" y="241"/>
                  </a:lnTo>
                  <a:lnTo>
                    <a:pt x="52" y="241"/>
                  </a:lnTo>
                  <a:lnTo>
                    <a:pt x="53" y="241"/>
                  </a:lnTo>
                  <a:lnTo>
                    <a:pt x="53" y="240"/>
                  </a:lnTo>
                  <a:lnTo>
                    <a:pt x="53" y="240"/>
                  </a:lnTo>
                  <a:lnTo>
                    <a:pt x="53" y="240"/>
                  </a:lnTo>
                  <a:lnTo>
                    <a:pt x="54" y="240"/>
                  </a:lnTo>
                  <a:lnTo>
                    <a:pt x="54" y="240"/>
                  </a:lnTo>
                  <a:lnTo>
                    <a:pt x="54" y="240"/>
                  </a:lnTo>
                  <a:lnTo>
                    <a:pt x="55" y="240"/>
                  </a:lnTo>
                  <a:lnTo>
                    <a:pt x="55" y="240"/>
                  </a:lnTo>
                  <a:lnTo>
                    <a:pt x="55" y="240"/>
                  </a:lnTo>
                  <a:lnTo>
                    <a:pt x="55" y="239"/>
                  </a:lnTo>
                  <a:lnTo>
                    <a:pt x="55" y="240"/>
                  </a:lnTo>
                  <a:lnTo>
                    <a:pt x="55" y="239"/>
                  </a:lnTo>
                  <a:lnTo>
                    <a:pt x="55" y="240"/>
                  </a:lnTo>
                  <a:lnTo>
                    <a:pt x="55" y="239"/>
                  </a:lnTo>
                  <a:lnTo>
                    <a:pt x="55" y="239"/>
                  </a:lnTo>
                  <a:lnTo>
                    <a:pt x="55" y="239"/>
                  </a:lnTo>
                  <a:lnTo>
                    <a:pt x="55" y="239"/>
                  </a:lnTo>
                  <a:lnTo>
                    <a:pt x="54" y="239"/>
                  </a:lnTo>
                  <a:lnTo>
                    <a:pt x="55" y="239"/>
                  </a:lnTo>
                  <a:lnTo>
                    <a:pt x="54" y="239"/>
                  </a:lnTo>
                  <a:lnTo>
                    <a:pt x="55" y="239"/>
                  </a:lnTo>
                  <a:lnTo>
                    <a:pt x="54" y="239"/>
                  </a:lnTo>
                  <a:lnTo>
                    <a:pt x="53" y="239"/>
                  </a:lnTo>
                  <a:lnTo>
                    <a:pt x="53" y="239"/>
                  </a:lnTo>
                  <a:lnTo>
                    <a:pt x="54" y="239"/>
                  </a:lnTo>
                  <a:lnTo>
                    <a:pt x="54" y="238"/>
                  </a:lnTo>
                  <a:lnTo>
                    <a:pt x="54" y="239"/>
                  </a:lnTo>
                  <a:lnTo>
                    <a:pt x="54" y="238"/>
                  </a:lnTo>
                  <a:lnTo>
                    <a:pt x="55" y="238"/>
                  </a:lnTo>
                  <a:lnTo>
                    <a:pt x="54" y="238"/>
                  </a:lnTo>
                  <a:lnTo>
                    <a:pt x="54" y="239"/>
                  </a:lnTo>
                  <a:lnTo>
                    <a:pt x="53" y="239"/>
                  </a:lnTo>
                  <a:lnTo>
                    <a:pt x="53" y="239"/>
                  </a:lnTo>
                  <a:lnTo>
                    <a:pt x="53" y="239"/>
                  </a:lnTo>
                  <a:lnTo>
                    <a:pt x="53" y="240"/>
                  </a:lnTo>
                  <a:lnTo>
                    <a:pt x="52" y="240"/>
                  </a:lnTo>
                  <a:lnTo>
                    <a:pt x="52" y="240"/>
                  </a:lnTo>
                  <a:lnTo>
                    <a:pt x="52" y="240"/>
                  </a:lnTo>
                  <a:lnTo>
                    <a:pt x="51" y="240"/>
                  </a:lnTo>
                  <a:lnTo>
                    <a:pt x="51" y="241"/>
                  </a:lnTo>
                  <a:lnTo>
                    <a:pt x="50" y="241"/>
                  </a:lnTo>
                  <a:lnTo>
                    <a:pt x="50" y="242"/>
                  </a:lnTo>
                  <a:lnTo>
                    <a:pt x="49" y="242"/>
                  </a:lnTo>
                  <a:lnTo>
                    <a:pt x="49" y="242"/>
                  </a:lnTo>
                  <a:lnTo>
                    <a:pt x="48" y="242"/>
                  </a:lnTo>
                  <a:lnTo>
                    <a:pt x="49" y="242"/>
                  </a:lnTo>
                  <a:lnTo>
                    <a:pt x="49" y="242"/>
                  </a:lnTo>
                  <a:lnTo>
                    <a:pt x="50" y="242"/>
                  </a:lnTo>
                  <a:lnTo>
                    <a:pt x="50" y="242"/>
                  </a:lnTo>
                  <a:lnTo>
                    <a:pt x="50" y="241"/>
                  </a:lnTo>
                  <a:lnTo>
                    <a:pt x="51" y="241"/>
                  </a:lnTo>
                  <a:lnTo>
                    <a:pt x="52" y="241"/>
                  </a:lnTo>
                  <a:lnTo>
                    <a:pt x="52" y="242"/>
                  </a:lnTo>
                  <a:lnTo>
                    <a:pt x="52" y="242"/>
                  </a:lnTo>
                  <a:lnTo>
                    <a:pt x="51" y="242"/>
                  </a:lnTo>
                  <a:lnTo>
                    <a:pt x="51" y="243"/>
                  </a:lnTo>
                  <a:lnTo>
                    <a:pt x="51" y="243"/>
                  </a:lnTo>
                  <a:lnTo>
                    <a:pt x="50" y="243"/>
                  </a:lnTo>
                  <a:lnTo>
                    <a:pt x="50" y="243"/>
                  </a:lnTo>
                  <a:lnTo>
                    <a:pt x="50" y="244"/>
                  </a:lnTo>
                  <a:lnTo>
                    <a:pt x="49" y="244"/>
                  </a:lnTo>
                  <a:lnTo>
                    <a:pt x="49" y="244"/>
                  </a:lnTo>
                  <a:lnTo>
                    <a:pt x="48" y="244"/>
                  </a:lnTo>
                  <a:lnTo>
                    <a:pt x="48" y="244"/>
                  </a:lnTo>
                  <a:lnTo>
                    <a:pt x="48" y="244"/>
                  </a:lnTo>
                  <a:lnTo>
                    <a:pt x="48" y="245"/>
                  </a:lnTo>
                  <a:lnTo>
                    <a:pt x="47" y="245"/>
                  </a:lnTo>
                  <a:lnTo>
                    <a:pt x="46" y="245"/>
                  </a:lnTo>
                  <a:lnTo>
                    <a:pt x="47" y="245"/>
                  </a:lnTo>
                  <a:lnTo>
                    <a:pt x="46" y="245"/>
                  </a:lnTo>
                  <a:lnTo>
                    <a:pt x="46" y="246"/>
                  </a:lnTo>
                  <a:lnTo>
                    <a:pt x="46" y="246"/>
                  </a:lnTo>
                  <a:lnTo>
                    <a:pt x="45" y="246"/>
                  </a:lnTo>
                  <a:lnTo>
                    <a:pt x="45" y="246"/>
                  </a:lnTo>
                  <a:lnTo>
                    <a:pt x="45" y="246"/>
                  </a:lnTo>
                  <a:lnTo>
                    <a:pt x="44" y="246"/>
                  </a:lnTo>
                  <a:lnTo>
                    <a:pt x="44" y="247"/>
                  </a:lnTo>
                  <a:lnTo>
                    <a:pt x="44" y="247"/>
                  </a:lnTo>
                  <a:lnTo>
                    <a:pt x="43" y="247"/>
                  </a:lnTo>
                  <a:lnTo>
                    <a:pt x="43" y="246"/>
                  </a:lnTo>
                  <a:lnTo>
                    <a:pt x="42" y="246"/>
                  </a:lnTo>
                  <a:lnTo>
                    <a:pt x="42" y="246"/>
                  </a:lnTo>
                  <a:lnTo>
                    <a:pt x="42" y="245"/>
                  </a:lnTo>
                  <a:lnTo>
                    <a:pt x="42" y="245"/>
                  </a:lnTo>
                  <a:lnTo>
                    <a:pt x="42" y="244"/>
                  </a:lnTo>
                  <a:lnTo>
                    <a:pt x="42" y="244"/>
                  </a:lnTo>
                  <a:lnTo>
                    <a:pt x="42" y="244"/>
                  </a:lnTo>
                  <a:lnTo>
                    <a:pt x="42" y="244"/>
                  </a:lnTo>
                  <a:lnTo>
                    <a:pt x="42" y="244"/>
                  </a:lnTo>
                  <a:lnTo>
                    <a:pt x="43" y="244"/>
                  </a:lnTo>
                  <a:lnTo>
                    <a:pt x="43" y="243"/>
                  </a:lnTo>
                  <a:lnTo>
                    <a:pt x="43" y="244"/>
                  </a:lnTo>
                  <a:lnTo>
                    <a:pt x="43" y="243"/>
                  </a:lnTo>
                  <a:lnTo>
                    <a:pt x="43" y="244"/>
                  </a:lnTo>
                  <a:lnTo>
                    <a:pt x="44" y="243"/>
                  </a:lnTo>
                  <a:lnTo>
                    <a:pt x="44" y="243"/>
                  </a:lnTo>
                  <a:lnTo>
                    <a:pt x="44" y="243"/>
                  </a:lnTo>
                  <a:lnTo>
                    <a:pt x="44" y="243"/>
                  </a:lnTo>
                  <a:lnTo>
                    <a:pt x="44" y="243"/>
                  </a:lnTo>
                  <a:lnTo>
                    <a:pt x="44" y="243"/>
                  </a:lnTo>
                  <a:lnTo>
                    <a:pt x="44" y="243"/>
                  </a:lnTo>
                  <a:lnTo>
                    <a:pt x="44" y="243"/>
                  </a:lnTo>
                  <a:lnTo>
                    <a:pt x="43" y="243"/>
                  </a:lnTo>
                  <a:lnTo>
                    <a:pt x="43" y="243"/>
                  </a:lnTo>
                  <a:lnTo>
                    <a:pt x="42" y="243"/>
                  </a:lnTo>
                  <a:lnTo>
                    <a:pt x="42" y="243"/>
                  </a:lnTo>
                  <a:lnTo>
                    <a:pt x="42" y="244"/>
                  </a:lnTo>
                  <a:lnTo>
                    <a:pt x="41" y="244"/>
                  </a:lnTo>
                  <a:lnTo>
                    <a:pt x="41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3"/>
                  </a:lnTo>
                  <a:lnTo>
                    <a:pt x="40" y="244"/>
                  </a:lnTo>
                  <a:lnTo>
                    <a:pt x="40" y="243"/>
                  </a:lnTo>
                  <a:lnTo>
                    <a:pt x="40" y="243"/>
                  </a:lnTo>
                  <a:lnTo>
                    <a:pt x="41" y="243"/>
                  </a:lnTo>
                  <a:lnTo>
                    <a:pt x="41" y="243"/>
                  </a:lnTo>
                  <a:lnTo>
                    <a:pt x="41" y="243"/>
                  </a:lnTo>
                  <a:lnTo>
                    <a:pt x="41" y="243"/>
                  </a:lnTo>
                  <a:lnTo>
                    <a:pt x="42" y="243"/>
                  </a:lnTo>
                  <a:lnTo>
                    <a:pt x="41" y="243"/>
                  </a:lnTo>
                  <a:lnTo>
                    <a:pt x="41" y="243"/>
                  </a:lnTo>
                  <a:lnTo>
                    <a:pt x="40" y="243"/>
                  </a:lnTo>
                  <a:lnTo>
                    <a:pt x="40" y="243"/>
                  </a:lnTo>
                  <a:lnTo>
                    <a:pt x="40" y="243"/>
                  </a:lnTo>
                  <a:lnTo>
                    <a:pt x="40" y="242"/>
                  </a:lnTo>
                  <a:lnTo>
                    <a:pt x="41" y="242"/>
                  </a:lnTo>
                  <a:lnTo>
                    <a:pt x="40" y="242"/>
                  </a:lnTo>
                  <a:lnTo>
                    <a:pt x="41" y="242"/>
                  </a:lnTo>
                  <a:lnTo>
                    <a:pt x="41" y="242"/>
                  </a:lnTo>
                  <a:lnTo>
                    <a:pt x="41" y="242"/>
                  </a:lnTo>
                  <a:lnTo>
                    <a:pt x="41" y="242"/>
                  </a:lnTo>
                  <a:lnTo>
                    <a:pt x="41" y="242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1" y="242"/>
                  </a:lnTo>
                  <a:lnTo>
                    <a:pt x="41" y="242"/>
                  </a:lnTo>
                  <a:lnTo>
                    <a:pt x="41" y="242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2" y="241"/>
                  </a:lnTo>
                  <a:lnTo>
                    <a:pt x="42" y="241"/>
                  </a:lnTo>
                  <a:lnTo>
                    <a:pt x="43" y="241"/>
                  </a:lnTo>
                  <a:lnTo>
                    <a:pt x="42" y="242"/>
                  </a:lnTo>
                  <a:lnTo>
                    <a:pt x="43" y="242"/>
                  </a:lnTo>
                  <a:lnTo>
                    <a:pt x="43" y="241"/>
                  </a:lnTo>
                  <a:lnTo>
                    <a:pt x="44" y="241"/>
                  </a:lnTo>
                  <a:lnTo>
                    <a:pt x="44" y="241"/>
                  </a:lnTo>
                  <a:lnTo>
                    <a:pt x="44" y="240"/>
                  </a:lnTo>
                  <a:lnTo>
                    <a:pt x="45" y="240"/>
                  </a:lnTo>
                  <a:lnTo>
                    <a:pt x="45" y="241"/>
                  </a:lnTo>
                  <a:lnTo>
                    <a:pt x="45" y="241"/>
                  </a:lnTo>
                  <a:lnTo>
                    <a:pt x="45" y="240"/>
                  </a:lnTo>
                  <a:lnTo>
                    <a:pt x="45" y="240"/>
                  </a:lnTo>
                  <a:lnTo>
                    <a:pt x="45" y="240"/>
                  </a:lnTo>
                  <a:lnTo>
                    <a:pt x="45" y="240"/>
                  </a:lnTo>
                  <a:lnTo>
                    <a:pt x="44" y="240"/>
                  </a:lnTo>
                  <a:lnTo>
                    <a:pt x="44" y="241"/>
                  </a:lnTo>
                  <a:lnTo>
                    <a:pt x="44" y="241"/>
                  </a:lnTo>
                  <a:lnTo>
                    <a:pt x="44" y="240"/>
                  </a:lnTo>
                  <a:lnTo>
                    <a:pt x="44" y="241"/>
                  </a:lnTo>
                  <a:lnTo>
                    <a:pt x="43" y="241"/>
                  </a:lnTo>
                  <a:lnTo>
                    <a:pt x="44" y="241"/>
                  </a:lnTo>
                  <a:lnTo>
                    <a:pt x="43" y="241"/>
                  </a:lnTo>
                  <a:lnTo>
                    <a:pt x="42" y="241"/>
                  </a:lnTo>
                  <a:lnTo>
                    <a:pt x="43" y="241"/>
                  </a:lnTo>
                  <a:lnTo>
                    <a:pt x="43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3" y="240"/>
                  </a:lnTo>
                  <a:lnTo>
                    <a:pt x="43" y="240"/>
                  </a:lnTo>
                  <a:lnTo>
                    <a:pt x="44" y="240"/>
                  </a:lnTo>
                  <a:lnTo>
                    <a:pt x="43" y="240"/>
                  </a:lnTo>
                  <a:lnTo>
                    <a:pt x="44" y="240"/>
                  </a:lnTo>
                  <a:lnTo>
                    <a:pt x="43" y="240"/>
                  </a:lnTo>
                  <a:lnTo>
                    <a:pt x="44" y="240"/>
                  </a:lnTo>
                  <a:lnTo>
                    <a:pt x="43" y="240"/>
                  </a:lnTo>
                  <a:lnTo>
                    <a:pt x="43" y="239"/>
                  </a:lnTo>
                  <a:lnTo>
                    <a:pt x="44" y="239"/>
                  </a:lnTo>
                  <a:lnTo>
                    <a:pt x="44" y="240"/>
                  </a:lnTo>
                  <a:lnTo>
                    <a:pt x="44" y="239"/>
                  </a:lnTo>
                  <a:lnTo>
                    <a:pt x="43" y="239"/>
                  </a:lnTo>
                  <a:lnTo>
                    <a:pt x="44" y="239"/>
                  </a:lnTo>
                  <a:lnTo>
                    <a:pt x="44" y="239"/>
                  </a:lnTo>
                  <a:lnTo>
                    <a:pt x="44" y="239"/>
                  </a:lnTo>
                  <a:lnTo>
                    <a:pt x="44" y="239"/>
                  </a:lnTo>
                  <a:lnTo>
                    <a:pt x="44" y="239"/>
                  </a:lnTo>
                  <a:lnTo>
                    <a:pt x="44" y="239"/>
                  </a:lnTo>
                  <a:lnTo>
                    <a:pt x="44" y="238"/>
                  </a:lnTo>
                  <a:lnTo>
                    <a:pt x="44" y="238"/>
                  </a:lnTo>
                  <a:lnTo>
                    <a:pt x="44" y="23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45" y="238"/>
                  </a:lnTo>
                  <a:lnTo>
                    <a:pt x="45" y="238"/>
                  </a:lnTo>
                  <a:lnTo>
                    <a:pt x="44" y="238"/>
                  </a:lnTo>
                  <a:lnTo>
                    <a:pt x="45" y="238"/>
                  </a:lnTo>
                  <a:lnTo>
                    <a:pt x="45" y="238"/>
                  </a:lnTo>
                  <a:lnTo>
                    <a:pt x="45" y="238"/>
                  </a:lnTo>
                  <a:lnTo>
                    <a:pt x="45" y="238"/>
                  </a:lnTo>
                  <a:lnTo>
                    <a:pt x="45" y="238"/>
                  </a:lnTo>
                  <a:lnTo>
                    <a:pt x="45" y="238"/>
                  </a:lnTo>
                  <a:lnTo>
                    <a:pt x="45" y="238"/>
                  </a:lnTo>
                  <a:lnTo>
                    <a:pt x="45" y="237"/>
                  </a:lnTo>
                  <a:lnTo>
                    <a:pt x="45" y="237"/>
                  </a:lnTo>
                  <a:lnTo>
                    <a:pt x="46" y="237"/>
                  </a:lnTo>
                  <a:lnTo>
                    <a:pt x="45" y="237"/>
                  </a:lnTo>
                  <a:lnTo>
                    <a:pt x="46" y="237"/>
                  </a:lnTo>
                  <a:lnTo>
                    <a:pt x="46" y="237"/>
                  </a:lnTo>
                  <a:lnTo>
                    <a:pt x="46" y="238"/>
                  </a:lnTo>
                  <a:lnTo>
                    <a:pt x="46" y="238"/>
                  </a:lnTo>
                  <a:lnTo>
                    <a:pt x="46" y="238"/>
                  </a:lnTo>
                  <a:lnTo>
                    <a:pt x="46" y="238"/>
                  </a:lnTo>
                  <a:lnTo>
                    <a:pt x="46" y="237"/>
                  </a:lnTo>
                  <a:lnTo>
                    <a:pt x="46" y="237"/>
                  </a:lnTo>
                  <a:lnTo>
                    <a:pt x="45" y="237"/>
                  </a:lnTo>
                  <a:lnTo>
                    <a:pt x="45" y="236"/>
                  </a:lnTo>
                  <a:lnTo>
                    <a:pt x="46" y="236"/>
                  </a:lnTo>
                  <a:lnTo>
                    <a:pt x="46" y="236"/>
                  </a:lnTo>
                  <a:lnTo>
                    <a:pt x="46" y="236"/>
                  </a:lnTo>
                  <a:lnTo>
                    <a:pt x="46" y="236"/>
                  </a:lnTo>
                  <a:lnTo>
                    <a:pt x="46" y="236"/>
                  </a:lnTo>
                  <a:lnTo>
                    <a:pt x="47" y="236"/>
                  </a:lnTo>
                  <a:lnTo>
                    <a:pt x="47" y="235"/>
                  </a:lnTo>
                  <a:lnTo>
                    <a:pt x="48" y="235"/>
                  </a:lnTo>
                  <a:lnTo>
                    <a:pt x="47" y="235"/>
                  </a:lnTo>
                  <a:lnTo>
                    <a:pt x="47" y="235"/>
                  </a:lnTo>
                  <a:lnTo>
                    <a:pt x="47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9" y="235"/>
                  </a:lnTo>
                  <a:lnTo>
                    <a:pt x="49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4"/>
                  </a:lnTo>
                  <a:lnTo>
                    <a:pt x="48" y="235"/>
                  </a:lnTo>
                  <a:lnTo>
                    <a:pt x="47" y="235"/>
                  </a:lnTo>
                  <a:lnTo>
                    <a:pt x="47" y="234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8" y="235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9" y="234"/>
                  </a:lnTo>
                  <a:lnTo>
                    <a:pt x="49" y="234"/>
                  </a:lnTo>
                  <a:lnTo>
                    <a:pt x="49" y="235"/>
                  </a:lnTo>
                  <a:lnTo>
                    <a:pt x="50" y="235"/>
                  </a:lnTo>
                  <a:lnTo>
                    <a:pt x="49" y="234"/>
                  </a:lnTo>
                  <a:lnTo>
                    <a:pt x="50" y="234"/>
                  </a:lnTo>
                  <a:lnTo>
                    <a:pt x="49" y="234"/>
                  </a:lnTo>
                  <a:lnTo>
                    <a:pt x="50" y="234"/>
                  </a:lnTo>
                  <a:lnTo>
                    <a:pt x="49" y="234"/>
                  </a:lnTo>
                  <a:lnTo>
                    <a:pt x="49" y="234"/>
                  </a:lnTo>
                  <a:lnTo>
                    <a:pt x="49" y="234"/>
                  </a:lnTo>
                  <a:lnTo>
                    <a:pt x="49" y="234"/>
                  </a:lnTo>
                  <a:lnTo>
                    <a:pt x="49" y="234"/>
                  </a:lnTo>
                  <a:lnTo>
                    <a:pt x="49" y="234"/>
                  </a:lnTo>
                  <a:lnTo>
                    <a:pt x="49" y="233"/>
                  </a:lnTo>
                  <a:lnTo>
                    <a:pt x="50" y="233"/>
                  </a:lnTo>
                  <a:lnTo>
                    <a:pt x="50" y="233"/>
                  </a:lnTo>
                  <a:lnTo>
                    <a:pt x="50" y="234"/>
                  </a:lnTo>
                  <a:lnTo>
                    <a:pt x="50" y="233"/>
                  </a:lnTo>
                  <a:lnTo>
                    <a:pt x="51" y="233"/>
                  </a:lnTo>
                  <a:lnTo>
                    <a:pt x="51" y="232"/>
                  </a:lnTo>
                  <a:lnTo>
                    <a:pt x="50" y="232"/>
                  </a:lnTo>
                  <a:lnTo>
                    <a:pt x="50" y="232"/>
                  </a:lnTo>
                  <a:lnTo>
                    <a:pt x="51" y="232"/>
                  </a:lnTo>
                  <a:lnTo>
                    <a:pt x="52" y="232"/>
                  </a:lnTo>
                  <a:lnTo>
                    <a:pt x="52" y="232"/>
                  </a:lnTo>
                  <a:lnTo>
                    <a:pt x="52" y="232"/>
                  </a:lnTo>
                  <a:lnTo>
                    <a:pt x="52" y="232"/>
                  </a:lnTo>
                  <a:lnTo>
                    <a:pt x="52" y="232"/>
                  </a:lnTo>
                  <a:lnTo>
                    <a:pt x="52" y="232"/>
                  </a:lnTo>
                  <a:lnTo>
                    <a:pt x="52" y="232"/>
                  </a:lnTo>
                  <a:lnTo>
                    <a:pt x="52" y="232"/>
                  </a:lnTo>
                  <a:lnTo>
                    <a:pt x="52" y="233"/>
                  </a:lnTo>
                  <a:lnTo>
                    <a:pt x="52" y="233"/>
                  </a:lnTo>
                  <a:lnTo>
                    <a:pt x="52" y="232"/>
                  </a:lnTo>
                  <a:lnTo>
                    <a:pt x="52" y="233"/>
                  </a:lnTo>
                  <a:lnTo>
                    <a:pt x="53" y="233"/>
                  </a:lnTo>
                  <a:lnTo>
                    <a:pt x="53" y="234"/>
                  </a:lnTo>
                  <a:lnTo>
                    <a:pt x="53" y="234"/>
                  </a:lnTo>
                  <a:lnTo>
                    <a:pt x="53" y="234"/>
                  </a:lnTo>
                  <a:lnTo>
                    <a:pt x="53" y="234"/>
                  </a:lnTo>
                  <a:lnTo>
                    <a:pt x="53" y="234"/>
                  </a:lnTo>
                  <a:lnTo>
                    <a:pt x="53" y="234"/>
                  </a:lnTo>
                  <a:lnTo>
                    <a:pt x="54" y="234"/>
                  </a:lnTo>
                  <a:lnTo>
                    <a:pt x="53" y="234"/>
                  </a:lnTo>
                  <a:lnTo>
                    <a:pt x="53" y="234"/>
                  </a:lnTo>
                  <a:lnTo>
                    <a:pt x="54" y="234"/>
                  </a:lnTo>
                  <a:lnTo>
                    <a:pt x="54" y="234"/>
                  </a:lnTo>
                  <a:lnTo>
                    <a:pt x="54" y="234"/>
                  </a:lnTo>
                  <a:lnTo>
                    <a:pt x="53" y="234"/>
                  </a:lnTo>
                  <a:lnTo>
                    <a:pt x="54" y="234"/>
                  </a:lnTo>
                  <a:lnTo>
                    <a:pt x="54" y="234"/>
                  </a:lnTo>
                  <a:lnTo>
                    <a:pt x="54" y="235"/>
                  </a:lnTo>
                  <a:lnTo>
                    <a:pt x="53" y="235"/>
                  </a:lnTo>
                  <a:lnTo>
                    <a:pt x="53" y="235"/>
                  </a:lnTo>
                  <a:lnTo>
                    <a:pt x="53" y="235"/>
                  </a:lnTo>
                  <a:lnTo>
                    <a:pt x="53" y="236"/>
                  </a:lnTo>
                  <a:lnTo>
                    <a:pt x="53" y="235"/>
                  </a:lnTo>
                  <a:lnTo>
                    <a:pt x="53" y="235"/>
                  </a:lnTo>
                  <a:lnTo>
                    <a:pt x="54" y="235"/>
                  </a:lnTo>
                  <a:lnTo>
                    <a:pt x="54" y="234"/>
                  </a:lnTo>
                  <a:lnTo>
                    <a:pt x="55" y="234"/>
                  </a:lnTo>
                  <a:lnTo>
                    <a:pt x="55" y="235"/>
                  </a:lnTo>
                  <a:lnTo>
                    <a:pt x="55" y="234"/>
                  </a:lnTo>
                  <a:lnTo>
                    <a:pt x="54" y="234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6" y="234"/>
                  </a:lnTo>
                  <a:lnTo>
                    <a:pt x="55" y="234"/>
                  </a:lnTo>
                  <a:lnTo>
                    <a:pt x="56" y="234"/>
                  </a:lnTo>
                  <a:lnTo>
                    <a:pt x="56" y="234"/>
                  </a:lnTo>
                  <a:lnTo>
                    <a:pt x="57" y="234"/>
                  </a:lnTo>
                  <a:lnTo>
                    <a:pt x="57" y="234"/>
                  </a:lnTo>
                  <a:lnTo>
                    <a:pt x="57" y="234"/>
                  </a:lnTo>
                  <a:lnTo>
                    <a:pt x="58" y="234"/>
                  </a:lnTo>
                  <a:lnTo>
                    <a:pt x="59" y="234"/>
                  </a:lnTo>
                  <a:lnTo>
                    <a:pt x="59" y="233"/>
                  </a:lnTo>
                  <a:lnTo>
                    <a:pt x="59" y="233"/>
                  </a:lnTo>
                  <a:lnTo>
                    <a:pt x="59" y="233"/>
                  </a:lnTo>
                  <a:lnTo>
                    <a:pt x="59" y="234"/>
                  </a:lnTo>
                  <a:lnTo>
                    <a:pt x="58" y="234"/>
                  </a:lnTo>
                  <a:lnTo>
                    <a:pt x="57" y="234"/>
                  </a:lnTo>
                  <a:lnTo>
                    <a:pt x="57" y="234"/>
                  </a:lnTo>
                  <a:lnTo>
                    <a:pt x="56" y="234"/>
                  </a:lnTo>
                  <a:lnTo>
                    <a:pt x="56" y="234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3"/>
                  </a:lnTo>
                  <a:lnTo>
                    <a:pt x="55" y="233"/>
                  </a:lnTo>
                  <a:lnTo>
                    <a:pt x="55" y="233"/>
                  </a:lnTo>
                  <a:lnTo>
                    <a:pt x="55" y="233"/>
                  </a:lnTo>
                  <a:lnTo>
                    <a:pt x="56" y="233"/>
                  </a:lnTo>
                  <a:lnTo>
                    <a:pt x="56" y="232"/>
                  </a:lnTo>
                  <a:lnTo>
                    <a:pt x="56" y="233"/>
                  </a:lnTo>
                  <a:lnTo>
                    <a:pt x="56" y="232"/>
                  </a:lnTo>
                  <a:lnTo>
                    <a:pt x="55" y="232"/>
                  </a:lnTo>
                  <a:lnTo>
                    <a:pt x="56" y="232"/>
                  </a:lnTo>
                  <a:lnTo>
                    <a:pt x="55" y="232"/>
                  </a:lnTo>
                  <a:lnTo>
                    <a:pt x="55" y="232"/>
                  </a:lnTo>
                  <a:lnTo>
                    <a:pt x="54" y="232"/>
                  </a:lnTo>
                  <a:lnTo>
                    <a:pt x="54" y="232"/>
                  </a:lnTo>
                  <a:lnTo>
                    <a:pt x="55" y="232"/>
                  </a:lnTo>
                  <a:lnTo>
                    <a:pt x="54" y="232"/>
                  </a:lnTo>
                  <a:lnTo>
                    <a:pt x="55" y="232"/>
                  </a:lnTo>
                  <a:lnTo>
                    <a:pt x="54" y="231"/>
                  </a:lnTo>
                  <a:lnTo>
                    <a:pt x="55" y="231"/>
                  </a:lnTo>
                  <a:lnTo>
                    <a:pt x="55" y="232"/>
                  </a:lnTo>
                  <a:lnTo>
                    <a:pt x="55" y="231"/>
                  </a:lnTo>
                  <a:lnTo>
                    <a:pt x="55" y="232"/>
                  </a:lnTo>
                  <a:lnTo>
                    <a:pt x="55" y="232"/>
                  </a:lnTo>
                  <a:lnTo>
                    <a:pt x="55" y="232"/>
                  </a:lnTo>
                  <a:lnTo>
                    <a:pt x="55" y="232"/>
                  </a:lnTo>
                  <a:lnTo>
                    <a:pt x="55" y="232"/>
                  </a:lnTo>
                  <a:lnTo>
                    <a:pt x="56" y="232"/>
                  </a:lnTo>
                  <a:lnTo>
                    <a:pt x="56" y="232"/>
                  </a:lnTo>
                  <a:lnTo>
                    <a:pt x="56" y="232"/>
                  </a:lnTo>
                  <a:lnTo>
                    <a:pt x="57" y="232"/>
                  </a:lnTo>
                  <a:lnTo>
                    <a:pt x="57" y="232"/>
                  </a:lnTo>
                  <a:lnTo>
                    <a:pt x="57" y="232"/>
                  </a:lnTo>
                  <a:lnTo>
                    <a:pt x="56" y="232"/>
                  </a:lnTo>
                  <a:lnTo>
                    <a:pt x="56" y="231"/>
                  </a:lnTo>
                  <a:lnTo>
                    <a:pt x="56" y="231"/>
                  </a:lnTo>
                  <a:lnTo>
                    <a:pt x="56" y="232"/>
                  </a:lnTo>
                  <a:lnTo>
                    <a:pt x="56" y="232"/>
                  </a:lnTo>
                  <a:lnTo>
                    <a:pt x="56" y="232"/>
                  </a:lnTo>
                  <a:lnTo>
                    <a:pt x="56" y="232"/>
                  </a:lnTo>
                  <a:lnTo>
                    <a:pt x="56" y="232"/>
                  </a:lnTo>
                  <a:lnTo>
                    <a:pt x="56" y="232"/>
                  </a:lnTo>
                  <a:lnTo>
                    <a:pt x="55" y="232"/>
                  </a:lnTo>
                  <a:lnTo>
                    <a:pt x="55" y="232"/>
                  </a:lnTo>
                  <a:lnTo>
                    <a:pt x="55" y="232"/>
                  </a:lnTo>
                  <a:lnTo>
                    <a:pt x="55" y="231"/>
                  </a:lnTo>
                  <a:lnTo>
                    <a:pt x="55" y="232"/>
                  </a:lnTo>
                  <a:lnTo>
                    <a:pt x="55" y="231"/>
                  </a:lnTo>
                  <a:lnTo>
                    <a:pt x="55" y="231"/>
                  </a:lnTo>
                  <a:lnTo>
                    <a:pt x="55" y="230"/>
                  </a:lnTo>
                  <a:lnTo>
                    <a:pt x="55" y="230"/>
                  </a:lnTo>
                  <a:lnTo>
                    <a:pt x="56" y="230"/>
                  </a:lnTo>
                  <a:lnTo>
                    <a:pt x="56" y="229"/>
                  </a:lnTo>
                  <a:lnTo>
                    <a:pt x="56" y="229"/>
                  </a:lnTo>
                  <a:lnTo>
                    <a:pt x="56" y="230"/>
                  </a:lnTo>
                  <a:lnTo>
                    <a:pt x="56" y="229"/>
                  </a:lnTo>
                  <a:lnTo>
                    <a:pt x="56" y="229"/>
                  </a:lnTo>
                  <a:lnTo>
                    <a:pt x="56" y="229"/>
                  </a:lnTo>
                  <a:lnTo>
                    <a:pt x="57" y="229"/>
                  </a:lnTo>
                  <a:lnTo>
                    <a:pt x="56" y="229"/>
                  </a:lnTo>
                  <a:lnTo>
                    <a:pt x="57" y="229"/>
                  </a:lnTo>
                  <a:lnTo>
                    <a:pt x="57" y="229"/>
                  </a:lnTo>
                  <a:lnTo>
                    <a:pt x="57" y="229"/>
                  </a:lnTo>
                  <a:lnTo>
                    <a:pt x="57" y="229"/>
                  </a:lnTo>
                  <a:lnTo>
                    <a:pt x="57" y="229"/>
                  </a:lnTo>
                  <a:lnTo>
                    <a:pt x="57" y="229"/>
                  </a:lnTo>
                  <a:lnTo>
                    <a:pt x="58" y="229"/>
                  </a:lnTo>
                  <a:lnTo>
                    <a:pt x="58" y="229"/>
                  </a:lnTo>
                  <a:lnTo>
                    <a:pt x="57" y="229"/>
                  </a:lnTo>
                  <a:lnTo>
                    <a:pt x="57" y="229"/>
                  </a:lnTo>
                  <a:lnTo>
                    <a:pt x="56" y="229"/>
                  </a:lnTo>
                  <a:lnTo>
                    <a:pt x="57" y="228"/>
                  </a:lnTo>
                  <a:lnTo>
                    <a:pt x="57" y="228"/>
                  </a:lnTo>
                  <a:lnTo>
                    <a:pt x="58" y="228"/>
                  </a:lnTo>
                  <a:lnTo>
                    <a:pt x="57" y="228"/>
                  </a:lnTo>
                  <a:lnTo>
                    <a:pt x="58" y="228"/>
                  </a:lnTo>
                  <a:lnTo>
                    <a:pt x="57" y="228"/>
                  </a:lnTo>
                  <a:lnTo>
                    <a:pt x="57" y="228"/>
                  </a:lnTo>
                  <a:lnTo>
                    <a:pt x="56" y="228"/>
                  </a:lnTo>
                  <a:lnTo>
                    <a:pt x="57" y="228"/>
                  </a:lnTo>
                  <a:lnTo>
                    <a:pt x="57" y="228"/>
                  </a:lnTo>
                  <a:lnTo>
                    <a:pt x="57" y="228"/>
                  </a:lnTo>
                  <a:lnTo>
                    <a:pt x="58" y="228"/>
                  </a:lnTo>
                  <a:lnTo>
                    <a:pt x="58" y="227"/>
                  </a:lnTo>
                  <a:lnTo>
                    <a:pt x="58" y="228"/>
                  </a:lnTo>
                  <a:lnTo>
                    <a:pt x="58" y="227"/>
                  </a:lnTo>
                  <a:lnTo>
                    <a:pt x="59" y="227"/>
                  </a:lnTo>
                  <a:lnTo>
                    <a:pt x="59" y="227"/>
                  </a:lnTo>
                  <a:lnTo>
                    <a:pt x="60" y="227"/>
                  </a:lnTo>
                  <a:lnTo>
                    <a:pt x="60" y="227"/>
                  </a:lnTo>
                  <a:lnTo>
                    <a:pt x="60" y="227"/>
                  </a:lnTo>
                  <a:lnTo>
                    <a:pt x="61" y="227"/>
                  </a:lnTo>
                  <a:lnTo>
                    <a:pt x="61" y="227"/>
                  </a:lnTo>
                  <a:lnTo>
                    <a:pt x="61" y="227"/>
                  </a:lnTo>
                  <a:lnTo>
                    <a:pt x="62" y="227"/>
                  </a:lnTo>
                  <a:lnTo>
                    <a:pt x="63" y="227"/>
                  </a:lnTo>
                  <a:lnTo>
                    <a:pt x="63" y="228"/>
                  </a:lnTo>
                  <a:lnTo>
                    <a:pt x="63" y="228"/>
                  </a:lnTo>
                  <a:lnTo>
                    <a:pt x="63" y="228"/>
                  </a:lnTo>
                  <a:lnTo>
                    <a:pt x="63" y="227"/>
                  </a:lnTo>
                  <a:lnTo>
                    <a:pt x="62" y="227"/>
                  </a:lnTo>
                  <a:lnTo>
                    <a:pt x="61" y="227"/>
                  </a:lnTo>
                  <a:lnTo>
                    <a:pt x="61" y="227"/>
                  </a:lnTo>
                  <a:lnTo>
                    <a:pt x="61" y="227"/>
                  </a:lnTo>
                  <a:lnTo>
                    <a:pt x="60" y="227"/>
                  </a:lnTo>
                  <a:lnTo>
                    <a:pt x="60" y="227"/>
                  </a:lnTo>
                  <a:lnTo>
                    <a:pt x="59" y="227"/>
                  </a:lnTo>
                  <a:lnTo>
                    <a:pt x="59" y="227"/>
                  </a:lnTo>
                  <a:lnTo>
                    <a:pt x="58" y="227"/>
                  </a:lnTo>
                  <a:lnTo>
                    <a:pt x="57" y="228"/>
                  </a:lnTo>
                  <a:lnTo>
                    <a:pt x="57" y="228"/>
                  </a:lnTo>
                  <a:lnTo>
                    <a:pt x="56" y="228"/>
                  </a:lnTo>
                  <a:lnTo>
                    <a:pt x="56" y="228"/>
                  </a:lnTo>
                  <a:lnTo>
                    <a:pt x="56" y="229"/>
                  </a:lnTo>
                  <a:lnTo>
                    <a:pt x="55" y="229"/>
                  </a:lnTo>
                  <a:lnTo>
                    <a:pt x="55" y="229"/>
                  </a:lnTo>
                  <a:lnTo>
                    <a:pt x="55" y="229"/>
                  </a:lnTo>
                  <a:lnTo>
                    <a:pt x="55" y="229"/>
                  </a:lnTo>
                  <a:lnTo>
                    <a:pt x="55" y="229"/>
                  </a:lnTo>
                  <a:lnTo>
                    <a:pt x="54" y="229"/>
                  </a:lnTo>
                  <a:lnTo>
                    <a:pt x="53" y="230"/>
                  </a:lnTo>
                  <a:lnTo>
                    <a:pt x="53" y="230"/>
                  </a:lnTo>
                  <a:lnTo>
                    <a:pt x="53" y="230"/>
                  </a:lnTo>
                  <a:lnTo>
                    <a:pt x="53" y="229"/>
                  </a:lnTo>
                  <a:lnTo>
                    <a:pt x="53" y="230"/>
                  </a:lnTo>
                  <a:lnTo>
                    <a:pt x="53" y="230"/>
                  </a:lnTo>
                  <a:lnTo>
                    <a:pt x="53" y="229"/>
                  </a:lnTo>
                  <a:lnTo>
                    <a:pt x="53" y="229"/>
                  </a:lnTo>
                  <a:lnTo>
                    <a:pt x="54" y="229"/>
                  </a:lnTo>
                  <a:lnTo>
                    <a:pt x="55" y="229"/>
                  </a:lnTo>
                  <a:lnTo>
                    <a:pt x="55" y="229"/>
                  </a:lnTo>
                  <a:lnTo>
                    <a:pt x="54" y="229"/>
                  </a:lnTo>
                  <a:lnTo>
                    <a:pt x="53" y="229"/>
                  </a:lnTo>
                  <a:lnTo>
                    <a:pt x="54" y="229"/>
                  </a:lnTo>
                  <a:lnTo>
                    <a:pt x="53" y="229"/>
                  </a:lnTo>
                  <a:lnTo>
                    <a:pt x="53" y="228"/>
                  </a:lnTo>
                  <a:lnTo>
                    <a:pt x="54" y="228"/>
                  </a:lnTo>
                  <a:lnTo>
                    <a:pt x="53" y="228"/>
                  </a:lnTo>
                  <a:lnTo>
                    <a:pt x="53" y="228"/>
                  </a:lnTo>
                  <a:lnTo>
                    <a:pt x="54" y="228"/>
                  </a:lnTo>
                  <a:lnTo>
                    <a:pt x="55" y="228"/>
                  </a:lnTo>
                  <a:lnTo>
                    <a:pt x="55" y="227"/>
                  </a:lnTo>
                  <a:lnTo>
                    <a:pt x="55" y="227"/>
                  </a:lnTo>
                  <a:lnTo>
                    <a:pt x="55" y="228"/>
                  </a:lnTo>
                  <a:lnTo>
                    <a:pt x="56" y="228"/>
                  </a:lnTo>
                  <a:lnTo>
                    <a:pt x="56" y="227"/>
                  </a:lnTo>
                  <a:lnTo>
                    <a:pt x="56" y="228"/>
                  </a:lnTo>
                  <a:lnTo>
                    <a:pt x="56" y="228"/>
                  </a:lnTo>
                  <a:lnTo>
                    <a:pt x="56" y="228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6" y="228"/>
                  </a:lnTo>
                  <a:lnTo>
                    <a:pt x="56" y="227"/>
                  </a:lnTo>
                  <a:lnTo>
                    <a:pt x="55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7" y="227"/>
                  </a:lnTo>
                  <a:lnTo>
                    <a:pt x="57" y="227"/>
                  </a:lnTo>
                  <a:lnTo>
                    <a:pt x="57" y="227"/>
                  </a:lnTo>
                  <a:lnTo>
                    <a:pt x="56" y="227"/>
                  </a:lnTo>
                  <a:lnTo>
                    <a:pt x="56" y="226"/>
                  </a:lnTo>
                  <a:lnTo>
                    <a:pt x="57" y="226"/>
                  </a:lnTo>
                  <a:lnTo>
                    <a:pt x="57" y="226"/>
                  </a:lnTo>
                  <a:lnTo>
                    <a:pt x="57" y="227"/>
                  </a:lnTo>
                  <a:lnTo>
                    <a:pt x="57" y="226"/>
                  </a:lnTo>
                  <a:lnTo>
                    <a:pt x="58" y="226"/>
                  </a:lnTo>
                  <a:lnTo>
                    <a:pt x="58" y="225"/>
                  </a:lnTo>
                  <a:lnTo>
                    <a:pt x="59" y="225"/>
                  </a:lnTo>
                  <a:lnTo>
                    <a:pt x="59" y="225"/>
                  </a:lnTo>
                  <a:lnTo>
                    <a:pt x="59" y="225"/>
                  </a:lnTo>
                  <a:lnTo>
                    <a:pt x="59" y="225"/>
                  </a:lnTo>
                  <a:lnTo>
                    <a:pt x="59" y="225"/>
                  </a:lnTo>
                  <a:lnTo>
                    <a:pt x="58" y="225"/>
                  </a:lnTo>
                  <a:lnTo>
                    <a:pt x="58" y="226"/>
                  </a:lnTo>
                  <a:lnTo>
                    <a:pt x="57" y="226"/>
                  </a:lnTo>
                  <a:lnTo>
                    <a:pt x="57" y="225"/>
                  </a:lnTo>
                  <a:lnTo>
                    <a:pt x="58" y="225"/>
                  </a:lnTo>
                  <a:lnTo>
                    <a:pt x="58" y="225"/>
                  </a:lnTo>
                  <a:lnTo>
                    <a:pt x="59" y="224"/>
                  </a:lnTo>
                  <a:lnTo>
                    <a:pt x="59" y="224"/>
                  </a:lnTo>
                  <a:lnTo>
                    <a:pt x="59" y="224"/>
                  </a:lnTo>
                  <a:lnTo>
                    <a:pt x="60" y="224"/>
                  </a:lnTo>
                  <a:lnTo>
                    <a:pt x="59" y="224"/>
                  </a:lnTo>
                  <a:lnTo>
                    <a:pt x="60" y="224"/>
                  </a:lnTo>
                  <a:lnTo>
                    <a:pt x="59" y="224"/>
                  </a:lnTo>
                  <a:lnTo>
                    <a:pt x="59" y="225"/>
                  </a:lnTo>
                  <a:lnTo>
                    <a:pt x="60" y="225"/>
                  </a:lnTo>
                  <a:lnTo>
                    <a:pt x="59" y="225"/>
                  </a:lnTo>
                  <a:lnTo>
                    <a:pt x="60" y="225"/>
                  </a:lnTo>
                  <a:lnTo>
                    <a:pt x="60" y="225"/>
                  </a:lnTo>
                  <a:lnTo>
                    <a:pt x="60" y="225"/>
                  </a:lnTo>
                  <a:lnTo>
                    <a:pt x="60" y="224"/>
                  </a:lnTo>
                  <a:lnTo>
                    <a:pt x="60" y="225"/>
                  </a:lnTo>
                  <a:lnTo>
                    <a:pt x="60" y="225"/>
                  </a:lnTo>
                  <a:lnTo>
                    <a:pt x="60" y="224"/>
                  </a:lnTo>
                  <a:lnTo>
                    <a:pt x="61" y="224"/>
                  </a:lnTo>
                  <a:lnTo>
                    <a:pt x="60" y="224"/>
                  </a:lnTo>
                  <a:lnTo>
                    <a:pt x="60" y="224"/>
                  </a:lnTo>
                  <a:lnTo>
                    <a:pt x="61" y="223"/>
                  </a:lnTo>
                  <a:lnTo>
                    <a:pt x="61" y="224"/>
                  </a:lnTo>
                  <a:lnTo>
                    <a:pt x="61" y="224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2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0" y="225"/>
                  </a:lnTo>
                  <a:lnTo>
                    <a:pt x="60" y="225"/>
                  </a:lnTo>
                  <a:lnTo>
                    <a:pt x="59" y="225"/>
                  </a:lnTo>
                  <a:lnTo>
                    <a:pt x="60" y="225"/>
                  </a:lnTo>
                  <a:lnTo>
                    <a:pt x="60" y="225"/>
                  </a:lnTo>
                  <a:lnTo>
                    <a:pt x="61" y="225"/>
                  </a:lnTo>
                  <a:lnTo>
                    <a:pt x="60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2" y="225"/>
                  </a:lnTo>
                  <a:lnTo>
                    <a:pt x="62" y="225"/>
                  </a:lnTo>
                  <a:lnTo>
                    <a:pt x="63" y="225"/>
                  </a:lnTo>
                  <a:lnTo>
                    <a:pt x="63" y="225"/>
                  </a:lnTo>
                  <a:lnTo>
                    <a:pt x="63" y="225"/>
                  </a:lnTo>
                  <a:lnTo>
                    <a:pt x="63" y="225"/>
                  </a:lnTo>
                  <a:lnTo>
                    <a:pt x="63" y="225"/>
                  </a:lnTo>
                  <a:lnTo>
                    <a:pt x="63" y="225"/>
                  </a:lnTo>
                  <a:lnTo>
                    <a:pt x="63" y="225"/>
                  </a:lnTo>
                  <a:lnTo>
                    <a:pt x="63" y="225"/>
                  </a:lnTo>
                  <a:lnTo>
                    <a:pt x="63" y="224"/>
                  </a:lnTo>
                  <a:lnTo>
                    <a:pt x="63" y="225"/>
                  </a:lnTo>
                  <a:lnTo>
                    <a:pt x="64" y="224"/>
                  </a:lnTo>
                  <a:lnTo>
                    <a:pt x="64" y="224"/>
                  </a:lnTo>
                  <a:lnTo>
                    <a:pt x="64" y="224"/>
                  </a:lnTo>
                  <a:lnTo>
                    <a:pt x="65" y="224"/>
                  </a:lnTo>
                  <a:lnTo>
                    <a:pt x="65" y="224"/>
                  </a:lnTo>
                  <a:lnTo>
                    <a:pt x="65" y="223"/>
                  </a:lnTo>
                  <a:lnTo>
                    <a:pt x="66" y="223"/>
                  </a:lnTo>
                  <a:lnTo>
                    <a:pt x="66" y="223"/>
                  </a:lnTo>
                  <a:lnTo>
                    <a:pt x="67" y="223"/>
                  </a:lnTo>
                  <a:lnTo>
                    <a:pt x="67" y="222"/>
                  </a:lnTo>
                  <a:lnTo>
                    <a:pt x="67" y="222"/>
                  </a:lnTo>
                  <a:lnTo>
                    <a:pt x="67" y="222"/>
                  </a:lnTo>
                  <a:lnTo>
                    <a:pt x="67" y="221"/>
                  </a:lnTo>
                  <a:lnTo>
                    <a:pt x="67" y="222"/>
                  </a:lnTo>
                  <a:lnTo>
                    <a:pt x="66" y="222"/>
                  </a:lnTo>
                  <a:lnTo>
                    <a:pt x="66" y="223"/>
                  </a:lnTo>
                  <a:lnTo>
                    <a:pt x="65" y="223"/>
                  </a:lnTo>
                  <a:lnTo>
                    <a:pt x="65" y="223"/>
                  </a:lnTo>
                  <a:lnTo>
                    <a:pt x="65" y="223"/>
                  </a:lnTo>
                  <a:lnTo>
                    <a:pt x="65" y="224"/>
                  </a:lnTo>
                  <a:lnTo>
                    <a:pt x="64" y="224"/>
                  </a:lnTo>
                  <a:lnTo>
                    <a:pt x="64" y="224"/>
                  </a:lnTo>
                  <a:lnTo>
                    <a:pt x="64" y="224"/>
                  </a:lnTo>
                  <a:lnTo>
                    <a:pt x="63" y="224"/>
                  </a:lnTo>
                  <a:lnTo>
                    <a:pt x="63" y="224"/>
                  </a:lnTo>
                  <a:lnTo>
                    <a:pt x="62" y="224"/>
                  </a:lnTo>
                  <a:lnTo>
                    <a:pt x="62" y="224"/>
                  </a:lnTo>
                  <a:lnTo>
                    <a:pt x="63" y="224"/>
                  </a:lnTo>
                  <a:lnTo>
                    <a:pt x="63" y="224"/>
                  </a:lnTo>
                  <a:lnTo>
                    <a:pt x="63" y="223"/>
                  </a:lnTo>
                  <a:lnTo>
                    <a:pt x="63" y="223"/>
                  </a:lnTo>
                  <a:lnTo>
                    <a:pt x="62" y="223"/>
                  </a:lnTo>
                  <a:lnTo>
                    <a:pt x="63" y="223"/>
                  </a:lnTo>
                  <a:lnTo>
                    <a:pt x="63" y="223"/>
                  </a:lnTo>
                  <a:lnTo>
                    <a:pt x="63" y="223"/>
                  </a:lnTo>
                  <a:lnTo>
                    <a:pt x="63" y="223"/>
                  </a:lnTo>
                  <a:lnTo>
                    <a:pt x="62" y="223"/>
                  </a:lnTo>
                  <a:lnTo>
                    <a:pt x="63" y="223"/>
                  </a:lnTo>
                  <a:lnTo>
                    <a:pt x="62" y="223"/>
                  </a:lnTo>
                  <a:lnTo>
                    <a:pt x="61" y="223"/>
                  </a:lnTo>
                  <a:lnTo>
                    <a:pt x="62" y="223"/>
                  </a:lnTo>
                  <a:lnTo>
                    <a:pt x="61" y="223"/>
                  </a:lnTo>
                  <a:lnTo>
                    <a:pt x="61" y="223"/>
                  </a:lnTo>
                  <a:lnTo>
                    <a:pt x="61" y="223"/>
                  </a:lnTo>
                  <a:lnTo>
                    <a:pt x="62" y="223"/>
                  </a:lnTo>
                  <a:lnTo>
                    <a:pt x="62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1"/>
                  </a:lnTo>
                  <a:lnTo>
                    <a:pt x="63" y="222"/>
                  </a:lnTo>
                  <a:lnTo>
                    <a:pt x="63" y="221"/>
                  </a:lnTo>
                  <a:lnTo>
                    <a:pt x="63" y="221"/>
                  </a:lnTo>
                  <a:lnTo>
                    <a:pt x="63" y="221"/>
                  </a:lnTo>
                  <a:lnTo>
                    <a:pt x="63" y="221"/>
                  </a:lnTo>
                  <a:lnTo>
                    <a:pt x="63" y="221"/>
                  </a:lnTo>
                  <a:lnTo>
                    <a:pt x="62" y="221"/>
                  </a:lnTo>
                  <a:lnTo>
                    <a:pt x="62" y="222"/>
                  </a:lnTo>
                  <a:lnTo>
                    <a:pt x="61" y="222"/>
                  </a:lnTo>
                  <a:lnTo>
                    <a:pt x="61" y="222"/>
                  </a:lnTo>
                  <a:lnTo>
                    <a:pt x="61" y="222"/>
                  </a:lnTo>
                  <a:lnTo>
                    <a:pt x="61" y="223"/>
                  </a:lnTo>
                  <a:lnTo>
                    <a:pt x="61" y="223"/>
                  </a:lnTo>
                  <a:lnTo>
                    <a:pt x="61" y="223"/>
                  </a:lnTo>
                  <a:lnTo>
                    <a:pt x="60" y="223"/>
                  </a:lnTo>
                  <a:lnTo>
                    <a:pt x="60" y="223"/>
                  </a:lnTo>
                  <a:lnTo>
                    <a:pt x="60" y="223"/>
                  </a:lnTo>
                  <a:lnTo>
                    <a:pt x="60" y="223"/>
                  </a:lnTo>
                  <a:lnTo>
                    <a:pt x="60" y="223"/>
                  </a:lnTo>
                  <a:lnTo>
                    <a:pt x="60" y="223"/>
                  </a:lnTo>
                  <a:lnTo>
                    <a:pt x="60" y="222"/>
                  </a:lnTo>
                  <a:lnTo>
                    <a:pt x="60" y="222"/>
                  </a:lnTo>
                  <a:lnTo>
                    <a:pt x="60" y="222"/>
                  </a:lnTo>
                  <a:lnTo>
                    <a:pt x="60" y="222"/>
                  </a:lnTo>
                  <a:lnTo>
                    <a:pt x="60" y="222"/>
                  </a:lnTo>
                  <a:lnTo>
                    <a:pt x="60" y="221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0" y="221"/>
                  </a:lnTo>
                  <a:lnTo>
                    <a:pt x="61" y="221"/>
                  </a:lnTo>
                  <a:lnTo>
                    <a:pt x="61" y="220"/>
                  </a:lnTo>
                  <a:lnTo>
                    <a:pt x="61" y="220"/>
                  </a:lnTo>
                  <a:lnTo>
                    <a:pt x="62" y="220"/>
                  </a:lnTo>
                  <a:lnTo>
                    <a:pt x="62" y="220"/>
                  </a:lnTo>
                  <a:lnTo>
                    <a:pt x="61" y="220"/>
                  </a:lnTo>
                  <a:lnTo>
                    <a:pt x="62" y="220"/>
                  </a:lnTo>
                  <a:lnTo>
                    <a:pt x="61" y="220"/>
                  </a:lnTo>
                  <a:lnTo>
                    <a:pt x="62" y="220"/>
                  </a:lnTo>
                  <a:lnTo>
                    <a:pt x="61" y="220"/>
                  </a:lnTo>
                  <a:lnTo>
                    <a:pt x="61" y="219"/>
                  </a:lnTo>
                  <a:lnTo>
                    <a:pt x="61" y="220"/>
                  </a:lnTo>
                  <a:lnTo>
                    <a:pt x="61" y="220"/>
                  </a:lnTo>
                  <a:lnTo>
                    <a:pt x="61" y="220"/>
                  </a:lnTo>
                  <a:lnTo>
                    <a:pt x="61" y="220"/>
                  </a:lnTo>
                  <a:lnTo>
                    <a:pt x="61" y="220"/>
                  </a:lnTo>
                  <a:lnTo>
                    <a:pt x="61" y="220"/>
                  </a:lnTo>
                  <a:lnTo>
                    <a:pt x="61" y="220"/>
                  </a:lnTo>
                  <a:lnTo>
                    <a:pt x="61" y="219"/>
                  </a:lnTo>
                  <a:lnTo>
                    <a:pt x="61" y="219"/>
                  </a:lnTo>
                  <a:lnTo>
                    <a:pt x="61" y="218"/>
                  </a:lnTo>
                  <a:lnTo>
                    <a:pt x="61" y="219"/>
                  </a:lnTo>
                  <a:lnTo>
                    <a:pt x="61" y="218"/>
                  </a:lnTo>
                  <a:lnTo>
                    <a:pt x="61" y="218"/>
                  </a:lnTo>
                  <a:lnTo>
                    <a:pt x="61" y="218"/>
                  </a:lnTo>
                  <a:lnTo>
                    <a:pt x="61" y="218"/>
                  </a:lnTo>
                  <a:lnTo>
                    <a:pt x="61" y="218"/>
                  </a:lnTo>
                  <a:lnTo>
                    <a:pt x="61" y="218"/>
                  </a:lnTo>
                  <a:lnTo>
                    <a:pt x="61" y="218"/>
                  </a:lnTo>
                  <a:lnTo>
                    <a:pt x="62" y="218"/>
                  </a:lnTo>
                  <a:lnTo>
                    <a:pt x="62" y="219"/>
                  </a:lnTo>
                  <a:lnTo>
                    <a:pt x="63" y="219"/>
                  </a:lnTo>
                  <a:lnTo>
                    <a:pt x="63" y="220"/>
                  </a:lnTo>
                  <a:lnTo>
                    <a:pt x="63" y="220"/>
                  </a:lnTo>
                  <a:lnTo>
                    <a:pt x="63" y="220"/>
                  </a:lnTo>
                  <a:lnTo>
                    <a:pt x="63" y="221"/>
                  </a:lnTo>
                  <a:lnTo>
                    <a:pt x="63" y="220"/>
                  </a:lnTo>
                  <a:lnTo>
                    <a:pt x="63" y="220"/>
                  </a:lnTo>
                  <a:lnTo>
                    <a:pt x="63" y="221"/>
                  </a:lnTo>
                  <a:lnTo>
                    <a:pt x="63" y="220"/>
                  </a:lnTo>
                  <a:lnTo>
                    <a:pt x="63" y="220"/>
                  </a:lnTo>
                  <a:lnTo>
                    <a:pt x="63" y="220"/>
                  </a:lnTo>
                  <a:lnTo>
                    <a:pt x="63" y="220"/>
                  </a:lnTo>
                  <a:lnTo>
                    <a:pt x="63" y="220"/>
                  </a:lnTo>
                  <a:lnTo>
                    <a:pt x="63" y="220"/>
                  </a:lnTo>
                  <a:lnTo>
                    <a:pt x="63" y="220"/>
                  </a:lnTo>
                  <a:lnTo>
                    <a:pt x="64" y="220"/>
                  </a:lnTo>
                  <a:lnTo>
                    <a:pt x="63" y="220"/>
                  </a:lnTo>
                  <a:lnTo>
                    <a:pt x="64" y="220"/>
                  </a:lnTo>
                  <a:lnTo>
                    <a:pt x="64" y="221"/>
                  </a:lnTo>
                  <a:lnTo>
                    <a:pt x="64" y="220"/>
                  </a:lnTo>
                  <a:lnTo>
                    <a:pt x="64" y="220"/>
                  </a:lnTo>
                  <a:lnTo>
                    <a:pt x="64" y="221"/>
                  </a:lnTo>
                  <a:lnTo>
                    <a:pt x="65" y="221"/>
                  </a:lnTo>
                  <a:lnTo>
                    <a:pt x="65" y="221"/>
                  </a:lnTo>
                  <a:lnTo>
                    <a:pt x="65" y="221"/>
                  </a:lnTo>
                  <a:lnTo>
                    <a:pt x="64" y="221"/>
                  </a:lnTo>
                  <a:lnTo>
                    <a:pt x="64" y="220"/>
                  </a:lnTo>
                  <a:lnTo>
                    <a:pt x="65" y="220"/>
                  </a:lnTo>
                  <a:lnTo>
                    <a:pt x="65" y="220"/>
                  </a:lnTo>
                  <a:lnTo>
                    <a:pt x="65" y="220"/>
                  </a:lnTo>
                  <a:lnTo>
                    <a:pt x="65" y="220"/>
                  </a:lnTo>
                  <a:lnTo>
                    <a:pt x="65" y="220"/>
                  </a:lnTo>
                  <a:lnTo>
                    <a:pt x="65" y="220"/>
                  </a:lnTo>
                  <a:lnTo>
                    <a:pt x="65" y="220"/>
                  </a:lnTo>
                  <a:lnTo>
                    <a:pt x="64" y="220"/>
                  </a:lnTo>
                  <a:lnTo>
                    <a:pt x="64" y="220"/>
                  </a:lnTo>
                  <a:lnTo>
                    <a:pt x="64" y="220"/>
                  </a:lnTo>
                  <a:lnTo>
                    <a:pt x="64" y="220"/>
                  </a:lnTo>
                  <a:lnTo>
                    <a:pt x="64" y="219"/>
                  </a:lnTo>
                  <a:lnTo>
                    <a:pt x="64" y="219"/>
                  </a:lnTo>
                  <a:lnTo>
                    <a:pt x="64" y="219"/>
                  </a:lnTo>
                  <a:lnTo>
                    <a:pt x="64" y="218"/>
                  </a:lnTo>
                  <a:lnTo>
                    <a:pt x="64" y="218"/>
                  </a:lnTo>
                  <a:lnTo>
                    <a:pt x="64" y="218"/>
                  </a:lnTo>
                  <a:lnTo>
                    <a:pt x="64" y="219"/>
                  </a:lnTo>
                  <a:lnTo>
                    <a:pt x="63" y="219"/>
                  </a:lnTo>
                  <a:lnTo>
                    <a:pt x="63" y="218"/>
                  </a:lnTo>
                  <a:lnTo>
                    <a:pt x="64" y="218"/>
                  </a:lnTo>
                  <a:lnTo>
                    <a:pt x="63" y="218"/>
                  </a:lnTo>
                  <a:lnTo>
                    <a:pt x="63" y="219"/>
                  </a:lnTo>
                  <a:lnTo>
                    <a:pt x="63" y="219"/>
                  </a:lnTo>
                  <a:lnTo>
                    <a:pt x="63" y="218"/>
                  </a:lnTo>
                  <a:lnTo>
                    <a:pt x="63" y="218"/>
                  </a:lnTo>
                  <a:lnTo>
                    <a:pt x="63" y="218"/>
                  </a:lnTo>
                  <a:lnTo>
                    <a:pt x="62" y="218"/>
                  </a:lnTo>
                  <a:lnTo>
                    <a:pt x="62" y="218"/>
                  </a:lnTo>
                  <a:lnTo>
                    <a:pt x="62" y="217"/>
                  </a:lnTo>
                  <a:lnTo>
                    <a:pt x="63" y="217"/>
                  </a:lnTo>
                  <a:lnTo>
                    <a:pt x="63" y="217"/>
                  </a:lnTo>
                  <a:lnTo>
                    <a:pt x="63" y="216"/>
                  </a:lnTo>
                  <a:lnTo>
                    <a:pt x="64" y="216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5" y="217"/>
                  </a:lnTo>
                  <a:lnTo>
                    <a:pt x="65" y="217"/>
                  </a:lnTo>
                  <a:lnTo>
                    <a:pt x="65" y="217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5" y="217"/>
                  </a:lnTo>
                  <a:lnTo>
                    <a:pt x="64" y="217"/>
                  </a:lnTo>
                  <a:lnTo>
                    <a:pt x="64" y="216"/>
                  </a:lnTo>
                  <a:lnTo>
                    <a:pt x="64" y="217"/>
                  </a:lnTo>
                  <a:lnTo>
                    <a:pt x="64" y="216"/>
                  </a:lnTo>
                  <a:lnTo>
                    <a:pt x="64" y="216"/>
                  </a:lnTo>
                  <a:lnTo>
                    <a:pt x="64" y="216"/>
                  </a:lnTo>
                  <a:lnTo>
                    <a:pt x="64" y="216"/>
                  </a:lnTo>
                  <a:lnTo>
                    <a:pt x="64" y="215"/>
                  </a:lnTo>
                  <a:lnTo>
                    <a:pt x="65" y="215"/>
                  </a:lnTo>
                  <a:lnTo>
                    <a:pt x="65" y="216"/>
                  </a:lnTo>
                  <a:lnTo>
                    <a:pt x="65" y="215"/>
                  </a:lnTo>
                  <a:lnTo>
                    <a:pt x="65" y="214"/>
                  </a:lnTo>
                  <a:lnTo>
                    <a:pt x="65" y="215"/>
                  </a:lnTo>
                  <a:lnTo>
                    <a:pt x="64" y="215"/>
                  </a:lnTo>
                  <a:lnTo>
                    <a:pt x="64" y="214"/>
                  </a:lnTo>
                  <a:lnTo>
                    <a:pt x="64" y="214"/>
                  </a:lnTo>
                  <a:lnTo>
                    <a:pt x="64" y="213"/>
                  </a:lnTo>
                  <a:lnTo>
                    <a:pt x="65" y="213"/>
                  </a:lnTo>
                  <a:lnTo>
                    <a:pt x="65" y="213"/>
                  </a:lnTo>
                  <a:lnTo>
                    <a:pt x="65" y="213"/>
                  </a:lnTo>
                  <a:lnTo>
                    <a:pt x="66" y="213"/>
                  </a:lnTo>
                  <a:lnTo>
                    <a:pt x="66" y="213"/>
                  </a:lnTo>
                  <a:lnTo>
                    <a:pt x="67" y="213"/>
                  </a:lnTo>
                  <a:lnTo>
                    <a:pt x="67" y="213"/>
                  </a:lnTo>
                  <a:lnTo>
                    <a:pt x="68" y="213"/>
                  </a:lnTo>
                  <a:lnTo>
                    <a:pt x="68" y="214"/>
                  </a:lnTo>
                  <a:lnTo>
                    <a:pt x="68" y="214"/>
                  </a:lnTo>
                  <a:lnTo>
                    <a:pt x="68" y="214"/>
                  </a:lnTo>
                  <a:lnTo>
                    <a:pt x="69" y="214"/>
                  </a:lnTo>
                  <a:lnTo>
                    <a:pt x="69" y="215"/>
                  </a:lnTo>
                  <a:lnTo>
                    <a:pt x="69" y="216"/>
                  </a:lnTo>
                  <a:lnTo>
                    <a:pt x="69" y="215"/>
                  </a:lnTo>
                  <a:lnTo>
                    <a:pt x="69" y="214"/>
                  </a:lnTo>
                  <a:lnTo>
                    <a:pt x="68" y="214"/>
                  </a:lnTo>
                  <a:lnTo>
                    <a:pt x="68" y="214"/>
                  </a:lnTo>
                  <a:lnTo>
                    <a:pt x="68" y="213"/>
                  </a:lnTo>
                  <a:lnTo>
                    <a:pt x="68" y="213"/>
                  </a:lnTo>
                  <a:lnTo>
                    <a:pt x="67" y="213"/>
                  </a:lnTo>
                  <a:lnTo>
                    <a:pt x="67" y="213"/>
                  </a:lnTo>
                  <a:lnTo>
                    <a:pt x="67" y="213"/>
                  </a:lnTo>
                  <a:lnTo>
                    <a:pt x="67" y="212"/>
                  </a:lnTo>
                  <a:lnTo>
                    <a:pt x="67" y="212"/>
                  </a:lnTo>
                  <a:lnTo>
                    <a:pt x="67" y="212"/>
                  </a:lnTo>
                  <a:lnTo>
                    <a:pt x="68" y="212"/>
                  </a:lnTo>
                  <a:lnTo>
                    <a:pt x="67" y="212"/>
                  </a:lnTo>
                  <a:lnTo>
                    <a:pt x="67" y="212"/>
                  </a:lnTo>
                  <a:lnTo>
                    <a:pt x="66" y="212"/>
                  </a:lnTo>
                  <a:lnTo>
                    <a:pt x="65" y="212"/>
                  </a:lnTo>
                  <a:lnTo>
                    <a:pt x="65" y="212"/>
                  </a:lnTo>
                  <a:lnTo>
                    <a:pt x="64" y="212"/>
                  </a:lnTo>
                  <a:lnTo>
                    <a:pt x="65" y="212"/>
                  </a:lnTo>
                  <a:lnTo>
                    <a:pt x="64" y="212"/>
                  </a:lnTo>
                  <a:lnTo>
                    <a:pt x="65" y="212"/>
                  </a:lnTo>
                  <a:lnTo>
                    <a:pt x="65" y="212"/>
                  </a:lnTo>
                  <a:lnTo>
                    <a:pt x="66" y="212"/>
                  </a:lnTo>
                  <a:lnTo>
                    <a:pt x="65" y="212"/>
                  </a:lnTo>
                  <a:lnTo>
                    <a:pt x="65" y="212"/>
                  </a:lnTo>
                  <a:lnTo>
                    <a:pt x="64" y="212"/>
                  </a:lnTo>
                  <a:lnTo>
                    <a:pt x="65" y="212"/>
                  </a:lnTo>
                  <a:lnTo>
                    <a:pt x="65" y="212"/>
                  </a:lnTo>
                  <a:lnTo>
                    <a:pt x="65" y="212"/>
                  </a:lnTo>
                  <a:lnTo>
                    <a:pt x="65" y="212"/>
                  </a:lnTo>
                  <a:lnTo>
                    <a:pt x="65" y="211"/>
                  </a:lnTo>
                  <a:lnTo>
                    <a:pt x="65" y="211"/>
                  </a:lnTo>
                  <a:lnTo>
                    <a:pt x="66" y="211"/>
                  </a:lnTo>
                  <a:lnTo>
                    <a:pt x="66" y="210"/>
                  </a:lnTo>
                  <a:lnTo>
                    <a:pt x="67" y="210"/>
                  </a:lnTo>
                  <a:lnTo>
                    <a:pt x="67" y="210"/>
                  </a:lnTo>
                  <a:lnTo>
                    <a:pt x="68" y="210"/>
                  </a:lnTo>
                  <a:lnTo>
                    <a:pt x="68" y="210"/>
                  </a:lnTo>
                  <a:lnTo>
                    <a:pt x="68" y="210"/>
                  </a:lnTo>
                  <a:lnTo>
                    <a:pt x="69" y="210"/>
                  </a:lnTo>
                  <a:lnTo>
                    <a:pt x="70" y="210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1" y="209"/>
                  </a:lnTo>
                  <a:lnTo>
                    <a:pt x="71" y="209"/>
                  </a:lnTo>
                  <a:lnTo>
                    <a:pt x="72" y="209"/>
                  </a:lnTo>
                  <a:lnTo>
                    <a:pt x="72" y="210"/>
                  </a:lnTo>
                  <a:lnTo>
                    <a:pt x="71" y="210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2" y="211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3" y="210"/>
                  </a:lnTo>
                  <a:lnTo>
                    <a:pt x="74" y="210"/>
                  </a:lnTo>
                  <a:lnTo>
                    <a:pt x="74" y="210"/>
                  </a:lnTo>
                  <a:lnTo>
                    <a:pt x="74" y="211"/>
                  </a:lnTo>
                  <a:lnTo>
                    <a:pt x="74" y="210"/>
                  </a:lnTo>
                  <a:lnTo>
                    <a:pt x="74" y="210"/>
                  </a:lnTo>
                  <a:lnTo>
                    <a:pt x="74" y="210"/>
                  </a:lnTo>
                  <a:lnTo>
                    <a:pt x="73" y="210"/>
                  </a:lnTo>
                  <a:lnTo>
                    <a:pt x="72" y="210"/>
                  </a:lnTo>
                  <a:lnTo>
                    <a:pt x="72" y="209"/>
                  </a:lnTo>
                  <a:lnTo>
                    <a:pt x="72" y="209"/>
                  </a:lnTo>
                  <a:lnTo>
                    <a:pt x="72" y="209"/>
                  </a:lnTo>
                  <a:lnTo>
                    <a:pt x="73" y="209"/>
                  </a:lnTo>
                  <a:lnTo>
                    <a:pt x="74" y="209"/>
                  </a:lnTo>
                  <a:lnTo>
                    <a:pt x="74" y="209"/>
                  </a:lnTo>
                  <a:lnTo>
                    <a:pt x="74" y="209"/>
                  </a:lnTo>
                  <a:lnTo>
                    <a:pt x="74" y="210"/>
                  </a:lnTo>
                  <a:lnTo>
                    <a:pt x="74" y="209"/>
                  </a:lnTo>
                  <a:lnTo>
                    <a:pt x="75" y="209"/>
                  </a:lnTo>
                  <a:lnTo>
                    <a:pt x="75" y="209"/>
                  </a:lnTo>
                  <a:lnTo>
                    <a:pt x="75" y="209"/>
                  </a:lnTo>
                  <a:lnTo>
                    <a:pt x="76" y="209"/>
                  </a:lnTo>
                  <a:lnTo>
                    <a:pt x="76" y="208"/>
                  </a:lnTo>
                  <a:lnTo>
                    <a:pt x="76" y="208"/>
                  </a:lnTo>
                  <a:lnTo>
                    <a:pt x="77" y="208"/>
                  </a:lnTo>
                  <a:lnTo>
                    <a:pt x="76" y="208"/>
                  </a:lnTo>
                  <a:lnTo>
                    <a:pt x="76" y="207"/>
                  </a:lnTo>
                  <a:lnTo>
                    <a:pt x="76" y="208"/>
                  </a:lnTo>
                  <a:lnTo>
                    <a:pt x="76" y="208"/>
                  </a:lnTo>
                  <a:lnTo>
                    <a:pt x="75" y="208"/>
                  </a:lnTo>
                  <a:lnTo>
                    <a:pt x="75" y="208"/>
                  </a:lnTo>
                  <a:lnTo>
                    <a:pt x="75" y="209"/>
                  </a:lnTo>
                  <a:lnTo>
                    <a:pt x="74" y="209"/>
                  </a:lnTo>
                  <a:lnTo>
                    <a:pt x="74" y="209"/>
                  </a:lnTo>
                  <a:lnTo>
                    <a:pt x="73" y="209"/>
                  </a:lnTo>
                  <a:lnTo>
                    <a:pt x="74" y="209"/>
                  </a:lnTo>
                  <a:lnTo>
                    <a:pt x="73" y="209"/>
                  </a:lnTo>
                  <a:lnTo>
                    <a:pt x="74" y="209"/>
                  </a:lnTo>
                  <a:lnTo>
                    <a:pt x="73" y="209"/>
                  </a:lnTo>
                  <a:lnTo>
                    <a:pt x="73" y="209"/>
                  </a:lnTo>
                  <a:lnTo>
                    <a:pt x="73" y="209"/>
                  </a:lnTo>
                  <a:lnTo>
                    <a:pt x="73" y="209"/>
                  </a:lnTo>
                  <a:lnTo>
                    <a:pt x="72" y="209"/>
                  </a:lnTo>
                  <a:lnTo>
                    <a:pt x="72" y="209"/>
                  </a:lnTo>
                  <a:lnTo>
                    <a:pt x="72" y="209"/>
                  </a:lnTo>
                  <a:lnTo>
                    <a:pt x="72" y="209"/>
                  </a:lnTo>
                  <a:lnTo>
                    <a:pt x="72" y="209"/>
                  </a:lnTo>
                  <a:lnTo>
                    <a:pt x="71" y="209"/>
                  </a:lnTo>
                  <a:lnTo>
                    <a:pt x="71" y="209"/>
                  </a:lnTo>
                  <a:lnTo>
                    <a:pt x="71" y="209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69" y="209"/>
                  </a:lnTo>
                  <a:lnTo>
                    <a:pt x="69" y="210"/>
                  </a:lnTo>
                  <a:lnTo>
                    <a:pt x="69" y="209"/>
                  </a:lnTo>
                  <a:lnTo>
                    <a:pt x="69" y="210"/>
                  </a:lnTo>
                  <a:lnTo>
                    <a:pt x="68" y="210"/>
                  </a:lnTo>
                  <a:lnTo>
                    <a:pt x="68" y="210"/>
                  </a:lnTo>
                  <a:lnTo>
                    <a:pt x="67" y="210"/>
                  </a:lnTo>
                  <a:lnTo>
                    <a:pt x="68" y="210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69" y="209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69" y="209"/>
                  </a:lnTo>
                  <a:lnTo>
                    <a:pt x="70" y="209"/>
                  </a:lnTo>
                  <a:lnTo>
                    <a:pt x="70" y="208"/>
                  </a:lnTo>
                  <a:lnTo>
                    <a:pt x="71" y="208"/>
                  </a:lnTo>
                  <a:lnTo>
                    <a:pt x="71" y="208"/>
                  </a:lnTo>
                  <a:lnTo>
                    <a:pt x="72" y="208"/>
                  </a:lnTo>
                  <a:lnTo>
                    <a:pt x="71" y="208"/>
                  </a:lnTo>
                  <a:lnTo>
                    <a:pt x="71" y="208"/>
                  </a:lnTo>
                  <a:lnTo>
                    <a:pt x="71" y="207"/>
                  </a:lnTo>
                  <a:lnTo>
                    <a:pt x="71" y="207"/>
                  </a:lnTo>
                  <a:lnTo>
                    <a:pt x="71" y="207"/>
                  </a:lnTo>
                  <a:lnTo>
                    <a:pt x="71" y="207"/>
                  </a:lnTo>
                  <a:lnTo>
                    <a:pt x="71" y="208"/>
                  </a:lnTo>
                  <a:lnTo>
                    <a:pt x="70" y="208"/>
                  </a:lnTo>
                  <a:lnTo>
                    <a:pt x="69" y="208"/>
                  </a:lnTo>
                  <a:lnTo>
                    <a:pt x="68" y="208"/>
                  </a:lnTo>
                  <a:lnTo>
                    <a:pt x="68" y="208"/>
                  </a:lnTo>
                  <a:lnTo>
                    <a:pt x="67" y="208"/>
                  </a:lnTo>
                  <a:lnTo>
                    <a:pt x="67" y="207"/>
                  </a:lnTo>
                  <a:lnTo>
                    <a:pt x="67" y="208"/>
                  </a:lnTo>
                  <a:lnTo>
                    <a:pt x="67" y="207"/>
                  </a:lnTo>
                  <a:lnTo>
                    <a:pt x="68" y="207"/>
                  </a:lnTo>
                  <a:lnTo>
                    <a:pt x="68" y="207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9" y="206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7" y="206"/>
                  </a:lnTo>
                  <a:lnTo>
                    <a:pt x="68" y="205"/>
                  </a:lnTo>
                  <a:lnTo>
                    <a:pt x="67" y="205"/>
                  </a:lnTo>
                  <a:lnTo>
                    <a:pt x="68" y="205"/>
                  </a:lnTo>
                  <a:lnTo>
                    <a:pt x="68" y="205"/>
                  </a:lnTo>
                  <a:lnTo>
                    <a:pt x="68" y="205"/>
                  </a:lnTo>
                  <a:lnTo>
                    <a:pt x="68" y="205"/>
                  </a:lnTo>
                  <a:lnTo>
                    <a:pt x="69" y="205"/>
                  </a:lnTo>
                  <a:lnTo>
                    <a:pt x="69" y="206"/>
                  </a:lnTo>
                  <a:lnTo>
                    <a:pt x="70" y="206"/>
                  </a:lnTo>
                  <a:lnTo>
                    <a:pt x="69" y="206"/>
                  </a:lnTo>
                  <a:lnTo>
                    <a:pt x="70" y="206"/>
                  </a:lnTo>
                  <a:lnTo>
                    <a:pt x="69" y="206"/>
                  </a:lnTo>
                  <a:lnTo>
                    <a:pt x="70" y="206"/>
                  </a:lnTo>
                  <a:lnTo>
                    <a:pt x="69" y="206"/>
                  </a:lnTo>
                  <a:lnTo>
                    <a:pt x="70" y="206"/>
                  </a:lnTo>
                  <a:lnTo>
                    <a:pt x="70" y="206"/>
                  </a:lnTo>
                  <a:lnTo>
                    <a:pt x="70" y="206"/>
                  </a:lnTo>
                  <a:lnTo>
                    <a:pt x="71" y="206"/>
                  </a:lnTo>
                  <a:lnTo>
                    <a:pt x="70" y="206"/>
                  </a:lnTo>
                  <a:lnTo>
                    <a:pt x="71" y="206"/>
                  </a:lnTo>
                  <a:lnTo>
                    <a:pt x="70" y="206"/>
                  </a:lnTo>
                  <a:lnTo>
                    <a:pt x="70" y="206"/>
                  </a:lnTo>
                  <a:lnTo>
                    <a:pt x="70" y="206"/>
                  </a:lnTo>
                  <a:lnTo>
                    <a:pt x="70" y="205"/>
                  </a:lnTo>
                  <a:lnTo>
                    <a:pt x="70" y="205"/>
                  </a:lnTo>
                  <a:lnTo>
                    <a:pt x="71" y="205"/>
                  </a:lnTo>
                  <a:lnTo>
                    <a:pt x="71" y="205"/>
                  </a:lnTo>
                  <a:lnTo>
                    <a:pt x="71" y="205"/>
                  </a:lnTo>
                  <a:lnTo>
                    <a:pt x="72" y="205"/>
                  </a:lnTo>
                  <a:lnTo>
                    <a:pt x="72" y="205"/>
                  </a:lnTo>
                  <a:lnTo>
                    <a:pt x="72" y="205"/>
                  </a:lnTo>
                  <a:lnTo>
                    <a:pt x="71" y="205"/>
                  </a:lnTo>
                  <a:lnTo>
                    <a:pt x="72" y="205"/>
                  </a:lnTo>
                  <a:lnTo>
                    <a:pt x="72" y="204"/>
                  </a:lnTo>
                  <a:lnTo>
                    <a:pt x="72" y="204"/>
                  </a:lnTo>
                  <a:lnTo>
                    <a:pt x="73" y="204"/>
                  </a:lnTo>
                  <a:lnTo>
                    <a:pt x="72" y="204"/>
                  </a:lnTo>
                  <a:lnTo>
                    <a:pt x="72" y="204"/>
                  </a:lnTo>
                  <a:lnTo>
                    <a:pt x="71" y="204"/>
                  </a:lnTo>
                  <a:lnTo>
                    <a:pt x="71" y="205"/>
                  </a:lnTo>
                  <a:lnTo>
                    <a:pt x="71" y="205"/>
                  </a:lnTo>
                  <a:lnTo>
                    <a:pt x="70" y="205"/>
                  </a:lnTo>
                  <a:lnTo>
                    <a:pt x="70" y="205"/>
                  </a:lnTo>
                  <a:lnTo>
                    <a:pt x="69" y="205"/>
                  </a:lnTo>
                  <a:lnTo>
                    <a:pt x="69" y="204"/>
                  </a:lnTo>
                  <a:lnTo>
                    <a:pt x="70" y="204"/>
                  </a:lnTo>
                  <a:lnTo>
                    <a:pt x="69" y="204"/>
                  </a:lnTo>
                  <a:lnTo>
                    <a:pt x="70" y="204"/>
                  </a:lnTo>
                  <a:lnTo>
                    <a:pt x="70" y="204"/>
                  </a:lnTo>
                  <a:lnTo>
                    <a:pt x="70" y="204"/>
                  </a:lnTo>
                  <a:lnTo>
                    <a:pt x="70" y="204"/>
                  </a:lnTo>
                  <a:lnTo>
                    <a:pt x="70" y="204"/>
                  </a:lnTo>
                  <a:lnTo>
                    <a:pt x="70" y="203"/>
                  </a:lnTo>
                  <a:lnTo>
                    <a:pt x="70" y="203"/>
                  </a:lnTo>
                  <a:lnTo>
                    <a:pt x="70" y="203"/>
                  </a:lnTo>
                  <a:lnTo>
                    <a:pt x="69" y="203"/>
                  </a:lnTo>
                  <a:lnTo>
                    <a:pt x="69" y="204"/>
                  </a:lnTo>
                  <a:lnTo>
                    <a:pt x="69" y="203"/>
                  </a:lnTo>
                  <a:lnTo>
                    <a:pt x="68" y="203"/>
                  </a:lnTo>
                  <a:lnTo>
                    <a:pt x="69" y="203"/>
                  </a:lnTo>
                  <a:lnTo>
                    <a:pt x="69" y="203"/>
                  </a:lnTo>
                  <a:lnTo>
                    <a:pt x="69" y="203"/>
                  </a:lnTo>
                  <a:lnTo>
                    <a:pt x="70" y="203"/>
                  </a:lnTo>
                  <a:lnTo>
                    <a:pt x="70" y="203"/>
                  </a:lnTo>
                  <a:lnTo>
                    <a:pt x="71" y="203"/>
                  </a:lnTo>
                  <a:lnTo>
                    <a:pt x="71" y="203"/>
                  </a:lnTo>
                  <a:lnTo>
                    <a:pt x="72" y="203"/>
                  </a:lnTo>
                  <a:lnTo>
                    <a:pt x="71" y="203"/>
                  </a:lnTo>
                  <a:lnTo>
                    <a:pt x="72" y="203"/>
                  </a:lnTo>
                  <a:lnTo>
                    <a:pt x="71" y="203"/>
                  </a:lnTo>
                  <a:lnTo>
                    <a:pt x="71" y="203"/>
                  </a:lnTo>
                  <a:lnTo>
                    <a:pt x="71" y="203"/>
                  </a:lnTo>
                  <a:lnTo>
                    <a:pt x="70" y="203"/>
                  </a:lnTo>
                  <a:lnTo>
                    <a:pt x="70" y="203"/>
                  </a:lnTo>
                  <a:lnTo>
                    <a:pt x="70" y="202"/>
                  </a:lnTo>
                  <a:lnTo>
                    <a:pt x="69" y="202"/>
                  </a:lnTo>
                  <a:lnTo>
                    <a:pt x="70" y="202"/>
                  </a:lnTo>
                  <a:lnTo>
                    <a:pt x="69" y="202"/>
                  </a:lnTo>
                  <a:lnTo>
                    <a:pt x="69" y="203"/>
                  </a:lnTo>
                  <a:lnTo>
                    <a:pt x="69" y="202"/>
                  </a:lnTo>
                  <a:lnTo>
                    <a:pt x="70" y="202"/>
                  </a:lnTo>
                  <a:lnTo>
                    <a:pt x="70" y="202"/>
                  </a:lnTo>
                  <a:lnTo>
                    <a:pt x="71" y="202"/>
                  </a:lnTo>
                  <a:lnTo>
                    <a:pt x="71" y="202"/>
                  </a:lnTo>
                  <a:lnTo>
                    <a:pt x="71" y="203"/>
                  </a:lnTo>
                  <a:lnTo>
                    <a:pt x="71" y="202"/>
                  </a:lnTo>
                  <a:lnTo>
                    <a:pt x="71" y="203"/>
                  </a:lnTo>
                  <a:lnTo>
                    <a:pt x="72" y="203"/>
                  </a:lnTo>
                  <a:lnTo>
                    <a:pt x="72" y="203"/>
                  </a:lnTo>
                  <a:lnTo>
                    <a:pt x="73" y="203"/>
                  </a:lnTo>
                  <a:lnTo>
                    <a:pt x="73" y="202"/>
                  </a:lnTo>
                  <a:lnTo>
                    <a:pt x="74" y="202"/>
                  </a:lnTo>
                  <a:lnTo>
                    <a:pt x="74" y="202"/>
                  </a:lnTo>
                  <a:lnTo>
                    <a:pt x="75" y="202"/>
                  </a:lnTo>
                  <a:lnTo>
                    <a:pt x="74" y="202"/>
                  </a:lnTo>
                  <a:lnTo>
                    <a:pt x="74" y="202"/>
                  </a:lnTo>
                  <a:lnTo>
                    <a:pt x="73" y="202"/>
                  </a:lnTo>
                  <a:lnTo>
                    <a:pt x="72" y="202"/>
                  </a:lnTo>
                  <a:lnTo>
                    <a:pt x="72" y="203"/>
                  </a:lnTo>
                  <a:lnTo>
                    <a:pt x="72" y="203"/>
                  </a:lnTo>
                  <a:lnTo>
                    <a:pt x="72" y="202"/>
                  </a:lnTo>
                  <a:lnTo>
                    <a:pt x="71" y="202"/>
                  </a:lnTo>
                  <a:lnTo>
                    <a:pt x="72" y="202"/>
                  </a:lnTo>
                  <a:lnTo>
                    <a:pt x="72" y="202"/>
                  </a:lnTo>
                  <a:lnTo>
                    <a:pt x="72" y="202"/>
                  </a:lnTo>
                  <a:lnTo>
                    <a:pt x="73" y="202"/>
                  </a:lnTo>
                  <a:lnTo>
                    <a:pt x="73" y="202"/>
                  </a:lnTo>
                  <a:lnTo>
                    <a:pt x="74" y="202"/>
                  </a:lnTo>
                  <a:lnTo>
                    <a:pt x="74" y="202"/>
                  </a:lnTo>
                  <a:lnTo>
                    <a:pt x="73" y="202"/>
                  </a:lnTo>
                  <a:lnTo>
                    <a:pt x="72" y="202"/>
                  </a:lnTo>
                  <a:lnTo>
                    <a:pt x="72" y="202"/>
                  </a:lnTo>
                  <a:lnTo>
                    <a:pt x="71" y="202"/>
                  </a:lnTo>
                  <a:lnTo>
                    <a:pt x="71" y="201"/>
                  </a:lnTo>
                  <a:lnTo>
                    <a:pt x="72" y="201"/>
                  </a:lnTo>
                  <a:lnTo>
                    <a:pt x="72" y="201"/>
                  </a:lnTo>
                  <a:lnTo>
                    <a:pt x="73" y="201"/>
                  </a:lnTo>
                  <a:lnTo>
                    <a:pt x="74" y="201"/>
                  </a:lnTo>
                  <a:lnTo>
                    <a:pt x="74" y="202"/>
                  </a:lnTo>
                  <a:lnTo>
                    <a:pt x="74" y="201"/>
                  </a:lnTo>
                  <a:lnTo>
                    <a:pt x="75" y="202"/>
                  </a:lnTo>
                  <a:lnTo>
                    <a:pt x="75" y="201"/>
                  </a:lnTo>
                  <a:lnTo>
                    <a:pt x="75" y="202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74" y="201"/>
                  </a:lnTo>
                  <a:lnTo>
                    <a:pt x="74" y="201"/>
                  </a:lnTo>
                  <a:lnTo>
                    <a:pt x="73" y="201"/>
                  </a:lnTo>
                  <a:lnTo>
                    <a:pt x="74" y="201"/>
                  </a:lnTo>
                  <a:lnTo>
                    <a:pt x="74" y="201"/>
                  </a:lnTo>
                  <a:lnTo>
                    <a:pt x="73" y="201"/>
                  </a:lnTo>
                  <a:lnTo>
                    <a:pt x="73" y="201"/>
                  </a:lnTo>
                  <a:lnTo>
                    <a:pt x="72" y="201"/>
                  </a:lnTo>
                  <a:lnTo>
                    <a:pt x="73" y="201"/>
                  </a:lnTo>
                  <a:lnTo>
                    <a:pt x="73" y="201"/>
                  </a:lnTo>
                  <a:lnTo>
                    <a:pt x="72" y="200"/>
                  </a:lnTo>
                  <a:lnTo>
                    <a:pt x="72" y="200"/>
                  </a:lnTo>
                  <a:lnTo>
                    <a:pt x="72" y="199"/>
                  </a:lnTo>
                  <a:lnTo>
                    <a:pt x="71" y="199"/>
                  </a:lnTo>
                  <a:lnTo>
                    <a:pt x="72" y="199"/>
                  </a:lnTo>
                  <a:lnTo>
                    <a:pt x="71" y="199"/>
                  </a:lnTo>
                  <a:lnTo>
                    <a:pt x="72" y="199"/>
                  </a:lnTo>
                  <a:lnTo>
                    <a:pt x="72" y="199"/>
                  </a:lnTo>
                  <a:lnTo>
                    <a:pt x="73" y="199"/>
                  </a:lnTo>
                  <a:lnTo>
                    <a:pt x="74" y="199"/>
                  </a:lnTo>
                  <a:lnTo>
                    <a:pt x="74" y="199"/>
                  </a:lnTo>
                  <a:lnTo>
                    <a:pt x="73" y="199"/>
                  </a:lnTo>
                  <a:lnTo>
                    <a:pt x="74" y="199"/>
                  </a:lnTo>
                  <a:lnTo>
                    <a:pt x="74" y="199"/>
                  </a:lnTo>
                  <a:lnTo>
                    <a:pt x="75" y="199"/>
                  </a:lnTo>
                  <a:lnTo>
                    <a:pt x="75" y="198"/>
                  </a:lnTo>
                  <a:lnTo>
                    <a:pt x="75" y="198"/>
                  </a:lnTo>
                  <a:lnTo>
                    <a:pt x="75" y="199"/>
                  </a:lnTo>
                  <a:lnTo>
                    <a:pt x="75" y="199"/>
                  </a:lnTo>
                  <a:lnTo>
                    <a:pt x="75" y="199"/>
                  </a:lnTo>
                  <a:lnTo>
                    <a:pt x="75" y="199"/>
                  </a:lnTo>
                  <a:lnTo>
                    <a:pt x="75" y="199"/>
                  </a:lnTo>
                  <a:lnTo>
                    <a:pt x="75" y="199"/>
                  </a:lnTo>
                  <a:lnTo>
                    <a:pt x="76" y="199"/>
                  </a:lnTo>
                  <a:lnTo>
                    <a:pt x="75" y="199"/>
                  </a:lnTo>
                  <a:lnTo>
                    <a:pt x="76" y="199"/>
                  </a:lnTo>
                  <a:lnTo>
                    <a:pt x="76" y="198"/>
                  </a:lnTo>
                  <a:lnTo>
                    <a:pt x="75" y="198"/>
                  </a:lnTo>
                  <a:lnTo>
                    <a:pt x="75" y="198"/>
                  </a:lnTo>
                  <a:lnTo>
                    <a:pt x="75" y="198"/>
                  </a:lnTo>
                  <a:lnTo>
                    <a:pt x="75" y="198"/>
                  </a:lnTo>
                  <a:lnTo>
                    <a:pt x="76" y="198"/>
                  </a:lnTo>
                  <a:lnTo>
                    <a:pt x="76" y="198"/>
                  </a:lnTo>
                  <a:lnTo>
                    <a:pt x="76" y="198"/>
                  </a:lnTo>
                  <a:lnTo>
                    <a:pt x="76" y="198"/>
                  </a:lnTo>
                  <a:lnTo>
                    <a:pt x="76" y="199"/>
                  </a:lnTo>
                  <a:lnTo>
                    <a:pt x="76" y="198"/>
                  </a:lnTo>
                  <a:lnTo>
                    <a:pt x="76" y="199"/>
                  </a:lnTo>
                  <a:lnTo>
                    <a:pt x="77" y="199"/>
                  </a:lnTo>
                  <a:lnTo>
                    <a:pt x="77" y="198"/>
                  </a:lnTo>
                  <a:lnTo>
                    <a:pt x="78" y="198"/>
                  </a:lnTo>
                  <a:lnTo>
                    <a:pt x="78" y="198"/>
                  </a:lnTo>
                  <a:lnTo>
                    <a:pt x="77" y="198"/>
                  </a:lnTo>
                  <a:lnTo>
                    <a:pt x="78" y="198"/>
                  </a:lnTo>
                  <a:lnTo>
                    <a:pt x="78" y="198"/>
                  </a:lnTo>
                  <a:lnTo>
                    <a:pt x="79" y="197"/>
                  </a:lnTo>
                  <a:lnTo>
                    <a:pt x="79" y="198"/>
                  </a:lnTo>
                  <a:lnTo>
                    <a:pt x="79" y="198"/>
                  </a:lnTo>
                  <a:lnTo>
                    <a:pt x="80" y="198"/>
                  </a:lnTo>
                  <a:lnTo>
                    <a:pt x="80" y="198"/>
                  </a:lnTo>
                  <a:lnTo>
                    <a:pt x="81" y="198"/>
                  </a:lnTo>
                  <a:lnTo>
                    <a:pt x="80" y="198"/>
                  </a:lnTo>
                  <a:lnTo>
                    <a:pt x="80" y="198"/>
                  </a:lnTo>
                  <a:lnTo>
                    <a:pt x="79" y="198"/>
                  </a:lnTo>
                  <a:lnTo>
                    <a:pt x="79" y="198"/>
                  </a:lnTo>
                  <a:lnTo>
                    <a:pt x="79" y="197"/>
                  </a:lnTo>
                  <a:lnTo>
                    <a:pt x="78" y="198"/>
                  </a:lnTo>
                  <a:lnTo>
                    <a:pt x="78" y="198"/>
                  </a:lnTo>
                  <a:lnTo>
                    <a:pt x="78" y="198"/>
                  </a:lnTo>
                  <a:lnTo>
                    <a:pt x="78" y="198"/>
                  </a:lnTo>
                  <a:lnTo>
                    <a:pt x="78" y="197"/>
                  </a:lnTo>
                  <a:lnTo>
                    <a:pt x="78" y="198"/>
                  </a:lnTo>
                  <a:lnTo>
                    <a:pt x="78" y="197"/>
                  </a:lnTo>
                  <a:lnTo>
                    <a:pt x="78" y="198"/>
                  </a:lnTo>
                  <a:lnTo>
                    <a:pt x="77" y="197"/>
                  </a:lnTo>
                  <a:lnTo>
                    <a:pt x="78" y="197"/>
                  </a:lnTo>
                  <a:lnTo>
                    <a:pt x="78" y="196"/>
                  </a:lnTo>
                  <a:lnTo>
                    <a:pt x="78" y="196"/>
                  </a:lnTo>
                  <a:lnTo>
                    <a:pt x="78" y="196"/>
                  </a:lnTo>
                  <a:lnTo>
                    <a:pt x="78" y="196"/>
                  </a:lnTo>
                  <a:lnTo>
                    <a:pt x="78" y="196"/>
                  </a:lnTo>
                  <a:lnTo>
                    <a:pt x="79" y="196"/>
                  </a:lnTo>
                  <a:lnTo>
                    <a:pt x="79" y="196"/>
                  </a:lnTo>
                  <a:lnTo>
                    <a:pt x="79" y="196"/>
                  </a:lnTo>
                  <a:lnTo>
                    <a:pt x="79" y="196"/>
                  </a:lnTo>
                  <a:lnTo>
                    <a:pt x="80" y="196"/>
                  </a:lnTo>
                  <a:lnTo>
                    <a:pt x="81" y="196"/>
                  </a:lnTo>
                  <a:lnTo>
                    <a:pt x="81" y="196"/>
                  </a:lnTo>
                  <a:lnTo>
                    <a:pt x="81" y="196"/>
                  </a:lnTo>
                  <a:lnTo>
                    <a:pt x="80" y="196"/>
                  </a:lnTo>
                  <a:lnTo>
                    <a:pt x="79" y="196"/>
                  </a:lnTo>
                  <a:lnTo>
                    <a:pt x="79" y="196"/>
                  </a:lnTo>
                  <a:lnTo>
                    <a:pt x="78" y="196"/>
                  </a:lnTo>
                  <a:lnTo>
                    <a:pt x="78" y="195"/>
                  </a:lnTo>
                  <a:lnTo>
                    <a:pt x="79" y="195"/>
                  </a:lnTo>
                  <a:lnTo>
                    <a:pt x="79" y="195"/>
                  </a:lnTo>
                  <a:lnTo>
                    <a:pt x="80" y="195"/>
                  </a:lnTo>
                  <a:lnTo>
                    <a:pt x="81" y="195"/>
                  </a:lnTo>
                  <a:lnTo>
                    <a:pt x="80" y="195"/>
                  </a:lnTo>
                  <a:lnTo>
                    <a:pt x="79" y="196"/>
                  </a:lnTo>
                  <a:lnTo>
                    <a:pt x="80" y="195"/>
                  </a:lnTo>
                  <a:lnTo>
                    <a:pt x="81" y="195"/>
                  </a:lnTo>
                  <a:lnTo>
                    <a:pt x="81" y="195"/>
                  </a:lnTo>
                  <a:lnTo>
                    <a:pt x="81" y="195"/>
                  </a:lnTo>
                  <a:lnTo>
                    <a:pt x="81" y="196"/>
                  </a:lnTo>
                  <a:lnTo>
                    <a:pt x="81" y="195"/>
                  </a:lnTo>
                  <a:lnTo>
                    <a:pt x="81" y="196"/>
                  </a:lnTo>
                  <a:lnTo>
                    <a:pt x="81" y="195"/>
                  </a:lnTo>
                  <a:lnTo>
                    <a:pt x="82" y="195"/>
                  </a:lnTo>
                  <a:lnTo>
                    <a:pt x="81" y="195"/>
                  </a:lnTo>
                  <a:lnTo>
                    <a:pt x="82" y="195"/>
                  </a:lnTo>
                  <a:lnTo>
                    <a:pt x="82" y="195"/>
                  </a:lnTo>
                  <a:lnTo>
                    <a:pt x="83" y="195"/>
                  </a:lnTo>
                  <a:lnTo>
                    <a:pt x="83" y="195"/>
                  </a:lnTo>
                  <a:lnTo>
                    <a:pt x="83" y="195"/>
                  </a:lnTo>
                  <a:lnTo>
                    <a:pt x="83" y="196"/>
                  </a:lnTo>
                  <a:lnTo>
                    <a:pt x="83" y="196"/>
                  </a:lnTo>
                  <a:lnTo>
                    <a:pt x="83" y="196"/>
                  </a:lnTo>
                  <a:lnTo>
                    <a:pt x="82" y="196"/>
                  </a:lnTo>
                  <a:lnTo>
                    <a:pt x="82" y="196"/>
                  </a:lnTo>
                  <a:lnTo>
                    <a:pt x="83" y="196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6"/>
                  </a:lnTo>
                  <a:lnTo>
                    <a:pt x="83" y="196"/>
                  </a:lnTo>
                  <a:lnTo>
                    <a:pt x="83" y="196"/>
                  </a:lnTo>
                  <a:lnTo>
                    <a:pt x="83" y="196"/>
                  </a:lnTo>
                  <a:lnTo>
                    <a:pt x="83" y="195"/>
                  </a:lnTo>
                  <a:lnTo>
                    <a:pt x="84" y="195"/>
                  </a:lnTo>
                  <a:lnTo>
                    <a:pt x="85" y="195"/>
                  </a:lnTo>
                  <a:lnTo>
                    <a:pt x="85" y="196"/>
                  </a:lnTo>
                  <a:lnTo>
                    <a:pt x="85" y="195"/>
                  </a:lnTo>
                  <a:lnTo>
                    <a:pt x="85" y="195"/>
                  </a:lnTo>
                  <a:lnTo>
                    <a:pt x="85" y="196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6" y="196"/>
                  </a:lnTo>
                  <a:lnTo>
                    <a:pt x="86" y="197"/>
                  </a:lnTo>
                  <a:lnTo>
                    <a:pt x="87" y="196"/>
                  </a:lnTo>
                  <a:lnTo>
                    <a:pt x="87" y="197"/>
                  </a:lnTo>
                  <a:lnTo>
                    <a:pt x="86" y="197"/>
                  </a:lnTo>
                  <a:lnTo>
                    <a:pt x="87" y="197"/>
                  </a:lnTo>
                  <a:lnTo>
                    <a:pt x="86" y="197"/>
                  </a:lnTo>
                  <a:lnTo>
                    <a:pt x="86" y="198"/>
                  </a:lnTo>
                  <a:lnTo>
                    <a:pt x="87" y="197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5"/>
                  </a:lnTo>
                  <a:lnTo>
                    <a:pt x="86" y="195"/>
                  </a:lnTo>
                  <a:lnTo>
                    <a:pt x="87" y="195"/>
                  </a:lnTo>
                  <a:lnTo>
                    <a:pt x="86" y="195"/>
                  </a:lnTo>
                  <a:lnTo>
                    <a:pt x="87" y="195"/>
                  </a:lnTo>
                  <a:lnTo>
                    <a:pt x="87" y="195"/>
                  </a:lnTo>
                  <a:lnTo>
                    <a:pt x="86" y="195"/>
                  </a:lnTo>
                  <a:lnTo>
                    <a:pt x="86" y="195"/>
                  </a:lnTo>
                  <a:lnTo>
                    <a:pt x="86" y="195"/>
                  </a:lnTo>
                  <a:lnTo>
                    <a:pt x="85" y="195"/>
                  </a:lnTo>
                  <a:lnTo>
                    <a:pt x="86" y="195"/>
                  </a:lnTo>
                  <a:lnTo>
                    <a:pt x="86" y="195"/>
                  </a:lnTo>
                  <a:lnTo>
                    <a:pt x="86" y="195"/>
                  </a:lnTo>
                  <a:lnTo>
                    <a:pt x="86" y="195"/>
                  </a:lnTo>
                  <a:lnTo>
                    <a:pt x="85" y="195"/>
                  </a:lnTo>
                  <a:lnTo>
                    <a:pt x="85" y="195"/>
                  </a:lnTo>
                  <a:lnTo>
                    <a:pt x="85" y="195"/>
                  </a:lnTo>
                  <a:lnTo>
                    <a:pt x="85" y="195"/>
                  </a:lnTo>
                  <a:lnTo>
                    <a:pt x="84" y="195"/>
                  </a:lnTo>
                  <a:lnTo>
                    <a:pt x="83" y="195"/>
                  </a:lnTo>
                  <a:lnTo>
                    <a:pt x="84" y="195"/>
                  </a:lnTo>
                  <a:lnTo>
                    <a:pt x="85" y="195"/>
                  </a:lnTo>
                  <a:lnTo>
                    <a:pt x="85" y="194"/>
                  </a:lnTo>
                  <a:lnTo>
                    <a:pt x="85" y="195"/>
                  </a:lnTo>
                  <a:lnTo>
                    <a:pt x="85" y="194"/>
                  </a:lnTo>
                  <a:lnTo>
                    <a:pt x="84" y="194"/>
                  </a:lnTo>
                  <a:lnTo>
                    <a:pt x="83" y="194"/>
                  </a:lnTo>
                  <a:lnTo>
                    <a:pt x="83" y="195"/>
                  </a:lnTo>
                  <a:lnTo>
                    <a:pt x="83" y="194"/>
                  </a:lnTo>
                  <a:lnTo>
                    <a:pt x="83" y="195"/>
                  </a:lnTo>
                  <a:lnTo>
                    <a:pt x="83" y="195"/>
                  </a:lnTo>
                  <a:lnTo>
                    <a:pt x="82" y="194"/>
                  </a:lnTo>
                  <a:lnTo>
                    <a:pt x="82" y="195"/>
                  </a:lnTo>
                  <a:lnTo>
                    <a:pt x="82" y="195"/>
                  </a:lnTo>
                  <a:lnTo>
                    <a:pt x="82" y="195"/>
                  </a:lnTo>
                  <a:lnTo>
                    <a:pt x="82" y="195"/>
                  </a:lnTo>
                  <a:lnTo>
                    <a:pt x="81" y="195"/>
                  </a:lnTo>
                  <a:lnTo>
                    <a:pt x="81" y="195"/>
                  </a:lnTo>
                  <a:lnTo>
                    <a:pt x="81" y="195"/>
                  </a:lnTo>
                  <a:lnTo>
                    <a:pt x="81" y="195"/>
                  </a:lnTo>
                  <a:lnTo>
                    <a:pt x="81" y="194"/>
                  </a:lnTo>
                  <a:lnTo>
                    <a:pt x="81" y="195"/>
                  </a:lnTo>
                  <a:lnTo>
                    <a:pt x="80" y="195"/>
                  </a:lnTo>
                  <a:lnTo>
                    <a:pt x="81" y="195"/>
                  </a:lnTo>
                  <a:lnTo>
                    <a:pt x="80" y="195"/>
                  </a:lnTo>
                  <a:lnTo>
                    <a:pt x="79" y="195"/>
                  </a:lnTo>
                  <a:lnTo>
                    <a:pt x="79" y="195"/>
                  </a:lnTo>
                  <a:lnTo>
                    <a:pt x="78" y="195"/>
                  </a:lnTo>
                  <a:lnTo>
                    <a:pt x="78" y="195"/>
                  </a:lnTo>
                  <a:lnTo>
                    <a:pt x="78" y="195"/>
                  </a:lnTo>
                  <a:lnTo>
                    <a:pt x="78" y="195"/>
                  </a:lnTo>
                  <a:lnTo>
                    <a:pt x="78" y="195"/>
                  </a:lnTo>
                  <a:lnTo>
                    <a:pt x="78" y="195"/>
                  </a:lnTo>
                  <a:lnTo>
                    <a:pt x="79" y="195"/>
                  </a:lnTo>
                  <a:lnTo>
                    <a:pt x="79" y="194"/>
                  </a:lnTo>
                  <a:lnTo>
                    <a:pt x="78" y="194"/>
                  </a:lnTo>
                  <a:lnTo>
                    <a:pt x="78" y="195"/>
                  </a:lnTo>
                  <a:lnTo>
                    <a:pt x="78" y="194"/>
                  </a:lnTo>
                  <a:lnTo>
                    <a:pt x="79" y="194"/>
                  </a:lnTo>
                  <a:lnTo>
                    <a:pt x="78" y="194"/>
                  </a:lnTo>
                  <a:lnTo>
                    <a:pt x="79" y="194"/>
                  </a:lnTo>
                  <a:lnTo>
                    <a:pt x="79" y="194"/>
                  </a:lnTo>
                  <a:lnTo>
                    <a:pt x="79" y="194"/>
                  </a:lnTo>
                  <a:lnTo>
                    <a:pt x="80" y="194"/>
                  </a:lnTo>
                  <a:lnTo>
                    <a:pt x="80" y="193"/>
                  </a:lnTo>
                  <a:lnTo>
                    <a:pt x="80" y="194"/>
                  </a:lnTo>
                  <a:lnTo>
                    <a:pt x="80" y="193"/>
                  </a:lnTo>
                  <a:lnTo>
                    <a:pt x="81" y="193"/>
                  </a:lnTo>
                  <a:lnTo>
                    <a:pt x="80" y="193"/>
                  </a:lnTo>
                  <a:lnTo>
                    <a:pt x="81" y="193"/>
                  </a:lnTo>
                  <a:lnTo>
                    <a:pt x="81" y="192"/>
                  </a:lnTo>
                  <a:lnTo>
                    <a:pt x="81" y="193"/>
                  </a:lnTo>
                  <a:lnTo>
                    <a:pt x="81" y="192"/>
                  </a:lnTo>
                  <a:lnTo>
                    <a:pt x="81" y="192"/>
                  </a:lnTo>
                  <a:lnTo>
                    <a:pt x="82" y="192"/>
                  </a:lnTo>
                  <a:lnTo>
                    <a:pt x="81" y="192"/>
                  </a:lnTo>
                  <a:lnTo>
                    <a:pt x="82" y="192"/>
                  </a:lnTo>
                  <a:lnTo>
                    <a:pt x="81" y="192"/>
                  </a:lnTo>
                  <a:lnTo>
                    <a:pt x="82" y="192"/>
                  </a:lnTo>
                  <a:lnTo>
                    <a:pt x="82" y="192"/>
                  </a:lnTo>
                  <a:lnTo>
                    <a:pt x="82" y="193"/>
                  </a:lnTo>
                  <a:lnTo>
                    <a:pt x="82" y="193"/>
                  </a:lnTo>
                  <a:lnTo>
                    <a:pt x="82" y="193"/>
                  </a:lnTo>
                  <a:lnTo>
                    <a:pt x="82" y="192"/>
                  </a:lnTo>
                  <a:lnTo>
                    <a:pt x="83" y="192"/>
                  </a:lnTo>
                  <a:lnTo>
                    <a:pt x="83" y="192"/>
                  </a:lnTo>
                  <a:lnTo>
                    <a:pt x="84" y="192"/>
                  </a:lnTo>
                  <a:lnTo>
                    <a:pt x="83" y="192"/>
                  </a:lnTo>
                  <a:lnTo>
                    <a:pt x="83" y="192"/>
                  </a:lnTo>
                  <a:lnTo>
                    <a:pt x="82" y="192"/>
                  </a:lnTo>
                  <a:lnTo>
                    <a:pt x="82" y="192"/>
                  </a:lnTo>
                  <a:lnTo>
                    <a:pt x="82" y="192"/>
                  </a:lnTo>
                  <a:lnTo>
                    <a:pt x="81" y="192"/>
                  </a:lnTo>
                  <a:lnTo>
                    <a:pt x="81" y="192"/>
                  </a:lnTo>
                  <a:lnTo>
                    <a:pt x="81" y="192"/>
                  </a:lnTo>
                  <a:lnTo>
                    <a:pt x="81" y="192"/>
                  </a:lnTo>
                  <a:lnTo>
                    <a:pt x="81" y="192"/>
                  </a:lnTo>
                  <a:lnTo>
                    <a:pt x="81" y="191"/>
                  </a:lnTo>
                  <a:lnTo>
                    <a:pt x="82" y="191"/>
                  </a:lnTo>
                  <a:lnTo>
                    <a:pt x="81" y="191"/>
                  </a:lnTo>
                  <a:lnTo>
                    <a:pt x="82" y="191"/>
                  </a:lnTo>
                  <a:lnTo>
                    <a:pt x="81" y="191"/>
                  </a:lnTo>
                  <a:lnTo>
                    <a:pt x="82" y="191"/>
                  </a:lnTo>
                  <a:lnTo>
                    <a:pt x="82" y="191"/>
                  </a:lnTo>
                  <a:lnTo>
                    <a:pt x="82" y="191"/>
                  </a:lnTo>
                  <a:lnTo>
                    <a:pt x="83" y="191"/>
                  </a:lnTo>
                  <a:lnTo>
                    <a:pt x="83" y="190"/>
                  </a:lnTo>
                  <a:lnTo>
                    <a:pt x="84" y="190"/>
                  </a:lnTo>
                  <a:lnTo>
                    <a:pt x="84" y="191"/>
                  </a:lnTo>
                  <a:lnTo>
                    <a:pt x="85" y="191"/>
                  </a:lnTo>
                  <a:lnTo>
                    <a:pt x="84" y="191"/>
                  </a:lnTo>
                  <a:lnTo>
                    <a:pt x="84" y="191"/>
                  </a:lnTo>
                  <a:lnTo>
                    <a:pt x="84" y="191"/>
                  </a:lnTo>
                  <a:lnTo>
                    <a:pt x="84" y="191"/>
                  </a:lnTo>
                  <a:lnTo>
                    <a:pt x="83" y="191"/>
                  </a:lnTo>
                  <a:lnTo>
                    <a:pt x="83" y="191"/>
                  </a:lnTo>
                  <a:lnTo>
                    <a:pt x="84" y="191"/>
                  </a:lnTo>
                  <a:lnTo>
                    <a:pt x="83" y="191"/>
                  </a:lnTo>
                  <a:lnTo>
                    <a:pt x="83" y="192"/>
                  </a:lnTo>
                  <a:lnTo>
                    <a:pt x="83" y="192"/>
                  </a:lnTo>
                  <a:lnTo>
                    <a:pt x="83" y="192"/>
                  </a:lnTo>
                  <a:lnTo>
                    <a:pt x="83" y="191"/>
                  </a:lnTo>
                  <a:lnTo>
                    <a:pt x="84" y="191"/>
                  </a:lnTo>
                  <a:lnTo>
                    <a:pt x="85" y="191"/>
                  </a:lnTo>
                  <a:lnTo>
                    <a:pt x="85" y="191"/>
                  </a:lnTo>
                  <a:lnTo>
                    <a:pt x="85" y="192"/>
                  </a:lnTo>
                  <a:lnTo>
                    <a:pt x="85" y="192"/>
                  </a:lnTo>
                  <a:lnTo>
                    <a:pt x="85" y="192"/>
                  </a:lnTo>
                  <a:lnTo>
                    <a:pt x="85" y="192"/>
                  </a:lnTo>
                  <a:lnTo>
                    <a:pt x="86" y="192"/>
                  </a:lnTo>
                  <a:lnTo>
                    <a:pt x="86" y="191"/>
                  </a:lnTo>
                  <a:lnTo>
                    <a:pt x="86" y="192"/>
                  </a:lnTo>
                  <a:lnTo>
                    <a:pt x="86" y="191"/>
                  </a:lnTo>
                  <a:lnTo>
                    <a:pt x="86" y="191"/>
                  </a:lnTo>
                  <a:lnTo>
                    <a:pt x="86" y="192"/>
                  </a:lnTo>
                  <a:lnTo>
                    <a:pt x="86" y="191"/>
                  </a:lnTo>
                  <a:lnTo>
                    <a:pt x="86" y="192"/>
                  </a:lnTo>
                  <a:lnTo>
                    <a:pt x="86" y="191"/>
                  </a:lnTo>
                  <a:lnTo>
                    <a:pt x="86" y="192"/>
                  </a:lnTo>
                  <a:lnTo>
                    <a:pt x="87" y="192"/>
                  </a:lnTo>
                  <a:lnTo>
                    <a:pt x="87" y="192"/>
                  </a:lnTo>
                  <a:lnTo>
                    <a:pt x="87" y="192"/>
                  </a:lnTo>
                  <a:lnTo>
                    <a:pt x="87" y="193"/>
                  </a:lnTo>
                  <a:lnTo>
                    <a:pt x="88" y="193"/>
                  </a:lnTo>
                  <a:lnTo>
                    <a:pt x="87" y="193"/>
                  </a:lnTo>
                  <a:lnTo>
                    <a:pt x="88" y="194"/>
                  </a:lnTo>
                  <a:lnTo>
                    <a:pt x="89" y="194"/>
                  </a:lnTo>
                  <a:lnTo>
                    <a:pt x="88" y="194"/>
                  </a:lnTo>
                  <a:lnTo>
                    <a:pt x="88" y="193"/>
                  </a:lnTo>
                  <a:lnTo>
                    <a:pt x="89" y="193"/>
                  </a:lnTo>
                  <a:lnTo>
                    <a:pt x="89" y="192"/>
                  </a:lnTo>
                  <a:lnTo>
                    <a:pt x="89" y="193"/>
                  </a:lnTo>
                  <a:lnTo>
                    <a:pt x="88" y="193"/>
                  </a:lnTo>
                  <a:lnTo>
                    <a:pt x="88" y="192"/>
                  </a:lnTo>
                  <a:lnTo>
                    <a:pt x="87" y="192"/>
                  </a:lnTo>
                  <a:lnTo>
                    <a:pt x="87" y="192"/>
                  </a:lnTo>
                  <a:lnTo>
                    <a:pt x="88" y="192"/>
                  </a:lnTo>
                  <a:lnTo>
                    <a:pt x="87" y="192"/>
                  </a:lnTo>
                  <a:lnTo>
                    <a:pt x="88" y="192"/>
                  </a:lnTo>
                  <a:lnTo>
                    <a:pt x="88" y="191"/>
                  </a:lnTo>
                  <a:lnTo>
                    <a:pt x="89" y="191"/>
                  </a:lnTo>
                  <a:lnTo>
                    <a:pt x="89" y="191"/>
                  </a:lnTo>
                  <a:lnTo>
                    <a:pt x="89" y="191"/>
                  </a:lnTo>
                  <a:lnTo>
                    <a:pt x="90" y="191"/>
                  </a:lnTo>
                  <a:lnTo>
                    <a:pt x="90" y="191"/>
                  </a:lnTo>
                  <a:lnTo>
                    <a:pt x="90" y="190"/>
                  </a:lnTo>
                  <a:lnTo>
                    <a:pt x="90" y="190"/>
                  </a:lnTo>
                  <a:lnTo>
                    <a:pt x="90" y="191"/>
                  </a:lnTo>
                  <a:lnTo>
                    <a:pt x="89" y="191"/>
                  </a:lnTo>
                  <a:lnTo>
                    <a:pt x="89" y="191"/>
                  </a:lnTo>
                  <a:lnTo>
                    <a:pt x="88" y="191"/>
                  </a:lnTo>
                  <a:lnTo>
                    <a:pt x="88" y="191"/>
                  </a:lnTo>
                  <a:lnTo>
                    <a:pt x="87" y="191"/>
                  </a:lnTo>
                  <a:lnTo>
                    <a:pt x="87" y="191"/>
                  </a:lnTo>
                  <a:lnTo>
                    <a:pt x="86" y="191"/>
                  </a:lnTo>
                  <a:lnTo>
                    <a:pt x="86" y="191"/>
                  </a:lnTo>
                  <a:lnTo>
                    <a:pt x="86" y="191"/>
                  </a:lnTo>
                  <a:lnTo>
                    <a:pt x="85" y="191"/>
                  </a:lnTo>
                  <a:lnTo>
                    <a:pt x="85" y="190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87" y="190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85" y="190"/>
                  </a:lnTo>
                  <a:lnTo>
                    <a:pt x="85" y="190"/>
                  </a:lnTo>
                  <a:lnTo>
                    <a:pt x="85" y="190"/>
                  </a:lnTo>
                  <a:lnTo>
                    <a:pt x="85" y="189"/>
                  </a:lnTo>
                  <a:lnTo>
                    <a:pt x="86" y="189"/>
                  </a:lnTo>
                  <a:lnTo>
                    <a:pt x="86" y="189"/>
                  </a:lnTo>
                  <a:lnTo>
                    <a:pt x="86" y="189"/>
                  </a:lnTo>
                  <a:lnTo>
                    <a:pt x="85" y="189"/>
                  </a:lnTo>
                  <a:lnTo>
                    <a:pt x="86" y="188"/>
                  </a:lnTo>
                  <a:lnTo>
                    <a:pt x="86" y="188"/>
                  </a:lnTo>
                  <a:lnTo>
                    <a:pt x="87" y="188"/>
                  </a:lnTo>
                  <a:lnTo>
                    <a:pt x="87" y="189"/>
                  </a:lnTo>
                  <a:lnTo>
                    <a:pt x="87" y="189"/>
                  </a:lnTo>
                  <a:lnTo>
                    <a:pt x="87" y="188"/>
                  </a:lnTo>
                  <a:lnTo>
                    <a:pt x="88" y="188"/>
                  </a:lnTo>
                  <a:lnTo>
                    <a:pt x="88" y="189"/>
                  </a:lnTo>
                  <a:lnTo>
                    <a:pt x="89" y="189"/>
                  </a:lnTo>
                  <a:lnTo>
                    <a:pt x="88" y="189"/>
                  </a:lnTo>
                  <a:lnTo>
                    <a:pt x="88" y="188"/>
                  </a:lnTo>
                  <a:lnTo>
                    <a:pt x="87" y="188"/>
                  </a:lnTo>
                  <a:lnTo>
                    <a:pt x="87" y="188"/>
                  </a:lnTo>
                  <a:lnTo>
                    <a:pt x="87" y="188"/>
                  </a:lnTo>
                  <a:lnTo>
                    <a:pt x="87" y="188"/>
                  </a:lnTo>
                  <a:lnTo>
                    <a:pt x="88" y="188"/>
                  </a:lnTo>
                  <a:lnTo>
                    <a:pt x="89" y="188"/>
                  </a:lnTo>
                  <a:lnTo>
                    <a:pt x="89" y="188"/>
                  </a:lnTo>
                  <a:lnTo>
                    <a:pt x="89" y="188"/>
                  </a:lnTo>
                  <a:lnTo>
                    <a:pt x="90" y="189"/>
                  </a:lnTo>
                  <a:lnTo>
                    <a:pt x="90" y="189"/>
                  </a:lnTo>
                  <a:lnTo>
                    <a:pt x="90" y="189"/>
                  </a:lnTo>
                  <a:lnTo>
                    <a:pt x="90" y="189"/>
                  </a:lnTo>
                  <a:lnTo>
                    <a:pt x="90" y="188"/>
                  </a:lnTo>
                  <a:lnTo>
                    <a:pt x="90" y="189"/>
                  </a:lnTo>
                  <a:lnTo>
                    <a:pt x="90" y="188"/>
                  </a:lnTo>
                  <a:lnTo>
                    <a:pt x="89" y="188"/>
                  </a:lnTo>
                  <a:lnTo>
                    <a:pt x="89" y="188"/>
                  </a:lnTo>
                  <a:lnTo>
                    <a:pt x="89" y="188"/>
                  </a:lnTo>
                  <a:lnTo>
                    <a:pt x="88" y="188"/>
                  </a:lnTo>
                  <a:lnTo>
                    <a:pt x="87" y="187"/>
                  </a:lnTo>
                  <a:lnTo>
                    <a:pt x="87" y="187"/>
                  </a:lnTo>
                  <a:lnTo>
                    <a:pt x="87" y="187"/>
                  </a:lnTo>
                  <a:lnTo>
                    <a:pt x="87" y="187"/>
                  </a:lnTo>
                  <a:lnTo>
                    <a:pt x="87" y="187"/>
                  </a:lnTo>
                  <a:lnTo>
                    <a:pt x="87" y="186"/>
                  </a:lnTo>
                  <a:lnTo>
                    <a:pt x="87" y="187"/>
                  </a:lnTo>
                  <a:lnTo>
                    <a:pt x="86" y="187"/>
                  </a:lnTo>
                  <a:lnTo>
                    <a:pt x="86" y="186"/>
                  </a:lnTo>
                  <a:lnTo>
                    <a:pt x="86" y="187"/>
                  </a:lnTo>
                  <a:lnTo>
                    <a:pt x="86" y="187"/>
                  </a:lnTo>
                  <a:lnTo>
                    <a:pt x="86" y="187"/>
                  </a:lnTo>
                  <a:lnTo>
                    <a:pt x="86" y="188"/>
                  </a:lnTo>
                  <a:lnTo>
                    <a:pt x="85" y="188"/>
                  </a:lnTo>
                  <a:lnTo>
                    <a:pt x="85" y="188"/>
                  </a:lnTo>
                  <a:lnTo>
                    <a:pt x="85" y="188"/>
                  </a:lnTo>
                  <a:lnTo>
                    <a:pt x="85" y="189"/>
                  </a:lnTo>
                  <a:lnTo>
                    <a:pt x="84" y="189"/>
                  </a:lnTo>
                  <a:lnTo>
                    <a:pt x="84" y="188"/>
                  </a:lnTo>
                  <a:lnTo>
                    <a:pt x="84" y="189"/>
                  </a:lnTo>
                  <a:lnTo>
                    <a:pt x="83" y="189"/>
                  </a:lnTo>
                  <a:lnTo>
                    <a:pt x="83" y="189"/>
                  </a:lnTo>
                  <a:lnTo>
                    <a:pt x="83" y="190"/>
                  </a:lnTo>
                  <a:lnTo>
                    <a:pt x="82" y="190"/>
                  </a:lnTo>
                  <a:lnTo>
                    <a:pt x="82" y="190"/>
                  </a:lnTo>
                  <a:lnTo>
                    <a:pt x="82" y="189"/>
                  </a:lnTo>
                  <a:lnTo>
                    <a:pt x="82" y="190"/>
                  </a:lnTo>
                  <a:lnTo>
                    <a:pt x="82" y="189"/>
                  </a:lnTo>
                  <a:lnTo>
                    <a:pt x="81" y="189"/>
                  </a:lnTo>
                  <a:lnTo>
                    <a:pt x="82" y="189"/>
                  </a:lnTo>
                  <a:lnTo>
                    <a:pt x="82" y="189"/>
                  </a:lnTo>
                  <a:lnTo>
                    <a:pt x="82" y="188"/>
                  </a:lnTo>
                  <a:lnTo>
                    <a:pt x="82" y="188"/>
                  </a:lnTo>
                  <a:lnTo>
                    <a:pt x="82" y="188"/>
                  </a:lnTo>
                  <a:lnTo>
                    <a:pt x="83" y="188"/>
                  </a:lnTo>
                  <a:lnTo>
                    <a:pt x="83" y="188"/>
                  </a:lnTo>
                  <a:lnTo>
                    <a:pt x="83" y="188"/>
                  </a:lnTo>
                  <a:lnTo>
                    <a:pt x="84" y="188"/>
                  </a:lnTo>
                  <a:lnTo>
                    <a:pt x="84" y="188"/>
                  </a:lnTo>
                  <a:lnTo>
                    <a:pt x="85" y="188"/>
                  </a:lnTo>
                  <a:lnTo>
                    <a:pt x="84" y="188"/>
                  </a:lnTo>
                  <a:lnTo>
                    <a:pt x="83" y="188"/>
                  </a:lnTo>
                  <a:lnTo>
                    <a:pt x="83" y="187"/>
                  </a:lnTo>
                  <a:lnTo>
                    <a:pt x="83" y="188"/>
                  </a:lnTo>
                  <a:lnTo>
                    <a:pt x="83" y="188"/>
                  </a:lnTo>
                  <a:lnTo>
                    <a:pt x="83" y="188"/>
                  </a:lnTo>
                  <a:lnTo>
                    <a:pt x="83" y="188"/>
                  </a:lnTo>
                  <a:lnTo>
                    <a:pt x="82" y="188"/>
                  </a:lnTo>
                  <a:lnTo>
                    <a:pt x="82" y="188"/>
                  </a:lnTo>
                  <a:lnTo>
                    <a:pt x="82" y="188"/>
                  </a:lnTo>
                  <a:lnTo>
                    <a:pt x="82" y="187"/>
                  </a:lnTo>
                  <a:lnTo>
                    <a:pt x="82" y="188"/>
                  </a:lnTo>
                  <a:lnTo>
                    <a:pt x="82" y="187"/>
                  </a:lnTo>
                  <a:lnTo>
                    <a:pt x="82" y="187"/>
                  </a:lnTo>
                  <a:lnTo>
                    <a:pt x="82" y="187"/>
                  </a:lnTo>
                  <a:lnTo>
                    <a:pt x="82" y="187"/>
                  </a:lnTo>
                  <a:lnTo>
                    <a:pt x="82" y="187"/>
                  </a:lnTo>
                  <a:lnTo>
                    <a:pt x="82" y="187"/>
                  </a:lnTo>
                  <a:lnTo>
                    <a:pt x="81" y="187"/>
                  </a:lnTo>
                  <a:lnTo>
                    <a:pt x="82" y="187"/>
                  </a:lnTo>
                  <a:lnTo>
                    <a:pt x="81" y="187"/>
                  </a:lnTo>
                  <a:lnTo>
                    <a:pt x="82" y="187"/>
                  </a:lnTo>
                  <a:lnTo>
                    <a:pt x="82" y="187"/>
                  </a:lnTo>
                  <a:lnTo>
                    <a:pt x="82" y="187"/>
                  </a:lnTo>
                  <a:lnTo>
                    <a:pt x="82" y="187"/>
                  </a:lnTo>
                  <a:lnTo>
                    <a:pt x="82" y="187"/>
                  </a:lnTo>
                  <a:lnTo>
                    <a:pt x="83" y="187"/>
                  </a:lnTo>
                  <a:lnTo>
                    <a:pt x="83" y="187"/>
                  </a:lnTo>
                  <a:lnTo>
                    <a:pt x="84" y="187"/>
                  </a:lnTo>
                  <a:lnTo>
                    <a:pt x="84" y="186"/>
                  </a:lnTo>
                  <a:lnTo>
                    <a:pt x="83" y="187"/>
                  </a:lnTo>
                  <a:lnTo>
                    <a:pt x="83" y="187"/>
                  </a:lnTo>
                  <a:lnTo>
                    <a:pt x="82" y="187"/>
                  </a:lnTo>
                  <a:lnTo>
                    <a:pt x="82" y="186"/>
                  </a:lnTo>
                  <a:lnTo>
                    <a:pt x="83" y="186"/>
                  </a:lnTo>
                  <a:lnTo>
                    <a:pt x="83" y="186"/>
                  </a:lnTo>
                  <a:lnTo>
                    <a:pt x="84" y="186"/>
                  </a:lnTo>
                  <a:lnTo>
                    <a:pt x="85" y="186"/>
                  </a:lnTo>
                  <a:lnTo>
                    <a:pt x="85" y="186"/>
                  </a:lnTo>
                  <a:lnTo>
                    <a:pt x="85" y="187"/>
                  </a:lnTo>
                  <a:lnTo>
                    <a:pt x="85" y="187"/>
                  </a:lnTo>
                  <a:lnTo>
                    <a:pt x="85" y="187"/>
                  </a:lnTo>
                  <a:lnTo>
                    <a:pt x="86" y="186"/>
                  </a:lnTo>
                  <a:lnTo>
                    <a:pt x="86" y="185"/>
                  </a:lnTo>
                  <a:lnTo>
                    <a:pt x="86" y="185"/>
                  </a:lnTo>
                  <a:lnTo>
                    <a:pt x="86" y="186"/>
                  </a:lnTo>
                  <a:lnTo>
                    <a:pt x="86" y="185"/>
                  </a:lnTo>
                  <a:lnTo>
                    <a:pt x="87" y="185"/>
                  </a:lnTo>
                  <a:lnTo>
                    <a:pt x="87" y="185"/>
                  </a:lnTo>
                  <a:lnTo>
                    <a:pt x="88" y="185"/>
                  </a:lnTo>
                  <a:lnTo>
                    <a:pt x="89" y="185"/>
                  </a:lnTo>
                  <a:lnTo>
                    <a:pt x="89" y="185"/>
                  </a:lnTo>
                  <a:lnTo>
                    <a:pt x="89" y="185"/>
                  </a:lnTo>
                  <a:lnTo>
                    <a:pt x="90" y="185"/>
                  </a:lnTo>
                  <a:lnTo>
                    <a:pt x="90" y="185"/>
                  </a:lnTo>
                  <a:lnTo>
                    <a:pt x="90" y="185"/>
                  </a:lnTo>
                  <a:lnTo>
                    <a:pt x="90" y="186"/>
                  </a:lnTo>
                  <a:lnTo>
                    <a:pt x="90" y="185"/>
                  </a:lnTo>
                  <a:lnTo>
                    <a:pt x="90" y="186"/>
                  </a:lnTo>
                  <a:lnTo>
                    <a:pt x="90" y="185"/>
                  </a:lnTo>
                  <a:lnTo>
                    <a:pt x="91" y="185"/>
                  </a:lnTo>
                  <a:lnTo>
                    <a:pt x="90" y="185"/>
                  </a:lnTo>
                  <a:lnTo>
                    <a:pt x="91" y="185"/>
                  </a:lnTo>
                  <a:lnTo>
                    <a:pt x="91" y="185"/>
                  </a:lnTo>
                  <a:lnTo>
                    <a:pt x="91" y="184"/>
                  </a:lnTo>
                  <a:lnTo>
                    <a:pt x="91" y="184"/>
                  </a:lnTo>
                  <a:lnTo>
                    <a:pt x="91" y="184"/>
                  </a:lnTo>
                  <a:lnTo>
                    <a:pt x="91" y="184"/>
                  </a:lnTo>
                  <a:lnTo>
                    <a:pt x="90" y="184"/>
                  </a:lnTo>
                  <a:lnTo>
                    <a:pt x="90" y="184"/>
                  </a:lnTo>
                  <a:lnTo>
                    <a:pt x="89" y="184"/>
                  </a:lnTo>
                  <a:lnTo>
                    <a:pt x="90" y="184"/>
                  </a:lnTo>
                  <a:lnTo>
                    <a:pt x="90" y="184"/>
                  </a:lnTo>
                  <a:lnTo>
                    <a:pt x="89" y="184"/>
                  </a:lnTo>
                  <a:lnTo>
                    <a:pt x="89" y="184"/>
                  </a:lnTo>
                  <a:lnTo>
                    <a:pt x="89" y="184"/>
                  </a:lnTo>
                  <a:lnTo>
                    <a:pt x="88" y="184"/>
                  </a:lnTo>
                  <a:lnTo>
                    <a:pt x="88" y="183"/>
                  </a:lnTo>
                  <a:lnTo>
                    <a:pt x="87" y="183"/>
                  </a:lnTo>
                  <a:lnTo>
                    <a:pt x="87" y="184"/>
                  </a:lnTo>
                  <a:lnTo>
                    <a:pt x="87" y="184"/>
                  </a:lnTo>
                  <a:lnTo>
                    <a:pt x="87" y="184"/>
                  </a:lnTo>
                  <a:lnTo>
                    <a:pt x="87" y="184"/>
                  </a:lnTo>
                  <a:lnTo>
                    <a:pt x="87" y="184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6" y="183"/>
                  </a:lnTo>
                  <a:lnTo>
                    <a:pt x="86" y="183"/>
                  </a:lnTo>
                  <a:lnTo>
                    <a:pt x="87" y="183"/>
                  </a:lnTo>
                  <a:lnTo>
                    <a:pt x="86" y="183"/>
                  </a:lnTo>
                  <a:lnTo>
                    <a:pt x="87" y="183"/>
                  </a:lnTo>
                  <a:lnTo>
                    <a:pt x="87" y="183"/>
                  </a:lnTo>
                  <a:lnTo>
                    <a:pt x="87" y="182"/>
                  </a:lnTo>
                  <a:lnTo>
                    <a:pt x="87" y="183"/>
                  </a:lnTo>
                  <a:lnTo>
                    <a:pt x="87" y="183"/>
                  </a:lnTo>
                  <a:lnTo>
                    <a:pt x="87" y="183"/>
                  </a:lnTo>
                  <a:lnTo>
                    <a:pt x="88" y="183"/>
                  </a:lnTo>
                  <a:lnTo>
                    <a:pt x="87" y="183"/>
                  </a:lnTo>
                  <a:lnTo>
                    <a:pt x="88" y="183"/>
                  </a:lnTo>
                  <a:lnTo>
                    <a:pt x="89" y="183"/>
                  </a:lnTo>
                  <a:lnTo>
                    <a:pt x="89" y="182"/>
                  </a:lnTo>
                  <a:lnTo>
                    <a:pt x="88" y="182"/>
                  </a:lnTo>
                  <a:lnTo>
                    <a:pt x="89" y="182"/>
                  </a:lnTo>
                  <a:lnTo>
                    <a:pt x="88" y="182"/>
                  </a:lnTo>
                  <a:lnTo>
                    <a:pt x="89" y="182"/>
                  </a:lnTo>
                  <a:lnTo>
                    <a:pt x="88" y="182"/>
                  </a:lnTo>
                  <a:lnTo>
                    <a:pt x="89" y="182"/>
                  </a:lnTo>
                  <a:lnTo>
                    <a:pt x="89" y="182"/>
                  </a:lnTo>
                  <a:lnTo>
                    <a:pt x="89" y="183"/>
                  </a:lnTo>
                  <a:lnTo>
                    <a:pt x="89" y="183"/>
                  </a:lnTo>
                  <a:lnTo>
                    <a:pt x="89" y="183"/>
                  </a:lnTo>
                  <a:lnTo>
                    <a:pt x="89" y="183"/>
                  </a:lnTo>
                  <a:lnTo>
                    <a:pt x="89" y="183"/>
                  </a:lnTo>
                  <a:lnTo>
                    <a:pt x="88" y="183"/>
                  </a:lnTo>
                  <a:lnTo>
                    <a:pt x="89" y="183"/>
                  </a:lnTo>
                  <a:lnTo>
                    <a:pt x="88" y="183"/>
                  </a:lnTo>
                  <a:lnTo>
                    <a:pt x="88" y="184"/>
                  </a:lnTo>
                  <a:lnTo>
                    <a:pt x="89" y="184"/>
                  </a:lnTo>
                  <a:lnTo>
                    <a:pt x="89" y="183"/>
                  </a:lnTo>
                  <a:lnTo>
                    <a:pt x="89" y="183"/>
                  </a:lnTo>
                  <a:lnTo>
                    <a:pt x="90" y="183"/>
                  </a:lnTo>
                  <a:lnTo>
                    <a:pt x="90" y="183"/>
                  </a:lnTo>
                  <a:lnTo>
                    <a:pt x="90" y="183"/>
                  </a:lnTo>
                  <a:lnTo>
                    <a:pt x="90" y="183"/>
                  </a:lnTo>
                  <a:lnTo>
                    <a:pt x="90" y="183"/>
                  </a:lnTo>
                  <a:lnTo>
                    <a:pt x="91" y="183"/>
                  </a:lnTo>
                  <a:lnTo>
                    <a:pt x="91" y="182"/>
                  </a:lnTo>
                  <a:lnTo>
                    <a:pt x="90" y="183"/>
                  </a:lnTo>
                  <a:lnTo>
                    <a:pt x="90" y="182"/>
                  </a:lnTo>
                  <a:lnTo>
                    <a:pt x="90" y="181"/>
                  </a:lnTo>
                  <a:lnTo>
                    <a:pt x="90" y="182"/>
                  </a:lnTo>
                  <a:lnTo>
                    <a:pt x="91" y="182"/>
                  </a:lnTo>
                  <a:lnTo>
                    <a:pt x="91" y="181"/>
                  </a:lnTo>
                  <a:lnTo>
                    <a:pt x="91" y="182"/>
                  </a:lnTo>
                  <a:lnTo>
                    <a:pt x="91" y="181"/>
                  </a:lnTo>
                  <a:lnTo>
                    <a:pt x="91" y="181"/>
                  </a:lnTo>
                  <a:lnTo>
                    <a:pt x="91" y="181"/>
                  </a:lnTo>
                  <a:lnTo>
                    <a:pt x="92" y="181"/>
                  </a:lnTo>
                  <a:lnTo>
                    <a:pt x="92" y="181"/>
                  </a:lnTo>
                  <a:lnTo>
                    <a:pt x="93" y="181"/>
                  </a:lnTo>
                  <a:lnTo>
                    <a:pt x="92" y="181"/>
                  </a:lnTo>
                  <a:lnTo>
                    <a:pt x="92" y="182"/>
                  </a:lnTo>
                  <a:lnTo>
                    <a:pt x="91" y="182"/>
                  </a:lnTo>
                  <a:lnTo>
                    <a:pt x="92" y="182"/>
                  </a:lnTo>
                  <a:lnTo>
                    <a:pt x="92" y="181"/>
                  </a:lnTo>
                  <a:lnTo>
                    <a:pt x="92" y="182"/>
                  </a:lnTo>
                  <a:lnTo>
                    <a:pt x="93" y="182"/>
                  </a:lnTo>
                  <a:lnTo>
                    <a:pt x="93" y="183"/>
                  </a:lnTo>
                  <a:lnTo>
                    <a:pt x="92" y="183"/>
                  </a:lnTo>
                  <a:lnTo>
                    <a:pt x="93" y="183"/>
                  </a:lnTo>
                  <a:lnTo>
                    <a:pt x="92" y="183"/>
                  </a:lnTo>
                  <a:lnTo>
                    <a:pt x="92" y="183"/>
                  </a:lnTo>
                  <a:lnTo>
                    <a:pt x="92" y="184"/>
                  </a:lnTo>
                  <a:lnTo>
                    <a:pt x="92" y="184"/>
                  </a:lnTo>
                  <a:lnTo>
                    <a:pt x="93" y="184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93" y="186"/>
                  </a:lnTo>
                  <a:lnTo>
                    <a:pt x="94" y="186"/>
                  </a:lnTo>
                  <a:lnTo>
                    <a:pt x="94" y="187"/>
                  </a:lnTo>
                  <a:lnTo>
                    <a:pt x="94" y="187"/>
                  </a:lnTo>
                  <a:lnTo>
                    <a:pt x="95" y="187"/>
                  </a:lnTo>
                  <a:lnTo>
                    <a:pt x="95" y="187"/>
                  </a:lnTo>
                  <a:lnTo>
                    <a:pt x="96" y="187"/>
                  </a:lnTo>
                  <a:lnTo>
                    <a:pt x="95" y="187"/>
                  </a:lnTo>
                  <a:lnTo>
                    <a:pt x="95" y="187"/>
                  </a:lnTo>
                  <a:lnTo>
                    <a:pt x="94" y="187"/>
                  </a:lnTo>
                  <a:lnTo>
                    <a:pt x="94" y="186"/>
                  </a:lnTo>
                  <a:lnTo>
                    <a:pt x="94" y="186"/>
                  </a:lnTo>
                  <a:lnTo>
                    <a:pt x="93" y="186"/>
                  </a:lnTo>
                  <a:lnTo>
                    <a:pt x="93" y="185"/>
                  </a:lnTo>
                  <a:lnTo>
                    <a:pt x="94" y="185"/>
                  </a:lnTo>
                  <a:lnTo>
                    <a:pt x="94" y="185"/>
                  </a:lnTo>
                  <a:lnTo>
                    <a:pt x="93" y="185"/>
                  </a:lnTo>
                  <a:lnTo>
                    <a:pt x="94" y="185"/>
                  </a:lnTo>
                  <a:lnTo>
                    <a:pt x="93" y="184"/>
                  </a:lnTo>
                  <a:lnTo>
                    <a:pt x="93" y="184"/>
                  </a:lnTo>
                  <a:lnTo>
                    <a:pt x="93" y="184"/>
                  </a:lnTo>
                  <a:lnTo>
                    <a:pt x="93" y="184"/>
                  </a:lnTo>
                  <a:lnTo>
                    <a:pt x="93" y="184"/>
                  </a:lnTo>
                  <a:lnTo>
                    <a:pt x="94" y="184"/>
                  </a:lnTo>
                  <a:lnTo>
                    <a:pt x="94" y="185"/>
                  </a:lnTo>
                  <a:lnTo>
                    <a:pt x="94" y="185"/>
                  </a:lnTo>
                  <a:lnTo>
                    <a:pt x="94" y="185"/>
                  </a:lnTo>
                  <a:lnTo>
                    <a:pt x="95" y="185"/>
                  </a:lnTo>
                  <a:lnTo>
                    <a:pt x="95" y="185"/>
                  </a:lnTo>
                  <a:lnTo>
                    <a:pt x="95" y="185"/>
                  </a:lnTo>
                  <a:lnTo>
                    <a:pt x="95" y="185"/>
                  </a:lnTo>
                  <a:lnTo>
                    <a:pt x="94" y="185"/>
                  </a:lnTo>
                  <a:lnTo>
                    <a:pt x="94" y="185"/>
                  </a:lnTo>
                  <a:lnTo>
                    <a:pt x="94" y="184"/>
                  </a:lnTo>
                  <a:lnTo>
                    <a:pt x="94" y="184"/>
                  </a:lnTo>
                  <a:lnTo>
                    <a:pt x="94" y="184"/>
                  </a:lnTo>
                  <a:lnTo>
                    <a:pt x="94" y="184"/>
                  </a:lnTo>
                  <a:lnTo>
                    <a:pt x="95" y="184"/>
                  </a:lnTo>
                  <a:lnTo>
                    <a:pt x="95" y="185"/>
                  </a:lnTo>
                  <a:lnTo>
                    <a:pt x="96" y="185"/>
                  </a:lnTo>
                  <a:lnTo>
                    <a:pt x="95" y="185"/>
                  </a:lnTo>
                  <a:lnTo>
                    <a:pt x="96" y="185"/>
                  </a:lnTo>
                  <a:lnTo>
                    <a:pt x="95" y="185"/>
                  </a:lnTo>
                  <a:lnTo>
                    <a:pt x="96" y="185"/>
                  </a:lnTo>
                  <a:lnTo>
                    <a:pt x="95" y="185"/>
                  </a:lnTo>
                  <a:lnTo>
                    <a:pt x="95" y="184"/>
                  </a:lnTo>
                  <a:lnTo>
                    <a:pt x="96" y="184"/>
                  </a:lnTo>
                  <a:lnTo>
                    <a:pt x="95" y="184"/>
                  </a:lnTo>
                  <a:lnTo>
                    <a:pt x="95" y="184"/>
                  </a:lnTo>
                  <a:lnTo>
                    <a:pt x="94" y="184"/>
                  </a:lnTo>
                  <a:lnTo>
                    <a:pt x="94" y="184"/>
                  </a:lnTo>
                  <a:lnTo>
                    <a:pt x="94" y="184"/>
                  </a:lnTo>
                  <a:lnTo>
                    <a:pt x="94" y="183"/>
                  </a:lnTo>
                  <a:lnTo>
                    <a:pt x="95" y="183"/>
                  </a:lnTo>
                  <a:lnTo>
                    <a:pt x="95" y="183"/>
                  </a:lnTo>
                  <a:lnTo>
                    <a:pt x="96" y="183"/>
                  </a:lnTo>
                  <a:lnTo>
                    <a:pt x="96" y="183"/>
                  </a:lnTo>
                  <a:lnTo>
                    <a:pt x="96" y="183"/>
                  </a:lnTo>
                  <a:lnTo>
                    <a:pt x="97" y="183"/>
                  </a:lnTo>
                  <a:lnTo>
                    <a:pt x="97" y="184"/>
                  </a:lnTo>
                  <a:lnTo>
                    <a:pt x="97" y="183"/>
                  </a:lnTo>
                  <a:lnTo>
                    <a:pt x="97" y="183"/>
                  </a:lnTo>
                  <a:lnTo>
                    <a:pt x="97" y="183"/>
                  </a:lnTo>
                  <a:lnTo>
                    <a:pt x="96" y="183"/>
                  </a:lnTo>
                  <a:lnTo>
                    <a:pt x="96" y="183"/>
                  </a:lnTo>
                  <a:lnTo>
                    <a:pt x="96" y="183"/>
                  </a:lnTo>
                  <a:lnTo>
                    <a:pt x="95" y="183"/>
                  </a:lnTo>
                  <a:lnTo>
                    <a:pt x="95" y="183"/>
                  </a:lnTo>
                  <a:lnTo>
                    <a:pt x="94" y="183"/>
                  </a:lnTo>
                  <a:lnTo>
                    <a:pt x="94" y="183"/>
                  </a:lnTo>
                  <a:lnTo>
                    <a:pt x="94" y="183"/>
                  </a:lnTo>
                  <a:lnTo>
                    <a:pt x="93" y="183"/>
                  </a:lnTo>
                  <a:lnTo>
                    <a:pt x="94" y="183"/>
                  </a:lnTo>
                  <a:lnTo>
                    <a:pt x="93" y="183"/>
                  </a:lnTo>
                  <a:lnTo>
                    <a:pt x="94" y="183"/>
                  </a:lnTo>
                  <a:lnTo>
                    <a:pt x="94" y="183"/>
                  </a:lnTo>
                  <a:lnTo>
                    <a:pt x="94" y="183"/>
                  </a:lnTo>
                  <a:lnTo>
                    <a:pt x="94" y="183"/>
                  </a:lnTo>
                  <a:lnTo>
                    <a:pt x="94" y="182"/>
                  </a:lnTo>
                  <a:lnTo>
                    <a:pt x="94" y="183"/>
                  </a:lnTo>
                  <a:lnTo>
                    <a:pt x="95" y="183"/>
                  </a:lnTo>
                  <a:lnTo>
                    <a:pt x="94" y="183"/>
                  </a:lnTo>
                  <a:lnTo>
                    <a:pt x="94" y="182"/>
                  </a:lnTo>
                  <a:lnTo>
                    <a:pt x="95" y="182"/>
                  </a:lnTo>
                  <a:lnTo>
                    <a:pt x="94" y="182"/>
                  </a:lnTo>
                  <a:lnTo>
                    <a:pt x="95" y="182"/>
                  </a:lnTo>
                  <a:lnTo>
                    <a:pt x="96" y="182"/>
                  </a:lnTo>
                  <a:lnTo>
                    <a:pt x="95" y="182"/>
                  </a:lnTo>
                  <a:lnTo>
                    <a:pt x="96" y="182"/>
                  </a:lnTo>
                  <a:lnTo>
                    <a:pt x="95" y="182"/>
                  </a:lnTo>
                  <a:lnTo>
                    <a:pt x="95" y="181"/>
                  </a:lnTo>
                  <a:lnTo>
                    <a:pt x="94" y="181"/>
                  </a:lnTo>
                  <a:lnTo>
                    <a:pt x="95" y="181"/>
                  </a:lnTo>
                  <a:lnTo>
                    <a:pt x="95" y="182"/>
                  </a:lnTo>
                  <a:lnTo>
                    <a:pt x="96" y="182"/>
                  </a:lnTo>
                  <a:lnTo>
                    <a:pt x="96" y="182"/>
                  </a:lnTo>
                  <a:lnTo>
                    <a:pt x="96" y="182"/>
                  </a:lnTo>
                  <a:lnTo>
                    <a:pt x="96" y="181"/>
                  </a:lnTo>
                  <a:lnTo>
                    <a:pt x="95" y="181"/>
                  </a:lnTo>
                  <a:lnTo>
                    <a:pt x="96" y="181"/>
                  </a:lnTo>
                  <a:lnTo>
                    <a:pt x="95" y="181"/>
                  </a:lnTo>
                  <a:lnTo>
                    <a:pt x="95" y="181"/>
                  </a:lnTo>
                  <a:lnTo>
                    <a:pt x="94" y="181"/>
                  </a:lnTo>
                  <a:lnTo>
                    <a:pt x="94" y="181"/>
                  </a:lnTo>
                  <a:lnTo>
                    <a:pt x="93" y="181"/>
                  </a:lnTo>
                  <a:lnTo>
                    <a:pt x="93" y="181"/>
                  </a:lnTo>
                  <a:lnTo>
                    <a:pt x="93" y="181"/>
                  </a:lnTo>
                  <a:lnTo>
                    <a:pt x="94" y="181"/>
                  </a:lnTo>
                  <a:lnTo>
                    <a:pt x="94" y="181"/>
                  </a:lnTo>
                  <a:lnTo>
                    <a:pt x="94" y="181"/>
                  </a:lnTo>
                  <a:lnTo>
                    <a:pt x="94" y="181"/>
                  </a:lnTo>
                  <a:lnTo>
                    <a:pt x="93" y="181"/>
                  </a:lnTo>
                  <a:lnTo>
                    <a:pt x="93" y="180"/>
                  </a:lnTo>
                  <a:lnTo>
                    <a:pt x="93" y="180"/>
                  </a:lnTo>
                  <a:lnTo>
                    <a:pt x="93" y="180"/>
                  </a:lnTo>
                  <a:lnTo>
                    <a:pt x="93" y="180"/>
                  </a:lnTo>
                  <a:lnTo>
                    <a:pt x="94" y="180"/>
                  </a:lnTo>
                  <a:lnTo>
                    <a:pt x="93" y="180"/>
                  </a:lnTo>
                  <a:lnTo>
                    <a:pt x="93" y="180"/>
                  </a:lnTo>
                  <a:lnTo>
                    <a:pt x="94" y="180"/>
                  </a:lnTo>
                  <a:lnTo>
                    <a:pt x="94" y="180"/>
                  </a:lnTo>
                  <a:lnTo>
                    <a:pt x="95" y="180"/>
                  </a:lnTo>
                  <a:lnTo>
                    <a:pt x="94" y="180"/>
                  </a:lnTo>
                  <a:lnTo>
                    <a:pt x="95" y="180"/>
                  </a:lnTo>
                  <a:lnTo>
                    <a:pt x="96" y="180"/>
                  </a:lnTo>
                  <a:lnTo>
                    <a:pt x="96" y="181"/>
                  </a:lnTo>
                  <a:lnTo>
                    <a:pt x="96" y="181"/>
                  </a:lnTo>
                  <a:lnTo>
                    <a:pt x="96" y="181"/>
                  </a:lnTo>
                  <a:lnTo>
                    <a:pt x="97" y="182"/>
                  </a:lnTo>
                  <a:lnTo>
                    <a:pt x="97" y="182"/>
                  </a:lnTo>
                  <a:lnTo>
                    <a:pt x="98" y="183"/>
                  </a:lnTo>
                  <a:lnTo>
                    <a:pt x="98" y="182"/>
                  </a:lnTo>
                  <a:lnTo>
                    <a:pt x="97" y="182"/>
                  </a:lnTo>
                  <a:lnTo>
                    <a:pt x="97" y="181"/>
                  </a:lnTo>
                  <a:lnTo>
                    <a:pt x="96" y="181"/>
                  </a:lnTo>
                  <a:lnTo>
                    <a:pt x="97" y="181"/>
                  </a:lnTo>
                  <a:lnTo>
                    <a:pt x="96" y="181"/>
                  </a:lnTo>
                  <a:lnTo>
                    <a:pt x="96" y="180"/>
                  </a:lnTo>
                  <a:lnTo>
                    <a:pt x="96" y="180"/>
                  </a:lnTo>
                  <a:lnTo>
                    <a:pt x="95" y="180"/>
                  </a:lnTo>
                  <a:lnTo>
                    <a:pt x="94" y="180"/>
                  </a:lnTo>
                  <a:lnTo>
                    <a:pt x="94" y="180"/>
                  </a:lnTo>
                  <a:lnTo>
                    <a:pt x="94" y="180"/>
                  </a:lnTo>
                  <a:lnTo>
                    <a:pt x="94" y="179"/>
                  </a:lnTo>
                  <a:lnTo>
                    <a:pt x="94" y="179"/>
                  </a:lnTo>
                  <a:lnTo>
                    <a:pt x="95" y="179"/>
                  </a:lnTo>
                  <a:lnTo>
                    <a:pt x="95" y="179"/>
                  </a:lnTo>
                  <a:lnTo>
                    <a:pt x="96" y="179"/>
                  </a:lnTo>
                  <a:lnTo>
                    <a:pt x="96" y="179"/>
                  </a:lnTo>
                  <a:lnTo>
                    <a:pt x="97" y="179"/>
                  </a:lnTo>
                  <a:lnTo>
                    <a:pt x="97" y="179"/>
                  </a:lnTo>
                  <a:lnTo>
                    <a:pt x="98" y="179"/>
                  </a:lnTo>
                  <a:lnTo>
                    <a:pt x="98" y="179"/>
                  </a:lnTo>
                  <a:lnTo>
                    <a:pt x="98" y="179"/>
                  </a:lnTo>
                  <a:lnTo>
                    <a:pt x="98" y="179"/>
                  </a:lnTo>
                  <a:lnTo>
                    <a:pt x="98" y="179"/>
                  </a:lnTo>
                  <a:lnTo>
                    <a:pt x="98" y="180"/>
                  </a:lnTo>
                  <a:lnTo>
                    <a:pt x="98" y="180"/>
                  </a:lnTo>
                  <a:lnTo>
                    <a:pt x="98" y="180"/>
                  </a:lnTo>
                  <a:lnTo>
                    <a:pt x="99" y="180"/>
                  </a:lnTo>
                  <a:lnTo>
                    <a:pt x="100" y="180"/>
                  </a:lnTo>
                  <a:lnTo>
                    <a:pt x="100" y="179"/>
                  </a:lnTo>
                  <a:lnTo>
                    <a:pt x="100" y="179"/>
                  </a:lnTo>
                  <a:lnTo>
                    <a:pt x="101" y="179"/>
                  </a:lnTo>
                  <a:lnTo>
                    <a:pt x="101" y="179"/>
                  </a:lnTo>
                  <a:lnTo>
                    <a:pt x="101" y="180"/>
                  </a:lnTo>
                  <a:lnTo>
                    <a:pt x="101" y="180"/>
                  </a:lnTo>
                  <a:lnTo>
                    <a:pt x="102" y="180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2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1" y="180"/>
                  </a:lnTo>
                  <a:lnTo>
                    <a:pt x="101" y="180"/>
                  </a:lnTo>
                  <a:lnTo>
                    <a:pt x="102" y="180"/>
                  </a:lnTo>
                  <a:lnTo>
                    <a:pt x="101" y="180"/>
                  </a:lnTo>
                  <a:lnTo>
                    <a:pt x="101" y="179"/>
                  </a:lnTo>
                  <a:lnTo>
                    <a:pt x="102" y="179"/>
                  </a:lnTo>
                  <a:lnTo>
                    <a:pt x="102" y="179"/>
                  </a:lnTo>
                  <a:lnTo>
                    <a:pt x="103" y="179"/>
                  </a:lnTo>
                  <a:lnTo>
                    <a:pt x="103" y="179"/>
                  </a:lnTo>
                  <a:lnTo>
                    <a:pt x="104" y="179"/>
                  </a:lnTo>
                  <a:lnTo>
                    <a:pt x="104" y="179"/>
                  </a:lnTo>
                  <a:lnTo>
                    <a:pt x="104" y="179"/>
                  </a:lnTo>
                  <a:lnTo>
                    <a:pt x="103" y="179"/>
                  </a:lnTo>
                  <a:lnTo>
                    <a:pt x="103" y="179"/>
                  </a:lnTo>
                  <a:lnTo>
                    <a:pt x="102" y="179"/>
                  </a:lnTo>
                  <a:lnTo>
                    <a:pt x="102" y="178"/>
                  </a:lnTo>
                  <a:lnTo>
                    <a:pt x="103" y="178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105" y="178"/>
                  </a:lnTo>
                  <a:lnTo>
                    <a:pt x="105" y="179"/>
                  </a:lnTo>
                  <a:lnTo>
                    <a:pt x="105" y="179"/>
                  </a:lnTo>
                  <a:lnTo>
                    <a:pt x="106" y="179"/>
                  </a:lnTo>
                  <a:lnTo>
                    <a:pt x="107" y="179"/>
                  </a:lnTo>
                  <a:lnTo>
                    <a:pt x="106" y="179"/>
                  </a:lnTo>
                  <a:lnTo>
                    <a:pt x="105" y="179"/>
                  </a:lnTo>
                  <a:lnTo>
                    <a:pt x="105" y="178"/>
                  </a:lnTo>
                  <a:lnTo>
                    <a:pt x="105" y="179"/>
                  </a:lnTo>
                  <a:lnTo>
                    <a:pt x="105" y="179"/>
                  </a:lnTo>
                  <a:lnTo>
                    <a:pt x="105" y="178"/>
                  </a:lnTo>
                  <a:lnTo>
                    <a:pt x="105" y="178"/>
                  </a:lnTo>
                  <a:lnTo>
                    <a:pt x="105" y="178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103" y="178"/>
                  </a:lnTo>
                  <a:lnTo>
                    <a:pt x="103" y="177"/>
                  </a:lnTo>
                  <a:lnTo>
                    <a:pt x="104" y="177"/>
                  </a:lnTo>
                  <a:lnTo>
                    <a:pt x="104" y="177"/>
                  </a:lnTo>
                  <a:lnTo>
                    <a:pt x="104" y="177"/>
                  </a:lnTo>
                  <a:lnTo>
                    <a:pt x="104" y="177"/>
                  </a:lnTo>
                  <a:lnTo>
                    <a:pt x="103" y="177"/>
                  </a:lnTo>
                  <a:lnTo>
                    <a:pt x="103" y="177"/>
                  </a:lnTo>
                  <a:lnTo>
                    <a:pt x="102" y="177"/>
                  </a:lnTo>
                  <a:lnTo>
                    <a:pt x="102" y="177"/>
                  </a:lnTo>
                  <a:lnTo>
                    <a:pt x="102" y="178"/>
                  </a:lnTo>
                  <a:lnTo>
                    <a:pt x="101" y="178"/>
                  </a:lnTo>
                  <a:lnTo>
                    <a:pt x="101" y="178"/>
                  </a:lnTo>
                  <a:lnTo>
                    <a:pt x="100" y="178"/>
                  </a:lnTo>
                  <a:lnTo>
                    <a:pt x="100" y="178"/>
                  </a:lnTo>
                  <a:lnTo>
                    <a:pt x="100" y="178"/>
                  </a:lnTo>
                  <a:lnTo>
                    <a:pt x="100" y="177"/>
                  </a:lnTo>
                  <a:lnTo>
                    <a:pt x="100" y="177"/>
                  </a:lnTo>
                  <a:lnTo>
                    <a:pt x="99" y="177"/>
                  </a:lnTo>
                  <a:lnTo>
                    <a:pt x="98" y="178"/>
                  </a:lnTo>
                  <a:lnTo>
                    <a:pt x="98" y="178"/>
                  </a:lnTo>
                  <a:lnTo>
                    <a:pt x="97" y="178"/>
                  </a:lnTo>
                  <a:lnTo>
                    <a:pt x="97" y="178"/>
                  </a:lnTo>
                  <a:lnTo>
                    <a:pt x="96" y="178"/>
                  </a:lnTo>
                  <a:lnTo>
                    <a:pt x="96" y="178"/>
                  </a:lnTo>
                  <a:lnTo>
                    <a:pt x="96" y="177"/>
                  </a:lnTo>
                  <a:lnTo>
                    <a:pt x="95" y="177"/>
                  </a:lnTo>
                  <a:lnTo>
                    <a:pt x="95" y="177"/>
                  </a:lnTo>
                  <a:lnTo>
                    <a:pt x="96" y="177"/>
                  </a:lnTo>
                  <a:lnTo>
                    <a:pt x="95" y="177"/>
                  </a:lnTo>
                  <a:lnTo>
                    <a:pt x="96" y="177"/>
                  </a:lnTo>
                  <a:lnTo>
                    <a:pt x="96" y="177"/>
                  </a:lnTo>
                  <a:lnTo>
                    <a:pt x="97" y="177"/>
                  </a:lnTo>
                  <a:lnTo>
                    <a:pt x="97" y="176"/>
                  </a:lnTo>
                  <a:lnTo>
                    <a:pt x="97" y="177"/>
                  </a:lnTo>
                  <a:lnTo>
                    <a:pt x="96" y="176"/>
                  </a:lnTo>
                  <a:lnTo>
                    <a:pt x="96" y="176"/>
                  </a:lnTo>
                  <a:lnTo>
                    <a:pt x="97" y="176"/>
                  </a:lnTo>
                  <a:lnTo>
                    <a:pt x="97" y="175"/>
                  </a:lnTo>
                  <a:lnTo>
                    <a:pt x="97" y="175"/>
                  </a:lnTo>
                  <a:lnTo>
                    <a:pt x="98" y="175"/>
                  </a:lnTo>
                  <a:lnTo>
                    <a:pt x="98" y="175"/>
                  </a:lnTo>
                  <a:lnTo>
                    <a:pt x="99" y="174"/>
                  </a:lnTo>
                  <a:lnTo>
                    <a:pt x="100" y="174"/>
                  </a:lnTo>
                  <a:lnTo>
                    <a:pt x="100" y="175"/>
                  </a:lnTo>
                  <a:lnTo>
                    <a:pt x="100" y="174"/>
                  </a:lnTo>
                  <a:lnTo>
                    <a:pt x="101" y="174"/>
                  </a:lnTo>
                  <a:lnTo>
                    <a:pt x="101" y="174"/>
                  </a:lnTo>
                  <a:lnTo>
                    <a:pt x="102" y="174"/>
                  </a:lnTo>
                  <a:lnTo>
                    <a:pt x="102" y="174"/>
                  </a:lnTo>
                  <a:lnTo>
                    <a:pt x="102" y="174"/>
                  </a:lnTo>
                  <a:lnTo>
                    <a:pt x="102" y="174"/>
                  </a:lnTo>
                  <a:lnTo>
                    <a:pt x="103" y="174"/>
                  </a:lnTo>
                  <a:lnTo>
                    <a:pt x="103" y="175"/>
                  </a:lnTo>
                  <a:lnTo>
                    <a:pt x="103" y="174"/>
                  </a:lnTo>
                  <a:lnTo>
                    <a:pt x="103" y="175"/>
                  </a:lnTo>
                  <a:lnTo>
                    <a:pt x="104" y="175"/>
                  </a:lnTo>
                  <a:lnTo>
                    <a:pt x="104" y="175"/>
                  </a:lnTo>
                  <a:lnTo>
                    <a:pt x="104" y="174"/>
                  </a:lnTo>
                  <a:lnTo>
                    <a:pt x="105" y="175"/>
                  </a:lnTo>
                  <a:lnTo>
                    <a:pt x="104" y="174"/>
                  </a:lnTo>
                  <a:lnTo>
                    <a:pt x="104" y="174"/>
                  </a:lnTo>
                  <a:lnTo>
                    <a:pt x="104" y="175"/>
                  </a:lnTo>
                  <a:lnTo>
                    <a:pt x="103" y="174"/>
                  </a:lnTo>
                  <a:lnTo>
                    <a:pt x="103" y="174"/>
                  </a:lnTo>
                  <a:lnTo>
                    <a:pt x="102" y="174"/>
                  </a:lnTo>
                  <a:lnTo>
                    <a:pt x="102" y="174"/>
                  </a:lnTo>
                  <a:lnTo>
                    <a:pt x="101" y="174"/>
                  </a:lnTo>
                  <a:lnTo>
                    <a:pt x="101" y="173"/>
                  </a:lnTo>
                  <a:lnTo>
                    <a:pt x="102" y="173"/>
                  </a:lnTo>
                  <a:lnTo>
                    <a:pt x="102" y="173"/>
                  </a:lnTo>
                  <a:lnTo>
                    <a:pt x="103" y="173"/>
                  </a:lnTo>
                  <a:lnTo>
                    <a:pt x="104" y="173"/>
                  </a:lnTo>
                  <a:lnTo>
                    <a:pt x="104" y="173"/>
                  </a:lnTo>
                  <a:lnTo>
                    <a:pt x="104" y="173"/>
                  </a:lnTo>
                  <a:lnTo>
                    <a:pt x="105" y="173"/>
                  </a:lnTo>
                  <a:lnTo>
                    <a:pt x="105" y="173"/>
                  </a:lnTo>
                  <a:lnTo>
                    <a:pt x="105" y="174"/>
                  </a:lnTo>
                  <a:lnTo>
                    <a:pt x="106" y="174"/>
                  </a:lnTo>
                  <a:lnTo>
                    <a:pt x="106" y="173"/>
                  </a:lnTo>
                  <a:lnTo>
                    <a:pt x="105" y="173"/>
                  </a:lnTo>
                  <a:lnTo>
                    <a:pt x="105" y="173"/>
                  </a:lnTo>
                  <a:lnTo>
                    <a:pt x="104" y="173"/>
                  </a:lnTo>
                  <a:lnTo>
                    <a:pt x="104" y="173"/>
                  </a:lnTo>
                  <a:lnTo>
                    <a:pt x="104" y="173"/>
                  </a:lnTo>
                  <a:lnTo>
                    <a:pt x="103" y="173"/>
                  </a:lnTo>
                  <a:lnTo>
                    <a:pt x="104" y="173"/>
                  </a:lnTo>
                  <a:lnTo>
                    <a:pt x="104" y="172"/>
                  </a:lnTo>
                  <a:lnTo>
                    <a:pt x="104" y="172"/>
                  </a:lnTo>
                  <a:lnTo>
                    <a:pt x="104" y="172"/>
                  </a:lnTo>
                  <a:lnTo>
                    <a:pt x="105" y="172"/>
                  </a:lnTo>
                  <a:lnTo>
                    <a:pt x="105" y="172"/>
                  </a:lnTo>
                  <a:lnTo>
                    <a:pt x="105" y="172"/>
                  </a:lnTo>
                  <a:lnTo>
                    <a:pt x="105" y="172"/>
                  </a:lnTo>
                  <a:lnTo>
                    <a:pt x="105" y="172"/>
                  </a:lnTo>
                  <a:lnTo>
                    <a:pt x="106" y="172"/>
                  </a:lnTo>
                  <a:lnTo>
                    <a:pt x="107" y="172"/>
                  </a:lnTo>
                  <a:lnTo>
                    <a:pt x="106" y="172"/>
                  </a:lnTo>
                  <a:lnTo>
                    <a:pt x="106" y="172"/>
                  </a:lnTo>
                  <a:lnTo>
                    <a:pt x="105" y="172"/>
                  </a:lnTo>
                  <a:lnTo>
                    <a:pt x="105" y="171"/>
                  </a:lnTo>
                  <a:lnTo>
                    <a:pt x="105" y="171"/>
                  </a:lnTo>
                  <a:lnTo>
                    <a:pt x="105" y="172"/>
                  </a:lnTo>
                  <a:lnTo>
                    <a:pt x="104" y="172"/>
                  </a:lnTo>
                  <a:lnTo>
                    <a:pt x="104" y="172"/>
                  </a:lnTo>
                  <a:lnTo>
                    <a:pt x="103" y="172"/>
                  </a:lnTo>
                  <a:lnTo>
                    <a:pt x="103" y="171"/>
                  </a:lnTo>
                  <a:lnTo>
                    <a:pt x="104" y="171"/>
                  </a:lnTo>
                  <a:lnTo>
                    <a:pt x="104" y="170"/>
                  </a:lnTo>
                  <a:lnTo>
                    <a:pt x="103" y="170"/>
                  </a:lnTo>
                  <a:lnTo>
                    <a:pt x="104" y="170"/>
                  </a:lnTo>
                  <a:lnTo>
                    <a:pt x="104" y="170"/>
                  </a:lnTo>
                  <a:lnTo>
                    <a:pt x="104" y="170"/>
                  </a:lnTo>
                  <a:lnTo>
                    <a:pt x="104" y="169"/>
                  </a:lnTo>
                  <a:lnTo>
                    <a:pt x="105" y="169"/>
                  </a:lnTo>
                  <a:lnTo>
                    <a:pt x="105" y="169"/>
                  </a:lnTo>
                  <a:lnTo>
                    <a:pt x="104" y="169"/>
                  </a:lnTo>
                  <a:lnTo>
                    <a:pt x="105" y="169"/>
                  </a:lnTo>
                  <a:lnTo>
                    <a:pt x="105" y="169"/>
                  </a:lnTo>
                  <a:lnTo>
                    <a:pt x="106" y="169"/>
                  </a:lnTo>
                  <a:lnTo>
                    <a:pt x="107" y="169"/>
                  </a:lnTo>
                  <a:lnTo>
                    <a:pt x="107" y="168"/>
                  </a:lnTo>
                  <a:lnTo>
                    <a:pt x="107" y="168"/>
                  </a:lnTo>
                  <a:lnTo>
                    <a:pt x="108" y="168"/>
                  </a:lnTo>
                  <a:lnTo>
                    <a:pt x="108" y="169"/>
                  </a:lnTo>
                  <a:lnTo>
                    <a:pt x="108" y="168"/>
                  </a:lnTo>
                  <a:lnTo>
                    <a:pt x="108" y="168"/>
                  </a:lnTo>
                  <a:lnTo>
                    <a:pt x="108" y="169"/>
                  </a:lnTo>
                  <a:lnTo>
                    <a:pt x="108" y="168"/>
                  </a:lnTo>
                  <a:lnTo>
                    <a:pt x="109" y="168"/>
                  </a:lnTo>
                  <a:lnTo>
                    <a:pt x="108" y="168"/>
                  </a:lnTo>
                  <a:lnTo>
                    <a:pt x="108" y="168"/>
                  </a:lnTo>
                  <a:lnTo>
                    <a:pt x="108" y="168"/>
                  </a:lnTo>
                  <a:lnTo>
                    <a:pt x="108" y="168"/>
                  </a:lnTo>
                  <a:lnTo>
                    <a:pt x="108" y="168"/>
                  </a:lnTo>
                  <a:lnTo>
                    <a:pt x="108" y="168"/>
                  </a:lnTo>
                  <a:lnTo>
                    <a:pt x="108" y="167"/>
                  </a:lnTo>
                  <a:lnTo>
                    <a:pt x="108" y="167"/>
                  </a:lnTo>
                  <a:lnTo>
                    <a:pt x="107" y="167"/>
                  </a:lnTo>
                  <a:lnTo>
                    <a:pt x="108" y="167"/>
                  </a:lnTo>
                  <a:lnTo>
                    <a:pt x="108" y="166"/>
                  </a:lnTo>
                  <a:lnTo>
                    <a:pt x="107" y="166"/>
                  </a:lnTo>
                  <a:lnTo>
                    <a:pt x="108" y="166"/>
                  </a:lnTo>
                  <a:lnTo>
                    <a:pt x="108" y="166"/>
                  </a:lnTo>
                  <a:lnTo>
                    <a:pt x="107" y="166"/>
                  </a:lnTo>
                  <a:lnTo>
                    <a:pt x="108" y="166"/>
                  </a:lnTo>
                  <a:lnTo>
                    <a:pt x="108" y="166"/>
                  </a:lnTo>
                  <a:lnTo>
                    <a:pt x="108" y="165"/>
                  </a:lnTo>
                  <a:lnTo>
                    <a:pt x="108" y="165"/>
                  </a:lnTo>
                  <a:lnTo>
                    <a:pt x="109" y="165"/>
                  </a:lnTo>
                  <a:lnTo>
                    <a:pt x="109" y="164"/>
                  </a:lnTo>
                  <a:lnTo>
                    <a:pt x="108" y="164"/>
                  </a:lnTo>
                  <a:lnTo>
                    <a:pt x="108" y="164"/>
                  </a:lnTo>
                  <a:lnTo>
                    <a:pt x="109" y="164"/>
                  </a:lnTo>
                  <a:lnTo>
                    <a:pt x="109" y="164"/>
                  </a:lnTo>
                  <a:lnTo>
                    <a:pt x="110" y="164"/>
                  </a:lnTo>
                  <a:lnTo>
                    <a:pt x="111" y="164"/>
                  </a:lnTo>
                  <a:lnTo>
                    <a:pt x="111" y="164"/>
                  </a:lnTo>
                  <a:lnTo>
                    <a:pt x="111" y="165"/>
                  </a:lnTo>
                  <a:lnTo>
                    <a:pt x="110" y="165"/>
                  </a:lnTo>
                  <a:lnTo>
                    <a:pt x="110" y="165"/>
                  </a:lnTo>
                  <a:lnTo>
                    <a:pt x="110" y="165"/>
                  </a:lnTo>
                  <a:lnTo>
                    <a:pt x="111" y="165"/>
                  </a:lnTo>
                  <a:lnTo>
                    <a:pt x="111" y="165"/>
                  </a:lnTo>
                  <a:lnTo>
                    <a:pt x="111" y="165"/>
                  </a:lnTo>
                  <a:lnTo>
                    <a:pt x="112" y="165"/>
                  </a:lnTo>
                  <a:lnTo>
                    <a:pt x="111" y="165"/>
                  </a:lnTo>
                  <a:lnTo>
                    <a:pt x="111" y="166"/>
                  </a:lnTo>
                  <a:lnTo>
                    <a:pt x="112" y="166"/>
                  </a:lnTo>
                  <a:lnTo>
                    <a:pt x="112" y="166"/>
                  </a:lnTo>
                  <a:lnTo>
                    <a:pt x="111" y="166"/>
                  </a:lnTo>
                  <a:lnTo>
                    <a:pt x="112" y="166"/>
                  </a:lnTo>
                  <a:lnTo>
                    <a:pt x="112" y="167"/>
                  </a:lnTo>
                  <a:lnTo>
                    <a:pt x="111" y="167"/>
                  </a:lnTo>
                  <a:lnTo>
                    <a:pt x="111" y="168"/>
                  </a:lnTo>
                  <a:lnTo>
                    <a:pt x="112" y="168"/>
                  </a:lnTo>
                  <a:lnTo>
                    <a:pt x="112" y="168"/>
                  </a:lnTo>
                  <a:lnTo>
                    <a:pt x="112" y="168"/>
                  </a:lnTo>
                  <a:lnTo>
                    <a:pt x="112" y="169"/>
                  </a:lnTo>
                  <a:lnTo>
                    <a:pt x="112" y="169"/>
                  </a:lnTo>
                  <a:lnTo>
                    <a:pt x="112" y="169"/>
                  </a:lnTo>
                  <a:lnTo>
                    <a:pt x="112" y="169"/>
                  </a:lnTo>
                  <a:lnTo>
                    <a:pt x="112" y="169"/>
                  </a:lnTo>
                  <a:lnTo>
                    <a:pt x="112" y="168"/>
                  </a:lnTo>
                  <a:lnTo>
                    <a:pt x="112" y="168"/>
                  </a:lnTo>
                  <a:lnTo>
                    <a:pt x="112" y="168"/>
                  </a:lnTo>
                  <a:lnTo>
                    <a:pt x="112" y="168"/>
                  </a:lnTo>
                  <a:lnTo>
                    <a:pt x="112" y="168"/>
                  </a:lnTo>
                  <a:lnTo>
                    <a:pt x="111" y="168"/>
                  </a:lnTo>
                  <a:lnTo>
                    <a:pt x="111" y="167"/>
                  </a:lnTo>
                  <a:lnTo>
                    <a:pt x="112" y="167"/>
                  </a:lnTo>
                  <a:lnTo>
                    <a:pt x="112" y="166"/>
                  </a:lnTo>
                  <a:lnTo>
                    <a:pt x="112" y="166"/>
                  </a:lnTo>
                  <a:lnTo>
                    <a:pt x="112" y="165"/>
                  </a:lnTo>
                  <a:lnTo>
                    <a:pt x="112" y="165"/>
                  </a:lnTo>
                  <a:lnTo>
                    <a:pt x="112" y="166"/>
                  </a:lnTo>
                  <a:lnTo>
                    <a:pt x="112" y="166"/>
                  </a:lnTo>
                  <a:lnTo>
                    <a:pt x="113" y="166"/>
                  </a:lnTo>
                  <a:lnTo>
                    <a:pt x="113" y="167"/>
                  </a:lnTo>
                  <a:lnTo>
                    <a:pt x="113" y="166"/>
                  </a:lnTo>
                  <a:lnTo>
                    <a:pt x="113" y="166"/>
                  </a:lnTo>
                  <a:lnTo>
                    <a:pt x="113" y="166"/>
                  </a:lnTo>
                  <a:lnTo>
                    <a:pt x="113" y="166"/>
                  </a:lnTo>
                  <a:lnTo>
                    <a:pt x="114" y="166"/>
                  </a:lnTo>
                  <a:lnTo>
                    <a:pt x="115" y="166"/>
                  </a:lnTo>
                  <a:lnTo>
                    <a:pt x="115" y="166"/>
                  </a:lnTo>
                  <a:lnTo>
                    <a:pt x="115" y="166"/>
                  </a:lnTo>
                  <a:lnTo>
                    <a:pt x="116" y="166"/>
                  </a:lnTo>
                  <a:lnTo>
                    <a:pt x="115" y="166"/>
                  </a:lnTo>
                  <a:lnTo>
                    <a:pt x="115" y="166"/>
                  </a:lnTo>
                  <a:lnTo>
                    <a:pt x="115" y="166"/>
                  </a:lnTo>
                  <a:lnTo>
                    <a:pt x="114" y="166"/>
                  </a:lnTo>
                  <a:lnTo>
                    <a:pt x="114" y="165"/>
                  </a:lnTo>
                  <a:lnTo>
                    <a:pt x="114" y="166"/>
                  </a:lnTo>
                  <a:lnTo>
                    <a:pt x="114" y="165"/>
                  </a:lnTo>
                  <a:lnTo>
                    <a:pt x="113" y="165"/>
                  </a:lnTo>
                  <a:lnTo>
                    <a:pt x="113" y="165"/>
                  </a:lnTo>
                  <a:lnTo>
                    <a:pt x="112" y="165"/>
                  </a:lnTo>
                  <a:lnTo>
                    <a:pt x="112" y="164"/>
                  </a:lnTo>
                  <a:lnTo>
                    <a:pt x="112" y="164"/>
                  </a:lnTo>
                  <a:lnTo>
                    <a:pt x="111" y="164"/>
                  </a:lnTo>
                  <a:lnTo>
                    <a:pt x="111" y="164"/>
                  </a:lnTo>
                  <a:lnTo>
                    <a:pt x="111" y="163"/>
                  </a:lnTo>
                  <a:lnTo>
                    <a:pt x="112" y="163"/>
                  </a:lnTo>
                  <a:lnTo>
                    <a:pt x="112" y="163"/>
                  </a:lnTo>
                  <a:lnTo>
                    <a:pt x="113" y="163"/>
                  </a:lnTo>
                  <a:lnTo>
                    <a:pt x="113" y="162"/>
                  </a:lnTo>
                  <a:lnTo>
                    <a:pt x="113" y="162"/>
                  </a:lnTo>
                  <a:lnTo>
                    <a:pt x="114" y="162"/>
                  </a:lnTo>
                  <a:lnTo>
                    <a:pt x="115" y="162"/>
                  </a:lnTo>
                  <a:lnTo>
                    <a:pt x="115" y="163"/>
                  </a:lnTo>
                  <a:lnTo>
                    <a:pt x="114" y="163"/>
                  </a:lnTo>
                  <a:lnTo>
                    <a:pt x="114" y="164"/>
                  </a:lnTo>
                  <a:lnTo>
                    <a:pt x="115" y="164"/>
                  </a:lnTo>
                  <a:lnTo>
                    <a:pt x="115" y="164"/>
                  </a:lnTo>
                  <a:lnTo>
                    <a:pt x="115" y="164"/>
                  </a:lnTo>
                  <a:lnTo>
                    <a:pt x="116" y="165"/>
                  </a:lnTo>
                  <a:lnTo>
                    <a:pt x="115" y="165"/>
                  </a:lnTo>
                  <a:lnTo>
                    <a:pt x="116" y="165"/>
                  </a:lnTo>
                  <a:lnTo>
                    <a:pt x="116" y="165"/>
                  </a:lnTo>
                  <a:lnTo>
                    <a:pt x="116" y="165"/>
                  </a:lnTo>
                  <a:lnTo>
                    <a:pt x="117" y="165"/>
                  </a:lnTo>
                  <a:lnTo>
                    <a:pt x="117" y="165"/>
                  </a:lnTo>
                  <a:lnTo>
                    <a:pt x="118" y="165"/>
                  </a:lnTo>
                  <a:lnTo>
                    <a:pt x="118" y="166"/>
                  </a:lnTo>
                  <a:lnTo>
                    <a:pt x="118" y="166"/>
                  </a:lnTo>
                  <a:lnTo>
                    <a:pt x="117" y="166"/>
                  </a:lnTo>
                  <a:lnTo>
                    <a:pt x="117" y="167"/>
                  </a:lnTo>
                  <a:lnTo>
                    <a:pt x="118" y="167"/>
                  </a:lnTo>
                  <a:lnTo>
                    <a:pt x="119" y="167"/>
                  </a:lnTo>
                  <a:lnTo>
                    <a:pt x="119" y="167"/>
                  </a:lnTo>
                  <a:lnTo>
                    <a:pt x="120" y="167"/>
                  </a:lnTo>
                  <a:lnTo>
                    <a:pt x="120" y="168"/>
                  </a:lnTo>
                  <a:lnTo>
                    <a:pt x="120" y="167"/>
                  </a:lnTo>
                  <a:lnTo>
                    <a:pt x="120" y="168"/>
                  </a:lnTo>
                  <a:lnTo>
                    <a:pt x="120" y="167"/>
                  </a:lnTo>
                  <a:lnTo>
                    <a:pt x="119" y="167"/>
                  </a:lnTo>
                  <a:lnTo>
                    <a:pt x="119" y="167"/>
                  </a:lnTo>
                  <a:lnTo>
                    <a:pt x="119" y="166"/>
                  </a:lnTo>
                  <a:lnTo>
                    <a:pt x="119" y="166"/>
                  </a:lnTo>
                  <a:lnTo>
                    <a:pt x="119" y="165"/>
                  </a:lnTo>
                  <a:lnTo>
                    <a:pt x="118" y="165"/>
                  </a:lnTo>
                  <a:lnTo>
                    <a:pt x="119" y="165"/>
                  </a:lnTo>
                  <a:lnTo>
                    <a:pt x="118" y="165"/>
                  </a:lnTo>
                  <a:lnTo>
                    <a:pt x="117" y="165"/>
                  </a:lnTo>
                  <a:lnTo>
                    <a:pt x="117" y="165"/>
                  </a:lnTo>
                  <a:lnTo>
                    <a:pt x="117" y="165"/>
                  </a:lnTo>
                  <a:lnTo>
                    <a:pt x="116" y="165"/>
                  </a:lnTo>
                  <a:lnTo>
                    <a:pt x="116" y="165"/>
                  </a:lnTo>
                  <a:lnTo>
                    <a:pt x="116" y="165"/>
                  </a:lnTo>
                  <a:lnTo>
                    <a:pt x="116" y="164"/>
                  </a:lnTo>
                  <a:lnTo>
                    <a:pt x="115" y="164"/>
                  </a:lnTo>
                  <a:lnTo>
                    <a:pt x="115" y="164"/>
                  </a:lnTo>
                  <a:lnTo>
                    <a:pt x="115" y="163"/>
                  </a:lnTo>
                  <a:lnTo>
                    <a:pt x="116" y="163"/>
                  </a:lnTo>
                  <a:lnTo>
                    <a:pt x="116" y="162"/>
                  </a:lnTo>
                  <a:lnTo>
                    <a:pt x="116" y="162"/>
                  </a:lnTo>
                  <a:lnTo>
                    <a:pt x="117" y="162"/>
                  </a:lnTo>
                  <a:lnTo>
                    <a:pt x="117" y="163"/>
                  </a:lnTo>
                  <a:lnTo>
                    <a:pt x="117" y="163"/>
                  </a:lnTo>
                  <a:lnTo>
                    <a:pt x="117" y="162"/>
                  </a:lnTo>
                  <a:lnTo>
                    <a:pt x="116" y="162"/>
                  </a:lnTo>
                  <a:lnTo>
                    <a:pt x="116" y="162"/>
                  </a:lnTo>
                  <a:lnTo>
                    <a:pt x="116" y="163"/>
                  </a:lnTo>
                  <a:lnTo>
                    <a:pt x="115" y="162"/>
                  </a:lnTo>
                  <a:lnTo>
                    <a:pt x="115" y="162"/>
                  </a:lnTo>
                  <a:lnTo>
                    <a:pt x="115" y="161"/>
                  </a:lnTo>
                  <a:lnTo>
                    <a:pt x="116" y="161"/>
                  </a:lnTo>
                  <a:lnTo>
                    <a:pt x="116" y="161"/>
                  </a:lnTo>
                  <a:lnTo>
                    <a:pt x="116" y="160"/>
                  </a:lnTo>
                  <a:lnTo>
                    <a:pt x="116" y="159"/>
                  </a:lnTo>
                  <a:lnTo>
                    <a:pt x="117" y="159"/>
                  </a:lnTo>
                  <a:lnTo>
                    <a:pt x="117" y="159"/>
                  </a:lnTo>
                  <a:lnTo>
                    <a:pt x="117" y="159"/>
                  </a:lnTo>
                  <a:lnTo>
                    <a:pt x="118" y="159"/>
                  </a:lnTo>
                  <a:lnTo>
                    <a:pt x="118" y="159"/>
                  </a:lnTo>
                  <a:lnTo>
                    <a:pt x="118" y="159"/>
                  </a:lnTo>
                  <a:lnTo>
                    <a:pt x="119" y="159"/>
                  </a:lnTo>
                  <a:lnTo>
                    <a:pt x="119" y="159"/>
                  </a:lnTo>
                  <a:lnTo>
                    <a:pt x="119" y="159"/>
                  </a:lnTo>
                  <a:lnTo>
                    <a:pt x="119" y="159"/>
                  </a:lnTo>
                  <a:lnTo>
                    <a:pt x="119" y="159"/>
                  </a:lnTo>
                  <a:lnTo>
                    <a:pt x="120" y="159"/>
                  </a:lnTo>
                  <a:lnTo>
                    <a:pt x="120" y="159"/>
                  </a:lnTo>
                  <a:lnTo>
                    <a:pt x="121" y="159"/>
                  </a:lnTo>
                  <a:lnTo>
                    <a:pt x="122" y="159"/>
                  </a:lnTo>
                  <a:lnTo>
                    <a:pt x="122" y="159"/>
                  </a:lnTo>
                  <a:lnTo>
                    <a:pt x="121" y="159"/>
                  </a:lnTo>
                  <a:lnTo>
                    <a:pt x="121" y="160"/>
                  </a:lnTo>
                  <a:lnTo>
                    <a:pt x="121" y="161"/>
                  </a:lnTo>
                  <a:lnTo>
                    <a:pt x="120" y="161"/>
                  </a:lnTo>
                  <a:lnTo>
                    <a:pt x="120" y="161"/>
                  </a:lnTo>
                  <a:lnTo>
                    <a:pt x="120" y="161"/>
                  </a:lnTo>
                  <a:lnTo>
                    <a:pt x="120" y="161"/>
                  </a:lnTo>
                  <a:lnTo>
                    <a:pt x="120" y="161"/>
                  </a:lnTo>
                  <a:lnTo>
                    <a:pt x="121" y="161"/>
                  </a:lnTo>
                  <a:lnTo>
                    <a:pt x="121" y="161"/>
                  </a:lnTo>
                  <a:lnTo>
                    <a:pt x="122" y="161"/>
                  </a:lnTo>
                  <a:lnTo>
                    <a:pt x="121" y="161"/>
                  </a:lnTo>
                  <a:lnTo>
                    <a:pt x="121" y="162"/>
                  </a:lnTo>
                  <a:lnTo>
                    <a:pt x="122" y="162"/>
                  </a:lnTo>
                  <a:lnTo>
                    <a:pt x="121" y="162"/>
                  </a:lnTo>
                  <a:lnTo>
                    <a:pt x="121" y="162"/>
                  </a:lnTo>
                  <a:lnTo>
                    <a:pt x="120" y="162"/>
                  </a:lnTo>
                  <a:lnTo>
                    <a:pt x="120" y="163"/>
                  </a:lnTo>
                  <a:lnTo>
                    <a:pt x="121" y="164"/>
                  </a:lnTo>
                  <a:lnTo>
                    <a:pt x="120" y="164"/>
                  </a:lnTo>
                  <a:lnTo>
                    <a:pt x="120" y="164"/>
                  </a:lnTo>
                  <a:lnTo>
                    <a:pt x="120" y="164"/>
                  </a:lnTo>
                  <a:lnTo>
                    <a:pt x="120" y="165"/>
                  </a:lnTo>
                  <a:lnTo>
                    <a:pt x="119" y="165"/>
                  </a:lnTo>
                  <a:lnTo>
                    <a:pt x="120" y="165"/>
                  </a:lnTo>
                  <a:lnTo>
                    <a:pt x="120" y="164"/>
                  </a:lnTo>
                  <a:lnTo>
                    <a:pt x="121" y="164"/>
                  </a:lnTo>
                  <a:lnTo>
                    <a:pt x="120" y="165"/>
                  </a:lnTo>
                  <a:lnTo>
                    <a:pt x="121" y="165"/>
                  </a:lnTo>
                  <a:lnTo>
                    <a:pt x="121" y="164"/>
                  </a:lnTo>
                  <a:lnTo>
                    <a:pt x="120" y="164"/>
                  </a:lnTo>
                  <a:lnTo>
                    <a:pt x="121" y="164"/>
                  </a:lnTo>
                  <a:lnTo>
                    <a:pt x="121" y="164"/>
                  </a:lnTo>
                  <a:lnTo>
                    <a:pt x="122" y="164"/>
                  </a:lnTo>
                  <a:lnTo>
                    <a:pt x="121" y="163"/>
                  </a:lnTo>
                  <a:lnTo>
                    <a:pt x="122" y="163"/>
                  </a:lnTo>
                  <a:lnTo>
                    <a:pt x="122" y="162"/>
                  </a:lnTo>
                  <a:lnTo>
                    <a:pt x="121" y="162"/>
                  </a:lnTo>
                  <a:lnTo>
                    <a:pt x="122" y="162"/>
                  </a:lnTo>
                  <a:lnTo>
                    <a:pt x="122" y="162"/>
                  </a:lnTo>
                  <a:lnTo>
                    <a:pt x="122" y="162"/>
                  </a:lnTo>
                  <a:lnTo>
                    <a:pt x="123" y="162"/>
                  </a:lnTo>
                  <a:lnTo>
                    <a:pt x="123" y="162"/>
                  </a:lnTo>
                  <a:lnTo>
                    <a:pt x="124" y="162"/>
                  </a:lnTo>
                  <a:lnTo>
                    <a:pt x="124" y="162"/>
                  </a:lnTo>
                  <a:lnTo>
                    <a:pt x="124" y="162"/>
                  </a:lnTo>
                  <a:lnTo>
                    <a:pt x="123" y="162"/>
                  </a:lnTo>
                  <a:lnTo>
                    <a:pt x="123" y="162"/>
                  </a:lnTo>
                  <a:lnTo>
                    <a:pt x="122" y="162"/>
                  </a:lnTo>
                  <a:lnTo>
                    <a:pt x="122" y="161"/>
                  </a:lnTo>
                  <a:lnTo>
                    <a:pt x="122" y="161"/>
                  </a:lnTo>
                  <a:lnTo>
                    <a:pt x="122" y="161"/>
                  </a:lnTo>
                  <a:lnTo>
                    <a:pt x="122" y="160"/>
                  </a:lnTo>
                  <a:lnTo>
                    <a:pt x="122" y="159"/>
                  </a:lnTo>
                  <a:lnTo>
                    <a:pt x="123" y="159"/>
                  </a:lnTo>
                  <a:lnTo>
                    <a:pt x="123" y="158"/>
                  </a:lnTo>
                  <a:lnTo>
                    <a:pt x="123" y="159"/>
                  </a:lnTo>
                  <a:lnTo>
                    <a:pt x="123" y="159"/>
                  </a:lnTo>
                  <a:lnTo>
                    <a:pt x="123" y="159"/>
                  </a:lnTo>
                  <a:lnTo>
                    <a:pt x="124" y="159"/>
                  </a:lnTo>
                  <a:lnTo>
                    <a:pt x="124" y="158"/>
                  </a:lnTo>
                  <a:lnTo>
                    <a:pt x="124" y="158"/>
                  </a:lnTo>
                  <a:lnTo>
                    <a:pt x="124" y="157"/>
                  </a:lnTo>
                  <a:lnTo>
                    <a:pt x="124" y="157"/>
                  </a:lnTo>
                  <a:lnTo>
                    <a:pt x="125" y="157"/>
                  </a:lnTo>
                  <a:lnTo>
                    <a:pt x="125" y="157"/>
                  </a:lnTo>
                  <a:lnTo>
                    <a:pt x="125" y="158"/>
                  </a:lnTo>
                  <a:lnTo>
                    <a:pt x="125" y="158"/>
                  </a:lnTo>
                  <a:lnTo>
                    <a:pt x="125" y="158"/>
                  </a:lnTo>
                  <a:lnTo>
                    <a:pt x="125" y="157"/>
                  </a:lnTo>
                  <a:lnTo>
                    <a:pt x="125" y="157"/>
                  </a:lnTo>
                  <a:lnTo>
                    <a:pt x="126" y="157"/>
                  </a:lnTo>
                  <a:lnTo>
                    <a:pt x="126" y="157"/>
                  </a:lnTo>
                  <a:lnTo>
                    <a:pt x="126" y="157"/>
                  </a:lnTo>
                  <a:lnTo>
                    <a:pt x="127" y="157"/>
                  </a:lnTo>
                  <a:lnTo>
                    <a:pt x="127" y="158"/>
                  </a:lnTo>
                  <a:lnTo>
                    <a:pt x="127" y="158"/>
                  </a:lnTo>
                  <a:lnTo>
                    <a:pt x="126" y="158"/>
                  </a:lnTo>
                  <a:lnTo>
                    <a:pt x="126" y="159"/>
                  </a:lnTo>
                  <a:lnTo>
                    <a:pt x="126" y="159"/>
                  </a:lnTo>
                  <a:lnTo>
                    <a:pt x="126" y="160"/>
                  </a:lnTo>
                  <a:lnTo>
                    <a:pt x="126" y="161"/>
                  </a:lnTo>
                  <a:lnTo>
                    <a:pt x="126" y="161"/>
                  </a:lnTo>
                  <a:lnTo>
                    <a:pt x="126" y="161"/>
                  </a:lnTo>
                  <a:lnTo>
                    <a:pt x="126" y="162"/>
                  </a:lnTo>
                  <a:lnTo>
                    <a:pt x="126" y="162"/>
                  </a:lnTo>
                  <a:lnTo>
                    <a:pt x="126" y="162"/>
                  </a:lnTo>
                  <a:lnTo>
                    <a:pt x="126" y="163"/>
                  </a:lnTo>
                  <a:lnTo>
                    <a:pt x="125" y="163"/>
                  </a:lnTo>
                  <a:lnTo>
                    <a:pt x="126" y="163"/>
                  </a:lnTo>
                  <a:lnTo>
                    <a:pt x="125" y="163"/>
                  </a:lnTo>
                  <a:lnTo>
                    <a:pt x="126" y="163"/>
                  </a:lnTo>
                  <a:lnTo>
                    <a:pt x="125" y="163"/>
                  </a:lnTo>
                  <a:lnTo>
                    <a:pt x="125" y="164"/>
                  </a:lnTo>
                  <a:lnTo>
                    <a:pt x="126" y="163"/>
                  </a:lnTo>
                  <a:lnTo>
                    <a:pt x="126" y="164"/>
                  </a:lnTo>
                  <a:lnTo>
                    <a:pt x="125" y="164"/>
                  </a:lnTo>
                  <a:lnTo>
                    <a:pt x="125" y="164"/>
                  </a:lnTo>
                  <a:lnTo>
                    <a:pt x="125" y="164"/>
                  </a:lnTo>
                  <a:lnTo>
                    <a:pt x="125" y="164"/>
                  </a:lnTo>
                  <a:lnTo>
                    <a:pt x="125" y="165"/>
                  </a:lnTo>
                  <a:lnTo>
                    <a:pt x="124" y="165"/>
                  </a:lnTo>
                  <a:lnTo>
                    <a:pt x="124" y="165"/>
                  </a:lnTo>
                  <a:lnTo>
                    <a:pt x="124" y="165"/>
                  </a:lnTo>
                  <a:lnTo>
                    <a:pt x="123" y="165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4" y="166"/>
                  </a:lnTo>
                  <a:lnTo>
                    <a:pt x="124" y="165"/>
                  </a:lnTo>
                  <a:lnTo>
                    <a:pt x="124" y="165"/>
                  </a:lnTo>
                  <a:lnTo>
                    <a:pt x="125" y="165"/>
                  </a:lnTo>
                  <a:lnTo>
                    <a:pt x="126" y="165"/>
                  </a:lnTo>
                  <a:lnTo>
                    <a:pt x="126" y="164"/>
                  </a:lnTo>
                  <a:lnTo>
                    <a:pt x="126" y="164"/>
                  </a:lnTo>
                  <a:lnTo>
                    <a:pt x="126" y="164"/>
                  </a:lnTo>
                  <a:lnTo>
                    <a:pt x="126" y="163"/>
                  </a:lnTo>
                  <a:lnTo>
                    <a:pt x="127" y="163"/>
                  </a:lnTo>
                  <a:lnTo>
                    <a:pt x="127" y="162"/>
                  </a:lnTo>
                  <a:lnTo>
                    <a:pt x="127" y="162"/>
                  </a:lnTo>
                  <a:lnTo>
                    <a:pt x="127" y="162"/>
                  </a:lnTo>
                  <a:lnTo>
                    <a:pt x="128" y="162"/>
                  </a:lnTo>
                  <a:lnTo>
                    <a:pt x="128" y="162"/>
                  </a:lnTo>
                  <a:lnTo>
                    <a:pt x="128" y="163"/>
                  </a:lnTo>
                  <a:lnTo>
                    <a:pt x="129" y="163"/>
                  </a:lnTo>
                  <a:lnTo>
                    <a:pt x="130" y="163"/>
                  </a:lnTo>
                  <a:lnTo>
                    <a:pt x="130" y="164"/>
                  </a:lnTo>
                  <a:lnTo>
                    <a:pt x="130" y="163"/>
                  </a:lnTo>
                  <a:lnTo>
                    <a:pt x="130" y="163"/>
                  </a:lnTo>
                  <a:lnTo>
                    <a:pt x="129" y="163"/>
                  </a:lnTo>
                  <a:lnTo>
                    <a:pt x="128" y="162"/>
                  </a:lnTo>
                  <a:lnTo>
                    <a:pt x="128" y="162"/>
                  </a:lnTo>
                  <a:lnTo>
                    <a:pt x="128" y="162"/>
                  </a:lnTo>
                  <a:lnTo>
                    <a:pt x="127" y="162"/>
                  </a:lnTo>
                  <a:lnTo>
                    <a:pt x="127" y="161"/>
                  </a:lnTo>
                  <a:lnTo>
                    <a:pt x="127" y="161"/>
                  </a:lnTo>
                  <a:lnTo>
                    <a:pt x="128" y="161"/>
                  </a:lnTo>
                  <a:lnTo>
                    <a:pt x="128" y="160"/>
                  </a:lnTo>
                  <a:lnTo>
                    <a:pt x="128" y="159"/>
                  </a:lnTo>
                  <a:lnTo>
                    <a:pt x="127" y="159"/>
                  </a:lnTo>
                  <a:lnTo>
                    <a:pt x="128" y="159"/>
                  </a:lnTo>
                  <a:lnTo>
                    <a:pt x="128" y="159"/>
                  </a:lnTo>
                  <a:lnTo>
                    <a:pt x="129" y="159"/>
                  </a:lnTo>
                  <a:lnTo>
                    <a:pt x="130" y="159"/>
                  </a:lnTo>
                  <a:lnTo>
                    <a:pt x="130" y="158"/>
                  </a:lnTo>
                  <a:lnTo>
                    <a:pt x="130" y="158"/>
                  </a:lnTo>
                  <a:lnTo>
                    <a:pt x="130" y="158"/>
                  </a:lnTo>
                  <a:lnTo>
                    <a:pt x="130" y="157"/>
                  </a:lnTo>
                  <a:lnTo>
                    <a:pt x="131" y="157"/>
                  </a:lnTo>
                  <a:lnTo>
                    <a:pt x="131" y="157"/>
                  </a:lnTo>
                  <a:lnTo>
                    <a:pt x="131" y="157"/>
                  </a:lnTo>
                  <a:lnTo>
                    <a:pt x="132" y="157"/>
                  </a:lnTo>
                  <a:lnTo>
                    <a:pt x="133" y="157"/>
                  </a:lnTo>
                  <a:lnTo>
                    <a:pt x="132" y="157"/>
                  </a:lnTo>
                  <a:lnTo>
                    <a:pt x="132" y="157"/>
                  </a:lnTo>
                  <a:lnTo>
                    <a:pt x="131" y="157"/>
                  </a:lnTo>
                  <a:lnTo>
                    <a:pt x="131" y="157"/>
                  </a:lnTo>
                  <a:lnTo>
                    <a:pt x="131" y="158"/>
                  </a:lnTo>
                  <a:lnTo>
                    <a:pt x="130" y="158"/>
                  </a:lnTo>
                  <a:lnTo>
                    <a:pt x="131" y="158"/>
                  </a:lnTo>
                  <a:lnTo>
                    <a:pt x="131" y="158"/>
                  </a:lnTo>
                  <a:lnTo>
                    <a:pt x="131" y="158"/>
                  </a:lnTo>
                  <a:lnTo>
                    <a:pt x="131" y="158"/>
                  </a:lnTo>
                  <a:lnTo>
                    <a:pt x="131" y="158"/>
                  </a:lnTo>
                  <a:lnTo>
                    <a:pt x="131" y="159"/>
                  </a:lnTo>
                  <a:lnTo>
                    <a:pt x="131" y="159"/>
                  </a:lnTo>
                  <a:lnTo>
                    <a:pt x="131" y="159"/>
                  </a:lnTo>
                  <a:lnTo>
                    <a:pt x="131" y="159"/>
                  </a:lnTo>
                  <a:lnTo>
                    <a:pt x="132" y="159"/>
                  </a:lnTo>
                  <a:lnTo>
                    <a:pt x="132" y="159"/>
                  </a:lnTo>
                  <a:lnTo>
                    <a:pt x="131" y="159"/>
                  </a:lnTo>
                  <a:lnTo>
                    <a:pt x="132" y="159"/>
                  </a:lnTo>
                  <a:lnTo>
                    <a:pt x="131" y="159"/>
                  </a:lnTo>
                  <a:lnTo>
                    <a:pt x="131" y="158"/>
                  </a:lnTo>
                  <a:lnTo>
                    <a:pt x="132" y="158"/>
                  </a:lnTo>
                  <a:lnTo>
                    <a:pt x="132" y="158"/>
                  </a:lnTo>
                  <a:lnTo>
                    <a:pt x="133" y="158"/>
                  </a:lnTo>
                  <a:lnTo>
                    <a:pt x="133" y="158"/>
                  </a:lnTo>
                  <a:lnTo>
                    <a:pt x="133" y="158"/>
                  </a:lnTo>
                  <a:lnTo>
                    <a:pt x="133" y="158"/>
                  </a:lnTo>
                  <a:lnTo>
                    <a:pt x="133" y="158"/>
                  </a:lnTo>
                  <a:lnTo>
                    <a:pt x="133" y="158"/>
                  </a:lnTo>
                  <a:lnTo>
                    <a:pt x="133" y="159"/>
                  </a:lnTo>
                  <a:lnTo>
                    <a:pt x="133" y="158"/>
                  </a:lnTo>
                  <a:lnTo>
                    <a:pt x="133" y="158"/>
                  </a:lnTo>
                  <a:lnTo>
                    <a:pt x="133" y="158"/>
                  </a:lnTo>
                  <a:lnTo>
                    <a:pt x="133" y="157"/>
                  </a:lnTo>
                  <a:lnTo>
                    <a:pt x="134" y="157"/>
                  </a:lnTo>
                  <a:lnTo>
                    <a:pt x="134" y="157"/>
                  </a:lnTo>
                  <a:lnTo>
                    <a:pt x="134" y="157"/>
                  </a:lnTo>
                  <a:lnTo>
                    <a:pt x="133" y="157"/>
                  </a:lnTo>
                  <a:lnTo>
                    <a:pt x="133" y="157"/>
                  </a:lnTo>
                  <a:lnTo>
                    <a:pt x="133" y="156"/>
                  </a:lnTo>
                  <a:lnTo>
                    <a:pt x="134" y="156"/>
                  </a:lnTo>
                  <a:lnTo>
                    <a:pt x="134" y="156"/>
                  </a:lnTo>
                  <a:lnTo>
                    <a:pt x="134" y="155"/>
                  </a:lnTo>
                  <a:lnTo>
                    <a:pt x="134" y="156"/>
                  </a:lnTo>
                  <a:lnTo>
                    <a:pt x="134" y="155"/>
                  </a:lnTo>
                  <a:lnTo>
                    <a:pt x="135" y="155"/>
                  </a:lnTo>
                  <a:lnTo>
                    <a:pt x="135" y="156"/>
                  </a:lnTo>
                  <a:lnTo>
                    <a:pt x="135" y="156"/>
                  </a:lnTo>
                  <a:lnTo>
                    <a:pt x="135" y="156"/>
                  </a:lnTo>
                  <a:lnTo>
                    <a:pt x="135" y="156"/>
                  </a:lnTo>
                  <a:lnTo>
                    <a:pt x="136" y="156"/>
                  </a:lnTo>
                  <a:lnTo>
                    <a:pt x="136" y="157"/>
                  </a:lnTo>
                  <a:lnTo>
                    <a:pt x="135" y="157"/>
                  </a:lnTo>
                  <a:lnTo>
                    <a:pt x="136" y="157"/>
                  </a:lnTo>
                  <a:lnTo>
                    <a:pt x="136" y="157"/>
                  </a:lnTo>
                  <a:lnTo>
                    <a:pt x="137" y="157"/>
                  </a:lnTo>
                  <a:lnTo>
                    <a:pt x="137" y="158"/>
                  </a:lnTo>
                  <a:lnTo>
                    <a:pt x="138" y="158"/>
                  </a:lnTo>
                  <a:lnTo>
                    <a:pt x="138" y="158"/>
                  </a:lnTo>
                  <a:lnTo>
                    <a:pt x="138" y="158"/>
                  </a:lnTo>
                  <a:lnTo>
                    <a:pt x="139" y="158"/>
                  </a:lnTo>
                  <a:lnTo>
                    <a:pt x="138" y="158"/>
                  </a:lnTo>
                  <a:lnTo>
                    <a:pt x="139" y="159"/>
                  </a:lnTo>
                  <a:lnTo>
                    <a:pt x="139" y="159"/>
                  </a:lnTo>
                  <a:lnTo>
                    <a:pt x="140" y="159"/>
                  </a:lnTo>
                  <a:lnTo>
                    <a:pt x="139" y="159"/>
                  </a:lnTo>
                  <a:lnTo>
                    <a:pt x="140" y="159"/>
                  </a:lnTo>
                  <a:lnTo>
                    <a:pt x="139" y="160"/>
                  </a:lnTo>
                  <a:lnTo>
                    <a:pt x="139" y="159"/>
                  </a:lnTo>
                  <a:lnTo>
                    <a:pt x="139" y="160"/>
                  </a:lnTo>
                  <a:lnTo>
                    <a:pt x="140" y="160"/>
                  </a:lnTo>
                  <a:lnTo>
                    <a:pt x="140" y="159"/>
                  </a:lnTo>
                  <a:lnTo>
                    <a:pt x="141" y="159"/>
                  </a:lnTo>
                  <a:lnTo>
                    <a:pt x="141" y="160"/>
                  </a:lnTo>
                  <a:lnTo>
                    <a:pt x="141" y="159"/>
                  </a:lnTo>
                  <a:lnTo>
                    <a:pt x="140" y="159"/>
                  </a:lnTo>
                  <a:lnTo>
                    <a:pt x="140" y="159"/>
                  </a:lnTo>
                  <a:lnTo>
                    <a:pt x="139" y="159"/>
                  </a:lnTo>
                  <a:lnTo>
                    <a:pt x="139" y="158"/>
                  </a:lnTo>
                  <a:lnTo>
                    <a:pt x="139" y="159"/>
                  </a:lnTo>
                  <a:lnTo>
                    <a:pt x="139" y="159"/>
                  </a:lnTo>
                  <a:lnTo>
                    <a:pt x="139" y="158"/>
                  </a:lnTo>
                  <a:lnTo>
                    <a:pt x="139" y="158"/>
                  </a:lnTo>
                  <a:lnTo>
                    <a:pt x="140" y="158"/>
                  </a:lnTo>
                  <a:lnTo>
                    <a:pt x="139" y="158"/>
                  </a:lnTo>
                  <a:lnTo>
                    <a:pt x="139" y="158"/>
                  </a:lnTo>
                  <a:lnTo>
                    <a:pt x="139" y="157"/>
                  </a:lnTo>
                  <a:lnTo>
                    <a:pt x="138" y="157"/>
                  </a:lnTo>
                  <a:lnTo>
                    <a:pt x="139" y="157"/>
                  </a:lnTo>
                  <a:lnTo>
                    <a:pt x="138" y="157"/>
                  </a:lnTo>
                  <a:lnTo>
                    <a:pt x="138" y="157"/>
                  </a:lnTo>
                  <a:lnTo>
                    <a:pt x="139" y="157"/>
                  </a:lnTo>
                  <a:lnTo>
                    <a:pt x="138" y="157"/>
                  </a:lnTo>
                  <a:lnTo>
                    <a:pt x="138" y="156"/>
                  </a:lnTo>
                  <a:lnTo>
                    <a:pt x="139" y="156"/>
                  </a:lnTo>
                  <a:lnTo>
                    <a:pt x="139" y="156"/>
                  </a:lnTo>
                  <a:lnTo>
                    <a:pt x="139" y="157"/>
                  </a:lnTo>
                  <a:lnTo>
                    <a:pt x="140" y="157"/>
                  </a:lnTo>
                  <a:lnTo>
                    <a:pt x="140" y="157"/>
                  </a:lnTo>
                  <a:lnTo>
                    <a:pt x="140" y="157"/>
                  </a:lnTo>
                  <a:lnTo>
                    <a:pt x="140" y="156"/>
                  </a:lnTo>
                  <a:lnTo>
                    <a:pt x="139" y="156"/>
                  </a:lnTo>
                  <a:lnTo>
                    <a:pt x="140" y="155"/>
                  </a:lnTo>
                  <a:lnTo>
                    <a:pt x="139" y="155"/>
                  </a:lnTo>
                  <a:lnTo>
                    <a:pt x="139" y="156"/>
                  </a:lnTo>
                  <a:lnTo>
                    <a:pt x="139" y="156"/>
                  </a:lnTo>
                  <a:lnTo>
                    <a:pt x="138" y="156"/>
                  </a:lnTo>
                  <a:lnTo>
                    <a:pt x="138" y="155"/>
                  </a:lnTo>
                  <a:lnTo>
                    <a:pt x="138" y="155"/>
                  </a:lnTo>
                  <a:lnTo>
                    <a:pt x="138" y="155"/>
                  </a:lnTo>
                  <a:lnTo>
                    <a:pt x="138" y="155"/>
                  </a:lnTo>
                  <a:lnTo>
                    <a:pt x="139" y="155"/>
                  </a:lnTo>
                  <a:lnTo>
                    <a:pt x="139" y="155"/>
                  </a:lnTo>
                  <a:lnTo>
                    <a:pt x="140" y="155"/>
                  </a:lnTo>
                  <a:lnTo>
                    <a:pt x="140" y="154"/>
                  </a:lnTo>
                  <a:lnTo>
                    <a:pt x="139" y="154"/>
                  </a:lnTo>
                  <a:lnTo>
                    <a:pt x="139" y="155"/>
                  </a:lnTo>
                  <a:lnTo>
                    <a:pt x="139" y="155"/>
                  </a:lnTo>
                  <a:lnTo>
                    <a:pt x="138" y="155"/>
                  </a:lnTo>
                  <a:lnTo>
                    <a:pt x="138" y="155"/>
                  </a:lnTo>
                  <a:lnTo>
                    <a:pt x="138" y="155"/>
                  </a:lnTo>
                  <a:lnTo>
                    <a:pt x="138" y="155"/>
                  </a:lnTo>
                  <a:lnTo>
                    <a:pt x="138" y="155"/>
                  </a:lnTo>
                  <a:lnTo>
                    <a:pt x="137" y="155"/>
                  </a:lnTo>
                  <a:lnTo>
                    <a:pt x="137" y="155"/>
                  </a:lnTo>
                  <a:lnTo>
                    <a:pt x="137" y="155"/>
                  </a:lnTo>
                  <a:lnTo>
                    <a:pt x="137" y="154"/>
                  </a:lnTo>
                  <a:lnTo>
                    <a:pt x="136" y="154"/>
                  </a:lnTo>
                  <a:lnTo>
                    <a:pt x="136" y="155"/>
                  </a:lnTo>
                  <a:lnTo>
                    <a:pt x="135" y="155"/>
                  </a:lnTo>
                  <a:lnTo>
                    <a:pt x="135" y="154"/>
                  </a:lnTo>
                  <a:lnTo>
                    <a:pt x="135" y="154"/>
                  </a:lnTo>
                  <a:lnTo>
                    <a:pt x="135" y="154"/>
                  </a:lnTo>
                  <a:lnTo>
                    <a:pt x="135" y="154"/>
                  </a:lnTo>
                  <a:lnTo>
                    <a:pt x="135" y="154"/>
                  </a:lnTo>
                  <a:lnTo>
                    <a:pt x="134" y="154"/>
                  </a:lnTo>
                  <a:lnTo>
                    <a:pt x="134" y="154"/>
                  </a:lnTo>
                  <a:lnTo>
                    <a:pt x="134" y="153"/>
                  </a:lnTo>
                  <a:lnTo>
                    <a:pt x="133" y="153"/>
                  </a:lnTo>
                  <a:lnTo>
                    <a:pt x="133" y="153"/>
                  </a:lnTo>
                  <a:lnTo>
                    <a:pt x="134" y="153"/>
                  </a:lnTo>
                  <a:lnTo>
                    <a:pt x="134" y="153"/>
                  </a:lnTo>
                  <a:lnTo>
                    <a:pt x="134" y="152"/>
                  </a:lnTo>
                  <a:lnTo>
                    <a:pt x="135" y="152"/>
                  </a:lnTo>
                  <a:lnTo>
                    <a:pt x="135" y="153"/>
                  </a:lnTo>
                  <a:lnTo>
                    <a:pt x="135" y="153"/>
                  </a:lnTo>
                  <a:lnTo>
                    <a:pt x="135" y="153"/>
                  </a:lnTo>
                  <a:lnTo>
                    <a:pt x="135" y="153"/>
                  </a:lnTo>
                  <a:lnTo>
                    <a:pt x="135" y="152"/>
                  </a:lnTo>
                  <a:lnTo>
                    <a:pt x="135" y="151"/>
                  </a:lnTo>
                  <a:lnTo>
                    <a:pt x="136" y="151"/>
                  </a:lnTo>
                  <a:lnTo>
                    <a:pt x="136" y="152"/>
                  </a:lnTo>
                  <a:lnTo>
                    <a:pt x="137" y="152"/>
                  </a:lnTo>
                  <a:lnTo>
                    <a:pt x="137" y="153"/>
                  </a:lnTo>
                  <a:lnTo>
                    <a:pt x="137" y="153"/>
                  </a:lnTo>
                  <a:lnTo>
                    <a:pt x="138" y="153"/>
                  </a:lnTo>
                  <a:lnTo>
                    <a:pt x="138" y="153"/>
                  </a:lnTo>
                  <a:lnTo>
                    <a:pt x="138" y="154"/>
                  </a:lnTo>
                  <a:lnTo>
                    <a:pt x="138" y="154"/>
                  </a:lnTo>
                  <a:lnTo>
                    <a:pt x="138" y="153"/>
                  </a:lnTo>
                  <a:lnTo>
                    <a:pt x="138" y="153"/>
                  </a:lnTo>
                  <a:lnTo>
                    <a:pt x="138" y="153"/>
                  </a:lnTo>
                  <a:lnTo>
                    <a:pt x="138" y="152"/>
                  </a:lnTo>
                  <a:lnTo>
                    <a:pt x="138" y="152"/>
                  </a:lnTo>
                  <a:lnTo>
                    <a:pt x="139" y="151"/>
                  </a:lnTo>
                  <a:lnTo>
                    <a:pt x="139" y="151"/>
                  </a:lnTo>
                  <a:lnTo>
                    <a:pt x="139" y="152"/>
                  </a:lnTo>
                  <a:lnTo>
                    <a:pt x="140" y="151"/>
                  </a:lnTo>
                  <a:lnTo>
                    <a:pt x="141" y="151"/>
                  </a:lnTo>
                  <a:lnTo>
                    <a:pt x="140" y="152"/>
                  </a:lnTo>
                  <a:lnTo>
                    <a:pt x="141" y="152"/>
                  </a:lnTo>
                  <a:lnTo>
                    <a:pt x="140" y="152"/>
                  </a:lnTo>
                  <a:lnTo>
                    <a:pt x="140" y="153"/>
                  </a:lnTo>
                  <a:lnTo>
                    <a:pt x="141" y="153"/>
                  </a:lnTo>
                  <a:lnTo>
                    <a:pt x="141" y="152"/>
                  </a:lnTo>
                  <a:lnTo>
                    <a:pt x="141" y="152"/>
                  </a:lnTo>
                  <a:lnTo>
                    <a:pt x="142" y="152"/>
                  </a:lnTo>
                  <a:lnTo>
                    <a:pt x="142" y="153"/>
                  </a:lnTo>
                  <a:lnTo>
                    <a:pt x="141" y="153"/>
                  </a:lnTo>
                  <a:lnTo>
                    <a:pt x="141" y="153"/>
                  </a:lnTo>
                  <a:lnTo>
                    <a:pt x="142" y="153"/>
                  </a:lnTo>
                  <a:lnTo>
                    <a:pt x="142" y="153"/>
                  </a:lnTo>
                  <a:lnTo>
                    <a:pt x="142" y="154"/>
                  </a:lnTo>
                  <a:lnTo>
                    <a:pt x="141" y="154"/>
                  </a:lnTo>
                  <a:lnTo>
                    <a:pt x="142" y="154"/>
                  </a:lnTo>
                  <a:lnTo>
                    <a:pt x="141" y="154"/>
                  </a:lnTo>
                  <a:lnTo>
                    <a:pt x="141" y="154"/>
                  </a:lnTo>
                  <a:lnTo>
                    <a:pt x="142" y="154"/>
                  </a:lnTo>
                  <a:lnTo>
                    <a:pt x="142" y="154"/>
                  </a:lnTo>
                  <a:lnTo>
                    <a:pt x="142" y="154"/>
                  </a:lnTo>
                  <a:lnTo>
                    <a:pt x="142" y="154"/>
                  </a:lnTo>
                  <a:lnTo>
                    <a:pt x="142" y="154"/>
                  </a:lnTo>
                  <a:lnTo>
                    <a:pt x="143" y="154"/>
                  </a:lnTo>
                  <a:lnTo>
                    <a:pt x="143" y="154"/>
                  </a:lnTo>
                  <a:lnTo>
                    <a:pt x="143" y="154"/>
                  </a:lnTo>
                  <a:lnTo>
                    <a:pt x="144" y="154"/>
                  </a:lnTo>
                  <a:lnTo>
                    <a:pt x="143" y="154"/>
                  </a:lnTo>
                  <a:lnTo>
                    <a:pt x="143" y="154"/>
                  </a:lnTo>
                  <a:lnTo>
                    <a:pt x="143" y="154"/>
                  </a:lnTo>
                  <a:lnTo>
                    <a:pt x="142" y="154"/>
                  </a:lnTo>
                  <a:lnTo>
                    <a:pt x="142" y="154"/>
                  </a:lnTo>
                  <a:lnTo>
                    <a:pt x="142" y="154"/>
                  </a:lnTo>
                  <a:lnTo>
                    <a:pt x="142" y="153"/>
                  </a:lnTo>
                  <a:lnTo>
                    <a:pt x="142" y="153"/>
                  </a:lnTo>
                  <a:lnTo>
                    <a:pt x="142" y="152"/>
                  </a:lnTo>
                  <a:lnTo>
                    <a:pt x="143" y="153"/>
                  </a:lnTo>
                  <a:lnTo>
                    <a:pt x="143" y="153"/>
                  </a:lnTo>
                  <a:lnTo>
                    <a:pt x="144" y="153"/>
                  </a:lnTo>
                  <a:lnTo>
                    <a:pt x="145" y="153"/>
                  </a:lnTo>
                  <a:lnTo>
                    <a:pt x="145" y="153"/>
                  </a:lnTo>
                  <a:lnTo>
                    <a:pt x="144" y="153"/>
                  </a:lnTo>
                  <a:lnTo>
                    <a:pt x="145" y="153"/>
                  </a:lnTo>
                  <a:lnTo>
                    <a:pt x="145" y="153"/>
                  </a:lnTo>
                  <a:lnTo>
                    <a:pt x="145" y="153"/>
                  </a:lnTo>
                  <a:lnTo>
                    <a:pt x="145" y="153"/>
                  </a:lnTo>
                  <a:lnTo>
                    <a:pt x="146" y="153"/>
                  </a:lnTo>
                  <a:lnTo>
                    <a:pt x="147" y="153"/>
                  </a:lnTo>
                  <a:lnTo>
                    <a:pt x="148" y="153"/>
                  </a:lnTo>
                  <a:lnTo>
                    <a:pt x="148" y="154"/>
                  </a:lnTo>
                  <a:lnTo>
                    <a:pt x="147" y="154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5" y="155"/>
                  </a:lnTo>
                  <a:lnTo>
                    <a:pt x="145" y="155"/>
                  </a:lnTo>
                  <a:lnTo>
                    <a:pt x="144" y="155"/>
                  </a:lnTo>
                  <a:lnTo>
                    <a:pt x="143" y="155"/>
                  </a:lnTo>
                  <a:lnTo>
                    <a:pt x="143" y="155"/>
                  </a:lnTo>
                  <a:lnTo>
                    <a:pt x="142" y="155"/>
                  </a:lnTo>
                  <a:lnTo>
                    <a:pt x="142" y="155"/>
                  </a:lnTo>
                  <a:lnTo>
                    <a:pt x="142" y="155"/>
                  </a:lnTo>
                  <a:lnTo>
                    <a:pt x="142" y="155"/>
                  </a:lnTo>
                  <a:lnTo>
                    <a:pt x="143" y="155"/>
                  </a:lnTo>
                  <a:lnTo>
                    <a:pt x="143" y="155"/>
                  </a:lnTo>
                  <a:lnTo>
                    <a:pt x="143" y="155"/>
                  </a:lnTo>
                  <a:lnTo>
                    <a:pt x="144" y="155"/>
                  </a:lnTo>
                  <a:lnTo>
                    <a:pt x="145" y="155"/>
                  </a:lnTo>
                  <a:lnTo>
                    <a:pt x="145" y="155"/>
                  </a:lnTo>
                  <a:lnTo>
                    <a:pt x="146" y="155"/>
                  </a:lnTo>
                  <a:lnTo>
                    <a:pt x="146" y="155"/>
                  </a:lnTo>
                  <a:lnTo>
                    <a:pt x="146" y="154"/>
                  </a:lnTo>
                  <a:lnTo>
                    <a:pt x="147" y="154"/>
                  </a:lnTo>
                  <a:lnTo>
                    <a:pt x="148" y="154"/>
                  </a:lnTo>
                  <a:lnTo>
                    <a:pt x="148" y="154"/>
                  </a:lnTo>
                  <a:lnTo>
                    <a:pt x="148" y="154"/>
                  </a:lnTo>
                  <a:lnTo>
                    <a:pt x="148" y="154"/>
                  </a:lnTo>
                  <a:lnTo>
                    <a:pt x="148" y="154"/>
                  </a:lnTo>
                  <a:lnTo>
                    <a:pt x="148" y="154"/>
                  </a:lnTo>
                  <a:lnTo>
                    <a:pt x="148" y="154"/>
                  </a:lnTo>
                  <a:lnTo>
                    <a:pt x="148" y="155"/>
                  </a:lnTo>
                  <a:lnTo>
                    <a:pt x="148" y="155"/>
                  </a:lnTo>
                  <a:lnTo>
                    <a:pt x="147" y="155"/>
                  </a:lnTo>
                  <a:lnTo>
                    <a:pt x="148" y="155"/>
                  </a:lnTo>
                  <a:lnTo>
                    <a:pt x="148" y="156"/>
                  </a:lnTo>
                  <a:lnTo>
                    <a:pt x="148" y="156"/>
                  </a:lnTo>
                  <a:lnTo>
                    <a:pt x="148" y="155"/>
                  </a:lnTo>
                  <a:lnTo>
                    <a:pt x="149" y="156"/>
                  </a:lnTo>
                  <a:lnTo>
                    <a:pt x="148" y="156"/>
                  </a:lnTo>
                  <a:lnTo>
                    <a:pt x="149" y="157"/>
                  </a:lnTo>
                  <a:lnTo>
                    <a:pt x="149" y="156"/>
                  </a:lnTo>
                  <a:lnTo>
                    <a:pt x="149" y="157"/>
                  </a:lnTo>
                  <a:lnTo>
                    <a:pt x="148" y="157"/>
                  </a:lnTo>
                  <a:lnTo>
                    <a:pt x="148" y="157"/>
                  </a:lnTo>
                  <a:lnTo>
                    <a:pt x="148" y="157"/>
                  </a:lnTo>
                  <a:lnTo>
                    <a:pt x="148" y="157"/>
                  </a:lnTo>
                  <a:lnTo>
                    <a:pt x="148" y="157"/>
                  </a:lnTo>
                  <a:lnTo>
                    <a:pt x="149" y="157"/>
                  </a:lnTo>
                  <a:lnTo>
                    <a:pt x="149" y="157"/>
                  </a:lnTo>
                  <a:lnTo>
                    <a:pt x="148" y="157"/>
                  </a:lnTo>
                  <a:lnTo>
                    <a:pt x="149" y="157"/>
                  </a:lnTo>
                  <a:lnTo>
                    <a:pt x="149" y="157"/>
                  </a:lnTo>
                  <a:lnTo>
                    <a:pt x="149" y="157"/>
                  </a:lnTo>
                  <a:lnTo>
                    <a:pt x="150" y="157"/>
                  </a:lnTo>
                  <a:lnTo>
                    <a:pt x="149" y="157"/>
                  </a:lnTo>
                  <a:lnTo>
                    <a:pt x="150" y="157"/>
                  </a:lnTo>
                  <a:lnTo>
                    <a:pt x="150" y="156"/>
                  </a:lnTo>
                  <a:lnTo>
                    <a:pt x="150" y="157"/>
                  </a:lnTo>
                  <a:lnTo>
                    <a:pt x="150" y="157"/>
                  </a:lnTo>
                  <a:lnTo>
                    <a:pt x="150" y="156"/>
                  </a:lnTo>
                  <a:lnTo>
                    <a:pt x="151" y="156"/>
                  </a:lnTo>
                  <a:lnTo>
                    <a:pt x="150" y="156"/>
                  </a:lnTo>
                  <a:lnTo>
                    <a:pt x="150" y="157"/>
                  </a:lnTo>
                  <a:lnTo>
                    <a:pt x="151" y="157"/>
                  </a:lnTo>
                  <a:lnTo>
                    <a:pt x="150" y="157"/>
                  </a:lnTo>
                  <a:lnTo>
                    <a:pt x="151" y="157"/>
                  </a:lnTo>
                  <a:lnTo>
                    <a:pt x="151" y="156"/>
                  </a:lnTo>
                  <a:lnTo>
                    <a:pt x="151" y="157"/>
                  </a:lnTo>
                  <a:lnTo>
                    <a:pt x="151" y="156"/>
                  </a:lnTo>
                  <a:lnTo>
                    <a:pt x="152" y="156"/>
                  </a:lnTo>
                  <a:lnTo>
                    <a:pt x="152" y="155"/>
                  </a:lnTo>
                  <a:lnTo>
                    <a:pt x="151" y="155"/>
                  </a:lnTo>
                  <a:lnTo>
                    <a:pt x="150" y="155"/>
                  </a:lnTo>
                  <a:lnTo>
                    <a:pt x="150" y="155"/>
                  </a:lnTo>
                  <a:lnTo>
                    <a:pt x="149" y="155"/>
                  </a:lnTo>
                  <a:lnTo>
                    <a:pt x="149" y="155"/>
                  </a:lnTo>
                  <a:lnTo>
                    <a:pt x="149" y="155"/>
                  </a:lnTo>
                  <a:lnTo>
                    <a:pt x="149" y="155"/>
                  </a:lnTo>
                  <a:lnTo>
                    <a:pt x="149" y="154"/>
                  </a:lnTo>
                  <a:lnTo>
                    <a:pt x="150" y="154"/>
                  </a:lnTo>
                  <a:lnTo>
                    <a:pt x="150" y="154"/>
                  </a:lnTo>
                  <a:lnTo>
                    <a:pt x="150" y="154"/>
                  </a:lnTo>
                  <a:lnTo>
                    <a:pt x="150" y="154"/>
                  </a:lnTo>
                  <a:lnTo>
                    <a:pt x="150" y="154"/>
                  </a:lnTo>
                  <a:lnTo>
                    <a:pt x="150" y="153"/>
                  </a:lnTo>
                  <a:lnTo>
                    <a:pt x="150" y="154"/>
                  </a:lnTo>
                  <a:lnTo>
                    <a:pt x="150" y="153"/>
                  </a:lnTo>
                  <a:lnTo>
                    <a:pt x="150" y="153"/>
                  </a:lnTo>
                  <a:lnTo>
                    <a:pt x="149" y="153"/>
                  </a:lnTo>
                  <a:lnTo>
                    <a:pt x="149" y="153"/>
                  </a:lnTo>
                  <a:lnTo>
                    <a:pt x="150" y="153"/>
                  </a:lnTo>
                  <a:lnTo>
                    <a:pt x="150" y="153"/>
                  </a:lnTo>
                  <a:lnTo>
                    <a:pt x="151" y="153"/>
                  </a:lnTo>
                  <a:lnTo>
                    <a:pt x="152" y="153"/>
                  </a:lnTo>
                  <a:lnTo>
                    <a:pt x="151" y="153"/>
                  </a:lnTo>
                  <a:lnTo>
                    <a:pt x="150" y="153"/>
                  </a:lnTo>
                  <a:lnTo>
                    <a:pt x="150" y="153"/>
                  </a:lnTo>
                  <a:lnTo>
                    <a:pt x="150" y="152"/>
                  </a:lnTo>
                  <a:lnTo>
                    <a:pt x="150" y="152"/>
                  </a:lnTo>
                  <a:lnTo>
                    <a:pt x="151" y="152"/>
                  </a:lnTo>
                  <a:lnTo>
                    <a:pt x="150" y="152"/>
                  </a:lnTo>
                  <a:lnTo>
                    <a:pt x="151" y="152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3" y="152"/>
                  </a:lnTo>
                  <a:lnTo>
                    <a:pt x="153" y="151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2" y="151"/>
                  </a:lnTo>
                  <a:lnTo>
                    <a:pt x="151" y="151"/>
                  </a:lnTo>
                  <a:lnTo>
                    <a:pt x="152" y="151"/>
                  </a:lnTo>
                  <a:lnTo>
                    <a:pt x="152" y="151"/>
                  </a:lnTo>
                  <a:lnTo>
                    <a:pt x="152" y="151"/>
                  </a:lnTo>
                  <a:lnTo>
                    <a:pt x="152" y="150"/>
                  </a:lnTo>
                  <a:lnTo>
                    <a:pt x="153" y="150"/>
                  </a:lnTo>
                  <a:lnTo>
                    <a:pt x="153" y="150"/>
                  </a:lnTo>
                  <a:lnTo>
                    <a:pt x="153" y="150"/>
                  </a:lnTo>
                  <a:lnTo>
                    <a:pt x="154" y="150"/>
                  </a:lnTo>
                  <a:lnTo>
                    <a:pt x="154" y="149"/>
                  </a:lnTo>
                  <a:lnTo>
                    <a:pt x="154" y="149"/>
                  </a:lnTo>
                  <a:lnTo>
                    <a:pt x="154" y="148"/>
                  </a:lnTo>
                  <a:lnTo>
                    <a:pt x="155" y="148"/>
                  </a:lnTo>
                  <a:lnTo>
                    <a:pt x="156" y="148"/>
                  </a:lnTo>
                  <a:lnTo>
                    <a:pt x="156" y="148"/>
                  </a:lnTo>
                  <a:lnTo>
                    <a:pt x="156" y="149"/>
                  </a:lnTo>
                  <a:lnTo>
                    <a:pt x="157" y="149"/>
                  </a:lnTo>
                  <a:lnTo>
                    <a:pt x="157" y="149"/>
                  </a:lnTo>
                  <a:lnTo>
                    <a:pt x="158" y="149"/>
                  </a:lnTo>
                  <a:lnTo>
                    <a:pt x="158" y="150"/>
                  </a:lnTo>
                  <a:lnTo>
                    <a:pt x="158" y="150"/>
                  </a:lnTo>
                  <a:lnTo>
                    <a:pt x="158" y="150"/>
                  </a:lnTo>
                  <a:lnTo>
                    <a:pt x="158" y="149"/>
                  </a:lnTo>
                  <a:lnTo>
                    <a:pt x="158" y="148"/>
                  </a:lnTo>
                  <a:lnTo>
                    <a:pt x="157" y="148"/>
                  </a:lnTo>
                  <a:lnTo>
                    <a:pt x="157" y="148"/>
                  </a:lnTo>
                  <a:lnTo>
                    <a:pt x="156" y="148"/>
                  </a:lnTo>
                  <a:lnTo>
                    <a:pt x="156" y="148"/>
                  </a:lnTo>
                  <a:lnTo>
                    <a:pt x="157" y="148"/>
                  </a:lnTo>
                  <a:lnTo>
                    <a:pt x="157" y="147"/>
                  </a:lnTo>
                  <a:lnTo>
                    <a:pt x="157" y="147"/>
                  </a:lnTo>
                  <a:lnTo>
                    <a:pt x="157" y="147"/>
                  </a:lnTo>
                  <a:lnTo>
                    <a:pt x="157" y="146"/>
                  </a:lnTo>
                  <a:lnTo>
                    <a:pt x="158" y="146"/>
                  </a:lnTo>
                  <a:lnTo>
                    <a:pt x="158" y="146"/>
                  </a:lnTo>
                  <a:lnTo>
                    <a:pt x="158" y="146"/>
                  </a:lnTo>
                  <a:lnTo>
                    <a:pt x="158" y="146"/>
                  </a:lnTo>
                  <a:lnTo>
                    <a:pt x="158" y="146"/>
                  </a:lnTo>
                  <a:lnTo>
                    <a:pt x="158" y="146"/>
                  </a:lnTo>
                  <a:lnTo>
                    <a:pt x="159" y="146"/>
                  </a:lnTo>
                  <a:lnTo>
                    <a:pt x="160" y="146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61" y="147"/>
                  </a:lnTo>
                  <a:lnTo>
                    <a:pt x="161" y="147"/>
                  </a:lnTo>
                  <a:lnTo>
                    <a:pt x="161" y="147"/>
                  </a:lnTo>
                  <a:lnTo>
                    <a:pt x="161" y="147"/>
                  </a:lnTo>
                  <a:lnTo>
                    <a:pt x="161" y="147"/>
                  </a:lnTo>
                  <a:lnTo>
                    <a:pt x="161" y="147"/>
                  </a:lnTo>
                  <a:lnTo>
                    <a:pt x="161" y="147"/>
                  </a:lnTo>
                  <a:lnTo>
                    <a:pt x="161" y="147"/>
                  </a:lnTo>
                  <a:lnTo>
                    <a:pt x="161" y="146"/>
                  </a:lnTo>
                  <a:lnTo>
                    <a:pt x="160" y="146"/>
                  </a:lnTo>
                  <a:lnTo>
                    <a:pt x="161" y="146"/>
                  </a:lnTo>
                  <a:lnTo>
                    <a:pt x="161" y="146"/>
                  </a:lnTo>
                  <a:lnTo>
                    <a:pt x="161" y="146"/>
                  </a:lnTo>
                  <a:lnTo>
                    <a:pt x="160" y="146"/>
                  </a:lnTo>
                  <a:lnTo>
                    <a:pt x="160" y="146"/>
                  </a:lnTo>
                  <a:lnTo>
                    <a:pt x="160" y="145"/>
                  </a:lnTo>
                  <a:lnTo>
                    <a:pt x="159" y="145"/>
                  </a:lnTo>
                  <a:lnTo>
                    <a:pt x="158" y="145"/>
                  </a:lnTo>
                  <a:lnTo>
                    <a:pt x="158" y="145"/>
                  </a:lnTo>
                  <a:lnTo>
                    <a:pt x="158" y="145"/>
                  </a:lnTo>
                  <a:lnTo>
                    <a:pt x="158" y="145"/>
                  </a:lnTo>
                  <a:lnTo>
                    <a:pt x="157" y="144"/>
                  </a:lnTo>
                  <a:lnTo>
                    <a:pt x="158" y="144"/>
                  </a:lnTo>
                  <a:lnTo>
                    <a:pt x="158" y="144"/>
                  </a:lnTo>
                  <a:lnTo>
                    <a:pt x="157" y="144"/>
                  </a:lnTo>
                  <a:lnTo>
                    <a:pt x="158" y="144"/>
                  </a:lnTo>
                  <a:lnTo>
                    <a:pt x="158" y="143"/>
                  </a:lnTo>
                  <a:lnTo>
                    <a:pt x="158" y="143"/>
                  </a:lnTo>
                  <a:lnTo>
                    <a:pt x="158" y="143"/>
                  </a:lnTo>
                  <a:lnTo>
                    <a:pt x="158" y="143"/>
                  </a:lnTo>
                  <a:lnTo>
                    <a:pt x="159" y="143"/>
                  </a:lnTo>
                  <a:lnTo>
                    <a:pt x="158" y="143"/>
                  </a:lnTo>
                  <a:lnTo>
                    <a:pt x="158" y="144"/>
                  </a:lnTo>
                  <a:lnTo>
                    <a:pt x="159" y="144"/>
                  </a:lnTo>
                  <a:lnTo>
                    <a:pt x="160" y="144"/>
                  </a:lnTo>
                  <a:lnTo>
                    <a:pt x="160" y="144"/>
                  </a:lnTo>
                  <a:lnTo>
                    <a:pt x="161" y="144"/>
                  </a:lnTo>
                  <a:lnTo>
                    <a:pt x="161" y="144"/>
                  </a:lnTo>
                  <a:lnTo>
                    <a:pt x="160" y="144"/>
                  </a:lnTo>
                  <a:lnTo>
                    <a:pt x="160" y="143"/>
                  </a:lnTo>
                  <a:lnTo>
                    <a:pt x="161" y="143"/>
                  </a:lnTo>
                  <a:lnTo>
                    <a:pt x="161" y="143"/>
                  </a:lnTo>
                  <a:lnTo>
                    <a:pt x="161" y="143"/>
                  </a:lnTo>
                  <a:lnTo>
                    <a:pt x="160" y="143"/>
                  </a:lnTo>
                  <a:lnTo>
                    <a:pt x="161" y="143"/>
                  </a:lnTo>
                  <a:lnTo>
                    <a:pt x="160" y="143"/>
                  </a:lnTo>
                  <a:lnTo>
                    <a:pt x="160" y="142"/>
                  </a:lnTo>
                  <a:lnTo>
                    <a:pt x="161" y="142"/>
                  </a:lnTo>
                  <a:lnTo>
                    <a:pt x="160" y="142"/>
                  </a:lnTo>
                  <a:lnTo>
                    <a:pt x="160" y="142"/>
                  </a:lnTo>
                  <a:lnTo>
                    <a:pt x="160" y="142"/>
                  </a:lnTo>
                  <a:lnTo>
                    <a:pt x="161" y="142"/>
                  </a:lnTo>
                  <a:lnTo>
                    <a:pt x="160" y="142"/>
                  </a:lnTo>
                  <a:lnTo>
                    <a:pt x="160" y="141"/>
                  </a:lnTo>
                  <a:lnTo>
                    <a:pt x="161" y="141"/>
                  </a:lnTo>
                  <a:lnTo>
                    <a:pt x="161" y="142"/>
                  </a:lnTo>
                  <a:lnTo>
                    <a:pt x="161" y="142"/>
                  </a:lnTo>
                  <a:lnTo>
                    <a:pt x="161" y="142"/>
                  </a:lnTo>
                  <a:lnTo>
                    <a:pt x="161" y="142"/>
                  </a:lnTo>
                  <a:lnTo>
                    <a:pt x="161" y="142"/>
                  </a:lnTo>
                  <a:lnTo>
                    <a:pt x="161" y="142"/>
                  </a:lnTo>
                  <a:lnTo>
                    <a:pt x="161" y="142"/>
                  </a:lnTo>
                  <a:lnTo>
                    <a:pt x="161" y="142"/>
                  </a:lnTo>
                  <a:lnTo>
                    <a:pt x="161" y="142"/>
                  </a:lnTo>
                  <a:lnTo>
                    <a:pt x="161" y="142"/>
                  </a:lnTo>
                  <a:lnTo>
                    <a:pt x="162" y="142"/>
                  </a:lnTo>
                  <a:lnTo>
                    <a:pt x="162" y="142"/>
                  </a:lnTo>
                  <a:lnTo>
                    <a:pt x="163" y="142"/>
                  </a:lnTo>
                  <a:lnTo>
                    <a:pt x="163" y="143"/>
                  </a:lnTo>
                  <a:lnTo>
                    <a:pt x="162" y="143"/>
                  </a:lnTo>
                  <a:lnTo>
                    <a:pt x="163" y="143"/>
                  </a:lnTo>
                  <a:lnTo>
                    <a:pt x="163" y="143"/>
                  </a:lnTo>
                  <a:lnTo>
                    <a:pt x="163" y="142"/>
                  </a:lnTo>
                  <a:lnTo>
                    <a:pt x="163" y="142"/>
                  </a:lnTo>
                  <a:lnTo>
                    <a:pt x="164" y="142"/>
                  </a:lnTo>
                  <a:lnTo>
                    <a:pt x="164" y="142"/>
                  </a:lnTo>
                  <a:lnTo>
                    <a:pt x="164" y="142"/>
                  </a:lnTo>
                  <a:lnTo>
                    <a:pt x="164" y="143"/>
                  </a:lnTo>
                  <a:lnTo>
                    <a:pt x="163" y="143"/>
                  </a:lnTo>
                  <a:lnTo>
                    <a:pt x="163" y="143"/>
                  </a:lnTo>
                  <a:lnTo>
                    <a:pt x="163" y="143"/>
                  </a:lnTo>
                  <a:lnTo>
                    <a:pt x="163" y="143"/>
                  </a:lnTo>
                  <a:lnTo>
                    <a:pt x="164" y="143"/>
                  </a:lnTo>
                  <a:lnTo>
                    <a:pt x="164" y="143"/>
                  </a:lnTo>
                  <a:lnTo>
                    <a:pt x="165" y="143"/>
                  </a:lnTo>
                  <a:lnTo>
                    <a:pt x="165" y="143"/>
                  </a:lnTo>
                  <a:lnTo>
                    <a:pt x="165" y="143"/>
                  </a:lnTo>
                  <a:lnTo>
                    <a:pt x="165" y="144"/>
                  </a:lnTo>
                  <a:lnTo>
                    <a:pt x="165" y="144"/>
                  </a:lnTo>
                  <a:lnTo>
                    <a:pt x="166" y="144"/>
                  </a:lnTo>
                  <a:lnTo>
                    <a:pt x="166" y="144"/>
                  </a:lnTo>
                  <a:lnTo>
                    <a:pt x="166" y="144"/>
                  </a:lnTo>
                  <a:lnTo>
                    <a:pt x="166" y="144"/>
                  </a:lnTo>
                  <a:lnTo>
                    <a:pt x="167" y="144"/>
                  </a:lnTo>
                  <a:lnTo>
                    <a:pt x="166" y="144"/>
                  </a:lnTo>
                  <a:lnTo>
                    <a:pt x="167" y="144"/>
                  </a:lnTo>
                  <a:lnTo>
                    <a:pt x="167" y="143"/>
                  </a:lnTo>
                  <a:lnTo>
                    <a:pt x="166" y="143"/>
                  </a:lnTo>
                  <a:lnTo>
                    <a:pt x="167" y="143"/>
                  </a:lnTo>
                  <a:lnTo>
                    <a:pt x="167" y="143"/>
                  </a:lnTo>
                  <a:lnTo>
                    <a:pt x="167" y="142"/>
                  </a:lnTo>
                  <a:lnTo>
                    <a:pt x="166" y="142"/>
                  </a:lnTo>
                  <a:lnTo>
                    <a:pt x="166" y="142"/>
                  </a:lnTo>
                  <a:lnTo>
                    <a:pt x="167" y="142"/>
                  </a:lnTo>
                  <a:lnTo>
                    <a:pt x="167" y="142"/>
                  </a:lnTo>
                  <a:lnTo>
                    <a:pt x="167" y="142"/>
                  </a:lnTo>
                  <a:lnTo>
                    <a:pt x="168" y="142"/>
                  </a:lnTo>
                  <a:lnTo>
                    <a:pt x="168" y="143"/>
                  </a:lnTo>
                  <a:lnTo>
                    <a:pt x="168" y="143"/>
                  </a:lnTo>
                  <a:lnTo>
                    <a:pt x="168" y="143"/>
                  </a:lnTo>
                  <a:lnTo>
                    <a:pt x="167" y="143"/>
                  </a:lnTo>
                  <a:lnTo>
                    <a:pt x="167" y="144"/>
                  </a:lnTo>
                  <a:lnTo>
                    <a:pt x="168" y="143"/>
                  </a:lnTo>
                  <a:lnTo>
                    <a:pt x="168" y="143"/>
                  </a:lnTo>
                  <a:lnTo>
                    <a:pt x="168" y="143"/>
                  </a:lnTo>
                  <a:lnTo>
                    <a:pt x="169" y="143"/>
                  </a:lnTo>
                  <a:lnTo>
                    <a:pt x="169" y="143"/>
                  </a:lnTo>
                  <a:lnTo>
                    <a:pt x="169" y="143"/>
                  </a:lnTo>
                  <a:lnTo>
                    <a:pt x="169" y="143"/>
                  </a:lnTo>
                  <a:lnTo>
                    <a:pt x="170" y="143"/>
                  </a:lnTo>
                  <a:lnTo>
                    <a:pt x="170" y="143"/>
                  </a:lnTo>
                  <a:lnTo>
                    <a:pt x="171" y="143"/>
                  </a:lnTo>
                  <a:lnTo>
                    <a:pt x="171" y="143"/>
                  </a:lnTo>
                  <a:lnTo>
                    <a:pt x="170" y="143"/>
                  </a:lnTo>
                  <a:lnTo>
                    <a:pt x="171" y="143"/>
                  </a:lnTo>
                  <a:lnTo>
                    <a:pt x="171" y="143"/>
                  </a:lnTo>
                  <a:lnTo>
                    <a:pt x="171" y="143"/>
                  </a:lnTo>
                  <a:lnTo>
                    <a:pt x="171" y="144"/>
                  </a:lnTo>
                  <a:lnTo>
                    <a:pt x="170" y="144"/>
                  </a:lnTo>
                  <a:lnTo>
                    <a:pt x="171" y="144"/>
                  </a:lnTo>
                  <a:lnTo>
                    <a:pt x="170" y="144"/>
                  </a:lnTo>
                  <a:lnTo>
                    <a:pt x="170" y="144"/>
                  </a:lnTo>
                  <a:lnTo>
                    <a:pt x="169" y="144"/>
                  </a:lnTo>
                  <a:lnTo>
                    <a:pt x="170" y="144"/>
                  </a:lnTo>
                  <a:lnTo>
                    <a:pt x="169" y="144"/>
                  </a:lnTo>
                  <a:lnTo>
                    <a:pt x="169" y="144"/>
                  </a:lnTo>
                  <a:lnTo>
                    <a:pt x="169" y="145"/>
                  </a:lnTo>
                  <a:lnTo>
                    <a:pt x="168" y="145"/>
                  </a:lnTo>
                  <a:lnTo>
                    <a:pt x="169" y="145"/>
                  </a:lnTo>
                  <a:lnTo>
                    <a:pt x="168" y="145"/>
                  </a:lnTo>
                  <a:lnTo>
                    <a:pt x="169" y="145"/>
                  </a:lnTo>
                  <a:lnTo>
                    <a:pt x="168" y="145"/>
                  </a:lnTo>
                  <a:lnTo>
                    <a:pt x="169" y="145"/>
                  </a:lnTo>
                  <a:lnTo>
                    <a:pt x="169" y="145"/>
                  </a:lnTo>
                  <a:lnTo>
                    <a:pt x="169" y="145"/>
                  </a:lnTo>
                  <a:lnTo>
                    <a:pt x="169" y="145"/>
                  </a:lnTo>
                  <a:lnTo>
                    <a:pt x="169" y="146"/>
                  </a:lnTo>
                  <a:lnTo>
                    <a:pt x="169" y="145"/>
                  </a:lnTo>
                  <a:lnTo>
                    <a:pt x="168" y="146"/>
                  </a:lnTo>
                  <a:lnTo>
                    <a:pt x="168" y="146"/>
                  </a:lnTo>
                  <a:lnTo>
                    <a:pt x="168" y="146"/>
                  </a:lnTo>
                  <a:lnTo>
                    <a:pt x="167" y="146"/>
                  </a:lnTo>
                  <a:lnTo>
                    <a:pt x="167" y="146"/>
                  </a:lnTo>
                  <a:lnTo>
                    <a:pt x="167" y="146"/>
                  </a:lnTo>
                  <a:lnTo>
                    <a:pt x="167" y="147"/>
                  </a:lnTo>
                  <a:lnTo>
                    <a:pt x="167" y="147"/>
                  </a:lnTo>
                  <a:lnTo>
                    <a:pt x="166" y="147"/>
                  </a:lnTo>
                  <a:lnTo>
                    <a:pt x="165" y="147"/>
                  </a:lnTo>
                  <a:lnTo>
                    <a:pt x="165" y="148"/>
                  </a:lnTo>
                  <a:lnTo>
                    <a:pt x="165" y="148"/>
                  </a:lnTo>
                  <a:lnTo>
                    <a:pt x="164" y="148"/>
                  </a:lnTo>
                  <a:lnTo>
                    <a:pt x="165" y="148"/>
                  </a:lnTo>
                  <a:lnTo>
                    <a:pt x="165" y="148"/>
                  </a:lnTo>
                  <a:lnTo>
                    <a:pt x="165" y="149"/>
                  </a:lnTo>
                  <a:lnTo>
                    <a:pt x="164" y="149"/>
                  </a:lnTo>
                  <a:lnTo>
                    <a:pt x="164" y="148"/>
                  </a:lnTo>
                  <a:lnTo>
                    <a:pt x="164" y="149"/>
                  </a:lnTo>
                  <a:lnTo>
                    <a:pt x="165" y="149"/>
                  </a:lnTo>
                  <a:lnTo>
                    <a:pt x="165" y="149"/>
                  </a:lnTo>
                  <a:lnTo>
                    <a:pt x="166" y="149"/>
                  </a:lnTo>
                  <a:lnTo>
                    <a:pt x="165" y="149"/>
                  </a:lnTo>
                  <a:lnTo>
                    <a:pt x="165" y="150"/>
                  </a:lnTo>
                  <a:lnTo>
                    <a:pt x="165" y="150"/>
                  </a:lnTo>
                  <a:lnTo>
                    <a:pt x="165" y="150"/>
                  </a:lnTo>
                  <a:lnTo>
                    <a:pt x="165" y="150"/>
                  </a:lnTo>
                  <a:lnTo>
                    <a:pt x="165" y="150"/>
                  </a:lnTo>
                  <a:lnTo>
                    <a:pt x="165" y="150"/>
                  </a:lnTo>
                  <a:lnTo>
                    <a:pt x="165" y="150"/>
                  </a:lnTo>
                  <a:lnTo>
                    <a:pt x="165" y="150"/>
                  </a:lnTo>
                  <a:lnTo>
                    <a:pt x="164" y="150"/>
                  </a:lnTo>
                  <a:lnTo>
                    <a:pt x="164" y="151"/>
                  </a:lnTo>
                  <a:lnTo>
                    <a:pt x="164" y="151"/>
                  </a:lnTo>
                  <a:lnTo>
                    <a:pt x="164" y="151"/>
                  </a:lnTo>
                  <a:lnTo>
                    <a:pt x="165" y="151"/>
                  </a:lnTo>
                  <a:lnTo>
                    <a:pt x="164" y="151"/>
                  </a:lnTo>
                  <a:lnTo>
                    <a:pt x="165" y="151"/>
                  </a:lnTo>
                  <a:lnTo>
                    <a:pt x="164" y="151"/>
                  </a:lnTo>
                  <a:lnTo>
                    <a:pt x="164" y="151"/>
                  </a:lnTo>
                  <a:lnTo>
                    <a:pt x="165" y="151"/>
                  </a:lnTo>
                  <a:lnTo>
                    <a:pt x="165" y="152"/>
                  </a:lnTo>
                  <a:lnTo>
                    <a:pt x="164" y="152"/>
                  </a:lnTo>
                  <a:lnTo>
                    <a:pt x="165" y="152"/>
                  </a:lnTo>
                  <a:lnTo>
                    <a:pt x="164" y="152"/>
                  </a:lnTo>
                  <a:lnTo>
                    <a:pt x="164" y="152"/>
                  </a:lnTo>
                  <a:lnTo>
                    <a:pt x="164" y="153"/>
                  </a:lnTo>
                  <a:lnTo>
                    <a:pt x="163" y="153"/>
                  </a:lnTo>
                  <a:lnTo>
                    <a:pt x="163" y="153"/>
                  </a:lnTo>
                  <a:lnTo>
                    <a:pt x="163" y="154"/>
                  </a:lnTo>
                  <a:lnTo>
                    <a:pt x="163" y="154"/>
                  </a:lnTo>
                  <a:lnTo>
                    <a:pt x="163" y="155"/>
                  </a:lnTo>
                  <a:lnTo>
                    <a:pt x="164" y="155"/>
                  </a:lnTo>
                  <a:lnTo>
                    <a:pt x="163" y="155"/>
                  </a:lnTo>
                  <a:lnTo>
                    <a:pt x="164" y="155"/>
                  </a:lnTo>
                  <a:lnTo>
                    <a:pt x="164" y="155"/>
                  </a:lnTo>
                  <a:lnTo>
                    <a:pt x="164" y="155"/>
                  </a:lnTo>
                  <a:lnTo>
                    <a:pt x="164" y="154"/>
                  </a:lnTo>
                  <a:lnTo>
                    <a:pt x="164" y="154"/>
                  </a:lnTo>
                  <a:lnTo>
                    <a:pt x="164" y="154"/>
                  </a:lnTo>
                  <a:lnTo>
                    <a:pt x="164" y="153"/>
                  </a:lnTo>
                  <a:lnTo>
                    <a:pt x="164" y="154"/>
                  </a:lnTo>
                  <a:lnTo>
                    <a:pt x="165" y="154"/>
                  </a:lnTo>
                  <a:lnTo>
                    <a:pt x="164" y="154"/>
                  </a:lnTo>
                  <a:lnTo>
                    <a:pt x="164" y="154"/>
                  </a:lnTo>
                  <a:lnTo>
                    <a:pt x="165" y="154"/>
                  </a:lnTo>
                  <a:lnTo>
                    <a:pt x="165" y="154"/>
                  </a:lnTo>
                  <a:lnTo>
                    <a:pt x="165" y="154"/>
                  </a:lnTo>
                  <a:lnTo>
                    <a:pt x="165" y="154"/>
                  </a:lnTo>
                  <a:lnTo>
                    <a:pt x="164" y="154"/>
                  </a:lnTo>
                  <a:lnTo>
                    <a:pt x="164" y="155"/>
                  </a:lnTo>
                  <a:lnTo>
                    <a:pt x="165" y="155"/>
                  </a:lnTo>
                  <a:lnTo>
                    <a:pt x="165" y="155"/>
                  </a:lnTo>
                  <a:lnTo>
                    <a:pt x="165" y="154"/>
                  </a:lnTo>
                  <a:lnTo>
                    <a:pt x="165" y="154"/>
                  </a:lnTo>
                  <a:lnTo>
                    <a:pt x="166" y="154"/>
                  </a:lnTo>
                  <a:lnTo>
                    <a:pt x="166" y="153"/>
                  </a:lnTo>
                  <a:lnTo>
                    <a:pt x="167" y="153"/>
                  </a:lnTo>
                  <a:lnTo>
                    <a:pt x="167" y="153"/>
                  </a:lnTo>
                  <a:lnTo>
                    <a:pt x="167" y="153"/>
                  </a:lnTo>
                  <a:lnTo>
                    <a:pt x="167" y="152"/>
                  </a:lnTo>
                  <a:lnTo>
                    <a:pt x="168" y="152"/>
                  </a:lnTo>
                  <a:lnTo>
                    <a:pt x="168" y="151"/>
                  </a:lnTo>
                  <a:lnTo>
                    <a:pt x="167" y="151"/>
                  </a:lnTo>
                  <a:lnTo>
                    <a:pt x="167" y="151"/>
                  </a:lnTo>
                  <a:lnTo>
                    <a:pt x="167" y="151"/>
                  </a:lnTo>
                  <a:lnTo>
                    <a:pt x="167" y="151"/>
                  </a:lnTo>
                  <a:lnTo>
                    <a:pt x="167" y="151"/>
                  </a:lnTo>
                  <a:lnTo>
                    <a:pt x="167" y="151"/>
                  </a:lnTo>
                  <a:lnTo>
                    <a:pt x="167" y="151"/>
                  </a:lnTo>
                  <a:lnTo>
                    <a:pt x="168" y="150"/>
                  </a:lnTo>
                  <a:lnTo>
                    <a:pt x="168" y="150"/>
                  </a:lnTo>
                  <a:lnTo>
                    <a:pt x="168" y="150"/>
                  </a:lnTo>
                  <a:lnTo>
                    <a:pt x="168" y="150"/>
                  </a:lnTo>
                  <a:lnTo>
                    <a:pt x="168" y="150"/>
                  </a:lnTo>
                  <a:lnTo>
                    <a:pt x="169" y="149"/>
                  </a:lnTo>
                  <a:lnTo>
                    <a:pt x="169" y="148"/>
                  </a:lnTo>
                  <a:lnTo>
                    <a:pt x="170" y="148"/>
                  </a:lnTo>
                  <a:lnTo>
                    <a:pt x="170" y="148"/>
                  </a:lnTo>
                  <a:lnTo>
                    <a:pt x="171" y="148"/>
                  </a:lnTo>
                  <a:lnTo>
                    <a:pt x="171" y="147"/>
                  </a:lnTo>
                  <a:lnTo>
                    <a:pt x="171" y="147"/>
                  </a:lnTo>
                  <a:lnTo>
                    <a:pt x="172" y="147"/>
                  </a:lnTo>
                  <a:lnTo>
                    <a:pt x="171" y="147"/>
                  </a:lnTo>
                  <a:lnTo>
                    <a:pt x="172" y="147"/>
                  </a:lnTo>
                  <a:lnTo>
                    <a:pt x="172" y="146"/>
                  </a:lnTo>
                  <a:lnTo>
                    <a:pt x="172" y="146"/>
                  </a:lnTo>
                  <a:lnTo>
                    <a:pt x="172" y="146"/>
                  </a:lnTo>
                  <a:lnTo>
                    <a:pt x="173" y="145"/>
                  </a:lnTo>
                  <a:lnTo>
                    <a:pt x="173" y="144"/>
                  </a:lnTo>
                  <a:lnTo>
                    <a:pt x="174" y="144"/>
                  </a:lnTo>
                  <a:lnTo>
                    <a:pt x="174" y="144"/>
                  </a:lnTo>
                  <a:lnTo>
                    <a:pt x="174" y="144"/>
                  </a:lnTo>
                  <a:lnTo>
                    <a:pt x="175" y="143"/>
                  </a:lnTo>
                  <a:lnTo>
                    <a:pt x="175" y="143"/>
                  </a:lnTo>
                  <a:lnTo>
                    <a:pt x="175" y="143"/>
                  </a:lnTo>
                  <a:lnTo>
                    <a:pt x="176" y="143"/>
                  </a:lnTo>
                  <a:lnTo>
                    <a:pt x="176" y="142"/>
                  </a:lnTo>
                  <a:lnTo>
                    <a:pt x="176" y="142"/>
                  </a:lnTo>
                  <a:lnTo>
                    <a:pt x="177" y="142"/>
                  </a:lnTo>
                  <a:lnTo>
                    <a:pt x="178" y="142"/>
                  </a:lnTo>
                  <a:lnTo>
                    <a:pt x="177" y="142"/>
                  </a:lnTo>
                  <a:lnTo>
                    <a:pt x="178" y="142"/>
                  </a:lnTo>
                  <a:lnTo>
                    <a:pt x="178" y="143"/>
                  </a:lnTo>
                  <a:lnTo>
                    <a:pt x="178" y="143"/>
                  </a:lnTo>
                  <a:lnTo>
                    <a:pt x="177" y="143"/>
                  </a:lnTo>
                  <a:lnTo>
                    <a:pt x="177" y="144"/>
                  </a:lnTo>
                  <a:lnTo>
                    <a:pt x="177" y="143"/>
                  </a:lnTo>
                  <a:lnTo>
                    <a:pt x="177" y="144"/>
                  </a:lnTo>
                  <a:lnTo>
                    <a:pt x="178" y="144"/>
                  </a:lnTo>
                  <a:lnTo>
                    <a:pt x="178" y="144"/>
                  </a:lnTo>
                  <a:lnTo>
                    <a:pt x="177" y="144"/>
                  </a:lnTo>
                  <a:lnTo>
                    <a:pt x="177" y="145"/>
                  </a:lnTo>
                  <a:lnTo>
                    <a:pt x="177" y="146"/>
                  </a:lnTo>
                  <a:lnTo>
                    <a:pt x="176" y="146"/>
                  </a:lnTo>
                  <a:lnTo>
                    <a:pt x="176" y="146"/>
                  </a:lnTo>
                  <a:lnTo>
                    <a:pt x="176" y="146"/>
                  </a:lnTo>
                  <a:lnTo>
                    <a:pt x="175" y="146"/>
                  </a:lnTo>
                  <a:lnTo>
                    <a:pt x="175" y="146"/>
                  </a:lnTo>
                  <a:lnTo>
                    <a:pt x="174" y="147"/>
                  </a:lnTo>
                  <a:lnTo>
                    <a:pt x="175" y="146"/>
                  </a:lnTo>
                  <a:lnTo>
                    <a:pt x="175" y="147"/>
                  </a:lnTo>
                  <a:lnTo>
                    <a:pt x="175" y="146"/>
                  </a:lnTo>
                  <a:lnTo>
                    <a:pt x="175" y="146"/>
                  </a:lnTo>
                  <a:lnTo>
                    <a:pt x="176" y="146"/>
                  </a:lnTo>
                  <a:lnTo>
                    <a:pt x="176" y="146"/>
                  </a:lnTo>
                  <a:lnTo>
                    <a:pt x="177" y="146"/>
                  </a:lnTo>
                  <a:lnTo>
                    <a:pt x="176" y="146"/>
                  </a:lnTo>
                  <a:lnTo>
                    <a:pt x="176" y="147"/>
                  </a:lnTo>
                  <a:lnTo>
                    <a:pt x="177" y="147"/>
                  </a:lnTo>
                  <a:lnTo>
                    <a:pt x="176" y="147"/>
                  </a:lnTo>
                  <a:lnTo>
                    <a:pt x="177" y="147"/>
                  </a:lnTo>
                  <a:lnTo>
                    <a:pt x="176" y="147"/>
                  </a:lnTo>
                  <a:lnTo>
                    <a:pt x="177" y="147"/>
                  </a:lnTo>
                  <a:lnTo>
                    <a:pt x="176" y="147"/>
                  </a:lnTo>
                  <a:lnTo>
                    <a:pt x="177" y="147"/>
                  </a:lnTo>
                  <a:lnTo>
                    <a:pt x="176" y="147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76" y="149"/>
                  </a:lnTo>
                  <a:lnTo>
                    <a:pt x="176" y="149"/>
                  </a:lnTo>
                  <a:lnTo>
                    <a:pt x="176" y="150"/>
                  </a:lnTo>
                  <a:lnTo>
                    <a:pt x="176" y="150"/>
                  </a:lnTo>
                  <a:lnTo>
                    <a:pt x="176" y="151"/>
                  </a:lnTo>
                  <a:lnTo>
                    <a:pt x="175" y="151"/>
                  </a:lnTo>
                  <a:lnTo>
                    <a:pt x="176" y="151"/>
                  </a:lnTo>
                  <a:lnTo>
                    <a:pt x="175" y="151"/>
                  </a:lnTo>
                  <a:lnTo>
                    <a:pt x="176" y="151"/>
                  </a:lnTo>
                  <a:lnTo>
                    <a:pt x="176" y="150"/>
                  </a:lnTo>
                  <a:lnTo>
                    <a:pt x="176" y="150"/>
                  </a:lnTo>
                  <a:lnTo>
                    <a:pt x="177" y="150"/>
                  </a:lnTo>
                  <a:lnTo>
                    <a:pt x="176" y="150"/>
                  </a:lnTo>
                  <a:lnTo>
                    <a:pt x="177" y="150"/>
                  </a:lnTo>
                  <a:lnTo>
                    <a:pt x="176" y="150"/>
                  </a:lnTo>
                  <a:lnTo>
                    <a:pt x="176" y="150"/>
                  </a:lnTo>
                  <a:lnTo>
                    <a:pt x="177" y="150"/>
                  </a:lnTo>
                  <a:lnTo>
                    <a:pt x="177" y="150"/>
                  </a:lnTo>
                  <a:lnTo>
                    <a:pt x="178" y="150"/>
                  </a:lnTo>
                  <a:lnTo>
                    <a:pt x="178" y="150"/>
                  </a:lnTo>
                  <a:lnTo>
                    <a:pt x="178" y="150"/>
                  </a:lnTo>
                  <a:lnTo>
                    <a:pt x="178" y="150"/>
                  </a:lnTo>
                  <a:lnTo>
                    <a:pt x="178" y="149"/>
                  </a:lnTo>
                  <a:lnTo>
                    <a:pt x="178" y="149"/>
                  </a:lnTo>
                  <a:lnTo>
                    <a:pt x="178" y="149"/>
                  </a:lnTo>
                  <a:lnTo>
                    <a:pt x="178" y="149"/>
                  </a:lnTo>
                  <a:lnTo>
                    <a:pt x="179" y="149"/>
                  </a:lnTo>
                  <a:lnTo>
                    <a:pt x="179" y="149"/>
                  </a:lnTo>
                  <a:lnTo>
                    <a:pt x="179" y="150"/>
                  </a:lnTo>
                  <a:lnTo>
                    <a:pt x="179" y="149"/>
                  </a:lnTo>
                  <a:lnTo>
                    <a:pt x="180" y="149"/>
                  </a:lnTo>
                  <a:lnTo>
                    <a:pt x="180" y="149"/>
                  </a:lnTo>
                  <a:lnTo>
                    <a:pt x="180" y="149"/>
                  </a:lnTo>
                  <a:lnTo>
                    <a:pt x="180" y="149"/>
                  </a:lnTo>
                  <a:lnTo>
                    <a:pt x="180" y="149"/>
                  </a:lnTo>
                  <a:lnTo>
                    <a:pt x="180" y="148"/>
                  </a:lnTo>
                  <a:lnTo>
                    <a:pt x="179" y="148"/>
                  </a:lnTo>
                  <a:lnTo>
                    <a:pt x="179" y="148"/>
                  </a:lnTo>
                  <a:lnTo>
                    <a:pt x="180" y="148"/>
                  </a:lnTo>
                  <a:lnTo>
                    <a:pt x="179" y="148"/>
                  </a:lnTo>
                  <a:lnTo>
                    <a:pt x="179" y="147"/>
                  </a:lnTo>
                  <a:lnTo>
                    <a:pt x="180" y="147"/>
                  </a:lnTo>
                  <a:lnTo>
                    <a:pt x="180" y="147"/>
                  </a:lnTo>
                  <a:lnTo>
                    <a:pt x="180" y="147"/>
                  </a:lnTo>
                  <a:lnTo>
                    <a:pt x="180" y="147"/>
                  </a:lnTo>
                  <a:lnTo>
                    <a:pt x="181" y="147"/>
                  </a:lnTo>
                  <a:lnTo>
                    <a:pt x="182" y="147"/>
                  </a:lnTo>
                  <a:lnTo>
                    <a:pt x="182" y="147"/>
                  </a:lnTo>
                  <a:lnTo>
                    <a:pt x="182" y="147"/>
                  </a:lnTo>
                  <a:lnTo>
                    <a:pt x="181" y="147"/>
                  </a:lnTo>
                  <a:lnTo>
                    <a:pt x="180" y="147"/>
                  </a:lnTo>
                  <a:lnTo>
                    <a:pt x="180" y="146"/>
                  </a:lnTo>
                  <a:lnTo>
                    <a:pt x="181" y="146"/>
                  </a:lnTo>
                  <a:lnTo>
                    <a:pt x="180" y="146"/>
                  </a:lnTo>
                  <a:lnTo>
                    <a:pt x="181" y="146"/>
                  </a:lnTo>
                  <a:lnTo>
                    <a:pt x="182" y="146"/>
                  </a:lnTo>
                  <a:lnTo>
                    <a:pt x="181" y="146"/>
                  </a:lnTo>
                  <a:lnTo>
                    <a:pt x="180" y="146"/>
                  </a:lnTo>
                  <a:lnTo>
                    <a:pt x="180" y="145"/>
                  </a:lnTo>
                  <a:lnTo>
                    <a:pt x="181" y="145"/>
                  </a:lnTo>
                  <a:lnTo>
                    <a:pt x="182" y="145"/>
                  </a:lnTo>
                  <a:lnTo>
                    <a:pt x="182" y="145"/>
                  </a:lnTo>
                  <a:lnTo>
                    <a:pt x="182" y="146"/>
                  </a:lnTo>
                  <a:lnTo>
                    <a:pt x="182" y="145"/>
                  </a:lnTo>
                  <a:lnTo>
                    <a:pt x="183" y="145"/>
                  </a:lnTo>
                  <a:lnTo>
                    <a:pt x="182" y="145"/>
                  </a:lnTo>
                  <a:lnTo>
                    <a:pt x="182" y="145"/>
                  </a:lnTo>
                  <a:lnTo>
                    <a:pt x="182" y="145"/>
                  </a:lnTo>
                  <a:lnTo>
                    <a:pt x="182" y="144"/>
                  </a:lnTo>
                  <a:lnTo>
                    <a:pt x="182" y="144"/>
                  </a:lnTo>
                  <a:lnTo>
                    <a:pt x="183" y="144"/>
                  </a:lnTo>
                  <a:lnTo>
                    <a:pt x="183" y="144"/>
                  </a:lnTo>
                  <a:lnTo>
                    <a:pt x="184" y="144"/>
                  </a:lnTo>
                  <a:lnTo>
                    <a:pt x="184" y="144"/>
                  </a:lnTo>
                  <a:lnTo>
                    <a:pt x="184" y="144"/>
                  </a:lnTo>
                  <a:lnTo>
                    <a:pt x="185" y="144"/>
                  </a:lnTo>
                  <a:lnTo>
                    <a:pt x="184" y="144"/>
                  </a:lnTo>
                  <a:lnTo>
                    <a:pt x="184" y="144"/>
                  </a:lnTo>
                  <a:lnTo>
                    <a:pt x="184" y="144"/>
                  </a:lnTo>
                  <a:lnTo>
                    <a:pt x="183" y="144"/>
                  </a:lnTo>
                  <a:lnTo>
                    <a:pt x="184" y="144"/>
                  </a:lnTo>
                  <a:lnTo>
                    <a:pt x="184" y="143"/>
                  </a:lnTo>
                  <a:lnTo>
                    <a:pt x="183" y="143"/>
                  </a:lnTo>
                  <a:lnTo>
                    <a:pt x="183" y="143"/>
                  </a:lnTo>
                  <a:lnTo>
                    <a:pt x="183" y="143"/>
                  </a:lnTo>
                  <a:lnTo>
                    <a:pt x="183" y="143"/>
                  </a:lnTo>
                  <a:lnTo>
                    <a:pt x="183" y="143"/>
                  </a:lnTo>
                  <a:lnTo>
                    <a:pt x="183" y="143"/>
                  </a:lnTo>
                  <a:lnTo>
                    <a:pt x="183" y="143"/>
                  </a:lnTo>
                  <a:lnTo>
                    <a:pt x="182" y="143"/>
                  </a:lnTo>
                  <a:lnTo>
                    <a:pt x="182" y="143"/>
                  </a:lnTo>
                  <a:lnTo>
                    <a:pt x="182" y="143"/>
                  </a:lnTo>
                  <a:lnTo>
                    <a:pt x="181" y="143"/>
                  </a:lnTo>
                  <a:lnTo>
                    <a:pt x="180" y="143"/>
                  </a:lnTo>
                  <a:lnTo>
                    <a:pt x="180" y="142"/>
                  </a:lnTo>
                  <a:lnTo>
                    <a:pt x="181" y="142"/>
                  </a:lnTo>
                  <a:lnTo>
                    <a:pt x="181" y="142"/>
                  </a:lnTo>
                  <a:lnTo>
                    <a:pt x="182" y="142"/>
                  </a:lnTo>
                  <a:lnTo>
                    <a:pt x="182" y="142"/>
                  </a:lnTo>
                  <a:lnTo>
                    <a:pt x="182" y="142"/>
                  </a:lnTo>
                  <a:lnTo>
                    <a:pt x="183" y="142"/>
                  </a:lnTo>
                  <a:lnTo>
                    <a:pt x="182" y="142"/>
                  </a:lnTo>
                  <a:lnTo>
                    <a:pt x="182" y="142"/>
                  </a:lnTo>
                  <a:lnTo>
                    <a:pt x="182" y="142"/>
                  </a:lnTo>
                  <a:lnTo>
                    <a:pt x="182" y="141"/>
                  </a:lnTo>
                  <a:lnTo>
                    <a:pt x="181" y="141"/>
                  </a:lnTo>
                  <a:lnTo>
                    <a:pt x="182" y="141"/>
                  </a:lnTo>
                  <a:lnTo>
                    <a:pt x="182" y="141"/>
                  </a:lnTo>
                  <a:lnTo>
                    <a:pt x="183" y="141"/>
                  </a:lnTo>
                  <a:lnTo>
                    <a:pt x="183" y="141"/>
                  </a:lnTo>
                  <a:lnTo>
                    <a:pt x="184" y="142"/>
                  </a:lnTo>
                  <a:lnTo>
                    <a:pt x="184" y="142"/>
                  </a:lnTo>
                  <a:lnTo>
                    <a:pt x="184" y="142"/>
                  </a:lnTo>
                  <a:lnTo>
                    <a:pt x="184" y="142"/>
                  </a:lnTo>
                  <a:lnTo>
                    <a:pt x="184" y="142"/>
                  </a:lnTo>
                  <a:lnTo>
                    <a:pt x="184" y="142"/>
                  </a:lnTo>
                  <a:lnTo>
                    <a:pt x="184" y="142"/>
                  </a:lnTo>
                  <a:lnTo>
                    <a:pt x="184" y="142"/>
                  </a:lnTo>
                  <a:lnTo>
                    <a:pt x="184" y="141"/>
                  </a:lnTo>
                  <a:lnTo>
                    <a:pt x="184" y="141"/>
                  </a:lnTo>
                  <a:lnTo>
                    <a:pt x="184" y="140"/>
                  </a:lnTo>
                  <a:lnTo>
                    <a:pt x="183" y="140"/>
                  </a:lnTo>
                  <a:lnTo>
                    <a:pt x="184" y="140"/>
                  </a:lnTo>
                  <a:lnTo>
                    <a:pt x="184" y="140"/>
                  </a:lnTo>
                  <a:lnTo>
                    <a:pt x="184" y="140"/>
                  </a:lnTo>
                  <a:lnTo>
                    <a:pt x="185" y="140"/>
                  </a:lnTo>
                  <a:lnTo>
                    <a:pt x="184" y="140"/>
                  </a:lnTo>
                  <a:lnTo>
                    <a:pt x="185" y="139"/>
                  </a:lnTo>
                  <a:lnTo>
                    <a:pt x="185" y="140"/>
                  </a:lnTo>
                  <a:lnTo>
                    <a:pt x="186" y="140"/>
                  </a:lnTo>
                  <a:lnTo>
                    <a:pt x="186" y="140"/>
                  </a:lnTo>
                  <a:lnTo>
                    <a:pt x="185" y="140"/>
                  </a:lnTo>
                  <a:lnTo>
                    <a:pt x="186" y="140"/>
                  </a:lnTo>
                  <a:lnTo>
                    <a:pt x="186" y="141"/>
                  </a:lnTo>
                  <a:lnTo>
                    <a:pt x="186" y="140"/>
                  </a:lnTo>
                  <a:lnTo>
                    <a:pt x="186" y="140"/>
                  </a:lnTo>
                  <a:lnTo>
                    <a:pt x="186" y="141"/>
                  </a:lnTo>
                  <a:lnTo>
                    <a:pt x="186" y="140"/>
                  </a:lnTo>
                  <a:lnTo>
                    <a:pt x="186" y="141"/>
                  </a:lnTo>
                  <a:lnTo>
                    <a:pt x="187" y="141"/>
                  </a:lnTo>
                  <a:lnTo>
                    <a:pt x="186" y="141"/>
                  </a:lnTo>
                  <a:lnTo>
                    <a:pt x="187" y="141"/>
                  </a:lnTo>
                  <a:lnTo>
                    <a:pt x="187" y="140"/>
                  </a:lnTo>
                  <a:lnTo>
                    <a:pt x="187" y="141"/>
                  </a:lnTo>
                  <a:lnTo>
                    <a:pt x="187" y="140"/>
                  </a:lnTo>
                  <a:lnTo>
                    <a:pt x="187" y="140"/>
                  </a:lnTo>
                  <a:lnTo>
                    <a:pt x="188" y="140"/>
                  </a:lnTo>
                  <a:lnTo>
                    <a:pt x="189" y="140"/>
                  </a:lnTo>
                  <a:lnTo>
                    <a:pt x="188" y="140"/>
                  </a:lnTo>
                  <a:lnTo>
                    <a:pt x="189" y="140"/>
                  </a:lnTo>
                  <a:lnTo>
                    <a:pt x="188" y="140"/>
                  </a:lnTo>
                  <a:lnTo>
                    <a:pt x="189" y="140"/>
                  </a:lnTo>
                  <a:lnTo>
                    <a:pt x="188" y="140"/>
                  </a:lnTo>
                  <a:lnTo>
                    <a:pt x="189" y="140"/>
                  </a:lnTo>
                  <a:lnTo>
                    <a:pt x="188" y="140"/>
                  </a:lnTo>
                  <a:lnTo>
                    <a:pt x="188" y="141"/>
                  </a:lnTo>
                  <a:lnTo>
                    <a:pt x="189" y="141"/>
                  </a:lnTo>
                  <a:lnTo>
                    <a:pt x="189" y="140"/>
                  </a:lnTo>
                  <a:lnTo>
                    <a:pt x="189" y="140"/>
                  </a:lnTo>
                  <a:lnTo>
                    <a:pt x="189" y="140"/>
                  </a:lnTo>
                  <a:lnTo>
                    <a:pt x="190" y="140"/>
                  </a:lnTo>
                  <a:lnTo>
                    <a:pt x="190" y="140"/>
                  </a:lnTo>
                  <a:lnTo>
                    <a:pt x="190" y="141"/>
                  </a:lnTo>
                  <a:lnTo>
                    <a:pt x="189" y="141"/>
                  </a:lnTo>
                  <a:lnTo>
                    <a:pt x="190" y="141"/>
                  </a:lnTo>
                  <a:lnTo>
                    <a:pt x="189" y="141"/>
                  </a:lnTo>
                  <a:lnTo>
                    <a:pt x="189" y="142"/>
                  </a:lnTo>
                  <a:lnTo>
                    <a:pt x="190" y="142"/>
                  </a:lnTo>
                  <a:lnTo>
                    <a:pt x="189" y="142"/>
                  </a:lnTo>
                  <a:lnTo>
                    <a:pt x="189" y="142"/>
                  </a:lnTo>
                  <a:lnTo>
                    <a:pt x="190" y="142"/>
                  </a:lnTo>
                  <a:lnTo>
                    <a:pt x="190" y="142"/>
                  </a:lnTo>
                  <a:lnTo>
                    <a:pt x="190" y="142"/>
                  </a:lnTo>
                  <a:lnTo>
                    <a:pt x="191" y="142"/>
                  </a:lnTo>
                  <a:lnTo>
                    <a:pt x="191" y="142"/>
                  </a:lnTo>
                  <a:lnTo>
                    <a:pt x="192" y="142"/>
                  </a:lnTo>
                  <a:lnTo>
                    <a:pt x="192" y="142"/>
                  </a:lnTo>
                  <a:lnTo>
                    <a:pt x="192" y="143"/>
                  </a:lnTo>
                  <a:lnTo>
                    <a:pt x="191" y="143"/>
                  </a:lnTo>
                  <a:lnTo>
                    <a:pt x="191" y="143"/>
                  </a:lnTo>
                  <a:lnTo>
                    <a:pt x="191" y="143"/>
                  </a:lnTo>
                  <a:lnTo>
                    <a:pt x="190" y="143"/>
                  </a:lnTo>
                  <a:lnTo>
                    <a:pt x="191" y="143"/>
                  </a:lnTo>
                  <a:lnTo>
                    <a:pt x="191" y="143"/>
                  </a:lnTo>
                  <a:lnTo>
                    <a:pt x="191" y="143"/>
                  </a:lnTo>
                  <a:lnTo>
                    <a:pt x="191" y="144"/>
                  </a:lnTo>
                  <a:lnTo>
                    <a:pt x="190" y="143"/>
                  </a:lnTo>
                  <a:lnTo>
                    <a:pt x="190" y="144"/>
                  </a:lnTo>
                  <a:lnTo>
                    <a:pt x="191" y="144"/>
                  </a:lnTo>
                  <a:lnTo>
                    <a:pt x="190" y="144"/>
                  </a:lnTo>
                  <a:lnTo>
                    <a:pt x="190" y="144"/>
                  </a:lnTo>
                  <a:lnTo>
                    <a:pt x="190" y="144"/>
                  </a:lnTo>
                  <a:lnTo>
                    <a:pt x="190" y="144"/>
                  </a:lnTo>
                  <a:lnTo>
                    <a:pt x="190" y="144"/>
                  </a:lnTo>
                  <a:lnTo>
                    <a:pt x="189" y="144"/>
                  </a:lnTo>
                  <a:lnTo>
                    <a:pt x="189" y="144"/>
                  </a:lnTo>
                  <a:lnTo>
                    <a:pt x="188" y="144"/>
                  </a:lnTo>
                  <a:lnTo>
                    <a:pt x="188" y="144"/>
                  </a:lnTo>
                  <a:lnTo>
                    <a:pt x="187" y="144"/>
                  </a:lnTo>
                  <a:lnTo>
                    <a:pt x="187" y="144"/>
                  </a:lnTo>
                  <a:lnTo>
                    <a:pt x="187" y="144"/>
                  </a:lnTo>
                  <a:lnTo>
                    <a:pt x="186" y="144"/>
                  </a:lnTo>
                  <a:lnTo>
                    <a:pt x="186" y="144"/>
                  </a:lnTo>
                  <a:lnTo>
                    <a:pt x="186" y="144"/>
                  </a:lnTo>
                  <a:lnTo>
                    <a:pt x="186" y="145"/>
                  </a:lnTo>
                  <a:lnTo>
                    <a:pt x="186" y="145"/>
                  </a:lnTo>
                  <a:lnTo>
                    <a:pt x="186" y="145"/>
                  </a:lnTo>
                  <a:lnTo>
                    <a:pt x="187" y="145"/>
                  </a:lnTo>
                  <a:lnTo>
                    <a:pt x="187" y="144"/>
                  </a:lnTo>
                  <a:lnTo>
                    <a:pt x="187" y="145"/>
                  </a:lnTo>
                  <a:lnTo>
                    <a:pt x="187" y="145"/>
                  </a:lnTo>
                  <a:lnTo>
                    <a:pt x="188" y="145"/>
                  </a:lnTo>
                  <a:lnTo>
                    <a:pt x="189" y="145"/>
                  </a:lnTo>
                  <a:lnTo>
                    <a:pt x="189" y="145"/>
                  </a:lnTo>
                  <a:lnTo>
                    <a:pt x="189" y="146"/>
                  </a:lnTo>
                  <a:lnTo>
                    <a:pt x="189" y="146"/>
                  </a:lnTo>
                  <a:lnTo>
                    <a:pt x="188" y="146"/>
                  </a:lnTo>
                  <a:lnTo>
                    <a:pt x="188" y="146"/>
                  </a:lnTo>
                  <a:lnTo>
                    <a:pt x="187" y="146"/>
                  </a:lnTo>
                  <a:lnTo>
                    <a:pt x="187" y="146"/>
                  </a:lnTo>
                  <a:lnTo>
                    <a:pt x="187" y="147"/>
                  </a:lnTo>
                  <a:lnTo>
                    <a:pt x="186" y="147"/>
                  </a:lnTo>
                  <a:lnTo>
                    <a:pt x="186" y="147"/>
                  </a:lnTo>
                  <a:lnTo>
                    <a:pt x="185" y="147"/>
                  </a:lnTo>
                  <a:lnTo>
                    <a:pt x="186" y="147"/>
                  </a:lnTo>
                  <a:lnTo>
                    <a:pt x="186" y="147"/>
                  </a:lnTo>
                  <a:lnTo>
                    <a:pt x="187" y="147"/>
                  </a:lnTo>
                  <a:lnTo>
                    <a:pt x="187" y="147"/>
                  </a:lnTo>
                  <a:lnTo>
                    <a:pt x="188" y="146"/>
                  </a:lnTo>
                  <a:lnTo>
                    <a:pt x="189" y="146"/>
                  </a:lnTo>
                  <a:lnTo>
                    <a:pt x="189" y="146"/>
                  </a:lnTo>
                  <a:lnTo>
                    <a:pt x="189" y="146"/>
                  </a:lnTo>
                  <a:lnTo>
                    <a:pt x="190" y="146"/>
                  </a:lnTo>
                  <a:lnTo>
                    <a:pt x="190" y="146"/>
                  </a:lnTo>
                  <a:lnTo>
                    <a:pt x="190" y="146"/>
                  </a:lnTo>
                  <a:lnTo>
                    <a:pt x="190" y="147"/>
                  </a:lnTo>
                  <a:lnTo>
                    <a:pt x="190" y="147"/>
                  </a:lnTo>
                  <a:lnTo>
                    <a:pt x="190" y="147"/>
                  </a:lnTo>
                  <a:lnTo>
                    <a:pt x="189" y="147"/>
                  </a:lnTo>
                  <a:lnTo>
                    <a:pt x="189" y="148"/>
                  </a:lnTo>
                  <a:lnTo>
                    <a:pt x="188" y="148"/>
                  </a:lnTo>
                  <a:lnTo>
                    <a:pt x="187" y="148"/>
                  </a:lnTo>
                  <a:lnTo>
                    <a:pt x="187" y="148"/>
                  </a:lnTo>
                  <a:lnTo>
                    <a:pt x="186" y="149"/>
                  </a:lnTo>
                  <a:lnTo>
                    <a:pt x="187" y="149"/>
                  </a:lnTo>
                  <a:lnTo>
                    <a:pt x="186" y="149"/>
                  </a:lnTo>
                  <a:lnTo>
                    <a:pt x="186" y="150"/>
                  </a:lnTo>
                  <a:lnTo>
                    <a:pt x="187" y="150"/>
                  </a:lnTo>
                  <a:lnTo>
                    <a:pt x="187" y="149"/>
                  </a:lnTo>
                  <a:lnTo>
                    <a:pt x="187" y="149"/>
                  </a:lnTo>
                  <a:lnTo>
                    <a:pt x="187" y="148"/>
                  </a:lnTo>
                  <a:lnTo>
                    <a:pt x="188" y="148"/>
                  </a:lnTo>
                  <a:lnTo>
                    <a:pt x="187" y="148"/>
                  </a:lnTo>
                  <a:lnTo>
                    <a:pt x="187" y="149"/>
                  </a:lnTo>
                  <a:lnTo>
                    <a:pt x="187" y="149"/>
                  </a:lnTo>
                  <a:lnTo>
                    <a:pt x="187" y="149"/>
                  </a:lnTo>
                  <a:lnTo>
                    <a:pt x="188" y="149"/>
                  </a:lnTo>
                  <a:lnTo>
                    <a:pt x="187" y="149"/>
                  </a:lnTo>
                  <a:lnTo>
                    <a:pt x="188" y="149"/>
                  </a:lnTo>
                  <a:lnTo>
                    <a:pt x="189" y="148"/>
                  </a:lnTo>
                  <a:lnTo>
                    <a:pt x="189" y="148"/>
                  </a:lnTo>
                  <a:lnTo>
                    <a:pt x="189" y="149"/>
                  </a:lnTo>
                  <a:lnTo>
                    <a:pt x="189" y="149"/>
                  </a:lnTo>
                  <a:lnTo>
                    <a:pt x="188" y="150"/>
                  </a:lnTo>
                  <a:lnTo>
                    <a:pt x="189" y="150"/>
                  </a:lnTo>
                  <a:lnTo>
                    <a:pt x="189" y="149"/>
                  </a:lnTo>
                  <a:lnTo>
                    <a:pt x="189" y="149"/>
                  </a:lnTo>
                  <a:lnTo>
                    <a:pt x="190" y="149"/>
                  </a:lnTo>
                  <a:lnTo>
                    <a:pt x="190" y="148"/>
                  </a:lnTo>
                  <a:lnTo>
                    <a:pt x="190" y="148"/>
                  </a:lnTo>
                  <a:lnTo>
                    <a:pt x="191" y="148"/>
                  </a:lnTo>
                  <a:lnTo>
                    <a:pt x="191" y="149"/>
                  </a:lnTo>
                  <a:lnTo>
                    <a:pt x="190" y="149"/>
                  </a:lnTo>
                  <a:lnTo>
                    <a:pt x="190" y="150"/>
                  </a:lnTo>
                  <a:lnTo>
                    <a:pt x="190" y="150"/>
                  </a:lnTo>
                  <a:lnTo>
                    <a:pt x="190" y="150"/>
                  </a:lnTo>
                  <a:lnTo>
                    <a:pt x="189" y="150"/>
                  </a:lnTo>
                  <a:lnTo>
                    <a:pt x="190" y="150"/>
                  </a:lnTo>
                  <a:lnTo>
                    <a:pt x="189" y="150"/>
                  </a:lnTo>
                  <a:lnTo>
                    <a:pt x="189" y="151"/>
                  </a:lnTo>
                  <a:lnTo>
                    <a:pt x="189" y="151"/>
                  </a:lnTo>
                  <a:lnTo>
                    <a:pt x="189" y="152"/>
                  </a:lnTo>
                  <a:lnTo>
                    <a:pt x="189" y="153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89" y="154"/>
                  </a:lnTo>
                  <a:lnTo>
                    <a:pt x="189" y="154"/>
                  </a:lnTo>
                  <a:lnTo>
                    <a:pt x="189" y="155"/>
                  </a:lnTo>
                  <a:lnTo>
                    <a:pt x="188" y="155"/>
                  </a:lnTo>
                  <a:lnTo>
                    <a:pt x="189" y="155"/>
                  </a:lnTo>
                  <a:lnTo>
                    <a:pt x="189" y="154"/>
                  </a:lnTo>
                  <a:lnTo>
                    <a:pt x="189" y="154"/>
                  </a:lnTo>
                  <a:lnTo>
                    <a:pt x="189" y="154"/>
                  </a:lnTo>
                  <a:lnTo>
                    <a:pt x="190" y="154"/>
                  </a:lnTo>
                  <a:lnTo>
                    <a:pt x="189" y="153"/>
                  </a:lnTo>
                  <a:lnTo>
                    <a:pt x="189" y="153"/>
                  </a:lnTo>
                  <a:lnTo>
                    <a:pt x="189" y="152"/>
                  </a:lnTo>
                  <a:lnTo>
                    <a:pt x="189" y="151"/>
                  </a:lnTo>
                  <a:lnTo>
                    <a:pt x="189" y="151"/>
                  </a:lnTo>
                  <a:lnTo>
                    <a:pt x="190" y="150"/>
                  </a:lnTo>
                  <a:lnTo>
                    <a:pt x="190" y="151"/>
                  </a:lnTo>
                  <a:lnTo>
                    <a:pt x="190" y="150"/>
                  </a:lnTo>
                  <a:lnTo>
                    <a:pt x="190" y="150"/>
                  </a:lnTo>
                  <a:lnTo>
                    <a:pt x="190" y="149"/>
                  </a:lnTo>
                  <a:lnTo>
                    <a:pt x="191" y="149"/>
                  </a:lnTo>
                  <a:lnTo>
                    <a:pt x="191" y="148"/>
                  </a:lnTo>
                  <a:lnTo>
                    <a:pt x="191" y="148"/>
                  </a:lnTo>
                  <a:lnTo>
                    <a:pt x="191" y="148"/>
                  </a:lnTo>
                  <a:lnTo>
                    <a:pt x="191" y="148"/>
                  </a:lnTo>
                  <a:lnTo>
                    <a:pt x="191" y="149"/>
                  </a:lnTo>
                  <a:lnTo>
                    <a:pt x="191" y="150"/>
                  </a:lnTo>
                  <a:lnTo>
                    <a:pt x="192" y="150"/>
                  </a:lnTo>
                  <a:lnTo>
                    <a:pt x="192" y="149"/>
                  </a:lnTo>
                  <a:lnTo>
                    <a:pt x="191" y="149"/>
                  </a:lnTo>
                  <a:lnTo>
                    <a:pt x="192" y="149"/>
                  </a:lnTo>
                  <a:lnTo>
                    <a:pt x="192" y="148"/>
                  </a:lnTo>
                  <a:lnTo>
                    <a:pt x="191" y="148"/>
                  </a:lnTo>
                  <a:lnTo>
                    <a:pt x="191" y="148"/>
                  </a:lnTo>
                  <a:lnTo>
                    <a:pt x="191" y="147"/>
                  </a:lnTo>
                  <a:lnTo>
                    <a:pt x="191" y="147"/>
                  </a:lnTo>
                  <a:lnTo>
                    <a:pt x="192" y="146"/>
                  </a:lnTo>
                  <a:lnTo>
                    <a:pt x="193" y="146"/>
                  </a:lnTo>
                  <a:lnTo>
                    <a:pt x="192" y="146"/>
                  </a:lnTo>
                  <a:lnTo>
                    <a:pt x="192" y="146"/>
                  </a:lnTo>
                  <a:lnTo>
                    <a:pt x="192" y="145"/>
                  </a:lnTo>
                  <a:lnTo>
                    <a:pt x="193" y="145"/>
                  </a:lnTo>
                  <a:lnTo>
                    <a:pt x="193" y="144"/>
                  </a:lnTo>
                  <a:lnTo>
                    <a:pt x="193" y="144"/>
                  </a:lnTo>
                  <a:lnTo>
                    <a:pt x="194" y="144"/>
                  </a:lnTo>
                  <a:lnTo>
                    <a:pt x="194" y="143"/>
                  </a:lnTo>
                  <a:lnTo>
                    <a:pt x="194" y="143"/>
                  </a:lnTo>
                  <a:lnTo>
                    <a:pt x="195" y="143"/>
                  </a:lnTo>
                  <a:lnTo>
                    <a:pt x="195" y="143"/>
                  </a:lnTo>
                  <a:lnTo>
                    <a:pt x="196" y="143"/>
                  </a:lnTo>
                  <a:lnTo>
                    <a:pt x="197" y="143"/>
                  </a:lnTo>
                  <a:lnTo>
                    <a:pt x="197" y="144"/>
                  </a:lnTo>
                  <a:lnTo>
                    <a:pt x="197" y="144"/>
                  </a:lnTo>
                  <a:lnTo>
                    <a:pt x="197" y="143"/>
                  </a:lnTo>
                  <a:lnTo>
                    <a:pt x="197" y="144"/>
                  </a:lnTo>
                  <a:lnTo>
                    <a:pt x="197" y="143"/>
                  </a:lnTo>
                  <a:lnTo>
                    <a:pt x="198" y="143"/>
                  </a:lnTo>
                  <a:lnTo>
                    <a:pt x="198" y="144"/>
                  </a:lnTo>
                  <a:lnTo>
                    <a:pt x="198" y="143"/>
                  </a:lnTo>
                  <a:lnTo>
                    <a:pt x="198" y="144"/>
                  </a:lnTo>
                  <a:lnTo>
                    <a:pt x="198" y="144"/>
                  </a:lnTo>
                  <a:lnTo>
                    <a:pt x="198" y="144"/>
                  </a:lnTo>
                  <a:lnTo>
                    <a:pt x="199" y="144"/>
                  </a:lnTo>
                  <a:lnTo>
                    <a:pt x="199" y="145"/>
                  </a:lnTo>
                  <a:lnTo>
                    <a:pt x="198" y="145"/>
                  </a:lnTo>
                  <a:lnTo>
                    <a:pt x="199" y="145"/>
                  </a:lnTo>
                  <a:lnTo>
                    <a:pt x="198" y="145"/>
                  </a:lnTo>
                  <a:lnTo>
                    <a:pt x="198" y="145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199" y="146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199" y="146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198" y="147"/>
                  </a:lnTo>
                  <a:lnTo>
                    <a:pt x="198" y="147"/>
                  </a:lnTo>
                  <a:lnTo>
                    <a:pt x="198" y="146"/>
                  </a:lnTo>
                  <a:lnTo>
                    <a:pt x="199" y="146"/>
                  </a:lnTo>
                  <a:lnTo>
                    <a:pt x="199" y="146"/>
                  </a:lnTo>
                  <a:lnTo>
                    <a:pt x="199" y="146"/>
                  </a:lnTo>
                  <a:lnTo>
                    <a:pt x="200" y="146"/>
                  </a:lnTo>
                  <a:lnTo>
                    <a:pt x="200" y="146"/>
                  </a:lnTo>
                  <a:lnTo>
                    <a:pt x="201" y="146"/>
                  </a:lnTo>
                  <a:lnTo>
                    <a:pt x="201" y="146"/>
                  </a:lnTo>
                  <a:lnTo>
                    <a:pt x="201" y="145"/>
                  </a:lnTo>
                  <a:lnTo>
                    <a:pt x="202" y="145"/>
                  </a:lnTo>
                  <a:lnTo>
                    <a:pt x="202" y="146"/>
                  </a:lnTo>
                  <a:lnTo>
                    <a:pt x="202" y="146"/>
                  </a:lnTo>
                  <a:lnTo>
                    <a:pt x="202" y="146"/>
                  </a:lnTo>
                  <a:lnTo>
                    <a:pt x="202" y="146"/>
                  </a:lnTo>
                  <a:lnTo>
                    <a:pt x="202" y="146"/>
                  </a:lnTo>
                  <a:lnTo>
                    <a:pt x="202" y="147"/>
                  </a:lnTo>
                  <a:lnTo>
                    <a:pt x="201" y="147"/>
                  </a:lnTo>
                  <a:lnTo>
                    <a:pt x="202" y="147"/>
                  </a:lnTo>
                  <a:lnTo>
                    <a:pt x="202" y="147"/>
                  </a:lnTo>
                  <a:lnTo>
                    <a:pt x="203" y="146"/>
                  </a:lnTo>
                  <a:lnTo>
                    <a:pt x="204" y="146"/>
                  </a:lnTo>
                  <a:lnTo>
                    <a:pt x="204" y="146"/>
                  </a:lnTo>
                  <a:lnTo>
                    <a:pt x="204" y="146"/>
                  </a:lnTo>
                  <a:lnTo>
                    <a:pt x="204" y="146"/>
                  </a:lnTo>
                  <a:lnTo>
                    <a:pt x="204" y="146"/>
                  </a:lnTo>
                  <a:lnTo>
                    <a:pt x="205" y="146"/>
                  </a:lnTo>
                  <a:lnTo>
                    <a:pt x="205" y="146"/>
                  </a:lnTo>
                  <a:lnTo>
                    <a:pt x="205" y="146"/>
                  </a:lnTo>
                  <a:lnTo>
                    <a:pt x="205" y="146"/>
                  </a:lnTo>
                  <a:lnTo>
                    <a:pt x="205" y="146"/>
                  </a:lnTo>
                  <a:lnTo>
                    <a:pt x="205" y="146"/>
                  </a:lnTo>
                  <a:lnTo>
                    <a:pt x="205" y="147"/>
                  </a:lnTo>
                  <a:lnTo>
                    <a:pt x="205" y="147"/>
                  </a:lnTo>
                  <a:lnTo>
                    <a:pt x="206" y="147"/>
                  </a:lnTo>
                  <a:lnTo>
                    <a:pt x="206" y="147"/>
                  </a:lnTo>
                  <a:lnTo>
                    <a:pt x="206" y="147"/>
                  </a:lnTo>
                  <a:lnTo>
                    <a:pt x="206" y="147"/>
                  </a:lnTo>
                  <a:lnTo>
                    <a:pt x="206" y="148"/>
                  </a:lnTo>
                  <a:lnTo>
                    <a:pt x="205" y="148"/>
                  </a:lnTo>
                  <a:lnTo>
                    <a:pt x="206" y="148"/>
                  </a:lnTo>
                  <a:lnTo>
                    <a:pt x="205" y="148"/>
                  </a:lnTo>
                  <a:lnTo>
                    <a:pt x="205" y="148"/>
                  </a:lnTo>
                  <a:lnTo>
                    <a:pt x="205" y="148"/>
                  </a:lnTo>
                  <a:lnTo>
                    <a:pt x="204" y="148"/>
                  </a:lnTo>
                  <a:lnTo>
                    <a:pt x="204" y="148"/>
                  </a:lnTo>
                  <a:lnTo>
                    <a:pt x="204" y="148"/>
                  </a:lnTo>
                  <a:lnTo>
                    <a:pt x="204" y="148"/>
                  </a:lnTo>
                  <a:lnTo>
                    <a:pt x="204" y="148"/>
                  </a:lnTo>
                  <a:lnTo>
                    <a:pt x="204" y="148"/>
                  </a:lnTo>
                  <a:lnTo>
                    <a:pt x="204" y="148"/>
                  </a:lnTo>
                  <a:lnTo>
                    <a:pt x="205" y="148"/>
                  </a:lnTo>
                  <a:lnTo>
                    <a:pt x="205" y="148"/>
                  </a:lnTo>
                  <a:lnTo>
                    <a:pt x="206" y="148"/>
                  </a:lnTo>
                  <a:lnTo>
                    <a:pt x="206" y="148"/>
                  </a:lnTo>
                  <a:lnTo>
                    <a:pt x="206" y="148"/>
                  </a:lnTo>
                  <a:lnTo>
                    <a:pt x="206" y="148"/>
                  </a:lnTo>
                  <a:lnTo>
                    <a:pt x="206" y="148"/>
                  </a:lnTo>
                  <a:lnTo>
                    <a:pt x="207" y="148"/>
                  </a:lnTo>
                  <a:close/>
                  <a:moveTo>
                    <a:pt x="91" y="41"/>
                  </a:moveTo>
                  <a:lnTo>
                    <a:pt x="92" y="41"/>
                  </a:lnTo>
                  <a:lnTo>
                    <a:pt x="91" y="41"/>
                  </a:lnTo>
                  <a:lnTo>
                    <a:pt x="91" y="41"/>
                  </a:lnTo>
                  <a:lnTo>
                    <a:pt x="91" y="41"/>
                  </a:lnTo>
                  <a:lnTo>
                    <a:pt x="91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8" y="41"/>
                  </a:lnTo>
                  <a:lnTo>
                    <a:pt x="87" y="41"/>
                  </a:lnTo>
                  <a:lnTo>
                    <a:pt x="87" y="41"/>
                  </a:lnTo>
                  <a:lnTo>
                    <a:pt x="86" y="40"/>
                  </a:lnTo>
                  <a:lnTo>
                    <a:pt x="86" y="40"/>
                  </a:lnTo>
                  <a:lnTo>
                    <a:pt x="85" y="40"/>
                  </a:lnTo>
                  <a:lnTo>
                    <a:pt x="85" y="40"/>
                  </a:lnTo>
                  <a:lnTo>
                    <a:pt x="84" y="40"/>
                  </a:lnTo>
                  <a:lnTo>
                    <a:pt x="83" y="40"/>
                  </a:lnTo>
                  <a:lnTo>
                    <a:pt x="83" y="40"/>
                  </a:lnTo>
                  <a:lnTo>
                    <a:pt x="82" y="40"/>
                  </a:lnTo>
                  <a:lnTo>
                    <a:pt x="83" y="40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81" y="40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82" y="39"/>
                  </a:lnTo>
                  <a:lnTo>
                    <a:pt x="83" y="39"/>
                  </a:lnTo>
                  <a:lnTo>
                    <a:pt x="83" y="39"/>
                  </a:lnTo>
                  <a:lnTo>
                    <a:pt x="84" y="39"/>
                  </a:lnTo>
                  <a:lnTo>
                    <a:pt x="85" y="39"/>
                  </a:lnTo>
                  <a:lnTo>
                    <a:pt x="85" y="39"/>
                  </a:lnTo>
                  <a:lnTo>
                    <a:pt x="85" y="39"/>
                  </a:lnTo>
                  <a:lnTo>
                    <a:pt x="86" y="39"/>
                  </a:lnTo>
                  <a:lnTo>
                    <a:pt x="86" y="39"/>
                  </a:lnTo>
                  <a:lnTo>
                    <a:pt x="87" y="39"/>
                  </a:lnTo>
                  <a:lnTo>
                    <a:pt x="87" y="39"/>
                  </a:lnTo>
                  <a:lnTo>
                    <a:pt x="88" y="39"/>
                  </a:lnTo>
                  <a:lnTo>
                    <a:pt x="88" y="38"/>
                  </a:lnTo>
                  <a:lnTo>
                    <a:pt x="89" y="38"/>
                  </a:lnTo>
                  <a:lnTo>
                    <a:pt x="89" y="38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1" y="38"/>
                  </a:lnTo>
                  <a:lnTo>
                    <a:pt x="91" y="38"/>
                  </a:lnTo>
                  <a:lnTo>
                    <a:pt x="92" y="38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5" y="38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5" y="37"/>
                  </a:lnTo>
                  <a:lnTo>
                    <a:pt x="96" y="37"/>
                  </a:lnTo>
                  <a:lnTo>
                    <a:pt x="96" y="37"/>
                  </a:lnTo>
                  <a:lnTo>
                    <a:pt x="97" y="37"/>
                  </a:lnTo>
                  <a:lnTo>
                    <a:pt x="97" y="37"/>
                  </a:lnTo>
                  <a:lnTo>
                    <a:pt x="97" y="37"/>
                  </a:lnTo>
                  <a:lnTo>
                    <a:pt x="98" y="37"/>
                  </a:lnTo>
                  <a:lnTo>
                    <a:pt x="98" y="37"/>
                  </a:lnTo>
                  <a:lnTo>
                    <a:pt x="98" y="37"/>
                  </a:lnTo>
                  <a:lnTo>
                    <a:pt x="99" y="37"/>
                  </a:lnTo>
                  <a:lnTo>
                    <a:pt x="100" y="37"/>
                  </a:lnTo>
                  <a:lnTo>
                    <a:pt x="100" y="38"/>
                  </a:lnTo>
                  <a:lnTo>
                    <a:pt x="100" y="37"/>
                  </a:lnTo>
                  <a:lnTo>
                    <a:pt x="100" y="38"/>
                  </a:lnTo>
                  <a:lnTo>
                    <a:pt x="101" y="38"/>
                  </a:lnTo>
                  <a:lnTo>
                    <a:pt x="101" y="38"/>
                  </a:lnTo>
                  <a:lnTo>
                    <a:pt x="101" y="38"/>
                  </a:lnTo>
                  <a:lnTo>
                    <a:pt x="101" y="37"/>
                  </a:lnTo>
                  <a:lnTo>
                    <a:pt x="100" y="37"/>
                  </a:lnTo>
                  <a:lnTo>
                    <a:pt x="100" y="37"/>
                  </a:lnTo>
                  <a:lnTo>
                    <a:pt x="99" y="37"/>
                  </a:lnTo>
                  <a:lnTo>
                    <a:pt x="98" y="37"/>
                  </a:lnTo>
                  <a:lnTo>
                    <a:pt x="98" y="37"/>
                  </a:lnTo>
                  <a:lnTo>
                    <a:pt x="98" y="36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9" y="36"/>
                  </a:lnTo>
                  <a:lnTo>
                    <a:pt x="98" y="36"/>
                  </a:lnTo>
                  <a:lnTo>
                    <a:pt x="99" y="36"/>
                  </a:lnTo>
                  <a:lnTo>
                    <a:pt x="100" y="36"/>
                  </a:lnTo>
                  <a:lnTo>
                    <a:pt x="100" y="35"/>
                  </a:lnTo>
                  <a:lnTo>
                    <a:pt x="100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2" y="35"/>
                  </a:lnTo>
                  <a:lnTo>
                    <a:pt x="102" y="35"/>
                  </a:lnTo>
                  <a:lnTo>
                    <a:pt x="102" y="35"/>
                  </a:lnTo>
                  <a:lnTo>
                    <a:pt x="102" y="35"/>
                  </a:lnTo>
                  <a:lnTo>
                    <a:pt x="103" y="35"/>
                  </a:lnTo>
                  <a:lnTo>
                    <a:pt x="102" y="35"/>
                  </a:lnTo>
                  <a:lnTo>
                    <a:pt x="102" y="35"/>
                  </a:lnTo>
                  <a:lnTo>
                    <a:pt x="102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2" y="35"/>
                  </a:lnTo>
                  <a:lnTo>
                    <a:pt x="101" y="35"/>
                  </a:lnTo>
                  <a:lnTo>
                    <a:pt x="102" y="35"/>
                  </a:lnTo>
                  <a:lnTo>
                    <a:pt x="101" y="35"/>
                  </a:lnTo>
                  <a:lnTo>
                    <a:pt x="102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0" y="35"/>
                  </a:lnTo>
                  <a:lnTo>
                    <a:pt x="100" y="35"/>
                  </a:lnTo>
                  <a:lnTo>
                    <a:pt x="99" y="35"/>
                  </a:lnTo>
                  <a:lnTo>
                    <a:pt x="99" y="36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5" y="36"/>
                  </a:lnTo>
                  <a:lnTo>
                    <a:pt x="95" y="37"/>
                  </a:lnTo>
                  <a:lnTo>
                    <a:pt x="94" y="37"/>
                  </a:lnTo>
                  <a:lnTo>
                    <a:pt x="94" y="36"/>
                  </a:lnTo>
                  <a:lnTo>
                    <a:pt x="94" y="36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92" y="37"/>
                  </a:lnTo>
                  <a:lnTo>
                    <a:pt x="91" y="37"/>
                  </a:lnTo>
                  <a:lnTo>
                    <a:pt x="91" y="37"/>
                  </a:lnTo>
                  <a:lnTo>
                    <a:pt x="90" y="37"/>
                  </a:lnTo>
                  <a:lnTo>
                    <a:pt x="90" y="37"/>
                  </a:lnTo>
                  <a:lnTo>
                    <a:pt x="89" y="37"/>
                  </a:lnTo>
                  <a:lnTo>
                    <a:pt x="89" y="37"/>
                  </a:lnTo>
                  <a:lnTo>
                    <a:pt x="89" y="36"/>
                  </a:lnTo>
                  <a:lnTo>
                    <a:pt x="88" y="36"/>
                  </a:lnTo>
                  <a:lnTo>
                    <a:pt x="88" y="37"/>
                  </a:lnTo>
                  <a:lnTo>
                    <a:pt x="87" y="37"/>
                  </a:lnTo>
                  <a:lnTo>
                    <a:pt x="87" y="36"/>
                  </a:lnTo>
                  <a:lnTo>
                    <a:pt x="87" y="36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86" y="37"/>
                  </a:lnTo>
                  <a:lnTo>
                    <a:pt x="85" y="37"/>
                  </a:lnTo>
                  <a:lnTo>
                    <a:pt x="85" y="37"/>
                  </a:lnTo>
                  <a:lnTo>
                    <a:pt x="85" y="37"/>
                  </a:lnTo>
                  <a:lnTo>
                    <a:pt x="84" y="37"/>
                  </a:lnTo>
                  <a:lnTo>
                    <a:pt x="83" y="37"/>
                  </a:lnTo>
                  <a:lnTo>
                    <a:pt x="82" y="37"/>
                  </a:lnTo>
                  <a:lnTo>
                    <a:pt x="82" y="37"/>
                  </a:lnTo>
                  <a:lnTo>
                    <a:pt x="81" y="37"/>
                  </a:lnTo>
                  <a:lnTo>
                    <a:pt x="81" y="38"/>
                  </a:lnTo>
                  <a:lnTo>
                    <a:pt x="81" y="38"/>
                  </a:lnTo>
                  <a:lnTo>
                    <a:pt x="80" y="38"/>
                  </a:lnTo>
                  <a:lnTo>
                    <a:pt x="79" y="38"/>
                  </a:lnTo>
                  <a:lnTo>
                    <a:pt x="79" y="38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7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5" y="38"/>
                  </a:lnTo>
                  <a:lnTo>
                    <a:pt x="75" y="39"/>
                  </a:lnTo>
                  <a:lnTo>
                    <a:pt x="75" y="39"/>
                  </a:lnTo>
                  <a:lnTo>
                    <a:pt x="74" y="39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39"/>
                  </a:lnTo>
                  <a:lnTo>
                    <a:pt x="73" y="39"/>
                  </a:lnTo>
                  <a:lnTo>
                    <a:pt x="73" y="38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73" y="37"/>
                  </a:lnTo>
                  <a:lnTo>
                    <a:pt x="72" y="37"/>
                  </a:lnTo>
                  <a:lnTo>
                    <a:pt x="72" y="36"/>
                  </a:lnTo>
                  <a:lnTo>
                    <a:pt x="73" y="36"/>
                  </a:lnTo>
                  <a:lnTo>
                    <a:pt x="72" y="36"/>
                  </a:lnTo>
                  <a:lnTo>
                    <a:pt x="72" y="35"/>
                  </a:lnTo>
                  <a:lnTo>
                    <a:pt x="72" y="35"/>
                  </a:lnTo>
                  <a:lnTo>
                    <a:pt x="72" y="34"/>
                  </a:lnTo>
                  <a:lnTo>
                    <a:pt x="72" y="33"/>
                  </a:lnTo>
                  <a:lnTo>
                    <a:pt x="72" y="33"/>
                  </a:lnTo>
                  <a:lnTo>
                    <a:pt x="72" y="33"/>
                  </a:lnTo>
                  <a:lnTo>
                    <a:pt x="72" y="33"/>
                  </a:lnTo>
                  <a:lnTo>
                    <a:pt x="72" y="33"/>
                  </a:lnTo>
                  <a:lnTo>
                    <a:pt x="72" y="33"/>
                  </a:lnTo>
                  <a:lnTo>
                    <a:pt x="73" y="33"/>
                  </a:lnTo>
                  <a:lnTo>
                    <a:pt x="74" y="33"/>
                  </a:lnTo>
                  <a:lnTo>
                    <a:pt x="74" y="33"/>
                  </a:lnTo>
                  <a:lnTo>
                    <a:pt x="75" y="32"/>
                  </a:lnTo>
                  <a:lnTo>
                    <a:pt x="75" y="33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76" y="34"/>
                  </a:lnTo>
                  <a:lnTo>
                    <a:pt x="77" y="34"/>
                  </a:lnTo>
                  <a:lnTo>
                    <a:pt x="76" y="34"/>
                  </a:lnTo>
                  <a:lnTo>
                    <a:pt x="77" y="34"/>
                  </a:lnTo>
                  <a:lnTo>
                    <a:pt x="77" y="35"/>
                  </a:lnTo>
                  <a:lnTo>
                    <a:pt x="78" y="35"/>
                  </a:lnTo>
                  <a:lnTo>
                    <a:pt x="78" y="34"/>
                  </a:lnTo>
                  <a:lnTo>
                    <a:pt x="78" y="33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77" y="32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9" y="32"/>
                  </a:lnTo>
                  <a:lnTo>
                    <a:pt x="79" y="32"/>
                  </a:lnTo>
                  <a:lnTo>
                    <a:pt x="80" y="32"/>
                  </a:lnTo>
                  <a:lnTo>
                    <a:pt x="81" y="32"/>
                  </a:lnTo>
                  <a:lnTo>
                    <a:pt x="81" y="32"/>
                  </a:lnTo>
                  <a:lnTo>
                    <a:pt x="82" y="32"/>
                  </a:lnTo>
                  <a:lnTo>
                    <a:pt x="82" y="32"/>
                  </a:lnTo>
                  <a:lnTo>
                    <a:pt x="82" y="32"/>
                  </a:lnTo>
                  <a:lnTo>
                    <a:pt x="82" y="32"/>
                  </a:lnTo>
                  <a:lnTo>
                    <a:pt x="83" y="32"/>
                  </a:lnTo>
                  <a:lnTo>
                    <a:pt x="83" y="32"/>
                  </a:lnTo>
                  <a:lnTo>
                    <a:pt x="83" y="32"/>
                  </a:lnTo>
                  <a:lnTo>
                    <a:pt x="84" y="31"/>
                  </a:lnTo>
                  <a:lnTo>
                    <a:pt x="85" y="31"/>
                  </a:lnTo>
                  <a:lnTo>
                    <a:pt x="85" y="31"/>
                  </a:lnTo>
                  <a:lnTo>
                    <a:pt x="85" y="30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7" y="30"/>
                  </a:lnTo>
                  <a:lnTo>
                    <a:pt x="87" y="30"/>
                  </a:lnTo>
                  <a:lnTo>
                    <a:pt x="88" y="30"/>
                  </a:lnTo>
                  <a:lnTo>
                    <a:pt x="87" y="30"/>
                  </a:lnTo>
                  <a:lnTo>
                    <a:pt x="87" y="30"/>
                  </a:lnTo>
                  <a:lnTo>
                    <a:pt x="88" y="30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90" y="31"/>
                  </a:lnTo>
                  <a:lnTo>
                    <a:pt x="89" y="30"/>
                  </a:lnTo>
                  <a:lnTo>
                    <a:pt x="90" y="30"/>
                  </a:lnTo>
                  <a:lnTo>
                    <a:pt x="90" y="31"/>
                  </a:lnTo>
                  <a:lnTo>
                    <a:pt x="90" y="31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88" y="30"/>
                  </a:lnTo>
                  <a:lnTo>
                    <a:pt x="88" y="29"/>
                  </a:lnTo>
                  <a:lnTo>
                    <a:pt x="89" y="29"/>
                  </a:lnTo>
                  <a:lnTo>
                    <a:pt x="89" y="29"/>
                  </a:lnTo>
                  <a:lnTo>
                    <a:pt x="90" y="29"/>
                  </a:lnTo>
                  <a:lnTo>
                    <a:pt x="90" y="28"/>
                  </a:lnTo>
                  <a:lnTo>
                    <a:pt x="90" y="29"/>
                  </a:lnTo>
                  <a:lnTo>
                    <a:pt x="91" y="29"/>
                  </a:lnTo>
                  <a:lnTo>
                    <a:pt x="91" y="28"/>
                  </a:lnTo>
                  <a:lnTo>
                    <a:pt x="91" y="28"/>
                  </a:lnTo>
                  <a:lnTo>
                    <a:pt x="92" y="28"/>
                  </a:lnTo>
                  <a:lnTo>
                    <a:pt x="93" y="28"/>
                  </a:lnTo>
                  <a:lnTo>
                    <a:pt x="93" y="28"/>
                  </a:lnTo>
                  <a:lnTo>
                    <a:pt x="93" y="29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9"/>
                  </a:lnTo>
                  <a:lnTo>
                    <a:pt x="95" y="29"/>
                  </a:lnTo>
                  <a:lnTo>
                    <a:pt x="96" y="29"/>
                  </a:lnTo>
                  <a:lnTo>
                    <a:pt x="96" y="29"/>
                  </a:lnTo>
                  <a:lnTo>
                    <a:pt x="97" y="29"/>
                  </a:lnTo>
                  <a:lnTo>
                    <a:pt x="97" y="29"/>
                  </a:lnTo>
                  <a:lnTo>
                    <a:pt x="98" y="29"/>
                  </a:lnTo>
                  <a:lnTo>
                    <a:pt x="98" y="29"/>
                  </a:lnTo>
                  <a:lnTo>
                    <a:pt x="98" y="28"/>
                  </a:lnTo>
                  <a:lnTo>
                    <a:pt x="99" y="28"/>
                  </a:lnTo>
                  <a:lnTo>
                    <a:pt x="100" y="28"/>
                  </a:lnTo>
                  <a:lnTo>
                    <a:pt x="100" y="28"/>
                  </a:lnTo>
                  <a:lnTo>
                    <a:pt x="101" y="28"/>
                  </a:lnTo>
                  <a:lnTo>
                    <a:pt x="101" y="28"/>
                  </a:lnTo>
                  <a:lnTo>
                    <a:pt x="102" y="28"/>
                  </a:lnTo>
                  <a:lnTo>
                    <a:pt x="102" y="28"/>
                  </a:lnTo>
                  <a:lnTo>
                    <a:pt x="102" y="27"/>
                  </a:lnTo>
                  <a:lnTo>
                    <a:pt x="103" y="27"/>
                  </a:lnTo>
                  <a:lnTo>
                    <a:pt x="102" y="27"/>
                  </a:lnTo>
                  <a:lnTo>
                    <a:pt x="102" y="27"/>
                  </a:lnTo>
                  <a:lnTo>
                    <a:pt x="101" y="27"/>
                  </a:lnTo>
                  <a:lnTo>
                    <a:pt x="101" y="27"/>
                  </a:lnTo>
                  <a:lnTo>
                    <a:pt x="100" y="27"/>
                  </a:lnTo>
                  <a:lnTo>
                    <a:pt x="100" y="28"/>
                  </a:lnTo>
                  <a:lnTo>
                    <a:pt x="100" y="27"/>
                  </a:lnTo>
                  <a:lnTo>
                    <a:pt x="100" y="28"/>
                  </a:lnTo>
                  <a:lnTo>
                    <a:pt x="99" y="28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6" y="28"/>
                  </a:lnTo>
                  <a:lnTo>
                    <a:pt x="96" y="27"/>
                  </a:lnTo>
                  <a:lnTo>
                    <a:pt x="96" y="27"/>
                  </a:lnTo>
                  <a:lnTo>
                    <a:pt x="95" y="27"/>
                  </a:lnTo>
                  <a:lnTo>
                    <a:pt x="94" y="27"/>
                  </a:lnTo>
                  <a:lnTo>
                    <a:pt x="94" y="27"/>
                  </a:lnTo>
                  <a:lnTo>
                    <a:pt x="94" y="26"/>
                  </a:lnTo>
                  <a:lnTo>
                    <a:pt x="95" y="26"/>
                  </a:lnTo>
                  <a:lnTo>
                    <a:pt x="95" y="26"/>
                  </a:lnTo>
                  <a:lnTo>
                    <a:pt x="95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7" y="25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97" y="23"/>
                  </a:lnTo>
                  <a:lnTo>
                    <a:pt x="97" y="24"/>
                  </a:lnTo>
                  <a:lnTo>
                    <a:pt x="97" y="23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5" y="23"/>
                  </a:lnTo>
                  <a:lnTo>
                    <a:pt x="95" y="24"/>
                  </a:lnTo>
                  <a:lnTo>
                    <a:pt x="94" y="24"/>
                  </a:lnTo>
                  <a:lnTo>
                    <a:pt x="94" y="24"/>
                  </a:lnTo>
                  <a:lnTo>
                    <a:pt x="94" y="25"/>
                  </a:lnTo>
                  <a:lnTo>
                    <a:pt x="94" y="25"/>
                  </a:lnTo>
                  <a:lnTo>
                    <a:pt x="94" y="25"/>
                  </a:lnTo>
                  <a:lnTo>
                    <a:pt x="93" y="25"/>
                  </a:lnTo>
                  <a:lnTo>
                    <a:pt x="93" y="25"/>
                  </a:lnTo>
                  <a:lnTo>
                    <a:pt x="92" y="26"/>
                  </a:lnTo>
                  <a:lnTo>
                    <a:pt x="91" y="26"/>
                  </a:lnTo>
                  <a:lnTo>
                    <a:pt x="91" y="25"/>
                  </a:lnTo>
                  <a:lnTo>
                    <a:pt x="91" y="26"/>
                  </a:lnTo>
                  <a:lnTo>
                    <a:pt x="91" y="26"/>
                  </a:lnTo>
                  <a:lnTo>
                    <a:pt x="91" y="26"/>
                  </a:lnTo>
                  <a:lnTo>
                    <a:pt x="90" y="26"/>
                  </a:lnTo>
                  <a:lnTo>
                    <a:pt x="90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88" y="26"/>
                  </a:lnTo>
                  <a:lnTo>
                    <a:pt x="87" y="26"/>
                  </a:lnTo>
                  <a:lnTo>
                    <a:pt x="87" y="26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86" y="25"/>
                  </a:lnTo>
                  <a:lnTo>
                    <a:pt x="85" y="25"/>
                  </a:lnTo>
                  <a:lnTo>
                    <a:pt x="85" y="25"/>
                  </a:lnTo>
                  <a:lnTo>
                    <a:pt x="85" y="24"/>
                  </a:lnTo>
                  <a:lnTo>
                    <a:pt x="85" y="25"/>
                  </a:lnTo>
                  <a:lnTo>
                    <a:pt x="85" y="24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87" y="24"/>
                  </a:lnTo>
                  <a:lnTo>
                    <a:pt x="87" y="24"/>
                  </a:lnTo>
                  <a:lnTo>
                    <a:pt x="87" y="24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6" y="22"/>
                  </a:lnTo>
                  <a:lnTo>
                    <a:pt x="87" y="21"/>
                  </a:lnTo>
                  <a:lnTo>
                    <a:pt x="87" y="21"/>
                  </a:lnTo>
                  <a:lnTo>
                    <a:pt x="86" y="21"/>
                  </a:lnTo>
                  <a:lnTo>
                    <a:pt x="86" y="21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85" y="24"/>
                  </a:lnTo>
                  <a:lnTo>
                    <a:pt x="85" y="24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83" y="24"/>
                  </a:lnTo>
                  <a:lnTo>
                    <a:pt x="83" y="25"/>
                  </a:lnTo>
                  <a:lnTo>
                    <a:pt x="83" y="25"/>
                  </a:lnTo>
                  <a:lnTo>
                    <a:pt x="83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3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81" y="23"/>
                  </a:lnTo>
                  <a:lnTo>
                    <a:pt x="80" y="23"/>
                  </a:lnTo>
                  <a:lnTo>
                    <a:pt x="79" y="23"/>
                  </a:lnTo>
                  <a:lnTo>
                    <a:pt x="79" y="23"/>
                  </a:lnTo>
                  <a:lnTo>
                    <a:pt x="79" y="22"/>
                  </a:lnTo>
                  <a:lnTo>
                    <a:pt x="78" y="22"/>
                  </a:lnTo>
                  <a:lnTo>
                    <a:pt x="78" y="23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3"/>
                  </a:lnTo>
                  <a:lnTo>
                    <a:pt x="79" y="23"/>
                  </a:lnTo>
                  <a:lnTo>
                    <a:pt x="79" y="24"/>
                  </a:lnTo>
                  <a:lnTo>
                    <a:pt x="80" y="24"/>
                  </a:lnTo>
                  <a:lnTo>
                    <a:pt x="79" y="24"/>
                  </a:lnTo>
                  <a:lnTo>
                    <a:pt x="80" y="24"/>
                  </a:lnTo>
                  <a:lnTo>
                    <a:pt x="79" y="24"/>
                  </a:lnTo>
                  <a:lnTo>
                    <a:pt x="80" y="24"/>
                  </a:lnTo>
                  <a:lnTo>
                    <a:pt x="79" y="24"/>
                  </a:lnTo>
                  <a:lnTo>
                    <a:pt x="80" y="25"/>
                  </a:lnTo>
                  <a:lnTo>
                    <a:pt x="80" y="25"/>
                  </a:lnTo>
                  <a:lnTo>
                    <a:pt x="81" y="25"/>
                  </a:lnTo>
                  <a:lnTo>
                    <a:pt x="80" y="25"/>
                  </a:lnTo>
                  <a:lnTo>
                    <a:pt x="79" y="25"/>
                  </a:lnTo>
                  <a:lnTo>
                    <a:pt x="79" y="25"/>
                  </a:lnTo>
                  <a:lnTo>
                    <a:pt x="78" y="25"/>
                  </a:lnTo>
                  <a:lnTo>
                    <a:pt x="78" y="26"/>
                  </a:lnTo>
                  <a:lnTo>
                    <a:pt x="79" y="26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7" y="26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80" y="26"/>
                  </a:lnTo>
                  <a:lnTo>
                    <a:pt x="81" y="27"/>
                  </a:lnTo>
                  <a:lnTo>
                    <a:pt x="81" y="28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81" y="28"/>
                  </a:lnTo>
                  <a:lnTo>
                    <a:pt x="82" y="28"/>
                  </a:lnTo>
                  <a:lnTo>
                    <a:pt x="81" y="28"/>
                  </a:lnTo>
                  <a:lnTo>
                    <a:pt x="81" y="28"/>
                  </a:lnTo>
                  <a:lnTo>
                    <a:pt x="81" y="28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7" y="28"/>
                  </a:lnTo>
                  <a:lnTo>
                    <a:pt x="77" y="27"/>
                  </a:lnTo>
                  <a:lnTo>
                    <a:pt x="76" y="27"/>
                  </a:lnTo>
                  <a:lnTo>
                    <a:pt x="76" y="28"/>
                  </a:lnTo>
                  <a:lnTo>
                    <a:pt x="77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9"/>
                  </a:lnTo>
                  <a:lnTo>
                    <a:pt x="77" y="29"/>
                  </a:lnTo>
                  <a:lnTo>
                    <a:pt x="78" y="29"/>
                  </a:lnTo>
                  <a:lnTo>
                    <a:pt x="77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7" y="29"/>
                  </a:lnTo>
                  <a:lnTo>
                    <a:pt x="76" y="29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6" y="29"/>
                  </a:lnTo>
                  <a:lnTo>
                    <a:pt x="75" y="29"/>
                  </a:lnTo>
                  <a:lnTo>
                    <a:pt x="75" y="29"/>
                  </a:lnTo>
                  <a:lnTo>
                    <a:pt x="74" y="29"/>
                  </a:lnTo>
                  <a:lnTo>
                    <a:pt x="75" y="29"/>
                  </a:lnTo>
                  <a:lnTo>
                    <a:pt x="75" y="29"/>
                  </a:lnTo>
                  <a:lnTo>
                    <a:pt x="75" y="30"/>
                  </a:lnTo>
                  <a:lnTo>
                    <a:pt x="75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3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4" y="31"/>
                  </a:lnTo>
                  <a:lnTo>
                    <a:pt x="73" y="31"/>
                  </a:lnTo>
                  <a:lnTo>
                    <a:pt x="72" y="31"/>
                  </a:lnTo>
                  <a:lnTo>
                    <a:pt x="72" y="30"/>
                  </a:lnTo>
                  <a:lnTo>
                    <a:pt x="72" y="31"/>
                  </a:lnTo>
                  <a:lnTo>
                    <a:pt x="72" y="30"/>
                  </a:lnTo>
                  <a:lnTo>
                    <a:pt x="72" y="31"/>
                  </a:lnTo>
                  <a:lnTo>
                    <a:pt x="71" y="30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9" y="30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7" y="31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6" y="29"/>
                  </a:lnTo>
                  <a:lnTo>
                    <a:pt x="67" y="29"/>
                  </a:lnTo>
                  <a:lnTo>
                    <a:pt x="66" y="29"/>
                  </a:lnTo>
                  <a:lnTo>
                    <a:pt x="67" y="29"/>
                  </a:lnTo>
                  <a:lnTo>
                    <a:pt x="66" y="29"/>
                  </a:lnTo>
                  <a:lnTo>
                    <a:pt x="67" y="29"/>
                  </a:lnTo>
                  <a:lnTo>
                    <a:pt x="67" y="28"/>
                  </a:lnTo>
                  <a:lnTo>
                    <a:pt x="66" y="28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7" y="28"/>
                  </a:lnTo>
                  <a:lnTo>
                    <a:pt x="66" y="28"/>
                  </a:lnTo>
                  <a:lnTo>
                    <a:pt x="65" y="28"/>
                  </a:lnTo>
                  <a:lnTo>
                    <a:pt x="65" y="28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3" y="28"/>
                  </a:lnTo>
                  <a:lnTo>
                    <a:pt x="63" y="27"/>
                  </a:lnTo>
                  <a:lnTo>
                    <a:pt x="63" y="26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5" y="26"/>
                  </a:lnTo>
                  <a:lnTo>
                    <a:pt x="65" y="26"/>
                  </a:lnTo>
                  <a:lnTo>
                    <a:pt x="66" y="26"/>
                  </a:lnTo>
                  <a:lnTo>
                    <a:pt x="67" y="26"/>
                  </a:lnTo>
                  <a:lnTo>
                    <a:pt x="67" y="26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9" y="26"/>
                  </a:lnTo>
                  <a:lnTo>
                    <a:pt x="68" y="26"/>
                  </a:lnTo>
                  <a:lnTo>
                    <a:pt x="69" y="25"/>
                  </a:lnTo>
                  <a:lnTo>
                    <a:pt x="70" y="25"/>
                  </a:lnTo>
                  <a:lnTo>
                    <a:pt x="70" y="25"/>
                  </a:lnTo>
                  <a:lnTo>
                    <a:pt x="69" y="25"/>
                  </a:lnTo>
                  <a:lnTo>
                    <a:pt x="68" y="25"/>
                  </a:lnTo>
                  <a:lnTo>
                    <a:pt x="68" y="25"/>
                  </a:lnTo>
                  <a:lnTo>
                    <a:pt x="68" y="25"/>
                  </a:lnTo>
                  <a:lnTo>
                    <a:pt x="68" y="25"/>
                  </a:lnTo>
                  <a:lnTo>
                    <a:pt x="68" y="25"/>
                  </a:lnTo>
                  <a:lnTo>
                    <a:pt x="67" y="25"/>
                  </a:lnTo>
                  <a:lnTo>
                    <a:pt x="67" y="25"/>
                  </a:lnTo>
                  <a:lnTo>
                    <a:pt x="66" y="25"/>
                  </a:lnTo>
                  <a:lnTo>
                    <a:pt x="67" y="25"/>
                  </a:lnTo>
                  <a:lnTo>
                    <a:pt x="67" y="26"/>
                  </a:lnTo>
                  <a:lnTo>
                    <a:pt x="66" y="26"/>
                  </a:lnTo>
                  <a:lnTo>
                    <a:pt x="66" y="25"/>
                  </a:lnTo>
                  <a:lnTo>
                    <a:pt x="65" y="25"/>
                  </a:lnTo>
                  <a:lnTo>
                    <a:pt x="65" y="25"/>
                  </a:lnTo>
                  <a:lnTo>
                    <a:pt x="64" y="25"/>
                  </a:lnTo>
                  <a:lnTo>
                    <a:pt x="64" y="25"/>
                  </a:lnTo>
                  <a:lnTo>
                    <a:pt x="63" y="25"/>
                  </a:lnTo>
                  <a:lnTo>
                    <a:pt x="62" y="25"/>
                  </a:lnTo>
                  <a:lnTo>
                    <a:pt x="63" y="25"/>
                  </a:lnTo>
                  <a:lnTo>
                    <a:pt x="62" y="25"/>
                  </a:lnTo>
                  <a:lnTo>
                    <a:pt x="63" y="25"/>
                  </a:lnTo>
                  <a:lnTo>
                    <a:pt x="63" y="25"/>
                  </a:lnTo>
                  <a:lnTo>
                    <a:pt x="63" y="25"/>
                  </a:lnTo>
                  <a:lnTo>
                    <a:pt x="63" y="25"/>
                  </a:lnTo>
                  <a:lnTo>
                    <a:pt x="62" y="25"/>
                  </a:lnTo>
                  <a:lnTo>
                    <a:pt x="61" y="25"/>
                  </a:lnTo>
                  <a:lnTo>
                    <a:pt x="61" y="25"/>
                  </a:lnTo>
                  <a:lnTo>
                    <a:pt x="60" y="25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59" y="24"/>
                  </a:lnTo>
                  <a:lnTo>
                    <a:pt x="59" y="24"/>
                  </a:lnTo>
                  <a:lnTo>
                    <a:pt x="58" y="24"/>
                  </a:lnTo>
                  <a:lnTo>
                    <a:pt x="58" y="23"/>
                  </a:lnTo>
                  <a:lnTo>
                    <a:pt x="59" y="23"/>
                  </a:lnTo>
                  <a:lnTo>
                    <a:pt x="59" y="22"/>
                  </a:lnTo>
                  <a:lnTo>
                    <a:pt x="58" y="22"/>
                  </a:lnTo>
                  <a:lnTo>
                    <a:pt x="57" y="23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7" y="22"/>
                  </a:lnTo>
                  <a:lnTo>
                    <a:pt x="57" y="21"/>
                  </a:lnTo>
                  <a:lnTo>
                    <a:pt x="57" y="21"/>
                  </a:lnTo>
                  <a:lnTo>
                    <a:pt x="57" y="21"/>
                  </a:lnTo>
                  <a:lnTo>
                    <a:pt x="58" y="21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58" y="20"/>
                  </a:lnTo>
                  <a:lnTo>
                    <a:pt x="57" y="20"/>
                  </a:lnTo>
                  <a:lnTo>
                    <a:pt x="57" y="20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6" y="19"/>
                  </a:lnTo>
                  <a:lnTo>
                    <a:pt x="55" y="19"/>
                  </a:lnTo>
                  <a:lnTo>
                    <a:pt x="55" y="19"/>
                  </a:lnTo>
                  <a:lnTo>
                    <a:pt x="54" y="19"/>
                  </a:lnTo>
                  <a:lnTo>
                    <a:pt x="54" y="18"/>
                  </a:lnTo>
                  <a:lnTo>
                    <a:pt x="55" y="18"/>
                  </a:lnTo>
                  <a:lnTo>
                    <a:pt x="55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7" y="18"/>
                  </a:lnTo>
                  <a:lnTo>
                    <a:pt x="57" y="18"/>
                  </a:lnTo>
                  <a:lnTo>
                    <a:pt x="58" y="19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61" y="19"/>
                  </a:lnTo>
                  <a:lnTo>
                    <a:pt x="61" y="19"/>
                  </a:lnTo>
                  <a:lnTo>
                    <a:pt x="62" y="19"/>
                  </a:lnTo>
                  <a:lnTo>
                    <a:pt x="63" y="20"/>
                  </a:lnTo>
                  <a:lnTo>
                    <a:pt x="63" y="20"/>
                  </a:lnTo>
                  <a:lnTo>
                    <a:pt x="64" y="20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18"/>
                  </a:lnTo>
                  <a:lnTo>
                    <a:pt x="64" y="18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2" y="18"/>
                  </a:lnTo>
                  <a:lnTo>
                    <a:pt x="61" y="18"/>
                  </a:lnTo>
                  <a:lnTo>
                    <a:pt x="61" y="18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9" y="18"/>
                  </a:lnTo>
                  <a:lnTo>
                    <a:pt x="58" y="17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57" y="16"/>
                  </a:lnTo>
                  <a:lnTo>
                    <a:pt x="58" y="16"/>
                  </a:lnTo>
                  <a:lnTo>
                    <a:pt x="59" y="16"/>
                  </a:lnTo>
                  <a:lnTo>
                    <a:pt x="58" y="16"/>
                  </a:lnTo>
                  <a:lnTo>
                    <a:pt x="58" y="15"/>
                  </a:lnTo>
                  <a:lnTo>
                    <a:pt x="59" y="15"/>
                  </a:lnTo>
                  <a:lnTo>
                    <a:pt x="59" y="14"/>
                  </a:lnTo>
                  <a:lnTo>
                    <a:pt x="60" y="14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61" y="15"/>
                  </a:lnTo>
                  <a:lnTo>
                    <a:pt x="61" y="15"/>
                  </a:lnTo>
                  <a:lnTo>
                    <a:pt x="61" y="14"/>
                  </a:lnTo>
                  <a:lnTo>
                    <a:pt x="61" y="14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59" y="14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1" y="14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61" y="13"/>
                  </a:lnTo>
                  <a:lnTo>
                    <a:pt x="61" y="13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59" y="13"/>
                  </a:lnTo>
                  <a:lnTo>
                    <a:pt x="59" y="13"/>
                  </a:lnTo>
                  <a:lnTo>
                    <a:pt x="59" y="13"/>
                  </a:lnTo>
                  <a:lnTo>
                    <a:pt x="59" y="13"/>
                  </a:lnTo>
                  <a:lnTo>
                    <a:pt x="58" y="13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9" y="14"/>
                  </a:lnTo>
                  <a:lnTo>
                    <a:pt x="58" y="14"/>
                  </a:lnTo>
                  <a:lnTo>
                    <a:pt x="59" y="14"/>
                  </a:lnTo>
                  <a:lnTo>
                    <a:pt x="58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58" y="13"/>
                  </a:lnTo>
                  <a:lnTo>
                    <a:pt x="57" y="13"/>
                  </a:lnTo>
                  <a:lnTo>
                    <a:pt x="57" y="1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6" y="13"/>
                  </a:lnTo>
                  <a:lnTo>
                    <a:pt x="55" y="13"/>
                  </a:lnTo>
                  <a:lnTo>
                    <a:pt x="56" y="13"/>
                  </a:lnTo>
                  <a:lnTo>
                    <a:pt x="56" y="13"/>
                  </a:lnTo>
                  <a:lnTo>
                    <a:pt x="55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7" y="14"/>
                  </a:lnTo>
                  <a:lnTo>
                    <a:pt x="57" y="15"/>
                  </a:lnTo>
                  <a:lnTo>
                    <a:pt x="57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6"/>
                  </a:lnTo>
                  <a:lnTo>
                    <a:pt x="55" y="16"/>
                  </a:lnTo>
                  <a:lnTo>
                    <a:pt x="55" y="16"/>
                  </a:lnTo>
                  <a:lnTo>
                    <a:pt x="54" y="16"/>
                  </a:lnTo>
                  <a:lnTo>
                    <a:pt x="53" y="16"/>
                  </a:lnTo>
                  <a:lnTo>
                    <a:pt x="53" y="16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53" y="14"/>
                  </a:lnTo>
                  <a:lnTo>
                    <a:pt x="52" y="14"/>
                  </a:lnTo>
                  <a:lnTo>
                    <a:pt x="53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3"/>
                  </a:lnTo>
                  <a:lnTo>
                    <a:pt x="51" y="13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1" y="13"/>
                  </a:lnTo>
                  <a:lnTo>
                    <a:pt x="50" y="13"/>
                  </a:lnTo>
                  <a:lnTo>
                    <a:pt x="50" y="13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1" y="12"/>
                  </a:lnTo>
                  <a:lnTo>
                    <a:pt x="51" y="11"/>
                  </a:lnTo>
                  <a:lnTo>
                    <a:pt x="50" y="11"/>
                  </a:lnTo>
                  <a:lnTo>
                    <a:pt x="50" y="11"/>
                  </a:lnTo>
                  <a:lnTo>
                    <a:pt x="50" y="11"/>
                  </a:lnTo>
                  <a:lnTo>
                    <a:pt x="50" y="11"/>
                  </a:lnTo>
                  <a:lnTo>
                    <a:pt x="50" y="11"/>
                  </a:lnTo>
                  <a:lnTo>
                    <a:pt x="50" y="11"/>
                  </a:lnTo>
                  <a:lnTo>
                    <a:pt x="51" y="11"/>
                  </a:lnTo>
                  <a:lnTo>
                    <a:pt x="50" y="11"/>
                  </a:lnTo>
                  <a:lnTo>
                    <a:pt x="51" y="11"/>
                  </a:lnTo>
                  <a:lnTo>
                    <a:pt x="51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49" y="10"/>
                  </a:lnTo>
                  <a:lnTo>
                    <a:pt x="49" y="10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51" y="8"/>
                  </a:lnTo>
                  <a:lnTo>
                    <a:pt x="50" y="8"/>
                  </a:lnTo>
                  <a:lnTo>
                    <a:pt x="50" y="9"/>
                  </a:lnTo>
                  <a:lnTo>
                    <a:pt x="51" y="9"/>
                  </a:lnTo>
                  <a:lnTo>
                    <a:pt x="51" y="8"/>
                  </a:lnTo>
                  <a:lnTo>
                    <a:pt x="52" y="8"/>
                  </a:lnTo>
                  <a:lnTo>
                    <a:pt x="52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1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7"/>
                  </a:lnTo>
                  <a:lnTo>
                    <a:pt x="51" y="7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2" y="8"/>
                  </a:lnTo>
                  <a:lnTo>
                    <a:pt x="52" y="7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4" y="7"/>
                  </a:lnTo>
                  <a:lnTo>
                    <a:pt x="55" y="7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6" y="8"/>
                  </a:lnTo>
                  <a:lnTo>
                    <a:pt x="55" y="8"/>
                  </a:lnTo>
                  <a:lnTo>
                    <a:pt x="56" y="8"/>
                  </a:lnTo>
                  <a:lnTo>
                    <a:pt x="56" y="7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4" y="7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4" y="7"/>
                  </a:lnTo>
                  <a:lnTo>
                    <a:pt x="53" y="7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4" y="5"/>
                  </a:lnTo>
                  <a:lnTo>
                    <a:pt x="55" y="5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6" y="6"/>
                  </a:lnTo>
                  <a:lnTo>
                    <a:pt x="55" y="6"/>
                  </a:lnTo>
                  <a:lnTo>
                    <a:pt x="55" y="5"/>
                  </a:lnTo>
                  <a:lnTo>
                    <a:pt x="56" y="6"/>
                  </a:lnTo>
                  <a:lnTo>
                    <a:pt x="56" y="5"/>
                  </a:lnTo>
                  <a:lnTo>
                    <a:pt x="55" y="5"/>
                  </a:lnTo>
                  <a:lnTo>
                    <a:pt x="56" y="5"/>
                  </a:lnTo>
                  <a:lnTo>
                    <a:pt x="55" y="5"/>
                  </a:lnTo>
                  <a:lnTo>
                    <a:pt x="55" y="4"/>
                  </a:lnTo>
                  <a:lnTo>
                    <a:pt x="56" y="4"/>
                  </a:lnTo>
                  <a:lnTo>
                    <a:pt x="55" y="4"/>
                  </a:lnTo>
                  <a:lnTo>
                    <a:pt x="56" y="4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7" y="4"/>
                  </a:lnTo>
                  <a:lnTo>
                    <a:pt x="58" y="4"/>
                  </a:lnTo>
                  <a:lnTo>
                    <a:pt x="58" y="5"/>
                  </a:lnTo>
                  <a:lnTo>
                    <a:pt x="57" y="5"/>
                  </a:lnTo>
                  <a:lnTo>
                    <a:pt x="58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9" y="6"/>
                  </a:lnTo>
                  <a:lnTo>
                    <a:pt x="59" y="5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59" y="6"/>
                  </a:lnTo>
                  <a:lnTo>
                    <a:pt x="59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0" y="6"/>
                  </a:lnTo>
                  <a:lnTo>
                    <a:pt x="61" y="6"/>
                  </a:lnTo>
                  <a:lnTo>
                    <a:pt x="61" y="7"/>
                  </a:lnTo>
                  <a:lnTo>
                    <a:pt x="61" y="7"/>
                  </a:lnTo>
                  <a:lnTo>
                    <a:pt x="61" y="7"/>
                  </a:lnTo>
                  <a:lnTo>
                    <a:pt x="61" y="7"/>
                  </a:lnTo>
                  <a:lnTo>
                    <a:pt x="61" y="7"/>
                  </a:lnTo>
                  <a:lnTo>
                    <a:pt x="62" y="7"/>
                  </a:lnTo>
                  <a:lnTo>
                    <a:pt x="61" y="7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0" y="6"/>
                  </a:lnTo>
                  <a:lnTo>
                    <a:pt x="61" y="6"/>
                  </a:lnTo>
                  <a:lnTo>
                    <a:pt x="61" y="5"/>
                  </a:lnTo>
                  <a:lnTo>
                    <a:pt x="60" y="5"/>
                  </a:lnTo>
                  <a:lnTo>
                    <a:pt x="60" y="4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2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5"/>
                  </a:lnTo>
                  <a:lnTo>
                    <a:pt x="63" y="4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4" y="5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5"/>
                  </a:lnTo>
                  <a:lnTo>
                    <a:pt x="65" y="5"/>
                  </a:lnTo>
                  <a:lnTo>
                    <a:pt x="65" y="5"/>
                  </a:lnTo>
                  <a:lnTo>
                    <a:pt x="65" y="6"/>
                  </a:lnTo>
                  <a:lnTo>
                    <a:pt x="65" y="5"/>
                  </a:lnTo>
                  <a:lnTo>
                    <a:pt x="66" y="5"/>
                  </a:lnTo>
                  <a:lnTo>
                    <a:pt x="67" y="5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9" y="4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73" y="4"/>
                  </a:lnTo>
                  <a:lnTo>
                    <a:pt x="73" y="3"/>
                  </a:lnTo>
                  <a:lnTo>
                    <a:pt x="74" y="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5" y="4"/>
                  </a:lnTo>
                  <a:lnTo>
                    <a:pt x="74" y="4"/>
                  </a:lnTo>
                  <a:lnTo>
                    <a:pt x="75" y="4"/>
                  </a:lnTo>
                  <a:lnTo>
                    <a:pt x="75" y="5"/>
                  </a:lnTo>
                  <a:lnTo>
                    <a:pt x="75" y="6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73" y="6"/>
                  </a:lnTo>
                  <a:lnTo>
                    <a:pt x="72" y="7"/>
                  </a:lnTo>
                  <a:lnTo>
                    <a:pt x="72" y="6"/>
                  </a:lnTo>
                  <a:lnTo>
                    <a:pt x="72" y="7"/>
                  </a:lnTo>
                  <a:lnTo>
                    <a:pt x="73" y="7"/>
                  </a:lnTo>
                  <a:lnTo>
                    <a:pt x="73" y="6"/>
                  </a:lnTo>
                  <a:lnTo>
                    <a:pt x="73" y="7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0" y="6"/>
                  </a:lnTo>
                  <a:lnTo>
                    <a:pt x="70" y="7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7"/>
                  </a:lnTo>
                  <a:lnTo>
                    <a:pt x="70" y="6"/>
                  </a:lnTo>
                  <a:lnTo>
                    <a:pt x="69" y="6"/>
                  </a:lnTo>
                  <a:lnTo>
                    <a:pt x="68" y="7"/>
                  </a:lnTo>
                  <a:lnTo>
                    <a:pt x="68" y="7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66" y="7"/>
                  </a:lnTo>
                  <a:lnTo>
                    <a:pt x="65" y="7"/>
                  </a:lnTo>
                  <a:lnTo>
                    <a:pt x="65" y="8"/>
                  </a:lnTo>
                  <a:lnTo>
                    <a:pt x="65" y="7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4" y="8"/>
                  </a:lnTo>
                  <a:lnTo>
                    <a:pt x="65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3" y="8"/>
                  </a:lnTo>
                  <a:lnTo>
                    <a:pt x="63" y="9"/>
                  </a:lnTo>
                  <a:lnTo>
                    <a:pt x="62" y="9"/>
                  </a:lnTo>
                  <a:lnTo>
                    <a:pt x="63" y="9"/>
                  </a:lnTo>
                  <a:lnTo>
                    <a:pt x="62" y="9"/>
                  </a:lnTo>
                  <a:lnTo>
                    <a:pt x="63" y="9"/>
                  </a:lnTo>
                  <a:lnTo>
                    <a:pt x="63" y="9"/>
                  </a:lnTo>
                  <a:lnTo>
                    <a:pt x="64" y="9"/>
                  </a:lnTo>
                  <a:lnTo>
                    <a:pt x="64" y="9"/>
                  </a:lnTo>
                  <a:lnTo>
                    <a:pt x="65" y="9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5" y="9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6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8" y="8"/>
                  </a:lnTo>
                  <a:lnTo>
                    <a:pt x="69" y="8"/>
                  </a:lnTo>
                  <a:lnTo>
                    <a:pt x="69" y="8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1" y="9"/>
                  </a:lnTo>
                  <a:lnTo>
                    <a:pt x="71" y="9"/>
                  </a:lnTo>
                  <a:lnTo>
                    <a:pt x="70" y="9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69" y="10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69" y="10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71" y="10"/>
                  </a:lnTo>
                  <a:lnTo>
                    <a:pt x="71" y="10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3" y="10"/>
                  </a:lnTo>
                  <a:lnTo>
                    <a:pt x="73" y="11"/>
                  </a:lnTo>
                  <a:lnTo>
                    <a:pt x="74" y="11"/>
                  </a:lnTo>
                  <a:lnTo>
                    <a:pt x="73" y="11"/>
                  </a:lnTo>
                  <a:lnTo>
                    <a:pt x="74" y="11"/>
                  </a:lnTo>
                  <a:lnTo>
                    <a:pt x="74" y="12"/>
                  </a:lnTo>
                  <a:lnTo>
                    <a:pt x="75" y="12"/>
                  </a:lnTo>
                  <a:lnTo>
                    <a:pt x="74" y="12"/>
                  </a:lnTo>
                  <a:lnTo>
                    <a:pt x="75" y="12"/>
                  </a:lnTo>
                  <a:lnTo>
                    <a:pt x="74" y="13"/>
                  </a:lnTo>
                  <a:lnTo>
                    <a:pt x="75" y="13"/>
                  </a:lnTo>
                  <a:lnTo>
                    <a:pt x="74" y="13"/>
                  </a:lnTo>
                  <a:lnTo>
                    <a:pt x="75" y="13"/>
                  </a:lnTo>
                  <a:lnTo>
                    <a:pt x="74" y="13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5" y="14"/>
                  </a:lnTo>
                  <a:lnTo>
                    <a:pt x="76" y="14"/>
                  </a:lnTo>
                  <a:lnTo>
                    <a:pt x="75" y="14"/>
                  </a:lnTo>
                  <a:lnTo>
                    <a:pt x="75" y="13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5" y="11"/>
                  </a:lnTo>
                  <a:lnTo>
                    <a:pt x="75" y="11"/>
                  </a:lnTo>
                  <a:lnTo>
                    <a:pt x="75" y="11"/>
                  </a:lnTo>
                  <a:lnTo>
                    <a:pt x="75" y="11"/>
                  </a:lnTo>
                  <a:lnTo>
                    <a:pt x="75" y="11"/>
                  </a:lnTo>
                  <a:lnTo>
                    <a:pt x="75" y="11"/>
                  </a:lnTo>
                  <a:lnTo>
                    <a:pt x="75" y="10"/>
                  </a:lnTo>
                  <a:lnTo>
                    <a:pt x="75" y="10"/>
                  </a:lnTo>
                  <a:lnTo>
                    <a:pt x="74" y="10"/>
                  </a:lnTo>
                  <a:lnTo>
                    <a:pt x="75" y="10"/>
                  </a:lnTo>
                  <a:lnTo>
                    <a:pt x="74" y="10"/>
                  </a:lnTo>
                  <a:lnTo>
                    <a:pt x="74" y="9"/>
                  </a:lnTo>
                  <a:lnTo>
                    <a:pt x="75" y="8"/>
                  </a:lnTo>
                  <a:lnTo>
                    <a:pt x="74" y="8"/>
                  </a:lnTo>
                  <a:lnTo>
                    <a:pt x="75" y="8"/>
                  </a:lnTo>
                  <a:lnTo>
                    <a:pt x="75" y="8"/>
                  </a:lnTo>
                  <a:lnTo>
                    <a:pt x="75" y="8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77" y="8"/>
                  </a:lnTo>
                  <a:lnTo>
                    <a:pt x="76" y="8"/>
                  </a:lnTo>
                  <a:lnTo>
                    <a:pt x="76" y="7"/>
                  </a:lnTo>
                  <a:lnTo>
                    <a:pt x="77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7" y="7"/>
                  </a:lnTo>
                  <a:lnTo>
                    <a:pt x="78" y="7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9" y="6"/>
                  </a:lnTo>
                  <a:lnTo>
                    <a:pt x="79" y="5"/>
                  </a:lnTo>
                  <a:lnTo>
                    <a:pt x="79" y="5"/>
                  </a:lnTo>
                  <a:lnTo>
                    <a:pt x="80" y="4"/>
                  </a:lnTo>
                  <a:lnTo>
                    <a:pt x="80" y="5"/>
                  </a:lnTo>
                  <a:lnTo>
                    <a:pt x="81" y="5"/>
                  </a:lnTo>
                  <a:lnTo>
                    <a:pt x="82" y="5"/>
                  </a:lnTo>
                  <a:lnTo>
                    <a:pt x="82" y="6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4" y="7"/>
                  </a:lnTo>
                  <a:lnTo>
                    <a:pt x="83" y="7"/>
                  </a:lnTo>
                  <a:lnTo>
                    <a:pt x="84" y="7"/>
                  </a:lnTo>
                  <a:lnTo>
                    <a:pt x="85" y="7"/>
                  </a:lnTo>
                  <a:lnTo>
                    <a:pt x="85" y="8"/>
                  </a:lnTo>
                  <a:lnTo>
                    <a:pt x="85" y="8"/>
                  </a:lnTo>
                  <a:lnTo>
                    <a:pt x="86" y="8"/>
                  </a:lnTo>
                  <a:lnTo>
                    <a:pt x="85" y="8"/>
                  </a:lnTo>
                  <a:lnTo>
                    <a:pt x="85" y="8"/>
                  </a:lnTo>
                  <a:lnTo>
                    <a:pt x="85" y="9"/>
                  </a:lnTo>
                  <a:lnTo>
                    <a:pt x="85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7" y="10"/>
                  </a:lnTo>
                  <a:lnTo>
                    <a:pt x="86" y="10"/>
                  </a:lnTo>
                  <a:lnTo>
                    <a:pt x="86" y="11"/>
                  </a:lnTo>
                  <a:lnTo>
                    <a:pt x="87" y="11"/>
                  </a:lnTo>
                  <a:lnTo>
                    <a:pt x="86" y="11"/>
                  </a:lnTo>
                  <a:lnTo>
                    <a:pt x="86" y="11"/>
                  </a:lnTo>
                  <a:lnTo>
                    <a:pt x="87" y="11"/>
                  </a:lnTo>
                  <a:lnTo>
                    <a:pt x="87" y="12"/>
                  </a:lnTo>
                  <a:lnTo>
                    <a:pt x="86" y="12"/>
                  </a:lnTo>
                  <a:lnTo>
                    <a:pt x="87" y="12"/>
                  </a:lnTo>
                  <a:lnTo>
                    <a:pt x="87" y="12"/>
                  </a:lnTo>
                  <a:lnTo>
                    <a:pt x="87" y="13"/>
                  </a:lnTo>
                  <a:lnTo>
                    <a:pt x="88" y="13"/>
                  </a:lnTo>
                  <a:lnTo>
                    <a:pt x="88" y="14"/>
                  </a:lnTo>
                  <a:lnTo>
                    <a:pt x="89" y="14"/>
                  </a:lnTo>
                  <a:lnTo>
                    <a:pt x="89" y="14"/>
                  </a:lnTo>
                  <a:lnTo>
                    <a:pt x="89" y="14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88" y="15"/>
                  </a:lnTo>
                  <a:lnTo>
                    <a:pt x="89" y="15"/>
                  </a:lnTo>
                  <a:lnTo>
                    <a:pt x="88" y="15"/>
                  </a:lnTo>
                  <a:lnTo>
                    <a:pt x="89" y="15"/>
                  </a:lnTo>
                  <a:lnTo>
                    <a:pt x="88" y="15"/>
                  </a:lnTo>
                  <a:lnTo>
                    <a:pt x="88" y="16"/>
                  </a:lnTo>
                  <a:lnTo>
                    <a:pt x="89" y="16"/>
                  </a:lnTo>
                  <a:lnTo>
                    <a:pt x="89" y="17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89" y="15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1" y="15"/>
                  </a:lnTo>
                  <a:lnTo>
                    <a:pt x="91" y="16"/>
                  </a:lnTo>
                  <a:lnTo>
                    <a:pt x="91" y="16"/>
                  </a:lnTo>
                  <a:lnTo>
                    <a:pt x="91" y="17"/>
                  </a:lnTo>
                  <a:lnTo>
                    <a:pt x="92" y="17"/>
                  </a:lnTo>
                  <a:lnTo>
                    <a:pt x="92" y="18"/>
                  </a:lnTo>
                  <a:lnTo>
                    <a:pt x="93" y="18"/>
                  </a:lnTo>
                  <a:lnTo>
                    <a:pt x="93" y="18"/>
                  </a:lnTo>
                  <a:lnTo>
                    <a:pt x="93" y="19"/>
                  </a:lnTo>
                  <a:lnTo>
                    <a:pt x="94" y="19"/>
                  </a:lnTo>
                  <a:lnTo>
                    <a:pt x="94" y="19"/>
                  </a:lnTo>
                  <a:lnTo>
                    <a:pt x="94" y="19"/>
                  </a:lnTo>
                  <a:lnTo>
                    <a:pt x="94" y="20"/>
                  </a:lnTo>
                  <a:lnTo>
                    <a:pt x="94" y="19"/>
                  </a:lnTo>
                  <a:lnTo>
                    <a:pt x="94" y="20"/>
                  </a:lnTo>
                  <a:lnTo>
                    <a:pt x="95" y="19"/>
                  </a:lnTo>
                  <a:lnTo>
                    <a:pt x="96" y="19"/>
                  </a:lnTo>
                  <a:lnTo>
                    <a:pt x="96" y="19"/>
                  </a:lnTo>
                  <a:lnTo>
                    <a:pt x="95" y="19"/>
                  </a:lnTo>
                  <a:lnTo>
                    <a:pt x="95" y="18"/>
                  </a:lnTo>
                  <a:lnTo>
                    <a:pt x="94" y="18"/>
                  </a:lnTo>
                  <a:lnTo>
                    <a:pt x="95" y="18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94" y="17"/>
                  </a:lnTo>
                  <a:lnTo>
                    <a:pt x="94" y="17"/>
                  </a:lnTo>
                  <a:lnTo>
                    <a:pt x="94" y="17"/>
                  </a:lnTo>
                  <a:lnTo>
                    <a:pt x="93" y="17"/>
                  </a:lnTo>
                  <a:lnTo>
                    <a:pt x="93" y="16"/>
                  </a:lnTo>
                  <a:lnTo>
                    <a:pt x="93" y="16"/>
                  </a:lnTo>
                  <a:lnTo>
                    <a:pt x="93" y="15"/>
                  </a:lnTo>
                  <a:lnTo>
                    <a:pt x="92" y="15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91" y="14"/>
                  </a:lnTo>
                  <a:lnTo>
                    <a:pt x="91" y="13"/>
                  </a:lnTo>
                  <a:lnTo>
                    <a:pt x="91" y="13"/>
                  </a:lnTo>
                  <a:lnTo>
                    <a:pt x="91" y="12"/>
                  </a:lnTo>
                  <a:lnTo>
                    <a:pt x="91" y="11"/>
                  </a:lnTo>
                  <a:lnTo>
                    <a:pt x="91" y="11"/>
                  </a:lnTo>
                  <a:lnTo>
                    <a:pt x="90" y="11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0" y="9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7"/>
                  </a:lnTo>
                  <a:lnTo>
                    <a:pt x="89" y="7"/>
                  </a:lnTo>
                  <a:lnTo>
                    <a:pt x="89" y="7"/>
                  </a:lnTo>
                  <a:lnTo>
                    <a:pt x="89" y="7"/>
                  </a:lnTo>
                  <a:lnTo>
                    <a:pt x="89" y="6"/>
                  </a:lnTo>
                  <a:lnTo>
                    <a:pt x="89" y="6"/>
                  </a:lnTo>
                  <a:lnTo>
                    <a:pt x="89" y="6"/>
                  </a:lnTo>
                  <a:lnTo>
                    <a:pt x="89" y="5"/>
                  </a:lnTo>
                  <a:lnTo>
                    <a:pt x="89" y="5"/>
                  </a:lnTo>
                  <a:lnTo>
                    <a:pt x="89" y="5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9" y="3"/>
                  </a:lnTo>
                  <a:lnTo>
                    <a:pt x="90" y="3"/>
                  </a:lnTo>
                  <a:lnTo>
                    <a:pt x="90" y="4"/>
                  </a:lnTo>
                  <a:lnTo>
                    <a:pt x="91" y="4"/>
                  </a:lnTo>
                  <a:lnTo>
                    <a:pt x="92" y="4"/>
                  </a:lnTo>
                  <a:lnTo>
                    <a:pt x="91" y="4"/>
                  </a:lnTo>
                  <a:lnTo>
                    <a:pt x="92" y="4"/>
                  </a:lnTo>
                  <a:lnTo>
                    <a:pt x="93" y="4"/>
                  </a:lnTo>
                  <a:lnTo>
                    <a:pt x="92" y="3"/>
                  </a:lnTo>
                  <a:lnTo>
                    <a:pt x="91" y="3"/>
                  </a:lnTo>
                  <a:lnTo>
                    <a:pt x="91" y="3"/>
                  </a:lnTo>
                  <a:lnTo>
                    <a:pt x="91" y="3"/>
                  </a:lnTo>
                  <a:lnTo>
                    <a:pt x="91" y="3"/>
                  </a:lnTo>
                  <a:lnTo>
                    <a:pt x="91" y="3"/>
                  </a:lnTo>
                  <a:lnTo>
                    <a:pt x="91" y="2"/>
                  </a:lnTo>
                  <a:lnTo>
                    <a:pt x="91" y="2"/>
                  </a:lnTo>
                  <a:lnTo>
                    <a:pt x="91" y="2"/>
                  </a:lnTo>
                  <a:lnTo>
                    <a:pt x="91" y="2"/>
                  </a:lnTo>
                  <a:lnTo>
                    <a:pt x="91" y="2"/>
                  </a:lnTo>
                  <a:lnTo>
                    <a:pt x="92" y="1"/>
                  </a:lnTo>
                  <a:lnTo>
                    <a:pt x="93" y="1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1"/>
                  </a:lnTo>
                  <a:lnTo>
                    <a:pt x="95" y="1"/>
                  </a:lnTo>
                  <a:lnTo>
                    <a:pt x="96" y="1"/>
                  </a:lnTo>
                  <a:lnTo>
                    <a:pt x="96" y="1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7" y="2"/>
                  </a:lnTo>
                  <a:lnTo>
                    <a:pt x="97" y="2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8" y="3"/>
                  </a:lnTo>
                  <a:lnTo>
                    <a:pt x="98" y="4"/>
                  </a:lnTo>
                  <a:lnTo>
                    <a:pt x="98" y="4"/>
                  </a:lnTo>
                  <a:lnTo>
                    <a:pt x="99" y="4"/>
                  </a:lnTo>
                  <a:lnTo>
                    <a:pt x="99" y="3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99" y="2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01" y="2"/>
                  </a:lnTo>
                  <a:lnTo>
                    <a:pt x="101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3" y="3"/>
                  </a:lnTo>
                  <a:lnTo>
                    <a:pt x="104" y="3"/>
                  </a:lnTo>
                  <a:lnTo>
                    <a:pt x="104" y="3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06" y="4"/>
                  </a:lnTo>
                  <a:lnTo>
                    <a:pt x="106" y="5"/>
                  </a:lnTo>
                  <a:lnTo>
                    <a:pt x="107" y="5"/>
                  </a:lnTo>
                  <a:lnTo>
                    <a:pt x="107" y="6"/>
                  </a:lnTo>
                  <a:lnTo>
                    <a:pt x="108" y="6"/>
                  </a:lnTo>
                  <a:lnTo>
                    <a:pt x="108" y="6"/>
                  </a:lnTo>
                  <a:lnTo>
                    <a:pt x="108" y="7"/>
                  </a:lnTo>
                  <a:lnTo>
                    <a:pt x="107" y="7"/>
                  </a:lnTo>
                  <a:lnTo>
                    <a:pt x="107" y="7"/>
                  </a:lnTo>
                  <a:lnTo>
                    <a:pt x="107" y="7"/>
                  </a:lnTo>
                  <a:lnTo>
                    <a:pt x="106" y="8"/>
                  </a:lnTo>
                  <a:lnTo>
                    <a:pt x="105" y="8"/>
                  </a:lnTo>
                  <a:lnTo>
                    <a:pt x="105" y="8"/>
                  </a:lnTo>
                  <a:lnTo>
                    <a:pt x="105" y="8"/>
                  </a:lnTo>
                  <a:lnTo>
                    <a:pt x="105" y="9"/>
                  </a:lnTo>
                  <a:lnTo>
                    <a:pt x="104" y="9"/>
                  </a:lnTo>
                  <a:lnTo>
                    <a:pt x="105" y="9"/>
                  </a:lnTo>
                  <a:lnTo>
                    <a:pt x="104" y="9"/>
                  </a:lnTo>
                  <a:lnTo>
                    <a:pt x="105" y="9"/>
                  </a:lnTo>
                  <a:lnTo>
                    <a:pt x="104" y="9"/>
                  </a:lnTo>
                  <a:lnTo>
                    <a:pt x="105" y="9"/>
                  </a:lnTo>
                  <a:lnTo>
                    <a:pt x="105" y="9"/>
                  </a:lnTo>
                  <a:lnTo>
                    <a:pt x="105" y="10"/>
                  </a:lnTo>
                  <a:lnTo>
                    <a:pt x="105" y="10"/>
                  </a:lnTo>
                  <a:lnTo>
                    <a:pt x="106" y="10"/>
                  </a:lnTo>
                  <a:lnTo>
                    <a:pt x="106" y="11"/>
                  </a:lnTo>
                  <a:lnTo>
                    <a:pt x="105" y="11"/>
                  </a:lnTo>
                  <a:lnTo>
                    <a:pt x="105" y="11"/>
                  </a:lnTo>
                  <a:lnTo>
                    <a:pt x="105" y="11"/>
                  </a:lnTo>
                  <a:lnTo>
                    <a:pt x="105" y="12"/>
                  </a:lnTo>
                  <a:lnTo>
                    <a:pt x="104" y="12"/>
                  </a:lnTo>
                  <a:lnTo>
                    <a:pt x="105" y="12"/>
                  </a:lnTo>
                  <a:lnTo>
                    <a:pt x="105" y="12"/>
                  </a:lnTo>
                  <a:lnTo>
                    <a:pt x="106" y="11"/>
                  </a:lnTo>
                  <a:lnTo>
                    <a:pt x="107" y="11"/>
                  </a:lnTo>
                  <a:lnTo>
                    <a:pt x="107" y="11"/>
                  </a:lnTo>
                  <a:lnTo>
                    <a:pt x="107" y="11"/>
                  </a:lnTo>
                  <a:lnTo>
                    <a:pt x="108" y="11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08" y="9"/>
                  </a:lnTo>
                  <a:lnTo>
                    <a:pt x="108" y="8"/>
                  </a:lnTo>
                  <a:lnTo>
                    <a:pt x="108" y="8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10" y="8"/>
                  </a:lnTo>
                  <a:lnTo>
                    <a:pt x="111" y="8"/>
                  </a:lnTo>
                  <a:lnTo>
                    <a:pt x="111" y="8"/>
                  </a:lnTo>
                  <a:lnTo>
                    <a:pt x="111" y="8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12" y="9"/>
                  </a:lnTo>
                  <a:lnTo>
                    <a:pt x="113" y="9"/>
                  </a:lnTo>
                  <a:lnTo>
                    <a:pt x="113" y="9"/>
                  </a:lnTo>
                  <a:lnTo>
                    <a:pt x="113" y="9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4" y="10"/>
                  </a:lnTo>
                  <a:lnTo>
                    <a:pt x="113" y="10"/>
                  </a:lnTo>
                  <a:lnTo>
                    <a:pt x="114" y="10"/>
                  </a:lnTo>
                  <a:lnTo>
                    <a:pt x="114" y="11"/>
                  </a:lnTo>
                  <a:lnTo>
                    <a:pt x="115" y="11"/>
                  </a:lnTo>
                  <a:lnTo>
                    <a:pt x="114" y="11"/>
                  </a:lnTo>
                  <a:lnTo>
                    <a:pt x="114" y="11"/>
                  </a:lnTo>
                  <a:lnTo>
                    <a:pt x="115" y="11"/>
                  </a:lnTo>
                  <a:lnTo>
                    <a:pt x="114" y="11"/>
                  </a:lnTo>
                  <a:lnTo>
                    <a:pt x="115" y="11"/>
                  </a:lnTo>
                  <a:lnTo>
                    <a:pt x="114" y="12"/>
                  </a:lnTo>
                  <a:lnTo>
                    <a:pt x="115" y="12"/>
                  </a:lnTo>
                  <a:lnTo>
                    <a:pt x="114" y="12"/>
                  </a:lnTo>
                  <a:lnTo>
                    <a:pt x="115" y="12"/>
                  </a:lnTo>
                  <a:lnTo>
                    <a:pt x="114" y="12"/>
                  </a:lnTo>
                  <a:lnTo>
                    <a:pt x="115" y="12"/>
                  </a:lnTo>
                  <a:lnTo>
                    <a:pt x="114" y="12"/>
                  </a:lnTo>
                  <a:lnTo>
                    <a:pt x="115" y="13"/>
                  </a:lnTo>
                  <a:lnTo>
                    <a:pt x="114" y="13"/>
                  </a:lnTo>
                  <a:lnTo>
                    <a:pt x="115" y="13"/>
                  </a:lnTo>
                  <a:lnTo>
                    <a:pt x="114" y="13"/>
                  </a:lnTo>
                  <a:lnTo>
                    <a:pt x="114" y="13"/>
                  </a:lnTo>
                  <a:lnTo>
                    <a:pt x="113" y="13"/>
                  </a:lnTo>
                  <a:lnTo>
                    <a:pt x="113" y="14"/>
                  </a:lnTo>
                  <a:lnTo>
                    <a:pt x="113" y="14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3" y="14"/>
                  </a:lnTo>
                  <a:lnTo>
                    <a:pt x="114" y="14"/>
                  </a:lnTo>
                  <a:lnTo>
                    <a:pt x="114" y="14"/>
                  </a:lnTo>
                  <a:lnTo>
                    <a:pt x="115" y="14"/>
                  </a:lnTo>
                  <a:lnTo>
                    <a:pt x="115" y="15"/>
                  </a:lnTo>
                  <a:lnTo>
                    <a:pt x="115" y="15"/>
                  </a:lnTo>
                  <a:lnTo>
                    <a:pt x="115" y="15"/>
                  </a:lnTo>
                  <a:lnTo>
                    <a:pt x="115" y="16"/>
                  </a:lnTo>
                  <a:lnTo>
                    <a:pt x="116" y="16"/>
                  </a:lnTo>
                  <a:lnTo>
                    <a:pt x="116" y="16"/>
                  </a:lnTo>
                  <a:lnTo>
                    <a:pt x="116" y="15"/>
                  </a:lnTo>
                  <a:lnTo>
                    <a:pt x="117" y="15"/>
                  </a:lnTo>
                  <a:lnTo>
                    <a:pt x="117" y="15"/>
                  </a:lnTo>
                  <a:lnTo>
                    <a:pt x="117" y="15"/>
                  </a:lnTo>
                  <a:lnTo>
                    <a:pt x="118" y="15"/>
                  </a:lnTo>
                  <a:lnTo>
                    <a:pt x="119" y="15"/>
                  </a:lnTo>
                  <a:lnTo>
                    <a:pt x="119" y="15"/>
                  </a:lnTo>
                  <a:lnTo>
                    <a:pt x="120" y="15"/>
                  </a:lnTo>
                  <a:lnTo>
                    <a:pt x="120" y="15"/>
                  </a:lnTo>
                  <a:lnTo>
                    <a:pt x="121" y="15"/>
                  </a:lnTo>
                  <a:lnTo>
                    <a:pt x="122" y="15"/>
                  </a:lnTo>
                  <a:lnTo>
                    <a:pt x="122" y="15"/>
                  </a:lnTo>
                  <a:lnTo>
                    <a:pt x="122" y="15"/>
                  </a:lnTo>
                  <a:lnTo>
                    <a:pt x="122" y="16"/>
                  </a:lnTo>
                  <a:lnTo>
                    <a:pt x="122" y="17"/>
                  </a:lnTo>
                  <a:lnTo>
                    <a:pt x="122" y="17"/>
                  </a:lnTo>
                  <a:lnTo>
                    <a:pt x="122" y="17"/>
                  </a:lnTo>
                  <a:lnTo>
                    <a:pt x="123" y="17"/>
                  </a:lnTo>
                  <a:lnTo>
                    <a:pt x="123" y="18"/>
                  </a:lnTo>
                  <a:lnTo>
                    <a:pt x="122" y="18"/>
                  </a:lnTo>
                  <a:lnTo>
                    <a:pt x="123" y="18"/>
                  </a:lnTo>
                  <a:lnTo>
                    <a:pt x="123" y="18"/>
                  </a:lnTo>
                  <a:lnTo>
                    <a:pt x="123" y="18"/>
                  </a:lnTo>
                  <a:lnTo>
                    <a:pt x="124" y="18"/>
                  </a:lnTo>
                  <a:lnTo>
                    <a:pt x="124" y="18"/>
                  </a:lnTo>
                  <a:lnTo>
                    <a:pt x="124" y="18"/>
                  </a:lnTo>
                  <a:lnTo>
                    <a:pt x="125" y="18"/>
                  </a:lnTo>
                  <a:lnTo>
                    <a:pt x="124" y="18"/>
                  </a:lnTo>
                  <a:lnTo>
                    <a:pt x="125" y="18"/>
                  </a:lnTo>
                  <a:lnTo>
                    <a:pt x="126" y="18"/>
                  </a:lnTo>
                  <a:lnTo>
                    <a:pt x="126" y="18"/>
                  </a:lnTo>
                  <a:lnTo>
                    <a:pt x="127" y="18"/>
                  </a:lnTo>
                  <a:lnTo>
                    <a:pt x="127" y="19"/>
                  </a:lnTo>
                  <a:lnTo>
                    <a:pt x="128" y="19"/>
                  </a:lnTo>
                  <a:lnTo>
                    <a:pt x="128" y="19"/>
                  </a:lnTo>
                  <a:lnTo>
                    <a:pt x="129" y="19"/>
                  </a:lnTo>
                  <a:lnTo>
                    <a:pt x="130" y="19"/>
                  </a:lnTo>
                  <a:lnTo>
                    <a:pt x="130" y="19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32" y="20"/>
                  </a:lnTo>
                  <a:lnTo>
                    <a:pt x="133" y="20"/>
                  </a:lnTo>
                  <a:lnTo>
                    <a:pt x="133" y="21"/>
                  </a:lnTo>
                  <a:lnTo>
                    <a:pt x="134" y="21"/>
                  </a:lnTo>
                  <a:lnTo>
                    <a:pt x="134" y="21"/>
                  </a:lnTo>
                  <a:lnTo>
                    <a:pt x="135" y="21"/>
                  </a:lnTo>
                  <a:lnTo>
                    <a:pt x="135" y="21"/>
                  </a:lnTo>
                  <a:lnTo>
                    <a:pt x="135" y="21"/>
                  </a:lnTo>
                  <a:lnTo>
                    <a:pt x="135" y="21"/>
                  </a:lnTo>
                  <a:lnTo>
                    <a:pt x="135" y="22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34" y="23"/>
                  </a:lnTo>
                  <a:lnTo>
                    <a:pt x="135" y="23"/>
                  </a:lnTo>
                  <a:lnTo>
                    <a:pt x="134" y="23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4" y="23"/>
                  </a:lnTo>
                  <a:lnTo>
                    <a:pt x="134" y="24"/>
                  </a:lnTo>
                  <a:lnTo>
                    <a:pt x="133" y="24"/>
                  </a:lnTo>
                  <a:lnTo>
                    <a:pt x="133" y="23"/>
                  </a:lnTo>
                  <a:lnTo>
                    <a:pt x="133" y="23"/>
                  </a:lnTo>
                  <a:lnTo>
                    <a:pt x="132" y="23"/>
                  </a:lnTo>
                  <a:lnTo>
                    <a:pt x="133" y="23"/>
                  </a:lnTo>
                  <a:lnTo>
                    <a:pt x="133" y="24"/>
                  </a:lnTo>
                  <a:lnTo>
                    <a:pt x="132" y="24"/>
                  </a:lnTo>
                  <a:lnTo>
                    <a:pt x="131" y="24"/>
                  </a:lnTo>
                  <a:lnTo>
                    <a:pt x="131" y="23"/>
                  </a:lnTo>
                  <a:lnTo>
                    <a:pt x="131" y="23"/>
                  </a:lnTo>
                  <a:lnTo>
                    <a:pt x="131" y="23"/>
                  </a:lnTo>
                  <a:lnTo>
                    <a:pt x="131" y="23"/>
                  </a:lnTo>
                  <a:lnTo>
                    <a:pt x="130" y="23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0" y="23"/>
                  </a:lnTo>
                  <a:lnTo>
                    <a:pt x="129" y="23"/>
                  </a:lnTo>
                  <a:lnTo>
                    <a:pt x="128" y="23"/>
                  </a:lnTo>
                  <a:lnTo>
                    <a:pt x="128" y="22"/>
                  </a:lnTo>
                  <a:lnTo>
                    <a:pt x="128" y="22"/>
                  </a:lnTo>
                  <a:lnTo>
                    <a:pt x="127" y="22"/>
                  </a:lnTo>
                  <a:lnTo>
                    <a:pt x="127" y="23"/>
                  </a:lnTo>
                  <a:lnTo>
                    <a:pt x="127" y="23"/>
                  </a:lnTo>
                  <a:lnTo>
                    <a:pt x="126" y="23"/>
                  </a:lnTo>
                  <a:lnTo>
                    <a:pt x="126" y="23"/>
                  </a:lnTo>
                  <a:lnTo>
                    <a:pt x="125" y="23"/>
                  </a:lnTo>
                  <a:lnTo>
                    <a:pt x="125" y="24"/>
                  </a:lnTo>
                  <a:lnTo>
                    <a:pt x="126" y="24"/>
                  </a:lnTo>
                  <a:lnTo>
                    <a:pt x="125" y="24"/>
                  </a:lnTo>
                  <a:lnTo>
                    <a:pt x="124" y="24"/>
                  </a:lnTo>
                  <a:lnTo>
                    <a:pt x="124" y="24"/>
                  </a:lnTo>
                  <a:lnTo>
                    <a:pt x="124" y="24"/>
                  </a:lnTo>
                  <a:lnTo>
                    <a:pt x="124" y="24"/>
                  </a:lnTo>
                  <a:lnTo>
                    <a:pt x="124" y="24"/>
                  </a:lnTo>
                  <a:lnTo>
                    <a:pt x="123" y="24"/>
                  </a:lnTo>
                  <a:lnTo>
                    <a:pt x="124" y="24"/>
                  </a:lnTo>
                  <a:lnTo>
                    <a:pt x="123" y="24"/>
                  </a:lnTo>
                  <a:lnTo>
                    <a:pt x="123" y="24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21" y="24"/>
                  </a:lnTo>
                  <a:lnTo>
                    <a:pt x="120" y="24"/>
                  </a:lnTo>
                  <a:lnTo>
                    <a:pt x="121" y="24"/>
                  </a:lnTo>
                  <a:lnTo>
                    <a:pt x="120" y="24"/>
                  </a:lnTo>
                  <a:lnTo>
                    <a:pt x="120" y="25"/>
                  </a:lnTo>
                  <a:lnTo>
                    <a:pt x="121" y="25"/>
                  </a:lnTo>
                  <a:lnTo>
                    <a:pt x="121" y="24"/>
                  </a:lnTo>
                  <a:lnTo>
                    <a:pt x="121" y="25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19" y="25"/>
                  </a:lnTo>
                  <a:lnTo>
                    <a:pt x="119" y="25"/>
                  </a:lnTo>
                  <a:lnTo>
                    <a:pt x="118" y="25"/>
                  </a:lnTo>
                  <a:lnTo>
                    <a:pt x="117" y="25"/>
                  </a:lnTo>
                  <a:lnTo>
                    <a:pt x="117" y="26"/>
                  </a:lnTo>
                  <a:lnTo>
                    <a:pt x="116" y="26"/>
                  </a:lnTo>
                  <a:lnTo>
                    <a:pt x="115" y="25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6" y="27"/>
                  </a:lnTo>
                  <a:lnTo>
                    <a:pt x="116" y="28"/>
                  </a:lnTo>
                  <a:lnTo>
                    <a:pt x="116" y="28"/>
                  </a:lnTo>
                  <a:lnTo>
                    <a:pt x="116" y="29"/>
                  </a:lnTo>
                  <a:lnTo>
                    <a:pt x="116" y="29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4" y="29"/>
                  </a:lnTo>
                  <a:lnTo>
                    <a:pt x="114" y="29"/>
                  </a:lnTo>
                  <a:lnTo>
                    <a:pt x="115" y="29"/>
                  </a:lnTo>
                  <a:lnTo>
                    <a:pt x="115" y="30"/>
                  </a:lnTo>
                  <a:lnTo>
                    <a:pt x="116" y="30"/>
                  </a:lnTo>
                  <a:lnTo>
                    <a:pt x="116" y="30"/>
                  </a:lnTo>
                  <a:lnTo>
                    <a:pt x="116" y="30"/>
                  </a:lnTo>
                  <a:lnTo>
                    <a:pt x="116" y="31"/>
                  </a:lnTo>
                  <a:lnTo>
                    <a:pt x="115" y="31"/>
                  </a:lnTo>
                  <a:lnTo>
                    <a:pt x="114" y="31"/>
                  </a:lnTo>
                  <a:lnTo>
                    <a:pt x="115" y="31"/>
                  </a:lnTo>
                  <a:lnTo>
                    <a:pt x="115" y="32"/>
                  </a:lnTo>
                  <a:lnTo>
                    <a:pt x="115" y="32"/>
                  </a:lnTo>
                  <a:lnTo>
                    <a:pt x="116" y="32"/>
                  </a:lnTo>
                  <a:lnTo>
                    <a:pt x="116" y="33"/>
                  </a:lnTo>
                  <a:lnTo>
                    <a:pt x="115" y="33"/>
                  </a:lnTo>
                  <a:lnTo>
                    <a:pt x="115" y="33"/>
                  </a:lnTo>
                  <a:lnTo>
                    <a:pt x="115" y="33"/>
                  </a:lnTo>
                  <a:lnTo>
                    <a:pt x="114" y="33"/>
                  </a:lnTo>
                  <a:lnTo>
                    <a:pt x="113" y="33"/>
                  </a:lnTo>
                  <a:lnTo>
                    <a:pt x="113" y="33"/>
                  </a:lnTo>
                  <a:lnTo>
                    <a:pt x="112" y="33"/>
                  </a:lnTo>
                  <a:lnTo>
                    <a:pt x="112" y="33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11" y="34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10" y="36"/>
                  </a:lnTo>
                  <a:lnTo>
                    <a:pt x="109" y="36"/>
                  </a:lnTo>
                  <a:lnTo>
                    <a:pt x="109" y="36"/>
                  </a:lnTo>
                  <a:lnTo>
                    <a:pt x="109" y="36"/>
                  </a:lnTo>
                  <a:lnTo>
                    <a:pt x="109" y="36"/>
                  </a:lnTo>
                  <a:lnTo>
                    <a:pt x="109" y="36"/>
                  </a:lnTo>
                  <a:lnTo>
                    <a:pt x="110" y="36"/>
                  </a:lnTo>
                  <a:lnTo>
                    <a:pt x="111" y="36"/>
                  </a:lnTo>
                  <a:lnTo>
                    <a:pt x="110" y="36"/>
                  </a:lnTo>
                  <a:lnTo>
                    <a:pt x="109" y="36"/>
                  </a:lnTo>
                  <a:lnTo>
                    <a:pt x="109" y="36"/>
                  </a:lnTo>
                  <a:lnTo>
                    <a:pt x="109" y="37"/>
                  </a:lnTo>
                  <a:lnTo>
                    <a:pt x="109" y="37"/>
                  </a:lnTo>
                  <a:lnTo>
                    <a:pt x="110" y="37"/>
                  </a:lnTo>
                  <a:lnTo>
                    <a:pt x="111" y="37"/>
                  </a:lnTo>
                  <a:lnTo>
                    <a:pt x="111" y="37"/>
                  </a:lnTo>
                  <a:lnTo>
                    <a:pt x="111" y="37"/>
                  </a:lnTo>
                  <a:lnTo>
                    <a:pt x="111" y="38"/>
                  </a:lnTo>
                  <a:lnTo>
                    <a:pt x="111" y="39"/>
                  </a:lnTo>
                  <a:lnTo>
                    <a:pt x="110" y="39"/>
                  </a:lnTo>
                  <a:lnTo>
                    <a:pt x="109" y="39"/>
                  </a:lnTo>
                  <a:lnTo>
                    <a:pt x="110" y="39"/>
                  </a:lnTo>
                  <a:lnTo>
                    <a:pt x="110" y="40"/>
                  </a:lnTo>
                  <a:lnTo>
                    <a:pt x="111" y="40"/>
                  </a:lnTo>
                  <a:lnTo>
                    <a:pt x="110" y="40"/>
                  </a:lnTo>
                  <a:lnTo>
                    <a:pt x="110" y="41"/>
                  </a:lnTo>
                  <a:lnTo>
                    <a:pt x="109" y="41"/>
                  </a:lnTo>
                  <a:lnTo>
                    <a:pt x="110" y="41"/>
                  </a:lnTo>
                  <a:lnTo>
                    <a:pt x="109" y="41"/>
                  </a:lnTo>
                  <a:lnTo>
                    <a:pt x="109" y="42"/>
                  </a:lnTo>
                  <a:lnTo>
                    <a:pt x="109" y="42"/>
                  </a:lnTo>
                  <a:lnTo>
                    <a:pt x="108" y="42"/>
                  </a:lnTo>
                  <a:lnTo>
                    <a:pt x="108" y="42"/>
                  </a:lnTo>
                  <a:lnTo>
                    <a:pt x="107" y="42"/>
                  </a:lnTo>
                  <a:lnTo>
                    <a:pt x="107" y="41"/>
                  </a:lnTo>
                  <a:lnTo>
                    <a:pt x="106" y="41"/>
                  </a:lnTo>
                  <a:lnTo>
                    <a:pt x="106" y="41"/>
                  </a:lnTo>
                  <a:lnTo>
                    <a:pt x="106" y="41"/>
                  </a:lnTo>
                  <a:lnTo>
                    <a:pt x="105" y="41"/>
                  </a:lnTo>
                  <a:lnTo>
                    <a:pt x="105" y="41"/>
                  </a:lnTo>
                  <a:lnTo>
                    <a:pt x="105" y="41"/>
                  </a:lnTo>
                  <a:lnTo>
                    <a:pt x="104" y="41"/>
                  </a:lnTo>
                  <a:lnTo>
                    <a:pt x="105" y="41"/>
                  </a:lnTo>
                  <a:lnTo>
                    <a:pt x="104" y="41"/>
                  </a:lnTo>
                  <a:lnTo>
                    <a:pt x="104" y="41"/>
                  </a:lnTo>
                  <a:lnTo>
                    <a:pt x="104" y="41"/>
                  </a:lnTo>
                  <a:lnTo>
                    <a:pt x="105" y="42"/>
                  </a:lnTo>
                  <a:lnTo>
                    <a:pt x="104" y="42"/>
                  </a:lnTo>
                  <a:lnTo>
                    <a:pt x="105" y="42"/>
                  </a:lnTo>
                  <a:lnTo>
                    <a:pt x="105" y="41"/>
                  </a:lnTo>
                  <a:lnTo>
                    <a:pt x="105" y="42"/>
                  </a:lnTo>
                  <a:lnTo>
                    <a:pt x="105" y="43"/>
                  </a:lnTo>
                  <a:lnTo>
                    <a:pt x="104" y="43"/>
                  </a:lnTo>
                  <a:lnTo>
                    <a:pt x="105" y="43"/>
                  </a:lnTo>
                  <a:lnTo>
                    <a:pt x="104" y="43"/>
                  </a:lnTo>
                  <a:lnTo>
                    <a:pt x="104" y="43"/>
                  </a:lnTo>
                  <a:lnTo>
                    <a:pt x="104" y="43"/>
                  </a:lnTo>
                  <a:lnTo>
                    <a:pt x="104" y="44"/>
                  </a:lnTo>
                  <a:lnTo>
                    <a:pt x="103" y="44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03" y="45"/>
                  </a:lnTo>
                  <a:lnTo>
                    <a:pt x="103" y="45"/>
                  </a:lnTo>
                  <a:lnTo>
                    <a:pt x="103" y="45"/>
                  </a:lnTo>
                  <a:lnTo>
                    <a:pt x="102" y="45"/>
                  </a:lnTo>
                  <a:lnTo>
                    <a:pt x="102" y="45"/>
                  </a:lnTo>
                  <a:lnTo>
                    <a:pt x="102" y="45"/>
                  </a:lnTo>
                  <a:lnTo>
                    <a:pt x="102" y="45"/>
                  </a:lnTo>
                  <a:lnTo>
                    <a:pt x="102" y="45"/>
                  </a:lnTo>
                  <a:lnTo>
                    <a:pt x="102" y="46"/>
                  </a:lnTo>
                  <a:lnTo>
                    <a:pt x="102" y="46"/>
                  </a:lnTo>
                  <a:lnTo>
                    <a:pt x="103" y="46"/>
                  </a:lnTo>
                  <a:lnTo>
                    <a:pt x="103" y="47"/>
                  </a:lnTo>
                  <a:lnTo>
                    <a:pt x="102" y="47"/>
                  </a:lnTo>
                  <a:lnTo>
                    <a:pt x="102" y="47"/>
                  </a:lnTo>
                  <a:lnTo>
                    <a:pt x="102" y="47"/>
                  </a:lnTo>
                  <a:lnTo>
                    <a:pt x="102" y="47"/>
                  </a:lnTo>
                  <a:lnTo>
                    <a:pt x="102" y="48"/>
                  </a:lnTo>
                  <a:lnTo>
                    <a:pt x="102" y="48"/>
                  </a:lnTo>
                  <a:lnTo>
                    <a:pt x="102" y="48"/>
                  </a:lnTo>
                  <a:lnTo>
                    <a:pt x="102" y="48"/>
                  </a:lnTo>
                  <a:lnTo>
                    <a:pt x="102" y="49"/>
                  </a:lnTo>
                  <a:lnTo>
                    <a:pt x="101" y="50"/>
                  </a:lnTo>
                  <a:lnTo>
                    <a:pt x="101" y="49"/>
                  </a:lnTo>
                  <a:lnTo>
                    <a:pt x="101" y="49"/>
                  </a:lnTo>
                  <a:lnTo>
                    <a:pt x="100" y="49"/>
                  </a:lnTo>
                  <a:lnTo>
                    <a:pt x="100" y="49"/>
                  </a:lnTo>
                  <a:lnTo>
                    <a:pt x="100" y="50"/>
                  </a:lnTo>
                  <a:lnTo>
                    <a:pt x="100" y="50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2" y="50"/>
                  </a:lnTo>
                  <a:lnTo>
                    <a:pt x="102" y="51"/>
                  </a:lnTo>
                  <a:lnTo>
                    <a:pt x="101" y="51"/>
                  </a:lnTo>
                  <a:lnTo>
                    <a:pt x="102" y="51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99" y="52"/>
                  </a:lnTo>
                  <a:lnTo>
                    <a:pt x="98" y="52"/>
                  </a:lnTo>
                  <a:lnTo>
                    <a:pt x="98" y="52"/>
                  </a:lnTo>
                  <a:lnTo>
                    <a:pt x="98" y="53"/>
                  </a:lnTo>
                  <a:lnTo>
                    <a:pt x="97" y="53"/>
                  </a:lnTo>
                  <a:lnTo>
                    <a:pt x="98" y="53"/>
                  </a:lnTo>
                  <a:lnTo>
                    <a:pt x="98" y="54"/>
                  </a:lnTo>
                  <a:lnTo>
                    <a:pt x="98" y="54"/>
                  </a:lnTo>
                  <a:lnTo>
                    <a:pt x="99" y="54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101" y="54"/>
                  </a:lnTo>
                  <a:lnTo>
                    <a:pt x="101" y="55"/>
                  </a:lnTo>
                  <a:lnTo>
                    <a:pt x="100" y="55"/>
                  </a:lnTo>
                  <a:lnTo>
                    <a:pt x="100" y="55"/>
                  </a:lnTo>
                  <a:lnTo>
                    <a:pt x="100" y="55"/>
                  </a:lnTo>
                  <a:lnTo>
                    <a:pt x="100" y="55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99" y="56"/>
                  </a:lnTo>
                  <a:lnTo>
                    <a:pt x="99" y="56"/>
                  </a:lnTo>
                  <a:lnTo>
                    <a:pt x="98" y="56"/>
                  </a:lnTo>
                  <a:lnTo>
                    <a:pt x="98" y="56"/>
                  </a:lnTo>
                  <a:lnTo>
                    <a:pt x="98" y="57"/>
                  </a:lnTo>
                  <a:lnTo>
                    <a:pt x="97" y="57"/>
                  </a:lnTo>
                  <a:lnTo>
                    <a:pt x="97" y="57"/>
                  </a:lnTo>
                  <a:lnTo>
                    <a:pt x="96" y="57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5" y="56"/>
                  </a:lnTo>
                  <a:lnTo>
                    <a:pt x="94" y="56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93" y="57"/>
                  </a:lnTo>
                  <a:lnTo>
                    <a:pt x="94" y="57"/>
                  </a:lnTo>
                  <a:lnTo>
                    <a:pt x="94" y="56"/>
                  </a:lnTo>
                  <a:lnTo>
                    <a:pt x="93" y="56"/>
                  </a:lnTo>
                  <a:lnTo>
                    <a:pt x="94" y="56"/>
                  </a:lnTo>
                  <a:lnTo>
                    <a:pt x="94" y="56"/>
                  </a:lnTo>
                  <a:lnTo>
                    <a:pt x="94" y="55"/>
                  </a:lnTo>
                  <a:lnTo>
                    <a:pt x="94" y="55"/>
                  </a:lnTo>
                  <a:lnTo>
                    <a:pt x="95" y="55"/>
                  </a:lnTo>
                  <a:lnTo>
                    <a:pt x="95" y="55"/>
                  </a:lnTo>
                  <a:lnTo>
                    <a:pt x="94" y="55"/>
                  </a:lnTo>
                  <a:lnTo>
                    <a:pt x="94" y="55"/>
                  </a:lnTo>
                  <a:lnTo>
                    <a:pt x="93" y="55"/>
                  </a:lnTo>
                  <a:lnTo>
                    <a:pt x="93" y="55"/>
                  </a:lnTo>
                  <a:lnTo>
                    <a:pt x="93" y="54"/>
                  </a:lnTo>
                  <a:lnTo>
                    <a:pt x="92" y="54"/>
                  </a:lnTo>
                  <a:lnTo>
                    <a:pt x="91" y="54"/>
                  </a:lnTo>
                  <a:lnTo>
                    <a:pt x="91" y="54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3"/>
                  </a:lnTo>
                  <a:lnTo>
                    <a:pt x="89" y="53"/>
                  </a:lnTo>
                  <a:lnTo>
                    <a:pt x="89" y="52"/>
                  </a:lnTo>
                  <a:lnTo>
                    <a:pt x="89" y="52"/>
                  </a:lnTo>
                  <a:lnTo>
                    <a:pt x="88" y="52"/>
                  </a:lnTo>
                  <a:lnTo>
                    <a:pt x="87" y="52"/>
                  </a:lnTo>
                  <a:lnTo>
                    <a:pt x="87" y="51"/>
                  </a:lnTo>
                  <a:lnTo>
                    <a:pt x="88" y="51"/>
                  </a:lnTo>
                  <a:lnTo>
                    <a:pt x="89" y="51"/>
                  </a:lnTo>
                  <a:lnTo>
                    <a:pt x="89" y="51"/>
                  </a:lnTo>
                  <a:lnTo>
                    <a:pt x="90" y="51"/>
                  </a:lnTo>
                  <a:lnTo>
                    <a:pt x="90" y="51"/>
                  </a:lnTo>
                  <a:lnTo>
                    <a:pt x="90" y="51"/>
                  </a:lnTo>
                  <a:lnTo>
                    <a:pt x="90" y="51"/>
                  </a:lnTo>
                  <a:lnTo>
                    <a:pt x="91" y="51"/>
                  </a:lnTo>
                  <a:lnTo>
                    <a:pt x="91" y="51"/>
                  </a:lnTo>
                  <a:lnTo>
                    <a:pt x="92" y="51"/>
                  </a:lnTo>
                  <a:lnTo>
                    <a:pt x="92" y="50"/>
                  </a:lnTo>
                  <a:lnTo>
                    <a:pt x="92" y="51"/>
                  </a:lnTo>
                  <a:lnTo>
                    <a:pt x="93" y="51"/>
                  </a:lnTo>
                  <a:lnTo>
                    <a:pt x="93" y="51"/>
                  </a:lnTo>
                  <a:lnTo>
                    <a:pt x="93" y="51"/>
                  </a:lnTo>
                  <a:lnTo>
                    <a:pt x="94" y="51"/>
                  </a:lnTo>
                  <a:lnTo>
                    <a:pt x="94" y="51"/>
                  </a:lnTo>
                  <a:lnTo>
                    <a:pt x="94" y="51"/>
                  </a:lnTo>
                  <a:lnTo>
                    <a:pt x="94" y="51"/>
                  </a:lnTo>
                  <a:lnTo>
                    <a:pt x="94" y="50"/>
                  </a:lnTo>
                  <a:lnTo>
                    <a:pt x="94" y="51"/>
                  </a:lnTo>
                  <a:lnTo>
                    <a:pt x="94" y="51"/>
                  </a:lnTo>
                  <a:lnTo>
                    <a:pt x="94" y="50"/>
                  </a:lnTo>
                  <a:lnTo>
                    <a:pt x="95" y="50"/>
                  </a:lnTo>
                  <a:lnTo>
                    <a:pt x="96" y="50"/>
                  </a:lnTo>
                  <a:lnTo>
                    <a:pt x="96" y="51"/>
                  </a:lnTo>
                  <a:lnTo>
                    <a:pt x="96" y="50"/>
                  </a:lnTo>
                  <a:lnTo>
                    <a:pt x="97" y="50"/>
                  </a:lnTo>
                  <a:lnTo>
                    <a:pt x="96" y="50"/>
                  </a:lnTo>
                  <a:lnTo>
                    <a:pt x="96" y="50"/>
                  </a:lnTo>
                  <a:lnTo>
                    <a:pt x="96" y="50"/>
                  </a:lnTo>
                  <a:lnTo>
                    <a:pt x="97" y="50"/>
                  </a:lnTo>
                  <a:lnTo>
                    <a:pt x="97" y="49"/>
                  </a:lnTo>
                  <a:lnTo>
                    <a:pt x="96" y="49"/>
                  </a:lnTo>
                  <a:lnTo>
                    <a:pt x="96" y="49"/>
                  </a:lnTo>
                  <a:lnTo>
                    <a:pt x="95" y="49"/>
                  </a:lnTo>
                  <a:lnTo>
                    <a:pt x="94" y="49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3" y="50"/>
                  </a:lnTo>
                  <a:lnTo>
                    <a:pt x="94" y="50"/>
                  </a:lnTo>
                  <a:lnTo>
                    <a:pt x="93" y="50"/>
                  </a:lnTo>
                  <a:lnTo>
                    <a:pt x="93" y="50"/>
                  </a:lnTo>
                  <a:lnTo>
                    <a:pt x="93" y="50"/>
                  </a:lnTo>
                  <a:lnTo>
                    <a:pt x="93" y="50"/>
                  </a:lnTo>
                  <a:lnTo>
                    <a:pt x="92" y="50"/>
                  </a:lnTo>
                  <a:lnTo>
                    <a:pt x="91" y="50"/>
                  </a:lnTo>
                  <a:lnTo>
                    <a:pt x="91" y="49"/>
                  </a:lnTo>
                  <a:lnTo>
                    <a:pt x="92" y="49"/>
                  </a:lnTo>
                  <a:lnTo>
                    <a:pt x="91" y="49"/>
                  </a:lnTo>
                  <a:lnTo>
                    <a:pt x="91" y="48"/>
                  </a:lnTo>
                  <a:lnTo>
                    <a:pt x="91" y="48"/>
                  </a:lnTo>
                  <a:lnTo>
                    <a:pt x="91" y="49"/>
                  </a:lnTo>
                  <a:lnTo>
                    <a:pt x="90" y="49"/>
                  </a:lnTo>
                  <a:lnTo>
                    <a:pt x="90" y="49"/>
                  </a:lnTo>
                  <a:lnTo>
                    <a:pt x="90" y="50"/>
                  </a:lnTo>
                  <a:lnTo>
                    <a:pt x="91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89" y="50"/>
                  </a:lnTo>
                  <a:lnTo>
                    <a:pt x="89" y="50"/>
                  </a:lnTo>
                  <a:lnTo>
                    <a:pt x="89" y="50"/>
                  </a:lnTo>
                  <a:lnTo>
                    <a:pt x="89" y="50"/>
                  </a:lnTo>
                  <a:lnTo>
                    <a:pt x="88" y="50"/>
                  </a:lnTo>
                  <a:lnTo>
                    <a:pt x="88" y="50"/>
                  </a:lnTo>
                  <a:lnTo>
                    <a:pt x="87" y="50"/>
                  </a:lnTo>
                  <a:lnTo>
                    <a:pt x="87" y="50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5" y="50"/>
                  </a:lnTo>
                  <a:lnTo>
                    <a:pt x="85" y="50"/>
                  </a:lnTo>
                  <a:lnTo>
                    <a:pt x="85" y="49"/>
                  </a:lnTo>
                  <a:lnTo>
                    <a:pt x="84" y="49"/>
                  </a:lnTo>
                  <a:lnTo>
                    <a:pt x="85" y="49"/>
                  </a:lnTo>
                  <a:lnTo>
                    <a:pt x="84" y="48"/>
                  </a:lnTo>
                  <a:lnTo>
                    <a:pt x="83" y="48"/>
                  </a:lnTo>
                  <a:lnTo>
                    <a:pt x="84" y="48"/>
                  </a:lnTo>
                  <a:lnTo>
                    <a:pt x="83" y="48"/>
                  </a:lnTo>
                  <a:lnTo>
                    <a:pt x="84" y="48"/>
                  </a:lnTo>
                  <a:lnTo>
                    <a:pt x="84" y="48"/>
                  </a:lnTo>
                  <a:lnTo>
                    <a:pt x="83" y="48"/>
                  </a:lnTo>
                  <a:lnTo>
                    <a:pt x="83" y="48"/>
                  </a:lnTo>
                  <a:lnTo>
                    <a:pt x="82" y="48"/>
                  </a:lnTo>
                  <a:lnTo>
                    <a:pt x="82" y="47"/>
                  </a:lnTo>
                  <a:lnTo>
                    <a:pt x="81" y="47"/>
                  </a:lnTo>
                  <a:lnTo>
                    <a:pt x="81" y="47"/>
                  </a:lnTo>
                  <a:lnTo>
                    <a:pt x="80" y="47"/>
                  </a:lnTo>
                  <a:lnTo>
                    <a:pt x="79" y="47"/>
                  </a:lnTo>
                  <a:lnTo>
                    <a:pt x="79" y="47"/>
                  </a:lnTo>
                  <a:lnTo>
                    <a:pt x="79" y="47"/>
                  </a:lnTo>
                  <a:lnTo>
                    <a:pt x="79" y="47"/>
                  </a:lnTo>
                  <a:lnTo>
                    <a:pt x="78" y="47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78" y="45"/>
                  </a:lnTo>
                  <a:lnTo>
                    <a:pt x="77" y="45"/>
                  </a:lnTo>
                  <a:lnTo>
                    <a:pt x="76" y="45"/>
                  </a:lnTo>
                  <a:lnTo>
                    <a:pt x="76" y="45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5" y="44"/>
                  </a:lnTo>
                  <a:lnTo>
                    <a:pt x="75" y="43"/>
                  </a:lnTo>
                  <a:lnTo>
                    <a:pt x="75" y="43"/>
                  </a:lnTo>
                  <a:lnTo>
                    <a:pt x="75" y="43"/>
                  </a:lnTo>
                  <a:lnTo>
                    <a:pt x="76" y="43"/>
                  </a:lnTo>
                  <a:lnTo>
                    <a:pt x="76" y="43"/>
                  </a:lnTo>
                  <a:lnTo>
                    <a:pt x="75" y="43"/>
                  </a:lnTo>
                  <a:lnTo>
                    <a:pt x="75" y="43"/>
                  </a:lnTo>
                  <a:lnTo>
                    <a:pt x="75" y="42"/>
                  </a:lnTo>
                  <a:lnTo>
                    <a:pt x="74" y="42"/>
                  </a:lnTo>
                  <a:lnTo>
                    <a:pt x="75" y="42"/>
                  </a:lnTo>
                  <a:lnTo>
                    <a:pt x="75" y="41"/>
                  </a:lnTo>
                  <a:lnTo>
                    <a:pt x="75" y="41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7" y="41"/>
                  </a:lnTo>
                  <a:lnTo>
                    <a:pt x="78" y="41"/>
                  </a:lnTo>
                  <a:lnTo>
                    <a:pt x="78" y="41"/>
                  </a:lnTo>
                  <a:lnTo>
                    <a:pt x="79" y="41"/>
                  </a:lnTo>
                  <a:lnTo>
                    <a:pt x="79" y="41"/>
                  </a:lnTo>
                  <a:lnTo>
                    <a:pt x="79" y="41"/>
                  </a:lnTo>
                  <a:lnTo>
                    <a:pt x="80" y="41"/>
                  </a:lnTo>
                  <a:lnTo>
                    <a:pt x="79" y="41"/>
                  </a:lnTo>
                  <a:lnTo>
                    <a:pt x="79" y="42"/>
                  </a:lnTo>
                  <a:lnTo>
                    <a:pt x="80" y="42"/>
                  </a:lnTo>
                  <a:lnTo>
                    <a:pt x="79" y="42"/>
                  </a:lnTo>
                  <a:lnTo>
                    <a:pt x="80" y="42"/>
                  </a:lnTo>
                  <a:lnTo>
                    <a:pt x="81" y="42"/>
                  </a:lnTo>
                  <a:lnTo>
                    <a:pt x="81" y="42"/>
                  </a:lnTo>
                  <a:lnTo>
                    <a:pt x="82" y="42"/>
                  </a:lnTo>
                  <a:lnTo>
                    <a:pt x="81" y="41"/>
                  </a:lnTo>
                  <a:lnTo>
                    <a:pt x="82" y="41"/>
                  </a:lnTo>
                  <a:lnTo>
                    <a:pt x="82" y="41"/>
                  </a:lnTo>
                  <a:lnTo>
                    <a:pt x="83" y="41"/>
                  </a:lnTo>
                  <a:lnTo>
                    <a:pt x="83" y="41"/>
                  </a:lnTo>
                  <a:lnTo>
                    <a:pt x="83" y="41"/>
                  </a:lnTo>
                  <a:lnTo>
                    <a:pt x="83" y="41"/>
                  </a:lnTo>
                  <a:lnTo>
                    <a:pt x="84" y="41"/>
                  </a:lnTo>
                  <a:lnTo>
                    <a:pt x="85" y="41"/>
                  </a:lnTo>
                  <a:lnTo>
                    <a:pt x="85" y="41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7" y="41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88" y="41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90" y="41"/>
                  </a:lnTo>
                  <a:lnTo>
                    <a:pt x="90" y="42"/>
                  </a:lnTo>
                  <a:lnTo>
                    <a:pt x="90" y="42"/>
                  </a:lnTo>
                  <a:lnTo>
                    <a:pt x="91" y="42"/>
                  </a:lnTo>
                  <a:lnTo>
                    <a:pt x="91" y="43"/>
                  </a:lnTo>
                  <a:lnTo>
                    <a:pt x="91" y="43"/>
                  </a:lnTo>
                  <a:lnTo>
                    <a:pt x="92" y="43"/>
                  </a:lnTo>
                  <a:lnTo>
                    <a:pt x="92" y="43"/>
                  </a:lnTo>
                  <a:lnTo>
                    <a:pt x="93" y="43"/>
                  </a:lnTo>
                  <a:lnTo>
                    <a:pt x="93" y="44"/>
                  </a:lnTo>
                  <a:lnTo>
                    <a:pt x="93" y="44"/>
                  </a:lnTo>
                  <a:lnTo>
                    <a:pt x="94" y="44"/>
                  </a:lnTo>
                  <a:lnTo>
                    <a:pt x="94" y="43"/>
                  </a:lnTo>
                  <a:lnTo>
                    <a:pt x="94" y="43"/>
                  </a:lnTo>
                  <a:lnTo>
                    <a:pt x="94" y="43"/>
                  </a:lnTo>
                  <a:lnTo>
                    <a:pt x="93" y="42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93" y="42"/>
                  </a:lnTo>
                  <a:lnTo>
                    <a:pt x="92" y="42"/>
                  </a:lnTo>
                  <a:lnTo>
                    <a:pt x="91" y="42"/>
                  </a:lnTo>
                  <a:lnTo>
                    <a:pt x="92" y="42"/>
                  </a:lnTo>
                  <a:lnTo>
                    <a:pt x="91" y="42"/>
                  </a:lnTo>
                  <a:lnTo>
                    <a:pt x="91" y="41"/>
                  </a:lnTo>
                  <a:lnTo>
                    <a:pt x="91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7" name="Freeform 83"/>
            <p:cNvSpPr>
              <a:spLocks noEditPoints="1"/>
            </p:cNvSpPr>
            <p:nvPr/>
          </p:nvSpPr>
          <p:spPr bwMode="auto">
            <a:xfrm>
              <a:off x="5807464" y="3068669"/>
              <a:ext cx="278035" cy="456062"/>
            </a:xfrm>
            <a:custGeom>
              <a:avLst/>
              <a:gdLst>
                <a:gd name="T0" fmla="*/ 15 w 213"/>
                <a:gd name="T1" fmla="*/ 327 h 331"/>
                <a:gd name="T2" fmla="*/ 10 w 213"/>
                <a:gd name="T3" fmla="*/ 318 h 331"/>
                <a:gd name="T4" fmla="*/ 8 w 213"/>
                <a:gd name="T5" fmla="*/ 316 h 331"/>
                <a:gd name="T6" fmla="*/ 47 w 213"/>
                <a:gd name="T7" fmla="*/ 316 h 331"/>
                <a:gd name="T8" fmla="*/ 6 w 213"/>
                <a:gd name="T9" fmla="*/ 314 h 331"/>
                <a:gd name="T10" fmla="*/ 9 w 213"/>
                <a:gd name="T11" fmla="*/ 309 h 331"/>
                <a:gd name="T12" fmla="*/ 5 w 213"/>
                <a:gd name="T13" fmla="*/ 307 h 331"/>
                <a:gd name="T14" fmla="*/ 4 w 213"/>
                <a:gd name="T15" fmla="*/ 306 h 331"/>
                <a:gd name="T16" fmla="*/ 7 w 213"/>
                <a:gd name="T17" fmla="*/ 305 h 331"/>
                <a:gd name="T18" fmla="*/ 4 w 213"/>
                <a:gd name="T19" fmla="*/ 302 h 331"/>
                <a:gd name="T20" fmla="*/ 5 w 213"/>
                <a:gd name="T21" fmla="*/ 298 h 331"/>
                <a:gd name="T22" fmla="*/ 2 w 213"/>
                <a:gd name="T23" fmla="*/ 294 h 331"/>
                <a:gd name="T24" fmla="*/ 2 w 213"/>
                <a:gd name="T25" fmla="*/ 292 h 331"/>
                <a:gd name="T26" fmla="*/ 1 w 213"/>
                <a:gd name="T27" fmla="*/ 287 h 331"/>
                <a:gd name="T28" fmla="*/ 3 w 213"/>
                <a:gd name="T29" fmla="*/ 284 h 331"/>
                <a:gd name="T30" fmla="*/ 3 w 213"/>
                <a:gd name="T31" fmla="*/ 280 h 331"/>
                <a:gd name="T32" fmla="*/ 8 w 213"/>
                <a:gd name="T33" fmla="*/ 274 h 331"/>
                <a:gd name="T34" fmla="*/ 12 w 213"/>
                <a:gd name="T35" fmla="*/ 271 h 331"/>
                <a:gd name="T36" fmla="*/ 17 w 213"/>
                <a:gd name="T37" fmla="*/ 269 h 331"/>
                <a:gd name="T38" fmla="*/ 24 w 213"/>
                <a:gd name="T39" fmla="*/ 265 h 331"/>
                <a:gd name="T40" fmla="*/ 26 w 213"/>
                <a:gd name="T41" fmla="*/ 263 h 331"/>
                <a:gd name="T42" fmla="*/ 27 w 213"/>
                <a:gd name="T43" fmla="*/ 261 h 331"/>
                <a:gd name="T44" fmla="*/ 29 w 213"/>
                <a:gd name="T45" fmla="*/ 258 h 331"/>
                <a:gd name="T46" fmla="*/ 36 w 213"/>
                <a:gd name="T47" fmla="*/ 256 h 331"/>
                <a:gd name="T48" fmla="*/ 31 w 213"/>
                <a:gd name="T49" fmla="*/ 256 h 331"/>
                <a:gd name="T50" fmla="*/ 38 w 213"/>
                <a:gd name="T51" fmla="*/ 255 h 331"/>
                <a:gd name="T52" fmla="*/ 44 w 213"/>
                <a:gd name="T53" fmla="*/ 251 h 331"/>
                <a:gd name="T54" fmla="*/ 49 w 213"/>
                <a:gd name="T55" fmla="*/ 244 h 331"/>
                <a:gd name="T56" fmla="*/ 53 w 213"/>
                <a:gd name="T57" fmla="*/ 241 h 331"/>
                <a:gd name="T58" fmla="*/ 49 w 213"/>
                <a:gd name="T59" fmla="*/ 239 h 331"/>
                <a:gd name="T60" fmla="*/ 57 w 213"/>
                <a:gd name="T61" fmla="*/ 236 h 331"/>
                <a:gd name="T62" fmla="*/ 61 w 213"/>
                <a:gd name="T63" fmla="*/ 232 h 331"/>
                <a:gd name="T64" fmla="*/ 61 w 213"/>
                <a:gd name="T65" fmla="*/ 228 h 331"/>
                <a:gd name="T66" fmla="*/ 61 w 213"/>
                <a:gd name="T67" fmla="*/ 226 h 331"/>
                <a:gd name="T68" fmla="*/ 61 w 213"/>
                <a:gd name="T69" fmla="*/ 222 h 331"/>
                <a:gd name="T70" fmla="*/ 61 w 213"/>
                <a:gd name="T71" fmla="*/ 221 h 331"/>
                <a:gd name="T72" fmla="*/ 62 w 213"/>
                <a:gd name="T73" fmla="*/ 219 h 331"/>
                <a:gd name="T74" fmla="*/ 64 w 213"/>
                <a:gd name="T75" fmla="*/ 217 h 331"/>
                <a:gd name="T76" fmla="*/ 67 w 213"/>
                <a:gd name="T77" fmla="*/ 215 h 331"/>
                <a:gd name="T78" fmla="*/ 71 w 213"/>
                <a:gd name="T79" fmla="*/ 212 h 331"/>
                <a:gd name="T80" fmla="*/ 75 w 213"/>
                <a:gd name="T81" fmla="*/ 207 h 331"/>
                <a:gd name="T82" fmla="*/ 64 w 213"/>
                <a:gd name="T83" fmla="*/ 201 h 331"/>
                <a:gd name="T84" fmla="*/ 84 w 213"/>
                <a:gd name="T85" fmla="*/ 197 h 331"/>
                <a:gd name="T86" fmla="*/ 66 w 213"/>
                <a:gd name="T87" fmla="*/ 199 h 331"/>
                <a:gd name="T88" fmla="*/ 86 w 213"/>
                <a:gd name="T89" fmla="*/ 192 h 331"/>
                <a:gd name="T90" fmla="*/ 93 w 213"/>
                <a:gd name="T91" fmla="*/ 191 h 331"/>
                <a:gd name="T92" fmla="*/ 82 w 213"/>
                <a:gd name="T93" fmla="*/ 184 h 331"/>
                <a:gd name="T94" fmla="*/ 93 w 213"/>
                <a:gd name="T95" fmla="*/ 183 h 331"/>
                <a:gd name="T96" fmla="*/ 108 w 213"/>
                <a:gd name="T97" fmla="*/ 173 h 331"/>
                <a:gd name="T98" fmla="*/ 112 w 213"/>
                <a:gd name="T99" fmla="*/ 168 h 331"/>
                <a:gd name="T100" fmla="*/ 119 w 213"/>
                <a:gd name="T101" fmla="*/ 167 h 331"/>
                <a:gd name="T102" fmla="*/ 119 w 213"/>
                <a:gd name="T103" fmla="*/ 166 h 331"/>
                <a:gd name="T104" fmla="*/ 167 w 213"/>
                <a:gd name="T105" fmla="*/ 163 h 331"/>
                <a:gd name="T106" fmla="*/ 171 w 213"/>
                <a:gd name="T107" fmla="*/ 158 h 331"/>
                <a:gd name="T108" fmla="*/ 171 w 213"/>
                <a:gd name="T109" fmla="*/ 152 h 331"/>
                <a:gd name="T110" fmla="*/ 83 w 213"/>
                <a:gd name="T111" fmla="*/ 61 h 331"/>
                <a:gd name="T112" fmla="*/ 127 w 213"/>
                <a:gd name="T113" fmla="*/ 43 h 331"/>
                <a:gd name="T114" fmla="*/ 61 w 213"/>
                <a:gd name="T115" fmla="*/ 30 h 331"/>
                <a:gd name="T116" fmla="*/ 123 w 213"/>
                <a:gd name="T117" fmla="*/ 25 h 331"/>
                <a:gd name="T118" fmla="*/ 121 w 213"/>
                <a:gd name="T119" fmla="*/ 19 h 331"/>
                <a:gd name="T120" fmla="*/ 111 w 213"/>
                <a:gd name="T121" fmla="*/ 14 h 331"/>
                <a:gd name="T122" fmla="*/ 171 w 213"/>
                <a:gd name="T123" fmla="*/ 9 h 331"/>
                <a:gd name="T124" fmla="*/ 173 w 213"/>
                <a:gd name="T125" fmla="*/ 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3" h="331">
                  <a:moveTo>
                    <a:pt x="23" y="331"/>
                  </a:moveTo>
                  <a:lnTo>
                    <a:pt x="23" y="331"/>
                  </a:lnTo>
                  <a:lnTo>
                    <a:pt x="23" y="331"/>
                  </a:lnTo>
                  <a:close/>
                  <a:moveTo>
                    <a:pt x="24" y="331"/>
                  </a:moveTo>
                  <a:lnTo>
                    <a:pt x="23" y="331"/>
                  </a:lnTo>
                  <a:lnTo>
                    <a:pt x="24" y="331"/>
                  </a:lnTo>
                  <a:lnTo>
                    <a:pt x="23" y="331"/>
                  </a:lnTo>
                  <a:lnTo>
                    <a:pt x="24" y="331"/>
                  </a:lnTo>
                  <a:close/>
                  <a:moveTo>
                    <a:pt x="24" y="331"/>
                  </a:moveTo>
                  <a:lnTo>
                    <a:pt x="23" y="331"/>
                  </a:lnTo>
                  <a:lnTo>
                    <a:pt x="24" y="331"/>
                  </a:lnTo>
                  <a:close/>
                  <a:moveTo>
                    <a:pt x="23" y="331"/>
                  </a:moveTo>
                  <a:lnTo>
                    <a:pt x="23" y="331"/>
                  </a:lnTo>
                  <a:lnTo>
                    <a:pt x="23" y="331"/>
                  </a:lnTo>
                  <a:close/>
                  <a:moveTo>
                    <a:pt x="24" y="330"/>
                  </a:moveTo>
                  <a:lnTo>
                    <a:pt x="24" y="331"/>
                  </a:lnTo>
                  <a:lnTo>
                    <a:pt x="24" y="330"/>
                  </a:lnTo>
                  <a:lnTo>
                    <a:pt x="24" y="331"/>
                  </a:lnTo>
                  <a:lnTo>
                    <a:pt x="23" y="331"/>
                  </a:lnTo>
                  <a:lnTo>
                    <a:pt x="24" y="330"/>
                  </a:lnTo>
                  <a:close/>
                  <a:moveTo>
                    <a:pt x="19" y="331"/>
                  </a:moveTo>
                  <a:lnTo>
                    <a:pt x="19" y="331"/>
                  </a:lnTo>
                  <a:lnTo>
                    <a:pt x="19" y="330"/>
                  </a:lnTo>
                  <a:lnTo>
                    <a:pt x="19" y="330"/>
                  </a:lnTo>
                  <a:lnTo>
                    <a:pt x="19" y="331"/>
                  </a:lnTo>
                  <a:close/>
                  <a:moveTo>
                    <a:pt x="23" y="330"/>
                  </a:moveTo>
                  <a:lnTo>
                    <a:pt x="23" y="330"/>
                  </a:lnTo>
                  <a:lnTo>
                    <a:pt x="23" y="330"/>
                  </a:lnTo>
                  <a:lnTo>
                    <a:pt x="23" y="330"/>
                  </a:lnTo>
                  <a:lnTo>
                    <a:pt x="23" y="330"/>
                  </a:lnTo>
                  <a:close/>
                  <a:moveTo>
                    <a:pt x="19" y="330"/>
                  </a:moveTo>
                  <a:lnTo>
                    <a:pt x="19" y="331"/>
                  </a:lnTo>
                  <a:lnTo>
                    <a:pt x="19" y="330"/>
                  </a:lnTo>
                  <a:close/>
                  <a:moveTo>
                    <a:pt x="21" y="330"/>
                  </a:moveTo>
                  <a:lnTo>
                    <a:pt x="20" y="330"/>
                  </a:lnTo>
                  <a:lnTo>
                    <a:pt x="20" y="331"/>
                  </a:lnTo>
                  <a:lnTo>
                    <a:pt x="20" y="330"/>
                  </a:lnTo>
                  <a:lnTo>
                    <a:pt x="21" y="330"/>
                  </a:lnTo>
                  <a:close/>
                  <a:moveTo>
                    <a:pt x="22" y="330"/>
                  </a:moveTo>
                  <a:lnTo>
                    <a:pt x="22" y="330"/>
                  </a:lnTo>
                  <a:lnTo>
                    <a:pt x="22" y="331"/>
                  </a:lnTo>
                  <a:lnTo>
                    <a:pt x="22" y="330"/>
                  </a:lnTo>
                  <a:lnTo>
                    <a:pt x="22" y="331"/>
                  </a:lnTo>
                  <a:lnTo>
                    <a:pt x="22" y="331"/>
                  </a:lnTo>
                  <a:lnTo>
                    <a:pt x="22" y="331"/>
                  </a:lnTo>
                  <a:lnTo>
                    <a:pt x="22" y="331"/>
                  </a:lnTo>
                  <a:lnTo>
                    <a:pt x="22" y="330"/>
                  </a:lnTo>
                  <a:lnTo>
                    <a:pt x="22" y="331"/>
                  </a:lnTo>
                  <a:lnTo>
                    <a:pt x="22" y="330"/>
                  </a:lnTo>
                  <a:lnTo>
                    <a:pt x="22" y="330"/>
                  </a:lnTo>
                  <a:lnTo>
                    <a:pt x="22" y="330"/>
                  </a:lnTo>
                  <a:close/>
                  <a:moveTo>
                    <a:pt x="19" y="329"/>
                  </a:moveTo>
                  <a:lnTo>
                    <a:pt x="19" y="330"/>
                  </a:lnTo>
                  <a:lnTo>
                    <a:pt x="19" y="329"/>
                  </a:lnTo>
                  <a:lnTo>
                    <a:pt x="18" y="330"/>
                  </a:lnTo>
                  <a:lnTo>
                    <a:pt x="19" y="330"/>
                  </a:lnTo>
                  <a:lnTo>
                    <a:pt x="18" y="330"/>
                  </a:lnTo>
                  <a:lnTo>
                    <a:pt x="18" y="329"/>
                  </a:lnTo>
                  <a:lnTo>
                    <a:pt x="19" y="329"/>
                  </a:lnTo>
                  <a:close/>
                  <a:moveTo>
                    <a:pt x="26" y="329"/>
                  </a:moveTo>
                  <a:lnTo>
                    <a:pt x="25" y="329"/>
                  </a:lnTo>
                  <a:lnTo>
                    <a:pt x="26" y="329"/>
                  </a:lnTo>
                  <a:close/>
                  <a:moveTo>
                    <a:pt x="26" y="329"/>
                  </a:moveTo>
                  <a:lnTo>
                    <a:pt x="26" y="329"/>
                  </a:lnTo>
                  <a:lnTo>
                    <a:pt x="26" y="329"/>
                  </a:lnTo>
                  <a:close/>
                  <a:moveTo>
                    <a:pt x="19" y="329"/>
                  </a:moveTo>
                  <a:lnTo>
                    <a:pt x="18" y="329"/>
                  </a:lnTo>
                  <a:lnTo>
                    <a:pt x="19" y="329"/>
                  </a:lnTo>
                  <a:close/>
                  <a:moveTo>
                    <a:pt x="27" y="329"/>
                  </a:moveTo>
                  <a:lnTo>
                    <a:pt x="27" y="329"/>
                  </a:lnTo>
                  <a:lnTo>
                    <a:pt x="27" y="329"/>
                  </a:lnTo>
                  <a:lnTo>
                    <a:pt x="27" y="329"/>
                  </a:lnTo>
                  <a:lnTo>
                    <a:pt x="27" y="329"/>
                  </a:lnTo>
                  <a:lnTo>
                    <a:pt x="27" y="329"/>
                  </a:lnTo>
                  <a:close/>
                  <a:moveTo>
                    <a:pt x="29" y="329"/>
                  </a:moveTo>
                  <a:lnTo>
                    <a:pt x="28" y="329"/>
                  </a:lnTo>
                  <a:lnTo>
                    <a:pt x="29" y="329"/>
                  </a:lnTo>
                  <a:close/>
                  <a:moveTo>
                    <a:pt x="28" y="329"/>
                  </a:moveTo>
                  <a:lnTo>
                    <a:pt x="28" y="329"/>
                  </a:lnTo>
                  <a:lnTo>
                    <a:pt x="28" y="329"/>
                  </a:lnTo>
                  <a:close/>
                  <a:moveTo>
                    <a:pt x="27" y="329"/>
                  </a:moveTo>
                  <a:lnTo>
                    <a:pt x="27" y="329"/>
                  </a:lnTo>
                  <a:lnTo>
                    <a:pt x="27" y="329"/>
                  </a:lnTo>
                  <a:close/>
                  <a:moveTo>
                    <a:pt x="30" y="328"/>
                  </a:moveTo>
                  <a:lnTo>
                    <a:pt x="30" y="328"/>
                  </a:lnTo>
                  <a:lnTo>
                    <a:pt x="30" y="328"/>
                  </a:lnTo>
                  <a:close/>
                  <a:moveTo>
                    <a:pt x="16" y="327"/>
                  </a:moveTo>
                  <a:lnTo>
                    <a:pt x="16" y="328"/>
                  </a:lnTo>
                  <a:lnTo>
                    <a:pt x="16" y="327"/>
                  </a:lnTo>
                  <a:close/>
                  <a:moveTo>
                    <a:pt x="15" y="327"/>
                  </a:moveTo>
                  <a:lnTo>
                    <a:pt x="16" y="327"/>
                  </a:lnTo>
                  <a:lnTo>
                    <a:pt x="16" y="327"/>
                  </a:lnTo>
                  <a:lnTo>
                    <a:pt x="16" y="328"/>
                  </a:lnTo>
                  <a:lnTo>
                    <a:pt x="16" y="328"/>
                  </a:lnTo>
                  <a:lnTo>
                    <a:pt x="16" y="327"/>
                  </a:lnTo>
                  <a:lnTo>
                    <a:pt x="16" y="328"/>
                  </a:lnTo>
                  <a:lnTo>
                    <a:pt x="15" y="328"/>
                  </a:lnTo>
                  <a:lnTo>
                    <a:pt x="15" y="327"/>
                  </a:lnTo>
                  <a:lnTo>
                    <a:pt x="15" y="328"/>
                  </a:lnTo>
                  <a:lnTo>
                    <a:pt x="15" y="327"/>
                  </a:lnTo>
                  <a:close/>
                  <a:moveTo>
                    <a:pt x="35" y="324"/>
                  </a:moveTo>
                  <a:lnTo>
                    <a:pt x="35" y="324"/>
                  </a:lnTo>
                  <a:lnTo>
                    <a:pt x="35" y="324"/>
                  </a:lnTo>
                  <a:lnTo>
                    <a:pt x="35" y="324"/>
                  </a:lnTo>
                  <a:lnTo>
                    <a:pt x="34" y="324"/>
                  </a:lnTo>
                  <a:lnTo>
                    <a:pt x="34" y="325"/>
                  </a:lnTo>
                  <a:lnTo>
                    <a:pt x="34" y="325"/>
                  </a:lnTo>
                  <a:lnTo>
                    <a:pt x="34" y="324"/>
                  </a:lnTo>
                  <a:lnTo>
                    <a:pt x="33" y="324"/>
                  </a:lnTo>
                  <a:lnTo>
                    <a:pt x="34" y="324"/>
                  </a:lnTo>
                  <a:lnTo>
                    <a:pt x="34" y="324"/>
                  </a:lnTo>
                  <a:lnTo>
                    <a:pt x="34" y="324"/>
                  </a:lnTo>
                  <a:lnTo>
                    <a:pt x="35" y="324"/>
                  </a:lnTo>
                  <a:close/>
                  <a:moveTo>
                    <a:pt x="36" y="322"/>
                  </a:moveTo>
                  <a:lnTo>
                    <a:pt x="36" y="323"/>
                  </a:lnTo>
                  <a:lnTo>
                    <a:pt x="35" y="323"/>
                  </a:lnTo>
                  <a:lnTo>
                    <a:pt x="36" y="323"/>
                  </a:lnTo>
                  <a:lnTo>
                    <a:pt x="35" y="323"/>
                  </a:lnTo>
                  <a:lnTo>
                    <a:pt x="35" y="322"/>
                  </a:lnTo>
                  <a:lnTo>
                    <a:pt x="36" y="322"/>
                  </a:lnTo>
                  <a:close/>
                  <a:moveTo>
                    <a:pt x="36" y="322"/>
                  </a:moveTo>
                  <a:lnTo>
                    <a:pt x="37" y="322"/>
                  </a:lnTo>
                  <a:lnTo>
                    <a:pt x="37" y="322"/>
                  </a:lnTo>
                  <a:lnTo>
                    <a:pt x="36" y="322"/>
                  </a:lnTo>
                  <a:lnTo>
                    <a:pt x="37" y="322"/>
                  </a:lnTo>
                  <a:lnTo>
                    <a:pt x="36" y="322"/>
                  </a:lnTo>
                  <a:lnTo>
                    <a:pt x="35" y="322"/>
                  </a:lnTo>
                  <a:lnTo>
                    <a:pt x="36" y="322"/>
                  </a:lnTo>
                  <a:lnTo>
                    <a:pt x="36" y="322"/>
                  </a:lnTo>
                  <a:close/>
                  <a:moveTo>
                    <a:pt x="37" y="321"/>
                  </a:moveTo>
                  <a:lnTo>
                    <a:pt x="37" y="321"/>
                  </a:lnTo>
                  <a:lnTo>
                    <a:pt x="37" y="321"/>
                  </a:lnTo>
                  <a:close/>
                  <a:moveTo>
                    <a:pt x="37" y="321"/>
                  </a:moveTo>
                  <a:lnTo>
                    <a:pt x="37" y="321"/>
                  </a:lnTo>
                  <a:lnTo>
                    <a:pt x="37" y="321"/>
                  </a:lnTo>
                  <a:close/>
                  <a:moveTo>
                    <a:pt x="38" y="321"/>
                  </a:moveTo>
                  <a:lnTo>
                    <a:pt x="38" y="321"/>
                  </a:lnTo>
                  <a:lnTo>
                    <a:pt x="38" y="321"/>
                  </a:lnTo>
                  <a:lnTo>
                    <a:pt x="37" y="321"/>
                  </a:lnTo>
                  <a:lnTo>
                    <a:pt x="38" y="321"/>
                  </a:lnTo>
                  <a:close/>
                  <a:moveTo>
                    <a:pt x="39" y="320"/>
                  </a:moveTo>
                  <a:lnTo>
                    <a:pt x="40" y="320"/>
                  </a:lnTo>
                  <a:lnTo>
                    <a:pt x="39" y="320"/>
                  </a:lnTo>
                  <a:close/>
                  <a:moveTo>
                    <a:pt x="38" y="320"/>
                  </a:moveTo>
                  <a:lnTo>
                    <a:pt x="38" y="319"/>
                  </a:lnTo>
                  <a:lnTo>
                    <a:pt x="38" y="320"/>
                  </a:lnTo>
                  <a:close/>
                  <a:moveTo>
                    <a:pt x="38" y="320"/>
                  </a:moveTo>
                  <a:lnTo>
                    <a:pt x="38" y="319"/>
                  </a:lnTo>
                  <a:lnTo>
                    <a:pt x="38" y="320"/>
                  </a:lnTo>
                  <a:close/>
                  <a:moveTo>
                    <a:pt x="39" y="319"/>
                  </a:moveTo>
                  <a:lnTo>
                    <a:pt x="40" y="319"/>
                  </a:lnTo>
                  <a:lnTo>
                    <a:pt x="40" y="320"/>
                  </a:lnTo>
                  <a:lnTo>
                    <a:pt x="40" y="319"/>
                  </a:lnTo>
                  <a:lnTo>
                    <a:pt x="40" y="320"/>
                  </a:lnTo>
                  <a:lnTo>
                    <a:pt x="40" y="319"/>
                  </a:lnTo>
                  <a:lnTo>
                    <a:pt x="40" y="320"/>
                  </a:lnTo>
                  <a:lnTo>
                    <a:pt x="39" y="320"/>
                  </a:lnTo>
                  <a:lnTo>
                    <a:pt x="40" y="320"/>
                  </a:lnTo>
                  <a:lnTo>
                    <a:pt x="39" y="320"/>
                  </a:lnTo>
                  <a:lnTo>
                    <a:pt x="39" y="319"/>
                  </a:lnTo>
                  <a:lnTo>
                    <a:pt x="39" y="320"/>
                  </a:lnTo>
                  <a:lnTo>
                    <a:pt x="39" y="319"/>
                  </a:lnTo>
                  <a:close/>
                  <a:moveTo>
                    <a:pt x="40" y="320"/>
                  </a:moveTo>
                  <a:lnTo>
                    <a:pt x="40" y="320"/>
                  </a:lnTo>
                  <a:lnTo>
                    <a:pt x="40" y="320"/>
                  </a:lnTo>
                  <a:lnTo>
                    <a:pt x="40" y="319"/>
                  </a:lnTo>
                  <a:lnTo>
                    <a:pt x="40" y="320"/>
                  </a:lnTo>
                  <a:lnTo>
                    <a:pt x="40" y="320"/>
                  </a:lnTo>
                  <a:close/>
                  <a:moveTo>
                    <a:pt x="41" y="319"/>
                  </a:moveTo>
                  <a:lnTo>
                    <a:pt x="40" y="319"/>
                  </a:lnTo>
                  <a:lnTo>
                    <a:pt x="41" y="319"/>
                  </a:lnTo>
                  <a:lnTo>
                    <a:pt x="41" y="318"/>
                  </a:lnTo>
                  <a:lnTo>
                    <a:pt x="41" y="319"/>
                  </a:lnTo>
                  <a:close/>
                  <a:moveTo>
                    <a:pt x="40" y="319"/>
                  </a:moveTo>
                  <a:lnTo>
                    <a:pt x="40" y="319"/>
                  </a:lnTo>
                  <a:lnTo>
                    <a:pt x="40" y="319"/>
                  </a:lnTo>
                  <a:lnTo>
                    <a:pt x="40" y="318"/>
                  </a:lnTo>
                  <a:lnTo>
                    <a:pt x="40" y="319"/>
                  </a:lnTo>
                  <a:close/>
                  <a:moveTo>
                    <a:pt x="40" y="318"/>
                  </a:moveTo>
                  <a:lnTo>
                    <a:pt x="40" y="318"/>
                  </a:lnTo>
                  <a:lnTo>
                    <a:pt x="40" y="318"/>
                  </a:lnTo>
                  <a:close/>
                  <a:moveTo>
                    <a:pt x="11" y="318"/>
                  </a:moveTo>
                  <a:lnTo>
                    <a:pt x="11" y="319"/>
                  </a:lnTo>
                  <a:lnTo>
                    <a:pt x="11" y="318"/>
                  </a:lnTo>
                  <a:close/>
                  <a:moveTo>
                    <a:pt x="41" y="318"/>
                  </a:moveTo>
                  <a:lnTo>
                    <a:pt x="40" y="318"/>
                  </a:lnTo>
                  <a:lnTo>
                    <a:pt x="41" y="318"/>
                  </a:lnTo>
                  <a:close/>
                  <a:moveTo>
                    <a:pt x="10" y="318"/>
                  </a:moveTo>
                  <a:lnTo>
                    <a:pt x="10" y="318"/>
                  </a:lnTo>
                  <a:lnTo>
                    <a:pt x="9" y="318"/>
                  </a:lnTo>
                  <a:lnTo>
                    <a:pt x="9" y="318"/>
                  </a:lnTo>
                  <a:lnTo>
                    <a:pt x="10" y="318"/>
                  </a:lnTo>
                  <a:close/>
                  <a:moveTo>
                    <a:pt x="44" y="318"/>
                  </a:moveTo>
                  <a:lnTo>
                    <a:pt x="45" y="318"/>
                  </a:lnTo>
                  <a:lnTo>
                    <a:pt x="44" y="318"/>
                  </a:lnTo>
                  <a:close/>
                  <a:moveTo>
                    <a:pt x="10" y="318"/>
                  </a:moveTo>
                  <a:lnTo>
                    <a:pt x="9" y="318"/>
                  </a:lnTo>
                  <a:lnTo>
                    <a:pt x="10" y="318"/>
                  </a:lnTo>
                  <a:lnTo>
                    <a:pt x="9" y="318"/>
                  </a:lnTo>
                  <a:lnTo>
                    <a:pt x="10" y="318"/>
                  </a:lnTo>
                  <a:close/>
                  <a:moveTo>
                    <a:pt x="10" y="318"/>
                  </a:moveTo>
                  <a:lnTo>
                    <a:pt x="9" y="318"/>
                  </a:lnTo>
                  <a:lnTo>
                    <a:pt x="10" y="318"/>
                  </a:lnTo>
                  <a:close/>
                  <a:moveTo>
                    <a:pt x="11" y="318"/>
                  </a:moveTo>
                  <a:lnTo>
                    <a:pt x="11" y="318"/>
                  </a:lnTo>
                  <a:lnTo>
                    <a:pt x="11" y="318"/>
                  </a:lnTo>
                  <a:close/>
                  <a:moveTo>
                    <a:pt x="11" y="318"/>
                  </a:moveTo>
                  <a:lnTo>
                    <a:pt x="10" y="318"/>
                  </a:lnTo>
                  <a:lnTo>
                    <a:pt x="11" y="318"/>
                  </a:lnTo>
                  <a:lnTo>
                    <a:pt x="11" y="317"/>
                  </a:lnTo>
                  <a:lnTo>
                    <a:pt x="11" y="318"/>
                  </a:lnTo>
                  <a:close/>
                  <a:moveTo>
                    <a:pt x="44" y="318"/>
                  </a:moveTo>
                  <a:lnTo>
                    <a:pt x="44" y="317"/>
                  </a:lnTo>
                  <a:lnTo>
                    <a:pt x="44" y="318"/>
                  </a:lnTo>
                  <a:close/>
                  <a:moveTo>
                    <a:pt x="9" y="318"/>
                  </a:moveTo>
                  <a:lnTo>
                    <a:pt x="9" y="317"/>
                  </a:lnTo>
                  <a:lnTo>
                    <a:pt x="9" y="318"/>
                  </a:lnTo>
                  <a:close/>
                  <a:moveTo>
                    <a:pt x="41" y="318"/>
                  </a:moveTo>
                  <a:lnTo>
                    <a:pt x="41" y="317"/>
                  </a:lnTo>
                  <a:lnTo>
                    <a:pt x="41" y="318"/>
                  </a:lnTo>
                  <a:close/>
                  <a:moveTo>
                    <a:pt x="52" y="317"/>
                  </a:moveTo>
                  <a:lnTo>
                    <a:pt x="52" y="318"/>
                  </a:lnTo>
                  <a:lnTo>
                    <a:pt x="52" y="317"/>
                  </a:lnTo>
                  <a:close/>
                  <a:moveTo>
                    <a:pt x="41" y="318"/>
                  </a:moveTo>
                  <a:lnTo>
                    <a:pt x="41" y="317"/>
                  </a:lnTo>
                  <a:lnTo>
                    <a:pt x="41" y="318"/>
                  </a:lnTo>
                  <a:close/>
                  <a:moveTo>
                    <a:pt x="9" y="317"/>
                  </a:moveTo>
                  <a:lnTo>
                    <a:pt x="9" y="318"/>
                  </a:lnTo>
                  <a:lnTo>
                    <a:pt x="9" y="317"/>
                  </a:lnTo>
                  <a:lnTo>
                    <a:pt x="9" y="318"/>
                  </a:lnTo>
                  <a:lnTo>
                    <a:pt x="9" y="318"/>
                  </a:lnTo>
                  <a:lnTo>
                    <a:pt x="9" y="318"/>
                  </a:lnTo>
                  <a:lnTo>
                    <a:pt x="9" y="317"/>
                  </a:lnTo>
                  <a:close/>
                  <a:moveTo>
                    <a:pt x="52" y="317"/>
                  </a:moveTo>
                  <a:lnTo>
                    <a:pt x="51" y="317"/>
                  </a:lnTo>
                  <a:lnTo>
                    <a:pt x="52" y="317"/>
                  </a:lnTo>
                  <a:close/>
                  <a:moveTo>
                    <a:pt x="42" y="317"/>
                  </a:moveTo>
                  <a:lnTo>
                    <a:pt x="42" y="318"/>
                  </a:lnTo>
                  <a:lnTo>
                    <a:pt x="42" y="317"/>
                  </a:lnTo>
                  <a:lnTo>
                    <a:pt x="41" y="317"/>
                  </a:lnTo>
                  <a:lnTo>
                    <a:pt x="42" y="317"/>
                  </a:lnTo>
                  <a:close/>
                  <a:moveTo>
                    <a:pt x="52" y="317"/>
                  </a:moveTo>
                  <a:lnTo>
                    <a:pt x="52" y="317"/>
                  </a:lnTo>
                  <a:lnTo>
                    <a:pt x="52" y="317"/>
                  </a:lnTo>
                  <a:lnTo>
                    <a:pt x="52" y="317"/>
                  </a:lnTo>
                  <a:lnTo>
                    <a:pt x="52" y="317"/>
                  </a:lnTo>
                  <a:lnTo>
                    <a:pt x="52" y="318"/>
                  </a:lnTo>
                  <a:lnTo>
                    <a:pt x="52" y="317"/>
                  </a:lnTo>
                  <a:lnTo>
                    <a:pt x="52" y="317"/>
                  </a:lnTo>
                  <a:close/>
                  <a:moveTo>
                    <a:pt x="9" y="317"/>
                  </a:moveTo>
                  <a:lnTo>
                    <a:pt x="9" y="317"/>
                  </a:lnTo>
                  <a:lnTo>
                    <a:pt x="10" y="317"/>
                  </a:lnTo>
                  <a:lnTo>
                    <a:pt x="10" y="317"/>
                  </a:lnTo>
                  <a:lnTo>
                    <a:pt x="9" y="317"/>
                  </a:lnTo>
                  <a:close/>
                  <a:moveTo>
                    <a:pt x="52" y="317"/>
                  </a:moveTo>
                  <a:lnTo>
                    <a:pt x="52" y="317"/>
                  </a:lnTo>
                  <a:lnTo>
                    <a:pt x="52" y="317"/>
                  </a:lnTo>
                  <a:lnTo>
                    <a:pt x="52" y="317"/>
                  </a:lnTo>
                  <a:lnTo>
                    <a:pt x="52" y="317"/>
                  </a:lnTo>
                  <a:close/>
                  <a:moveTo>
                    <a:pt x="50" y="317"/>
                  </a:moveTo>
                  <a:lnTo>
                    <a:pt x="50" y="317"/>
                  </a:lnTo>
                  <a:lnTo>
                    <a:pt x="50" y="317"/>
                  </a:lnTo>
                  <a:close/>
                  <a:moveTo>
                    <a:pt x="42" y="317"/>
                  </a:moveTo>
                  <a:lnTo>
                    <a:pt x="41" y="317"/>
                  </a:lnTo>
                  <a:lnTo>
                    <a:pt x="42" y="317"/>
                  </a:lnTo>
                  <a:close/>
                  <a:moveTo>
                    <a:pt x="7" y="317"/>
                  </a:moveTo>
                  <a:lnTo>
                    <a:pt x="6" y="317"/>
                  </a:lnTo>
                  <a:lnTo>
                    <a:pt x="7" y="317"/>
                  </a:lnTo>
                  <a:lnTo>
                    <a:pt x="6" y="317"/>
                  </a:lnTo>
                  <a:lnTo>
                    <a:pt x="7" y="317"/>
                  </a:lnTo>
                  <a:close/>
                  <a:moveTo>
                    <a:pt x="9" y="317"/>
                  </a:moveTo>
                  <a:lnTo>
                    <a:pt x="9" y="316"/>
                  </a:lnTo>
                  <a:lnTo>
                    <a:pt x="9" y="317"/>
                  </a:lnTo>
                  <a:close/>
                  <a:moveTo>
                    <a:pt x="52" y="316"/>
                  </a:moveTo>
                  <a:lnTo>
                    <a:pt x="52" y="317"/>
                  </a:lnTo>
                  <a:lnTo>
                    <a:pt x="52" y="316"/>
                  </a:lnTo>
                  <a:lnTo>
                    <a:pt x="52" y="317"/>
                  </a:lnTo>
                  <a:lnTo>
                    <a:pt x="52" y="317"/>
                  </a:lnTo>
                  <a:lnTo>
                    <a:pt x="52" y="317"/>
                  </a:lnTo>
                  <a:lnTo>
                    <a:pt x="52" y="317"/>
                  </a:lnTo>
                  <a:lnTo>
                    <a:pt x="52" y="317"/>
                  </a:lnTo>
                  <a:lnTo>
                    <a:pt x="52" y="317"/>
                  </a:lnTo>
                  <a:lnTo>
                    <a:pt x="52" y="317"/>
                  </a:lnTo>
                  <a:lnTo>
                    <a:pt x="52" y="317"/>
                  </a:lnTo>
                  <a:lnTo>
                    <a:pt x="51" y="317"/>
                  </a:lnTo>
                  <a:lnTo>
                    <a:pt x="52" y="317"/>
                  </a:lnTo>
                  <a:lnTo>
                    <a:pt x="51" y="317"/>
                  </a:lnTo>
                  <a:lnTo>
                    <a:pt x="52" y="317"/>
                  </a:lnTo>
                  <a:lnTo>
                    <a:pt x="51" y="317"/>
                  </a:lnTo>
                  <a:lnTo>
                    <a:pt x="51" y="317"/>
                  </a:lnTo>
                  <a:lnTo>
                    <a:pt x="51" y="316"/>
                  </a:lnTo>
                  <a:lnTo>
                    <a:pt x="52" y="316"/>
                  </a:lnTo>
                  <a:close/>
                  <a:moveTo>
                    <a:pt x="8" y="316"/>
                  </a:moveTo>
                  <a:lnTo>
                    <a:pt x="8" y="316"/>
                  </a:lnTo>
                  <a:lnTo>
                    <a:pt x="8" y="317"/>
                  </a:lnTo>
                  <a:lnTo>
                    <a:pt x="9" y="317"/>
                  </a:lnTo>
                  <a:lnTo>
                    <a:pt x="8" y="317"/>
                  </a:lnTo>
                  <a:lnTo>
                    <a:pt x="9" y="317"/>
                  </a:lnTo>
                  <a:lnTo>
                    <a:pt x="9" y="317"/>
                  </a:lnTo>
                  <a:lnTo>
                    <a:pt x="9" y="317"/>
                  </a:lnTo>
                  <a:lnTo>
                    <a:pt x="9" y="317"/>
                  </a:lnTo>
                  <a:lnTo>
                    <a:pt x="9" y="317"/>
                  </a:lnTo>
                  <a:lnTo>
                    <a:pt x="9" y="317"/>
                  </a:lnTo>
                  <a:lnTo>
                    <a:pt x="8" y="317"/>
                  </a:lnTo>
                  <a:lnTo>
                    <a:pt x="8" y="317"/>
                  </a:lnTo>
                  <a:lnTo>
                    <a:pt x="8" y="317"/>
                  </a:lnTo>
                  <a:lnTo>
                    <a:pt x="8" y="317"/>
                  </a:lnTo>
                  <a:lnTo>
                    <a:pt x="8" y="317"/>
                  </a:lnTo>
                  <a:lnTo>
                    <a:pt x="8" y="316"/>
                  </a:lnTo>
                  <a:lnTo>
                    <a:pt x="8" y="317"/>
                  </a:lnTo>
                  <a:lnTo>
                    <a:pt x="8" y="316"/>
                  </a:lnTo>
                  <a:lnTo>
                    <a:pt x="8" y="317"/>
                  </a:lnTo>
                  <a:lnTo>
                    <a:pt x="8" y="316"/>
                  </a:lnTo>
                  <a:close/>
                  <a:moveTo>
                    <a:pt x="51" y="316"/>
                  </a:moveTo>
                  <a:lnTo>
                    <a:pt x="50" y="316"/>
                  </a:lnTo>
                  <a:lnTo>
                    <a:pt x="51" y="316"/>
                  </a:lnTo>
                  <a:close/>
                  <a:moveTo>
                    <a:pt x="46" y="316"/>
                  </a:moveTo>
                  <a:lnTo>
                    <a:pt x="47" y="316"/>
                  </a:lnTo>
                  <a:lnTo>
                    <a:pt x="46" y="317"/>
                  </a:lnTo>
                  <a:lnTo>
                    <a:pt x="46" y="316"/>
                  </a:lnTo>
                  <a:lnTo>
                    <a:pt x="46" y="317"/>
                  </a:lnTo>
                  <a:lnTo>
                    <a:pt x="47" y="317"/>
                  </a:lnTo>
                  <a:lnTo>
                    <a:pt x="47" y="316"/>
                  </a:lnTo>
                  <a:lnTo>
                    <a:pt x="47" y="317"/>
                  </a:lnTo>
                  <a:lnTo>
                    <a:pt x="46" y="317"/>
                  </a:lnTo>
                  <a:lnTo>
                    <a:pt x="46" y="316"/>
                  </a:lnTo>
                  <a:close/>
                  <a:moveTo>
                    <a:pt x="9" y="316"/>
                  </a:moveTo>
                  <a:lnTo>
                    <a:pt x="10" y="316"/>
                  </a:lnTo>
                  <a:lnTo>
                    <a:pt x="9" y="316"/>
                  </a:lnTo>
                  <a:close/>
                  <a:moveTo>
                    <a:pt x="50" y="316"/>
                  </a:moveTo>
                  <a:lnTo>
                    <a:pt x="50" y="316"/>
                  </a:lnTo>
                  <a:lnTo>
                    <a:pt x="51" y="316"/>
                  </a:lnTo>
                  <a:lnTo>
                    <a:pt x="50" y="317"/>
                  </a:lnTo>
                  <a:lnTo>
                    <a:pt x="51" y="317"/>
                  </a:lnTo>
                  <a:lnTo>
                    <a:pt x="51" y="316"/>
                  </a:lnTo>
                  <a:lnTo>
                    <a:pt x="51" y="317"/>
                  </a:lnTo>
                  <a:lnTo>
                    <a:pt x="51" y="317"/>
                  </a:lnTo>
                  <a:lnTo>
                    <a:pt x="50" y="317"/>
                  </a:lnTo>
                  <a:lnTo>
                    <a:pt x="50" y="317"/>
                  </a:lnTo>
                  <a:lnTo>
                    <a:pt x="50" y="317"/>
                  </a:lnTo>
                  <a:lnTo>
                    <a:pt x="50" y="317"/>
                  </a:lnTo>
                  <a:lnTo>
                    <a:pt x="50" y="317"/>
                  </a:lnTo>
                  <a:lnTo>
                    <a:pt x="50" y="316"/>
                  </a:lnTo>
                  <a:close/>
                  <a:moveTo>
                    <a:pt x="46" y="316"/>
                  </a:moveTo>
                  <a:lnTo>
                    <a:pt x="46" y="316"/>
                  </a:lnTo>
                  <a:lnTo>
                    <a:pt x="46" y="316"/>
                  </a:lnTo>
                  <a:lnTo>
                    <a:pt x="46" y="316"/>
                  </a:lnTo>
                  <a:lnTo>
                    <a:pt x="46" y="316"/>
                  </a:lnTo>
                  <a:close/>
                  <a:moveTo>
                    <a:pt x="51" y="316"/>
                  </a:moveTo>
                  <a:lnTo>
                    <a:pt x="50" y="316"/>
                  </a:lnTo>
                  <a:lnTo>
                    <a:pt x="51" y="316"/>
                  </a:lnTo>
                  <a:close/>
                  <a:moveTo>
                    <a:pt x="5" y="316"/>
                  </a:moveTo>
                  <a:lnTo>
                    <a:pt x="5" y="316"/>
                  </a:lnTo>
                  <a:lnTo>
                    <a:pt x="5" y="316"/>
                  </a:lnTo>
                  <a:close/>
                  <a:moveTo>
                    <a:pt x="47" y="316"/>
                  </a:moveTo>
                  <a:lnTo>
                    <a:pt x="47" y="316"/>
                  </a:lnTo>
                  <a:lnTo>
                    <a:pt x="47" y="316"/>
                  </a:lnTo>
                  <a:close/>
                  <a:moveTo>
                    <a:pt x="8" y="316"/>
                  </a:moveTo>
                  <a:lnTo>
                    <a:pt x="8" y="316"/>
                  </a:lnTo>
                  <a:lnTo>
                    <a:pt x="8" y="316"/>
                  </a:lnTo>
                  <a:lnTo>
                    <a:pt x="8" y="316"/>
                  </a:lnTo>
                  <a:lnTo>
                    <a:pt x="9" y="316"/>
                  </a:lnTo>
                  <a:lnTo>
                    <a:pt x="9" y="316"/>
                  </a:lnTo>
                  <a:lnTo>
                    <a:pt x="9" y="317"/>
                  </a:lnTo>
                  <a:lnTo>
                    <a:pt x="9" y="317"/>
                  </a:lnTo>
                  <a:lnTo>
                    <a:pt x="9" y="316"/>
                  </a:lnTo>
                  <a:lnTo>
                    <a:pt x="8" y="316"/>
                  </a:lnTo>
                  <a:lnTo>
                    <a:pt x="8" y="316"/>
                  </a:lnTo>
                  <a:lnTo>
                    <a:pt x="8" y="316"/>
                  </a:lnTo>
                  <a:close/>
                  <a:moveTo>
                    <a:pt x="51" y="316"/>
                  </a:moveTo>
                  <a:lnTo>
                    <a:pt x="51" y="316"/>
                  </a:lnTo>
                  <a:lnTo>
                    <a:pt x="50" y="316"/>
                  </a:lnTo>
                  <a:lnTo>
                    <a:pt x="50" y="316"/>
                  </a:lnTo>
                  <a:lnTo>
                    <a:pt x="51" y="316"/>
                  </a:lnTo>
                  <a:close/>
                  <a:moveTo>
                    <a:pt x="11" y="316"/>
                  </a:moveTo>
                  <a:lnTo>
                    <a:pt x="11" y="316"/>
                  </a:lnTo>
                  <a:lnTo>
                    <a:pt x="11" y="316"/>
                  </a:lnTo>
                  <a:close/>
                  <a:moveTo>
                    <a:pt x="11" y="316"/>
                  </a:moveTo>
                  <a:lnTo>
                    <a:pt x="11" y="316"/>
                  </a:lnTo>
                  <a:lnTo>
                    <a:pt x="11" y="316"/>
                  </a:lnTo>
                  <a:lnTo>
                    <a:pt x="11" y="316"/>
                  </a:lnTo>
                  <a:lnTo>
                    <a:pt x="10" y="316"/>
                  </a:lnTo>
                  <a:lnTo>
                    <a:pt x="10" y="316"/>
                  </a:lnTo>
                  <a:lnTo>
                    <a:pt x="11" y="316"/>
                  </a:lnTo>
                  <a:close/>
                  <a:moveTo>
                    <a:pt x="11" y="316"/>
                  </a:moveTo>
                  <a:lnTo>
                    <a:pt x="11" y="316"/>
                  </a:lnTo>
                  <a:lnTo>
                    <a:pt x="11" y="316"/>
                  </a:lnTo>
                  <a:close/>
                  <a:moveTo>
                    <a:pt x="46" y="316"/>
                  </a:moveTo>
                  <a:lnTo>
                    <a:pt x="46" y="316"/>
                  </a:lnTo>
                  <a:lnTo>
                    <a:pt x="46" y="316"/>
                  </a:lnTo>
                  <a:close/>
                  <a:moveTo>
                    <a:pt x="46" y="316"/>
                  </a:moveTo>
                  <a:lnTo>
                    <a:pt x="47" y="316"/>
                  </a:lnTo>
                  <a:lnTo>
                    <a:pt x="46" y="316"/>
                  </a:lnTo>
                  <a:lnTo>
                    <a:pt x="46" y="316"/>
                  </a:lnTo>
                  <a:lnTo>
                    <a:pt x="46" y="316"/>
                  </a:lnTo>
                  <a:lnTo>
                    <a:pt x="46" y="316"/>
                  </a:lnTo>
                  <a:lnTo>
                    <a:pt x="46" y="317"/>
                  </a:lnTo>
                  <a:lnTo>
                    <a:pt x="46" y="316"/>
                  </a:lnTo>
                  <a:lnTo>
                    <a:pt x="46" y="316"/>
                  </a:lnTo>
                  <a:close/>
                  <a:moveTo>
                    <a:pt x="47" y="316"/>
                  </a:moveTo>
                  <a:lnTo>
                    <a:pt x="47" y="315"/>
                  </a:lnTo>
                  <a:lnTo>
                    <a:pt x="47" y="316"/>
                  </a:lnTo>
                  <a:close/>
                  <a:moveTo>
                    <a:pt x="46" y="316"/>
                  </a:moveTo>
                  <a:lnTo>
                    <a:pt x="46" y="315"/>
                  </a:lnTo>
                  <a:lnTo>
                    <a:pt x="46" y="316"/>
                  </a:lnTo>
                  <a:close/>
                  <a:moveTo>
                    <a:pt x="10" y="316"/>
                  </a:moveTo>
                  <a:lnTo>
                    <a:pt x="9" y="316"/>
                  </a:lnTo>
                  <a:lnTo>
                    <a:pt x="9" y="315"/>
                  </a:lnTo>
                  <a:lnTo>
                    <a:pt x="10" y="315"/>
                  </a:lnTo>
                  <a:lnTo>
                    <a:pt x="10" y="316"/>
                  </a:lnTo>
                  <a:close/>
                  <a:moveTo>
                    <a:pt x="48" y="315"/>
                  </a:moveTo>
                  <a:lnTo>
                    <a:pt x="47" y="315"/>
                  </a:lnTo>
                  <a:lnTo>
                    <a:pt x="48" y="315"/>
                  </a:lnTo>
                  <a:close/>
                  <a:moveTo>
                    <a:pt x="11" y="315"/>
                  </a:moveTo>
                  <a:lnTo>
                    <a:pt x="11" y="316"/>
                  </a:lnTo>
                  <a:lnTo>
                    <a:pt x="11" y="315"/>
                  </a:lnTo>
                  <a:lnTo>
                    <a:pt x="11" y="316"/>
                  </a:lnTo>
                  <a:lnTo>
                    <a:pt x="11" y="315"/>
                  </a:lnTo>
                  <a:close/>
                  <a:moveTo>
                    <a:pt x="49" y="315"/>
                  </a:moveTo>
                  <a:lnTo>
                    <a:pt x="49" y="314"/>
                  </a:lnTo>
                  <a:lnTo>
                    <a:pt x="49" y="315"/>
                  </a:lnTo>
                  <a:close/>
                  <a:moveTo>
                    <a:pt x="49" y="314"/>
                  </a:moveTo>
                  <a:lnTo>
                    <a:pt x="49" y="315"/>
                  </a:lnTo>
                  <a:lnTo>
                    <a:pt x="49" y="314"/>
                  </a:lnTo>
                  <a:close/>
                  <a:moveTo>
                    <a:pt x="12" y="314"/>
                  </a:moveTo>
                  <a:lnTo>
                    <a:pt x="12" y="315"/>
                  </a:lnTo>
                  <a:lnTo>
                    <a:pt x="11" y="315"/>
                  </a:lnTo>
                  <a:lnTo>
                    <a:pt x="11" y="316"/>
                  </a:lnTo>
                  <a:lnTo>
                    <a:pt x="11" y="315"/>
                  </a:lnTo>
                  <a:lnTo>
                    <a:pt x="12" y="314"/>
                  </a:lnTo>
                  <a:close/>
                  <a:moveTo>
                    <a:pt x="10" y="314"/>
                  </a:moveTo>
                  <a:lnTo>
                    <a:pt x="10" y="315"/>
                  </a:lnTo>
                  <a:lnTo>
                    <a:pt x="10" y="314"/>
                  </a:lnTo>
                  <a:lnTo>
                    <a:pt x="10" y="315"/>
                  </a:lnTo>
                  <a:lnTo>
                    <a:pt x="9" y="315"/>
                  </a:lnTo>
                  <a:lnTo>
                    <a:pt x="9" y="314"/>
                  </a:lnTo>
                  <a:lnTo>
                    <a:pt x="10" y="314"/>
                  </a:lnTo>
                  <a:close/>
                  <a:moveTo>
                    <a:pt x="48" y="314"/>
                  </a:moveTo>
                  <a:lnTo>
                    <a:pt x="47" y="314"/>
                  </a:lnTo>
                  <a:lnTo>
                    <a:pt x="48" y="314"/>
                  </a:lnTo>
                  <a:close/>
                  <a:moveTo>
                    <a:pt x="49" y="315"/>
                  </a:moveTo>
                  <a:lnTo>
                    <a:pt x="49" y="314"/>
                  </a:lnTo>
                  <a:lnTo>
                    <a:pt x="49" y="315"/>
                  </a:lnTo>
                  <a:close/>
                  <a:moveTo>
                    <a:pt x="7" y="314"/>
                  </a:moveTo>
                  <a:lnTo>
                    <a:pt x="7" y="314"/>
                  </a:lnTo>
                  <a:lnTo>
                    <a:pt x="7" y="315"/>
                  </a:lnTo>
                  <a:lnTo>
                    <a:pt x="7" y="315"/>
                  </a:lnTo>
                  <a:lnTo>
                    <a:pt x="7" y="315"/>
                  </a:lnTo>
                  <a:lnTo>
                    <a:pt x="7" y="315"/>
                  </a:lnTo>
                  <a:lnTo>
                    <a:pt x="7" y="316"/>
                  </a:lnTo>
                  <a:lnTo>
                    <a:pt x="7" y="315"/>
                  </a:lnTo>
                  <a:lnTo>
                    <a:pt x="7" y="316"/>
                  </a:lnTo>
                  <a:lnTo>
                    <a:pt x="6" y="316"/>
                  </a:lnTo>
                  <a:lnTo>
                    <a:pt x="7" y="316"/>
                  </a:lnTo>
                  <a:lnTo>
                    <a:pt x="6" y="316"/>
                  </a:lnTo>
                  <a:lnTo>
                    <a:pt x="6" y="315"/>
                  </a:lnTo>
                  <a:lnTo>
                    <a:pt x="6" y="314"/>
                  </a:lnTo>
                  <a:lnTo>
                    <a:pt x="7" y="314"/>
                  </a:lnTo>
                  <a:close/>
                  <a:moveTo>
                    <a:pt x="7" y="314"/>
                  </a:moveTo>
                  <a:lnTo>
                    <a:pt x="6" y="314"/>
                  </a:lnTo>
                  <a:lnTo>
                    <a:pt x="7" y="314"/>
                  </a:lnTo>
                  <a:close/>
                  <a:moveTo>
                    <a:pt x="7" y="314"/>
                  </a:moveTo>
                  <a:lnTo>
                    <a:pt x="8" y="314"/>
                  </a:lnTo>
                  <a:lnTo>
                    <a:pt x="7" y="314"/>
                  </a:lnTo>
                  <a:close/>
                  <a:moveTo>
                    <a:pt x="6" y="314"/>
                  </a:moveTo>
                  <a:lnTo>
                    <a:pt x="6" y="314"/>
                  </a:lnTo>
                  <a:lnTo>
                    <a:pt x="6" y="314"/>
                  </a:lnTo>
                  <a:close/>
                  <a:moveTo>
                    <a:pt x="10" y="314"/>
                  </a:moveTo>
                  <a:lnTo>
                    <a:pt x="9" y="314"/>
                  </a:lnTo>
                  <a:lnTo>
                    <a:pt x="10" y="314"/>
                  </a:lnTo>
                  <a:lnTo>
                    <a:pt x="9" y="314"/>
                  </a:lnTo>
                  <a:lnTo>
                    <a:pt x="9" y="314"/>
                  </a:lnTo>
                  <a:lnTo>
                    <a:pt x="10" y="314"/>
                  </a:lnTo>
                  <a:lnTo>
                    <a:pt x="10" y="314"/>
                  </a:lnTo>
                  <a:close/>
                  <a:moveTo>
                    <a:pt x="7" y="314"/>
                  </a:moveTo>
                  <a:lnTo>
                    <a:pt x="7" y="314"/>
                  </a:lnTo>
                  <a:lnTo>
                    <a:pt x="7" y="314"/>
                  </a:lnTo>
                  <a:lnTo>
                    <a:pt x="7" y="314"/>
                  </a:lnTo>
                  <a:lnTo>
                    <a:pt x="7" y="314"/>
                  </a:lnTo>
                  <a:lnTo>
                    <a:pt x="7" y="314"/>
                  </a:lnTo>
                  <a:lnTo>
                    <a:pt x="7" y="314"/>
                  </a:lnTo>
                  <a:close/>
                  <a:moveTo>
                    <a:pt x="10" y="314"/>
                  </a:moveTo>
                  <a:lnTo>
                    <a:pt x="10" y="314"/>
                  </a:lnTo>
                  <a:lnTo>
                    <a:pt x="10" y="314"/>
                  </a:lnTo>
                  <a:close/>
                  <a:moveTo>
                    <a:pt x="7" y="314"/>
                  </a:moveTo>
                  <a:lnTo>
                    <a:pt x="7" y="314"/>
                  </a:lnTo>
                  <a:lnTo>
                    <a:pt x="6" y="314"/>
                  </a:lnTo>
                  <a:lnTo>
                    <a:pt x="6" y="314"/>
                  </a:lnTo>
                  <a:lnTo>
                    <a:pt x="7" y="314"/>
                  </a:lnTo>
                  <a:lnTo>
                    <a:pt x="6" y="314"/>
                  </a:lnTo>
                  <a:lnTo>
                    <a:pt x="7" y="314"/>
                  </a:lnTo>
                  <a:close/>
                  <a:moveTo>
                    <a:pt x="12" y="314"/>
                  </a:moveTo>
                  <a:lnTo>
                    <a:pt x="12" y="314"/>
                  </a:lnTo>
                  <a:lnTo>
                    <a:pt x="11" y="314"/>
                  </a:lnTo>
                  <a:lnTo>
                    <a:pt x="11" y="314"/>
                  </a:lnTo>
                  <a:lnTo>
                    <a:pt x="11" y="314"/>
                  </a:lnTo>
                  <a:lnTo>
                    <a:pt x="11" y="314"/>
                  </a:lnTo>
                  <a:lnTo>
                    <a:pt x="12" y="314"/>
                  </a:lnTo>
                  <a:close/>
                  <a:moveTo>
                    <a:pt x="3" y="313"/>
                  </a:moveTo>
                  <a:lnTo>
                    <a:pt x="3" y="314"/>
                  </a:lnTo>
                  <a:lnTo>
                    <a:pt x="2" y="314"/>
                  </a:lnTo>
                  <a:lnTo>
                    <a:pt x="3" y="314"/>
                  </a:lnTo>
                  <a:lnTo>
                    <a:pt x="2" y="314"/>
                  </a:lnTo>
                  <a:lnTo>
                    <a:pt x="2" y="313"/>
                  </a:lnTo>
                  <a:lnTo>
                    <a:pt x="3" y="313"/>
                  </a:lnTo>
                  <a:close/>
                  <a:moveTo>
                    <a:pt x="49" y="313"/>
                  </a:moveTo>
                  <a:lnTo>
                    <a:pt x="48" y="313"/>
                  </a:lnTo>
                  <a:lnTo>
                    <a:pt x="49" y="313"/>
                  </a:lnTo>
                  <a:close/>
                  <a:moveTo>
                    <a:pt x="11" y="313"/>
                  </a:moveTo>
                  <a:lnTo>
                    <a:pt x="11" y="313"/>
                  </a:lnTo>
                  <a:lnTo>
                    <a:pt x="11" y="313"/>
                  </a:lnTo>
                  <a:close/>
                  <a:moveTo>
                    <a:pt x="8" y="313"/>
                  </a:moveTo>
                  <a:lnTo>
                    <a:pt x="8" y="313"/>
                  </a:lnTo>
                  <a:lnTo>
                    <a:pt x="8" y="313"/>
                  </a:lnTo>
                  <a:close/>
                  <a:moveTo>
                    <a:pt x="12" y="313"/>
                  </a:moveTo>
                  <a:lnTo>
                    <a:pt x="11" y="313"/>
                  </a:lnTo>
                  <a:lnTo>
                    <a:pt x="12" y="313"/>
                  </a:lnTo>
                  <a:close/>
                  <a:moveTo>
                    <a:pt x="4" y="313"/>
                  </a:moveTo>
                  <a:lnTo>
                    <a:pt x="5" y="313"/>
                  </a:lnTo>
                  <a:lnTo>
                    <a:pt x="4" y="313"/>
                  </a:lnTo>
                  <a:lnTo>
                    <a:pt x="4" y="312"/>
                  </a:lnTo>
                  <a:lnTo>
                    <a:pt x="4" y="313"/>
                  </a:lnTo>
                  <a:close/>
                  <a:moveTo>
                    <a:pt x="12" y="313"/>
                  </a:moveTo>
                  <a:lnTo>
                    <a:pt x="12" y="312"/>
                  </a:lnTo>
                  <a:lnTo>
                    <a:pt x="12" y="313"/>
                  </a:lnTo>
                  <a:close/>
                  <a:moveTo>
                    <a:pt x="5" y="312"/>
                  </a:moveTo>
                  <a:lnTo>
                    <a:pt x="5" y="313"/>
                  </a:lnTo>
                  <a:lnTo>
                    <a:pt x="5" y="313"/>
                  </a:lnTo>
                  <a:lnTo>
                    <a:pt x="5" y="313"/>
                  </a:lnTo>
                  <a:lnTo>
                    <a:pt x="5" y="313"/>
                  </a:lnTo>
                  <a:lnTo>
                    <a:pt x="5" y="314"/>
                  </a:lnTo>
                  <a:lnTo>
                    <a:pt x="6" y="314"/>
                  </a:lnTo>
                  <a:lnTo>
                    <a:pt x="5" y="314"/>
                  </a:lnTo>
                  <a:lnTo>
                    <a:pt x="5" y="315"/>
                  </a:lnTo>
                  <a:lnTo>
                    <a:pt x="5" y="316"/>
                  </a:lnTo>
                  <a:lnTo>
                    <a:pt x="5" y="316"/>
                  </a:lnTo>
                  <a:lnTo>
                    <a:pt x="5" y="316"/>
                  </a:lnTo>
                  <a:lnTo>
                    <a:pt x="5" y="316"/>
                  </a:lnTo>
                  <a:lnTo>
                    <a:pt x="4" y="316"/>
                  </a:lnTo>
                  <a:lnTo>
                    <a:pt x="4" y="315"/>
                  </a:lnTo>
                  <a:lnTo>
                    <a:pt x="4" y="314"/>
                  </a:lnTo>
                  <a:lnTo>
                    <a:pt x="5" y="314"/>
                  </a:lnTo>
                  <a:lnTo>
                    <a:pt x="4" y="314"/>
                  </a:lnTo>
                  <a:lnTo>
                    <a:pt x="5" y="314"/>
                  </a:lnTo>
                  <a:lnTo>
                    <a:pt x="4" y="314"/>
                  </a:lnTo>
                  <a:lnTo>
                    <a:pt x="5" y="314"/>
                  </a:lnTo>
                  <a:lnTo>
                    <a:pt x="4" y="314"/>
                  </a:lnTo>
                  <a:lnTo>
                    <a:pt x="5" y="314"/>
                  </a:lnTo>
                  <a:lnTo>
                    <a:pt x="5" y="313"/>
                  </a:lnTo>
                  <a:lnTo>
                    <a:pt x="5" y="314"/>
                  </a:lnTo>
                  <a:lnTo>
                    <a:pt x="5" y="313"/>
                  </a:lnTo>
                  <a:lnTo>
                    <a:pt x="4" y="313"/>
                  </a:lnTo>
                  <a:lnTo>
                    <a:pt x="5" y="313"/>
                  </a:lnTo>
                  <a:lnTo>
                    <a:pt x="5" y="313"/>
                  </a:lnTo>
                  <a:lnTo>
                    <a:pt x="5" y="312"/>
                  </a:lnTo>
                  <a:lnTo>
                    <a:pt x="5" y="313"/>
                  </a:lnTo>
                  <a:lnTo>
                    <a:pt x="5" y="312"/>
                  </a:lnTo>
                  <a:lnTo>
                    <a:pt x="5" y="313"/>
                  </a:lnTo>
                  <a:lnTo>
                    <a:pt x="5" y="312"/>
                  </a:lnTo>
                  <a:close/>
                  <a:moveTo>
                    <a:pt x="4" y="312"/>
                  </a:moveTo>
                  <a:lnTo>
                    <a:pt x="4" y="312"/>
                  </a:lnTo>
                  <a:lnTo>
                    <a:pt x="4" y="312"/>
                  </a:lnTo>
                  <a:close/>
                  <a:moveTo>
                    <a:pt x="4" y="312"/>
                  </a:moveTo>
                  <a:lnTo>
                    <a:pt x="4" y="312"/>
                  </a:lnTo>
                  <a:lnTo>
                    <a:pt x="4" y="311"/>
                  </a:lnTo>
                  <a:lnTo>
                    <a:pt x="4" y="312"/>
                  </a:lnTo>
                  <a:lnTo>
                    <a:pt x="4" y="312"/>
                  </a:lnTo>
                  <a:close/>
                  <a:moveTo>
                    <a:pt x="46" y="311"/>
                  </a:moveTo>
                  <a:lnTo>
                    <a:pt x="46" y="311"/>
                  </a:lnTo>
                  <a:lnTo>
                    <a:pt x="46" y="311"/>
                  </a:lnTo>
                  <a:lnTo>
                    <a:pt x="46" y="311"/>
                  </a:lnTo>
                  <a:lnTo>
                    <a:pt x="46" y="311"/>
                  </a:lnTo>
                  <a:close/>
                  <a:moveTo>
                    <a:pt x="4" y="310"/>
                  </a:moveTo>
                  <a:lnTo>
                    <a:pt x="4" y="310"/>
                  </a:lnTo>
                  <a:lnTo>
                    <a:pt x="4" y="310"/>
                  </a:lnTo>
                  <a:lnTo>
                    <a:pt x="4" y="310"/>
                  </a:lnTo>
                  <a:lnTo>
                    <a:pt x="4" y="310"/>
                  </a:lnTo>
                  <a:close/>
                  <a:moveTo>
                    <a:pt x="4" y="309"/>
                  </a:moveTo>
                  <a:lnTo>
                    <a:pt x="4" y="310"/>
                  </a:lnTo>
                  <a:lnTo>
                    <a:pt x="4" y="309"/>
                  </a:lnTo>
                  <a:close/>
                  <a:moveTo>
                    <a:pt x="9" y="309"/>
                  </a:moveTo>
                  <a:lnTo>
                    <a:pt x="9" y="309"/>
                  </a:lnTo>
                  <a:lnTo>
                    <a:pt x="9" y="309"/>
                  </a:lnTo>
                  <a:close/>
                  <a:moveTo>
                    <a:pt x="4" y="309"/>
                  </a:moveTo>
                  <a:lnTo>
                    <a:pt x="4" y="309"/>
                  </a:lnTo>
                  <a:lnTo>
                    <a:pt x="4" y="309"/>
                  </a:lnTo>
                  <a:close/>
                  <a:moveTo>
                    <a:pt x="9" y="309"/>
                  </a:moveTo>
                  <a:lnTo>
                    <a:pt x="9" y="309"/>
                  </a:lnTo>
                  <a:lnTo>
                    <a:pt x="9" y="309"/>
                  </a:lnTo>
                  <a:close/>
                  <a:moveTo>
                    <a:pt x="4" y="309"/>
                  </a:moveTo>
                  <a:lnTo>
                    <a:pt x="4" y="309"/>
                  </a:lnTo>
                  <a:lnTo>
                    <a:pt x="4" y="309"/>
                  </a:lnTo>
                  <a:lnTo>
                    <a:pt x="4" y="309"/>
                  </a:lnTo>
                  <a:lnTo>
                    <a:pt x="4" y="309"/>
                  </a:lnTo>
                  <a:close/>
                  <a:moveTo>
                    <a:pt x="48" y="308"/>
                  </a:moveTo>
                  <a:lnTo>
                    <a:pt x="48" y="309"/>
                  </a:lnTo>
                  <a:lnTo>
                    <a:pt x="48" y="309"/>
                  </a:lnTo>
                  <a:lnTo>
                    <a:pt x="48" y="309"/>
                  </a:lnTo>
                  <a:lnTo>
                    <a:pt x="48" y="308"/>
                  </a:lnTo>
                  <a:close/>
                  <a:moveTo>
                    <a:pt x="10" y="308"/>
                  </a:moveTo>
                  <a:lnTo>
                    <a:pt x="10" y="309"/>
                  </a:lnTo>
                  <a:lnTo>
                    <a:pt x="10" y="308"/>
                  </a:lnTo>
                  <a:close/>
                  <a:moveTo>
                    <a:pt x="5" y="308"/>
                  </a:moveTo>
                  <a:lnTo>
                    <a:pt x="5" y="308"/>
                  </a:lnTo>
                  <a:lnTo>
                    <a:pt x="5" y="308"/>
                  </a:lnTo>
                  <a:lnTo>
                    <a:pt x="5" y="308"/>
                  </a:lnTo>
                  <a:lnTo>
                    <a:pt x="5" y="308"/>
                  </a:lnTo>
                  <a:close/>
                  <a:moveTo>
                    <a:pt x="6" y="308"/>
                  </a:moveTo>
                  <a:lnTo>
                    <a:pt x="7" y="308"/>
                  </a:lnTo>
                  <a:lnTo>
                    <a:pt x="6" y="308"/>
                  </a:lnTo>
                  <a:close/>
                  <a:moveTo>
                    <a:pt x="8" y="308"/>
                  </a:moveTo>
                  <a:lnTo>
                    <a:pt x="9" y="308"/>
                  </a:lnTo>
                  <a:lnTo>
                    <a:pt x="9" y="309"/>
                  </a:lnTo>
                  <a:lnTo>
                    <a:pt x="9" y="308"/>
                  </a:lnTo>
                  <a:lnTo>
                    <a:pt x="9" y="309"/>
                  </a:lnTo>
                  <a:lnTo>
                    <a:pt x="8" y="309"/>
                  </a:lnTo>
                  <a:lnTo>
                    <a:pt x="8" y="308"/>
                  </a:lnTo>
                  <a:close/>
                  <a:moveTo>
                    <a:pt x="9" y="308"/>
                  </a:moveTo>
                  <a:lnTo>
                    <a:pt x="8" y="308"/>
                  </a:lnTo>
                  <a:lnTo>
                    <a:pt x="9" y="308"/>
                  </a:lnTo>
                  <a:close/>
                  <a:moveTo>
                    <a:pt x="8" y="307"/>
                  </a:moveTo>
                  <a:lnTo>
                    <a:pt x="8" y="307"/>
                  </a:lnTo>
                  <a:lnTo>
                    <a:pt x="8" y="307"/>
                  </a:lnTo>
                  <a:close/>
                  <a:moveTo>
                    <a:pt x="8" y="307"/>
                  </a:moveTo>
                  <a:lnTo>
                    <a:pt x="9" y="307"/>
                  </a:lnTo>
                  <a:lnTo>
                    <a:pt x="9" y="307"/>
                  </a:lnTo>
                  <a:lnTo>
                    <a:pt x="9" y="307"/>
                  </a:lnTo>
                  <a:lnTo>
                    <a:pt x="9" y="307"/>
                  </a:lnTo>
                  <a:lnTo>
                    <a:pt x="10" y="307"/>
                  </a:lnTo>
                  <a:lnTo>
                    <a:pt x="10" y="308"/>
                  </a:lnTo>
                  <a:lnTo>
                    <a:pt x="9" y="308"/>
                  </a:lnTo>
                  <a:lnTo>
                    <a:pt x="9" y="308"/>
                  </a:lnTo>
                  <a:lnTo>
                    <a:pt x="9" y="307"/>
                  </a:lnTo>
                  <a:lnTo>
                    <a:pt x="8" y="307"/>
                  </a:lnTo>
                  <a:lnTo>
                    <a:pt x="8" y="307"/>
                  </a:lnTo>
                  <a:lnTo>
                    <a:pt x="8" y="307"/>
                  </a:lnTo>
                  <a:close/>
                  <a:moveTo>
                    <a:pt x="4" y="307"/>
                  </a:move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close/>
                  <a:moveTo>
                    <a:pt x="48" y="307"/>
                  </a:moveTo>
                  <a:lnTo>
                    <a:pt x="47" y="307"/>
                  </a:lnTo>
                  <a:lnTo>
                    <a:pt x="48" y="307"/>
                  </a:lnTo>
                  <a:close/>
                  <a:moveTo>
                    <a:pt x="48" y="306"/>
                  </a:moveTo>
                  <a:lnTo>
                    <a:pt x="48" y="307"/>
                  </a:lnTo>
                  <a:lnTo>
                    <a:pt x="48" y="307"/>
                  </a:lnTo>
                  <a:lnTo>
                    <a:pt x="48" y="306"/>
                  </a:lnTo>
                  <a:lnTo>
                    <a:pt x="48" y="306"/>
                  </a:lnTo>
                  <a:lnTo>
                    <a:pt x="48" y="306"/>
                  </a:lnTo>
                  <a:close/>
                  <a:moveTo>
                    <a:pt x="48" y="306"/>
                  </a:moveTo>
                  <a:lnTo>
                    <a:pt x="48" y="307"/>
                  </a:lnTo>
                  <a:lnTo>
                    <a:pt x="48" y="306"/>
                  </a:lnTo>
                  <a:close/>
                  <a:moveTo>
                    <a:pt x="49" y="306"/>
                  </a:moveTo>
                  <a:lnTo>
                    <a:pt x="49" y="306"/>
                  </a:lnTo>
                  <a:lnTo>
                    <a:pt x="49" y="306"/>
                  </a:lnTo>
                  <a:close/>
                  <a:moveTo>
                    <a:pt x="8" y="306"/>
                  </a:moveTo>
                  <a:lnTo>
                    <a:pt x="8" y="306"/>
                  </a:lnTo>
                  <a:lnTo>
                    <a:pt x="8" y="307"/>
                  </a:lnTo>
                  <a:lnTo>
                    <a:pt x="8" y="306"/>
                  </a:lnTo>
                  <a:close/>
                  <a:moveTo>
                    <a:pt x="48" y="306"/>
                  </a:moveTo>
                  <a:lnTo>
                    <a:pt x="48" y="306"/>
                  </a:lnTo>
                  <a:lnTo>
                    <a:pt x="48" y="306"/>
                  </a:lnTo>
                  <a:lnTo>
                    <a:pt x="48" y="306"/>
                  </a:lnTo>
                  <a:lnTo>
                    <a:pt x="48" y="306"/>
                  </a:lnTo>
                  <a:close/>
                  <a:moveTo>
                    <a:pt x="5" y="306"/>
                  </a:moveTo>
                  <a:lnTo>
                    <a:pt x="4" y="306"/>
                  </a:lnTo>
                  <a:lnTo>
                    <a:pt x="5" y="306"/>
                  </a:lnTo>
                  <a:close/>
                  <a:moveTo>
                    <a:pt x="4" y="306"/>
                  </a:moveTo>
                  <a:lnTo>
                    <a:pt x="4" y="306"/>
                  </a:lnTo>
                  <a:lnTo>
                    <a:pt x="4" y="306"/>
                  </a:lnTo>
                  <a:lnTo>
                    <a:pt x="4" y="307"/>
                  </a:lnTo>
                  <a:lnTo>
                    <a:pt x="5" y="307"/>
                  </a:lnTo>
                  <a:lnTo>
                    <a:pt x="4" y="307"/>
                  </a:lnTo>
                  <a:lnTo>
                    <a:pt x="4" y="306"/>
                  </a:lnTo>
                  <a:lnTo>
                    <a:pt x="5" y="306"/>
                  </a:lnTo>
                  <a:lnTo>
                    <a:pt x="5" y="307"/>
                  </a:lnTo>
                  <a:lnTo>
                    <a:pt x="5" y="306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6" y="307"/>
                  </a:lnTo>
                  <a:lnTo>
                    <a:pt x="6" y="308"/>
                  </a:lnTo>
                  <a:lnTo>
                    <a:pt x="6" y="309"/>
                  </a:lnTo>
                  <a:lnTo>
                    <a:pt x="5" y="309"/>
                  </a:lnTo>
                  <a:lnTo>
                    <a:pt x="6" y="309"/>
                  </a:lnTo>
                  <a:lnTo>
                    <a:pt x="5" y="309"/>
                  </a:lnTo>
                  <a:lnTo>
                    <a:pt x="6" y="309"/>
                  </a:lnTo>
                  <a:lnTo>
                    <a:pt x="5" y="308"/>
                  </a:lnTo>
                  <a:lnTo>
                    <a:pt x="5" y="308"/>
                  </a:lnTo>
                  <a:lnTo>
                    <a:pt x="5" y="309"/>
                  </a:lnTo>
                  <a:lnTo>
                    <a:pt x="5" y="308"/>
                  </a:lnTo>
                  <a:lnTo>
                    <a:pt x="5" y="309"/>
                  </a:lnTo>
                  <a:lnTo>
                    <a:pt x="5" y="309"/>
                  </a:lnTo>
                  <a:lnTo>
                    <a:pt x="5" y="309"/>
                  </a:lnTo>
                  <a:lnTo>
                    <a:pt x="5" y="309"/>
                  </a:lnTo>
                  <a:lnTo>
                    <a:pt x="5" y="309"/>
                  </a:lnTo>
                  <a:lnTo>
                    <a:pt x="5" y="309"/>
                  </a:lnTo>
                  <a:lnTo>
                    <a:pt x="5" y="309"/>
                  </a:lnTo>
                  <a:lnTo>
                    <a:pt x="5" y="310"/>
                  </a:lnTo>
                  <a:lnTo>
                    <a:pt x="5" y="310"/>
                  </a:lnTo>
                  <a:lnTo>
                    <a:pt x="4" y="310"/>
                  </a:lnTo>
                  <a:lnTo>
                    <a:pt x="4" y="310"/>
                  </a:lnTo>
                  <a:lnTo>
                    <a:pt x="5" y="310"/>
                  </a:lnTo>
                  <a:lnTo>
                    <a:pt x="4" y="310"/>
                  </a:lnTo>
                  <a:lnTo>
                    <a:pt x="4" y="309"/>
                  </a:lnTo>
                  <a:lnTo>
                    <a:pt x="4" y="310"/>
                  </a:lnTo>
                  <a:lnTo>
                    <a:pt x="4" y="309"/>
                  </a:lnTo>
                  <a:lnTo>
                    <a:pt x="4" y="309"/>
                  </a:lnTo>
                  <a:lnTo>
                    <a:pt x="4" y="309"/>
                  </a:lnTo>
                  <a:lnTo>
                    <a:pt x="4" y="309"/>
                  </a:lnTo>
                  <a:lnTo>
                    <a:pt x="4" y="308"/>
                  </a:lnTo>
                  <a:lnTo>
                    <a:pt x="5" y="308"/>
                  </a:lnTo>
                  <a:lnTo>
                    <a:pt x="4" y="308"/>
                  </a:lnTo>
                  <a:lnTo>
                    <a:pt x="4" y="307"/>
                  </a:lnTo>
                  <a:lnTo>
                    <a:pt x="4" y="308"/>
                  </a:lnTo>
                  <a:lnTo>
                    <a:pt x="4" y="307"/>
                  </a:lnTo>
                  <a:lnTo>
                    <a:pt x="4" y="308"/>
                  </a:lnTo>
                  <a:lnTo>
                    <a:pt x="4" y="307"/>
                  </a:lnTo>
                  <a:lnTo>
                    <a:pt x="4" y="308"/>
                  </a:lnTo>
                  <a:lnTo>
                    <a:pt x="4" y="308"/>
                  </a:lnTo>
                  <a:lnTo>
                    <a:pt x="4" y="308"/>
                  </a:lnTo>
                  <a:lnTo>
                    <a:pt x="4" y="307"/>
                  </a:lnTo>
                  <a:lnTo>
                    <a:pt x="4" y="308"/>
                  </a:lnTo>
                  <a:lnTo>
                    <a:pt x="4" y="308"/>
                  </a:lnTo>
                  <a:lnTo>
                    <a:pt x="4" y="307"/>
                  </a:lnTo>
                  <a:lnTo>
                    <a:pt x="4" y="308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6"/>
                  </a:lnTo>
                  <a:lnTo>
                    <a:pt x="4" y="307"/>
                  </a:lnTo>
                  <a:lnTo>
                    <a:pt x="4" y="306"/>
                  </a:lnTo>
                  <a:lnTo>
                    <a:pt x="4" y="306"/>
                  </a:lnTo>
                  <a:lnTo>
                    <a:pt x="4" y="306"/>
                  </a:lnTo>
                  <a:lnTo>
                    <a:pt x="4" y="306"/>
                  </a:lnTo>
                  <a:close/>
                  <a:moveTo>
                    <a:pt x="49" y="306"/>
                  </a:moveTo>
                  <a:lnTo>
                    <a:pt x="49" y="306"/>
                  </a:lnTo>
                  <a:lnTo>
                    <a:pt x="49" y="306"/>
                  </a:lnTo>
                  <a:lnTo>
                    <a:pt x="49" y="306"/>
                  </a:lnTo>
                  <a:lnTo>
                    <a:pt x="49" y="306"/>
                  </a:lnTo>
                  <a:lnTo>
                    <a:pt x="49" y="306"/>
                  </a:lnTo>
                  <a:lnTo>
                    <a:pt x="49" y="306"/>
                  </a:lnTo>
                  <a:close/>
                  <a:moveTo>
                    <a:pt x="4" y="306"/>
                  </a:moveTo>
                  <a:lnTo>
                    <a:pt x="5" y="306"/>
                  </a:lnTo>
                  <a:lnTo>
                    <a:pt x="5" y="306"/>
                  </a:lnTo>
                  <a:lnTo>
                    <a:pt x="4" y="306"/>
                  </a:lnTo>
                  <a:lnTo>
                    <a:pt x="4" y="306"/>
                  </a:lnTo>
                  <a:close/>
                  <a:moveTo>
                    <a:pt x="5" y="306"/>
                  </a:moveTo>
                  <a:lnTo>
                    <a:pt x="5" y="306"/>
                  </a:lnTo>
                  <a:lnTo>
                    <a:pt x="5" y="306"/>
                  </a:lnTo>
                  <a:lnTo>
                    <a:pt x="5" y="306"/>
                  </a:lnTo>
                  <a:lnTo>
                    <a:pt x="5" y="306"/>
                  </a:lnTo>
                  <a:lnTo>
                    <a:pt x="5" y="306"/>
                  </a:lnTo>
                  <a:lnTo>
                    <a:pt x="5" y="306"/>
                  </a:lnTo>
                  <a:close/>
                  <a:moveTo>
                    <a:pt x="4" y="306"/>
                  </a:moveTo>
                  <a:lnTo>
                    <a:pt x="4" y="306"/>
                  </a:lnTo>
                  <a:lnTo>
                    <a:pt x="4" y="306"/>
                  </a:lnTo>
                  <a:close/>
                  <a:moveTo>
                    <a:pt x="4" y="306"/>
                  </a:moveTo>
                  <a:lnTo>
                    <a:pt x="4" y="306"/>
                  </a:lnTo>
                  <a:lnTo>
                    <a:pt x="4" y="306"/>
                  </a:lnTo>
                  <a:lnTo>
                    <a:pt x="4" y="306"/>
                  </a:lnTo>
                  <a:lnTo>
                    <a:pt x="4" y="306"/>
                  </a:lnTo>
                  <a:lnTo>
                    <a:pt x="4" y="306"/>
                  </a:lnTo>
                  <a:lnTo>
                    <a:pt x="4" y="306"/>
                  </a:lnTo>
                  <a:lnTo>
                    <a:pt x="4" y="306"/>
                  </a:lnTo>
                  <a:close/>
                  <a:moveTo>
                    <a:pt x="4" y="306"/>
                  </a:moveTo>
                  <a:lnTo>
                    <a:pt x="5" y="306"/>
                  </a:lnTo>
                  <a:lnTo>
                    <a:pt x="4" y="306"/>
                  </a:lnTo>
                  <a:close/>
                  <a:moveTo>
                    <a:pt x="5" y="306"/>
                  </a:moveTo>
                  <a:lnTo>
                    <a:pt x="5" y="306"/>
                  </a:lnTo>
                  <a:lnTo>
                    <a:pt x="5" y="306"/>
                  </a:lnTo>
                  <a:lnTo>
                    <a:pt x="5" y="306"/>
                  </a:lnTo>
                  <a:close/>
                  <a:moveTo>
                    <a:pt x="8" y="306"/>
                  </a:moveTo>
                  <a:lnTo>
                    <a:pt x="9" y="306"/>
                  </a:lnTo>
                  <a:lnTo>
                    <a:pt x="8" y="306"/>
                  </a:lnTo>
                  <a:close/>
                  <a:moveTo>
                    <a:pt x="5" y="306"/>
                  </a:moveTo>
                  <a:lnTo>
                    <a:pt x="5" y="306"/>
                  </a:lnTo>
                  <a:lnTo>
                    <a:pt x="5" y="306"/>
                  </a:lnTo>
                  <a:lnTo>
                    <a:pt x="5" y="306"/>
                  </a:lnTo>
                  <a:lnTo>
                    <a:pt x="5" y="306"/>
                  </a:lnTo>
                  <a:lnTo>
                    <a:pt x="5" y="306"/>
                  </a:lnTo>
                  <a:lnTo>
                    <a:pt x="5" y="306"/>
                  </a:lnTo>
                  <a:close/>
                  <a:moveTo>
                    <a:pt x="5" y="306"/>
                  </a:moveTo>
                  <a:lnTo>
                    <a:pt x="4" y="306"/>
                  </a:lnTo>
                  <a:lnTo>
                    <a:pt x="5" y="306"/>
                  </a:lnTo>
                  <a:close/>
                  <a:moveTo>
                    <a:pt x="5" y="305"/>
                  </a:moveTo>
                  <a:lnTo>
                    <a:pt x="5" y="306"/>
                  </a:lnTo>
                  <a:lnTo>
                    <a:pt x="5" y="306"/>
                  </a:lnTo>
                  <a:lnTo>
                    <a:pt x="5" y="305"/>
                  </a:lnTo>
                  <a:lnTo>
                    <a:pt x="5" y="305"/>
                  </a:lnTo>
                  <a:lnTo>
                    <a:pt x="5" y="305"/>
                  </a:lnTo>
                  <a:lnTo>
                    <a:pt x="5" y="305"/>
                  </a:lnTo>
                  <a:close/>
                  <a:moveTo>
                    <a:pt x="5" y="305"/>
                  </a:moveTo>
                  <a:lnTo>
                    <a:pt x="6" y="305"/>
                  </a:lnTo>
                  <a:lnTo>
                    <a:pt x="7" y="305"/>
                  </a:lnTo>
                  <a:lnTo>
                    <a:pt x="7" y="306"/>
                  </a:lnTo>
                  <a:lnTo>
                    <a:pt x="7" y="306"/>
                  </a:lnTo>
                  <a:lnTo>
                    <a:pt x="7" y="306"/>
                  </a:lnTo>
                  <a:lnTo>
                    <a:pt x="7" y="307"/>
                  </a:lnTo>
                  <a:lnTo>
                    <a:pt x="7" y="307"/>
                  </a:lnTo>
                  <a:lnTo>
                    <a:pt x="7" y="308"/>
                  </a:lnTo>
                  <a:lnTo>
                    <a:pt x="7" y="307"/>
                  </a:lnTo>
                  <a:lnTo>
                    <a:pt x="7" y="308"/>
                  </a:lnTo>
                  <a:lnTo>
                    <a:pt x="7" y="308"/>
                  </a:lnTo>
                  <a:lnTo>
                    <a:pt x="6" y="308"/>
                  </a:lnTo>
                  <a:lnTo>
                    <a:pt x="7" y="308"/>
                  </a:lnTo>
                  <a:lnTo>
                    <a:pt x="6" y="308"/>
                  </a:lnTo>
                  <a:lnTo>
                    <a:pt x="7" y="308"/>
                  </a:lnTo>
                  <a:lnTo>
                    <a:pt x="6" y="307"/>
                  </a:lnTo>
                  <a:lnTo>
                    <a:pt x="6" y="307"/>
                  </a:lnTo>
                  <a:lnTo>
                    <a:pt x="5" y="307"/>
                  </a:lnTo>
                  <a:lnTo>
                    <a:pt x="5" y="306"/>
                  </a:lnTo>
                  <a:lnTo>
                    <a:pt x="5" y="307"/>
                  </a:lnTo>
                  <a:lnTo>
                    <a:pt x="5" y="306"/>
                  </a:lnTo>
                  <a:lnTo>
                    <a:pt x="5" y="306"/>
                  </a:lnTo>
                  <a:lnTo>
                    <a:pt x="6" y="306"/>
                  </a:lnTo>
                  <a:lnTo>
                    <a:pt x="5" y="305"/>
                  </a:lnTo>
                  <a:close/>
                  <a:moveTo>
                    <a:pt x="11" y="305"/>
                  </a:moveTo>
                  <a:lnTo>
                    <a:pt x="10" y="305"/>
                  </a:lnTo>
                  <a:lnTo>
                    <a:pt x="9" y="306"/>
                  </a:lnTo>
                  <a:lnTo>
                    <a:pt x="9" y="305"/>
                  </a:lnTo>
                  <a:lnTo>
                    <a:pt x="10" y="305"/>
                  </a:lnTo>
                  <a:lnTo>
                    <a:pt x="11" y="305"/>
                  </a:lnTo>
                  <a:lnTo>
                    <a:pt x="11" y="305"/>
                  </a:lnTo>
                  <a:lnTo>
                    <a:pt x="11" y="305"/>
                  </a:lnTo>
                  <a:close/>
                  <a:moveTo>
                    <a:pt x="11" y="305"/>
                  </a:moveTo>
                  <a:lnTo>
                    <a:pt x="11" y="305"/>
                  </a:lnTo>
                  <a:lnTo>
                    <a:pt x="11" y="305"/>
                  </a:lnTo>
                  <a:close/>
                  <a:moveTo>
                    <a:pt x="4" y="305"/>
                  </a:moveTo>
                  <a:lnTo>
                    <a:pt x="5" y="305"/>
                  </a:lnTo>
                  <a:lnTo>
                    <a:pt x="5" y="305"/>
                  </a:lnTo>
                  <a:lnTo>
                    <a:pt x="4" y="305"/>
                  </a:lnTo>
                  <a:lnTo>
                    <a:pt x="4" y="305"/>
                  </a:lnTo>
                  <a:lnTo>
                    <a:pt x="4" y="305"/>
                  </a:lnTo>
                  <a:lnTo>
                    <a:pt x="4" y="305"/>
                  </a:lnTo>
                  <a:close/>
                  <a:moveTo>
                    <a:pt x="3" y="305"/>
                  </a:moveTo>
                  <a:lnTo>
                    <a:pt x="4" y="305"/>
                  </a:lnTo>
                  <a:lnTo>
                    <a:pt x="4" y="305"/>
                  </a:lnTo>
                  <a:lnTo>
                    <a:pt x="4" y="305"/>
                  </a:lnTo>
                  <a:lnTo>
                    <a:pt x="4" y="305"/>
                  </a:lnTo>
                  <a:lnTo>
                    <a:pt x="4" y="305"/>
                  </a:lnTo>
                  <a:lnTo>
                    <a:pt x="3" y="305"/>
                  </a:lnTo>
                  <a:close/>
                  <a:moveTo>
                    <a:pt x="8" y="303"/>
                  </a:moveTo>
                  <a:lnTo>
                    <a:pt x="8" y="304"/>
                  </a:lnTo>
                  <a:lnTo>
                    <a:pt x="9" y="304"/>
                  </a:lnTo>
                  <a:lnTo>
                    <a:pt x="9" y="305"/>
                  </a:lnTo>
                  <a:lnTo>
                    <a:pt x="8" y="305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7" y="306"/>
                  </a:lnTo>
                  <a:lnTo>
                    <a:pt x="7" y="306"/>
                  </a:lnTo>
                  <a:lnTo>
                    <a:pt x="7" y="305"/>
                  </a:lnTo>
                  <a:lnTo>
                    <a:pt x="7" y="306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6" y="305"/>
                  </a:lnTo>
                  <a:lnTo>
                    <a:pt x="6" y="305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7" y="304"/>
                  </a:lnTo>
                  <a:lnTo>
                    <a:pt x="7" y="304"/>
                  </a:lnTo>
                  <a:lnTo>
                    <a:pt x="8" y="304"/>
                  </a:lnTo>
                  <a:lnTo>
                    <a:pt x="7" y="304"/>
                  </a:lnTo>
                  <a:lnTo>
                    <a:pt x="8" y="304"/>
                  </a:lnTo>
                  <a:lnTo>
                    <a:pt x="8" y="303"/>
                  </a:lnTo>
                  <a:lnTo>
                    <a:pt x="8" y="304"/>
                  </a:lnTo>
                  <a:lnTo>
                    <a:pt x="8" y="303"/>
                  </a:lnTo>
                  <a:lnTo>
                    <a:pt x="8" y="304"/>
                  </a:lnTo>
                  <a:lnTo>
                    <a:pt x="8" y="303"/>
                  </a:lnTo>
                  <a:lnTo>
                    <a:pt x="8" y="304"/>
                  </a:lnTo>
                  <a:lnTo>
                    <a:pt x="8" y="304"/>
                  </a:lnTo>
                  <a:lnTo>
                    <a:pt x="8" y="303"/>
                  </a:lnTo>
                  <a:lnTo>
                    <a:pt x="8" y="304"/>
                  </a:lnTo>
                  <a:lnTo>
                    <a:pt x="8" y="303"/>
                  </a:lnTo>
                  <a:close/>
                  <a:moveTo>
                    <a:pt x="7" y="303"/>
                  </a:moveTo>
                  <a:lnTo>
                    <a:pt x="7" y="304"/>
                  </a:lnTo>
                  <a:lnTo>
                    <a:pt x="7" y="303"/>
                  </a:lnTo>
                  <a:lnTo>
                    <a:pt x="7" y="304"/>
                  </a:lnTo>
                  <a:lnTo>
                    <a:pt x="7" y="303"/>
                  </a:lnTo>
                  <a:lnTo>
                    <a:pt x="7" y="304"/>
                  </a:lnTo>
                  <a:lnTo>
                    <a:pt x="7" y="305"/>
                  </a:lnTo>
                  <a:lnTo>
                    <a:pt x="6" y="305"/>
                  </a:lnTo>
                  <a:lnTo>
                    <a:pt x="6" y="304"/>
                  </a:lnTo>
                  <a:lnTo>
                    <a:pt x="6" y="303"/>
                  </a:lnTo>
                  <a:lnTo>
                    <a:pt x="7" y="303"/>
                  </a:lnTo>
                  <a:close/>
                  <a:moveTo>
                    <a:pt x="4" y="303"/>
                  </a:moveTo>
                  <a:lnTo>
                    <a:pt x="4" y="303"/>
                  </a:lnTo>
                  <a:lnTo>
                    <a:pt x="4" y="303"/>
                  </a:lnTo>
                  <a:lnTo>
                    <a:pt x="4" y="303"/>
                  </a:lnTo>
                  <a:lnTo>
                    <a:pt x="4" y="303"/>
                  </a:lnTo>
                  <a:close/>
                  <a:moveTo>
                    <a:pt x="12" y="303"/>
                  </a:moveTo>
                  <a:lnTo>
                    <a:pt x="12" y="303"/>
                  </a:lnTo>
                  <a:lnTo>
                    <a:pt x="12" y="303"/>
                  </a:lnTo>
                  <a:close/>
                  <a:moveTo>
                    <a:pt x="5" y="303"/>
                  </a:moveTo>
                  <a:lnTo>
                    <a:pt x="5" y="303"/>
                  </a:lnTo>
                  <a:lnTo>
                    <a:pt x="5" y="303"/>
                  </a:lnTo>
                  <a:lnTo>
                    <a:pt x="5" y="303"/>
                  </a:lnTo>
                  <a:lnTo>
                    <a:pt x="5" y="303"/>
                  </a:lnTo>
                  <a:lnTo>
                    <a:pt x="5" y="304"/>
                  </a:lnTo>
                  <a:lnTo>
                    <a:pt x="5" y="305"/>
                  </a:lnTo>
                  <a:lnTo>
                    <a:pt x="5" y="305"/>
                  </a:lnTo>
                  <a:lnTo>
                    <a:pt x="5" y="304"/>
                  </a:lnTo>
                  <a:lnTo>
                    <a:pt x="4" y="304"/>
                  </a:lnTo>
                  <a:lnTo>
                    <a:pt x="5" y="303"/>
                  </a:lnTo>
                  <a:lnTo>
                    <a:pt x="5" y="304"/>
                  </a:lnTo>
                  <a:lnTo>
                    <a:pt x="5" y="303"/>
                  </a:lnTo>
                  <a:lnTo>
                    <a:pt x="5" y="304"/>
                  </a:lnTo>
                  <a:lnTo>
                    <a:pt x="5" y="303"/>
                  </a:lnTo>
                  <a:lnTo>
                    <a:pt x="5" y="303"/>
                  </a:lnTo>
                  <a:close/>
                  <a:moveTo>
                    <a:pt x="5" y="303"/>
                  </a:moveTo>
                  <a:lnTo>
                    <a:pt x="5" y="303"/>
                  </a:lnTo>
                  <a:lnTo>
                    <a:pt x="5" y="303"/>
                  </a:lnTo>
                  <a:close/>
                  <a:moveTo>
                    <a:pt x="4" y="303"/>
                  </a:moveTo>
                  <a:lnTo>
                    <a:pt x="4" y="303"/>
                  </a:lnTo>
                  <a:lnTo>
                    <a:pt x="3" y="303"/>
                  </a:lnTo>
                  <a:lnTo>
                    <a:pt x="4" y="303"/>
                  </a:lnTo>
                  <a:lnTo>
                    <a:pt x="3" y="303"/>
                  </a:lnTo>
                  <a:lnTo>
                    <a:pt x="4" y="303"/>
                  </a:lnTo>
                  <a:close/>
                  <a:moveTo>
                    <a:pt x="4" y="303"/>
                  </a:moveTo>
                  <a:lnTo>
                    <a:pt x="5" y="303"/>
                  </a:lnTo>
                  <a:lnTo>
                    <a:pt x="4" y="303"/>
                  </a:lnTo>
                  <a:lnTo>
                    <a:pt x="4" y="303"/>
                  </a:lnTo>
                  <a:lnTo>
                    <a:pt x="4" y="303"/>
                  </a:lnTo>
                  <a:lnTo>
                    <a:pt x="4" y="303"/>
                  </a:lnTo>
                  <a:lnTo>
                    <a:pt x="4" y="303"/>
                  </a:lnTo>
                  <a:lnTo>
                    <a:pt x="4" y="303"/>
                  </a:lnTo>
                  <a:lnTo>
                    <a:pt x="4" y="303"/>
                  </a:lnTo>
                  <a:close/>
                  <a:moveTo>
                    <a:pt x="11" y="303"/>
                  </a:moveTo>
                  <a:lnTo>
                    <a:pt x="12" y="303"/>
                  </a:lnTo>
                  <a:lnTo>
                    <a:pt x="11" y="303"/>
                  </a:lnTo>
                  <a:lnTo>
                    <a:pt x="11" y="304"/>
                  </a:lnTo>
                  <a:lnTo>
                    <a:pt x="11" y="303"/>
                  </a:lnTo>
                  <a:lnTo>
                    <a:pt x="11" y="303"/>
                  </a:lnTo>
                  <a:lnTo>
                    <a:pt x="11" y="303"/>
                  </a:lnTo>
                  <a:lnTo>
                    <a:pt x="11" y="302"/>
                  </a:lnTo>
                  <a:lnTo>
                    <a:pt x="11" y="303"/>
                  </a:lnTo>
                  <a:lnTo>
                    <a:pt x="11" y="302"/>
                  </a:lnTo>
                  <a:lnTo>
                    <a:pt x="11" y="303"/>
                  </a:lnTo>
                  <a:close/>
                  <a:moveTo>
                    <a:pt x="3" y="302"/>
                  </a:moveTo>
                  <a:lnTo>
                    <a:pt x="3" y="303"/>
                  </a:lnTo>
                  <a:lnTo>
                    <a:pt x="3" y="302"/>
                  </a:lnTo>
                  <a:close/>
                  <a:moveTo>
                    <a:pt x="5" y="302"/>
                  </a:moveTo>
                  <a:lnTo>
                    <a:pt x="5" y="303"/>
                  </a:lnTo>
                  <a:lnTo>
                    <a:pt x="5" y="302"/>
                  </a:lnTo>
                  <a:close/>
                  <a:moveTo>
                    <a:pt x="6" y="302"/>
                  </a:moveTo>
                  <a:lnTo>
                    <a:pt x="6" y="303"/>
                  </a:lnTo>
                  <a:lnTo>
                    <a:pt x="5" y="303"/>
                  </a:lnTo>
                  <a:lnTo>
                    <a:pt x="6" y="303"/>
                  </a:lnTo>
                  <a:lnTo>
                    <a:pt x="6" y="302"/>
                  </a:lnTo>
                  <a:close/>
                  <a:moveTo>
                    <a:pt x="6" y="302"/>
                  </a:moveTo>
                  <a:lnTo>
                    <a:pt x="6" y="302"/>
                  </a:lnTo>
                  <a:lnTo>
                    <a:pt x="6" y="302"/>
                  </a:lnTo>
                  <a:close/>
                  <a:moveTo>
                    <a:pt x="5" y="302"/>
                  </a:moveTo>
                  <a:lnTo>
                    <a:pt x="4" y="302"/>
                  </a:lnTo>
                  <a:lnTo>
                    <a:pt x="5" y="302"/>
                  </a:lnTo>
                  <a:lnTo>
                    <a:pt x="4" y="302"/>
                  </a:lnTo>
                  <a:lnTo>
                    <a:pt x="5" y="302"/>
                  </a:lnTo>
                  <a:close/>
                  <a:moveTo>
                    <a:pt x="5" y="302"/>
                  </a:moveTo>
                  <a:lnTo>
                    <a:pt x="4" y="302"/>
                  </a:lnTo>
                  <a:lnTo>
                    <a:pt x="5" y="302"/>
                  </a:lnTo>
                  <a:close/>
                  <a:moveTo>
                    <a:pt x="5" y="301"/>
                  </a:moveTo>
                  <a:lnTo>
                    <a:pt x="5" y="302"/>
                  </a:lnTo>
                  <a:lnTo>
                    <a:pt x="5" y="301"/>
                  </a:lnTo>
                  <a:close/>
                  <a:moveTo>
                    <a:pt x="4" y="301"/>
                  </a:moveTo>
                  <a:lnTo>
                    <a:pt x="4" y="300"/>
                  </a:lnTo>
                  <a:lnTo>
                    <a:pt x="4" y="301"/>
                  </a:lnTo>
                  <a:close/>
                  <a:moveTo>
                    <a:pt x="3" y="300"/>
                  </a:moveTo>
                  <a:lnTo>
                    <a:pt x="2" y="300"/>
                  </a:lnTo>
                  <a:lnTo>
                    <a:pt x="3" y="300"/>
                  </a:lnTo>
                  <a:close/>
                  <a:moveTo>
                    <a:pt x="5" y="300"/>
                  </a:moveTo>
                  <a:lnTo>
                    <a:pt x="4" y="300"/>
                  </a:lnTo>
                  <a:lnTo>
                    <a:pt x="5" y="300"/>
                  </a:lnTo>
                  <a:lnTo>
                    <a:pt x="4" y="300"/>
                  </a:lnTo>
                  <a:lnTo>
                    <a:pt x="5" y="300"/>
                  </a:lnTo>
                  <a:lnTo>
                    <a:pt x="4" y="300"/>
                  </a:lnTo>
                  <a:lnTo>
                    <a:pt x="5" y="300"/>
                  </a:lnTo>
                  <a:close/>
                  <a:moveTo>
                    <a:pt x="3" y="300"/>
                  </a:moveTo>
                  <a:lnTo>
                    <a:pt x="3" y="300"/>
                  </a:lnTo>
                  <a:lnTo>
                    <a:pt x="3" y="300"/>
                  </a:lnTo>
                  <a:lnTo>
                    <a:pt x="3" y="300"/>
                  </a:lnTo>
                  <a:lnTo>
                    <a:pt x="3" y="300"/>
                  </a:lnTo>
                  <a:close/>
                  <a:moveTo>
                    <a:pt x="3" y="300"/>
                  </a:moveTo>
                  <a:lnTo>
                    <a:pt x="3" y="300"/>
                  </a:lnTo>
                  <a:lnTo>
                    <a:pt x="3" y="300"/>
                  </a:lnTo>
                  <a:lnTo>
                    <a:pt x="3" y="300"/>
                  </a:lnTo>
                  <a:lnTo>
                    <a:pt x="3" y="300"/>
                  </a:lnTo>
                  <a:lnTo>
                    <a:pt x="3" y="300"/>
                  </a:lnTo>
                  <a:lnTo>
                    <a:pt x="3" y="300"/>
                  </a:lnTo>
                  <a:lnTo>
                    <a:pt x="3" y="300"/>
                  </a:lnTo>
                  <a:lnTo>
                    <a:pt x="3" y="300"/>
                  </a:lnTo>
                  <a:lnTo>
                    <a:pt x="3" y="300"/>
                  </a:lnTo>
                  <a:lnTo>
                    <a:pt x="3" y="300"/>
                  </a:lnTo>
                  <a:close/>
                  <a:moveTo>
                    <a:pt x="3" y="299"/>
                  </a:moveTo>
                  <a:lnTo>
                    <a:pt x="2" y="299"/>
                  </a:lnTo>
                  <a:lnTo>
                    <a:pt x="3" y="299"/>
                  </a:lnTo>
                  <a:close/>
                  <a:moveTo>
                    <a:pt x="3" y="298"/>
                  </a:moveTo>
                  <a:lnTo>
                    <a:pt x="4" y="298"/>
                  </a:lnTo>
                  <a:lnTo>
                    <a:pt x="3" y="298"/>
                  </a:lnTo>
                  <a:close/>
                  <a:moveTo>
                    <a:pt x="3" y="298"/>
                  </a:moveTo>
                  <a:lnTo>
                    <a:pt x="3" y="299"/>
                  </a:lnTo>
                  <a:lnTo>
                    <a:pt x="3" y="299"/>
                  </a:lnTo>
                  <a:lnTo>
                    <a:pt x="3" y="299"/>
                  </a:lnTo>
                  <a:lnTo>
                    <a:pt x="3" y="298"/>
                  </a:lnTo>
                  <a:close/>
                  <a:moveTo>
                    <a:pt x="3" y="298"/>
                  </a:moveTo>
                  <a:lnTo>
                    <a:pt x="3" y="298"/>
                  </a:lnTo>
                  <a:lnTo>
                    <a:pt x="4" y="298"/>
                  </a:lnTo>
                  <a:lnTo>
                    <a:pt x="3" y="298"/>
                  </a:lnTo>
                  <a:lnTo>
                    <a:pt x="3" y="298"/>
                  </a:lnTo>
                  <a:lnTo>
                    <a:pt x="4" y="298"/>
                  </a:lnTo>
                  <a:lnTo>
                    <a:pt x="3" y="298"/>
                  </a:lnTo>
                  <a:lnTo>
                    <a:pt x="4" y="298"/>
                  </a:lnTo>
                  <a:lnTo>
                    <a:pt x="4" y="298"/>
                  </a:lnTo>
                  <a:lnTo>
                    <a:pt x="4" y="298"/>
                  </a:lnTo>
                  <a:lnTo>
                    <a:pt x="4" y="298"/>
                  </a:lnTo>
                  <a:lnTo>
                    <a:pt x="4" y="298"/>
                  </a:lnTo>
                  <a:lnTo>
                    <a:pt x="5" y="298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4" y="299"/>
                  </a:lnTo>
                  <a:lnTo>
                    <a:pt x="4" y="299"/>
                  </a:lnTo>
                  <a:lnTo>
                    <a:pt x="4" y="299"/>
                  </a:lnTo>
                  <a:lnTo>
                    <a:pt x="4" y="299"/>
                  </a:lnTo>
                  <a:lnTo>
                    <a:pt x="4" y="299"/>
                  </a:lnTo>
                  <a:lnTo>
                    <a:pt x="4" y="299"/>
                  </a:lnTo>
                  <a:lnTo>
                    <a:pt x="4" y="299"/>
                  </a:lnTo>
                  <a:lnTo>
                    <a:pt x="4" y="299"/>
                  </a:lnTo>
                  <a:lnTo>
                    <a:pt x="4" y="299"/>
                  </a:lnTo>
                  <a:lnTo>
                    <a:pt x="4" y="298"/>
                  </a:lnTo>
                  <a:lnTo>
                    <a:pt x="3" y="298"/>
                  </a:lnTo>
                  <a:lnTo>
                    <a:pt x="4" y="298"/>
                  </a:lnTo>
                  <a:lnTo>
                    <a:pt x="3" y="298"/>
                  </a:lnTo>
                  <a:lnTo>
                    <a:pt x="3" y="298"/>
                  </a:lnTo>
                  <a:lnTo>
                    <a:pt x="3" y="298"/>
                  </a:lnTo>
                  <a:lnTo>
                    <a:pt x="3" y="298"/>
                  </a:lnTo>
                  <a:close/>
                  <a:moveTo>
                    <a:pt x="3" y="297"/>
                  </a:moveTo>
                  <a:lnTo>
                    <a:pt x="3" y="297"/>
                  </a:lnTo>
                  <a:lnTo>
                    <a:pt x="3" y="297"/>
                  </a:lnTo>
                  <a:lnTo>
                    <a:pt x="3" y="298"/>
                  </a:lnTo>
                  <a:lnTo>
                    <a:pt x="3" y="297"/>
                  </a:lnTo>
                  <a:close/>
                  <a:moveTo>
                    <a:pt x="4" y="296"/>
                  </a:moveTo>
                  <a:lnTo>
                    <a:pt x="4" y="297"/>
                  </a:lnTo>
                  <a:lnTo>
                    <a:pt x="4" y="296"/>
                  </a:lnTo>
                  <a:close/>
                  <a:moveTo>
                    <a:pt x="3" y="296"/>
                  </a:moveTo>
                  <a:lnTo>
                    <a:pt x="3" y="296"/>
                  </a:lnTo>
                  <a:lnTo>
                    <a:pt x="3" y="297"/>
                  </a:lnTo>
                  <a:lnTo>
                    <a:pt x="3" y="296"/>
                  </a:lnTo>
                  <a:lnTo>
                    <a:pt x="4" y="296"/>
                  </a:lnTo>
                  <a:lnTo>
                    <a:pt x="4" y="297"/>
                  </a:lnTo>
                  <a:lnTo>
                    <a:pt x="4" y="297"/>
                  </a:lnTo>
                  <a:lnTo>
                    <a:pt x="5" y="298"/>
                  </a:lnTo>
                  <a:lnTo>
                    <a:pt x="5" y="298"/>
                  </a:lnTo>
                  <a:lnTo>
                    <a:pt x="5" y="298"/>
                  </a:lnTo>
                  <a:lnTo>
                    <a:pt x="5" y="298"/>
                  </a:lnTo>
                  <a:lnTo>
                    <a:pt x="4" y="298"/>
                  </a:lnTo>
                  <a:lnTo>
                    <a:pt x="4" y="298"/>
                  </a:lnTo>
                  <a:lnTo>
                    <a:pt x="4" y="298"/>
                  </a:lnTo>
                  <a:lnTo>
                    <a:pt x="3" y="298"/>
                  </a:lnTo>
                  <a:lnTo>
                    <a:pt x="3" y="297"/>
                  </a:lnTo>
                  <a:lnTo>
                    <a:pt x="3" y="298"/>
                  </a:lnTo>
                  <a:lnTo>
                    <a:pt x="3" y="297"/>
                  </a:lnTo>
                  <a:lnTo>
                    <a:pt x="3" y="297"/>
                  </a:lnTo>
                  <a:lnTo>
                    <a:pt x="3" y="296"/>
                  </a:lnTo>
                  <a:close/>
                  <a:moveTo>
                    <a:pt x="3" y="296"/>
                  </a:moveTo>
                  <a:lnTo>
                    <a:pt x="3" y="296"/>
                  </a:lnTo>
                  <a:lnTo>
                    <a:pt x="3" y="296"/>
                  </a:lnTo>
                  <a:lnTo>
                    <a:pt x="3" y="296"/>
                  </a:lnTo>
                  <a:lnTo>
                    <a:pt x="3" y="296"/>
                  </a:lnTo>
                  <a:lnTo>
                    <a:pt x="3" y="296"/>
                  </a:lnTo>
                  <a:lnTo>
                    <a:pt x="3" y="296"/>
                  </a:lnTo>
                  <a:lnTo>
                    <a:pt x="3" y="296"/>
                  </a:lnTo>
                  <a:lnTo>
                    <a:pt x="3" y="296"/>
                  </a:lnTo>
                  <a:close/>
                  <a:moveTo>
                    <a:pt x="1" y="296"/>
                  </a:moveTo>
                  <a:lnTo>
                    <a:pt x="1" y="296"/>
                  </a:lnTo>
                  <a:lnTo>
                    <a:pt x="1" y="296"/>
                  </a:lnTo>
                  <a:close/>
                  <a:moveTo>
                    <a:pt x="1" y="296"/>
                  </a:moveTo>
                  <a:lnTo>
                    <a:pt x="2" y="296"/>
                  </a:lnTo>
                  <a:lnTo>
                    <a:pt x="2" y="297"/>
                  </a:lnTo>
                  <a:lnTo>
                    <a:pt x="2" y="298"/>
                  </a:lnTo>
                  <a:lnTo>
                    <a:pt x="2" y="297"/>
                  </a:lnTo>
                  <a:lnTo>
                    <a:pt x="2" y="298"/>
                  </a:lnTo>
                  <a:lnTo>
                    <a:pt x="3" y="298"/>
                  </a:lnTo>
                  <a:lnTo>
                    <a:pt x="3" y="298"/>
                  </a:lnTo>
                  <a:lnTo>
                    <a:pt x="2" y="298"/>
                  </a:lnTo>
                  <a:lnTo>
                    <a:pt x="3" y="298"/>
                  </a:lnTo>
                  <a:lnTo>
                    <a:pt x="2" y="298"/>
                  </a:lnTo>
                  <a:lnTo>
                    <a:pt x="3" y="298"/>
                  </a:lnTo>
                  <a:lnTo>
                    <a:pt x="2" y="298"/>
                  </a:lnTo>
                  <a:lnTo>
                    <a:pt x="2" y="298"/>
                  </a:lnTo>
                  <a:lnTo>
                    <a:pt x="2" y="298"/>
                  </a:lnTo>
                  <a:lnTo>
                    <a:pt x="2" y="298"/>
                  </a:lnTo>
                  <a:lnTo>
                    <a:pt x="1" y="298"/>
                  </a:lnTo>
                  <a:lnTo>
                    <a:pt x="1" y="297"/>
                  </a:lnTo>
                  <a:lnTo>
                    <a:pt x="1" y="298"/>
                  </a:lnTo>
                  <a:lnTo>
                    <a:pt x="1" y="297"/>
                  </a:lnTo>
                  <a:lnTo>
                    <a:pt x="2" y="297"/>
                  </a:lnTo>
                  <a:lnTo>
                    <a:pt x="1" y="297"/>
                  </a:lnTo>
                  <a:lnTo>
                    <a:pt x="2" y="297"/>
                  </a:lnTo>
                  <a:lnTo>
                    <a:pt x="1" y="297"/>
                  </a:lnTo>
                  <a:lnTo>
                    <a:pt x="1" y="296"/>
                  </a:lnTo>
                  <a:lnTo>
                    <a:pt x="1" y="296"/>
                  </a:lnTo>
                  <a:close/>
                  <a:moveTo>
                    <a:pt x="1" y="296"/>
                  </a:moveTo>
                  <a:lnTo>
                    <a:pt x="1" y="296"/>
                  </a:lnTo>
                  <a:lnTo>
                    <a:pt x="1" y="296"/>
                  </a:lnTo>
                  <a:close/>
                  <a:moveTo>
                    <a:pt x="8" y="296"/>
                  </a:moveTo>
                  <a:lnTo>
                    <a:pt x="8" y="296"/>
                  </a:lnTo>
                  <a:lnTo>
                    <a:pt x="8" y="296"/>
                  </a:lnTo>
                  <a:close/>
                  <a:moveTo>
                    <a:pt x="1" y="295"/>
                  </a:moveTo>
                  <a:lnTo>
                    <a:pt x="1" y="296"/>
                  </a:lnTo>
                  <a:lnTo>
                    <a:pt x="1" y="295"/>
                  </a:lnTo>
                  <a:close/>
                  <a:moveTo>
                    <a:pt x="4" y="295"/>
                  </a:moveTo>
                  <a:lnTo>
                    <a:pt x="4" y="296"/>
                  </a:lnTo>
                  <a:lnTo>
                    <a:pt x="4" y="296"/>
                  </a:lnTo>
                  <a:lnTo>
                    <a:pt x="4" y="296"/>
                  </a:lnTo>
                  <a:lnTo>
                    <a:pt x="4" y="295"/>
                  </a:lnTo>
                  <a:close/>
                  <a:moveTo>
                    <a:pt x="5" y="295"/>
                  </a:moveTo>
                  <a:lnTo>
                    <a:pt x="5" y="295"/>
                  </a:lnTo>
                  <a:lnTo>
                    <a:pt x="5" y="295"/>
                  </a:lnTo>
                  <a:close/>
                  <a:moveTo>
                    <a:pt x="1" y="295"/>
                  </a:moveTo>
                  <a:lnTo>
                    <a:pt x="1" y="294"/>
                  </a:lnTo>
                  <a:lnTo>
                    <a:pt x="1" y="295"/>
                  </a:lnTo>
                  <a:close/>
                  <a:moveTo>
                    <a:pt x="2" y="295"/>
                  </a:moveTo>
                  <a:lnTo>
                    <a:pt x="1" y="295"/>
                  </a:lnTo>
                  <a:lnTo>
                    <a:pt x="1" y="294"/>
                  </a:lnTo>
                  <a:lnTo>
                    <a:pt x="2" y="295"/>
                  </a:lnTo>
                  <a:close/>
                  <a:moveTo>
                    <a:pt x="5" y="294"/>
                  </a:moveTo>
                  <a:lnTo>
                    <a:pt x="5" y="295"/>
                  </a:lnTo>
                  <a:lnTo>
                    <a:pt x="5" y="294"/>
                  </a:lnTo>
                  <a:close/>
                  <a:moveTo>
                    <a:pt x="1" y="294"/>
                  </a:moveTo>
                  <a:lnTo>
                    <a:pt x="0" y="294"/>
                  </a:lnTo>
                  <a:lnTo>
                    <a:pt x="1" y="294"/>
                  </a:lnTo>
                  <a:close/>
                  <a:moveTo>
                    <a:pt x="3" y="294"/>
                  </a:moveTo>
                  <a:lnTo>
                    <a:pt x="3" y="295"/>
                  </a:lnTo>
                  <a:lnTo>
                    <a:pt x="3" y="294"/>
                  </a:lnTo>
                  <a:lnTo>
                    <a:pt x="3" y="295"/>
                  </a:lnTo>
                  <a:lnTo>
                    <a:pt x="3" y="295"/>
                  </a:lnTo>
                  <a:lnTo>
                    <a:pt x="3" y="295"/>
                  </a:lnTo>
                  <a:lnTo>
                    <a:pt x="3" y="295"/>
                  </a:lnTo>
                  <a:lnTo>
                    <a:pt x="3" y="295"/>
                  </a:lnTo>
                  <a:lnTo>
                    <a:pt x="3" y="295"/>
                  </a:lnTo>
                  <a:lnTo>
                    <a:pt x="3" y="295"/>
                  </a:lnTo>
                  <a:lnTo>
                    <a:pt x="3" y="295"/>
                  </a:lnTo>
                  <a:lnTo>
                    <a:pt x="3" y="295"/>
                  </a:lnTo>
                  <a:lnTo>
                    <a:pt x="3" y="295"/>
                  </a:lnTo>
                  <a:lnTo>
                    <a:pt x="3" y="295"/>
                  </a:lnTo>
                  <a:lnTo>
                    <a:pt x="2" y="295"/>
                  </a:lnTo>
                  <a:lnTo>
                    <a:pt x="3" y="295"/>
                  </a:lnTo>
                  <a:lnTo>
                    <a:pt x="2" y="295"/>
                  </a:lnTo>
                  <a:lnTo>
                    <a:pt x="2" y="294"/>
                  </a:lnTo>
                  <a:lnTo>
                    <a:pt x="2" y="295"/>
                  </a:lnTo>
                  <a:lnTo>
                    <a:pt x="2" y="294"/>
                  </a:lnTo>
                  <a:lnTo>
                    <a:pt x="2" y="295"/>
                  </a:lnTo>
                  <a:lnTo>
                    <a:pt x="2" y="294"/>
                  </a:lnTo>
                  <a:lnTo>
                    <a:pt x="1" y="294"/>
                  </a:lnTo>
                  <a:lnTo>
                    <a:pt x="2" y="294"/>
                  </a:lnTo>
                  <a:lnTo>
                    <a:pt x="1" y="294"/>
                  </a:lnTo>
                  <a:lnTo>
                    <a:pt x="2" y="294"/>
                  </a:lnTo>
                  <a:lnTo>
                    <a:pt x="2" y="295"/>
                  </a:lnTo>
                  <a:lnTo>
                    <a:pt x="2" y="294"/>
                  </a:lnTo>
                  <a:lnTo>
                    <a:pt x="3" y="295"/>
                  </a:lnTo>
                  <a:lnTo>
                    <a:pt x="3" y="294"/>
                  </a:lnTo>
                  <a:close/>
                  <a:moveTo>
                    <a:pt x="2" y="294"/>
                  </a:moveTo>
                  <a:lnTo>
                    <a:pt x="2" y="294"/>
                  </a:lnTo>
                  <a:lnTo>
                    <a:pt x="2" y="294"/>
                  </a:lnTo>
                  <a:lnTo>
                    <a:pt x="2" y="294"/>
                  </a:lnTo>
                  <a:lnTo>
                    <a:pt x="2" y="294"/>
                  </a:lnTo>
                  <a:close/>
                  <a:moveTo>
                    <a:pt x="3" y="294"/>
                  </a:moveTo>
                  <a:lnTo>
                    <a:pt x="3" y="294"/>
                  </a:lnTo>
                  <a:lnTo>
                    <a:pt x="2" y="294"/>
                  </a:lnTo>
                  <a:lnTo>
                    <a:pt x="3" y="294"/>
                  </a:lnTo>
                  <a:lnTo>
                    <a:pt x="2" y="294"/>
                  </a:lnTo>
                  <a:lnTo>
                    <a:pt x="3" y="294"/>
                  </a:lnTo>
                  <a:lnTo>
                    <a:pt x="2" y="294"/>
                  </a:lnTo>
                  <a:lnTo>
                    <a:pt x="2" y="294"/>
                  </a:lnTo>
                  <a:lnTo>
                    <a:pt x="2" y="294"/>
                  </a:lnTo>
                  <a:lnTo>
                    <a:pt x="2" y="294"/>
                  </a:lnTo>
                  <a:lnTo>
                    <a:pt x="3" y="294"/>
                  </a:lnTo>
                  <a:close/>
                  <a:moveTo>
                    <a:pt x="4" y="293"/>
                  </a:moveTo>
                  <a:lnTo>
                    <a:pt x="4" y="294"/>
                  </a:lnTo>
                  <a:lnTo>
                    <a:pt x="4" y="293"/>
                  </a:lnTo>
                  <a:close/>
                  <a:moveTo>
                    <a:pt x="1" y="294"/>
                  </a:moveTo>
                  <a:lnTo>
                    <a:pt x="1" y="293"/>
                  </a:lnTo>
                  <a:lnTo>
                    <a:pt x="1" y="294"/>
                  </a:lnTo>
                  <a:close/>
                  <a:moveTo>
                    <a:pt x="2" y="293"/>
                  </a:moveTo>
                  <a:lnTo>
                    <a:pt x="2" y="294"/>
                  </a:lnTo>
                  <a:lnTo>
                    <a:pt x="2" y="293"/>
                  </a:lnTo>
                  <a:lnTo>
                    <a:pt x="2" y="294"/>
                  </a:lnTo>
                  <a:lnTo>
                    <a:pt x="2" y="293"/>
                  </a:lnTo>
                  <a:close/>
                  <a:moveTo>
                    <a:pt x="1" y="293"/>
                  </a:moveTo>
                  <a:lnTo>
                    <a:pt x="1" y="294"/>
                  </a:lnTo>
                  <a:lnTo>
                    <a:pt x="1" y="293"/>
                  </a:lnTo>
                  <a:lnTo>
                    <a:pt x="1" y="293"/>
                  </a:lnTo>
                  <a:lnTo>
                    <a:pt x="1" y="293"/>
                  </a:lnTo>
                  <a:close/>
                  <a:moveTo>
                    <a:pt x="1" y="293"/>
                  </a:moveTo>
                  <a:lnTo>
                    <a:pt x="1" y="294"/>
                  </a:lnTo>
                  <a:lnTo>
                    <a:pt x="1" y="293"/>
                  </a:lnTo>
                  <a:close/>
                  <a:moveTo>
                    <a:pt x="3" y="292"/>
                  </a:moveTo>
                  <a:lnTo>
                    <a:pt x="3" y="293"/>
                  </a:lnTo>
                  <a:lnTo>
                    <a:pt x="3" y="292"/>
                  </a:lnTo>
                  <a:lnTo>
                    <a:pt x="2" y="292"/>
                  </a:lnTo>
                  <a:lnTo>
                    <a:pt x="3" y="292"/>
                  </a:lnTo>
                  <a:lnTo>
                    <a:pt x="2" y="292"/>
                  </a:lnTo>
                  <a:lnTo>
                    <a:pt x="3" y="292"/>
                  </a:lnTo>
                  <a:close/>
                  <a:moveTo>
                    <a:pt x="2" y="292"/>
                  </a:moveTo>
                  <a:lnTo>
                    <a:pt x="2" y="293"/>
                  </a:lnTo>
                  <a:lnTo>
                    <a:pt x="3" y="293"/>
                  </a:lnTo>
                  <a:lnTo>
                    <a:pt x="3" y="294"/>
                  </a:lnTo>
                  <a:lnTo>
                    <a:pt x="2" y="294"/>
                  </a:lnTo>
                  <a:lnTo>
                    <a:pt x="2" y="293"/>
                  </a:lnTo>
                  <a:lnTo>
                    <a:pt x="1" y="293"/>
                  </a:lnTo>
                  <a:lnTo>
                    <a:pt x="2" y="293"/>
                  </a:lnTo>
                  <a:lnTo>
                    <a:pt x="1" y="293"/>
                  </a:lnTo>
                  <a:lnTo>
                    <a:pt x="2" y="293"/>
                  </a:lnTo>
                  <a:lnTo>
                    <a:pt x="1" y="293"/>
                  </a:lnTo>
                  <a:lnTo>
                    <a:pt x="2" y="293"/>
                  </a:lnTo>
                  <a:lnTo>
                    <a:pt x="2" y="292"/>
                  </a:lnTo>
                  <a:lnTo>
                    <a:pt x="1" y="292"/>
                  </a:lnTo>
                  <a:lnTo>
                    <a:pt x="1" y="293"/>
                  </a:lnTo>
                  <a:lnTo>
                    <a:pt x="1" y="292"/>
                  </a:lnTo>
                  <a:lnTo>
                    <a:pt x="1" y="293"/>
                  </a:lnTo>
                  <a:lnTo>
                    <a:pt x="1" y="292"/>
                  </a:lnTo>
                  <a:lnTo>
                    <a:pt x="2" y="292"/>
                  </a:lnTo>
                  <a:close/>
                  <a:moveTo>
                    <a:pt x="3" y="292"/>
                  </a:moveTo>
                  <a:lnTo>
                    <a:pt x="3" y="293"/>
                  </a:lnTo>
                  <a:lnTo>
                    <a:pt x="3" y="294"/>
                  </a:lnTo>
                  <a:lnTo>
                    <a:pt x="3" y="294"/>
                  </a:lnTo>
                  <a:lnTo>
                    <a:pt x="3" y="293"/>
                  </a:lnTo>
                  <a:lnTo>
                    <a:pt x="3" y="293"/>
                  </a:lnTo>
                  <a:lnTo>
                    <a:pt x="3" y="293"/>
                  </a:lnTo>
                  <a:lnTo>
                    <a:pt x="3" y="292"/>
                  </a:lnTo>
                  <a:lnTo>
                    <a:pt x="3" y="292"/>
                  </a:lnTo>
                  <a:close/>
                  <a:moveTo>
                    <a:pt x="3" y="292"/>
                  </a:moveTo>
                  <a:lnTo>
                    <a:pt x="3" y="292"/>
                  </a:lnTo>
                  <a:lnTo>
                    <a:pt x="3" y="292"/>
                  </a:lnTo>
                  <a:close/>
                  <a:moveTo>
                    <a:pt x="1" y="292"/>
                  </a:moveTo>
                  <a:lnTo>
                    <a:pt x="2" y="292"/>
                  </a:lnTo>
                  <a:lnTo>
                    <a:pt x="1" y="292"/>
                  </a:lnTo>
                  <a:close/>
                  <a:moveTo>
                    <a:pt x="2" y="292"/>
                  </a:moveTo>
                  <a:lnTo>
                    <a:pt x="2" y="292"/>
                  </a:lnTo>
                  <a:lnTo>
                    <a:pt x="3" y="292"/>
                  </a:lnTo>
                  <a:lnTo>
                    <a:pt x="3" y="292"/>
                  </a:lnTo>
                  <a:lnTo>
                    <a:pt x="2" y="292"/>
                  </a:lnTo>
                  <a:lnTo>
                    <a:pt x="2" y="292"/>
                  </a:lnTo>
                  <a:close/>
                  <a:moveTo>
                    <a:pt x="2" y="292"/>
                  </a:moveTo>
                  <a:lnTo>
                    <a:pt x="2" y="292"/>
                  </a:lnTo>
                  <a:lnTo>
                    <a:pt x="2" y="292"/>
                  </a:lnTo>
                  <a:close/>
                  <a:moveTo>
                    <a:pt x="2" y="292"/>
                  </a:moveTo>
                  <a:lnTo>
                    <a:pt x="2" y="292"/>
                  </a:lnTo>
                  <a:lnTo>
                    <a:pt x="2" y="292"/>
                  </a:lnTo>
                  <a:close/>
                  <a:moveTo>
                    <a:pt x="3" y="292"/>
                  </a:moveTo>
                  <a:lnTo>
                    <a:pt x="3" y="292"/>
                  </a:lnTo>
                  <a:lnTo>
                    <a:pt x="3" y="292"/>
                  </a:lnTo>
                  <a:close/>
                  <a:moveTo>
                    <a:pt x="3" y="292"/>
                  </a:moveTo>
                  <a:lnTo>
                    <a:pt x="3" y="292"/>
                  </a:lnTo>
                  <a:lnTo>
                    <a:pt x="3" y="292"/>
                  </a:lnTo>
                  <a:lnTo>
                    <a:pt x="3" y="292"/>
                  </a:lnTo>
                  <a:close/>
                  <a:moveTo>
                    <a:pt x="2" y="292"/>
                  </a:moveTo>
                  <a:lnTo>
                    <a:pt x="2" y="292"/>
                  </a:lnTo>
                  <a:lnTo>
                    <a:pt x="2" y="292"/>
                  </a:lnTo>
                  <a:close/>
                  <a:moveTo>
                    <a:pt x="3" y="292"/>
                  </a:moveTo>
                  <a:lnTo>
                    <a:pt x="2" y="292"/>
                  </a:lnTo>
                  <a:lnTo>
                    <a:pt x="3" y="292"/>
                  </a:lnTo>
                  <a:lnTo>
                    <a:pt x="2" y="292"/>
                  </a:lnTo>
                  <a:lnTo>
                    <a:pt x="3" y="292"/>
                  </a:lnTo>
                  <a:lnTo>
                    <a:pt x="2" y="292"/>
                  </a:lnTo>
                  <a:lnTo>
                    <a:pt x="3" y="292"/>
                  </a:lnTo>
                  <a:close/>
                  <a:moveTo>
                    <a:pt x="4" y="292"/>
                  </a:moveTo>
                  <a:lnTo>
                    <a:pt x="3" y="292"/>
                  </a:lnTo>
                  <a:lnTo>
                    <a:pt x="4" y="292"/>
                  </a:lnTo>
                  <a:close/>
                  <a:moveTo>
                    <a:pt x="2" y="292"/>
                  </a:moveTo>
                  <a:lnTo>
                    <a:pt x="1" y="292"/>
                  </a:lnTo>
                  <a:lnTo>
                    <a:pt x="2" y="292"/>
                  </a:lnTo>
                  <a:close/>
                  <a:moveTo>
                    <a:pt x="3" y="291"/>
                  </a:moveTo>
                  <a:lnTo>
                    <a:pt x="3" y="292"/>
                  </a:lnTo>
                  <a:lnTo>
                    <a:pt x="3" y="292"/>
                  </a:lnTo>
                  <a:lnTo>
                    <a:pt x="3" y="291"/>
                  </a:lnTo>
                  <a:lnTo>
                    <a:pt x="3" y="292"/>
                  </a:lnTo>
                  <a:lnTo>
                    <a:pt x="3" y="291"/>
                  </a:lnTo>
                  <a:lnTo>
                    <a:pt x="3" y="292"/>
                  </a:lnTo>
                  <a:lnTo>
                    <a:pt x="3" y="292"/>
                  </a:lnTo>
                  <a:lnTo>
                    <a:pt x="3" y="291"/>
                  </a:lnTo>
                  <a:close/>
                  <a:moveTo>
                    <a:pt x="0" y="291"/>
                  </a:moveTo>
                  <a:lnTo>
                    <a:pt x="0" y="291"/>
                  </a:lnTo>
                  <a:lnTo>
                    <a:pt x="0" y="292"/>
                  </a:lnTo>
                  <a:lnTo>
                    <a:pt x="0" y="292"/>
                  </a:lnTo>
                  <a:lnTo>
                    <a:pt x="0" y="291"/>
                  </a:lnTo>
                  <a:close/>
                  <a:moveTo>
                    <a:pt x="2" y="291"/>
                  </a:moveTo>
                  <a:lnTo>
                    <a:pt x="3" y="291"/>
                  </a:lnTo>
                  <a:lnTo>
                    <a:pt x="3" y="291"/>
                  </a:lnTo>
                  <a:lnTo>
                    <a:pt x="2" y="291"/>
                  </a:lnTo>
                  <a:lnTo>
                    <a:pt x="2" y="291"/>
                  </a:lnTo>
                  <a:close/>
                  <a:moveTo>
                    <a:pt x="1" y="290"/>
                  </a:moveTo>
                  <a:lnTo>
                    <a:pt x="1" y="291"/>
                  </a:lnTo>
                  <a:lnTo>
                    <a:pt x="1" y="291"/>
                  </a:lnTo>
                  <a:lnTo>
                    <a:pt x="1" y="292"/>
                  </a:lnTo>
                  <a:lnTo>
                    <a:pt x="1" y="291"/>
                  </a:lnTo>
                  <a:lnTo>
                    <a:pt x="1" y="292"/>
                  </a:lnTo>
                  <a:lnTo>
                    <a:pt x="0" y="292"/>
                  </a:lnTo>
                  <a:lnTo>
                    <a:pt x="1" y="292"/>
                  </a:lnTo>
                  <a:lnTo>
                    <a:pt x="0" y="292"/>
                  </a:lnTo>
                  <a:lnTo>
                    <a:pt x="0" y="291"/>
                  </a:lnTo>
                  <a:lnTo>
                    <a:pt x="0" y="291"/>
                  </a:lnTo>
                  <a:lnTo>
                    <a:pt x="1" y="291"/>
                  </a:lnTo>
                  <a:lnTo>
                    <a:pt x="0" y="291"/>
                  </a:lnTo>
                  <a:lnTo>
                    <a:pt x="1" y="291"/>
                  </a:lnTo>
                  <a:lnTo>
                    <a:pt x="0" y="291"/>
                  </a:lnTo>
                  <a:lnTo>
                    <a:pt x="1" y="290"/>
                  </a:lnTo>
                  <a:close/>
                  <a:moveTo>
                    <a:pt x="1" y="290"/>
                  </a:moveTo>
                  <a:lnTo>
                    <a:pt x="1" y="291"/>
                  </a:lnTo>
                  <a:lnTo>
                    <a:pt x="1" y="290"/>
                  </a:lnTo>
                  <a:close/>
                  <a:moveTo>
                    <a:pt x="1" y="289"/>
                  </a:moveTo>
                  <a:lnTo>
                    <a:pt x="1" y="290"/>
                  </a:lnTo>
                  <a:lnTo>
                    <a:pt x="1" y="289"/>
                  </a:lnTo>
                  <a:close/>
                  <a:moveTo>
                    <a:pt x="4" y="290"/>
                  </a:moveTo>
                  <a:lnTo>
                    <a:pt x="3" y="290"/>
                  </a:lnTo>
                  <a:lnTo>
                    <a:pt x="3" y="289"/>
                  </a:lnTo>
                  <a:lnTo>
                    <a:pt x="4" y="289"/>
                  </a:lnTo>
                  <a:lnTo>
                    <a:pt x="4" y="290"/>
                  </a:lnTo>
                  <a:close/>
                  <a:moveTo>
                    <a:pt x="3" y="289"/>
                  </a:moveTo>
                  <a:lnTo>
                    <a:pt x="4" y="289"/>
                  </a:lnTo>
                  <a:lnTo>
                    <a:pt x="4" y="289"/>
                  </a:lnTo>
                  <a:lnTo>
                    <a:pt x="3" y="289"/>
                  </a:lnTo>
                  <a:lnTo>
                    <a:pt x="3" y="289"/>
                  </a:lnTo>
                  <a:close/>
                  <a:moveTo>
                    <a:pt x="2" y="289"/>
                  </a:moveTo>
                  <a:lnTo>
                    <a:pt x="1" y="289"/>
                  </a:lnTo>
                  <a:lnTo>
                    <a:pt x="2" y="289"/>
                  </a:lnTo>
                  <a:close/>
                  <a:moveTo>
                    <a:pt x="3" y="288"/>
                  </a:moveTo>
                  <a:lnTo>
                    <a:pt x="3" y="289"/>
                  </a:lnTo>
                  <a:lnTo>
                    <a:pt x="3" y="288"/>
                  </a:lnTo>
                  <a:lnTo>
                    <a:pt x="3" y="288"/>
                  </a:lnTo>
                  <a:close/>
                  <a:moveTo>
                    <a:pt x="3" y="288"/>
                  </a:moveTo>
                  <a:lnTo>
                    <a:pt x="3" y="288"/>
                  </a:lnTo>
                  <a:lnTo>
                    <a:pt x="3" y="288"/>
                  </a:lnTo>
                  <a:lnTo>
                    <a:pt x="3" y="288"/>
                  </a:lnTo>
                  <a:close/>
                  <a:moveTo>
                    <a:pt x="4" y="288"/>
                  </a:moveTo>
                  <a:lnTo>
                    <a:pt x="4" y="288"/>
                  </a:lnTo>
                  <a:lnTo>
                    <a:pt x="4" y="288"/>
                  </a:lnTo>
                  <a:close/>
                  <a:moveTo>
                    <a:pt x="0" y="288"/>
                  </a:moveTo>
                  <a:lnTo>
                    <a:pt x="1" y="288"/>
                  </a:lnTo>
                  <a:lnTo>
                    <a:pt x="0" y="288"/>
                  </a:lnTo>
                  <a:close/>
                  <a:moveTo>
                    <a:pt x="1" y="287"/>
                  </a:moveTo>
                  <a:lnTo>
                    <a:pt x="1" y="288"/>
                  </a:lnTo>
                  <a:lnTo>
                    <a:pt x="1" y="288"/>
                  </a:lnTo>
                  <a:lnTo>
                    <a:pt x="1" y="288"/>
                  </a:lnTo>
                  <a:lnTo>
                    <a:pt x="1" y="287"/>
                  </a:lnTo>
                  <a:lnTo>
                    <a:pt x="1" y="288"/>
                  </a:lnTo>
                  <a:lnTo>
                    <a:pt x="1" y="287"/>
                  </a:lnTo>
                  <a:close/>
                  <a:moveTo>
                    <a:pt x="1" y="287"/>
                  </a:moveTo>
                  <a:lnTo>
                    <a:pt x="1" y="288"/>
                  </a:lnTo>
                  <a:lnTo>
                    <a:pt x="1" y="288"/>
                  </a:lnTo>
                  <a:lnTo>
                    <a:pt x="1" y="287"/>
                  </a:lnTo>
                  <a:lnTo>
                    <a:pt x="1" y="287"/>
                  </a:lnTo>
                  <a:close/>
                  <a:moveTo>
                    <a:pt x="2" y="287"/>
                  </a:moveTo>
                  <a:lnTo>
                    <a:pt x="1" y="287"/>
                  </a:lnTo>
                  <a:lnTo>
                    <a:pt x="2" y="287"/>
                  </a:lnTo>
                  <a:close/>
                  <a:moveTo>
                    <a:pt x="6" y="287"/>
                  </a:moveTo>
                  <a:lnTo>
                    <a:pt x="5" y="287"/>
                  </a:lnTo>
                  <a:lnTo>
                    <a:pt x="5" y="287"/>
                  </a:lnTo>
                  <a:lnTo>
                    <a:pt x="6" y="287"/>
                  </a:lnTo>
                  <a:lnTo>
                    <a:pt x="6" y="287"/>
                  </a:lnTo>
                  <a:close/>
                  <a:moveTo>
                    <a:pt x="3" y="287"/>
                  </a:moveTo>
                  <a:lnTo>
                    <a:pt x="3" y="287"/>
                  </a:lnTo>
                  <a:lnTo>
                    <a:pt x="3" y="287"/>
                  </a:lnTo>
                  <a:lnTo>
                    <a:pt x="4" y="287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3" y="288"/>
                  </a:lnTo>
                  <a:lnTo>
                    <a:pt x="3" y="287"/>
                  </a:lnTo>
                  <a:lnTo>
                    <a:pt x="3" y="288"/>
                  </a:lnTo>
                  <a:lnTo>
                    <a:pt x="3" y="287"/>
                  </a:lnTo>
                  <a:lnTo>
                    <a:pt x="2" y="287"/>
                  </a:lnTo>
                  <a:lnTo>
                    <a:pt x="3" y="287"/>
                  </a:lnTo>
                  <a:lnTo>
                    <a:pt x="3" y="287"/>
                  </a:lnTo>
                  <a:close/>
                  <a:moveTo>
                    <a:pt x="3" y="287"/>
                  </a:moveTo>
                  <a:lnTo>
                    <a:pt x="3" y="287"/>
                  </a:lnTo>
                  <a:lnTo>
                    <a:pt x="3" y="287"/>
                  </a:lnTo>
                  <a:close/>
                  <a:moveTo>
                    <a:pt x="3" y="286"/>
                  </a:moveTo>
                  <a:lnTo>
                    <a:pt x="2" y="286"/>
                  </a:lnTo>
                  <a:lnTo>
                    <a:pt x="3" y="286"/>
                  </a:lnTo>
                  <a:lnTo>
                    <a:pt x="2" y="286"/>
                  </a:lnTo>
                  <a:lnTo>
                    <a:pt x="3" y="286"/>
                  </a:lnTo>
                  <a:lnTo>
                    <a:pt x="2" y="286"/>
                  </a:lnTo>
                  <a:lnTo>
                    <a:pt x="3" y="286"/>
                  </a:lnTo>
                  <a:close/>
                  <a:moveTo>
                    <a:pt x="3" y="285"/>
                  </a:moveTo>
                  <a:lnTo>
                    <a:pt x="3" y="285"/>
                  </a:lnTo>
                  <a:lnTo>
                    <a:pt x="3" y="285"/>
                  </a:lnTo>
                  <a:lnTo>
                    <a:pt x="3" y="285"/>
                  </a:lnTo>
                  <a:lnTo>
                    <a:pt x="3" y="285"/>
                  </a:lnTo>
                  <a:close/>
                  <a:moveTo>
                    <a:pt x="3" y="285"/>
                  </a:moveTo>
                  <a:lnTo>
                    <a:pt x="3" y="285"/>
                  </a:lnTo>
                  <a:lnTo>
                    <a:pt x="3" y="285"/>
                  </a:lnTo>
                  <a:close/>
                  <a:moveTo>
                    <a:pt x="4" y="285"/>
                  </a:moveTo>
                  <a:lnTo>
                    <a:pt x="4" y="285"/>
                  </a:lnTo>
                  <a:lnTo>
                    <a:pt x="4" y="285"/>
                  </a:lnTo>
                  <a:lnTo>
                    <a:pt x="4" y="285"/>
                  </a:lnTo>
                  <a:lnTo>
                    <a:pt x="4" y="285"/>
                  </a:lnTo>
                  <a:close/>
                  <a:moveTo>
                    <a:pt x="3" y="285"/>
                  </a:moveTo>
                  <a:lnTo>
                    <a:pt x="3" y="285"/>
                  </a:lnTo>
                  <a:lnTo>
                    <a:pt x="3" y="285"/>
                  </a:lnTo>
                  <a:lnTo>
                    <a:pt x="3" y="284"/>
                  </a:lnTo>
                  <a:lnTo>
                    <a:pt x="3" y="285"/>
                  </a:lnTo>
                  <a:close/>
                  <a:moveTo>
                    <a:pt x="3" y="284"/>
                  </a:moveTo>
                  <a:lnTo>
                    <a:pt x="3" y="284"/>
                  </a:lnTo>
                  <a:lnTo>
                    <a:pt x="3" y="284"/>
                  </a:lnTo>
                  <a:close/>
                  <a:moveTo>
                    <a:pt x="1" y="284"/>
                  </a:moveTo>
                  <a:lnTo>
                    <a:pt x="1" y="284"/>
                  </a:lnTo>
                  <a:lnTo>
                    <a:pt x="1" y="284"/>
                  </a:lnTo>
                  <a:close/>
                  <a:moveTo>
                    <a:pt x="5" y="284"/>
                  </a:moveTo>
                  <a:lnTo>
                    <a:pt x="5" y="284"/>
                  </a:lnTo>
                  <a:lnTo>
                    <a:pt x="5" y="284"/>
                  </a:lnTo>
                  <a:close/>
                  <a:moveTo>
                    <a:pt x="4" y="284"/>
                  </a:moveTo>
                  <a:lnTo>
                    <a:pt x="5" y="284"/>
                  </a:lnTo>
                  <a:lnTo>
                    <a:pt x="4" y="284"/>
                  </a:lnTo>
                  <a:close/>
                  <a:moveTo>
                    <a:pt x="2" y="284"/>
                  </a:moveTo>
                  <a:lnTo>
                    <a:pt x="1" y="284"/>
                  </a:lnTo>
                  <a:lnTo>
                    <a:pt x="2" y="284"/>
                  </a:lnTo>
                  <a:close/>
                  <a:moveTo>
                    <a:pt x="4" y="284"/>
                  </a:move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3" y="284"/>
                  </a:lnTo>
                  <a:lnTo>
                    <a:pt x="4" y="284"/>
                  </a:lnTo>
                  <a:close/>
                  <a:moveTo>
                    <a:pt x="3" y="284"/>
                  </a:moveTo>
                  <a:lnTo>
                    <a:pt x="3" y="284"/>
                  </a:lnTo>
                  <a:lnTo>
                    <a:pt x="3" y="284"/>
                  </a:lnTo>
                  <a:lnTo>
                    <a:pt x="3" y="284"/>
                  </a:lnTo>
                  <a:lnTo>
                    <a:pt x="3" y="284"/>
                  </a:lnTo>
                  <a:close/>
                  <a:moveTo>
                    <a:pt x="4" y="284"/>
                  </a:move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close/>
                  <a:moveTo>
                    <a:pt x="3" y="284"/>
                  </a:moveTo>
                  <a:lnTo>
                    <a:pt x="3" y="284"/>
                  </a:lnTo>
                  <a:lnTo>
                    <a:pt x="3" y="284"/>
                  </a:lnTo>
                  <a:close/>
                  <a:moveTo>
                    <a:pt x="3" y="284"/>
                  </a:moveTo>
                  <a:lnTo>
                    <a:pt x="3" y="284"/>
                  </a:lnTo>
                  <a:lnTo>
                    <a:pt x="3" y="284"/>
                  </a:lnTo>
                  <a:lnTo>
                    <a:pt x="3" y="284"/>
                  </a:lnTo>
                  <a:lnTo>
                    <a:pt x="3" y="284"/>
                  </a:lnTo>
                  <a:lnTo>
                    <a:pt x="3" y="284"/>
                  </a:lnTo>
                  <a:lnTo>
                    <a:pt x="3" y="284"/>
                  </a:lnTo>
                  <a:close/>
                  <a:moveTo>
                    <a:pt x="3" y="284"/>
                  </a:moveTo>
                  <a:lnTo>
                    <a:pt x="4" y="284"/>
                  </a:lnTo>
                  <a:lnTo>
                    <a:pt x="3" y="284"/>
                  </a:lnTo>
                  <a:close/>
                  <a:moveTo>
                    <a:pt x="4" y="284"/>
                  </a:moveTo>
                  <a:lnTo>
                    <a:pt x="5" y="284"/>
                  </a:lnTo>
                  <a:lnTo>
                    <a:pt x="4" y="284"/>
                  </a:lnTo>
                  <a:close/>
                  <a:moveTo>
                    <a:pt x="2" y="284"/>
                  </a:moveTo>
                  <a:lnTo>
                    <a:pt x="2" y="283"/>
                  </a:lnTo>
                  <a:lnTo>
                    <a:pt x="2" y="284"/>
                  </a:lnTo>
                  <a:close/>
                  <a:moveTo>
                    <a:pt x="3" y="284"/>
                  </a:moveTo>
                  <a:lnTo>
                    <a:pt x="3" y="283"/>
                  </a:lnTo>
                  <a:lnTo>
                    <a:pt x="3" y="284"/>
                  </a:lnTo>
                  <a:close/>
                  <a:moveTo>
                    <a:pt x="1" y="283"/>
                  </a:moveTo>
                  <a:lnTo>
                    <a:pt x="1" y="284"/>
                  </a:lnTo>
                  <a:lnTo>
                    <a:pt x="1" y="283"/>
                  </a:lnTo>
                  <a:lnTo>
                    <a:pt x="1" y="284"/>
                  </a:lnTo>
                  <a:lnTo>
                    <a:pt x="2" y="284"/>
                  </a:lnTo>
                  <a:lnTo>
                    <a:pt x="1" y="284"/>
                  </a:lnTo>
                  <a:lnTo>
                    <a:pt x="2" y="284"/>
                  </a:lnTo>
                  <a:lnTo>
                    <a:pt x="1" y="284"/>
                  </a:lnTo>
                  <a:lnTo>
                    <a:pt x="1" y="283"/>
                  </a:lnTo>
                  <a:close/>
                  <a:moveTo>
                    <a:pt x="3" y="283"/>
                  </a:moveTo>
                  <a:lnTo>
                    <a:pt x="3" y="284"/>
                  </a:lnTo>
                  <a:lnTo>
                    <a:pt x="3" y="284"/>
                  </a:lnTo>
                  <a:lnTo>
                    <a:pt x="3" y="283"/>
                  </a:lnTo>
                  <a:lnTo>
                    <a:pt x="3" y="283"/>
                  </a:lnTo>
                  <a:close/>
                  <a:moveTo>
                    <a:pt x="4" y="283"/>
                  </a:moveTo>
                  <a:lnTo>
                    <a:pt x="4" y="283"/>
                  </a:lnTo>
                  <a:lnTo>
                    <a:pt x="4" y="283"/>
                  </a:lnTo>
                  <a:lnTo>
                    <a:pt x="4" y="284"/>
                  </a:lnTo>
                  <a:lnTo>
                    <a:pt x="4" y="283"/>
                  </a:lnTo>
                  <a:close/>
                  <a:moveTo>
                    <a:pt x="2" y="283"/>
                  </a:moveTo>
                  <a:lnTo>
                    <a:pt x="2" y="284"/>
                  </a:lnTo>
                  <a:lnTo>
                    <a:pt x="1" y="284"/>
                  </a:lnTo>
                  <a:lnTo>
                    <a:pt x="2" y="284"/>
                  </a:lnTo>
                  <a:lnTo>
                    <a:pt x="1" y="284"/>
                  </a:lnTo>
                  <a:lnTo>
                    <a:pt x="2" y="284"/>
                  </a:lnTo>
                  <a:lnTo>
                    <a:pt x="1" y="284"/>
                  </a:lnTo>
                  <a:lnTo>
                    <a:pt x="2" y="284"/>
                  </a:lnTo>
                  <a:lnTo>
                    <a:pt x="2" y="283"/>
                  </a:lnTo>
                  <a:close/>
                  <a:moveTo>
                    <a:pt x="3" y="283"/>
                  </a:moveTo>
                  <a:lnTo>
                    <a:pt x="3" y="283"/>
                  </a:lnTo>
                  <a:lnTo>
                    <a:pt x="3" y="283"/>
                  </a:lnTo>
                  <a:close/>
                  <a:moveTo>
                    <a:pt x="2" y="282"/>
                  </a:moveTo>
                  <a:lnTo>
                    <a:pt x="2" y="283"/>
                  </a:lnTo>
                  <a:lnTo>
                    <a:pt x="3" y="283"/>
                  </a:lnTo>
                  <a:lnTo>
                    <a:pt x="2" y="283"/>
                  </a:lnTo>
                  <a:lnTo>
                    <a:pt x="3" y="283"/>
                  </a:lnTo>
                  <a:lnTo>
                    <a:pt x="3" y="283"/>
                  </a:lnTo>
                  <a:lnTo>
                    <a:pt x="2" y="283"/>
                  </a:lnTo>
                  <a:lnTo>
                    <a:pt x="2" y="283"/>
                  </a:lnTo>
                  <a:lnTo>
                    <a:pt x="1" y="283"/>
                  </a:lnTo>
                  <a:lnTo>
                    <a:pt x="2" y="283"/>
                  </a:lnTo>
                  <a:lnTo>
                    <a:pt x="1" y="283"/>
                  </a:lnTo>
                  <a:lnTo>
                    <a:pt x="2" y="283"/>
                  </a:lnTo>
                  <a:lnTo>
                    <a:pt x="2" y="282"/>
                  </a:lnTo>
                  <a:close/>
                  <a:moveTo>
                    <a:pt x="2" y="281"/>
                  </a:moveTo>
                  <a:lnTo>
                    <a:pt x="2" y="281"/>
                  </a:lnTo>
                  <a:lnTo>
                    <a:pt x="3" y="281"/>
                  </a:lnTo>
                  <a:lnTo>
                    <a:pt x="2" y="281"/>
                  </a:lnTo>
                  <a:lnTo>
                    <a:pt x="2" y="282"/>
                  </a:lnTo>
                  <a:lnTo>
                    <a:pt x="2" y="281"/>
                  </a:lnTo>
                  <a:lnTo>
                    <a:pt x="1" y="281"/>
                  </a:lnTo>
                  <a:lnTo>
                    <a:pt x="1" y="281"/>
                  </a:lnTo>
                  <a:lnTo>
                    <a:pt x="2" y="281"/>
                  </a:lnTo>
                  <a:close/>
                  <a:moveTo>
                    <a:pt x="5" y="281"/>
                  </a:moveTo>
                  <a:lnTo>
                    <a:pt x="5" y="280"/>
                  </a:lnTo>
                  <a:lnTo>
                    <a:pt x="5" y="281"/>
                  </a:lnTo>
                  <a:close/>
                  <a:moveTo>
                    <a:pt x="4" y="280"/>
                  </a:moveTo>
                  <a:lnTo>
                    <a:pt x="4" y="280"/>
                  </a:lnTo>
                  <a:lnTo>
                    <a:pt x="4" y="280"/>
                  </a:lnTo>
                  <a:lnTo>
                    <a:pt x="4" y="280"/>
                  </a:lnTo>
                  <a:lnTo>
                    <a:pt x="4" y="280"/>
                  </a:lnTo>
                  <a:close/>
                  <a:moveTo>
                    <a:pt x="3" y="280"/>
                  </a:moveTo>
                  <a:lnTo>
                    <a:pt x="4" y="280"/>
                  </a:lnTo>
                  <a:lnTo>
                    <a:pt x="4" y="280"/>
                  </a:lnTo>
                  <a:lnTo>
                    <a:pt x="5" y="280"/>
                  </a:lnTo>
                  <a:lnTo>
                    <a:pt x="5" y="280"/>
                  </a:lnTo>
                  <a:lnTo>
                    <a:pt x="5" y="280"/>
                  </a:lnTo>
                  <a:lnTo>
                    <a:pt x="5" y="281"/>
                  </a:lnTo>
                  <a:lnTo>
                    <a:pt x="4" y="281"/>
                  </a:lnTo>
                  <a:lnTo>
                    <a:pt x="4" y="280"/>
                  </a:lnTo>
                  <a:lnTo>
                    <a:pt x="4" y="281"/>
                  </a:lnTo>
                  <a:lnTo>
                    <a:pt x="4" y="281"/>
                  </a:lnTo>
                  <a:lnTo>
                    <a:pt x="4" y="281"/>
                  </a:lnTo>
                  <a:lnTo>
                    <a:pt x="4" y="281"/>
                  </a:lnTo>
                  <a:lnTo>
                    <a:pt x="3" y="281"/>
                  </a:lnTo>
                  <a:lnTo>
                    <a:pt x="3" y="281"/>
                  </a:lnTo>
                  <a:lnTo>
                    <a:pt x="3" y="281"/>
                  </a:lnTo>
                  <a:lnTo>
                    <a:pt x="3" y="281"/>
                  </a:lnTo>
                  <a:lnTo>
                    <a:pt x="3" y="281"/>
                  </a:lnTo>
                  <a:lnTo>
                    <a:pt x="2" y="281"/>
                  </a:lnTo>
                  <a:lnTo>
                    <a:pt x="2" y="280"/>
                  </a:lnTo>
                  <a:lnTo>
                    <a:pt x="1" y="280"/>
                  </a:lnTo>
                  <a:lnTo>
                    <a:pt x="2" y="280"/>
                  </a:lnTo>
                  <a:lnTo>
                    <a:pt x="3" y="280"/>
                  </a:lnTo>
                  <a:lnTo>
                    <a:pt x="3" y="280"/>
                  </a:lnTo>
                  <a:lnTo>
                    <a:pt x="2" y="280"/>
                  </a:lnTo>
                  <a:lnTo>
                    <a:pt x="3" y="280"/>
                  </a:lnTo>
                  <a:lnTo>
                    <a:pt x="3" y="280"/>
                  </a:lnTo>
                  <a:close/>
                  <a:moveTo>
                    <a:pt x="3" y="280"/>
                  </a:moveTo>
                  <a:lnTo>
                    <a:pt x="4" y="280"/>
                  </a:lnTo>
                  <a:lnTo>
                    <a:pt x="4" y="280"/>
                  </a:lnTo>
                  <a:lnTo>
                    <a:pt x="4" y="280"/>
                  </a:lnTo>
                  <a:lnTo>
                    <a:pt x="3" y="280"/>
                  </a:lnTo>
                  <a:close/>
                  <a:moveTo>
                    <a:pt x="5" y="278"/>
                  </a:moveTo>
                  <a:lnTo>
                    <a:pt x="4" y="278"/>
                  </a:lnTo>
                  <a:lnTo>
                    <a:pt x="5" y="278"/>
                  </a:lnTo>
                  <a:lnTo>
                    <a:pt x="5" y="278"/>
                  </a:lnTo>
                  <a:lnTo>
                    <a:pt x="5" y="278"/>
                  </a:lnTo>
                  <a:lnTo>
                    <a:pt x="5" y="278"/>
                  </a:lnTo>
                  <a:close/>
                  <a:moveTo>
                    <a:pt x="5" y="278"/>
                  </a:moveTo>
                  <a:lnTo>
                    <a:pt x="5" y="278"/>
                  </a:lnTo>
                  <a:lnTo>
                    <a:pt x="5" y="278"/>
                  </a:lnTo>
                  <a:lnTo>
                    <a:pt x="5" y="278"/>
                  </a:lnTo>
                  <a:lnTo>
                    <a:pt x="5" y="278"/>
                  </a:lnTo>
                  <a:close/>
                  <a:moveTo>
                    <a:pt x="3" y="278"/>
                  </a:moveTo>
                  <a:lnTo>
                    <a:pt x="4" y="278"/>
                  </a:lnTo>
                  <a:lnTo>
                    <a:pt x="4" y="278"/>
                  </a:lnTo>
                  <a:lnTo>
                    <a:pt x="4" y="278"/>
                  </a:lnTo>
                  <a:lnTo>
                    <a:pt x="4" y="278"/>
                  </a:lnTo>
                  <a:lnTo>
                    <a:pt x="4" y="278"/>
                  </a:lnTo>
                  <a:lnTo>
                    <a:pt x="4" y="279"/>
                  </a:lnTo>
                  <a:lnTo>
                    <a:pt x="4" y="279"/>
                  </a:lnTo>
                  <a:lnTo>
                    <a:pt x="4" y="280"/>
                  </a:lnTo>
                  <a:lnTo>
                    <a:pt x="4" y="279"/>
                  </a:lnTo>
                  <a:lnTo>
                    <a:pt x="3" y="279"/>
                  </a:lnTo>
                  <a:lnTo>
                    <a:pt x="4" y="279"/>
                  </a:lnTo>
                  <a:lnTo>
                    <a:pt x="3" y="279"/>
                  </a:lnTo>
                  <a:lnTo>
                    <a:pt x="4" y="279"/>
                  </a:lnTo>
                  <a:lnTo>
                    <a:pt x="4" y="278"/>
                  </a:lnTo>
                  <a:lnTo>
                    <a:pt x="3" y="278"/>
                  </a:lnTo>
                  <a:lnTo>
                    <a:pt x="3" y="278"/>
                  </a:lnTo>
                  <a:close/>
                  <a:moveTo>
                    <a:pt x="6" y="276"/>
                  </a:moveTo>
                  <a:lnTo>
                    <a:pt x="7" y="276"/>
                  </a:lnTo>
                  <a:lnTo>
                    <a:pt x="7" y="276"/>
                  </a:lnTo>
                  <a:lnTo>
                    <a:pt x="6" y="276"/>
                  </a:lnTo>
                  <a:close/>
                  <a:moveTo>
                    <a:pt x="7" y="276"/>
                  </a:moveTo>
                  <a:lnTo>
                    <a:pt x="7" y="276"/>
                  </a:lnTo>
                  <a:lnTo>
                    <a:pt x="7" y="276"/>
                  </a:lnTo>
                  <a:lnTo>
                    <a:pt x="7" y="276"/>
                  </a:lnTo>
                  <a:lnTo>
                    <a:pt x="7" y="276"/>
                  </a:lnTo>
                  <a:lnTo>
                    <a:pt x="7" y="276"/>
                  </a:lnTo>
                  <a:lnTo>
                    <a:pt x="7" y="276"/>
                  </a:lnTo>
                  <a:close/>
                  <a:moveTo>
                    <a:pt x="10" y="276"/>
                  </a:moveTo>
                  <a:lnTo>
                    <a:pt x="9" y="276"/>
                  </a:lnTo>
                  <a:lnTo>
                    <a:pt x="10" y="276"/>
                  </a:lnTo>
                  <a:close/>
                  <a:moveTo>
                    <a:pt x="6" y="275"/>
                  </a:moveTo>
                  <a:lnTo>
                    <a:pt x="6" y="276"/>
                  </a:lnTo>
                  <a:lnTo>
                    <a:pt x="6" y="275"/>
                  </a:lnTo>
                  <a:close/>
                  <a:moveTo>
                    <a:pt x="11" y="275"/>
                  </a:moveTo>
                  <a:lnTo>
                    <a:pt x="11" y="276"/>
                  </a:lnTo>
                  <a:lnTo>
                    <a:pt x="11" y="275"/>
                  </a:lnTo>
                  <a:lnTo>
                    <a:pt x="11" y="275"/>
                  </a:lnTo>
                  <a:lnTo>
                    <a:pt x="11" y="276"/>
                  </a:lnTo>
                  <a:lnTo>
                    <a:pt x="11" y="275"/>
                  </a:lnTo>
                  <a:close/>
                  <a:moveTo>
                    <a:pt x="11" y="275"/>
                  </a:moveTo>
                  <a:lnTo>
                    <a:pt x="10" y="276"/>
                  </a:lnTo>
                  <a:lnTo>
                    <a:pt x="10" y="275"/>
                  </a:lnTo>
                  <a:lnTo>
                    <a:pt x="11" y="275"/>
                  </a:lnTo>
                  <a:close/>
                  <a:moveTo>
                    <a:pt x="9" y="274"/>
                  </a:moveTo>
                  <a:lnTo>
                    <a:pt x="9" y="274"/>
                  </a:lnTo>
                  <a:lnTo>
                    <a:pt x="9" y="274"/>
                  </a:lnTo>
                  <a:close/>
                  <a:moveTo>
                    <a:pt x="9" y="274"/>
                  </a:moveTo>
                  <a:lnTo>
                    <a:pt x="9" y="274"/>
                  </a:lnTo>
                  <a:lnTo>
                    <a:pt x="9" y="274"/>
                  </a:lnTo>
                  <a:lnTo>
                    <a:pt x="9" y="274"/>
                  </a:lnTo>
                  <a:lnTo>
                    <a:pt x="9" y="275"/>
                  </a:lnTo>
                  <a:lnTo>
                    <a:pt x="9" y="276"/>
                  </a:lnTo>
                  <a:lnTo>
                    <a:pt x="9" y="276"/>
                  </a:lnTo>
                  <a:lnTo>
                    <a:pt x="8" y="276"/>
                  </a:lnTo>
                  <a:lnTo>
                    <a:pt x="8" y="276"/>
                  </a:lnTo>
                  <a:lnTo>
                    <a:pt x="8" y="276"/>
                  </a:lnTo>
                  <a:lnTo>
                    <a:pt x="8" y="276"/>
                  </a:lnTo>
                  <a:lnTo>
                    <a:pt x="7" y="276"/>
                  </a:lnTo>
                  <a:lnTo>
                    <a:pt x="8" y="276"/>
                  </a:lnTo>
                  <a:lnTo>
                    <a:pt x="8" y="276"/>
                  </a:lnTo>
                  <a:lnTo>
                    <a:pt x="8" y="276"/>
                  </a:lnTo>
                  <a:lnTo>
                    <a:pt x="7" y="275"/>
                  </a:lnTo>
                  <a:lnTo>
                    <a:pt x="8" y="275"/>
                  </a:lnTo>
                  <a:lnTo>
                    <a:pt x="7" y="275"/>
                  </a:lnTo>
                  <a:lnTo>
                    <a:pt x="8" y="275"/>
                  </a:lnTo>
                  <a:lnTo>
                    <a:pt x="7" y="274"/>
                  </a:lnTo>
                  <a:lnTo>
                    <a:pt x="8" y="274"/>
                  </a:lnTo>
                  <a:lnTo>
                    <a:pt x="8" y="274"/>
                  </a:lnTo>
                  <a:lnTo>
                    <a:pt x="9" y="274"/>
                  </a:lnTo>
                  <a:close/>
                  <a:moveTo>
                    <a:pt x="9" y="274"/>
                  </a:moveTo>
                  <a:lnTo>
                    <a:pt x="8" y="274"/>
                  </a:lnTo>
                  <a:lnTo>
                    <a:pt x="9" y="274"/>
                  </a:lnTo>
                  <a:close/>
                  <a:moveTo>
                    <a:pt x="7" y="274"/>
                  </a:moveTo>
                  <a:lnTo>
                    <a:pt x="7" y="274"/>
                  </a:lnTo>
                  <a:lnTo>
                    <a:pt x="7" y="274"/>
                  </a:lnTo>
                  <a:lnTo>
                    <a:pt x="7" y="274"/>
                  </a:lnTo>
                  <a:lnTo>
                    <a:pt x="7" y="274"/>
                  </a:lnTo>
                  <a:close/>
                  <a:moveTo>
                    <a:pt x="9" y="274"/>
                  </a:moveTo>
                  <a:lnTo>
                    <a:pt x="9" y="274"/>
                  </a:lnTo>
                  <a:lnTo>
                    <a:pt x="8" y="274"/>
                  </a:lnTo>
                  <a:lnTo>
                    <a:pt x="9" y="274"/>
                  </a:lnTo>
                  <a:lnTo>
                    <a:pt x="8" y="274"/>
                  </a:lnTo>
                  <a:lnTo>
                    <a:pt x="8" y="274"/>
                  </a:lnTo>
                  <a:lnTo>
                    <a:pt x="8" y="274"/>
                  </a:lnTo>
                  <a:lnTo>
                    <a:pt x="8" y="274"/>
                  </a:lnTo>
                  <a:lnTo>
                    <a:pt x="8" y="274"/>
                  </a:lnTo>
                  <a:lnTo>
                    <a:pt x="8" y="274"/>
                  </a:lnTo>
                  <a:lnTo>
                    <a:pt x="9" y="274"/>
                  </a:lnTo>
                  <a:close/>
                  <a:moveTo>
                    <a:pt x="8" y="273"/>
                  </a:moveTo>
                  <a:lnTo>
                    <a:pt x="8" y="274"/>
                  </a:lnTo>
                  <a:lnTo>
                    <a:pt x="7" y="274"/>
                  </a:lnTo>
                  <a:lnTo>
                    <a:pt x="7" y="273"/>
                  </a:lnTo>
                  <a:lnTo>
                    <a:pt x="8" y="273"/>
                  </a:lnTo>
                  <a:close/>
                  <a:moveTo>
                    <a:pt x="9" y="273"/>
                  </a:moveTo>
                  <a:lnTo>
                    <a:pt x="9" y="274"/>
                  </a:lnTo>
                  <a:lnTo>
                    <a:pt x="9" y="273"/>
                  </a:lnTo>
                  <a:close/>
                  <a:moveTo>
                    <a:pt x="8" y="273"/>
                  </a:moveTo>
                  <a:lnTo>
                    <a:pt x="8" y="274"/>
                  </a:lnTo>
                  <a:lnTo>
                    <a:pt x="8" y="274"/>
                  </a:lnTo>
                  <a:lnTo>
                    <a:pt x="8" y="273"/>
                  </a:lnTo>
                  <a:lnTo>
                    <a:pt x="8" y="273"/>
                  </a:lnTo>
                  <a:close/>
                  <a:moveTo>
                    <a:pt x="8" y="273"/>
                  </a:moveTo>
                  <a:lnTo>
                    <a:pt x="8" y="273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8" y="273"/>
                  </a:lnTo>
                  <a:close/>
                  <a:moveTo>
                    <a:pt x="11" y="273"/>
                  </a:moveTo>
                  <a:lnTo>
                    <a:pt x="11" y="273"/>
                  </a:lnTo>
                  <a:lnTo>
                    <a:pt x="11" y="273"/>
                  </a:lnTo>
                  <a:lnTo>
                    <a:pt x="11" y="274"/>
                  </a:lnTo>
                  <a:lnTo>
                    <a:pt x="12" y="274"/>
                  </a:lnTo>
                  <a:lnTo>
                    <a:pt x="11" y="274"/>
                  </a:lnTo>
                  <a:lnTo>
                    <a:pt x="11" y="274"/>
                  </a:lnTo>
                  <a:lnTo>
                    <a:pt x="11" y="275"/>
                  </a:lnTo>
                  <a:lnTo>
                    <a:pt x="10" y="275"/>
                  </a:lnTo>
                  <a:lnTo>
                    <a:pt x="9" y="275"/>
                  </a:lnTo>
                  <a:lnTo>
                    <a:pt x="10" y="275"/>
                  </a:lnTo>
                  <a:lnTo>
                    <a:pt x="9" y="275"/>
                  </a:lnTo>
                  <a:lnTo>
                    <a:pt x="10" y="275"/>
                  </a:lnTo>
                  <a:lnTo>
                    <a:pt x="10" y="274"/>
                  </a:lnTo>
                  <a:lnTo>
                    <a:pt x="9" y="274"/>
                  </a:lnTo>
                  <a:lnTo>
                    <a:pt x="10" y="274"/>
                  </a:lnTo>
                  <a:lnTo>
                    <a:pt x="9" y="274"/>
                  </a:lnTo>
                  <a:lnTo>
                    <a:pt x="10" y="274"/>
                  </a:lnTo>
                  <a:lnTo>
                    <a:pt x="9" y="274"/>
                  </a:lnTo>
                  <a:lnTo>
                    <a:pt x="10" y="274"/>
                  </a:lnTo>
                  <a:lnTo>
                    <a:pt x="9" y="274"/>
                  </a:lnTo>
                  <a:lnTo>
                    <a:pt x="9" y="274"/>
                  </a:lnTo>
                  <a:lnTo>
                    <a:pt x="10" y="274"/>
                  </a:lnTo>
                  <a:lnTo>
                    <a:pt x="9" y="274"/>
                  </a:lnTo>
                  <a:lnTo>
                    <a:pt x="10" y="274"/>
                  </a:lnTo>
                  <a:lnTo>
                    <a:pt x="10" y="274"/>
                  </a:lnTo>
                  <a:lnTo>
                    <a:pt x="9" y="274"/>
                  </a:lnTo>
                  <a:lnTo>
                    <a:pt x="9" y="273"/>
                  </a:lnTo>
                  <a:lnTo>
                    <a:pt x="10" y="273"/>
                  </a:lnTo>
                  <a:lnTo>
                    <a:pt x="10" y="273"/>
                  </a:lnTo>
                  <a:lnTo>
                    <a:pt x="11" y="273"/>
                  </a:lnTo>
                  <a:close/>
                  <a:moveTo>
                    <a:pt x="14" y="273"/>
                  </a:moveTo>
                  <a:lnTo>
                    <a:pt x="14" y="273"/>
                  </a:lnTo>
                  <a:lnTo>
                    <a:pt x="14" y="273"/>
                  </a:lnTo>
                  <a:close/>
                  <a:moveTo>
                    <a:pt x="11" y="272"/>
                  </a:moveTo>
                  <a:lnTo>
                    <a:pt x="11" y="272"/>
                  </a:lnTo>
                  <a:lnTo>
                    <a:pt x="11" y="272"/>
                  </a:lnTo>
                  <a:close/>
                  <a:moveTo>
                    <a:pt x="14" y="272"/>
                  </a:moveTo>
                  <a:lnTo>
                    <a:pt x="14" y="272"/>
                  </a:lnTo>
                  <a:lnTo>
                    <a:pt x="14" y="272"/>
                  </a:lnTo>
                  <a:close/>
                  <a:moveTo>
                    <a:pt x="12" y="272"/>
                  </a:moveTo>
                  <a:lnTo>
                    <a:pt x="12" y="272"/>
                  </a:lnTo>
                  <a:lnTo>
                    <a:pt x="11" y="272"/>
                  </a:lnTo>
                  <a:lnTo>
                    <a:pt x="11" y="272"/>
                  </a:lnTo>
                  <a:lnTo>
                    <a:pt x="12" y="272"/>
                  </a:lnTo>
                  <a:close/>
                  <a:moveTo>
                    <a:pt x="15" y="272"/>
                  </a:moveTo>
                  <a:lnTo>
                    <a:pt x="14" y="272"/>
                  </a:lnTo>
                  <a:lnTo>
                    <a:pt x="14" y="272"/>
                  </a:lnTo>
                  <a:lnTo>
                    <a:pt x="14" y="272"/>
                  </a:lnTo>
                  <a:lnTo>
                    <a:pt x="13" y="272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3" y="272"/>
                  </a:lnTo>
                  <a:lnTo>
                    <a:pt x="14" y="272"/>
                  </a:lnTo>
                  <a:lnTo>
                    <a:pt x="14" y="272"/>
                  </a:lnTo>
                  <a:lnTo>
                    <a:pt x="15" y="272"/>
                  </a:lnTo>
                  <a:close/>
                  <a:moveTo>
                    <a:pt x="12" y="272"/>
                  </a:moveTo>
                  <a:lnTo>
                    <a:pt x="12" y="272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2" y="272"/>
                  </a:lnTo>
                  <a:close/>
                  <a:moveTo>
                    <a:pt x="13" y="272"/>
                  </a:moveTo>
                  <a:lnTo>
                    <a:pt x="12" y="272"/>
                  </a:lnTo>
                  <a:lnTo>
                    <a:pt x="13" y="272"/>
                  </a:lnTo>
                  <a:close/>
                  <a:moveTo>
                    <a:pt x="12" y="272"/>
                  </a:moveTo>
                  <a:lnTo>
                    <a:pt x="13" y="271"/>
                  </a:lnTo>
                  <a:lnTo>
                    <a:pt x="13" y="272"/>
                  </a:lnTo>
                  <a:lnTo>
                    <a:pt x="12" y="272"/>
                  </a:lnTo>
                  <a:close/>
                  <a:moveTo>
                    <a:pt x="14" y="271"/>
                  </a:moveTo>
                  <a:lnTo>
                    <a:pt x="13" y="271"/>
                  </a:lnTo>
                  <a:lnTo>
                    <a:pt x="14" y="271"/>
                  </a:lnTo>
                  <a:close/>
                  <a:moveTo>
                    <a:pt x="12" y="270"/>
                  </a:moveTo>
                  <a:lnTo>
                    <a:pt x="12" y="270"/>
                  </a:lnTo>
                  <a:lnTo>
                    <a:pt x="12" y="271"/>
                  </a:lnTo>
                  <a:lnTo>
                    <a:pt x="12" y="271"/>
                  </a:lnTo>
                  <a:lnTo>
                    <a:pt x="12" y="271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2" y="271"/>
                  </a:lnTo>
                  <a:lnTo>
                    <a:pt x="12" y="272"/>
                  </a:lnTo>
                  <a:lnTo>
                    <a:pt x="11" y="272"/>
                  </a:lnTo>
                  <a:lnTo>
                    <a:pt x="11" y="271"/>
                  </a:lnTo>
                  <a:lnTo>
                    <a:pt x="12" y="271"/>
                  </a:lnTo>
                  <a:lnTo>
                    <a:pt x="12" y="270"/>
                  </a:lnTo>
                  <a:close/>
                  <a:moveTo>
                    <a:pt x="16" y="270"/>
                  </a:moveTo>
                  <a:lnTo>
                    <a:pt x="16" y="270"/>
                  </a:lnTo>
                  <a:lnTo>
                    <a:pt x="16" y="270"/>
                  </a:lnTo>
                  <a:close/>
                  <a:moveTo>
                    <a:pt x="12" y="270"/>
                  </a:moveTo>
                  <a:lnTo>
                    <a:pt x="13" y="270"/>
                  </a:lnTo>
                  <a:lnTo>
                    <a:pt x="13" y="270"/>
                  </a:lnTo>
                  <a:lnTo>
                    <a:pt x="12" y="270"/>
                  </a:lnTo>
                  <a:lnTo>
                    <a:pt x="12" y="270"/>
                  </a:lnTo>
                  <a:close/>
                  <a:moveTo>
                    <a:pt x="23" y="269"/>
                  </a:moveTo>
                  <a:lnTo>
                    <a:pt x="23" y="270"/>
                  </a:lnTo>
                  <a:lnTo>
                    <a:pt x="23" y="269"/>
                  </a:lnTo>
                  <a:lnTo>
                    <a:pt x="23" y="270"/>
                  </a:lnTo>
                  <a:lnTo>
                    <a:pt x="22" y="270"/>
                  </a:lnTo>
                  <a:lnTo>
                    <a:pt x="23" y="270"/>
                  </a:lnTo>
                  <a:lnTo>
                    <a:pt x="23" y="269"/>
                  </a:lnTo>
                  <a:close/>
                  <a:moveTo>
                    <a:pt x="21" y="269"/>
                  </a:moveTo>
                  <a:lnTo>
                    <a:pt x="22" y="269"/>
                  </a:lnTo>
                  <a:lnTo>
                    <a:pt x="22" y="270"/>
                  </a:lnTo>
                  <a:lnTo>
                    <a:pt x="22" y="270"/>
                  </a:lnTo>
                  <a:lnTo>
                    <a:pt x="22" y="270"/>
                  </a:lnTo>
                  <a:lnTo>
                    <a:pt x="21" y="270"/>
                  </a:lnTo>
                  <a:lnTo>
                    <a:pt x="21" y="269"/>
                  </a:lnTo>
                  <a:close/>
                  <a:moveTo>
                    <a:pt x="19" y="269"/>
                  </a:moveTo>
                  <a:lnTo>
                    <a:pt x="18" y="270"/>
                  </a:lnTo>
                  <a:lnTo>
                    <a:pt x="18" y="269"/>
                  </a:lnTo>
                  <a:lnTo>
                    <a:pt x="19" y="269"/>
                  </a:lnTo>
                  <a:close/>
                  <a:moveTo>
                    <a:pt x="12" y="269"/>
                  </a:moveTo>
                  <a:lnTo>
                    <a:pt x="13" y="269"/>
                  </a:lnTo>
                  <a:lnTo>
                    <a:pt x="13" y="270"/>
                  </a:lnTo>
                  <a:lnTo>
                    <a:pt x="14" y="270"/>
                  </a:lnTo>
                  <a:lnTo>
                    <a:pt x="14" y="270"/>
                  </a:lnTo>
                  <a:lnTo>
                    <a:pt x="13" y="270"/>
                  </a:lnTo>
                  <a:lnTo>
                    <a:pt x="13" y="270"/>
                  </a:lnTo>
                  <a:lnTo>
                    <a:pt x="12" y="270"/>
                  </a:lnTo>
                  <a:lnTo>
                    <a:pt x="12" y="269"/>
                  </a:lnTo>
                  <a:close/>
                  <a:moveTo>
                    <a:pt x="13" y="269"/>
                  </a:moveTo>
                  <a:lnTo>
                    <a:pt x="12" y="269"/>
                  </a:lnTo>
                  <a:lnTo>
                    <a:pt x="13" y="269"/>
                  </a:lnTo>
                  <a:close/>
                  <a:moveTo>
                    <a:pt x="13" y="269"/>
                  </a:moveTo>
                  <a:lnTo>
                    <a:pt x="14" y="269"/>
                  </a:lnTo>
                  <a:lnTo>
                    <a:pt x="14" y="270"/>
                  </a:lnTo>
                  <a:lnTo>
                    <a:pt x="14" y="270"/>
                  </a:lnTo>
                  <a:lnTo>
                    <a:pt x="13" y="270"/>
                  </a:lnTo>
                  <a:lnTo>
                    <a:pt x="13" y="269"/>
                  </a:lnTo>
                  <a:close/>
                  <a:moveTo>
                    <a:pt x="16" y="269"/>
                  </a:moveTo>
                  <a:lnTo>
                    <a:pt x="16" y="270"/>
                  </a:lnTo>
                  <a:lnTo>
                    <a:pt x="16" y="270"/>
                  </a:lnTo>
                  <a:lnTo>
                    <a:pt x="15" y="270"/>
                  </a:lnTo>
                  <a:lnTo>
                    <a:pt x="16" y="270"/>
                  </a:lnTo>
                  <a:lnTo>
                    <a:pt x="16" y="269"/>
                  </a:lnTo>
                  <a:lnTo>
                    <a:pt x="16" y="269"/>
                  </a:lnTo>
                  <a:close/>
                  <a:moveTo>
                    <a:pt x="14" y="269"/>
                  </a:moveTo>
                  <a:lnTo>
                    <a:pt x="15" y="269"/>
                  </a:lnTo>
                  <a:lnTo>
                    <a:pt x="14" y="269"/>
                  </a:lnTo>
                  <a:lnTo>
                    <a:pt x="14" y="269"/>
                  </a:lnTo>
                  <a:lnTo>
                    <a:pt x="14" y="269"/>
                  </a:lnTo>
                  <a:lnTo>
                    <a:pt x="14" y="269"/>
                  </a:lnTo>
                  <a:lnTo>
                    <a:pt x="14" y="269"/>
                  </a:lnTo>
                  <a:close/>
                  <a:moveTo>
                    <a:pt x="20" y="269"/>
                  </a:moveTo>
                  <a:lnTo>
                    <a:pt x="20" y="269"/>
                  </a:lnTo>
                  <a:lnTo>
                    <a:pt x="20" y="269"/>
                  </a:lnTo>
                  <a:lnTo>
                    <a:pt x="20" y="269"/>
                  </a:lnTo>
                  <a:lnTo>
                    <a:pt x="20" y="269"/>
                  </a:lnTo>
                  <a:close/>
                  <a:moveTo>
                    <a:pt x="16" y="269"/>
                  </a:moveTo>
                  <a:lnTo>
                    <a:pt x="16" y="269"/>
                  </a:lnTo>
                  <a:lnTo>
                    <a:pt x="16" y="269"/>
                  </a:lnTo>
                  <a:close/>
                  <a:moveTo>
                    <a:pt x="21" y="269"/>
                  </a:moveTo>
                  <a:lnTo>
                    <a:pt x="20" y="269"/>
                  </a:lnTo>
                  <a:lnTo>
                    <a:pt x="20" y="269"/>
                  </a:lnTo>
                  <a:lnTo>
                    <a:pt x="21" y="269"/>
                  </a:lnTo>
                  <a:close/>
                  <a:moveTo>
                    <a:pt x="22" y="269"/>
                  </a:moveTo>
                  <a:lnTo>
                    <a:pt x="22" y="269"/>
                  </a:lnTo>
                  <a:lnTo>
                    <a:pt x="22" y="269"/>
                  </a:lnTo>
                  <a:lnTo>
                    <a:pt x="21" y="269"/>
                  </a:lnTo>
                  <a:lnTo>
                    <a:pt x="20" y="269"/>
                  </a:lnTo>
                  <a:lnTo>
                    <a:pt x="21" y="269"/>
                  </a:lnTo>
                  <a:lnTo>
                    <a:pt x="22" y="269"/>
                  </a:lnTo>
                  <a:lnTo>
                    <a:pt x="21" y="269"/>
                  </a:lnTo>
                  <a:lnTo>
                    <a:pt x="22" y="269"/>
                  </a:lnTo>
                  <a:close/>
                  <a:moveTo>
                    <a:pt x="19" y="269"/>
                  </a:moveTo>
                  <a:lnTo>
                    <a:pt x="19" y="269"/>
                  </a:lnTo>
                  <a:lnTo>
                    <a:pt x="18" y="269"/>
                  </a:lnTo>
                  <a:lnTo>
                    <a:pt x="18" y="269"/>
                  </a:lnTo>
                  <a:lnTo>
                    <a:pt x="17" y="269"/>
                  </a:lnTo>
                  <a:lnTo>
                    <a:pt x="17" y="270"/>
                  </a:lnTo>
                  <a:lnTo>
                    <a:pt x="16" y="270"/>
                  </a:lnTo>
                  <a:lnTo>
                    <a:pt x="16" y="269"/>
                  </a:lnTo>
                  <a:lnTo>
                    <a:pt x="17" y="269"/>
                  </a:lnTo>
                  <a:lnTo>
                    <a:pt x="16" y="269"/>
                  </a:lnTo>
                  <a:lnTo>
                    <a:pt x="16" y="269"/>
                  </a:lnTo>
                  <a:lnTo>
                    <a:pt x="17" y="269"/>
                  </a:lnTo>
                  <a:lnTo>
                    <a:pt x="16" y="269"/>
                  </a:lnTo>
                  <a:lnTo>
                    <a:pt x="17" y="269"/>
                  </a:lnTo>
                  <a:lnTo>
                    <a:pt x="17" y="269"/>
                  </a:lnTo>
                  <a:lnTo>
                    <a:pt x="17" y="269"/>
                  </a:lnTo>
                  <a:lnTo>
                    <a:pt x="18" y="269"/>
                  </a:lnTo>
                  <a:lnTo>
                    <a:pt x="18" y="269"/>
                  </a:lnTo>
                  <a:lnTo>
                    <a:pt x="19" y="269"/>
                  </a:lnTo>
                  <a:close/>
                  <a:moveTo>
                    <a:pt x="14" y="269"/>
                  </a:moveTo>
                  <a:lnTo>
                    <a:pt x="15" y="269"/>
                  </a:lnTo>
                  <a:lnTo>
                    <a:pt x="14" y="269"/>
                  </a:lnTo>
                  <a:close/>
                  <a:moveTo>
                    <a:pt x="19" y="269"/>
                  </a:moveTo>
                  <a:lnTo>
                    <a:pt x="18" y="269"/>
                  </a:lnTo>
                  <a:lnTo>
                    <a:pt x="19" y="269"/>
                  </a:lnTo>
                  <a:lnTo>
                    <a:pt x="19" y="268"/>
                  </a:lnTo>
                  <a:lnTo>
                    <a:pt x="19" y="269"/>
                  </a:lnTo>
                  <a:close/>
                  <a:moveTo>
                    <a:pt x="15" y="268"/>
                  </a:moveTo>
                  <a:lnTo>
                    <a:pt x="15" y="269"/>
                  </a:lnTo>
                  <a:lnTo>
                    <a:pt x="15" y="269"/>
                  </a:lnTo>
                  <a:lnTo>
                    <a:pt x="15" y="268"/>
                  </a:lnTo>
                  <a:close/>
                  <a:moveTo>
                    <a:pt x="17" y="267"/>
                  </a:moveTo>
                  <a:lnTo>
                    <a:pt x="16" y="267"/>
                  </a:lnTo>
                  <a:lnTo>
                    <a:pt x="17" y="267"/>
                  </a:lnTo>
                  <a:lnTo>
                    <a:pt x="16" y="267"/>
                  </a:lnTo>
                  <a:lnTo>
                    <a:pt x="17" y="267"/>
                  </a:lnTo>
                  <a:close/>
                  <a:moveTo>
                    <a:pt x="20" y="267"/>
                  </a:moveTo>
                  <a:lnTo>
                    <a:pt x="20" y="267"/>
                  </a:lnTo>
                  <a:lnTo>
                    <a:pt x="20" y="267"/>
                  </a:lnTo>
                  <a:close/>
                  <a:moveTo>
                    <a:pt x="20" y="267"/>
                  </a:moveTo>
                  <a:lnTo>
                    <a:pt x="20" y="267"/>
                  </a:lnTo>
                  <a:lnTo>
                    <a:pt x="20" y="267"/>
                  </a:lnTo>
                  <a:lnTo>
                    <a:pt x="20" y="267"/>
                  </a:lnTo>
                  <a:lnTo>
                    <a:pt x="20" y="267"/>
                  </a:lnTo>
                  <a:close/>
                  <a:moveTo>
                    <a:pt x="19" y="267"/>
                  </a:moveTo>
                  <a:lnTo>
                    <a:pt x="19" y="267"/>
                  </a:lnTo>
                  <a:lnTo>
                    <a:pt x="18" y="267"/>
                  </a:lnTo>
                  <a:lnTo>
                    <a:pt x="19" y="267"/>
                  </a:lnTo>
                  <a:lnTo>
                    <a:pt x="18" y="267"/>
                  </a:lnTo>
                  <a:lnTo>
                    <a:pt x="18" y="268"/>
                  </a:lnTo>
                  <a:lnTo>
                    <a:pt x="19" y="268"/>
                  </a:lnTo>
                  <a:lnTo>
                    <a:pt x="18" y="268"/>
                  </a:lnTo>
                  <a:lnTo>
                    <a:pt x="18" y="268"/>
                  </a:lnTo>
                  <a:lnTo>
                    <a:pt x="18" y="267"/>
                  </a:lnTo>
                  <a:lnTo>
                    <a:pt x="18" y="268"/>
                  </a:lnTo>
                  <a:lnTo>
                    <a:pt x="18" y="267"/>
                  </a:lnTo>
                  <a:lnTo>
                    <a:pt x="18" y="268"/>
                  </a:lnTo>
                  <a:lnTo>
                    <a:pt x="18" y="267"/>
                  </a:lnTo>
                  <a:lnTo>
                    <a:pt x="17" y="267"/>
                  </a:lnTo>
                  <a:lnTo>
                    <a:pt x="18" y="267"/>
                  </a:lnTo>
                  <a:lnTo>
                    <a:pt x="18" y="267"/>
                  </a:lnTo>
                  <a:lnTo>
                    <a:pt x="18" y="267"/>
                  </a:lnTo>
                  <a:lnTo>
                    <a:pt x="18" y="267"/>
                  </a:lnTo>
                  <a:lnTo>
                    <a:pt x="18" y="267"/>
                  </a:lnTo>
                  <a:lnTo>
                    <a:pt x="18" y="267"/>
                  </a:lnTo>
                  <a:lnTo>
                    <a:pt x="18" y="267"/>
                  </a:lnTo>
                  <a:lnTo>
                    <a:pt x="18" y="267"/>
                  </a:lnTo>
                  <a:lnTo>
                    <a:pt x="19" y="267"/>
                  </a:lnTo>
                  <a:close/>
                  <a:moveTo>
                    <a:pt x="15" y="267"/>
                  </a:moveTo>
                  <a:lnTo>
                    <a:pt x="16" y="267"/>
                  </a:lnTo>
                  <a:lnTo>
                    <a:pt x="15" y="267"/>
                  </a:lnTo>
                  <a:close/>
                  <a:moveTo>
                    <a:pt x="26" y="265"/>
                  </a:moveTo>
                  <a:lnTo>
                    <a:pt x="26" y="265"/>
                  </a:lnTo>
                  <a:lnTo>
                    <a:pt x="26" y="265"/>
                  </a:lnTo>
                  <a:lnTo>
                    <a:pt x="26" y="265"/>
                  </a:lnTo>
                  <a:lnTo>
                    <a:pt x="26" y="266"/>
                  </a:lnTo>
                  <a:lnTo>
                    <a:pt x="26" y="266"/>
                  </a:lnTo>
                  <a:lnTo>
                    <a:pt x="26" y="265"/>
                  </a:lnTo>
                  <a:close/>
                  <a:moveTo>
                    <a:pt x="22" y="265"/>
                  </a:moveTo>
                  <a:lnTo>
                    <a:pt x="22" y="265"/>
                  </a:lnTo>
                  <a:lnTo>
                    <a:pt x="22" y="265"/>
                  </a:lnTo>
                  <a:lnTo>
                    <a:pt x="22" y="265"/>
                  </a:lnTo>
                  <a:lnTo>
                    <a:pt x="22" y="265"/>
                  </a:lnTo>
                  <a:close/>
                  <a:moveTo>
                    <a:pt x="24" y="264"/>
                  </a:moveTo>
                  <a:lnTo>
                    <a:pt x="24" y="265"/>
                  </a:lnTo>
                  <a:lnTo>
                    <a:pt x="23" y="265"/>
                  </a:lnTo>
                  <a:lnTo>
                    <a:pt x="24" y="264"/>
                  </a:lnTo>
                  <a:lnTo>
                    <a:pt x="23" y="264"/>
                  </a:lnTo>
                  <a:lnTo>
                    <a:pt x="24" y="264"/>
                  </a:lnTo>
                  <a:lnTo>
                    <a:pt x="23" y="264"/>
                  </a:lnTo>
                  <a:lnTo>
                    <a:pt x="24" y="264"/>
                  </a:lnTo>
                  <a:close/>
                  <a:moveTo>
                    <a:pt x="27" y="264"/>
                  </a:moveTo>
                  <a:lnTo>
                    <a:pt x="27" y="264"/>
                  </a:lnTo>
                  <a:lnTo>
                    <a:pt x="27" y="263"/>
                  </a:lnTo>
                  <a:lnTo>
                    <a:pt x="27" y="264"/>
                  </a:lnTo>
                  <a:lnTo>
                    <a:pt x="27" y="264"/>
                  </a:lnTo>
                  <a:close/>
                  <a:moveTo>
                    <a:pt x="25" y="264"/>
                  </a:moveTo>
                  <a:lnTo>
                    <a:pt x="25" y="263"/>
                  </a:lnTo>
                  <a:lnTo>
                    <a:pt x="25" y="264"/>
                  </a:lnTo>
                  <a:close/>
                  <a:moveTo>
                    <a:pt x="29" y="264"/>
                  </a:moveTo>
                  <a:lnTo>
                    <a:pt x="29" y="263"/>
                  </a:lnTo>
                  <a:lnTo>
                    <a:pt x="30" y="263"/>
                  </a:lnTo>
                  <a:lnTo>
                    <a:pt x="29" y="264"/>
                  </a:lnTo>
                  <a:close/>
                  <a:moveTo>
                    <a:pt x="24" y="263"/>
                  </a:moveTo>
                  <a:lnTo>
                    <a:pt x="24" y="264"/>
                  </a:lnTo>
                  <a:lnTo>
                    <a:pt x="24" y="265"/>
                  </a:lnTo>
                  <a:lnTo>
                    <a:pt x="24" y="265"/>
                  </a:lnTo>
                  <a:lnTo>
                    <a:pt x="25" y="265"/>
                  </a:lnTo>
                  <a:lnTo>
                    <a:pt x="24" y="265"/>
                  </a:lnTo>
                  <a:lnTo>
                    <a:pt x="24" y="266"/>
                  </a:lnTo>
                  <a:lnTo>
                    <a:pt x="24" y="266"/>
                  </a:lnTo>
                  <a:lnTo>
                    <a:pt x="23" y="266"/>
                  </a:lnTo>
                  <a:lnTo>
                    <a:pt x="23" y="266"/>
                  </a:lnTo>
                  <a:lnTo>
                    <a:pt x="22" y="266"/>
                  </a:lnTo>
                  <a:lnTo>
                    <a:pt x="22" y="265"/>
                  </a:lnTo>
                  <a:lnTo>
                    <a:pt x="23" y="265"/>
                  </a:lnTo>
                  <a:lnTo>
                    <a:pt x="23" y="265"/>
                  </a:lnTo>
                  <a:lnTo>
                    <a:pt x="23" y="265"/>
                  </a:lnTo>
                  <a:lnTo>
                    <a:pt x="23" y="265"/>
                  </a:lnTo>
                  <a:lnTo>
                    <a:pt x="22" y="265"/>
                  </a:lnTo>
                  <a:lnTo>
                    <a:pt x="23" y="265"/>
                  </a:lnTo>
                  <a:lnTo>
                    <a:pt x="22" y="265"/>
                  </a:lnTo>
                  <a:lnTo>
                    <a:pt x="23" y="265"/>
                  </a:lnTo>
                  <a:lnTo>
                    <a:pt x="23" y="264"/>
                  </a:lnTo>
                  <a:lnTo>
                    <a:pt x="23" y="265"/>
                  </a:lnTo>
                  <a:lnTo>
                    <a:pt x="23" y="264"/>
                  </a:lnTo>
                  <a:lnTo>
                    <a:pt x="23" y="265"/>
                  </a:lnTo>
                  <a:lnTo>
                    <a:pt x="23" y="264"/>
                  </a:lnTo>
                  <a:lnTo>
                    <a:pt x="23" y="264"/>
                  </a:lnTo>
                  <a:lnTo>
                    <a:pt x="23" y="264"/>
                  </a:lnTo>
                  <a:lnTo>
                    <a:pt x="23" y="265"/>
                  </a:lnTo>
                  <a:lnTo>
                    <a:pt x="23" y="264"/>
                  </a:lnTo>
                  <a:lnTo>
                    <a:pt x="23" y="265"/>
                  </a:lnTo>
                  <a:lnTo>
                    <a:pt x="23" y="265"/>
                  </a:lnTo>
                  <a:lnTo>
                    <a:pt x="23" y="265"/>
                  </a:lnTo>
                  <a:lnTo>
                    <a:pt x="23" y="265"/>
                  </a:lnTo>
                  <a:lnTo>
                    <a:pt x="23" y="265"/>
                  </a:lnTo>
                  <a:lnTo>
                    <a:pt x="24" y="265"/>
                  </a:lnTo>
                  <a:lnTo>
                    <a:pt x="23" y="265"/>
                  </a:lnTo>
                  <a:lnTo>
                    <a:pt x="24" y="265"/>
                  </a:lnTo>
                  <a:lnTo>
                    <a:pt x="23" y="265"/>
                  </a:lnTo>
                  <a:lnTo>
                    <a:pt x="24" y="265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24" y="263"/>
                  </a:lnTo>
                  <a:lnTo>
                    <a:pt x="24" y="264"/>
                  </a:lnTo>
                  <a:lnTo>
                    <a:pt x="24" y="263"/>
                  </a:lnTo>
                  <a:lnTo>
                    <a:pt x="24" y="263"/>
                  </a:lnTo>
                  <a:close/>
                  <a:moveTo>
                    <a:pt x="26" y="263"/>
                  </a:moveTo>
                  <a:lnTo>
                    <a:pt x="26" y="263"/>
                  </a:lnTo>
                  <a:lnTo>
                    <a:pt x="26" y="264"/>
                  </a:lnTo>
                  <a:lnTo>
                    <a:pt x="26" y="264"/>
                  </a:lnTo>
                  <a:lnTo>
                    <a:pt x="26" y="265"/>
                  </a:lnTo>
                  <a:lnTo>
                    <a:pt x="26" y="265"/>
                  </a:lnTo>
                  <a:lnTo>
                    <a:pt x="25" y="265"/>
                  </a:lnTo>
                  <a:lnTo>
                    <a:pt x="26" y="265"/>
                  </a:lnTo>
                  <a:lnTo>
                    <a:pt x="26" y="265"/>
                  </a:lnTo>
                  <a:lnTo>
                    <a:pt x="25" y="265"/>
                  </a:lnTo>
                  <a:lnTo>
                    <a:pt x="25" y="265"/>
                  </a:lnTo>
                  <a:lnTo>
                    <a:pt x="24" y="265"/>
                  </a:lnTo>
                  <a:lnTo>
                    <a:pt x="25" y="265"/>
                  </a:lnTo>
                  <a:lnTo>
                    <a:pt x="24" y="265"/>
                  </a:lnTo>
                  <a:lnTo>
                    <a:pt x="25" y="265"/>
                  </a:lnTo>
                  <a:lnTo>
                    <a:pt x="24" y="265"/>
                  </a:lnTo>
                  <a:lnTo>
                    <a:pt x="25" y="265"/>
                  </a:lnTo>
                  <a:lnTo>
                    <a:pt x="24" y="265"/>
                  </a:lnTo>
                  <a:lnTo>
                    <a:pt x="25" y="265"/>
                  </a:lnTo>
                  <a:lnTo>
                    <a:pt x="25" y="264"/>
                  </a:lnTo>
                  <a:lnTo>
                    <a:pt x="26" y="264"/>
                  </a:lnTo>
                  <a:lnTo>
                    <a:pt x="25" y="264"/>
                  </a:lnTo>
                  <a:lnTo>
                    <a:pt x="26" y="264"/>
                  </a:lnTo>
                  <a:lnTo>
                    <a:pt x="25" y="264"/>
                  </a:lnTo>
                  <a:lnTo>
                    <a:pt x="25" y="263"/>
                  </a:lnTo>
                  <a:lnTo>
                    <a:pt x="25" y="264"/>
                  </a:lnTo>
                  <a:lnTo>
                    <a:pt x="25" y="263"/>
                  </a:lnTo>
                  <a:lnTo>
                    <a:pt x="24" y="263"/>
                  </a:lnTo>
                  <a:lnTo>
                    <a:pt x="25" y="263"/>
                  </a:lnTo>
                  <a:lnTo>
                    <a:pt x="24" y="263"/>
                  </a:lnTo>
                  <a:lnTo>
                    <a:pt x="25" y="263"/>
                  </a:lnTo>
                  <a:lnTo>
                    <a:pt x="26" y="263"/>
                  </a:lnTo>
                  <a:lnTo>
                    <a:pt x="25" y="263"/>
                  </a:lnTo>
                  <a:lnTo>
                    <a:pt x="26" y="263"/>
                  </a:lnTo>
                  <a:close/>
                  <a:moveTo>
                    <a:pt x="31" y="263"/>
                  </a:moveTo>
                  <a:lnTo>
                    <a:pt x="31" y="263"/>
                  </a:lnTo>
                  <a:lnTo>
                    <a:pt x="31" y="263"/>
                  </a:lnTo>
                  <a:close/>
                  <a:moveTo>
                    <a:pt x="26" y="263"/>
                  </a:moveTo>
                  <a:lnTo>
                    <a:pt x="26" y="263"/>
                  </a:lnTo>
                  <a:lnTo>
                    <a:pt x="26" y="263"/>
                  </a:lnTo>
                  <a:close/>
                  <a:moveTo>
                    <a:pt x="29" y="262"/>
                  </a:moveTo>
                  <a:lnTo>
                    <a:pt x="30" y="262"/>
                  </a:lnTo>
                  <a:lnTo>
                    <a:pt x="30" y="263"/>
                  </a:lnTo>
                  <a:lnTo>
                    <a:pt x="29" y="263"/>
                  </a:lnTo>
                  <a:lnTo>
                    <a:pt x="29" y="263"/>
                  </a:lnTo>
                  <a:lnTo>
                    <a:pt x="29" y="262"/>
                  </a:lnTo>
                  <a:lnTo>
                    <a:pt x="29" y="262"/>
                  </a:lnTo>
                  <a:close/>
                  <a:moveTo>
                    <a:pt x="27" y="263"/>
                  </a:moveTo>
                  <a:lnTo>
                    <a:pt x="27" y="263"/>
                  </a:lnTo>
                  <a:lnTo>
                    <a:pt x="27" y="263"/>
                  </a:lnTo>
                  <a:lnTo>
                    <a:pt x="27" y="263"/>
                  </a:lnTo>
                  <a:lnTo>
                    <a:pt x="26" y="263"/>
                  </a:lnTo>
                  <a:lnTo>
                    <a:pt x="26" y="263"/>
                  </a:lnTo>
                  <a:lnTo>
                    <a:pt x="27" y="263"/>
                  </a:lnTo>
                  <a:lnTo>
                    <a:pt x="26" y="263"/>
                  </a:lnTo>
                  <a:lnTo>
                    <a:pt x="27" y="263"/>
                  </a:lnTo>
                  <a:lnTo>
                    <a:pt x="26" y="263"/>
                  </a:lnTo>
                  <a:lnTo>
                    <a:pt x="27" y="263"/>
                  </a:lnTo>
                  <a:lnTo>
                    <a:pt x="27" y="262"/>
                  </a:lnTo>
                  <a:lnTo>
                    <a:pt x="27" y="262"/>
                  </a:lnTo>
                  <a:lnTo>
                    <a:pt x="27" y="262"/>
                  </a:lnTo>
                  <a:lnTo>
                    <a:pt x="27" y="262"/>
                  </a:lnTo>
                  <a:lnTo>
                    <a:pt x="28" y="262"/>
                  </a:lnTo>
                  <a:lnTo>
                    <a:pt x="29" y="262"/>
                  </a:lnTo>
                  <a:lnTo>
                    <a:pt x="29" y="263"/>
                  </a:lnTo>
                  <a:lnTo>
                    <a:pt x="28" y="263"/>
                  </a:lnTo>
                  <a:lnTo>
                    <a:pt x="28" y="263"/>
                  </a:lnTo>
                  <a:lnTo>
                    <a:pt x="27" y="263"/>
                  </a:lnTo>
                  <a:lnTo>
                    <a:pt x="27" y="263"/>
                  </a:lnTo>
                  <a:close/>
                  <a:moveTo>
                    <a:pt x="29" y="262"/>
                  </a:moveTo>
                  <a:lnTo>
                    <a:pt x="29" y="262"/>
                  </a:lnTo>
                  <a:lnTo>
                    <a:pt x="29" y="262"/>
                  </a:lnTo>
                  <a:lnTo>
                    <a:pt x="29" y="262"/>
                  </a:lnTo>
                  <a:lnTo>
                    <a:pt x="29" y="262"/>
                  </a:lnTo>
                  <a:lnTo>
                    <a:pt x="29" y="262"/>
                  </a:lnTo>
                  <a:lnTo>
                    <a:pt x="29" y="262"/>
                  </a:lnTo>
                  <a:lnTo>
                    <a:pt x="29" y="262"/>
                  </a:lnTo>
                  <a:close/>
                  <a:moveTo>
                    <a:pt x="31" y="262"/>
                  </a:moveTo>
                  <a:lnTo>
                    <a:pt x="31" y="262"/>
                  </a:lnTo>
                  <a:lnTo>
                    <a:pt x="31" y="262"/>
                  </a:lnTo>
                  <a:lnTo>
                    <a:pt x="31" y="262"/>
                  </a:lnTo>
                  <a:lnTo>
                    <a:pt x="31" y="262"/>
                  </a:lnTo>
                  <a:close/>
                  <a:moveTo>
                    <a:pt x="30" y="261"/>
                  </a:moveTo>
                  <a:lnTo>
                    <a:pt x="30" y="262"/>
                  </a:lnTo>
                  <a:lnTo>
                    <a:pt x="30" y="262"/>
                  </a:lnTo>
                  <a:lnTo>
                    <a:pt x="30" y="262"/>
                  </a:lnTo>
                  <a:lnTo>
                    <a:pt x="30" y="261"/>
                  </a:lnTo>
                  <a:close/>
                  <a:moveTo>
                    <a:pt x="31" y="262"/>
                  </a:moveTo>
                  <a:lnTo>
                    <a:pt x="31" y="262"/>
                  </a:lnTo>
                  <a:lnTo>
                    <a:pt x="31" y="262"/>
                  </a:lnTo>
                  <a:lnTo>
                    <a:pt x="31" y="262"/>
                  </a:lnTo>
                  <a:lnTo>
                    <a:pt x="31" y="262"/>
                  </a:lnTo>
                  <a:lnTo>
                    <a:pt x="31" y="262"/>
                  </a:lnTo>
                  <a:lnTo>
                    <a:pt x="31" y="262"/>
                  </a:lnTo>
                  <a:lnTo>
                    <a:pt x="32" y="262"/>
                  </a:lnTo>
                  <a:lnTo>
                    <a:pt x="32" y="263"/>
                  </a:lnTo>
                  <a:lnTo>
                    <a:pt x="31" y="263"/>
                  </a:lnTo>
                  <a:lnTo>
                    <a:pt x="31" y="263"/>
                  </a:lnTo>
                  <a:lnTo>
                    <a:pt x="30" y="263"/>
                  </a:lnTo>
                  <a:lnTo>
                    <a:pt x="30" y="263"/>
                  </a:lnTo>
                  <a:lnTo>
                    <a:pt x="30" y="262"/>
                  </a:lnTo>
                  <a:lnTo>
                    <a:pt x="29" y="262"/>
                  </a:lnTo>
                  <a:lnTo>
                    <a:pt x="30" y="262"/>
                  </a:lnTo>
                  <a:lnTo>
                    <a:pt x="29" y="262"/>
                  </a:lnTo>
                  <a:lnTo>
                    <a:pt x="30" y="262"/>
                  </a:lnTo>
                  <a:lnTo>
                    <a:pt x="30" y="262"/>
                  </a:lnTo>
                  <a:lnTo>
                    <a:pt x="31" y="262"/>
                  </a:lnTo>
                  <a:lnTo>
                    <a:pt x="31" y="261"/>
                  </a:lnTo>
                  <a:lnTo>
                    <a:pt x="31" y="262"/>
                  </a:lnTo>
                  <a:close/>
                  <a:moveTo>
                    <a:pt x="26" y="261"/>
                  </a:moveTo>
                  <a:lnTo>
                    <a:pt x="26" y="262"/>
                  </a:lnTo>
                  <a:lnTo>
                    <a:pt x="26" y="261"/>
                  </a:lnTo>
                  <a:lnTo>
                    <a:pt x="26" y="262"/>
                  </a:lnTo>
                  <a:lnTo>
                    <a:pt x="26" y="261"/>
                  </a:lnTo>
                  <a:close/>
                  <a:moveTo>
                    <a:pt x="27" y="261"/>
                  </a:moveTo>
                  <a:lnTo>
                    <a:pt x="27" y="261"/>
                  </a:lnTo>
                  <a:lnTo>
                    <a:pt x="27" y="261"/>
                  </a:lnTo>
                  <a:close/>
                  <a:moveTo>
                    <a:pt x="28" y="261"/>
                  </a:moveTo>
                  <a:lnTo>
                    <a:pt x="27" y="261"/>
                  </a:lnTo>
                  <a:lnTo>
                    <a:pt x="27" y="262"/>
                  </a:lnTo>
                  <a:lnTo>
                    <a:pt x="27" y="261"/>
                  </a:lnTo>
                  <a:lnTo>
                    <a:pt x="28" y="261"/>
                  </a:lnTo>
                  <a:close/>
                  <a:moveTo>
                    <a:pt x="29" y="261"/>
                  </a:moveTo>
                  <a:lnTo>
                    <a:pt x="29" y="261"/>
                  </a:lnTo>
                  <a:lnTo>
                    <a:pt x="28" y="262"/>
                  </a:lnTo>
                  <a:lnTo>
                    <a:pt x="28" y="261"/>
                  </a:lnTo>
                  <a:lnTo>
                    <a:pt x="29" y="261"/>
                  </a:lnTo>
                  <a:lnTo>
                    <a:pt x="29" y="261"/>
                  </a:lnTo>
                  <a:lnTo>
                    <a:pt x="29" y="261"/>
                  </a:lnTo>
                  <a:close/>
                  <a:moveTo>
                    <a:pt x="29" y="261"/>
                  </a:moveTo>
                  <a:lnTo>
                    <a:pt x="29" y="261"/>
                  </a:lnTo>
                  <a:lnTo>
                    <a:pt x="29" y="261"/>
                  </a:lnTo>
                  <a:close/>
                  <a:moveTo>
                    <a:pt x="26" y="261"/>
                  </a:moveTo>
                  <a:lnTo>
                    <a:pt x="26" y="261"/>
                  </a:lnTo>
                  <a:lnTo>
                    <a:pt x="26" y="261"/>
                  </a:lnTo>
                  <a:lnTo>
                    <a:pt x="26" y="261"/>
                  </a:lnTo>
                  <a:lnTo>
                    <a:pt x="26" y="261"/>
                  </a:lnTo>
                  <a:lnTo>
                    <a:pt x="26" y="261"/>
                  </a:lnTo>
                  <a:lnTo>
                    <a:pt x="26" y="261"/>
                  </a:lnTo>
                  <a:lnTo>
                    <a:pt x="26" y="261"/>
                  </a:lnTo>
                  <a:lnTo>
                    <a:pt x="26" y="261"/>
                  </a:lnTo>
                  <a:close/>
                  <a:moveTo>
                    <a:pt x="26" y="261"/>
                  </a:moveTo>
                  <a:lnTo>
                    <a:pt x="26" y="261"/>
                  </a:lnTo>
                  <a:lnTo>
                    <a:pt x="26" y="261"/>
                  </a:lnTo>
                  <a:lnTo>
                    <a:pt x="26" y="261"/>
                  </a:lnTo>
                  <a:lnTo>
                    <a:pt x="26" y="261"/>
                  </a:lnTo>
                  <a:lnTo>
                    <a:pt x="26" y="261"/>
                  </a:lnTo>
                  <a:lnTo>
                    <a:pt x="25" y="261"/>
                  </a:lnTo>
                  <a:lnTo>
                    <a:pt x="26" y="261"/>
                  </a:lnTo>
                  <a:close/>
                  <a:moveTo>
                    <a:pt x="26" y="261"/>
                  </a:moveTo>
                  <a:lnTo>
                    <a:pt x="27" y="261"/>
                  </a:lnTo>
                  <a:lnTo>
                    <a:pt x="26" y="261"/>
                  </a:lnTo>
                  <a:lnTo>
                    <a:pt x="27" y="261"/>
                  </a:lnTo>
                  <a:lnTo>
                    <a:pt x="26" y="261"/>
                  </a:lnTo>
                  <a:close/>
                  <a:moveTo>
                    <a:pt x="31" y="261"/>
                  </a:moveTo>
                  <a:lnTo>
                    <a:pt x="31" y="261"/>
                  </a:lnTo>
                  <a:lnTo>
                    <a:pt x="30" y="261"/>
                  </a:lnTo>
                  <a:lnTo>
                    <a:pt x="30" y="261"/>
                  </a:lnTo>
                  <a:lnTo>
                    <a:pt x="30" y="261"/>
                  </a:lnTo>
                  <a:lnTo>
                    <a:pt x="30" y="261"/>
                  </a:lnTo>
                  <a:lnTo>
                    <a:pt x="30" y="261"/>
                  </a:lnTo>
                  <a:lnTo>
                    <a:pt x="30" y="261"/>
                  </a:lnTo>
                  <a:lnTo>
                    <a:pt x="30" y="261"/>
                  </a:lnTo>
                  <a:lnTo>
                    <a:pt x="30" y="261"/>
                  </a:lnTo>
                  <a:lnTo>
                    <a:pt x="31" y="261"/>
                  </a:lnTo>
                  <a:close/>
                  <a:moveTo>
                    <a:pt x="29" y="261"/>
                  </a:moveTo>
                  <a:lnTo>
                    <a:pt x="29" y="261"/>
                  </a:lnTo>
                  <a:lnTo>
                    <a:pt x="29" y="261"/>
                  </a:lnTo>
                  <a:close/>
                  <a:moveTo>
                    <a:pt x="25" y="261"/>
                  </a:moveTo>
                  <a:lnTo>
                    <a:pt x="26" y="261"/>
                  </a:lnTo>
                  <a:lnTo>
                    <a:pt x="25" y="261"/>
                  </a:lnTo>
                  <a:close/>
                  <a:moveTo>
                    <a:pt x="32" y="260"/>
                  </a:moveTo>
                  <a:lnTo>
                    <a:pt x="33" y="260"/>
                  </a:lnTo>
                  <a:lnTo>
                    <a:pt x="33" y="261"/>
                  </a:lnTo>
                  <a:lnTo>
                    <a:pt x="32" y="261"/>
                  </a:lnTo>
                  <a:lnTo>
                    <a:pt x="31" y="261"/>
                  </a:lnTo>
                  <a:lnTo>
                    <a:pt x="32" y="261"/>
                  </a:lnTo>
                  <a:lnTo>
                    <a:pt x="31" y="261"/>
                  </a:lnTo>
                  <a:lnTo>
                    <a:pt x="32" y="261"/>
                  </a:lnTo>
                  <a:lnTo>
                    <a:pt x="31" y="261"/>
                  </a:lnTo>
                  <a:lnTo>
                    <a:pt x="32" y="261"/>
                  </a:lnTo>
                  <a:lnTo>
                    <a:pt x="31" y="261"/>
                  </a:lnTo>
                  <a:lnTo>
                    <a:pt x="31" y="261"/>
                  </a:lnTo>
                  <a:lnTo>
                    <a:pt x="31" y="261"/>
                  </a:lnTo>
                  <a:lnTo>
                    <a:pt x="31" y="261"/>
                  </a:lnTo>
                  <a:lnTo>
                    <a:pt x="31" y="261"/>
                  </a:lnTo>
                  <a:lnTo>
                    <a:pt x="31" y="261"/>
                  </a:lnTo>
                  <a:lnTo>
                    <a:pt x="31" y="261"/>
                  </a:lnTo>
                  <a:lnTo>
                    <a:pt x="31" y="260"/>
                  </a:lnTo>
                  <a:lnTo>
                    <a:pt x="32" y="260"/>
                  </a:lnTo>
                  <a:close/>
                  <a:moveTo>
                    <a:pt x="31" y="259"/>
                  </a:moveTo>
                  <a:lnTo>
                    <a:pt x="31" y="260"/>
                  </a:lnTo>
                  <a:lnTo>
                    <a:pt x="31" y="259"/>
                  </a:lnTo>
                  <a:close/>
                  <a:moveTo>
                    <a:pt x="37" y="259"/>
                  </a:moveTo>
                  <a:lnTo>
                    <a:pt x="37" y="259"/>
                  </a:lnTo>
                  <a:lnTo>
                    <a:pt x="37" y="259"/>
                  </a:lnTo>
                  <a:lnTo>
                    <a:pt x="37" y="259"/>
                  </a:lnTo>
                  <a:close/>
                  <a:moveTo>
                    <a:pt x="35" y="259"/>
                  </a:moveTo>
                  <a:lnTo>
                    <a:pt x="35" y="259"/>
                  </a:lnTo>
                  <a:lnTo>
                    <a:pt x="35" y="259"/>
                  </a:lnTo>
                  <a:close/>
                  <a:moveTo>
                    <a:pt x="35" y="259"/>
                  </a:moveTo>
                  <a:lnTo>
                    <a:pt x="35" y="259"/>
                  </a:lnTo>
                  <a:lnTo>
                    <a:pt x="34" y="259"/>
                  </a:lnTo>
                  <a:lnTo>
                    <a:pt x="35" y="259"/>
                  </a:lnTo>
                  <a:lnTo>
                    <a:pt x="34" y="259"/>
                  </a:lnTo>
                  <a:lnTo>
                    <a:pt x="35" y="259"/>
                  </a:lnTo>
                  <a:lnTo>
                    <a:pt x="34" y="259"/>
                  </a:lnTo>
                  <a:lnTo>
                    <a:pt x="35" y="259"/>
                  </a:lnTo>
                  <a:lnTo>
                    <a:pt x="34" y="259"/>
                  </a:lnTo>
                  <a:lnTo>
                    <a:pt x="35" y="259"/>
                  </a:lnTo>
                  <a:close/>
                  <a:moveTo>
                    <a:pt x="26" y="259"/>
                  </a:moveTo>
                  <a:lnTo>
                    <a:pt x="26" y="259"/>
                  </a:lnTo>
                  <a:lnTo>
                    <a:pt x="26" y="259"/>
                  </a:lnTo>
                  <a:close/>
                  <a:moveTo>
                    <a:pt x="37" y="259"/>
                  </a:moveTo>
                  <a:lnTo>
                    <a:pt x="36" y="259"/>
                  </a:lnTo>
                  <a:lnTo>
                    <a:pt x="37" y="259"/>
                  </a:lnTo>
                  <a:lnTo>
                    <a:pt x="37" y="259"/>
                  </a:lnTo>
                  <a:lnTo>
                    <a:pt x="37" y="259"/>
                  </a:lnTo>
                  <a:close/>
                  <a:moveTo>
                    <a:pt x="35" y="259"/>
                  </a:moveTo>
                  <a:lnTo>
                    <a:pt x="35" y="259"/>
                  </a:lnTo>
                  <a:lnTo>
                    <a:pt x="35" y="259"/>
                  </a:lnTo>
                  <a:close/>
                  <a:moveTo>
                    <a:pt x="36" y="259"/>
                  </a:moveTo>
                  <a:lnTo>
                    <a:pt x="37" y="259"/>
                  </a:lnTo>
                  <a:lnTo>
                    <a:pt x="36" y="259"/>
                  </a:lnTo>
                  <a:lnTo>
                    <a:pt x="37" y="259"/>
                  </a:lnTo>
                  <a:lnTo>
                    <a:pt x="36" y="259"/>
                  </a:lnTo>
                  <a:close/>
                  <a:moveTo>
                    <a:pt x="30" y="259"/>
                  </a:moveTo>
                  <a:lnTo>
                    <a:pt x="29" y="259"/>
                  </a:lnTo>
                  <a:lnTo>
                    <a:pt x="30" y="259"/>
                  </a:lnTo>
                  <a:lnTo>
                    <a:pt x="29" y="259"/>
                  </a:lnTo>
                  <a:lnTo>
                    <a:pt x="30" y="259"/>
                  </a:lnTo>
                  <a:close/>
                  <a:moveTo>
                    <a:pt x="27" y="259"/>
                  </a:moveTo>
                  <a:lnTo>
                    <a:pt x="27" y="259"/>
                  </a:lnTo>
                  <a:lnTo>
                    <a:pt x="27" y="259"/>
                  </a:lnTo>
                  <a:lnTo>
                    <a:pt x="27" y="259"/>
                  </a:lnTo>
                  <a:lnTo>
                    <a:pt x="27" y="259"/>
                  </a:lnTo>
                  <a:close/>
                  <a:moveTo>
                    <a:pt x="37" y="258"/>
                  </a:moveTo>
                  <a:lnTo>
                    <a:pt x="37" y="259"/>
                  </a:lnTo>
                  <a:lnTo>
                    <a:pt x="36" y="259"/>
                  </a:lnTo>
                  <a:lnTo>
                    <a:pt x="36" y="258"/>
                  </a:lnTo>
                  <a:lnTo>
                    <a:pt x="37" y="258"/>
                  </a:lnTo>
                  <a:close/>
                  <a:moveTo>
                    <a:pt x="30" y="258"/>
                  </a:moveTo>
                  <a:lnTo>
                    <a:pt x="29" y="258"/>
                  </a:lnTo>
                  <a:lnTo>
                    <a:pt x="30" y="258"/>
                  </a:lnTo>
                  <a:lnTo>
                    <a:pt x="29" y="258"/>
                  </a:lnTo>
                  <a:lnTo>
                    <a:pt x="30" y="258"/>
                  </a:lnTo>
                  <a:close/>
                  <a:moveTo>
                    <a:pt x="30" y="258"/>
                  </a:moveTo>
                  <a:lnTo>
                    <a:pt x="29" y="259"/>
                  </a:lnTo>
                  <a:lnTo>
                    <a:pt x="29" y="258"/>
                  </a:lnTo>
                  <a:lnTo>
                    <a:pt x="29" y="259"/>
                  </a:lnTo>
                  <a:lnTo>
                    <a:pt x="29" y="258"/>
                  </a:lnTo>
                  <a:lnTo>
                    <a:pt x="30" y="258"/>
                  </a:lnTo>
                  <a:close/>
                  <a:moveTo>
                    <a:pt x="30" y="258"/>
                  </a:moveTo>
                  <a:lnTo>
                    <a:pt x="30" y="258"/>
                  </a:lnTo>
                  <a:lnTo>
                    <a:pt x="30" y="258"/>
                  </a:lnTo>
                  <a:lnTo>
                    <a:pt x="30" y="258"/>
                  </a:lnTo>
                  <a:lnTo>
                    <a:pt x="30" y="258"/>
                  </a:lnTo>
                  <a:lnTo>
                    <a:pt x="30" y="258"/>
                  </a:lnTo>
                  <a:lnTo>
                    <a:pt x="30" y="258"/>
                  </a:lnTo>
                  <a:lnTo>
                    <a:pt x="30" y="258"/>
                  </a:lnTo>
                  <a:lnTo>
                    <a:pt x="30" y="258"/>
                  </a:lnTo>
                  <a:close/>
                  <a:moveTo>
                    <a:pt x="39" y="258"/>
                  </a:moveTo>
                  <a:lnTo>
                    <a:pt x="38" y="258"/>
                  </a:lnTo>
                  <a:lnTo>
                    <a:pt x="38" y="258"/>
                  </a:lnTo>
                  <a:lnTo>
                    <a:pt x="39" y="258"/>
                  </a:lnTo>
                  <a:lnTo>
                    <a:pt x="38" y="258"/>
                  </a:lnTo>
                  <a:lnTo>
                    <a:pt x="39" y="258"/>
                  </a:lnTo>
                  <a:close/>
                  <a:moveTo>
                    <a:pt x="37" y="258"/>
                  </a:moveTo>
                  <a:lnTo>
                    <a:pt x="37" y="258"/>
                  </a:lnTo>
                  <a:lnTo>
                    <a:pt x="37" y="258"/>
                  </a:lnTo>
                  <a:close/>
                  <a:moveTo>
                    <a:pt x="30" y="258"/>
                  </a:moveTo>
                  <a:lnTo>
                    <a:pt x="30" y="258"/>
                  </a:lnTo>
                  <a:lnTo>
                    <a:pt x="30" y="258"/>
                  </a:lnTo>
                  <a:close/>
                  <a:moveTo>
                    <a:pt x="37" y="258"/>
                  </a:moveTo>
                  <a:lnTo>
                    <a:pt x="37" y="258"/>
                  </a:lnTo>
                  <a:lnTo>
                    <a:pt x="37" y="258"/>
                  </a:lnTo>
                  <a:close/>
                  <a:moveTo>
                    <a:pt x="48" y="258"/>
                  </a:moveTo>
                  <a:lnTo>
                    <a:pt x="48" y="257"/>
                  </a:lnTo>
                  <a:lnTo>
                    <a:pt x="48" y="258"/>
                  </a:lnTo>
                  <a:close/>
                  <a:moveTo>
                    <a:pt x="31" y="258"/>
                  </a:moveTo>
                  <a:lnTo>
                    <a:pt x="31" y="258"/>
                  </a:lnTo>
                  <a:lnTo>
                    <a:pt x="31" y="258"/>
                  </a:lnTo>
                  <a:lnTo>
                    <a:pt x="31" y="257"/>
                  </a:lnTo>
                  <a:lnTo>
                    <a:pt x="31" y="258"/>
                  </a:lnTo>
                  <a:close/>
                  <a:moveTo>
                    <a:pt x="31" y="257"/>
                  </a:moveTo>
                  <a:lnTo>
                    <a:pt x="32" y="257"/>
                  </a:lnTo>
                  <a:lnTo>
                    <a:pt x="32" y="258"/>
                  </a:lnTo>
                  <a:lnTo>
                    <a:pt x="31" y="258"/>
                  </a:lnTo>
                  <a:lnTo>
                    <a:pt x="31" y="257"/>
                  </a:lnTo>
                  <a:close/>
                  <a:moveTo>
                    <a:pt x="31" y="258"/>
                  </a:moveTo>
                  <a:lnTo>
                    <a:pt x="31" y="257"/>
                  </a:lnTo>
                  <a:lnTo>
                    <a:pt x="31" y="257"/>
                  </a:lnTo>
                  <a:lnTo>
                    <a:pt x="31" y="257"/>
                  </a:lnTo>
                  <a:lnTo>
                    <a:pt x="31" y="258"/>
                  </a:lnTo>
                  <a:close/>
                  <a:moveTo>
                    <a:pt x="31" y="258"/>
                  </a:moveTo>
                  <a:lnTo>
                    <a:pt x="31" y="257"/>
                  </a:lnTo>
                  <a:lnTo>
                    <a:pt x="31" y="258"/>
                  </a:lnTo>
                  <a:close/>
                  <a:moveTo>
                    <a:pt x="38" y="257"/>
                  </a:moveTo>
                  <a:lnTo>
                    <a:pt x="38" y="258"/>
                  </a:lnTo>
                  <a:lnTo>
                    <a:pt x="38" y="258"/>
                  </a:lnTo>
                  <a:lnTo>
                    <a:pt x="38" y="257"/>
                  </a:lnTo>
                  <a:lnTo>
                    <a:pt x="38" y="258"/>
                  </a:lnTo>
                  <a:lnTo>
                    <a:pt x="38" y="257"/>
                  </a:lnTo>
                  <a:lnTo>
                    <a:pt x="38" y="257"/>
                  </a:lnTo>
                  <a:close/>
                  <a:moveTo>
                    <a:pt x="37" y="258"/>
                  </a:moveTo>
                  <a:lnTo>
                    <a:pt x="37" y="257"/>
                  </a:lnTo>
                  <a:lnTo>
                    <a:pt x="37" y="258"/>
                  </a:lnTo>
                  <a:close/>
                  <a:moveTo>
                    <a:pt x="30" y="257"/>
                  </a:moveTo>
                  <a:lnTo>
                    <a:pt x="31" y="257"/>
                  </a:lnTo>
                  <a:lnTo>
                    <a:pt x="31" y="258"/>
                  </a:lnTo>
                  <a:lnTo>
                    <a:pt x="30" y="258"/>
                  </a:lnTo>
                  <a:lnTo>
                    <a:pt x="31" y="258"/>
                  </a:lnTo>
                  <a:lnTo>
                    <a:pt x="31" y="257"/>
                  </a:lnTo>
                  <a:lnTo>
                    <a:pt x="31" y="258"/>
                  </a:lnTo>
                  <a:lnTo>
                    <a:pt x="30" y="258"/>
                  </a:lnTo>
                  <a:lnTo>
                    <a:pt x="30" y="257"/>
                  </a:lnTo>
                  <a:close/>
                  <a:moveTo>
                    <a:pt x="31" y="257"/>
                  </a:moveTo>
                  <a:lnTo>
                    <a:pt x="31" y="257"/>
                  </a:lnTo>
                  <a:lnTo>
                    <a:pt x="31" y="257"/>
                  </a:lnTo>
                  <a:close/>
                  <a:moveTo>
                    <a:pt x="31" y="257"/>
                  </a:moveTo>
                  <a:lnTo>
                    <a:pt x="30" y="257"/>
                  </a:lnTo>
                  <a:lnTo>
                    <a:pt x="31" y="257"/>
                  </a:lnTo>
                  <a:close/>
                  <a:moveTo>
                    <a:pt x="38" y="257"/>
                  </a:moveTo>
                  <a:lnTo>
                    <a:pt x="38" y="258"/>
                  </a:lnTo>
                  <a:lnTo>
                    <a:pt x="38" y="257"/>
                  </a:lnTo>
                  <a:close/>
                  <a:moveTo>
                    <a:pt x="32" y="257"/>
                  </a:moveTo>
                  <a:lnTo>
                    <a:pt x="31" y="257"/>
                  </a:lnTo>
                  <a:lnTo>
                    <a:pt x="32" y="257"/>
                  </a:lnTo>
                  <a:lnTo>
                    <a:pt x="31" y="257"/>
                  </a:lnTo>
                  <a:lnTo>
                    <a:pt x="32" y="257"/>
                  </a:lnTo>
                  <a:close/>
                  <a:moveTo>
                    <a:pt x="32" y="257"/>
                  </a:moveTo>
                  <a:lnTo>
                    <a:pt x="31" y="257"/>
                  </a:lnTo>
                  <a:lnTo>
                    <a:pt x="32" y="257"/>
                  </a:lnTo>
                  <a:close/>
                  <a:moveTo>
                    <a:pt x="33" y="256"/>
                  </a:moveTo>
                  <a:lnTo>
                    <a:pt x="33" y="257"/>
                  </a:lnTo>
                  <a:lnTo>
                    <a:pt x="32" y="257"/>
                  </a:lnTo>
                  <a:lnTo>
                    <a:pt x="32" y="256"/>
                  </a:lnTo>
                  <a:lnTo>
                    <a:pt x="33" y="256"/>
                  </a:lnTo>
                  <a:close/>
                  <a:moveTo>
                    <a:pt x="40" y="256"/>
                  </a:moveTo>
                  <a:lnTo>
                    <a:pt x="39" y="256"/>
                  </a:lnTo>
                  <a:lnTo>
                    <a:pt x="40" y="256"/>
                  </a:lnTo>
                  <a:close/>
                  <a:moveTo>
                    <a:pt x="32" y="256"/>
                  </a:moveTo>
                  <a:lnTo>
                    <a:pt x="33" y="256"/>
                  </a:lnTo>
                  <a:lnTo>
                    <a:pt x="32" y="256"/>
                  </a:lnTo>
                  <a:close/>
                  <a:moveTo>
                    <a:pt x="36" y="256"/>
                  </a:moveTo>
                  <a:lnTo>
                    <a:pt x="37" y="256"/>
                  </a:lnTo>
                  <a:lnTo>
                    <a:pt x="36" y="256"/>
                  </a:lnTo>
                  <a:lnTo>
                    <a:pt x="36" y="257"/>
                  </a:lnTo>
                  <a:lnTo>
                    <a:pt x="36" y="256"/>
                  </a:lnTo>
                  <a:lnTo>
                    <a:pt x="36" y="257"/>
                  </a:lnTo>
                  <a:lnTo>
                    <a:pt x="35" y="257"/>
                  </a:lnTo>
                  <a:lnTo>
                    <a:pt x="35" y="256"/>
                  </a:lnTo>
                  <a:lnTo>
                    <a:pt x="36" y="256"/>
                  </a:lnTo>
                  <a:close/>
                  <a:moveTo>
                    <a:pt x="31" y="256"/>
                  </a:moveTo>
                  <a:lnTo>
                    <a:pt x="30" y="256"/>
                  </a:lnTo>
                  <a:lnTo>
                    <a:pt x="31" y="256"/>
                  </a:lnTo>
                  <a:close/>
                  <a:moveTo>
                    <a:pt x="30" y="256"/>
                  </a:moveTo>
                  <a:lnTo>
                    <a:pt x="30" y="256"/>
                  </a:lnTo>
                  <a:lnTo>
                    <a:pt x="30" y="256"/>
                  </a:lnTo>
                  <a:lnTo>
                    <a:pt x="30" y="256"/>
                  </a:lnTo>
                  <a:lnTo>
                    <a:pt x="30" y="256"/>
                  </a:lnTo>
                  <a:close/>
                  <a:moveTo>
                    <a:pt x="37" y="256"/>
                  </a:moveTo>
                  <a:lnTo>
                    <a:pt x="37" y="256"/>
                  </a:lnTo>
                  <a:lnTo>
                    <a:pt x="36" y="256"/>
                  </a:lnTo>
                  <a:lnTo>
                    <a:pt x="36" y="256"/>
                  </a:lnTo>
                  <a:lnTo>
                    <a:pt x="37" y="256"/>
                  </a:lnTo>
                  <a:close/>
                  <a:moveTo>
                    <a:pt x="36" y="256"/>
                  </a:moveTo>
                  <a:lnTo>
                    <a:pt x="35" y="256"/>
                  </a:lnTo>
                  <a:lnTo>
                    <a:pt x="35" y="256"/>
                  </a:lnTo>
                  <a:lnTo>
                    <a:pt x="36" y="256"/>
                  </a:lnTo>
                  <a:lnTo>
                    <a:pt x="36" y="256"/>
                  </a:lnTo>
                  <a:close/>
                  <a:moveTo>
                    <a:pt x="39" y="256"/>
                  </a:moveTo>
                  <a:lnTo>
                    <a:pt x="39" y="256"/>
                  </a:lnTo>
                  <a:lnTo>
                    <a:pt x="38" y="256"/>
                  </a:lnTo>
                  <a:lnTo>
                    <a:pt x="39" y="256"/>
                  </a:lnTo>
                  <a:lnTo>
                    <a:pt x="38" y="256"/>
                  </a:lnTo>
                  <a:lnTo>
                    <a:pt x="38" y="256"/>
                  </a:lnTo>
                  <a:lnTo>
                    <a:pt x="39" y="256"/>
                  </a:lnTo>
                  <a:close/>
                  <a:moveTo>
                    <a:pt x="44" y="255"/>
                  </a:moveTo>
                  <a:lnTo>
                    <a:pt x="43" y="255"/>
                  </a:lnTo>
                  <a:lnTo>
                    <a:pt x="44" y="255"/>
                  </a:lnTo>
                  <a:close/>
                  <a:moveTo>
                    <a:pt x="34" y="255"/>
                  </a:moveTo>
                  <a:lnTo>
                    <a:pt x="35" y="255"/>
                  </a:lnTo>
                  <a:lnTo>
                    <a:pt x="34" y="255"/>
                  </a:lnTo>
                  <a:close/>
                  <a:moveTo>
                    <a:pt x="41" y="255"/>
                  </a:moveTo>
                  <a:lnTo>
                    <a:pt x="41" y="255"/>
                  </a:lnTo>
                  <a:lnTo>
                    <a:pt x="41" y="255"/>
                  </a:lnTo>
                  <a:close/>
                  <a:moveTo>
                    <a:pt x="30" y="255"/>
                  </a:moveTo>
                  <a:lnTo>
                    <a:pt x="30" y="255"/>
                  </a:lnTo>
                  <a:lnTo>
                    <a:pt x="30" y="255"/>
                  </a:lnTo>
                  <a:close/>
                  <a:moveTo>
                    <a:pt x="32" y="255"/>
                  </a:moveTo>
                  <a:lnTo>
                    <a:pt x="32" y="255"/>
                  </a:lnTo>
                  <a:lnTo>
                    <a:pt x="32" y="255"/>
                  </a:lnTo>
                  <a:close/>
                  <a:moveTo>
                    <a:pt x="32" y="255"/>
                  </a:moveTo>
                  <a:lnTo>
                    <a:pt x="32" y="255"/>
                  </a:lnTo>
                  <a:lnTo>
                    <a:pt x="32" y="255"/>
                  </a:lnTo>
                  <a:close/>
                  <a:moveTo>
                    <a:pt x="33" y="255"/>
                  </a:moveTo>
                  <a:lnTo>
                    <a:pt x="33" y="255"/>
                  </a:lnTo>
                  <a:lnTo>
                    <a:pt x="32" y="255"/>
                  </a:lnTo>
                  <a:lnTo>
                    <a:pt x="32" y="255"/>
                  </a:lnTo>
                  <a:lnTo>
                    <a:pt x="33" y="255"/>
                  </a:lnTo>
                  <a:close/>
                  <a:moveTo>
                    <a:pt x="34" y="255"/>
                  </a:moveTo>
                  <a:lnTo>
                    <a:pt x="34" y="255"/>
                  </a:lnTo>
                  <a:lnTo>
                    <a:pt x="34" y="255"/>
                  </a:lnTo>
                  <a:lnTo>
                    <a:pt x="34" y="255"/>
                  </a:lnTo>
                  <a:lnTo>
                    <a:pt x="34" y="255"/>
                  </a:lnTo>
                  <a:lnTo>
                    <a:pt x="34" y="255"/>
                  </a:lnTo>
                  <a:lnTo>
                    <a:pt x="34" y="255"/>
                  </a:lnTo>
                  <a:close/>
                  <a:moveTo>
                    <a:pt x="33" y="255"/>
                  </a:moveTo>
                  <a:lnTo>
                    <a:pt x="32" y="255"/>
                  </a:lnTo>
                  <a:lnTo>
                    <a:pt x="33" y="255"/>
                  </a:lnTo>
                  <a:close/>
                  <a:moveTo>
                    <a:pt x="31" y="254"/>
                  </a:moveTo>
                  <a:lnTo>
                    <a:pt x="31" y="255"/>
                  </a:lnTo>
                  <a:lnTo>
                    <a:pt x="30" y="255"/>
                  </a:lnTo>
                  <a:lnTo>
                    <a:pt x="30" y="254"/>
                  </a:lnTo>
                  <a:lnTo>
                    <a:pt x="31" y="254"/>
                  </a:lnTo>
                  <a:lnTo>
                    <a:pt x="30" y="254"/>
                  </a:lnTo>
                  <a:lnTo>
                    <a:pt x="31" y="254"/>
                  </a:lnTo>
                  <a:close/>
                  <a:moveTo>
                    <a:pt x="31" y="254"/>
                  </a:moveTo>
                  <a:lnTo>
                    <a:pt x="31" y="255"/>
                  </a:lnTo>
                  <a:lnTo>
                    <a:pt x="31" y="254"/>
                  </a:lnTo>
                  <a:lnTo>
                    <a:pt x="31" y="255"/>
                  </a:lnTo>
                  <a:lnTo>
                    <a:pt x="31" y="254"/>
                  </a:lnTo>
                  <a:close/>
                  <a:moveTo>
                    <a:pt x="34" y="254"/>
                  </a:moveTo>
                  <a:lnTo>
                    <a:pt x="34" y="255"/>
                  </a:lnTo>
                  <a:lnTo>
                    <a:pt x="34" y="254"/>
                  </a:lnTo>
                  <a:lnTo>
                    <a:pt x="34" y="255"/>
                  </a:lnTo>
                  <a:lnTo>
                    <a:pt x="34" y="254"/>
                  </a:lnTo>
                  <a:lnTo>
                    <a:pt x="34" y="255"/>
                  </a:lnTo>
                  <a:lnTo>
                    <a:pt x="34" y="254"/>
                  </a:lnTo>
                  <a:lnTo>
                    <a:pt x="34" y="255"/>
                  </a:lnTo>
                  <a:lnTo>
                    <a:pt x="34" y="255"/>
                  </a:lnTo>
                  <a:lnTo>
                    <a:pt x="34" y="256"/>
                  </a:lnTo>
                  <a:lnTo>
                    <a:pt x="33" y="256"/>
                  </a:lnTo>
                  <a:lnTo>
                    <a:pt x="33" y="256"/>
                  </a:lnTo>
                  <a:lnTo>
                    <a:pt x="32" y="256"/>
                  </a:lnTo>
                  <a:lnTo>
                    <a:pt x="32" y="256"/>
                  </a:lnTo>
                  <a:lnTo>
                    <a:pt x="31" y="256"/>
                  </a:lnTo>
                  <a:lnTo>
                    <a:pt x="32" y="256"/>
                  </a:lnTo>
                  <a:lnTo>
                    <a:pt x="32" y="256"/>
                  </a:lnTo>
                  <a:lnTo>
                    <a:pt x="31" y="256"/>
                  </a:lnTo>
                  <a:lnTo>
                    <a:pt x="31" y="256"/>
                  </a:lnTo>
                  <a:lnTo>
                    <a:pt x="31" y="256"/>
                  </a:lnTo>
                  <a:lnTo>
                    <a:pt x="31" y="256"/>
                  </a:lnTo>
                  <a:lnTo>
                    <a:pt x="31" y="256"/>
                  </a:lnTo>
                  <a:lnTo>
                    <a:pt x="31" y="256"/>
                  </a:lnTo>
                  <a:lnTo>
                    <a:pt x="32" y="256"/>
                  </a:lnTo>
                  <a:lnTo>
                    <a:pt x="31" y="256"/>
                  </a:lnTo>
                  <a:lnTo>
                    <a:pt x="31" y="256"/>
                  </a:lnTo>
                  <a:lnTo>
                    <a:pt x="30" y="256"/>
                  </a:lnTo>
                  <a:lnTo>
                    <a:pt x="31" y="256"/>
                  </a:lnTo>
                  <a:lnTo>
                    <a:pt x="30" y="256"/>
                  </a:lnTo>
                  <a:lnTo>
                    <a:pt x="30" y="256"/>
                  </a:lnTo>
                  <a:lnTo>
                    <a:pt x="30" y="256"/>
                  </a:lnTo>
                  <a:lnTo>
                    <a:pt x="30" y="256"/>
                  </a:lnTo>
                  <a:lnTo>
                    <a:pt x="30" y="256"/>
                  </a:lnTo>
                  <a:lnTo>
                    <a:pt x="30" y="256"/>
                  </a:lnTo>
                  <a:lnTo>
                    <a:pt x="30" y="256"/>
                  </a:lnTo>
                  <a:lnTo>
                    <a:pt x="29" y="256"/>
                  </a:lnTo>
                  <a:lnTo>
                    <a:pt x="29" y="256"/>
                  </a:lnTo>
                  <a:lnTo>
                    <a:pt x="30" y="256"/>
                  </a:lnTo>
                  <a:lnTo>
                    <a:pt x="29" y="256"/>
                  </a:lnTo>
                  <a:lnTo>
                    <a:pt x="30" y="256"/>
                  </a:lnTo>
                  <a:lnTo>
                    <a:pt x="30" y="256"/>
                  </a:lnTo>
                  <a:lnTo>
                    <a:pt x="31" y="256"/>
                  </a:lnTo>
                  <a:lnTo>
                    <a:pt x="31" y="256"/>
                  </a:lnTo>
                  <a:lnTo>
                    <a:pt x="31" y="255"/>
                  </a:lnTo>
                  <a:lnTo>
                    <a:pt x="31" y="256"/>
                  </a:lnTo>
                  <a:lnTo>
                    <a:pt x="31" y="255"/>
                  </a:lnTo>
                  <a:lnTo>
                    <a:pt x="31" y="256"/>
                  </a:lnTo>
                  <a:lnTo>
                    <a:pt x="32" y="256"/>
                  </a:lnTo>
                  <a:lnTo>
                    <a:pt x="32" y="255"/>
                  </a:lnTo>
                  <a:lnTo>
                    <a:pt x="31" y="255"/>
                  </a:lnTo>
                  <a:lnTo>
                    <a:pt x="32" y="255"/>
                  </a:lnTo>
                  <a:lnTo>
                    <a:pt x="33" y="255"/>
                  </a:lnTo>
                  <a:lnTo>
                    <a:pt x="32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4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2" y="255"/>
                  </a:lnTo>
                  <a:lnTo>
                    <a:pt x="33" y="255"/>
                  </a:lnTo>
                  <a:lnTo>
                    <a:pt x="32" y="255"/>
                  </a:lnTo>
                  <a:lnTo>
                    <a:pt x="33" y="255"/>
                  </a:lnTo>
                  <a:lnTo>
                    <a:pt x="33" y="254"/>
                  </a:lnTo>
                  <a:lnTo>
                    <a:pt x="33" y="255"/>
                  </a:lnTo>
                  <a:lnTo>
                    <a:pt x="33" y="254"/>
                  </a:lnTo>
                  <a:lnTo>
                    <a:pt x="33" y="255"/>
                  </a:lnTo>
                  <a:lnTo>
                    <a:pt x="33" y="254"/>
                  </a:lnTo>
                  <a:lnTo>
                    <a:pt x="33" y="255"/>
                  </a:lnTo>
                  <a:lnTo>
                    <a:pt x="33" y="254"/>
                  </a:lnTo>
                  <a:lnTo>
                    <a:pt x="33" y="254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3" y="254"/>
                  </a:lnTo>
                  <a:lnTo>
                    <a:pt x="33" y="255"/>
                  </a:lnTo>
                  <a:lnTo>
                    <a:pt x="33" y="254"/>
                  </a:lnTo>
                  <a:lnTo>
                    <a:pt x="34" y="254"/>
                  </a:lnTo>
                  <a:lnTo>
                    <a:pt x="33" y="254"/>
                  </a:lnTo>
                  <a:lnTo>
                    <a:pt x="34" y="254"/>
                  </a:lnTo>
                  <a:close/>
                  <a:moveTo>
                    <a:pt x="53" y="254"/>
                  </a:moveTo>
                  <a:lnTo>
                    <a:pt x="53" y="254"/>
                  </a:lnTo>
                  <a:lnTo>
                    <a:pt x="53" y="255"/>
                  </a:lnTo>
                  <a:lnTo>
                    <a:pt x="52" y="255"/>
                  </a:lnTo>
                  <a:lnTo>
                    <a:pt x="52" y="254"/>
                  </a:lnTo>
                  <a:lnTo>
                    <a:pt x="52" y="255"/>
                  </a:lnTo>
                  <a:lnTo>
                    <a:pt x="52" y="255"/>
                  </a:lnTo>
                  <a:lnTo>
                    <a:pt x="52" y="255"/>
                  </a:lnTo>
                  <a:lnTo>
                    <a:pt x="51" y="255"/>
                  </a:lnTo>
                  <a:lnTo>
                    <a:pt x="51" y="255"/>
                  </a:lnTo>
                  <a:lnTo>
                    <a:pt x="52" y="255"/>
                  </a:lnTo>
                  <a:lnTo>
                    <a:pt x="52" y="254"/>
                  </a:lnTo>
                  <a:lnTo>
                    <a:pt x="52" y="255"/>
                  </a:lnTo>
                  <a:lnTo>
                    <a:pt x="52" y="254"/>
                  </a:lnTo>
                  <a:lnTo>
                    <a:pt x="52" y="255"/>
                  </a:lnTo>
                  <a:lnTo>
                    <a:pt x="52" y="254"/>
                  </a:lnTo>
                  <a:lnTo>
                    <a:pt x="53" y="254"/>
                  </a:lnTo>
                  <a:close/>
                  <a:moveTo>
                    <a:pt x="33" y="254"/>
                  </a:moveTo>
                  <a:lnTo>
                    <a:pt x="33" y="254"/>
                  </a:lnTo>
                  <a:lnTo>
                    <a:pt x="33" y="254"/>
                  </a:lnTo>
                  <a:close/>
                  <a:moveTo>
                    <a:pt x="38" y="254"/>
                  </a:moveTo>
                  <a:lnTo>
                    <a:pt x="39" y="254"/>
                  </a:lnTo>
                  <a:lnTo>
                    <a:pt x="38" y="254"/>
                  </a:lnTo>
                  <a:lnTo>
                    <a:pt x="39" y="254"/>
                  </a:lnTo>
                  <a:lnTo>
                    <a:pt x="38" y="254"/>
                  </a:lnTo>
                  <a:lnTo>
                    <a:pt x="39" y="254"/>
                  </a:lnTo>
                  <a:lnTo>
                    <a:pt x="39" y="255"/>
                  </a:lnTo>
                  <a:lnTo>
                    <a:pt x="38" y="255"/>
                  </a:lnTo>
                  <a:lnTo>
                    <a:pt x="39" y="255"/>
                  </a:lnTo>
                  <a:lnTo>
                    <a:pt x="38" y="255"/>
                  </a:lnTo>
                  <a:lnTo>
                    <a:pt x="38" y="255"/>
                  </a:lnTo>
                  <a:lnTo>
                    <a:pt x="38" y="255"/>
                  </a:lnTo>
                  <a:lnTo>
                    <a:pt x="38" y="254"/>
                  </a:lnTo>
                  <a:lnTo>
                    <a:pt x="38" y="255"/>
                  </a:lnTo>
                  <a:lnTo>
                    <a:pt x="38" y="254"/>
                  </a:lnTo>
                  <a:close/>
                  <a:moveTo>
                    <a:pt x="39" y="254"/>
                  </a:moveTo>
                  <a:lnTo>
                    <a:pt x="40" y="254"/>
                  </a:lnTo>
                  <a:lnTo>
                    <a:pt x="39" y="254"/>
                  </a:lnTo>
                  <a:close/>
                  <a:moveTo>
                    <a:pt x="31" y="254"/>
                  </a:moveTo>
                  <a:lnTo>
                    <a:pt x="31" y="254"/>
                  </a:lnTo>
                  <a:lnTo>
                    <a:pt x="31" y="254"/>
                  </a:lnTo>
                  <a:close/>
                  <a:moveTo>
                    <a:pt x="33" y="254"/>
                  </a:moveTo>
                  <a:lnTo>
                    <a:pt x="32" y="254"/>
                  </a:lnTo>
                  <a:lnTo>
                    <a:pt x="33" y="254"/>
                  </a:lnTo>
                  <a:lnTo>
                    <a:pt x="32" y="254"/>
                  </a:lnTo>
                  <a:lnTo>
                    <a:pt x="33" y="254"/>
                  </a:lnTo>
                  <a:close/>
                  <a:moveTo>
                    <a:pt x="33" y="254"/>
                  </a:moveTo>
                  <a:lnTo>
                    <a:pt x="32" y="254"/>
                  </a:lnTo>
                  <a:lnTo>
                    <a:pt x="33" y="254"/>
                  </a:lnTo>
                  <a:lnTo>
                    <a:pt x="32" y="254"/>
                  </a:lnTo>
                  <a:lnTo>
                    <a:pt x="33" y="254"/>
                  </a:lnTo>
                  <a:close/>
                  <a:moveTo>
                    <a:pt x="41" y="254"/>
                  </a:moveTo>
                  <a:lnTo>
                    <a:pt x="41" y="254"/>
                  </a:lnTo>
                  <a:lnTo>
                    <a:pt x="41" y="254"/>
                  </a:lnTo>
                  <a:close/>
                  <a:moveTo>
                    <a:pt x="33" y="254"/>
                  </a:moveTo>
                  <a:lnTo>
                    <a:pt x="32" y="254"/>
                  </a:lnTo>
                  <a:lnTo>
                    <a:pt x="33" y="254"/>
                  </a:lnTo>
                  <a:close/>
                  <a:moveTo>
                    <a:pt x="43" y="254"/>
                  </a:moveTo>
                  <a:lnTo>
                    <a:pt x="42" y="254"/>
                  </a:lnTo>
                  <a:lnTo>
                    <a:pt x="43" y="254"/>
                  </a:lnTo>
                  <a:lnTo>
                    <a:pt x="43" y="253"/>
                  </a:lnTo>
                  <a:lnTo>
                    <a:pt x="43" y="254"/>
                  </a:lnTo>
                  <a:close/>
                  <a:moveTo>
                    <a:pt x="42" y="253"/>
                  </a:moveTo>
                  <a:lnTo>
                    <a:pt x="41" y="254"/>
                  </a:lnTo>
                  <a:lnTo>
                    <a:pt x="41" y="253"/>
                  </a:lnTo>
                  <a:lnTo>
                    <a:pt x="42" y="253"/>
                  </a:lnTo>
                  <a:close/>
                  <a:moveTo>
                    <a:pt x="42" y="253"/>
                  </a:moveTo>
                  <a:lnTo>
                    <a:pt x="42" y="253"/>
                  </a:lnTo>
                  <a:lnTo>
                    <a:pt x="42" y="254"/>
                  </a:lnTo>
                  <a:lnTo>
                    <a:pt x="42" y="253"/>
                  </a:lnTo>
                  <a:lnTo>
                    <a:pt x="42" y="253"/>
                  </a:lnTo>
                  <a:close/>
                  <a:moveTo>
                    <a:pt x="41" y="252"/>
                  </a:moveTo>
                  <a:lnTo>
                    <a:pt x="41" y="253"/>
                  </a:lnTo>
                  <a:lnTo>
                    <a:pt x="41" y="252"/>
                  </a:lnTo>
                  <a:close/>
                  <a:moveTo>
                    <a:pt x="34" y="252"/>
                  </a:moveTo>
                  <a:lnTo>
                    <a:pt x="34" y="253"/>
                  </a:lnTo>
                  <a:lnTo>
                    <a:pt x="34" y="252"/>
                  </a:lnTo>
                  <a:lnTo>
                    <a:pt x="34" y="253"/>
                  </a:lnTo>
                  <a:lnTo>
                    <a:pt x="34" y="252"/>
                  </a:lnTo>
                  <a:close/>
                  <a:moveTo>
                    <a:pt x="42" y="252"/>
                  </a:moveTo>
                  <a:lnTo>
                    <a:pt x="43" y="252"/>
                  </a:lnTo>
                  <a:lnTo>
                    <a:pt x="43" y="253"/>
                  </a:lnTo>
                  <a:lnTo>
                    <a:pt x="42" y="253"/>
                  </a:lnTo>
                  <a:lnTo>
                    <a:pt x="42" y="252"/>
                  </a:lnTo>
                  <a:close/>
                  <a:moveTo>
                    <a:pt x="35" y="252"/>
                  </a:moveTo>
                  <a:lnTo>
                    <a:pt x="35" y="252"/>
                  </a:lnTo>
                  <a:lnTo>
                    <a:pt x="35" y="252"/>
                  </a:lnTo>
                  <a:close/>
                  <a:moveTo>
                    <a:pt x="36" y="252"/>
                  </a:moveTo>
                  <a:lnTo>
                    <a:pt x="36" y="252"/>
                  </a:lnTo>
                  <a:lnTo>
                    <a:pt x="36" y="252"/>
                  </a:lnTo>
                  <a:close/>
                  <a:moveTo>
                    <a:pt x="36" y="252"/>
                  </a:moveTo>
                  <a:lnTo>
                    <a:pt x="35" y="252"/>
                  </a:lnTo>
                  <a:lnTo>
                    <a:pt x="36" y="252"/>
                  </a:lnTo>
                  <a:lnTo>
                    <a:pt x="35" y="252"/>
                  </a:lnTo>
                  <a:lnTo>
                    <a:pt x="35" y="252"/>
                  </a:lnTo>
                  <a:lnTo>
                    <a:pt x="36" y="252"/>
                  </a:lnTo>
                  <a:lnTo>
                    <a:pt x="35" y="252"/>
                  </a:lnTo>
                  <a:lnTo>
                    <a:pt x="36" y="252"/>
                  </a:lnTo>
                  <a:close/>
                  <a:moveTo>
                    <a:pt x="37" y="252"/>
                  </a:moveTo>
                  <a:lnTo>
                    <a:pt x="36" y="252"/>
                  </a:lnTo>
                  <a:lnTo>
                    <a:pt x="37" y="252"/>
                  </a:lnTo>
                  <a:close/>
                  <a:moveTo>
                    <a:pt x="37" y="252"/>
                  </a:moveTo>
                  <a:lnTo>
                    <a:pt x="36" y="252"/>
                  </a:lnTo>
                  <a:lnTo>
                    <a:pt x="37" y="252"/>
                  </a:lnTo>
                  <a:close/>
                  <a:moveTo>
                    <a:pt x="42" y="252"/>
                  </a:moveTo>
                  <a:lnTo>
                    <a:pt x="42" y="252"/>
                  </a:lnTo>
                  <a:lnTo>
                    <a:pt x="42" y="252"/>
                  </a:lnTo>
                  <a:lnTo>
                    <a:pt x="42" y="252"/>
                  </a:lnTo>
                  <a:lnTo>
                    <a:pt x="42" y="252"/>
                  </a:lnTo>
                  <a:close/>
                  <a:moveTo>
                    <a:pt x="37" y="251"/>
                  </a:moveTo>
                  <a:lnTo>
                    <a:pt x="37" y="251"/>
                  </a:lnTo>
                  <a:lnTo>
                    <a:pt x="37" y="251"/>
                  </a:lnTo>
                  <a:lnTo>
                    <a:pt x="37" y="251"/>
                  </a:lnTo>
                  <a:lnTo>
                    <a:pt x="37" y="251"/>
                  </a:lnTo>
                  <a:close/>
                  <a:moveTo>
                    <a:pt x="37" y="251"/>
                  </a:moveTo>
                  <a:lnTo>
                    <a:pt x="36" y="251"/>
                  </a:lnTo>
                  <a:lnTo>
                    <a:pt x="37" y="251"/>
                  </a:lnTo>
                  <a:close/>
                  <a:moveTo>
                    <a:pt x="42" y="251"/>
                  </a:moveTo>
                  <a:lnTo>
                    <a:pt x="43" y="251"/>
                  </a:lnTo>
                  <a:lnTo>
                    <a:pt x="43" y="252"/>
                  </a:lnTo>
                  <a:lnTo>
                    <a:pt x="42" y="252"/>
                  </a:lnTo>
                  <a:lnTo>
                    <a:pt x="42" y="252"/>
                  </a:lnTo>
                  <a:lnTo>
                    <a:pt x="42" y="251"/>
                  </a:lnTo>
                  <a:lnTo>
                    <a:pt x="42" y="252"/>
                  </a:lnTo>
                  <a:lnTo>
                    <a:pt x="42" y="251"/>
                  </a:lnTo>
                  <a:lnTo>
                    <a:pt x="42" y="252"/>
                  </a:lnTo>
                  <a:lnTo>
                    <a:pt x="42" y="251"/>
                  </a:lnTo>
                  <a:lnTo>
                    <a:pt x="42" y="251"/>
                  </a:lnTo>
                  <a:lnTo>
                    <a:pt x="42" y="251"/>
                  </a:lnTo>
                  <a:close/>
                  <a:moveTo>
                    <a:pt x="43" y="251"/>
                  </a:moveTo>
                  <a:lnTo>
                    <a:pt x="44" y="251"/>
                  </a:lnTo>
                  <a:lnTo>
                    <a:pt x="44" y="251"/>
                  </a:lnTo>
                  <a:lnTo>
                    <a:pt x="43" y="251"/>
                  </a:lnTo>
                  <a:lnTo>
                    <a:pt x="43" y="251"/>
                  </a:lnTo>
                  <a:lnTo>
                    <a:pt x="42" y="251"/>
                  </a:lnTo>
                  <a:lnTo>
                    <a:pt x="43" y="251"/>
                  </a:lnTo>
                  <a:lnTo>
                    <a:pt x="42" y="251"/>
                  </a:lnTo>
                  <a:lnTo>
                    <a:pt x="43" y="251"/>
                  </a:lnTo>
                  <a:close/>
                  <a:moveTo>
                    <a:pt x="44" y="250"/>
                  </a:moveTo>
                  <a:lnTo>
                    <a:pt x="44" y="250"/>
                  </a:lnTo>
                  <a:lnTo>
                    <a:pt x="44" y="250"/>
                  </a:lnTo>
                  <a:lnTo>
                    <a:pt x="44" y="250"/>
                  </a:lnTo>
                  <a:lnTo>
                    <a:pt x="44" y="250"/>
                  </a:lnTo>
                  <a:close/>
                  <a:moveTo>
                    <a:pt x="44" y="250"/>
                  </a:moveTo>
                  <a:lnTo>
                    <a:pt x="44" y="250"/>
                  </a:lnTo>
                  <a:lnTo>
                    <a:pt x="44" y="250"/>
                  </a:lnTo>
                  <a:lnTo>
                    <a:pt x="44" y="250"/>
                  </a:lnTo>
                  <a:lnTo>
                    <a:pt x="44" y="250"/>
                  </a:lnTo>
                  <a:close/>
                  <a:moveTo>
                    <a:pt x="45" y="250"/>
                  </a:moveTo>
                  <a:lnTo>
                    <a:pt x="44" y="250"/>
                  </a:lnTo>
                  <a:lnTo>
                    <a:pt x="45" y="250"/>
                  </a:lnTo>
                  <a:close/>
                  <a:moveTo>
                    <a:pt x="44" y="249"/>
                  </a:moveTo>
                  <a:lnTo>
                    <a:pt x="44" y="250"/>
                  </a:lnTo>
                  <a:lnTo>
                    <a:pt x="43" y="250"/>
                  </a:lnTo>
                  <a:lnTo>
                    <a:pt x="44" y="250"/>
                  </a:lnTo>
                  <a:lnTo>
                    <a:pt x="44" y="249"/>
                  </a:lnTo>
                  <a:close/>
                  <a:moveTo>
                    <a:pt x="44" y="249"/>
                  </a:moveTo>
                  <a:lnTo>
                    <a:pt x="44" y="249"/>
                  </a:lnTo>
                  <a:lnTo>
                    <a:pt x="44" y="249"/>
                  </a:lnTo>
                  <a:close/>
                  <a:moveTo>
                    <a:pt x="44" y="249"/>
                  </a:moveTo>
                  <a:lnTo>
                    <a:pt x="44" y="249"/>
                  </a:lnTo>
                  <a:lnTo>
                    <a:pt x="44" y="249"/>
                  </a:lnTo>
                  <a:close/>
                  <a:moveTo>
                    <a:pt x="45" y="248"/>
                  </a:moveTo>
                  <a:lnTo>
                    <a:pt x="45" y="248"/>
                  </a:lnTo>
                  <a:lnTo>
                    <a:pt x="45" y="248"/>
                  </a:lnTo>
                  <a:close/>
                  <a:moveTo>
                    <a:pt x="46" y="248"/>
                  </a:moveTo>
                  <a:lnTo>
                    <a:pt x="45" y="248"/>
                  </a:lnTo>
                  <a:lnTo>
                    <a:pt x="46" y="248"/>
                  </a:lnTo>
                  <a:lnTo>
                    <a:pt x="46" y="248"/>
                  </a:lnTo>
                  <a:close/>
                  <a:moveTo>
                    <a:pt x="45" y="248"/>
                  </a:moveTo>
                  <a:lnTo>
                    <a:pt x="45" y="248"/>
                  </a:lnTo>
                  <a:lnTo>
                    <a:pt x="45" y="248"/>
                  </a:lnTo>
                  <a:close/>
                  <a:moveTo>
                    <a:pt x="46" y="248"/>
                  </a:moveTo>
                  <a:lnTo>
                    <a:pt x="45" y="248"/>
                  </a:lnTo>
                  <a:lnTo>
                    <a:pt x="46" y="248"/>
                  </a:lnTo>
                  <a:lnTo>
                    <a:pt x="45" y="248"/>
                  </a:lnTo>
                  <a:lnTo>
                    <a:pt x="46" y="248"/>
                  </a:lnTo>
                  <a:close/>
                  <a:moveTo>
                    <a:pt x="46" y="247"/>
                  </a:moveTo>
                  <a:lnTo>
                    <a:pt x="45" y="247"/>
                  </a:lnTo>
                  <a:lnTo>
                    <a:pt x="46" y="247"/>
                  </a:lnTo>
                  <a:close/>
                  <a:moveTo>
                    <a:pt x="46" y="247"/>
                  </a:moveTo>
                  <a:lnTo>
                    <a:pt x="46" y="247"/>
                  </a:lnTo>
                  <a:lnTo>
                    <a:pt x="46" y="247"/>
                  </a:lnTo>
                  <a:lnTo>
                    <a:pt x="46" y="247"/>
                  </a:lnTo>
                  <a:lnTo>
                    <a:pt x="46" y="247"/>
                  </a:lnTo>
                  <a:close/>
                  <a:moveTo>
                    <a:pt x="46" y="247"/>
                  </a:moveTo>
                  <a:lnTo>
                    <a:pt x="47" y="247"/>
                  </a:lnTo>
                  <a:lnTo>
                    <a:pt x="46" y="247"/>
                  </a:lnTo>
                  <a:close/>
                  <a:moveTo>
                    <a:pt x="47" y="247"/>
                  </a:moveTo>
                  <a:lnTo>
                    <a:pt x="46" y="247"/>
                  </a:lnTo>
                  <a:lnTo>
                    <a:pt x="47" y="247"/>
                  </a:lnTo>
                  <a:close/>
                  <a:moveTo>
                    <a:pt x="54" y="246"/>
                  </a:moveTo>
                  <a:lnTo>
                    <a:pt x="54" y="247"/>
                  </a:lnTo>
                  <a:lnTo>
                    <a:pt x="54" y="246"/>
                  </a:lnTo>
                  <a:close/>
                  <a:moveTo>
                    <a:pt x="53" y="245"/>
                  </a:moveTo>
                  <a:lnTo>
                    <a:pt x="53" y="246"/>
                  </a:lnTo>
                  <a:lnTo>
                    <a:pt x="53" y="245"/>
                  </a:lnTo>
                  <a:lnTo>
                    <a:pt x="53" y="246"/>
                  </a:lnTo>
                  <a:lnTo>
                    <a:pt x="53" y="246"/>
                  </a:lnTo>
                  <a:lnTo>
                    <a:pt x="53" y="245"/>
                  </a:lnTo>
                  <a:lnTo>
                    <a:pt x="53" y="245"/>
                  </a:lnTo>
                  <a:close/>
                  <a:moveTo>
                    <a:pt x="49" y="245"/>
                  </a:moveTo>
                  <a:lnTo>
                    <a:pt x="49" y="245"/>
                  </a:lnTo>
                  <a:lnTo>
                    <a:pt x="49" y="245"/>
                  </a:lnTo>
                  <a:close/>
                  <a:moveTo>
                    <a:pt x="49" y="245"/>
                  </a:moveTo>
                  <a:lnTo>
                    <a:pt x="49" y="245"/>
                  </a:lnTo>
                  <a:lnTo>
                    <a:pt x="49" y="245"/>
                  </a:lnTo>
                  <a:close/>
                  <a:moveTo>
                    <a:pt x="50" y="244"/>
                  </a:moveTo>
                  <a:lnTo>
                    <a:pt x="50" y="245"/>
                  </a:lnTo>
                  <a:lnTo>
                    <a:pt x="50" y="245"/>
                  </a:lnTo>
                  <a:lnTo>
                    <a:pt x="50" y="244"/>
                  </a:lnTo>
                  <a:lnTo>
                    <a:pt x="50" y="244"/>
                  </a:lnTo>
                  <a:close/>
                  <a:moveTo>
                    <a:pt x="48" y="245"/>
                  </a:moveTo>
                  <a:lnTo>
                    <a:pt x="48" y="244"/>
                  </a:lnTo>
                  <a:lnTo>
                    <a:pt x="49" y="245"/>
                  </a:lnTo>
                  <a:lnTo>
                    <a:pt x="48" y="245"/>
                  </a:lnTo>
                  <a:close/>
                  <a:moveTo>
                    <a:pt x="49" y="244"/>
                  </a:moveTo>
                  <a:lnTo>
                    <a:pt x="49" y="245"/>
                  </a:lnTo>
                  <a:lnTo>
                    <a:pt x="49" y="245"/>
                  </a:lnTo>
                  <a:lnTo>
                    <a:pt x="49" y="244"/>
                  </a:lnTo>
                  <a:lnTo>
                    <a:pt x="49" y="245"/>
                  </a:lnTo>
                  <a:lnTo>
                    <a:pt x="49" y="244"/>
                  </a:lnTo>
                  <a:lnTo>
                    <a:pt x="49" y="245"/>
                  </a:lnTo>
                  <a:lnTo>
                    <a:pt x="49" y="244"/>
                  </a:lnTo>
                  <a:lnTo>
                    <a:pt x="49" y="244"/>
                  </a:lnTo>
                  <a:lnTo>
                    <a:pt x="49" y="244"/>
                  </a:lnTo>
                  <a:lnTo>
                    <a:pt x="49" y="244"/>
                  </a:lnTo>
                  <a:close/>
                  <a:moveTo>
                    <a:pt x="50" y="245"/>
                  </a:moveTo>
                  <a:lnTo>
                    <a:pt x="49" y="245"/>
                  </a:lnTo>
                  <a:lnTo>
                    <a:pt x="49" y="244"/>
                  </a:lnTo>
                  <a:lnTo>
                    <a:pt x="50" y="244"/>
                  </a:lnTo>
                  <a:lnTo>
                    <a:pt x="50" y="245"/>
                  </a:lnTo>
                  <a:close/>
                  <a:moveTo>
                    <a:pt x="50" y="244"/>
                  </a:moveTo>
                  <a:lnTo>
                    <a:pt x="50" y="244"/>
                  </a:lnTo>
                  <a:lnTo>
                    <a:pt x="50" y="244"/>
                  </a:lnTo>
                  <a:close/>
                  <a:moveTo>
                    <a:pt x="50" y="244"/>
                  </a:moveTo>
                  <a:lnTo>
                    <a:pt x="50" y="244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49" y="244"/>
                  </a:lnTo>
                  <a:lnTo>
                    <a:pt x="49" y="244"/>
                  </a:lnTo>
                  <a:lnTo>
                    <a:pt x="49" y="244"/>
                  </a:lnTo>
                  <a:lnTo>
                    <a:pt x="49" y="244"/>
                  </a:lnTo>
                  <a:lnTo>
                    <a:pt x="50" y="244"/>
                  </a:lnTo>
                  <a:close/>
                  <a:moveTo>
                    <a:pt x="50" y="244"/>
                  </a:moveTo>
                  <a:lnTo>
                    <a:pt x="49" y="244"/>
                  </a:lnTo>
                  <a:lnTo>
                    <a:pt x="50" y="244"/>
                  </a:lnTo>
                  <a:close/>
                  <a:moveTo>
                    <a:pt x="50" y="244"/>
                  </a:moveTo>
                  <a:lnTo>
                    <a:pt x="49" y="244"/>
                  </a:lnTo>
                  <a:lnTo>
                    <a:pt x="50" y="244"/>
                  </a:lnTo>
                  <a:close/>
                  <a:moveTo>
                    <a:pt x="50" y="243"/>
                  </a:moveTo>
                  <a:lnTo>
                    <a:pt x="50" y="244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0" y="243"/>
                  </a:lnTo>
                  <a:lnTo>
                    <a:pt x="50" y="244"/>
                  </a:lnTo>
                  <a:lnTo>
                    <a:pt x="50" y="243"/>
                  </a:lnTo>
                  <a:lnTo>
                    <a:pt x="50" y="244"/>
                  </a:lnTo>
                  <a:lnTo>
                    <a:pt x="50" y="243"/>
                  </a:lnTo>
                  <a:close/>
                  <a:moveTo>
                    <a:pt x="50" y="244"/>
                  </a:moveTo>
                  <a:lnTo>
                    <a:pt x="50" y="243"/>
                  </a:lnTo>
                  <a:lnTo>
                    <a:pt x="50" y="244"/>
                  </a:lnTo>
                  <a:close/>
                  <a:moveTo>
                    <a:pt x="52" y="243"/>
                  </a:moveTo>
                  <a:lnTo>
                    <a:pt x="53" y="243"/>
                  </a:lnTo>
                  <a:lnTo>
                    <a:pt x="52" y="243"/>
                  </a:lnTo>
                  <a:lnTo>
                    <a:pt x="53" y="243"/>
                  </a:lnTo>
                  <a:lnTo>
                    <a:pt x="53" y="243"/>
                  </a:lnTo>
                  <a:lnTo>
                    <a:pt x="53" y="243"/>
                  </a:lnTo>
                  <a:lnTo>
                    <a:pt x="53" y="243"/>
                  </a:lnTo>
                  <a:lnTo>
                    <a:pt x="53" y="244"/>
                  </a:lnTo>
                  <a:lnTo>
                    <a:pt x="53" y="244"/>
                  </a:lnTo>
                  <a:lnTo>
                    <a:pt x="54" y="244"/>
                  </a:lnTo>
                  <a:lnTo>
                    <a:pt x="55" y="244"/>
                  </a:lnTo>
                  <a:lnTo>
                    <a:pt x="55" y="244"/>
                  </a:lnTo>
                  <a:lnTo>
                    <a:pt x="55" y="245"/>
                  </a:lnTo>
                  <a:lnTo>
                    <a:pt x="55" y="245"/>
                  </a:lnTo>
                  <a:lnTo>
                    <a:pt x="55" y="246"/>
                  </a:lnTo>
                  <a:lnTo>
                    <a:pt x="55" y="245"/>
                  </a:lnTo>
                  <a:lnTo>
                    <a:pt x="54" y="246"/>
                  </a:lnTo>
                  <a:lnTo>
                    <a:pt x="54" y="245"/>
                  </a:lnTo>
                  <a:lnTo>
                    <a:pt x="54" y="246"/>
                  </a:lnTo>
                  <a:lnTo>
                    <a:pt x="54" y="245"/>
                  </a:lnTo>
                  <a:lnTo>
                    <a:pt x="54" y="246"/>
                  </a:lnTo>
                  <a:lnTo>
                    <a:pt x="54" y="245"/>
                  </a:lnTo>
                  <a:lnTo>
                    <a:pt x="53" y="245"/>
                  </a:lnTo>
                  <a:lnTo>
                    <a:pt x="53" y="245"/>
                  </a:lnTo>
                  <a:lnTo>
                    <a:pt x="52" y="244"/>
                  </a:lnTo>
                  <a:lnTo>
                    <a:pt x="52" y="244"/>
                  </a:lnTo>
                  <a:lnTo>
                    <a:pt x="53" y="244"/>
                  </a:lnTo>
                  <a:lnTo>
                    <a:pt x="53" y="244"/>
                  </a:lnTo>
                  <a:lnTo>
                    <a:pt x="53" y="244"/>
                  </a:lnTo>
                  <a:lnTo>
                    <a:pt x="53" y="244"/>
                  </a:lnTo>
                  <a:lnTo>
                    <a:pt x="53" y="244"/>
                  </a:lnTo>
                  <a:lnTo>
                    <a:pt x="53" y="244"/>
                  </a:lnTo>
                  <a:lnTo>
                    <a:pt x="52" y="244"/>
                  </a:lnTo>
                  <a:lnTo>
                    <a:pt x="52" y="244"/>
                  </a:lnTo>
                  <a:lnTo>
                    <a:pt x="52" y="243"/>
                  </a:lnTo>
                  <a:lnTo>
                    <a:pt x="52" y="243"/>
                  </a:lnTo>
                  <a:lnTo>
                    <a:pt x="52" y="243"/>
                  </a:lnTo>
                  <a:lnTo>
                    <a:pt x="52" y="243"/>
                  </a:lnTo>
                  <a:close/>
                  <a:moveTo>
                    <a:pt x="54" y="243"/>
                  </a:moveTo>
                  <a:lnTo>
                    <a:pt x="53" y="243"/>
                  </a:lnTo>
                  <a:lnTo>
                    <a:pt x="54" y="243"/>
                  </a:lnTo>
                  <a:lnTo>
                    <a:pt x="54" y="243"/>
                  </a:lnTo>
                  <a:lnTo>
                    <a:pt x="54" y="244"/>
                  </a:lnTo>
                  <a:lnTo>
                    <a:pt x="53" y="244"/>
                  </a:lnTo>
                  <a:lnTo>
                    <a:pt x="53" y="243"/>
                  </a:lnTo>
                  <a:lnTo>
                    <a:pt x="53" y="243"/>
                  </a:lnTo>
                  <a:lnTo>
                    <a:pt x="53" y="243"/>
                  </a:lnTo>
                  <a:lnTo>
                    <a:pt x="52" y="243"/>
                  </a:lnTo>
                  <a:lnTo>
                    <a:pt x="53" y="243"/>
                  </a:lnTo>
                  <a:lnTo>
                    <a:pt x="53" y="243"/>
                  </a:lnTo>
                  <a:lnTo>
                    <a:pt x="54" y="243"/>
                  </a:lnTo>
                  <a:close/>
                  <a:moveTo>
                    <a:pt x="53" y="242"/>
                  </a:moveTo>
                  <a:lnTo>
                    <a:pt x="52" y="242"/>
                  </a:lnTo>
                  <a:lnTo>
                    <a:pt x="53" y="242"/>
                  </a:lnTo>
                  <a:close/>
                  <a:moveTo>
                    <a:pt x="53" y="241"/>
                  </a:moveTo>
                  <a:lnTo>
                    <a:pt x="53" y="242"/>
                  </a:lnTo>
                  <a:lnTo>
                    <a:pt x="52" y="242"/>
                  </a:lnTo>
                  <a:lnTo>
                    <a:pt x="52" y="241"/>
                  </a:lnTo>
                  <a:lnTo>
                    <a:pt x="52" y="242"/>
                  </a:lnTo>
                  <a:lnTo>
                    <a:pt x="53" y="241"/>
                  </a:lnTo>
                  <a:close/>
                  <a:moveTo>
                    <a:pt x="56" y="241"/>
                  </a:moveTo>
                  <a:lnTo>
                    <a:pt x="56" y="241"/>
                  </a:lnTo>
                  <a:lnTo>
                    <a:pt x="56" y="241"/>
                  </a:lnTo>
                  <a:close/>
                  <a:moveTo>
                    <a:pt x="53" y="241"/>
                  </a:moveTo>
                  <a:lnTo>
                    <a:pt x="52" y="241"/>
                  </a:lnTo>
                  <a:lnTo>
                    <a:pt x="52" y="242"/>
                  </a:lnTo>
                  <a:lnTo>
                    <a:pt x="52" y="241"/>
                  </a:lnTo>
                  <a:lnTo>
                    <a:pt x="52" y="242"/>
                  </a:lnTo>
                  <a:lnTo>
                    <a:pt x="52" y="241"/>
                  </a:lnTo>
                  <a:lnTo>
                    <a:pt x="53" y="241"/>
                  </a:lnTo>
                  <a:close/>
                  <a:moveTo>
                    <a:pt x="50" y="241"/>
                  </a:moveTo>
                  <a:lnTo>
                    <a:pt x="50" y="241"/>
                  </a:lnTo>
                  <a:lnTo>
                    <a:pt x="50" y="241"/>
                  </a:lnTo>
                  <a:close/>
                  <a:moveTo>
                    <a:pt x="53" y="241"/>
                  </a:moveTo>
                  <a:lnTo>
                    <a:pt x="53" y="241"/>
                  </a:lnTo>
                  <a:lnTo>
                    <a:pt x="53" y="241"/>
                  </a:lnTo>
                  <a:close/>
                  <a:moveTo>
                    <a:pt x="53" y="241"/>
                  </a:moveTo>
                  <a:lnTo>
                    <a:pt x="53" y="241"/>
                  </a:lnTo>
                  <a:lnTo>
                    <a:pt x="53" y="241"/>
                  </a:lnTo>
                  <a:close/>
                  <a:moveTo>
                    <a:pt x="53" y="241"/>
                  </a:moveTo>
                  <a:lnTo>
                    <a:pt x="53" y="241"/>
                  </a:lnTo>
                  <a:lnTo>
                    <a:pt x="53" y="241"/>
                  </a:lnTo>
                  <a:close/>
                  <a:moveTo>
                    <a:pt x="57" y="241"/>
                  </a:moveTo>
                  <a:lnTo>
                    <a:pt x="58" y="241"/>
                  </a:lnTo>
                  <a:lnTo>
                    <a:pt x="57" y="241"/>
                  </a:lnTo>
                  <a:close/>
                  <a:moveTo>
                    <a:pt x="53" y="241"/>
                  </a:moveTo>
                  <a:lnTo>
                    <a:pt x="53" y="241"/>
                  </a:lnTo>
                  <a:lnTo>
                    <a:pt x="53" y="241"/>
                  </a:lnTo>
                  <a:close/>
                  <a:moveTo>
                    <a:pt x="57" y="241"/>
                  </a:moveTo>
                  <a:lnTo>
                    <a:pt x="57" y="241"/>
                  </a:lnTo>
                  <a:lnTo>
                    <a:pt x="57" y="241"/>
                  </a:lnTo>
                  <a:lnTo>
                    <a:pt x="57" y="241"/>
                  </a:lnTo>
                  <a:lnTo>
                    <a:pt x="57" y="241"/>
                  </a:lnTo>
                  <a:close/>
                  <a:moveTo>
                    <a:pt x="55" y="241"/>
                  </a:moveTo>
                  <a:lnTo>
                    <a:pt x="54" y="241"/>
                  </a:lnTo>
                  <a:lnTo>
                    <a:pt x="55" y="241"/>
                  </a:lnTo>
                  <a:close/>
                  <a:moveTo>
                    <a:pt x="53" y="241"/>
                  </a:moveTo>
                  <a:lnTo>
                    <a:pt x="54" y="241"/>
                  </a:lnTo>
                  <a:lnTo>
                    <a:pt x="53" y="241"/>
                  </a:lnTo>
                  <a:close/>
                  <a:moveTo>
                    <a:pt x="57" y="241"/>
                  </a:moveTo>
                  <a:lnTo>
                    <a:pt x="56" y="241"/>
                  </a:lnTo>
                  <a:lnTo>
                    <a:pt x="57" y="241"/>
                  </a:lnTo>
                  <a:close/>
                  <a:moveTo>
                    <a:pt x="55" y="241"/>
                  </a:moveTo>
                  <a:lnTo>
                    <a:pt x="56" y="241"/>
                  </a:lnTo>
                  <a:lnTo>
                    <a:pt x="55" y="241"/>
                  </a:lnTo>
                  <a:close/>
                  <a:moveTo>
                    <a:pt x="57" y="241"/>
                  </a:moveTo>
                  <a:lnTo>
                    <a:pt x="56" y="241"/>
                  </a:lnTo>
                  <a:lnTo>
                    <a:pt x="57" y="241"/>
                  </a:lnTo>
                  <a:lnTo>
                    <a:pt x="56" y="241"/>
                  </a:lnTo>
                  <a:lnTo>
                    <a:pt x="57" y="241"/>
                  </a:lnTo>
                  <a:close/>
                  <a:moveTo>
                    <a:pt x="49" y="241"/>
                  </a:moveTo>
                  <a:lnTo>
                    <a:pt x="49" y="241"/>
                  </a:lnTo>
                  <a:lnTo>
                    <a:pt x="49" y="241"/>
                  </a:lnTo>
                  <a:close/>
                  <a:moveTo>
                    <a:pt x="51" y="241"/>
                  </a:moveTo>
                  <a:lnTo>
                    <a:pt x="51" y="240"/>
                  </a:lnTo>
                  <a:lnTo>
                    <a:pt x="51" y="241"/>
                  </a:lnTo>
                  <a:close/>
                  <a:moveTo>
                    <a:pt x="49" y="241"/>
                  </a:moveTo>
                  <a:lnTo>
                    <a:pt x="48" y="241"/>
                  </a:lnTo>
                  <a:lnTo>
                    <a:pt x="48" y="240"/>
                  </a:lnTo>
                  <a:lnTo>
                    <a:pt x="49" y="240"/>
                  </a:lnTo>
                  <a:lnTo>
                    <a:pt x="49" y="241"/>
                  </a:lnTo>
                  <a:close/>
                  <a:moveTo>
                    <a:pt x="53" y="241"/>
                  </a:moveTo>
                  <a:lnTo>
                    <a:pt x="53" y="240"/>
                  </a:lnTo>
                  <a:lnTo>
                    <a:pt x="53" y="240"/>
                  </a:lnTo>
                  <a:lnTo>
                    <a:pt x="53" y="240"/>
                  </a:lnTo>
                  <a:lnTo>
                    <a:pt x="53" y="241"/>
                  </a:lnTo>
                  <a:close/>
                  <a:moveTo>
                    <a:pt x="52" y="240"/>
                  </a:moveTo>
                  <a:lnTo>
                    <a:pt x="52" y="241"/>
                  </a:lnTo>
                  <a:lnTo>
                    <a:pt x="52" y="240"/>
                  </a:lnTo>
                  <a:close/>
                  <a:moveTo>
                    <a:pt x="53" y="240"/>
                  </a:moveTo>
                  <a:lnTo>
                    <a:pt x="53" y="240"/>
                  </a:lnTo>
                  <a:lnTo>
                    <a:pt x="53" y="240"/>
                  </a:lnTo>
                  <a:close/>
                  <a:moveTo>
                    <a:pt x="48" y="240"/>
                  </a:moveTo>
                  <a:lnTo>
                    <a:pt x="48" y="240"/>
                  </a:lnTo>
                  <a:lnTo>
                    <a:pt x="48" y="240"/>
                  </a:lnTo>
                  <a:lnTo>
                    <a:pt x="48" y="240"/>
                  </a:lnTo>
                  <a:lnTo>
                    <a:pt x="48" y="240"/>
                  </a:lnTo>
                  <a:close/>
                  <a:moveTo>
                    <a:pt x="51" y="240"/>
                  </a:moveTo>
                  <a:lnTo>
                    <a:pt x="50" y="240"/>
                  </a:lnTo>
                  <a:lnTo>
                    <a:pt x="51" y="240"/>
                  </a:lnTo>
                  <a:lnTo>
                    <a:pt x="50" y="240"/>
                  </a:lnTo>
                  <a:lnTo>
                    <a:pt x="51" y="240"/>
                  </a:lnTo>
                  <a:close/>
                  <a:moveTo>
                    <a:pt x="53" y="240"/>
                  </a:moveTo>
                  <a:lnTo>
                    <a:pt x="53" y="240"/>
                  </a:lnTo>
                  <a:lnTo>
                    <a:pt x="53" y="240"/>
                  </a:lnTo>
                  <a:close/>
                  <a:moveTo>
                    <a:pt x="52" y="240"/>
                  </a:moveTo>
                  <a:lnTo>
                    <a:pt x="51" y="240"/>
                  </a:lnTo>
                  <a:lnTo>
                    <a:pt x="51" y="240"/>
                  </a:lnTo>
                  <a:lnTo>
                    <a:pt x="51" y="240"/>
                  </a:lnTo>
                  <a:lnTo>
                    <a:pt x="52" y="240"/>
                  </a:lnTo>
                  <a:close/>
                  <a:moveTo>
                    <a:pt x="52" y="240"/>
                  </a:moveTo>
                  <a:lnTo>
                    <a:pt x="52" y="240"/>
                  </a:lnTo>
                  <a:lnTo>
                    <a:pt x="52" y="240"/>
                  </a:lnTo>
                  <a:close/>
                  <a:moveTo>
                    <a:pt x="54" y="240"/>
                  </a:moveTo>
                  <a:lnTo>
                    <a:pt x="53" y="240"/>
                  </a:lnTo>
                  <a:lnTo>
                    <a:pt x="54" y="240"/>
                  </a:lnTo>
                  <a:close/>
                  <a:moveTo>
                    <a:pt x="55" y="239"/>
                  </a:moveTo>
                  <a:lnTo>
                    <a:pt x="54" y="239"/>
                  </a:lnTo>
                  <a:lnTo>
                    <a:pt x="55" y="239"/>
                  </a:lnTo>
                  <a:close/>
                  <a:moveTo>
                    <a:pt x="49" y="239"/>
                  </a:moveTo>
                  <a:lnTo>
                    <a:pt x="49" y="239"/>
                  </a:lnTo>
                  <a:lnTo>
                    <a:pt x="49" y="239"/>
                  </a:lnTo>
                  <a:close/>
                  <a:moveTo>
                    <a:pt x="54" y="239"/>
                  </a:moveTo>
                  <a:lnTo>
                    <a:pt x="53" y="239"/>
                  </a:lnTo>
                  <a:lnTo>
                    <a:pt x="54" y="239"/>
                  </a:lnTo>
                  <a:lnTo>
                    <a:pt x="53" y="240"/>
                  </a:lnTo>
                  <a:lnTo>
                    <a:pt x="53" y="239"/>
                  </a:lnTo>
                  <a:lnTo>
                    <a:pt x="53" y="240"/>
                  </a:lnTo>
                  <a:lnTo>
                    <a:pt x="53" y="239"/>
                  </a:lnTo>
                  <a:lnTo>
                    <a:pt x="54" y="239"/>
                  </a:lnTo>
                  <a:close/>
                  <a:moveTo>
                    <a:pt x="50" y="239"/>
                  </a:moveTo>
                  <a:lnTo>
                    <a:pt x="50" y="239"/>
                  </a:lnTo>
                  <a:lnTo>
                    <a:pt x="50" y="239"/>
                  </a:lnTo>
                  <a:close/>
                  <a:moveTo>
                    <a:pt x="49" y="239"/>
                  </a:moveTo>
                  <a:lnTo>
                    <a:pt x="49" y="239"/>
                  </a:lnTo>
                  <a:lnTo>
                    <a:pt x="49" y="239"/>
                  </a:lnTo>
                  <a:lnTo>
                    <a:pt x="49" y="239"/>
                  </a:lnTo>
                  <a:lnTo>
                    <a:pt x="49" y="239"/>
                  </a:lnTo>
                  <a:lnTo>
                    <a:pt x="49" y="239"/>
                  </a:lnTo>
                  <a:lnTo>
                    <a:pt x="49" y="239"/>
                  </a:lnTo>
                  <a:close/>
                  <a:moveTo>
                    <a:pt x="52" y="239"/>
                  </a:moveTo>
                  <a:lnTo>
                    <a:pt x="52" y="239"/>
                  </a:lnTo>
                  <a:lnTo>
                    <a:pt x="52" y="239"/>
                  </a:lnTo>
                  <a:lnTo>
                    <a:pt x="52" y="239"/>
                  </a:lnTo>
                  <a:lnTo>
                    <a:pt x="52" y="239"/>
                  </a:lnTo>
                  <a:close/>
                  <a:moveTo>
                    <a:pt x="55" y="239"/>
                  </a:moveTo>
                  <a:lnTo>
                    <a:pt x="55" y="239"/>
                  </a:lnTo>
                  <a:lnTo>
                    <a:pt x="55" y="239"/>
                  </a:lnTo>
                  <a:lnTo>
                    <a:pt x="55" y="239"/>
                  </a:lnTo>
                  <a:lnTo>
                    <a:pt x="55" y="239"/>
                  </a:lnTo>
                  <a:lnTo>
                    <a:pt x="55" y="239"/>
                  </a:lnTo>
                  <a:lnTo>
                    <a:pt x="55" y="239"/>
                  </a:lnTo>
                  <a:close/>
                  <a:moveTo>
                    <a:pt x="52" y="239"/>
                  </a:moveTo>
                  <a:lnTo>
                    <a:pt x="52" y="239"/>
                  </a:lnTo>
                  <a:lnTo>
                    <a:pt x="53" y="239"/>
                  </a:lnTo>
                  <a:lnTo>
                    <a:pt x="52" y="239"/>
                  </a:lnTo>
                  <a:lnTo>
                    <a:pt x="52" y="239"/>
                  </a:lnTo>
                  <a:lnTo>
                    <a:pt x="52" y="239"/>
                  </a:lnTo>
                  <a:lnTo>
                    <a:pt x="51" y="239"/>
                  </a:lnTo>
                  <a:lnTo>
                    <a:pt x="51" y="240"/>
                  </a:lnTo>
                  <a:lnTo>
                    <a:pt x="51" y="239"/>
                  </a:lnTo>
                  <a:lnTo>
                    <a:pt x="50" y="239"/>
                  </a:lnTo>
                  <a:lnTo>
                    <a:pt x="51" y="239"/>
                  </a:lnTo>
                  <a:lnTo>
                    <a:pt x="50" y="239"/>
                  </a:lnTo>
                  <a:lnTo>
                    <a:pt x="50" y="240"/>
                  </a:lnTo>
                  <a:lnTo>
                    <a:pt x="50" y="240"/>
                  </a:lnTo>
                  <a:lnTo>
                    <a:pt x="50" y="240"/>
                  </a:lnTo>
                  <a:lnTo>
                    <a:pt x="50" y="240"/>
                  </a:lnTo>
                  <a:lnTo>
                    <a:pt x="49" y="240"/>
                  </a:lnTo>
                  <a:lnTo>
                    <a:pt x="50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39"/>
                  </a:lnTo>
                  <a:lnTo>
                    <a:pt x="50" y="239"/>
                  </a:lnTo>
                  <a:lnTo>
                    <a:pt x="50" y="239"/>
                  </a:lnTo>
                  <a:lnTo>
                    <a:pt x="51" y="239"/>
                  </a:lnTo>
                  <a:lnTo>
                    <a:pt x="50" y="239"/>
                  </a:lnTo>
                  <a:lnTo>
                    <a:pt x="51" y="239"/>
                  </a:lnTo>
                  <a:lnTo>
                    <a:pt x="50" y="239"/>
                  </a:lnTo>
                  <a:lnTo>
                    <a:pt x="51" y="239"/>
                  </a:lnTo>
                  <a:lnTo>
                    <a:pt x="51" y="239"/>
                  </a:lnTo>
                  <a:lnTo>
                    <a:pt x="51" y="239"/>
                  </a:lnTo>
                  <a:lnTo>
                    <a:pt x="52" y="239"/>
                  </a:lnTo>
                  <a:lnTo>
                    <a:pt x="51" y="239"/>
                  </a:lnTo>
                  <a:lnTo>
                    <a:pt x="52" y="239"/>
                  </a:lnTo>
                  <a:close/>
                  <a:moveTo>
                    <a:pt x="50" y="238"/>
                  </a:moveTo>
                  <a:lnTo>
                    <a:pt x="51" y="238"/>
                  </a:lnTo>
                  <a:lnTo>
                    <a:pt x="50" y="238"/>
                  </a:lnTo>
                  <a:lnTo>
                    <a:pt x="50" y="239"/>
                  </a:lnTo>
                  <a:lnTo>
                    <a:pt x="50" y="238"/>
                  </a:lnTo>
                  <a:close/>
                  <a:moveTo>
                    <a:pt x="50" y="238"/>
                  </a:moveTo>
                  <a:lnTo>
                    <a:pt x="50" y="238"/>
                  </a:lnTo>
                  <a:lnTo>
                    <a:pt x="50" y="238"/>
                  </a:lnTo>
                  <a:lnTo>
                    <a:pt x="50" y="238"/>
                  </a:lnTo>
                  <a:lnTo>
                    <a:pt x="50" y="238"/>
                  </a:lnTo>
                  <a:close/>
                  <a:moveTo>
                    <a:pt x="57" y="238"/>
                  </a:moveTo>
                  <a:lnTo>
                    <a:pt x="56" y="238"/>
                  </a:lnTo>
                  <a:lnTo>
                    <a:pt x="57" y="238"/>
                  </a:lnTo>
                  <a:close/>
                  <a:moveTo>
                    <a:pt x="57" y="236"/>
                  </a:moveTo>
                  <a:lnTo>
                    <a:pt x="57" y="237"/>
                  </a:lnTo>
                  <a:lnTo>
                    <a:pt x="57" y="237"/>
                  </a:lnTo>
                  <a:lnTo>
                    <a:pt x="57" y="236"/>
                  </a:lnTo>
                  <a:lnTo>
                    <a:pt x="57" y="237"/>
                  </a:lnTo>
                  <a:lnTo>
                    <a:pt x="57" y="237"/>
                  </a:lnTo>
                  <a:lnTo>
                    <a:pt x="57" y="237"/>
                  </a:lnTo>
                  <a:lnTo>
                    <a:pt x="56" y="237"/>
                  </a:lnTo>
                  <a:lnTo>
                    <a:pt x="57" y="237"/>
                  </a:lnTo>
                  <a:lnTo>
                    <a:pt x="56" y="237"/>
                  </a:lnTo>
                  <a:lnTo>
                    <a:pt x="57" y="237"/>
                  </a:lnTo>
                  <a:lnTo>
                    <a:pt x="56" y="237"/>
                  </a:lnTo>
                  <a:lnTo>
                    <a:pt x="56" y="237"/>
                  </a:lnTo>
                  <a:lnTo>
                    <a:pt x="55" y="237"/>
                  </a:lnTo>
                  <a:lnTo>
                    <a:pt x="56" y="237"/>
                  </a:lnTo>
                  <a:lnTo>
                    <a:pt x="55" y="237"/>
                  </a:lnTo>
                  <a:lnTo>
                    <a:pt x="56" y="237"/>
                  </a:lnTo>
                  <a:lnTo>
                    <a:pt x="55" y="237"/>
                  </a:lnTo>
                  <a:lnTo>
                    <a:pt x="56" y="237"/>
                  </a:lnTo>
                  <a:lnTo>
                    <a:pt x="56" y="237"/>
                  </a:lnTo>
                  <a:lnTo>
                    <a:pt x="56" y="237"/>
                  </a:lnTo>
                  <a:lnTo>
                    <a:pt x="55" y="237"/>
                  </a:lnTo>
                  <a:lnTo>
                    <a:pt x="56" y="237"/>
                  </a:lnTo>
                  <a:lnTo>
                    <a:pt x="56" y="237"/>
                  </a:lnTo>
                  <a:lnTo>
                    <a:pt x="56" y="237"/>
                  </a:lnTo>
                  <a:lnTo>
                    <a:pt x="57" y="237"/>
                  </a:lnTo>
                  <a:lnTo>
                    <a:pt x="57" y="236"/>
                  </a:lnTo>
                  <a:lnTo>
                    <a:pt x="57" y="237"/>
                  </a:lnTo>
                  <a:lnTo>
                    <a:pt x="57" y="236"/>
                  </a:lnTo>
                  <a:close/>
                  <a:moveTo>
                    <a:pt x="57" y="236"/>
                  </a:moveTo>
                  <a:lnTo>
                    <a:pt x="57" y="236"/>
                  </a:lnTo>
                  <a:lnTo>
                    <a:pt x="57" y="236"/>
                  </a:lnTo>
                  <a:close/>
                  <a:moveTo>
                    <a:pt x="62" y="236"/>
                  </a:move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7"/>
                  </a:lnTo>
                  <a:lnTo>
                    <a:pt x="62" y="237"/>
                  </a:lnTo>
                  <a:lnTo>
                    <a:pt x="62" y="236"/>
                  </a:lnTo>
                  <a:lnTo>
                    <a:pt x="61" y="236"/>
                  </a:lnTo>
                  <a:lnTo>
                    <a:pt x="62" y="236"/>
                  </a:lnTo>
                  <a:close/>
                  <a:moveTo>
                    <a:pt x="62" y="236"/>
                  </a:moveTo>
                  <a:lnTo>
                    <a:pt x="63" y="236"/>
                  </a:lnTo>
                  <a:lnTo>
                    <a:pt x="62" y="236"/>
                  </a:lnTo>
                  <a:close/>
                  <a:moveTo>
                    <a:pt x="59" y="236"/>
                  </a:moveTo>
                  <a:lnTo>
                    <a:pt x="59" y="236"/>
                  </a:lnTo>
                  <a:lnTo>
                    <a:pt x="59" y="235"/>
                  </a:lnTo>
                  <a:lnTo>
                    <a:pt x="59" y="236"/>
                  </a:lnTo>
                  <a:close/>
                  <a:moveTo>
                    <a:pt x="51" y="235"/>
                  </a:moveTo>
                  <a:lnTo>
                    <a:pt x="51" y="236"/>
                  </a:lnTo>
                  <a:lnTo>
                    <a:pt x="51" y="235"/>
                  </a:lnTo>
                  <a:lnTo>
                    <a:pt x="51" y="236"/>
                  </a:lnTo>
                  <a:lnTo>
                    <a:pt x="51" y="235"/>
                  </a:lnTo>
                  <a:close/>
                  <a:moveTo>
                    <a:pt x="62" y="236"/>
                  </a:moveTo>
                  <a:lnTo>
                    <a:pt x="62" y="235"/>
                  </a:lnTo>
                  <a:lnTo>
                    <a:pt x="62" y="236"/>
                  </a:lnTo>
                  <a:close/>
                  <a:moveTo>
                    <a:pt x="59" y="235"/>
                  </a:moveTo>
                  <a:lnTo>
                    <a:pt x="60" y="235"/>
                  </a:lnTo>
                  <a:lnTo>
                    <a:pt x="59" y="236"/>
                  </a:lnTo>
                  <a:lnTo>
                    <a:pt x="59" y="235"/>
                  </a:lnTo>
                  <a:close/>
                  <a:moveTo>
                    <a:pt x="62" y="235"/>
                  </a:moveTo>
                  <a:lnTo>
                    <a:pt x="62" y="235"/>
                  </a:lnTo>
                  <a:lnTo>
                    <a:pt x="62" y="235"/>
                  </a:lnTo>
                  <a:lnTo>
                    <a:pt x="62" y="235"/>
                  </a:lnTo>
                  <a:lnTo>
                    <a:pt x="62" y="235"/>
                  </a:lnTo>
                  <a:close/>
                  <a:moveTo>
                    <a:pt x="62" y="235"/>
                  </a:moveTo>
                  <a:lnTo>
                    <a:pt x="63" y="235"/>
                  </a:lnTo>
                  <a:lnTo>
                    <a:pt x="62" y="235"/>
                  </a:lnTo>
                  <a:close/>
                  <a:moveTo>
                    <a:pt x="60" y="235"/>
                  </a:moveTo>
                  <a:lnTo>
                    <a:pt x="59" y="235"/>
                  </a:lnTo>
                  <a:lnTo>
                    <a:pt x="60" y="235"/>
                  </a:lnTo>
                  <a:close/>
                  <a:moveTo>
                    <a:pt x="60" y="233"/>
                  </a:moveTo>
                  <a:lnTo>
                    <a:pt x="60" y="233"/>
                  </a:lnTo>
                  <a:lnTo>
                    <a:pt x="60" y="233"/>
                  </a:lnTo>
                  <a:close/>
                  <a:moveTo>
                    <a:pt x="60" y="233"/>
                  </a:moveTo>
                  <a:lnTo>
                    <a:pt x="59" y="233"/>
                  </a:lnTo>
                  <a:lnTo>
                    <a:pt x="60" y="233"/>
                  </a:lnTo>
                  <a:close/>
                  <a:moveTo>
                    <a:pt x="60" y="233"/>
                  </a:moveTo>
                  <a:lnTo>
                    <a:pt x="59" y="233"/>
                  </a:lnTo>
                  <a:lnTo>
                    <a:pt x="60" y="233"/>
                  </a:lnTo>
                  <a:close/>
                  <a:moveTo>
                    <a:pt x="60" y="233"/>
                  </a:moveTo>
                  <a:lnTo>
                    <a:pt x="59" y="233"/>
                  </a:lnTo>
                  <a:lnTo>
                    <a:pt x="60" y="232"/>
                  </a:lnTo>
                  <a:lnTo>
                    <a:pt x="60" y="233"/>
                  </a:lnTo>
                  <a:close/>
                  <a:moveTo>
                    <a:pt x="60" y="233"/>
                  </a:moveTo>
                  <a:lnTo>
                    <a:pt x="60" y="232"/>
                  </a:lnTo>
                  <a:lnTo>
                    <a:pt x="60" y="233"/>
                  </a:lnTo>
                  <a:close/>
                  <a:moveTo>
                    <a:pt x="61" y="232"/>
                  </a:moveTo>
                  <a:lnTo>
                    <a:pt x="61" y="232"/>
                  </a:lnTo>
                  <a:lnTo>
                    <a:pt x="61" y="232"/>
                  </a:lnTo>
                  <a:close/>
                  <a:moveTo>
                    <a:pt x="60" y="232"/>
                  </a:moveTo>
                  <a:lnTo>
                    <a:pt x="60" y="232"/>
                  </a:lnTo>
                  <a:lnTo>
                    <a:pt x="60" y="232"/>
                  </a:lnTo>
                  <a:close/>
                  <a:moveTo>
                    <a:pt x="60" y="232"/>
                  </a:moveTo>
                  <a:lnTo>
                    <a:pt x="60" y="232"/>
                  </a:lnTo>
                  <a:lnTo>
                    <a:pt x="59" y="232"/>
                  </a:lnTo>
                  <a:lnTo>
                    <a:pt x="60" y="232"/>
                  </a:lnTo>
                  <a:lnTo>
                    <a:pt x="59" y="232"/>
                  </a:lnTo>
                  <a:lnTo>
                    <a:pt x="59" y="232"/>
                  </a:lnTo>
                  <a:lnTo>
                    <a:pt x="60" y="232"/>
                  </a:lnTo>
                  <a:close/>
                  <a:moveTo>
                    <a:pt x="60" y="232"/>
                  </a:moveTo>
                  <a:lnTo>
                    <a:pt x="61" y="232"/>
                  </a:lnTo>
                  <a:lnTo>
                    <a:pt x="61" y="232"/>
                  </a:lnTo>
                  <a:lnTo>
                    <a:pt x="61" y="232"/>
                  </a:lnTo>
                  <a:lnTo>
                    <a:pt x="61" y="232"/>
                  </a:lnTo>
                  <a:lnTo>
                    <a:pt x="61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1" y="232"/>
                  </a:lnTo>
                  <a:lnTo>
                    <a:pt x="60" y="232"/>
                  </a:lnTo>
                  <a:lnTo>
                    <a:pt x="61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3"/>
                  </a:lnTo>
                  <a:lnTo>
                    <a:pt x="60" y="233"/>
                  </a:lnTo>
                  <a:lnTo>
                    <a:pt x="60" y="232"/>
                  </a:lnTo>
                  <a:lnTo>
                    <a:pt x="60" y="233"/>
                  </a:lnTo>
                  <a:lnTo>
                    <a:pt x="60" y="232"/>
                  </a:lnTo>
                  <a:lnTo>
                    <a:pt x="60" y="233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close/>
                  <a:moveTo>
                    <a:pt x="60" y="232"/>
                  </a:move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1"/>
                  </a:lnTo>
                  <a:lnTo>
                    <a:pt x="60" y="232"/>
                  </a:lnTo>
                  <a:close/>
                  <a:moveTo>
                    <a:pt x="60" y="231"/>
                  </a:move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1"/>
                  </a:lnTo>
                  <a:close/>
                  <a:moveTo>
                    <a:pt x="61" y="229"/>
                  </a:moveTo>
                  <a:lnTo>
                    <a:pt x="61" y="230"/>
                  </a:lnTo>
                  <a:lnTo>
                    <a:pt x="60" y="230"/>
                  </a:lnTo>
                  <a:lnTo>
                    <a:pt x="60" y="229"/>
                  </a:lnTo>
                  <a:lnTo>
                    <a:pt x="61" y="229"/>
                  </a:lnTo>
                  <a:close/>
                  <a:moveTo>
                    <a:pt x="57" y="229"/>
                  </a:moveTo>
                  <a:lnTo>
                    <a:pt x="57" y="229"/>
                  </a:lnTo>
                  <a:lnTo>
                    <a:pt x="57" y="229"/>
                  </a:lnTo>
                  <a:lnTo>
                    <a:pt x="57" y="229"/>
                  </a:lnTo>
                  <a:lnTo>
                    <a:pt x="57" y="229"/>
                  </a:lnTo>
                  <a:close/>
                  <a:moveTo>
                    <a:pt x="58" y="229"/>
                  </a:moveTo>
                  <a:lnTo>
                    <a:pt x="57" y="229"/>
                  </a:lnTo>
                  <a:lnTo>
                    <a:pt x="58" y="229"/>
                  </a:lnTo>
                  <a:lnTo>
                    <a:pt x="57" y="229"/>
                  </a:lnTo>
                  <a:lnTo>
                    <a:pt x="58" y="229"/>
                  </a:lnTo>
                  <a:close/>
                  <a:moveTo>
                    <a:pt x="60" y="229"/>
                  </a:moveTo>
                  <a:lnTo>
                    <a:pt x="60" y="229"/>
                  </a:lnTo>
                  <a:lnTo>
                    <a:pt x="60" y="229"/>
                  </a:lnTo>
                  <a:lnTo>
                    <a:pt x="60" y="229"/>
                  </a:lnTo>
                  <a:lnTo>
                    <a:pt x="60" y="229"/>
                  </a:lnTo>
                  <a:lnTo>
                    <a:pt x="60" y="229"/>
                  </a:lnTo>
                  <a:lnTo>
                    <a:pt x="60" y="229"/>
                  </a:lnTo>
                  <a:lnTo>
                    <a:pt x="60" y="229"/>
                  </a:lnTo>
                  <a:lnTo>
                    <a:pt x="60" y="229"/>
                  </a:lnTo>
                  <a:lnTo>
                    <a:pt x="60" y="229"/>
                  </a:lnTo>
                  <a:lnTo>
                    <a:pt x="60" y="229"/>
                  </a:lnTo>
                  <a:close/>
                  <a:moveTo>
                    <a:pt x="60" y="229"/>
                  </a:moveTo>
                  <a:lnTo>
                    <a:pt x="59" y="229"/>
                  </a:lnTo>
                  <a:lnTo>
                    <a:pt x="59" y="228"/>
                  </a:lnTo>
                  <a:lnTo>
                    <a:pt x="60" y="229"/>
                  </a:lnTo>
                  <a:close/>
                  <a:moveTo>
                    <a:pt x="59" y="228"/>
                  </a:moveTo>
                  <a:lnTo>
                    <a:pt x="59" y="229"/>
                  </a:lnTo>
                  <a:lnTo>
                    <a:pt x="59" y="228"/>
                  </a:lnTo>
                  <a:close/>
                  <a:moveTo>
                    <a:pt x="59" y="228"/>
                  </a:moveTo>
                  <a:lnTo>
                    <a:pt x="59" y="228"/>
                  </a:lnTo>
                  <a:lnTo>
                    <a:pt x="59" y="228"/>
                  </a:lnTo>
                  <a:lnTo>
                    <a:pt x="59" y="228"/>
                  </a:lnTo>
                  <a:lnTo>
                    <a:pt x="59" y="228"/>
                  </a:lnTo>
                  <a:close/>
                  <a:moveTo>
                    <a:pt x="63" y="229"/>
                  </a:moveTo>
                  <a:lnTo>
                    <a:pt x="62" y="229"/>
                  </a:lnTo>
                  <a:lnTo>
                    <a:pt x="62" y="229"/>
                  </a:lnTo>
                  <a:lnTo>
                    <a:pt x="61" y="229"/>
                  </a:lnTo>
                  <a:lnTo>
                    <a:pt x="62" y="229"/>
                  </a:lnTo>
                  <a:lnTo>
                    <a:pt x="62" y="229"/>
                  </a:lnTo>
                  <a:lnTo>
                    <a:pt x="63" y="229"/>
                  </a:lnTo>
                  <a:lnTo>
                    <a:pt x="63" y="228"/>
                  </a:lnTo>
                  <a:lnTo>
                    <a:pt x="63" y="228"/>
                  </a:lnTo>
                  <a:lnTo>
                    <a:pt x="63" y="228"/>
                  </a:lnTo>
                  <a:lnTo>
                    <a:pt x="63" y="228"/>
                  </a:lnTo>
                  <a:lnTo>
                    <a:pt x="63" y="228"/>
                  </a:lnTo>
                  <a:lnTo>
                    <a:pt x="63" y="229"/>
                  </a:lnTo>
                  <a:close/>
                  <a:moveTo>
                    <a:pt x="60" y="228"/>
                  </a:moveTo>
                  <a:lnTo>
                    <a:pt x="60" y="228"/>
                  </a:lnTo>
                  <a:lnTo>
                    <a:pt x="60" y="228"/>
                  </a:lnTo>
                  <a:close/>
                  <a:moveTo>
                    <a:pt x="61" y="227"/>
                  </a:moveTo>
                  <a:lnTo>
                    <a:pt x="61" y="228"/>
                  </a:lnTo>
                  <a:lnTo>
                    <a:pt x="61" y="228"/>
                  </a:lnTo>
                  <a:lnTo>
                    <a:pt x="61" y="228"/>
                  </a:lnTo>
                  <a:lnTo>
                    <a:pt x="61" y="227"/>
                  </a:lnTo>
                  <a:lnTo>
                    <a:pt x="61" y="227"/>
                  </a:lnTo>
                  <a:close/>
                  <a:moveTo>
                    <a:pt x="63" y="227"/>
                  </a:moveTo>
                  <a:lnTo>
                    <a:pt x="63" y="228"/>
                  </a:lnTo>
                  <a:lnTo>
                    <a:pt x="63" y="228"/>
                  </a:lnTo>
                  <a:lnTo>
                    <a:pt x="63" y="228"/>
                  </a:lnTo>
                  <a:lnTo>
                    <a:pt x="62" y="228"/>
                  </a:lnTo>
                  <a:lnTo>
                    <a:pt x="63" y="228"/>
                  </a:lnTo>
                  <a:lnTo>
                    <a:pt x="62" y="228"/>
                  </a:lnTo>
                  <a:lnTo>
                    <a:pt x="63" y="228"/>
                  </a:lnTo>
                  <a:lnTo>
                    <a:pt x="63" y="228"/>
                  </a:lnTo>
                  <a:lnTo>
                    <a:pt x="63" y="228"/>
                  </a:lnTo>
                  <a:lnTo>
                    <a:pt x="63" y="227"/>
                  </a:lnTo>
                  <a:close/>
                  <a:moveTo>
                    <a:pt x="61" y="227"/>
                  </a:moveTo>
                  <a:lnTo>
                    <a:pt x="61" y="228"/>
                  </a:lnTo>
                  <a:lnTo>
                    <a:pt x="61" y="227"/>
                  </a:lnTo>
                  <a:close/>
                  <a:moveTo>
                    <a:pt x="60" y="227"/>
                  </a:moveTo>
                  <a:lnTo>
                    <a:pt x="60" y="227"/>
                  </a:lnTo>
                  <a:lnTo>
                    <a:pt x="60" y="227"/>
                  </a:lnTo>
                  <a:close/>
                  <a:moveTo>
                    <a:pt x="64" y="226"/>
                  </a:moveTo>
                  <a:lnTo>
                    <a:pt x="64" y="227"/>
                  </a:lnTo>
                  <a:lnTo>
                    <a:pt x="64" y="228"/>
                  </a:lnTo>
                  <a:lnTo>
                    <a:pt x="64" y="227"/>
                  </a:lnTo>
                  <a:lnTo>
                    <a:pt x="64" y="228"/>
                  </a:lnTo>
                  <a:lnTo>
                    <a:pt x="64" y="227"/>
                  </a:lnTo>
                  <a:lnTo>
                    <a:pt x="64" y="228"/>
                  </a:lnTo>
                  <a:lnTo>
                    <a:pt x="63" y="228"/>
                  </a:lnTo>
                  <a:lnTo>
                    <a:pt x="64" y="227"/>
                  </a:lnTo>
                  <a:lnTo>
                    <a:pt x="64" y="226"/>
                  </a:lnTo>
                  <a:close/>
                  <a:moveTo>
                    <a:pt x="60" y="227"/>
                  </a:moveTo>
                  <a:lnTo>
                    <a:pt x="60" y="226"/>
                  </a:lnTo>
                  <a:lnTo>
                    <a:pt x="60" y="227"/>
                  </a:lnTo>
                  <a:close/>
                  <a:moveTo>
                    <a:pt x="61" y="226"/>
                  </a:moveTo>
                  <a:lnTo>
                    <a:pt x="61" y="227"/>
                  </a:lnTo>
                  <a:lnTo>
                    <a:pt x="61" y="226"/>
                  </a:lnTo>
                  <a:close/>
                  <a:moveTo>
                    <a:pt x="61" y="227"/>
                  </a:moveTo>
                  <a:lnTo>
                    <a:pt x="61" y="226"/>
                  </a:lnTo>
                  <a:lnTo>
                    <a:pt x="61" y="227"/>
                  </a:lnTo>
                  <a:close/>
                  <a:moveTo>
                    <a:pt x="57" y="226"/>
                  </a:moveTo>
                  <a:lnTo>
                    <a:pt x="57" y="226"/>
                  </a:lnTo>
                  <a:lnTo>
                    <a:pt x="57" y="226"/>
                  </a:lnTo>
                  <a:close/>
                  <a:moveTo>
                    <a:pt x="63" y="226"/>
                  </a:moveTo>
                  <a:lnTo>
                    <a:pt x="63" y="227"/>
                  </a:lnTo>
                  <a:lnTo>
                    <a:pt x="63" y="227"/>
                  </a:lnTo>
                  <a:lnTo>
                    <a:pt x="63" y="227"/>
                  </a:lnTo>
                  <a:lnTo>
                    <a:pt x="63" y="227"/>
                  </a:lnTo>
                  <a:lnTo>
                    <a:pt x="63" y="226"/>
                  </a:lnTo>
                  <a:lnTo>
                    <a:pt x="63" y="227"/>
                  </a:lnTo>
                  <a:lnTo>
                    <a:pt x="63" y="226"/>
                  </a:lnTo>
                  <a:lnTo>
                    <a:pt x="63" y="226"/>
                  </a:lnTo>
                  <a:close/>
                  <a:moveTo>
                    <a:pt x="61" y="226"/>
                  </a:moveTo>
                  <a:lnTo>
                    <a:pt x="60" y="226"/>
                  </a:lnTo>
                  <a:lnTo>
                    <a:pt x="61" y="226"/>
                  </a:lnTo>
                  <a:lnTo>
                    <a:pt x="60" y="226"/>
                  </a:lnTo>
                  <a:lnTo>
                    <a:pt x="61" y="226"/>
                  </a:lnTo>
                  <a:close/>
                  <a:moveTo>
                    <a:pt x="62" y="227"/>
                  </a:moveTo>
                  <a:lnTo>
                    <a:pt x="62" y="226"/>
                  </a:lnTo>
                  <a:lnTo>
                    <a:pt x="62" y="227"/>
                  </a:lnTo>
                  <a:close/>
                  <a:moveTo>
                    <a:pt x="64" y="226"/>
                  </a:moveTo>
                  <a:lnTo>
                    <a:pt x="64" y="226"/>
                  </a:lnTo>
                  <a:lnTo>
                    <a:pt x="64" y="226"/>
                  </a:lnTo>
                  <a:close/>
                  <a:moveTo>
                    <a:pt x="57" y="226"/>
                  </a:moveTo>
                  <a:lnTo>
                    <a:pt x="58" y="226"/>
                  </a:lnTo>
                  <a:lnTo>
                    <a:pt x="58" y="226"/>
                  </a:lnTo>
                  <a:lnTo>
                    <a:pt x="57" y="226"/>
                  </a:lnTo>
                  <a:close/>
                  <a:moveTo>
                    <a:pt x="62" y="226"/>
                  </a:moveTo>
                  <a:lnTo>
                    <a:pt x="62" y="226"/>
                  </a:lnTo>
                  <a:lnTo>
                    <a:pt x="62" y="226"/>
                  </a:lnTo>
                  <a:close/>
                  <a:moveTo>
                    <a:pt x="64" y="226"/>
                  </a:moveTo>
                  <a:lnTo>
                    <a:pt x="64" y="226"/>
                  </a:lnTo>
                  <a:lnTo>
                    <a:pt x="64" y="226"/>
                  </a:lnTo>
                  <a:lnTo>
                    <a:pt x="64" y="226"/>
                  </a:lnTo>
                  <a:lnTo>
                    <a:pt x="64" y="226"/>
                  </a:lnTo>
                  <a:close/>
                  <a:moveTo>
                    <a:pt x="57" y="226"/>
                  </a:moveTo>
                  <a:lnTo>
                    <a:pt x="57" y="226"/>
                  </a:lnTo>
                  <a:lnTo>
                    <a:pt x="58" y="226"/>
                  </a:lnTo>
                  <a:lnTo>
                    <a:pt x="57" y="226"/>
                  </a:lnTo>
                  <a:close/>
                  <a:moveTo>
                    <a:pt x="61" y="226"/>
                  </a:moveTo>
                  <a:lnTo>
                    <a:pt x="61" y="226"/>
                  </a:lnTo>
                  <a:lnTo>
                    <a:pt x="61" y="226"/>
                  </a:lnTo>
                  <a:close/>
                  <a:moveTo>
                    <a:pt x="60" y="226"/>
                  </a:moveTo>
                  <a:lnTo>
                    <a:pt x="60" y="226"/>
                  </a:lnTo>
                  <a:lnTo>
                    <a:pt x="60" y="226"/>
                  </a:lnTo>
                  <a:close/>
                  <a:moveTo>
                    <a:pt x="61" y="226"/>
                  </a:moveTo>
                  <a:lnTo>
                    <a:pt x="61" y="225"/>
                  </a:lnTo>
                  <a:lnTo>
                    <a:pt x="61" y="226"/>
                  </a:lnTo>
                  <a:close/>
                  <a:moveTo>
                    <a:pt x="60" y="225"/>
                  </a:moveTo>
                  <a:lnTo>
                    <a:pt x="60" y="226"/>
                  </a:lnTo>
                  <a:lnTo>
                    <a:pt x="60" y="225"/>
                  </a:lnTo>
                  <a:close/>
                  <a:moveTo>
                    <a:pt x="61" y="225"/>
                  </a:moveTo>
                  <a:lnTo>
                    <a:pt x="61" y="226"/>
                  </a:lnTo>
                  <a:lnTo>
                    <a:pt x="61" y="225"/>
                  </a:lnTo>
                  <a:lnTo>
                    <a:pt x="61" y="226"/>
                  </a:lnTo>
                  <a:lnTo>
                    <a:pt x="61" y="225"/>
                  </a:lnTo>
                  <a:close/>
                  <a:moveTo>
                    <a:pt x="60" y="225"/>
                  </a:moveTo>
                  <a:lnTo>
                    <a:pt x="60" y="226"/>
                  </a:lnTo>
                  <a:lnTo>
                    <a:pt x="60" y="225"/>
                  </a:lnTo>
                  <a:close/>
                  <a:moveTo>
                    <a:pt x="61" y="226"/>
                  </a:moveTo>
                  <a:lnTo>
                    <a:pt x="61" y="225"/>
                  </a:lnTo>
                  <a:lnTo>
                    <a:pt x="61" y="226"/>
                  </a:lnTo>
                  <a:close/>
                  <a:moveTo>
                    <a:pt x="61" y="226"/>
                  </a:moveTo>
                  <a:lnTo>
                    <a:pt x="61" y="227"/>
                  </a:lnTo>
                  <a:lnTo>
                    <a:pt x="61" y="226"/>
                  </a:lnTo>
                  <a:lnTo>
                    <a:pt x="61" y="226"/>
                  </a:lnTo>
                  <a:lnTo>
                    <a:pt x="61" y="226"/>
                  </a:lnTo>
                  <a:lnTo>
                    <a:pt x="61" y="226"/>
                  </a:lnTo>
                  <a:lnTo>
                    <a:pt x="61" y="226"/>
                  </a:lnTo>
                  <a:lnTo>
                    <a:pt x="62" y="226"/>
                  </a:lnTo>
                  <a:lnTo>
                    <a:pt x="61" y="226"/>
                  </a:lnTo>
                  <a:lnTo>
                    <a:pt x="62" y="226"/>
                  </a:lnTo>
                  <a:lnTo>
                    <a:pt x="62" y="225"/>
                  </a:lnTo>
                  <a:lnTo>
                    <a:pt x="61" y="226"/>
                  </a:lnTo>
                  <a:lnTo>
                    <a:pt x="61" y="225"/>
                  </a:lnTo>
                  <a:lnTo>
                    <a:pt x="62" y="225"/>
                  </a:lnTo>
                  <a:lnTo>
                    <a:pt x="62" y="226"/>
                  </a:lnTo>
                  <a:lnTo>
                    <a:pt x="62" y="225"/>
                  </a:lnTo>
                  <a:lnTo>
                    <a:pt x="62" y="226"/>
                  </a:lnTo>
                  <a:lnTo>
                    <a:pt x="61" y="226"/>
                  </a:lnTo>
                  <a:lnTo>
                    <a:pt x="61" y="226"/>
                  </a:lnTo>
                  <a:close/>
                  <a:moveTo>
                    <a:pt x="61" y="225"/>
                  </a:moveTo>
                  <a:lnTo>
                    <a:pt x="61" y="225"/>
                  </a:lnTo>
                  <a:lnTo>
                    <a:pt x="61" y="225"/>
                  </a:lnTo>
                  <a:close/>
                  <a:moveTo>
                    <a:pt x="61" y="225"/>
                  </a:move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close/>
                  <a:moveTo>
                    <a:pt x="61" y="225"/>
                  </a:moveTo>
                  <a:lnTo>
                    <a:pt x="61" y="224"/>
                  </a:lnTo>
                  <a:lnTo>
                    <a:pt x="61" y="225"/>
                  </a:lnTo>
                  <a:close/>
                  <a:moveTo>
                    <a:pt x="63" y="224"/>
                  </a:moveTo>
                  <a:lnTo>
                    <a:pt x="63" y="225"/>
                  </a:lnTo>
                  <a:lnTo>
                    <a:pt x="63" y="224"/>
                  </a:lnTo>
                  <a:lnTo>
                    <a:pt x="63" y="225"/>
                  </a:lnTo>
                  <a:lnTo>
                    <a:pt x="63" y="224"/>
                  </a:lnTo>
                  <a:close/>
                  <a:moveTo>
                    <a:pt x="61" y="224"/>
                  </a:move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4"/>
                  </a:lnTo>
                  <a:close/>
                  <a:moveTo>
                    <a:pt x="60" y="224"/>
                  </a:moveTo>
                  <a:lnTo>
                    <a:pt x="61" y="224"/>
                  </a:lnTo>
                  <a:lnTo>
                    <a:pt x="60" y="225"/>
                  </a:lnTo>
                  <a:lnTo>
                    <a:pt x="60" y="224"/>
                  </a:lnTo>
                  <a:lnTo>
                    <a:pt x="60" y="225"/>
                  </a:lnTo>
                  <a:lnTo>
                    <a:pt x="60" y="224"/>
                  </a:lnTo>
                  <a:lnTo>
                    <a:pt x="60" y="225"/>
                  </a:lnTo>
                  <a:lnTo>
                    <a:pt x="60" y="224"/>
                  </a:lnTo>
                  <a:close/>
                  <a:moveTo>
                    <a:pt x="61" y="224"/>
                  </a:moveTo>
                  <a:lnTo>
                    <a:pt x="61" y="224"/>
                  </a:lnTo>
                  <a:lnTo>
                    <a:pt x="61" y="224"/>
                  </a:lnTo>
                  <a:close/>
                  <a:moveTo>
                    <a:pt x="64" y="224"/>
                  </a:moveTo>
                  <a:lnTo>
                    <a:pt x="63" y="224"/>
                  </a:lnTo>
                  <a:lnTo>
                    <a:pt x="64" y="224"/>
                  </a:lnTo>
                  <a:close/>
                  <a:moveTo>
                    <a:pt x="64" y="224"/>
                  </a:moveTo>
                  <a:lnTo>
                    <a:pt x="64" y="224"/>
                  </a:lnTo>
                  <a:lnTo>
                    <a:pt x="63" y="224"/>
                  </a:lnTo>
                  <a:lnTo>
                    <a:pt x="64" y="224"/>
                  </a:lnTo>
                  <a:close/>
                  <a:moveTo>
                    <a:pt x="61" y="224"/>
                  </a:moveTo>
                  <a:lnTo>
                    <a:pt x="61" y="224"/>
                  </a:lnTo>
                  <a:lnTo>
                    <a:pt x="61" y="224"/>
                  </a:lnTo>
                  <a:close/>
                  <a:moveTo>
                    <a:pt x="60" y="224"/>
                  </a:moveTo>
                  <a:lnTo>
                    <a:pt x="60" y="224"/>
                  </a:lnTo>
                  <a:lnTo>
                    <a:pt x="60" y="224"/>
                  </a:lnTo>
                  <a:lnTo>
                    <a:pt x="59" y="224"/>
                  </a:lnTo>
                  <a:lnTo>
                    <a:pt x="60" y="224"/>
                  </a:lnTo>
                  <a:close/>
                  <a:moveTo>
                    <a:pt x="60" y="224"/>
                  </a:moveTo>
                  <a:lnTo>
                    <a:pt x="59" y="224"/>
                  </a:lnTo>
                  <a:lnTo>
                    <a:pt x="60" y="224"/>
                  </a:lnTo>
                  <a:close/>
                  <a:moveTo>
                    <a:pt x="62" y="223"/>
                  </a:moveTo>
                  <a:lnTo>
                    <a:pt x="62" y="222"/>
                  </a:lnTo>
                  <a:lnTo>
                    <a:pt x="62" y="223"/>
                  </a:lnTo>
                  <a:close/>
                  <a:moveTo>
                    <a:pt x="63" y="222"/>
                  </a:moveTo>
                  <a:lnTo>
                    <a:pt x="62" y="222"/>
                  </a:lnTo>
                  <a:lnTo>
                    <a:pt x="62" y="223"/>
                  </a:lnTo>
                  <a:lnTo>
                    <a:pt x="62" y="222"/>
                  </a:lnTo>
                  <a:lnTo>
                    <a:pt x="63" y="222"/>
                  </a:lnTo>
                  <a:close/>
                  <a:moveTo>
                    <a:pt x="67" y="222"/>
                  </a:moveTo>
                  <a:lnTo>
                    <a:pt x="67" y="222"/>
                  </a:lnTo>
                  <a:lnTo>
                    <a:pt x="67" y="222"/>
                  </a:lnTo>
                  <a:close/>
                  <a:moveTo>
                    <a:pt x="62" y="222"/>
                  </a:moveTo>
                  <a:lnTo>
                    <a:pt x="61" y="222"/>
                  </a:lnTo>
                  <a:lnTo>
                    <a:pt x="61" y="223"/>
                  </a:lnTo>
                  <a:lnTo>
                    <a:pt x="61" y="222"/>
                  </a:lnTo>
                  <a:lnTo>
                    <a:pt x="61" y="223"/>
                  </a:lnTo>
                  <a:lnTo>
                    <a:pt x="61" y="222"/>
                  </a:lnTo>
                  <a:lnTo>
                    <a:pt x="62" y="222"/>
                  </a:lnTo>
                  <a:lnTo>
                    <a:pt x="62" y="222"/>
                  </a:lnTo>
                  <a:lnTo>
                    <a:pt x="62" y="222"/>
                  </a:lnTo>
                  <a:close/>
                  <a:moveTo>
                    <a:pt x="63" y="222"/>
                  </a:moveTo>
                  <a:lnTo>
                    <a:pt x="62" y="222"/>
                  </a:lnTo>
                  <a:lnTo>
                    <a:pt x="62" y="222"/>
                  </a:lnTo>
                  <a:lnTo>
                    <a:pt x="63" y="222"/>
                  </a:lnTo>
                  <a:lnTo>
                    <a:pt x="63" y="222"/>
                  </a:lnTo>
                  <a:close/>
                  <a:moveTo>
                    <a:pt x="65" y="222"/>
                  </a:moveTo>
                  <a:lnTo>
                    <a:pt x="65" y="222"/>
                  </a:lnTo>
                  <a:lnTo>
                    <a:pt x="65" y="222"/>
                  </a:lnTo>
                  <a:lnTo>
                    <a:pt x="65" y="222"/>
                  </a:lnTo>
                  <a:lnTo>
                    <a:pt x="65" y="222"/>
                  </a:lnTo>
                  <a:lnTo>
                    <a:pt x="65" y="222"/>
                  </a:lnTo>
                  <a:lnTo>
                    <a:pt x="65" y="222"/>
                  </a:lnTo>
                  <a:lnTo>
                    <a:pt x="65" y="222"/>
                  </a:lnTo>
                  <a:lnTo>
                    <a:pt x="65" y="222"/>
                  </a:lnTo>
                  <a:close/>
                  <a:moveTo>
                    <a:pt x="67" y="222"/>
                  </a:moveTo>
                  <a:lnTo>
                    <a:pt x="67" y="222"/>
                  </a:lnTo>
                  <a:lnTo>
                    <a:pt x="67" y="222"/>
                  </a:lnTo>
                  <a:lnTo>
                    <a:pt x="66" y="222"/>
                  </a:lnTo>
                  <a:lnTo>
                    <a:pt x="66" y="222"/>
                  </a:lnTo>
                  <a:lnTo>
                    <a:pt x="67" y="222"/>
                  </a:lnTo>
                  <a:lnTo>
                    <a:pt x="67" y="222"/>
                  </a:lnTo>
                  <a:close/>
                  <a:moveTo>
                    <a:pt x="61" y="221"/>
                  </a:moveTo>
                  <a:lnTo>
                    <a:pt x="61" y="222"/>
                  </a:lnTo>
                  <a:lnTo>
                    <a:pt x="61" y="221"/>
                  </a:lnTo>
                  <a:lnTo>
                    <a:pt x="61" y="222"/>
                  </a:lnTo>
                  <a:lnTo>
                    <a:pt x="61" y="221"/>
                  </a:lnTo>
                  <a:close/>
                  <a:moveTo>
                    <a:pt x="61" y="221"/>
                  </a:moveTo>
                  <a:lnTo>
                    <a:pt x="61" y="221"/>
                  </a:lnTo>
                  <a:lnTo>
                    <a:pt x="61" y="221"/>
                  </a:lnTo>
                  <a:close/>
                  <a:moveTo>
                    <a:pt x="64" y="221"/>
                  </a:moveTo>
                  <a:lnTo>
                    <a:pt x="64" y="221"/>
                  </a:lnTo>
                  <a:lnTo>
                    <a:pt x="64" y="221"/>
                  </a:lnTo>
                  <a:lnTo>
                    <a:pt x="64" y="222"/>
                  </a:lnTo>
                  <a:lnTo>
                    <a:pt x="64" y="222"/>
                  </a:lnTo>
                  <a:lnTo>
                    <a:pt x="64" y="222"/>
                  </a:lnTo>
                  <a:lnTo>
                    <a:pt x="64" y="223"/>
                  </a:lnTo>
                  <a:lnTo>
                    <a:pt x="64" y="222"/>
                  </a:lnTo>
                  <a:lnTo>
                    <a:pt x="64" y="223"/>
                  </a:lnTo>
                  <a:lnTo>
                    <a:pt x="64" y="222"/>
                  </a:lnTo>
                  <a:lnTo>
                    <a:pt x="64" y="222"/>
                  </a:lnTo>
                  <a:lnTo>
                    <a:pt x="64" y="222"/>
                  </a:lnTo>
                  <a:lnTo>
                    <a:pt x="64" y="222"/>
                  </a:lnTo>
                  <a:lnTo>
                    <a:pt x="64" y="222"/>
                  </a:lnTo>
                  <a:lnTo>
                    <a:pt x="64" y="223"/>
                  </a:lnTo>
                  <a:lnTo>
                    <a:pt x="64" y="222"/>
                  </a:lnTo>
                  <a:lnTo>
                    <a:pt x="64" y="223"/>
                  </a:lnTo>
                  <a:lnTo>
                    <a:pt x="65" y="223"/>
                  </a:lnTo>
                  <a:lnTo>
                    <a:pt x="64" y="223"/>
                  </a:lnTo>
                  <a:lnTo>
                    <a:pt x="64" y="224"/>
                  </a:lnTo>
                  <a:lnTo>
                    <a:pt x="63" y="224"/>
                  </a:lnTo>
                  <a:lnTo>
                    <a:pt x="63" y="224"/>
                  </a:lnTo>
                  <a:lnTo>
                    <a:pt x="63" y="224"/>
                  </a:lnTo>
                  <a:lnTo>
                    <a:pt x="62" y="224"/>
                  </a:lnTo>
                  <a:lnTo>
                    <a:pt x="61" y="224"/>
                  </a:lnTo>
                  <a:lnTo>
                    <a:pt x="62" y="224"/>
                  </a:lnTo>
                  <a:lnTo>
                    <a:pt x="62" y="224"/>
                  </a:lnTo>
                  <a:lnTo>
                    <a:pt x="63" y="224"/>
                  </a:lnTo>
                  <a:lnTo>
                    <a:pt x="62" y="224"/>
                  </a:lnTo>
                  <a:lnTo>
                    <a:pt x="63" y="224"/>
                  </a:lnTo>
                  <a:lnTo>
                    <a:pt x="63" y="224"/>
                  </a:lnTo>
                  <a:lnTo>
                    <a:pt x="63" y="223"/>
                  </a:lnTo>
                  <a:lnTo>
                    <a:pt x="63" y="224"/>
                  </a:lnTo>
                  <a:lnTo>
                    <a:pt x="63" y="223"/>
                  </a:lnTo>
                  <a:lnTo>
                    <a:pt x="63" y="224"/>
                  </a:lnTo>
                  <a:lnTo>
                    <a:pt x="63" y="223"/>
                  </a:lnTo>
                  <a:lnTo>
                    <a:pt x="63" y="224"/>
                  </a:lnTo>
                  <a:lnTo>
                    <a:pt x="62" y="224"/>
                  </a:lnTo>
                  <a:lnTo>
                    <a:pt x="62" y="223"/>
                  </a:lnTo>
                  <a:lnTo>
                    <a:pt x="63" y="223"/>
                  </a:lnTo>
                  <a:lnTo>
                    <a:pt x="63" y="223"/>
                  </a:lnTo>
                  <a:lnTo>
                    <a:pt x="63" y="222"/>
                  </a:lnTo>
                  <a:lnTo>
                    <a:pt x="64" y="222"/>
                  </a:lnTo>
                  <a:lnTo>
                    <a:pt x="64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4" y="222"/>
                  </a:lnTo>
                  <a:lnTo>
                    <a:pt x="64" y="221"/>
                  </a:lnTo>
                  <a:lnTo>
                    <a:pt x="64" y="221"/>
                  </a:lnTo>
                  <a:close/>
                  <a:moveTo>
                    <a:pt x="61" y="221"/>
                  </a:moveTo>
                  <a:lnTo>
                    <a:pt x="61" y="221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1" y="221"/>
                  </a:lnTo>
                  <a:close/>
                  <a:moveTo>
                    <a:pt x="61" y="221"/>
                  </a:moveTo>
                  <a:lnTo>
                    <a:pt x="61" y="221"/>
                  </a:lnTo>
                  <a:lnTo>
                    <a:pt x="61" y="221"/>
                  </a:lnTo>
                  <a:close/>
                  <a:moveTo>
                    <a:pt x="68" y="221"/>
                  </a:moveTo>
                  <a:lnTo>
                    <a:pt x="69" y="221"/>
                  </a:lnTo>
                  <a:lnTo>
                    <a:pt x="68" y="221"/>
                  </a:lnTo>
                  <a:lnTo>
                    <a:pt x="68" y="221"/>
                  </a:lnTo>
                  <a:lnTo>
                    <a:pt x="68" y="221"/>
                  </a:lnTo>
                  <a:lnTo>
                    <a:pt x="67" y="221"/>
                  </a:lnTo>
                  <a:lnTo>
                    <a:pt x="67" y="221"/>
                  </a:lnTo>
                  <a:lnTo>
                    <a:pt x="67" y="221"/>
                  </a:lnTo>
                  <a:lnTo>
                    <a:pt x="67" y="221"/>
                  </a:lnTo>
                  <a:lnTo>
                    <a:pt x="68" y="221"/>
                  </a:lnTo>
                  <a:lnTo>
                    <a:pt x="68" y="221"/>
                  </a:lnTo>
                  <a:close/>
                  <a:moveTo>
                    <a:pt x="66" y="221"/>
                  </a:moveTo>
                  <a:lnTo>
                    <a:pt x="67" y="221"/>
                  </a:lnTo>
                  <a:lnTo>
                    <a:pt x="67" y="221"/>
                  </a:lnTo>
                  <a:lnTo>
                    <a:pt x="66" y="221"/>
                  </a:lnTo>
                  <a:lnTo>
                    <a:pt x="66" y="222"/>
                  </a:lnTo>
                  <a:lnTo>
                    <a:pt x="65" y="222"/>
                  </a:lnTo>
                  <a:lnTo>
                    <a:pt x="66" y="221"/>
                  </a:lnTo>
                  <a:lnTo>
                    <a:pt x="65" y="222"/>
                  </a:lnTo>
                  <a:lnTo>
                    <a:pt x="66" y="221"/>
                  </a:lnTo>
                  <a:lnTo>
                    <a:pt x="65" y="221"/>
                  </a:lnTo>
                  <a:lnTo>
                    <a:pt x="65" y="222"/>
                  </a:lnTo>
                  <a:lnTo>
                    <a:pt x="65" y="221"/>
                  </a:lnTo>
                  <a:lnTo>
                    <a:pt x="65" y="222"/>
                  </a:lnTo>
                  <a:lnTo>
                    <a:pt x="65" y="221"/>
                  </a:lnTo>
                  <a:lnTo>
                    <a:pt x="65" y="221"/>
                  </a:lnTo>
                  <a:lnTo>
                    <a:pt x="65" y="221"/>
                  </a:lnTo>
                  <a:lnTo>
                    <a:pt x="65" y="221"/>
                  </a:lnTo>
                  <a:lnTo>
                    <a:pt x="65" y="220"/>
                  </a:lnTo>
                  <a:lnTo>
                    <a:pt x="65" y="221"/>
                  </a:lnTo>
                  <a:lnTo>
                    <a:pt x="66" y="221"/>
                  </a:lnTo>
                  <a:lnTo>
                    <a:pt x="66" y="220"/>
                  </a:lnTo>
                  <a:lnTo>
                    <a:pt x="66" y="221"/>
                  </a:lnTo>
                  <a:close/>
                  <a:moveTo>
                    <a:pt x="65" y="221"/>
                  </a:moveTo>
                  <a:lnTo>
                    <a:pt x="65" y="220"/>
                  </a:lnTo>
                  <a:lnTo>
                    <a:pt x="65" y="221"/>
                  </a:lnTo>
                  <a:close/>
                  <a:moveTo>
                    <a:pt x="64" y="220"/>
                  </a:moveTo>
                  <a:lnTo>
                    <a:pt x="64" y="221"/>
                  </a:lnTo>
                  <a:lnTo>
                    <a:pt x="64" y="220"/>
                  </a:lnTo>
                  <a:close/>
                  <a:moveTo>
                    <a:pt x="64" y="220"/>
                  </a:moveTo>
                  <a:lnTo>
                    <a:pt x="64" y="220"/>
                  </a:lnTo>
                  <a:lnTo>
                    <a:pt x="64" y="220"/>
                  </a:lnTo>
                  <a:close/>
                  <a:moveTo>
                    <a:pt x="63" y="219"/>
                  </a:moveTo>
                  <a:lnTo>
                    <a:pt x="63" y="220"/>
                  </a:lnTo>
                  <a:lnTo>
                    <a:pt x="63" y="219"/>
                  </a:lnTo>
                  <a:lnTo>
                    <a:pt x="63" y="220"/>
                  </a:lnTo>
                  <a:lnTo>
                    <a:pt x="63" y="219"/>
                  </a:lnTo>
                  <a:close/>
                  <a:moveTo>
                    <a:pt x="65" y="219"/>
                  </a:moveTo>
                  <a:lnTo>
                    <a:pt x="65" y="219"/>
                  </a:lnTo>
                  <a:lnTo>
                    <a:pt x="65" y="220"/>
                  </a:lnTo>
                  <a:lnTo>
                    <a:pt x="65" y="219"/>
                  </a:lnTo>
                  <a:close/>
                  <a:moveTo>
                    <a:pt x="64" y="219"/>
                  </a:moveTo>
                  <a:lnTo>
                    <a:pt x="64" y="220"/>
                  </a:lnTo>
                  <a:lnTo>
                    <a:pt x="64" y="220"/>
                  </a:lnTo>
                  <a:lnTo>
                    <a:pt x="64" y="219"/>
                  </a:lnTo>
                  <a:lnTo>
                    <a:pt x="64" y="220"/>
                  </a:lnTo>
                  <a:lnTo>
                    <a:pt x="64" y="219"/>
                  </a:lnTo>
                  <a:lnTo>
                    <a:pt x="64" y="219"/>
                  </a:lnTo>
                  <a:lnTo>
                    <a:pt x="64" y="219"/>
                  </a:lnTo>
                  <a:lnTo>
                    <a:pt x="64" y="220"/>
                  </a:lnTo>
                  <a:lnTo>
                    <a:pt x="64" y="219"/>
                  </a:lnTo>
                  <a:lnTo>
                    <a:pt x="64" y="219"/>
                  </a:lnTo>
                  <a:lnTo>
                    <a:pt x="64" y="219"/>
                  </a:lnTo>
                  <a:lnTo>
                    <a:pt x="64" y="219"/>
                  </a:lnTo>
                  <a:close/>
                  <a:moveTo>
                    <a:pt x="65" y="219"/>
                  </a:moveTo>
                  <a:lnTo>
                    <a:pt x="64" y="219"/>
                  </a:lnTo>
                  <a:lnTo>
                    <a:pt x="65" y="219"/>
                  </a:lnTo>
                  <a:lnTo>
                    <a:pt x="64" y="219"/>
                  </a:lnTo>
                  <a:lnTo>
                    <a:pt x="65" y="219"/>
                  </a:lnTo>
                  <a:close/>
                  <a:moveTo>
                    <a:pt x="66" y="219"/>
                  </a:moveTo>
                  <a:lnTo>
                    <a:pt x="67" y="219"/>
                  </a:lnTo>
                  <a:lnTo>
                    <a:pt x="66" y="219"/>
                  </a:lnTo>
                  <a:close/>
                  <a:moveTo>
                    <a:pt x="64" y="219"/>
                  </a:moveTo>
                  <a:lnTo>
                    <a:pt x="64" y="219"/>
                  </a:lnTo>
                  <a:lnTo>
                    <a:pt x="64" y="220"/>
                  </a:lnTo>
                  <a:lnTo>
                    <a:pt x="64" y="219"/>
                  </a:lnTo>
                  <a:lnTo>
                    <a:pt x="64" y="220"/>
                  </a:lnTo>
                  <a:lnTo>
                    <a:pt x="64" y="219"/>
                  </a:lnTo>
                  <a:lnTo>
                    <a:pt x="64" y="220"/>
                  </a:lnTo>
                  <a:lnTo>
                    <a:pt x="64" y="219"/>
                  </a:lnTo>
                  <a:lnTo>
                    <a:pt x="64" y="220"/>
                  </a:lnTo>
                  <a:lnTo>
                    <a:pt x="63" y="220"/>
                  </a:lnTo>
                  <a:lnTo>
                    <a:pt x="64" y="219"/>
                  </a:lnTo>
                  <a:lnTo>
                    <a:pt x="63" y="220"/>
                  </a:lnTo>
                  <a:lnTo>
                    <a:pt x="64" y="219"/>
                  </a:lnTo>
                  <a:lnTo>
                    <a:pt x="63" y="220"/>
                  </a:lnTo>
                  <a:lnTo>
                    <a:pt x="63" y="219"/>
                  </a:lnTo>
                  <a:lnTo>
                    <a:pt x="64" y="219"/>
                  </a:lnTo>
                  <a:lnTo>
                    <a:pt x="63" y="219"/>
                  </a:lnTo>
                  <a:lnTo>
                    <a:pt x="64" y="219"/>
                  </a:lnTo>
                  <a:lnTo>
                    <a:pt x="64" y="219"/>
                  </a:lnTo>
                  <a:close/>
                  <a:moveTo>
                    <a:pt x="62" y="219"/>
                  </a:moveTo>
                  <a:lnTo>
                    <a:pt x="61" y="219"/>
                  </a:lnTo>
                  <a:lnTo>
                    <a:pt x="62" y="219"/>
                  </a:lnTo>
                  <a:close/>
                  <a:moveTo>
                    <a:pt x="64" y="219"/>
                  </a:moveTo>
                  <a:lnTo>
                    <a:pt x="64" y="219"/>
                  </a:lnTo>
                  <a:lnTo>
                    <a:pt x="64" y="219"/>
                  </a:lnTo>
                  <a:close/>
                  <a:moveTo>
                    <a:pt x="64" y="219"/>
                  </a:moveTo>
                  <a:lnTo>
                    <a:pt x="64" y="219"/>
                  </a:lnTo>
                  <a:lnTo>
                    <a:pt x="64" y="219"/>
                  </a:lnTo>
                  <a:close/>
                  <a:moveTo>
                    <a:pt x="63" y="219"/>
                  </a:moveTo>
                  <a:lnTo>
                    <a:pt x="63" y="219"/>
                  </a:lnTo>
                  <a:lnTo>
                    <a:pt x="63" y="219"/>
                  </a:lnTo>
                  <a:close/>
                  <a:moveTo>
                    <a:pt x="64" y="219"/>
                  </a:moveTo>
                  <a:lnTo>
                    <a:pt x="63" y="219"/>
                  </a:lnTo>
                  <a:lnTo>
                    <a:pt x="64" y="219"/>
                  </a:lnTo>
                  <a:close/>
                  <a:moveTo>
                    <a:pt x="66" y="219"/>
                  </a:moveTo>
                  <a:lnTo>
                    <a:pt x="65" y="219"/>
                  </a:lnTo>
                  <a:lnTo>
                    <a:pt x="66" y="219"/>
                  </a:lnTo>
                  <a:lnTo>
                    <a:pt x="65" y="219"/>
                  </a:lnTo>
                  <a:lnTo>
                    <a:pt x="66" y="219"/>
                  </a:lnTo>
                  <a:close/>
                  <a:moveTo>
                    <a:pt x="63" y="219"/>
                  </a:moveTo>
                  <a:lnTo>
                    <a:pt x="63" y="219"/>
                  </a:lnTo>
                  <a:lnTo>
                    <a:pt x="63" y="219"/>
                  </a:lnTo>
                  <a:close/>
                  <a:moveTo>
                    <a:pt x="63" y="219"/>
                  </a:moveTo>
                  <a:lnTo>
                    <a:pt x="63" y="219"/>
                  </a:lnTo>
                  <a:lnTo>
                    <a:pt x="63" y="219"/>
                  </a:lnTo>
                  <a:close/>
                  <a:moveTo>
                    <a:pt x="67" y="219"/>
                  </a:moveTo>
                  <a:lnTo>
                    <a:pt x="67" y="219"/>
                  </a:lnTo>
                  <a:lnTo>
                    <a:pt x="68" y="218"/>
                  </a:lnTo>
                  <a:lnTo>
                    <a:pt x="68" y="218"/>
                  </a:lnTo>
                  <a:lnTo>
                    <a:pt x="68" y="219"/>
                  </a:lnTo>
                  <a:lnTo>
                    <a:pt x="68" y="219"/>
                  </a:lnTo>
                  <a:lnTo>
                    <a:pt x="67" y="219"/>
                  </a:lnTo>
                  <a:close/>
                  <a:moveTo>
                    <a:pt x="67" y="218"/>
                  </a:moveTo>
                  <a:lnTo>
                    <a:pt x="67" y="219"/>
                  </a:lnTo>
                  <a:lnTo>
                    <a:pt x="66" y="219"/>
                  </a:lnTo>
                  <a:lnTo>
                    <a:pt x="67" y="219"/>
                  </a:lnTo>
                  <a:lnTo>
                    <a:pt x="66" y="219"/>
                  </a:lnTo>
                  <a:lnTo>
                    <a:pt x="67" y="219"/>
                  </a:lnTo>
                  <a:lnTo>
                    <a:pt x="66" y="219"/>
                  </a:lnTo>
                  <a:lnTo>
                    <a:pt x="67" y="219"/>
                  </a:lnTo>
                  <a:lnTo>
                    <a:pt x="66" y="219"/>
                  </a:lnTo>
                  <a:lnTo>
                    <a:pt x="66" y="219"/>
                  </a:lnTo>
                  <a:lnTo>
                    <a:pt x="65" y="219"/>
                  </a:lnTo>
                  <a:lnTo>
                    <a:pt x="65" y="219"/>
                  </a:lnTo>
                  <a:lnTo>
                    <a:pt x="66" y="219"/>
                  </a:lnTo>
                  <a:lnTo>
                    <a:pt x="66" y="218"/>
                  </a:lnTo>
                  <a:lnTo>
                    <a:pt x="66" y="219"/>
                  </a:lnTo>
                  <a:lnTo>
                    <a:pt x="66" y="218"/>
                  </a:lnTo>
                  <a:lnTo>
                    <a:pt x="67" y="218"/>
                  </a:lnTo>
                  <a:close/>
                  <a:moveTo>
                    <a:pt x="67" y="218"/>
                  </a:moveTo>
                  <a:lnTo>
                    <a:pt x="67" y="218"/>
                  </a:lnTo>
                  <a:lnTo>
                    <a:pt x="67" y="219"/>
                  </a:lnTo>
                  <a:lnTo>
                    <a:pt x="67" y="219"/>
                  </a:lnTo>
                  <a:lnTo>
                    <a:pt x="67" y="219"/>
                  </a:lnTo>
                  <a:lnTo>
                    <a:pt x="67" y="218"/>
                  </a:lnTo>
                  <a:lnTo>
                    <a:pt x="67" y="218"/>
                  </a:lnTo>
                  <a:lnTo>
                    <a:pt x="67" y="218"/>
                  </a:lnTo>
                  <a:lnTo>
                    <a:pt x="67" y="218"/>
                  </a:lnTo>
                  <a:close/>
                  <a:moveTo>
                    <a:pt x="67" y="218"/>
                  </a:moveTo>
                  <a:lnTo>
                    <a:pt x="67" y="218"/>
                  </a:lnTo>
                  <a:lnTo>
                    <a:pt x="67" y="218"/>
                  </a:lnTo>
                  <a:close/>
                  <a:moveTo>
                    <a:pt x="67" y="218"/>
                  </a:moveTo>
                  <a:lnTo>
                    <a:pt x="66" y="218"/>
                  </a:lnTo>
                  <a:lnTo>
                    <a:pt x="67" y="218"/>
                  </a:lnTo>
                  <a:lnTo>
                    <a:pt x="66" y="218"/>
                  </a:lnTo>
                  <a:lnTo>
                    <a:pt x="67" y="218"/>
                  </a:lnTo>
                  <a:close/>
                  <a:moveTo>
                    <a:pt x="60" y="218"/>
                  </a:moveTo>
                  <a:lnTo>
                    <a:pt x="60" y="218"/>
                  </a:lnTo>
                  <a:lnTo>
                    <a:pt x="60" y="218"/>
                  </a:lnTo>
                  <a:close/>
                  <a:moveTo>
                    <a:pt x="60" y="217"/>
                  </a:moveTo>
                  <a:lnTo>
                    <a:pt x="60" y="218"/>
                  </a:lnTo>
                  <a:lnTo>
                    <a:pt x="60" y="218"/>
                  </a:lnTo>
                  <a:lnTo>
                    <a:pt x="60" y="217"/>
                  </a:lnTo>
                  <a:lnTo>
                    <a:pt x="60" y="217"/>
                  </a:lnTo>
                  <a:close/>
                  <a:moveTo>
                    <a:pt x="60" y="217"/>
                  </a:moveTo>
                  <a:lnTo>
                    <a:pt x="60" y="218"/>
                  </a:lnTo>
                  <a:lnTo>
                    <a:pt x="59" y="218"/>
                  </a:lnTo>
                  <a:lnTo>
                    <a:pt x="59" y="217"/>
                  </a:lnTo>
                  <a:lnTo>
                    <a:pt x="60" y="218"/>
                  </a:lnTo>
                  <a:lnTo>
                    <a:pt x="60" y="217"/>
                  </a:lnTo>
                  <a:close/>
                  <a:moveTo>
                    <a:pt x="61" y="217"/>
                  </a:moveTo>
                  <a:lnTo>
                    <a:pt x="60" y="217"/>
                  </a:lnTo>
                  <a:lnTo>
                    <a:pt x="61" y="217"/>
                  </a:lnTo>
                  <a:close/>
                  <a:moveTo>
                    <a:pt x="60" y="217"/>
                  </a:moveTo>
                  <a:lnTo>
                    <a:pt x="59" y="217"/>
                  </a:lnTo>
                  <a:lnTo>
                    <a:pt x="60" y="217"/>
                  </a:lnTo>
                  <a:close/>
                  <a:moveTo>
                    <a:pt x="61" y="217"/>
                  </a:moveTo>
                  <a:lnTo>
                    <a:pt x="60" y="217"/>
                  </a:lnTo>
                  <a:lnTo>
                    <a:pt x="61" y="217"/>
                  </a:lnTo>
                  <a:lnTo>
                    <a:pt x="60" y="217"/>
                  </a:lnTo>
                  <a:lnTo>
                    <a:pt x="61" y="217"/>
                  </a:lnTo>
                  <a:close/>
                  <a:moveTo>
                    <a:pt x="61" y="217"/>
                  </a:moveTo>
                  <a:lnTo>
                    <a:pt x="61" y="217"/>
                  </a:lnTo>
                  <a:lnTo>
                    <a:pt x="61" y="217"/>
                  </a:lnTo>
                  <a:close/>
                  <a:moveTo>
                    <a:pt x="60" y="217"/>
                  </a:moveTo>
                  <a:lnTo>
                    <a:pt x="61" y="217"/>
                  </a:lnTo>
                  <a:lnTo>
                    <a:pt x="60" y="217"/>
                  </a:lnTo>
                  <a:lnTo>
                    <a:pt x="61" y="217"/>
                  </a:lnTo>
                  <a:lnTo>
                    <a:pt x="60" y="217"/>
                  </a:lnTo>
                  <a:close/>
                  <a:moveTo>
                    <a:pt x="64" y="217"/>
                  </a:moveTo>
                  <a:lnTo>
                    <a:pt x="64" y="217"/>
                  </a:lnTo>
                  <a:lnTo>
                    <a:pt x="64" y="217"/>
                  </a:lnTo>
                  <a:close/>
                  <a:moveTo>
                    <a:pt x="61" y="217"/>
                  </a:moveTo>
                  <a:lnTo>
                    <a:pt x="61" y="217"/>
                  </a:lnTo>
                  <a:lnTo>
                    <a:pt x="61" y="217"/>
                  </a:lnTo>
                  <a:close/>
                  <a:moveTo>
                    <a:pt x="66" y="217"/>
                  </a:moveTo>
                  <a:lnTo>
                    <a:pt x="66" y="217"/>
                  </a:lnTo>
                  <a:lnTo>
                    <a:pt x="67" y="217"/>
                  </a:lnTo>
                  <a:lnTo>
                    <a:pt x="66" y="217"/>
                  </a:lnTo>
                  <a:lnTo>
                    <a:pt x="65" y="217"/>
                  </a:lnTo>
                  <a:lnTo>
                    <a:pt x="66" y="217"/>
                  </a:lnTo>
                  <a:lnTo>
                    <a:pt x="65" y="217"/>
                  </a:lnTo>
                  <a:lnTo>
                    <a:pt x="66" y="217"/>
                  </a:lnTo>
                  <a:lnTo>
                    <a:pt x="66" y="217"/>
                  </a:lnTo>
                  <a:lnTo>
                    <a:pt x="65" y="217"/>
                  </a:lnTo>
                  <a:lnTo>
                    <a:pt x="65" y="217"/>
                  </a:lnTo>
                  <a:lnTo>
                    <a:pt x="66" y="217"/>
                  </a:lnTo>
                  <a:close/>
                  <a:moveTo>
                    <a:pt x="64" y="217"/>
                  </a:moveTo>
                  <a:lnTo>
                    <a:pt x="64" y="217"/>
                  </a:lnTo>
                  <a:lnTo>
                    <a:pt x="64" y="217"/>
                  </a:lnTo>
                  <a:close/>
                  <a:moveTo>
                    <a:pt x="68" y="217"/>
                  </a:moveTo>
                  <a:lnTo>
                    <a:pt x="67" y="217"/>
                  </a:lnTo>
                  <a:lnTo>
                    <a:pt x="68" y="217"/>
                  </a:lnTo>
                  <a:close/>
                  <a:moveTo>
                    <a:pt x="65" y="217"/>
                  </a:moveTo>
                  <a:lnTo>
                    <a:pt x="65" y="216"/>
                  </a:lnTo>
                  <a:lnTo>
                    <a:pt x="65" y="217"/>
                  </a:lnTo>
                  <a:close/>
                  <a:moveTo>
                    <a:pt x="67" y="216"/>
                  </a:moveTo>
                  <a:lnTo>
                    <a:pt x="67" y="217"/>
                  </a:lnTo>
                  <a:lnTo>
                    <a:pt x="67" y="216"/>
                  </a:lnTo>
                  <a:close/>
                  <a:moveTo>
                    <a:pt x="64" y="216"/>
                  </a:moveTo>
                  <a:lnTo>
                    <a:pt x="64" y="217"/>
                  </a:lnTo>
                  <a:lnTo>
                    <a:pt x="64" y="216"/>
                  </a:lnTo>
                  <a:lnTo>
                    <a:pt x="64" y="216"/>
                  </a:lnTo>
                  <a:close/>
                  <a:moveTo>
                    <a:pt x="61" y="216"/>
                  </a:moveTo>
                  <a:lnTo>
                    <a:pt x="61" y="216"/>
                  </a:lnTo>
                  <a:lnTo>
                    <a:pt x="61" y="216"/>
                  </a:lnTo>
                  <a:lnTo>
                    <a:pt x="61" y="216"/>
                  </a:lnTo>
                  <a:lnTo>
                    <a:pt x="61" y="216"/>
                  </a:lnTo>
                  <a:close/>
                  <a:moveTo>
                    <a:pt x="68" y="216"/>
                  </a:moveTo>
                  <a:lnTo>
                    <a:pt x="67" y="216"/>
                  </a:lnTo>
                  <a:lnTo>
                    <a:pt x="68" y="216"/>
                  </a:lnTo>
                  <a:close/>
                  <a:moveTo>
                    <a:pt x="64" y="216"/>
                  </a:moveTo>
                  <a:lnTo>
                    <a:pt x="65" y="216"/>
                  </a:lnTo>
                  <a:lnTo>
                    <a:pt x="64" y="216"/>
                  </a:lnTo>
                  <a:lnTo>
                    <a:pt x="64" y="217"/>
                  </a:lnTo>
                  <a:lnTo>
                    <a:pt x="64" y="216"/>
                  </a:lnTo>
                  <a:lnTo>
                    <a:pt x="65" y="216"/>
                  </a:lnTo>
                  <a:lnTo>
                    <a:pt x="65" y="217"/>
                  </a:lnTo>
                  <a:lnTo>
                    <a:pt x="64" y="217"/>
                  </a:lnTo>
                  <a:lnTo>
                    <a:pt x="65" y="217"/>
                  </a:lnTo>
                  <a:lnTo>
                    <a:pt x="64" y="217"/>
                  </a:lnTo>
                  <a:lnTo>
                    <a:pt x="65" y="217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4" y="216"/>
                  </a:lnTo>
                  <a:close/>
                  <a:moveTo>
                    <a:pt x="65" y="216"/>
                  </a:moveTo>
                  <a:lnTo>
                    <a:pt x="65" y="216"/>
                  </a:lnTo>
                  <a:lnTo>
                    <a:pt x="65" y="216"/>
                  </a:lnTo>
                  <a:close/>
                  <a:moveTo>
                    <a:pt x="67" y="216"/>
                  </a:moveTo>
                  <a:lnTo>
                    <a:pt x="67" y="215"/>
                  </a:lnTo>
                  <a:lnTo>
                    <a:pt x="67" y="216"/>
                  </a:lnTo>
                  <a:close/>
                  <a:moveTo>
                    <a:pt x="68" y="216"/>
                  </a:moveTo>
                  <a:lnTo>
                    <a:pt x="68" y="217"/>
                  </a:lnTo>
                  <a:lnTo>
                    <a:pt x="68" y="216"/>
                  </a:lnTo>
                  <a:lnTo>
                    <a:pt x="68" y="217"/>
                  </a:lnTo>
                  <a:lnTo>
                    <a:pt x="68" y="216"/>
                  </a:lnTo>
                  <a:lnTo>
                    <a:pt x="68" y="216"/>
                  </a:lnTo>
                  <a:lnTo>
                    <a:pt x="68" y="216"/>
                  </a:lnTo>
                  <a:lnTo>
                    <a:pt x="68" y="216"/>
                  </a:lnTo>
                  <a:lnTo>
                    <a:pt x="68" y="216"/>
                  </a:lnTo>
                  <a:lnTo>
                    <a:pt x="68" y="216"/>
                  </a:lnTo>
                  <a:lnTo>
                    <a:pt x="68" y="215"/>
                  </a:lnTo>
                  <a:lnTo>
                    <a:pt x="68" y="216"/>
                  </a:lnTo>
                  <a:lnTo>
                    <a:pt x="68" y="215"/>
                  </a:lnTo>
                  <a:lnTo>
                    <a:pt x="68" y="216"/>
                  </a:lnTo>
                  <a:close/>
                  <a:moveTo>
                    <a:pt x="67" y="215"/>
                  </a:moveTo>
                  <a:lnTo>
                    <a:pt x="67" y="216"/>
                  </a:lnTo>
                  <a:lnTo>
                    <a:pt x="67" y="215"/>
                  </a:lnTo>
                  <a:close/>
                  <a:moveTo>
                    <a:pt x="68" y="216"/>
                  </a:moveTo>
                  <a:lnTo>
                    <a:pt x="67" y="216"/>
                  </a:lnTo>
                  <a:lnTo>
                    <a:pt x="67" y="215"/>
                  </a:lnTo>
                  <a:lnTo>
                    <a:pt x="68" y="215"/>
                  </a:lnTo>
                  <a:lnTo>
                    <a:pt x="68" y="216"/>
                  </a:lnTo>
                  <a:close/>
                  <a:moveTo>
                    <a:pt x="67" y="215"/>
                  </a:moveTo>
                  <a:lnTo>
                    <a:pt x="68" y="215"/>
                  </a:lnTo>
                  <a:lnTo>
                    <a:pt x="67" y="215"/>
                  </a:lnTo>
                  <a:close/>
                  <a:moveTo>
                    <a:pt x="67" y="215"/>
                  </a:moveTo>
                  <a:lnTo>
                    <a:pt x="67" y="215"/>
                  </a:lnTo>
                  <a:lnTo>
                    <a:pt x="67" y="215"/>
                  </a:lnTo>
                  <a:close/>
                  <a:moveTo>
                    <a:pt x="67" y="215"/>
                  </a:moveTo>
                  <a:lnTo>
                    <a:pt x="67" y="215"/>
                  </a:lnTo>
                  <a:lnTo>
                    <a:pt x="67" y="215"/>
                  </a:lnTo>
                  <a:lnTo>
                    <a:pt x="67" y="215"/>
                  </a:lnTo>
                  <a:lnTo>
                    <a:pt x="67" y="215"/>
                  </a:lnTo>
                  <a:close/>
                  <a:moveTo>
                    <a:pt x="67" y="215"/>
                  </a:moveTo>
                  <a:lnTo>
                    <a:pt x="67" y="215"/>
                  </a:lnTo>
                  <a:lnTo>
                    <a:pt x="67" y="215"/>
                  </a:lnTo>
                  <a:lnTo>
                    <a:pt x="67" y="215"/>
                  </a:lnTo>
                  <a:lnTo>
                    <a:pt x="67" y="215"/>
                  </a:lnTo>
                  <a:close/>
                  <a:moveTo>
                    <a:pt x="68" y="215"/>
                  </a:moveTo>
                  <a:lnTo>
                    <a:pt x="68" y="215"/>
                  </a:lnTo>
                  <a:lnTo>
                    <a:pt x="68" y="215"/>
                  </a:lnTo>
                  <a:lnTo>
                    <a:pt x="68" y="215"/>
                  </a:lnTo>
                  <a:lnTo>
                    <a:pt x="68" y="215"/>
                  </a:lnTo>
                  <a:lnTo>
                    <a:pt x="68" y="215"/>
                  </a:lnTo>
                  <a:lnTo>
                    <a:pt x="68" y="215"/>
                  </a:lnTo>
                  <a:close/>
                  <a:moveTo>
                    <a:pt x="63" y="214"/>
                  </a:moveTo>
                  <a:lnTo>
                    <a:pt x="63" y="214"/>
                  </a:lnTo>
                  <a:lnTo>
                    <a:pt x="63" y="214"/>
                  </a:lnTo>
                  <a:lnTo>
                    <a:pt x="63" y="214"/>
                  </a:lnTo>
                  <a:lnTo>
                    <a:pt x="63" y="214"/>
                  </a:lnTo>
                  <a:close/>
                  <a:moveTo>
                    <a:pt x="68" y="214"/>
                  </a:moveTo>
                  <a:lnTo>
                    <a:pt x="68" y="214"/>
                  </a:lnTo>
                  <a:lnTo>
                    <a:pt x="68" y="214"/>
                  </a:lnTo>
                  <a:lnTo>
                    <a:pt x="68" y="214"/>
                  </a:lnTo>
                  <a:lnTo>
                    <a:pt x="68" y="214"/>
                  </a:lnTo>
                  <a:lnTo>
                    <a:pt x="68" y="214"/>
                  </a:lnTo>
                  <a:lnTo>
                    <a:pt x="68" y="214"/>
                  </a:lnTo>
                  <a:lnTo>
                    <a:pt x="68" y="214"/>
                  </a:lnTo>
                  <a:lnTo>
                    <a:pt x="68" y="214"/>
                  </a:lnTo>
                  <a:close/>
                  <a:moveTo>
                    <a:pt x="64" y="214"/>
                  </a:moveTo>
                  <a:lnTo>
                    <a:pt x="64" y="214"/>
                  </a:lnTo>
                  <a:lnTo>
                    <a:pt x="64" y="214"/>
                  </a:lnTo>
                  <a:close/>
                  <a:moveTo>
                    <a:pt x="70" y="214"/>
                  </a:moveTo>
                  <a:lnTo>
                    <a:pt x="71" y="214"/>
                  </a:lnTo>
                  <a:lnTo>
                    <a:pt x="71" y="214"/>
                  </a:lnTo>
                  <a:lnTo>
                    <a:pt x="71" y="214"/>
                  </a:lnTo>
                  <a:lnTo>
                    <a:pt x="70" y="214"/>
                  </a:lnTo>
                  <a:lnTo>
                    <a:pt x="70" y="214"/>
                  </a:lnTo>
                  <a:lnTo>
                    <a:pt x="70" y="214"/>
                  </a:lnTo>
                  <a:lnTo>
                    <a:pt x="70" y="214"/>
                  </a:lnTo>
                  <a:close/>
                  <a:moveTo>
                    <a:pt x="68" y="214"/>
                  </a:moveTo>
                  <a:lnTo>
                    <a:pt x="68" y="214"/>
                  </a:lnTo>
                  <a:lnTo>
                    <a:pt x="68" y="214"/>
                  </a:lnTo>
                  <a:close/>
                  <a:moveTo>
                    <a:pt x="71" y="214"/>
                  </a:moveTo>
                  <a:lnTo>
                    <a:pt x="71" y="214"/>
                  </a:lnTo>
                  <a:lnTo>
                    <a:pt x="71" y="214"/>
                  </a:lnTo>
                  <a:close/>
                  <a:moveTo>
                    <a:pt x="68" y="213"/>
                  </a:moveTo>
                  <a:lnTo>
                    <a:pt x="68" y="214"/>
                  </a:lnTo>
                  <a:lnTo>
                    <a:pt x="68" y="213"/>
                  </a:lnTo>
                  <a:close/>
                  <a:moveTo>
                    <a:pt x="69" y="213"/>
                  </a:moveTo>
                  <a:lnTo>
                    <a:pt x="69" y="214"/>
                  </a:lnTo>
                  <a:lnTo>
                    <a:pt x="69" y="213"/>
                  </a:lnTo>
                  <a:close/>
                  <a:moveTo>
                    <a:pt x="72" y="213"/>
                  </a:moveTo>
                  <a:lnTo>
                    <a:pt x="72" y="213"/>
                  </a:lnTo>
                  <a:lnTo>
                    <a:pt x="72" y="213"/>
                  </a:lnTo>
                  <a:close/>
                  <a:moveTo>
                    <a:pt x="70" y="213"/>
                  </a:moveTo>
                  <a:lnTo>
                    <a:pt x="70" y="213"/>
                  </a:lnTo>
                  <a:lnTo>
                    <a:pt x="70" y="213"/>
                  </a:lnTo>
                  <a:lnTo>
                    <a:pt x="70" y="213"/>
                  </a:lnTo>
                  <a:lnTo>
                    <a:pt x="69" y="213"/>
                  </a:lnTo>
                  <a:lnTo>
                    <a:pt x="70" y="213"/>
                  </a:lnTo>
                  <a:lnTo>
                    <a:pt x="69" y="213"/>
                  </a:lnTo>
                  <a:lnTo>
                    <a:pt x="70" y="213"/>
                  </a:lnTo>
                  <a:close/>
                  <a:moveTo>
                    <a:pt x="71" y="213"/>
                  </a:moveTo>
                  <a:lnTo>
                    <a:pt x="71" y="213"/>
                  </a:lnTo>
                  <a:lnTo>
                    <a:pt x="72" y="213"/>
                  </a:lnTo>
                  <a:lnTo>
                    <a:pt x="72" y="213"/>
                  </a:lnTo>
                  <a:lnTo>
                    <a:pt x="71" y="213"/>
                  </a:lnTo>
                  <a:lnTo>
                    <a:pt x="71" y="213"/>
                  </a:lnTo>
                  <a:lnTo>
                    <a:pt x="70" y="213"/>
                  </a:lnTo>
                  <a:lnTo>
                    <a:pt x="71" y="213"/>
                  </a:lnTo>
                  <a:lnTo>
                    <a:pt x="71" y="213"/>
                  </a:lnTo>
                  <a:lnTo>
                    <a:pt x="71" y="213"/>
                  </a:lnTo>
                  <a:lnTo>
                    <a:pt x="71" y="213"/>
                  </a:lnTo>
                  <a:lnTo>
                    <a:pt x="71" y="213"/>
                  </a:lnTo>
                  <a:close/>
                  <a:moveTo>
                    <a:pt x="70" y="213"/>
                  </a:moveTo>
                  <a:lnTo>
                    <a:pt x="69" y="213"/>
                  </a:lnTo>
                  <a:lnTo>
                    <a:pt x="70" y="213"/>
                  </a:lnTo>
                  <a:close/>
                  <a:moveTo>
                    <a:pt x="73" y="213"/>
                  </a:moveTo>
                  <a:lnTo>
                    <a:pt x="72" y="213"/>
                  </a:lnTo>
                  <a:lnTo>
                    <a:pt x="73" y="213"/>
                  </a:lnTo>
                  <a:lnTo>
                    <a:pt x="72" y="213"/>
                  </a:lnTo>
                  <a:lnTo>
                    <a:pt x="73" y="213"/>
                  </a:lnTo>
                  <a:lnTo>
                    <a:pt x="72" y="213"/>
                  </a:lnTo>
                  <a:lnTo>
                    <a:pt x="72" y="213"/>
                  </a:lnTo>
                  <a:lnTo>
                    <a:pt x="73" y="213"/>
                  </a:lnTo>
                  <a:close/>
                  <a:moveTo>
                    <a:pt x="71" y="212"/>
                  </a:moveTo>
                  <a:lnTo>
                    <a:pt x="71" y="213"/>
                  </a:lnTo>
                  <a:lnTo>
                    <a:pt x="71" y="212"/>
                  </a:lnTo>
                  <a:lnTo>
                    <a:pt x="71" y="213"/>
                  </a:lnTo>
                  <a:lnTo>
                    <a:pt x="71" y="213"/>
                  </a:lnTo>
                  <a:lnTo>
                    <a:pt x="71" y="213"/>
                  </a:lnTo>
                  <a:lnTo>
                    <a:pt x="71" y="212"/>
                  </a:lnTo>
                  <a:close/>
                  <a:moveTo>
                    <a:pt x="71" y="212"/>
                  </a:moveTo>
                  <a:lnTo>
                    <a:pt x="71" y="213"/>
                  </a:lnTo>
                  <a:lnTo>
                    <a:pt x="71" y="212"/>
                  </a:lnTo>
                  <a:lnTo>
                    <a:pt x="71" y="213"/>
                  </a:lnTo>
                  <a:lnTo>
                    <a:pt x="71" y="212"/>
                  </a:lnTo>
                  <a:close/>
                  <a:moveTo>
                    <a:pt x="72" y="213"/>
                  </a:moveTo>
                  <a:lnTo>
                    <a:pt x="72" y="213"/>
                  </a:lnTo>
                  <a:lnTo>
                    <a:pt x="72" y="212"/>
                  </a:lnTo>
                  <a:lnTo>
                    <a:pt x="72" y="212"/>
                  </a:lnTo>
                  <a:lnTo>
                    <a:pt x="72" y="213"/>
                  </a:lnTo>
                  <a:close/>
                  <a:moveTo>
                    <a:pt x="71" y="212"/>
                  </a:moveTo>
                  <a:lnTo>
                    <a:pt x="70" y="212"/>
                  </a:lnTo>
                  <a:lnTo>
                    <a:pt x="71" y="212"/>
                  </a:lnTo>
                  <a:close/>
                  <a:moveTo>
                    <a:pt x="71" y="211"/>
                  </a:moveTo>
                  <a:lnTo>
                    <a:pt x="71" y="212"/>
                  </a:lnTo>
                  <a:lnTo>
                    <a:pt x="71" y="211"/>
                  </a:lnTo>
                  <a:lnTo>
                    <a:pt x="71" y="212"/>
                  </a:lnTo>
                  <a:lnTo>
                    <a:pt x="71" y="212"/>
                  </a:lnTo>
                  <a:lnTo>
                    <a:pt x="71" y="211"/>
                  </a:lnTo>
                  <a:lnTo>
                    <a:pt x="71" y="211"/>
                  </a:lnTo>
                  <a:close/>
                  <a:moveTo>
                    <a:pt x="71" y="211"/>
                  </a:moveTo>
                  <a:lnTo>
                    <a:pt x="71" y="212"/>
                  </a:lnTo>
                  <a:lnTo>
                    <a:pt x="71" y="211"/>
                  </a:lnTo>
                  <a:close/>
                  <a:moveTo>
                    <a:pt x="72" y="210"/>
                  </a:moveTo>
                  <a:lnTo>
                    <a:pt x="72" y="210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2" y="210"/>
                  </a:lnTo>
                  <a:close/>
                  <a:moveTo>
                    <a:pt x="72" y="210"/>
                  </a:moveTo>
                  <a:lnTo>
                    <a:pt x="72" y="210"/>
                  </a:lnTo>
                  <a:lnTo>
                    <a:pt x="72" y="210"/>
                  </a:lnTo>
                  <a:close/>
                  <a:moveTo>
                    <a:pt x="72" y="210"/>
                  </a:moveTo>
                  <a:lnTo>
                    <a:pt x="72" y="210"/>
                  </a:lnTo>
                  <a:lnTo>
                    <a:pt x="72" y="210"/>
                  </a:lnTo>
                  <a:close/>
                  <a:moveTo>
                    <a:pt x="73" y="210"/>
                  </a:moveTo>
                  <a:lnTo>
                    <a:pt x="73" y="210"/>
                  </a:lnTo>
                  <a:lnTo>
                    <a:pt x="73" y="210"/>
                  </a:lnTo>
                  <a:lnTo>
                    <a:pt x="73" y="210"/>
                  </a:lnTo>
                  <a:lnTo>
                    <a:pt x="73" y="210"/>
                  </a:lnTo>
                  <a:close/>
                  <a:moveTo>
                    <a:pt x="75" y="210"/>
                  </a:moveTo>
                  <a:lnTo>
                    <a:pt x="75" y="210"/>
                  </a:lnTo>
                  <a:lnTo>
                    <a:pt x="75" y="210"/>
                  </a:lnTo>
                  <a:lnTo>
                    <a:pt x="75" y="210"/>
                  </a:lnTo>
                  <a:lnTo>
                    <a:pt x="75" y="210"/>
                  </a:lnTo>
                  <a:lnTo>
                    <a:pt x="75" y="210"/>
                  </a:lnTo>
                  <a:lnTo>
                    <a:pt x="75" y="210"/>
                  </a:lnTo>
                  <a:lnTo>
                    <a:pt x="75" y="210"/>
                  </a:lnTo>
                  <a:lnTo>
                    <a:pt x="75" y="210"/>
                  </a:lnTo>
                  <a:close/>
                  <a:moveTo>
                    <a:pt x="74" y="210"/>
                  </a:moveTo>
                  <a:lnTo>
                    <a:pt x="74" y="210"/>
                  </a:lnTo>
                  <a:lnTo>
                    <a:pt x="74" y="210"/>
                  </a:lnTo>
                  <a:lnTo>
                    <a:pt x="74" y="210"/>
                  </a:lnTo>
                  <a:lnTo>
                    <a:pt x="74" y="210"/>
                  </a:lnTo>
                  <a:close/>
                  <a:moveTo>
                    <a:pt x="74" y="209"/>
                  </a:moveTo>
                  <a:lnTo>
                    <a:pt x="75" y="209"/>
                  </a:lnTo>
                  <a:lnTo>
                    <a:pt x="74" y="209"/>
                  </a:lnTo>
                  <a:close/>
                  <a:moveTo>
                    <a:pt x="75" y="208"/>
                  </a:moveTo>
                  <a:lnTo>
                    <a:pt x="75" y="209"/>
                  </a:lnTo>
                  <a:lnTo>
                    <a:pt x="75" y="208"/>
                  </a:lnTo>
                  <a:lnTo>
                    <a:pt x="75" y="209"/>
                  </a:lnTo>
                  <a:lnTo>
                    <a:pt x="75" y="208"/>
                  </a:lnTo>
                  <a:lnTo>
                    <a:pt x="75" y="208"/>
                  </a:lnTo>
                  <a:close/>
                  <a:moveTo>
                    <a:pt x="74" y="208"/>
                  </a:moveTo>
                  <a:lnTo>
                    <a:pt x="73" y="208"/>
                  </a:lnTo>
                  <a:lnTo>
                    <a:pt x="74" y="208"/>
                  </a:lnTo>
                  <a:close/>
                  <a:moveTo>
                    <a:pt x="77" y="208"/>
                  </a:moveTo>
                  <a:lnTo>
                    <a:pt x="77" y="208"/>
                  </a:lnTo>
                  <a:lnTo>
                    <a:pt x="77" y="208"/>
                  </a:lnTo>
                  <a:lnTo>
                    <a:pt x="77" y="208"/>
                  </a:lnTo>
                  <a:lnTo>
                    <a:pt x="76" y="208"/>
                  </a:lnTo>
                  <a:lnTo>
                    <a:pt x="77" y="208"/>
                  </a:lnTo>
                  <a:lnTo>
                    <a:pt x="76" y="208"/>
                  </a:lnTo>
                  <a:lnTo>
                    <a:pt x="77" y="208"/>
                  </a:lnTo>
                  <a:close/>
                  <a:moveTo>
                    <a:pt x="74" y="208"/>
                  </a:moveTo>
                  <a:lnTo>
                    <a:pt x="73" y="208"/>
                  </a:lnTo>
                  <a:lnTo>
                    <a:pt x="74" y="208"/>
                  </a:lnTo>
                  <a:close/>
                  <a:moveTo>
                    <a:pt x="78" y="208"/>
                  </a:moveTo>
                  <a:lnTo>
                    <a:pt x="78" y="208"/>
                  </a:lnTo>
                  <a:lnTo>
                    <a:pt x="78" y="209"/>
                  </a:lnTo>
                  <a:lnTo>
                    <a:pt x="77" y="209"/>
                  </a:lnTo>
                  <a:lnTo>
                    <a:pt x="77" y="210"/>
                  </a:lnTo>
                  <a:lnTo>
                    <a:pt x="77" y="210"/>
                  </a:lnTo>
                  <a:lnTo>
                    <a:pt x="77" y="211"/>
                  </a:lnTo>
                  <a:lnTo>
                    <a:pt x="76" y="211"/>
                  </a:lnTo>
                  <a:lnTo>
                    <a:pt x="77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76" y="209"/>
                  </a:lnTo>
                  <a:lnTo>
                    <a:pt x="75" y="209"/>
                  </a:lnTo>
                  <a:lnTo>
                    <a:pt x="75" y="210"/>
                  </a:lnTo>
                  <a:lnTo>
                    <a:pt x="75" y="209"/>
                  </a:lnTo>
                  <a:lnTo>
                    <a:pt x="76" y="209"/>
                  </a:lnTo>
                  <a:lnTo>
                    <a:pt x="76" y="208"/>
                  </a:lnTo>
                  <a:lnTo>
                    <a:pt x="76" y="209"/>
                  </a:lnTo>
                  <a:lnTo>
                    <a:pt x="76" y="208"/>
                  </a:lnTo>
                  <a:lnTo>
                    <a:pt x="76" y="208"/>
                  </a:lnTo>
                  <a:lnTo>
                    <a:pt x="76" y="209"/>
                  </a:lnTo>
                  <a:lnTo>
                    <a:pt x="76" y="208"/>
                  </a:lnTo>
                  <a:lnTo>
                    <a:pt x="76" y="209"/>
                  </a:lnTo>
                  <a:lnTo>
                    <a:pt x="77" y="208"/>
                  </a:lnTo>
                  <a:lnTo>
                    <a:pt x="77" y="208"/>
                  </a:lnTo>
                  <a:lnTo>
                    <a:pt x="78" y="208"/>
                  </a:lnTo>
                  <a:close/>
                  <a:moveTo>
                    <a:pt x="83" y="207"/>
                  </a:moveTo>
                  <a:lnTo>
                    <a:pt x="83" y="207"/>
                  </a:lnTo>
                  <a:lnTo>
                    <a:pt x="83" y="207"/>
                  </a:lnTo>
                  <a:close/>
                  <a:moveTo>
                    <a:pt x="75" y="207"/>
                  </a:moveTo>
                  <a:lnTo>
                    <a:pt x="75" y="207"/>
                  </a:lnTo>
                  <a:lnTo>
                    <a:pt x="75" y="207"/>
                  </a:lnTo>
                  <a:close/>
                  <a:moveTo>
                    <a:pt x="75" y="207"/>
                  </a:moveTo>
                  <a:lnTo>
                    <a:pt x="75" y="207"/>
                  </a:lnTo>
                  <a:lnTo>
                    <a:pt x="75" y="207"/>
                  </a:lnTo>
                  <a:close/>
                  <a:moveTo>
                    <a:pt x="78" y="207"/>
                  </a:moveTo>
                  <a:lnTo>
                    <a:pt x="78" y="206"/>
                  </a:lnTo>
                  <a:lnTo>
                    <a:pt x="78" y="207"/>
                  </a:lnTo>
                  <a:close/>
                  <a:moveTo>
                    <a:pt x="78" y="206"/>
                  </a:moveTo>
                  <a:lnTo>
                    <a:pt x="78" y="207"/>
                  </a:lnTo>
                  <a:lnTo>
                    <a:pt x="78" y="207"/>
                  </a:lnTo>
                  <a:lnTo>
                    <a:pt x="78" y="206"/>
                  </a:lnTo>
                  <a:close/>
                  <a:moveTo>
                    <a:pt x="80" y="205"/>
                  </a:moveTo>
                  <a:lnTo>
                    <a:pt x="80" y="206"/>
                  </a:lnTo>
                  <a:lnTo>
                    <a:pt x="79" y="206"/>
                  </a:lnTo>
                  <a:lnTo>
                    <a:pt x="80" y="205"/>
                  </a:lnTo>
                  <a:close/>
                  <a:moveTo>
                    <a:pt x="77" y="205"/>
                  </a:moveTo>
                  <a:lnTo>
                    <a:pt x="77" y="206"/>
                  </a:lnTo>
                  <a:lnTo>
                    <a:pt x="77" y="205"/>
                  </a:lnTo>
                  <a:close/>
                  <a:moveTo>
                    <a:pt x="75" y="205"/>
                  </a:moveTo>
                  <a:lnTo>
                    <a:pt x="74" y="205"/>
                  </a:lnTo>
                  <a:lnTo>
                    <a:pt x="75" y="205"/>
                  </a:lnTo>
                  <a:close/>
                  <a:moveTo>
                    <a:pt x="75" y="205"/>
                  </a:moveTo>
                  <a:lnTo>
                    <a:pt x="75" y="205"/>
                  </a:lnTo>
                  <a:lnTo>
                    <a:pt x="75" y="205"/>
                  </a:lnTo>
                  <a:close/>
                  <a:moveTo>
                    <a:pt x="76" y="204"/>
                  </a:moveTo>
                  <a:lnTo>
                    <a:pt x="76" y="205"/>
                  </a:lnTo>
                  <a:lnTo>
                    <a:pt x="76" y="204"/>
                  </a:lnTo>
                  <a:close/>
                  <a:moveTo>
                    <a:pt x="75" y="204"/>
                  </a:moveTo>
                  <a:lnTo>
                    <a:pt x="75" y="205"/>
                  </a:lnTo>
                  <a:lnTo>
                    <a:pt x="74" y="205"/>
                  </a:lnTo>
                  <a:lnTo>
                    <a:pt x="75" y="205"/>
                  </a:lnTo>
                  <a:lnTo>
                    <a:pt x="74" y="205"/>
                  </a:lnTo>
                  <a:lnTo>
                    <a:pt x="75" y="204"/>
                  </a:lnTo>
                  <a:close/>
                  <a:moveTo>
                    <a:pt x="75" y="204"/>
                  </a:moveTo>
                  <a:lnTo>
                    <a:pt x="75" y="205"/>
                  </a:lnTo>
                  <a:lnTo>
                    <a:pt x="75" y="205"/>
                  </a:lnTo>
                  <a:lnTo>
                    <a:pt x="75" y="204"/>
                  </a:lnTo>
                  <a:lnTo>
                    <a:pt x="75" y="205"/>
                  </a:lnTo>
                  <a:lnTo>
                    <a:pt x="75" y="205"/>
                  </a:lnTo>
                  <a:lnTo>
                    <a:pt x="75" y="204"/>
                  </a:lnTo>
                  <a:lnTo>
                    <a:pt x="75" y="204"/>
                  </a:lnTo>
                  <a:close/>
                  <a:moveTo>
                    <a:pt x="78" y="204"/>
                  </a:moveTo>
                  <a:lnTo>
                    <a:pt x="79" y="204"/>
                  </a:lnTo>
                  <a:lnTo>
                    <a:pt x="78" y="204"/>
                  </a:lnTo>
                  <a:lnTo>
                    <a:pt x="79" y="204"/>
                  </a:lnTo>
                  <a:lnTo>
                    <a:pt x="79" y="205"/>
                  </a:lnTo>
                  <a:lnTo>
                    <a:pt x="78" y="205"/>
                  </a:lnTo>
                  <a:lnTo>
                    <a:pt x="79" y="205"/>
                  </a:lnTo>
                  <a:lnTo>
                    <a:pt x="78" y="205"/>
                  </a:lnTo>
                  <a:lnTo>
                    <a:pt x="78" y="205"/>
                  </a:lnTo>
                  <a:lnTo>
                    <a:pt x="78" y="206"/>
                  </a:lnTo>
                  <a:lnTo>
                    <a:pt x="77" y="206"/>
                  </a:lnTo>
                  <a:lnTo>
                    <a:pt x="77" y="205"/>
                  </a:lnTo>
                  <a:lnTo>
                    <a:pt x="78" y="205"/>
                  </a:lnTo>
                  <a:lnTo>
                    <a:pt x="77" y="205"/>
                  </a:lnTo>
                  <a:lnTo>
                    <a:pt x="78" y="205"/>
                  </a:lnTo>
                  <a:lnTo>
                    <a:pt x="78" y="204"/>
                  </a:lnTo>
                  <a:lnTo>
                    <a:pt x="78" y="204"/>
                  </a:lnTo>
                  <a:close/>
                  <a:moveTo>
                    <a:pt x="81" y="204"/>
                  </a:moveTo>
                  <a:lnTo>
                    <a:pt x="81" y="204"/>
                  </a:lnTo>
                  <a:lnTo>
                    <a:pt x="81" y="204"/>
                  </a:lnTo>
                  <a:close/>
                  <a:moveTo>
                    <a:pt x="81" y="203"/>
                  </a:moveTo>
                  <a:lnTo>
                    <a:pt x="82" y="203"/>
                  </a:lnTo>
                  <a:lnTo>
                    <a:pt x="81" y="203"/>
                  </a:lnTo>
                  <a:close/>
                  <a:moveTo>
                    <a:pt x="61" y="203"/>
                  </a:moveTo>
                  <a:lnTo>
                    <a:pt x="60" y="203"/>
                  </a:lnTo>
                  <a:lnTo>
                    <a:pt x="61" y="203"/>
                  </a:lnTo>
                  <a:close/>
                  <a:moveTo>
                    <a:pt x="81" y="203"/>
                  </a:moveTo>
                  <a:lnTo>
                    <a:pt x="81" y="203"/>
                  </a:lnTo>
                  <a:lnTo>
                    <a:pt x="81" y="203"/>
                  </a:lnTo>
                  <a:close/>
                  <a:moveTo>
                    <a:pt x="81" y="202"/>
                  </a:moveTo>
                  <a:lnTo>
                    <a:pt x="82" y="202"/>
                  </a:lnTo>
                  <a:lnTo>
                    <a:pt x="81" y="202"/>
                  </a:lnTo>
                  <a:close/>
                  <a:moveTo>
                    <a:pt x="81" y="202"/>
                  </a:moveTo>
                  <a:lnTo>
                    <a:pt x="81" y="202"/>
                  </a:lnTo>
                  <a:lnTo>
                    <a:pt x="81" y="202"/>
                  </a:lnTo>
                  <a:close/>
                  <a:moveTo>
                    <a:pt x="85" y="202"/>
                  </a:moveTo>
                  <a:lnTo>
                    <a:pt x="85" y="202"/>
                  </a:lnTo>
                  <a:lnTo>
                    <a:pt x="85" y="202"/>
                  </a:lnTo>
                  <a:close/>
                  <a:moveTo>
                    <a:pt x="85" y="201"/>
                  </a:moveTo>
                  <a:lnTo>
                    <a:pt x="85" y="202"/>
                  </a:lnTo>
                  <a:lnTo>
                    <a:pt x="84" y="202"/>
                  </a:lnTo>
                  <a:lnTo>
                    <a:pt x="83" y="202"/>
                  </a:lnTo>
                  <a:lnTo>
                    <a:pt x="84" y="202"/>
                  </a:lnTo>
                  <a:lnTo>
                    <a:pt x="83" y="202"/>
                  </a:lnTo>
                  <a:lnTo>
                    <a:pt x="84" y="202"/>
                  </a:lnTo>
                  <a:lnTo>
                    <a:pt x="84" y="201"/>
                  </a:lnTo>
                  <a:lnTo>
                    <a:pt x="85" y="201"/>
                  </a:lnTo>
                  <a:close/>
                  <a:moveTo>
                    <a:pt x="65" y="201"/>
                  </a:moveTo>
                  <a:lnTo>
                    <a:pt x="65" y="202"/>
                  </a:lnTo>
                  <a:lnTo>
                    <a:pt x="65" y="201"/>
                  </a:lnTo>
                  <a:lnTo>
                    <a:pt x="65" y="202"/>
                  </a:lnTo>
                  <a:lnTo>
                    <a:pt x="65" y="201"/>
                  </a:lnTo>
                  <a:lnTo>
                    <a:pt x="64" y="202"/>
                  </a:lnTo>
                  <a:lnTo>
                    <a:pt x="64" y="201"/>
                  </a:lnTo>
                  <a:lnTo>
                    <a:pt x="64" y="202"/>
                  </a:lnTo>
                  <a:lnTo>
                    <a:pt x="64" y="202"/>
                  </a:lnTo>
                  <a:lnTo>
                    <a:pt x="64" y="202"/>
                  </a:lnTo>
                  <a:lnTo>
                    <a:pt x="64" y="201"/>
                  </a:lnTo>
                  <a:lnTo>
                    <a:pt x="65" y="201"/>
                  </a:lnTo>
                  <a:close/>
                  <a:moveTo>
                    <a:pt x="82" y="200"/>
                  </a:moveTo>
                  <a:lnTo>
                    <a:pt x="81" y="200"/>
                  </a:lnTo>
                  <a:lnTo>
                    <a:pt x="82" y="200"/>
                  </a:lnTo>
                  <a:close/>
                  <a:moveTo>
                    <a:pt x="80" y="200"/>
                  </a:moveTo>
                  <a:lnTo>
                    <a:pt x="80" y="200"/>
                  </a:lnTo>
                  <a:lnTo>
                    <a:pt x="80" y="200"/>
                  </a:lnTo>
                  <a:close/>
                  <a:moveTo>
                    <a:pt x="65" y="200"/>
                  </a:moveTo>
                  <a:lnTo>
                    <a:pt x="65" y="200"/>
                  </a:lnTo>
                  <a:lnTo>
                    <a:pt x="65" y="200"/>
                  </a:lnTo>
                  <a:lnTo>
                    <a:pt x="65" y="200"/>
                  </a:lnTo>
                  <a:lnTo>
                    <a:pt x="65" y="200"/>
                  </a:lnTo>
                  <a:close/>
                  <a:moveTo>
                    <a:pt x="82" y="200"/>
                  </a:moveTo>
                  <a:lnTo>
                    <a:pt x="81" y="200"/>
                  </a:lnTo>
                  <a:lnTo>
                    <a:pt x="82" y="200"/>
                  </a:lnTo>
                  <a:close/>
                  <a:moveTo>
                    <a:pt x="81" y="199"/>
                  </a:moveTo>
                  <a:lnTo>
                    <a:pt x="81" y="199"/>
                  </a:lnTo>
                  <a:lnTo>
                    <a:pt x="81" y="199"/>
                  </a:lnTo>
                  <a:close/>
                  <a:moveTo>
                    <a:pt x="82" y="199"/>
                  </a:moveTo>
                  <a:lnTo>
                    <a:pt x="81" y="199"/>
                  </a:lnTo>
                  <a:lnTo>
                    <a:pt x="81" y="199"/>
                  </a:lnTo>
                  <a:lnTo>
                    <a:pt x="82" y="199"/>
                  </a:lnTo>
                  <a:close/>
                  <a:moveTo>
                    <a:pt x="81" y="199"/>
                  </a:moveTo>
                  <a:lnTo>
                    <a:pt x="81" y="199"/>
                  </a:lnTo>
                  <a:lnTo>
                    <a:pt x="81" y="199"/>
                  </a:lnTo>
                  <a:lnTo>
                    <a:pt x="81" y="199"/>
                  </a:lnTo>
                  <a:lnTo>
                    <a:pt x="81" y="199"/>
                  </a:lnTo>
                  <a:lnTo>
                    <a:pt x="81" y="199"/>
                  </a:lnTo>
                  <a:lnTo>
                    <a:pt x="81" y="199"/>
                  </a:lnTo>
                  <a:lnTo>
                    <a:pt x="82" y="199"/>
                  </a:lnTo>
                  <a:lnTo>
                    <a:pt x="81" y="199"/>
                  </a:lnTo>
                  <a:close/>
                  <a:moveTo>
                    <a:pt x="83" y="197"/>
                  </a:moveTo>
                  <a:lnTo>
                    <a:pt x="83" y="198"/>
                  </a:lnTo>
                  <a:lnTo>
                    <a:pt x="82" y="197"/>
                  </a:lnTo>
                  <a:lnTo>
                    <a:pt x="82" y="198"/>
                  </a:lnTo>
                  <a:lnTo>
                    <a:pt x="82" y="197"/>
                  </a:lnTo>
                  <a:lnTo>
                    <a:pt x="83" y="197"/>
                  </a:lnTo>
                  <a:close/>
                  <a:moveTo>
                    <a:pt x="82" y="198"/>
                  </a:moveTo>
                  <a:lnTo>
                    <a:pt x="82" y="197"/>
                  </a:lnTo>
                  <a:lnTo>
                    <a:pt x="82" y="198"/>
                  </a:lnTo>
                  <a:close/>
                  <a:moveTo>
                    <a:pt x="82" y="198"/>
                  </a:moveTo>
                  <a:lnTo>
                    <a:pt x="82" y="197"/>
                  </a:lnTo>
                  <a:lnTo>
                    <a:pt x="82" y="198"/>
                  </a:lnTo>
                  <a:close/>
                  <a:moveTo>
                    <a:pt x="68" y="197"/>
                  </a:moveTo>
                  <a:lnTo>
                    <a:pt x="68" y="197"/>
                  </a:lnTo>
                  <a:lnTo>
                    <a:pt x="68" y="197"/>
                  </a:lnTo>
                  <a:close/>
                  <a:moveTo>
                    <a:pt x="86" y="197"/>
                  </a:moveTo>
                  <a:lnTo>
                    <a:pt x="87" y="197"/>
                  </a:lnTo>
                  <a:lnTo>
                    <a:pt x="86" y="197"/>
                  </a:lnTo>
                  <a:close/>
                  <a:moveTo>
                    <a:pt x="87" y="197"/>
                  </a:moveTo>
                  <a:lnTo>
                    <a:pt x="87" y="197"/>
                  </a:lnTo>
                  <a:lnTo>
                    <a:pt x="87" y="197"/>
                  </a:lnTo>
                  <a:lnTo>
                    <a:pt x="87" y="197"/>
                  </a:lnTo>
                  <a:lnTo>
                    <a:pt x="87" y="197"/>
                  </a:lnTo>
                  <a:close/>
                  <a:moveTo>
                    <a:pt x="87" y="196"/>
                  </a:moveTo>
                  <a:lnTo>
                    <a:pt x="87" y="197"/>
                  </a:lnTo>
                  <a:lnTo>
                    <a:pt x="87" y="196"/>
                  </a:lnTo>
                  <a:close/>
                  <a:moveTo>
                    <a:pt x="87" y="196"/>
                  </a:moveTo>
                  <a:lnTo>
                    <a:pt x="87" y="197"/>
                  </a:lnTo>
                  <a:lnTo>
                    <a:pt x="87" y="196"/>
                  </a:lnTo>
                  <a:close/>
                  <a:moveTo>
                    <a:pt x="84" y="196"/>
                  </a:moveTo>
                  <a:lnTo>
                    <a:pt x="85" y="196"/>
                  </a:lnTo>
                  <a:lnTo>
                    <a:pt x="85" y="197"/>
                  </a:lnTo>
                  <a:lnTo>
                    <a:pt x="84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6" y="197"/>
                  </a:lnTo>
                  <a:lnTo>
                    <a:pt x="85" y="197"/>
                  </a:lnTo>
                  <a:lnTo>
                    <a:pt x="86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5" y="198"/>
                  </a:lnTo>
                  <a:lnTo>
                    <a:pt x="85" y="197"/>
                  </a:lnTo>
                  <a:lnTo>
                    <a:pt x="85" y="198"/>
                  </a:lnTo>
                  <a:lnTo>
                    <a:pt x="85" y="197"/>
                  </a:lnTo>
                  <a:lnTo>
                    <a:pt x="84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8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4" y="197"/>
                  </a:lnTo>
                  <a:lnTo>
                    <a:pt x="84" y="196"/>
                  </a:lnTo>
                  <a:lnTo>
                    <a:pt x="84" y="197"/>
                  </a:lnTo>
                  <a:lnTo>
                    <a:pt x="84" y="196"/>
                  </a:lnTo>
                  <a:close/>
                  <a:moveTo>
                    <a:pt x="69" y="196"/>
                  </a:moveTo>
                  <a:lnTo>
                    <a:pt x="69" y="197"/>
                  </a:lnTo>
                  <a:lnTo>
                    <a:pt x="69" y="196"/>
                  </a:lnTo>
                  <a:close/>
                  <a:moveTo>
                    <a:pt x="89" y="196"/>
                  </a:moveTo>
                  <a:lnTo>
                    <a:pt x="89" y="196"/>
                  </a:lnTo>
                  <a:lnTo>
                    <a:pt x="90" y="196"/>
                  </a:lnTo>
                  <a:lnTo>
                    <a:pt x="90" y="196"/>
                  </a:lnTo>
                  <a:lnTo>
                    <a:pt x="91" y="196"/>
                  </a:lnTo>
                  <a:lnTo>
                    <a:pt x="91" y="197"/>
                  </a:lnTo>
                  <a:lnTo>
                    <a:pt x="91" y="196"/>
                  </a:lnTo>
                  <a:lnTo>
                    <a:pt x="91" y="197"/>
                  </a:lnTo>
                  <a:lnTo>
                    <a:pt x="90" y="197"/>
                  </a:lnTo>
                  <a:lnTo>
                    <a:pt x="90" y="197"/>
                  </a:lnTo>
                  <a:lnTo>
                    <a:pt x="90" y="196"/>
                  </a:lnTo>
                  <a:lnTo>
                    <a:pt x="89" y="196"/>
                  </a:lnTo>
                  <a:lnTo>
                    <a:pt x="90" y="196"/>
                  </a:lnTo>
                  <a:lnTo>
                    <a:pt x="89" y="196"/>
                  </a:lnTo>
                  <a:lnTo>
                    <a:pt x="89" y="196"/>
                  </a:lnTo>
                  <a:lnTo>
                    <a:pt x="89" y="196"/>
                  </a:lnTo>
                  <a:lnTo>
                    <a:pt x="89" y="197"/>
                  </a:lnTo>
                  <a:lnTo>
                    <a:pt x="89" y="197"/>
                  </a:lnTo>
                  <a:lnTo>
                    <a:pt x="88" y="197"/>
                  </a:lnTo>
                  <a:lnTo>
                    <a:pt x="87" y="197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8" y="196"/>
                  </a:lnTo>
                  <a:lnTo>
                    <a:pt x="89" y="196"/>
                  </a:lnTo>
                  <a:lnTo>
                    <a:pt x="89" y="196"/>
                  </a:lnTo>
                  <a:close/>
                  <a:moveTo>
                    <a:pt x="87" y="196"/>
                  </a:moveTo>
                  <a:lnTo>
                    <a:pt x="87" y="196"/>
                  </a:lnTo>
                  <a:lnTo>
                    <a:pt x="87" y="196"/>
                  </a:lnTo>
                  <a:close/>
                  <a:moveTo>
                    <a:pt x="85" y="196"/>
                  </a:moveTo>
                  <a:lnTo>
                    <a:pt x="85" y="196"/>
                  </a:lnTo>
                  <a:lnTo>
                    <a:pt x="86" y="196"/>
                  </a:lnTo>
                  <a:lnTo>
                    <a:pt x="86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5" y="196"/>
                  </a:lnTo>
                  <a:lnTo>
                    <a:pt x="85" y="196"/>
                  </a:lnTo>
                  <a:lnTo>
                    <a:pt x="85" y="196"/>
                  </a:lnTo>
                  <a:close/>
                  <a:moveTo>
                    <a:pt x="72" y="196"/>
                  </a:moveTo>
                  <a:lnTo>
                    <a:pt x="72" y="195"/>
                  </a:lnTo>
                  <a:lnTo>
                    <a:pt x="72" y="196"/>
                  </a:lnTo>
                  <a:close/>
                  <a:moveTo>
                    <a:pt x="94" y="195"/>
                  </a:moveTo>
                  <a:lnTo>
                    <a:pt x="94" y="196"/>
                  </a:lnTo>
                  <a:lnTo>
                    <a:pt x="93" y="196"/>
                  </a:lnTo>
                  <a:lnTo>
                    <a:pt x="93" y="196"/>
                  </a:lnTo>
                  <a:lnTo>
                    <a:pt x="93" y="196"/>
                  </a:lnTo>
                  <a:lnTo>
                    <a:pt x="93" y="195"/>
                  </a:lnTo>
                  <a:lnTo>
                    <a:pt x="94" y="195"/>
                  </a:lnTo>
                  <a:close/>
                  <a:moveTo>
                    <a:pt x="68" y="195"/>
                  </a:moveTo>
                  <a:lnTo>
                    <a:pt x="69" y="195"/>
                  </a:lnTo>
                  <a:lnTo>
                    <a:pt x="68" y="195"/>
                  </a:lnTo>
                  <a:lnTo>
                    <a:pt x="68" y="196"/>
                  </a:lnTo>
                  <a:lnTo>
                    <a:pt x="68" y="196"/>
                  </a:lnTo>
                  <a:lnTo>
                    <a:pt x="68" y="196"/>
                  </a:lnTo>
                  <a:lnTo>
                    <a:pt x="68" y="196"/>
                  </a:lnTo>
                  <a:lnTo>
                    <a:pt x="68" y="196"/>
                  </a:lnTo>
                  <a:lnTo>
                    <a:pt x="68" y="196"/>
                  </a:lnTo>
                  <a:lnTo>
                    <a:pt x="68" y="196"/>
                  </a:lnTo>
                  <a:lnTo>
                    <a:pt x="68" y="196"/>
                  </a:lnTo>
                  <a:lnTo>
                    <a:pt x="69" y="196"/>
                  </a:lnTo>
                  <a:lnTo>
                    <a:pt x="68" y="196"/>
                  </a:lnTo>
                  <a:lnTo>
                    <a:pt x="69" y="196"/>
                  </a:lnTo>
                  <a:lnTo>
                    <a:pt x="68" y="196"/>
                  </a:lnTo>
                  <a:lnTo>
                    <a:pt x="69" y="196"/>
                  </a:lnTo>
                  <a:lnTo>
                    <a:pt x="68" y="196"/>
                  </a:lnTo>
                  <a:lnTo>
                    <a:pt x="69" y="196"/>
                  </a:lnTo>
                  <a:lnTo>
                    <a:pt x="68" y="197"/>
                  </a:lnTo>
                  <a:lnTo>
                    <a:pt x="69" y="197"/>
                  </a:lnTo>
                  <a:lnTo>
                    <a:pt x="68" y="197"/>
                  </a:lnTo>
                  <a:lnTo>
                    <a:pt x="68" y="197"/>
                  </a:lnTo>
                  <a:lnTo>
                    <a:pt x="68" y="197"/>
                  </a:lnTo>
                  <a:lnTo>
                    <a:pt x="68" y="197"/>
                  </a:lnTo>
                  <a:lnTo>
                    <a:pt x="68" y="197"/>
                  </a:lnTo>
                  <a:lnTo>
                    <a:pt x="68" y="197"/>
                  </a:lnTo>
                  <a:lnTo>
                    <a:pt x="67" y="197"/>
                  </a:lnTo>
                  <a:lnTo>
                    <a:pt x="68" y="197"/>
                  </a:lnTo>
                  <a:lnTo>
                    <a:pt x="67" y="197"/>
                  </a:lnTo>
                  <a:lnTo>
                    <a:pt x="67" y="197"/>
                  </a:lnTo>
                  <a:lnTo>
                    <a:pt x="68" y="197"/>
                  </a:lnTo>
                  <a:lnTo>
                    <a:pt x="68" y="198"/>
                  </a:lnTo>
                  <a:lnTo>
                    <a:pt x="67" y="198"/>
                  </a:lnTo>
                  <a:lnTo>
                    <a:pt x="68" y="198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9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65" y="199"/>
                  </a:lnTo>
                  <a:lnTo>
                    <a:pt x="65" y="199"/>
                  </a:lnTo>
                  <a:lnTo>
                    <a:pt x="66" y="199"/>
                  </a:lnTo>
                  <a:lnTo>
                    <a:pt x="65" y="199"/>
                  </a:lnTo>
                  <a:lnTo>
                    <a:pt x="66" y="199"/>
                  </a:lnTo>
                  <a:lnTo>
                    <a:pt x="66" y="198"/>
                  </a:lnTo>
                  <a:lnTo>
                    <a:pt x="66" y="197"/>
                  </a:lnTo>
                  <a:lnTo>
                    <a:pt x="67" y="197"/>
                  </a:lnTo>
                  <a:lnTo>
                    <a:pt x="67" y="197"/>
                  </a:lnTo>
                  <a:lnTo>
                    <a:pt x="67" y="197"/>
                  </a:lnTo>
                  <a:lnTo>
                    <a:pt x="67" y="196"/>
                  </a:lnTo>
                  <a:lnTo>
                    <a:pt x="67" y="196"/>
                  </a:lnTo>
                  <a:lnTo>
                    <a:pt x="67" y="196"/>
                  </a:lnTo>
                  <a:lnTo>
                    <a:pt x="67" y="196"/>
                  </a:lnTo>
                  <a:lnTo>
                    <a:pt x="67" y="196"/>
                  </a:lnTo>
                  <a:lnTo>
                    <a:pt x="68" y="196"/>
                  </a:lnTo>
                  <a:lnTo>
                    <a:pt x="68" y="195"/>
                  </a:lnTo>
                  <a:lnTo>
                    <a:pt x="68" y="195"/>
                  </a:lnTo>
                  <a:close/>
                  <a:moveTo>
                    <a:pt x="77" y="194"/>
                  </a:moveTo>
                  <a:lnTo>
                    <a:pt x="77" y="195"/>
                  </a:lnTo>
                  <a:lnTo>
                    <a:pt x="77" y="194"/>
                  </a:lnTo>
                  <a:close/>
                  <a:moveTo>
                    <a:pt x="90" y="194"/>
                  </a:moveTo>
                  <a:lnTo>
                    <a:pt x="90" y="195"/>
                  </a:lnTo>
                  <a:lnTo>
                    <a:pt x="90" y="194"/>
                  </a:lnTo>
                  <a:lnTo>
                    <a:pt x="90" y="195"/>
                  </a:lnTo>
                  <a:lnTo>
                    <a:pt x="90" y="195"/>
                  </a:lnTo>
                  <a:lnTo>
                    <a:pt x="90" y="195"/>
                  </a:lnTo>
                  <a:lnTo>
                    <a:pt x="90" y="195"/>
                  </a:lnTo>
                  <a:lnTo>
                    <a:pt x="90" y="195"/>
                  </a:lnTo>
                  <a:lnTo>
                    <a:pt x="90" y="195"/>
                  </a:lnTo>
                  <a:lnTo>
                    <a:pt x="89" y="195"/>
                  </a:lnTo>
                  <a:lnTo>
                    <a:pt x="90" y="195"/>
                  </a:lnTo>
                  <a:lnTo>
                    <a:pt x="90" y="194"/>
                  </a:lnTo>
                  <a:close/>
                  <a:moveTo>
                    <a:pt x="71" y="194"/>
                  </a:moveTo>
                  <a:lnTo>
                    <a:pt x="71" y="195"/>
                  </a:lnTo>
                  <a:lnTo>
                    <a:pt x="71" y="195"/>
                  </a:lnTo>
                  <a:lnTo>
                    <a:pt x="71" y="195"/>
                  </a:lnTo>
                  <a:lnTo>
                    <a:pt x="71" y="195"/>
                  </a:lnTo>
                  <a:lnTo>
                    <a:pt x="71" y="196"/>
                  </a:lnTo>
                  <a:lnTo>
                    <a:pt x="71" y="196"/>
                  </a:lnTo>
                  <a:lnTo>
                    <a:pt x="70" y="196"/>
                  </a:lnTo>
                  <a:lnTo>
                    <a:pt x="70" y="196"/>
                  </a:lnTo>
                  <a:lnTo>
                    <a:pt x="70" y="196"/>
                  </a:lnTo>
                  <a:lnTo>
                    <a:pt x="70" y="196"/>
                  </a:lnTo>
                  <a:lnTo>
                    <a:pt x="70" y="196"/>
                  </a:lnTo>
                  <a:lnTo>
                    <a:pt x="69" y="196"/>
                  </a:lnTo>
                  <a:lnTo>
                    <a:pt x="69" y="196"/>
                  </a:lnTo>
                  <a:lnTo>
                    <a:pt x="69" y="196"/>
                  </a:lnTo>
                  <a:lnTo>
                    <a:pt x="68" y="196"/>
                  </a:lnTo>
                  <a:lnTo>
                    <a:pt x="69" y="196"/>
                  </a:lnTo>
                  <a:lnTo>
                    <a:pt x="69" y="195"/>
                  </a:lnTo>
                  <a:lnTo>
                    <a:pt x="69" y="196"/>
                  </a:lnTo>
                  <a:lnTo>
                    <a:pt x="69" y="195"/>
                  </a:lnTo>
                  <a:lnTo>
                    <a:pt x="70" y="195"/>
                  </a:lnTo>
                  <a:lnTo>
                    <a:pt x="69" y="195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70" y="196"/>
                  </a:lnTo>
                  <a:lnTo>
                    <a:pt x="70" y="195"/>
                  </a:lnTo>
                  <a:lnTo>
                    <a:pt x="70" y="196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70" y="194"/>
                  </a:lnTo>
                  <a:lnTo>
                    <a:pt x="70" y="194"/>
                  </a:lnTo>
                  <a:lnTo>
                    <a:pt x="71" y="194"/>
                  </a:lnTo>
                  <a:close/>
                  <a:moveTo>
                    <a:pt x="75" y="194"/>
                  </a:moveTo>
                  <a:lnTo>
                    <a:pt x="74" y="194"/>
                  </a:lnTo>
                  <a:lnTo>
                    <a:pt x="75" y="194"/>
                  </a:lnTo>
                  <a:close/>
                  <a:moveTo>
                    <a:pt x="81" y="194"/>
                  </a:moveTo>
                  <a:lnTo>
                    <a:pt x="82" y="194"/>
                  </a:lnTo>
                  <a:lnTo>
                    <a:pt x="81" y="194"/>
                  </a:lnTo>
                  <a:close/>
                  <a:moveTo>
                    <a:pt x="92" y="194"/>
                  </a:moveTo>
                  <a:lnTo>
                    <a:pt x="91" y="194"/>
                  </a:lnTo>
                  <a:lnTo>
                    <a:pt x="92" y="194"/>
                  </a:lnTo>
                  <a:lnTo>
                    <a:pt x="92" y="193"/>
                  </a:lnTo>
                  <a:lnTo>
                    <a:pt x="92" y="194"/>
                  </a:lnTo>
                  <a:close/>
                  <a:moveTo>
                    <a:pt x="94" y="194"/>
                  </a:moveTo>
                  <a:lnTo>
                    <a:pt x="94" y="194"/>
                  </a:lnTo>
                  <a:lnTo>
                    <a:pt x="94" y="194"/>
                  </a:lnTo>
                  <a:lnTo>
                    <a:pt x="94" y="193"/>
                  </a:lnTo>
                  <a:lnTo>
                    <a:pt x="94" y="194"/>
                  </a:lnTo>
                  <a:close/>
                  <a:moveTo>
                    <a:pt x="82" y="193"/>
                  </a:moveTo>
                  <a:lnTo>
                    <a:pt x="82" y="193"/>
                  </a:lnTo>
                  <a:lnTo>
                    <a:pt x="82" y="193"/>
                  </a:lnTo>
                  <a:lnTo>
                    <a:pt x="82" y="194"/>
                  </a:lnTo>
                  <a:lnTo>
                    <a:pt x="81" y="194"/>
                  </a:lnTo>
                  <a:lnTo>
                    <a:pt x="81" y="193"/>
                  </a:lnTo>
                  <a:lnTo>
                    <a:pt x="82" y="193"/>
                  </a:lnTo>
                  <a:close/>
                  <a:moveTo>
                    <a:pt x="78" y="193"/>
                  </a:moveTo>
                  <a:lnTo>
                    <a:pt x="77" y="193"/>
                  </a:lnTo>
                  <a:lnTo>
                    <a:pt x="78" y="193"/>
                  </a:lnTo>
                  <a:close/>
                  <a:moveTo>
                    <a:pt x="85" y="193"/>
                  </a:moveTo>
                  <a:lnTo>
                    <a:pt x="84" y="193"/>
                  </a:lnTo>
                  <a:lnTo>
                    <a:pt x="85" y="193"/>
                  </a:lnTo>
                  <a:close/>
                  <a:moveTo>
                    <a:pt x="87" y="192"/>
                  </a:moveTo>
                  <a:lnTo>
                    <a:pt x="87" y="192"/>
                  </a:lnTo>
                  <a:lnTo>
                    <a:pt x="87" y="192"/>
                  </a:lnTo>
                  <a:close/>
                  <a:moveTo>
                    <a:pt x="86" y="192"/>
                  </a:moveTo>
                  <a:lnTo>
                    <a:pt x="86" y="192"/>
                  </a:lnTo>
                  <a:lnTo>
                    <a:pt x="86" y="192"/>
                  </a:lnTo>
                  <a:close/>
                  <a:moveTo>
                    <a:pt x="96" y="192"/>
                  </a:moveTo>
                  <a:lnTo>
                    <a:pt x="95" y="192"/>
                  </a:lnTo>
                  <a:lnTo>
                    <a:pt x="96" y="192"/>
                  </a:lnTo>
                  <a:close/>
                  <a:moveTo>
                    <a:pt x="83" y="192"/>
                  </a:moveTo>
                  <a:lnTo>
                    <a:pt x="83" y="193"/>
                  </a:lnTo>
                  <a:lnTo>
                    <a:pt x="82" y="193"/>
                  </a:lnTo>
                  <a:lnTo>
                    <a:pt x="83" y="193"/>
                  </a:lnTo>
                  <a:lnTo>
                    <a:pt x="82" y="193"/>
                  </a:lnTo>
                  <a:lnTo>
                    <a:pt x="82" y="193"/>
                  </a:lnTo>
                  <a:lnTo>
                    <a:pt x="82" y="193"/>
                  </a:lnTo>
                  <a:lnTo>
                    <a:pt x="82" y="193"/>
                  </a:lnTo>
                  <a:lnTo>
                    <a:pt x="82" y="193"/>
                  </a:lnTo>
                  <a:lnTo>
                    <a:pt x="82" y="193"/>
                  </a:lnTo>
                  <a:lnTo>
                    <a:pt x="82" y="192"/>
                  </a:lnTo>
                  <a:lnTo>
                    <a:pt x="83" y="192"/>
                  </a:lnTo>
                  <a:close/>
                  <a:moveTo>
                    <a:pt x="89" y="192"/>
                  </a:moveTo>
                  <a:lnTo>
                    <a:pt x="89" y="192"/>
                  </a:lnTo>
                  <a:lnTo>
                    <a:pt x="89" y="192"/>
                  </a:lnTo>
                  <a:close/>
                  <a:moveTo>
                    <a:pt x="86" y="192"/>
                  </a:moveTo>
                  <a:lnTo>
                    <a:pt x="86" y="192"/>
                  </a:lnTo>
                  <a:lnTo>
                    <a:pt x="86" y="192"/>
                  </a:lnTo>
                  <a:lnTo>
                    <a:pt x="86" y="192"/>
                  </a:lnTo>
                  <a:lnTo>
                    <a:pt x="86" y="192"/>
                  </a:lnTo>
                  <a:lnTo>
                    <a:pt x="86" y="192"/>
                  </a:lnTo>
                  <a:close/>
                  <a:moveTo>
                    <a:pt x="88" y="192"/>
                  </a:moveTo>
                  <a:lnTo>
                    <a:pt x="87" y="192"/>
                  </a:lnTo>
                  <a:lnTo>
                    <a:pt x="88" y="192"/>
                  </a:lnTo>
                  <a:lnTo>
                    <a:pt x="87" y="192"/>
                  </a:lnTo>
                  <a:lnTo>
                    <a:pt x="87" y="192"/>
                  </a:lnTo>
                  <a:lnTo>
                    <a:pt x="88" y="192"/>
                  </a:lnTo>
                  <a:lnTo>
                    <a:pt x="88" y="192"/>
                  </a:lnTo>
                  <a:close/>
                  <a:moveTo>
                    <a:pt x="86" y="192"/>
                  </a:moveTo>
                  <a:lnTo>
                    <a:pt x="86" y="192"/>
                  </a:lnTo>
                  <a:lnTo>
                    <a:pt x="85" y="192"/>
                  </a:lnTo>
                  <a:lnTo>
                    <a:pt x="86" y="192"/>
                  </a:lnTo>
                  <a:lnTo>
                    <a:pt x="86" y="192"/>
                  </a:lnTo>
                  <a:lnTo>
                    <a:pt x="86" y="192"/>
                  </a:lnTo>
                  <a:lnTo>
                    <a:pt x="86" y="192"/>
                  </a:lnTo>
                  <a:close/>
                  <a:moveTo>
                    <a:pt x="77" y="192"/>
                  </a:moveTo>
                  <a:lnTo>
                    <a:pt x="78" y="192"/>
                  </a:lnTo>
                  <a:lnTo>
                    <a:pt x="77" y="192"/>
                  </a:lnTo>
                  <a:close/>
                  <a:moveTo>
                    <a:pt x="94" y="192"/>
                  </a:moveTo>
                  <a:lnTo>
                    <a:pt x="93" y="192"/>
                  </a:lnTo>
                  <a:lnTo>
                    <a:pt x="94" y="192"/>
                  </a:lnTo>
                  <a:close/>
                  <a:moveTo>
                    <a:pt x="93" y="192"/>
                  </a:moveTo>
                  <a:lnTo>
                    <a:pt x="93" y="192"/>
                  </a:lnTo>
                  <a:lnTo>
                    <a:pt x="93" y="192"/>
                  </a:lnTo>
                  <a:close/>
                  <a:moveTo>
                    <a:pt x="93" y="192"/>
                  </a:moveTo>
                  <a:lnTo>
                    <a:pt x="92" y="192"/>
                  </a:lnTo>
                  <a:lnTo>
                    <a:pt x="91" y="192"/>
                  </a:lnTo>
                  <a:lnTo>
                    <a:pt x="92" y="192"/>
                  </a:lnTo>
                  <a:lnTo>
                    <a:pt x="93" y="192"/>
                  </a:lnTo>
                  <a:close/>
                  <a:moveTo>
                    <a:pt x="79" y="192"/>
                  </a:moveTo>
                  <a:lnTo>
                    <a:pt x="78" y="192"/>
                  </a:lnTo>
                  <a:lnTo>
                    <a:pt x="79" y="192"/>
                  </a:lnTo>
                  <a:lnTo>
                    <a:pt x="78" y="192"/>
                  </a:lnTo>
                  <a:lnTo>
                    <a:pt x="78" y="191"/>
                  </a:lnTo>
                  <a:lnTo>
                    <a:pt x="78" y="192"/>
                  </a:lnTo>
                  <a:lnTo>
                    <a:pt x="79" y="191"/>
                  </a:lnTo>
                  <a:lnTo>
                    <a:pt x="79" y="192"/>
                  </a:lnTo>
                  <a:close/>
                  <a:moveTo>
                    <a:pt x="83" y="192"/>
                  </a:moveTo>
                  <a:lnTo>
                    <a:pt x="83" y="191"/>
                  </a:lnTo>
                  <a:lnTo>
                    <a:pt x="84" y="191"/>
                  </a:lnTo>
                  <a:lnTo>
                    <a:pt x="84" y="192"/>
                  </a:lnTo>
                  <a:lnTo>
                    <a:pt x="83" y="192"/>
                  </a:lnTo>
                  <a:close/>
                  <a:moveTo>
                    <a:pt x="79" y="191"/>
                  </a:moveTo>
                  <a:lnTo>
                    <a:pt x="79" y="192"/>
                  </a:lnTo>
                  <a:lnTo>
                    <a:pt x="79" y="191"/>
                  </a:lnTo>
                  <a:close/>
                  <a:moveTo>
                    <a:pt x="79" y="191"/>
                  </a:moveTo>
                  <a:lnTo>
                    <a:pt x="78" y="191"/>
                  </a:lnTo>
                  <a:lnTo>
                    <a:pt x="79" y="191"/>
                  </a:lnTo>
                  <a:close/>
                  <a:moveTo>
                    <a:pt x="86" y="191"/>
                  </a:moveTo>
                  <a:lnTo>
                    <a:pt x="86" y="191"/>
                  </a:lnTo>
                  <a:lnTo>
                    <a:pt x="86" y="191"/>
                  </a:lnTo>
                  <a:lnTo>
                    <a:pt x="86" y="191"/>
                  </a:lnTo>
                  <a:lnTo>
                    <a:pt x="86" y="191"/>
                  </a:lnTo>
                  <a:close/>
                  <a:moveTo>
                    <a:pt x="85" y="189"/>
                  </a:moveTo>
                  <a:lnTo>
                    <a:pt x="85" y="190"/>
                  </a:lnTo>
                  <a:lnTo>
                    <a:pt x="85" y="190"/>
                  </a:lnTo>
                  <a:lnTo>
                    <a:pt x="85" y="189"/>
                  </a:lnTo>
                  <a:lnTo>
                    <a:pt x="85" y="190"/>
                  </a:lnTo>
                  <a:lnTo>
                    <a:pt x="85" y="189"/>
                  </a:lnTo>
                  <a:lnTo>
                    <a:pt x="85" y="189"/>
                  </a:lnTo>
                  <a:close/>
                  <a:moveTo>
                    <a:pt x="99" y="190"/>
                  </a:moveTo>
                  <a:lnTo>
                    <a:pt x="98" y="190"/>
                  </a:lnTo>
                  <a:lnTo>
                    <a:pt x="99" y="189"/>
                  </a:lnTo>
                  <a:lnTo>
                    <a:pt x="99" y="190"/>
                  </a:lnTo>
                  <a:close/>
                  <a:moveTo>
                    <a:pt x="94" y="189"/>
                  </a:moveTo>
                  <a:lnTo>
                    <a:pt x="95" y="189"/>
                  </a:lnTo>
                  <a:lnTo>
                    <a:pt x="95" y="189"/>
                  </a:lnTo>
                  <a:lnTo>
                    <a:pt x="96" y="189"/>
                  </a:lnTo>
                  <a:lnTo>
                    <a:pt x="96" y="190"/>
                  </a:lnTo>
                  <a:lnTo>
                    <a:pt x="95" y="190"/>
                  </a:lnTo>
                  <a:lnTo>
                    <a:pt x="95" y="191"/>
                  </a:lnTo>
                  <a:lnTo>
                    <a:pt x="94" y="191"/>
                  </a:lnTo>
                  <a:lnTo>
                    <a:pt x="94" y="191"/>
                  </a:lnTo>
                  <a:lnTo>
                    <a:pt x="93" y="191"/>
                  </a:lnTo>
                  <a:lnTo>
                    <a:pt x="93" y="191"/>
                  </a:lnTo>
                  <a:lnTo>
                    <a:pt x="93" y="191"/>
                  </a:lnTo>
                  <a:lnTo>
                    <a:pt x="92" y="191"/>
                  </a:lnTo>
                  <a:lnTo>
                    <a:pt x="92" y="191"/>
                  </a:lnTo>
                  <a:lnTo>
                    <a:pt x="92" y="191"/>
                  </a:lnTo>
                  <a:lnTo>
                    <a:pt x="92" y="191"/>
                  </a:lnTo>
                  <a:lnTo>
                    <a:pt x="93" y="191"/>
                  </a:lnTo>
                  <a:lnTo>
                    <a:pt x="93" y="190"/>
                  </a:lnTo>
                  <a:lnTo>
                    <a:pt x="93" y="191"/>
                  </a:lnTo>
                  <a:lnTo>
                    <a:pt x="93" y="190"/>
                  </a:lnTo>
                  <a:lnTo>
                    <a:pt x="93" y="190"/>
                  </a:lnTo>
                  <a:lnTo>
                    <a:pt x="92" y="190"/>
                  </a:lnTo>
                  <a:lnTo>
                    <a:pt x="93" y="190"/>
                  </a:lnTo>
                  <a:lnTo>
                    <a:pt x="93" y="189"/>
                  </a:lnTo>
                  <a:lnTo>
                    <a:pt x="93" y="189"/>
                  </a:lnTo>
                  <a:lnTo>
                    <a:pt x="93" y="189"/>
                  </a:lnTo>
                  <a:lnTo>
                    <a:pt x="94" y="189"/>
                  </a:lnTo>
                  <a:lnTo>
                    <a:pt x="94" y="189"/>
                  </a:lnTo>
                  <a:close/>
                  <a:moveTo>
                    <a:pt x="83" y="188"/>
                  </a:moveTo>
                  <a:lnTo>
                    <a:pt x="83" y="189"/>
                  </a:lnTo>
                  <a:lnTo>
                    <a:pt x="83" y="188"/>
                  </a:lnTo>
                  <a:close/>
                  <a:moveTo>
                    <a:pt x="81" y="188"/>
                  </a:moveTo>
                  <a:lnTo>
                    <a:pt x="82" y="188"/>
                  </a:lnTo>
                  <a:lnTo>
                    <a:pt x="82" y="188"/>
                  </a:lnTo>
                  <a:lnTo>
                    <a:pt x="83" y="188"/>
                  </a:lnTo>
                  <a:lnTo>
                    <a:pt x="83" y="189"/>
                  </a:lnTo>
                  <a:lnTo>
                    <a:pt x="83" y="189"/>
                  </a:lnTo>
                  <a:lnTo>
                    <a:pt x="83" y="189"/>
                  </a:lnTo>
                  <a:lnTo>
                    <a:pt x="83" y="189"/>
                  </a:lnTo>
                  <a:lnTo>
                    <a:pt x="82" y="189"/>
                  </a:lnTo>
                  <a:lnTo>
                    <a:pt x="82" y="189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1" y="188"/>
                  </a:lnTo>
                  <a:lnTo>
                    <a:pt x="81" y="188"/>
                  </a:lnTo>
                  <a:close/>
                  <a:moveTo>
                    <a:pt x="82" y="188"/>
                  </a:moveTo>
                  <a:lnTo>
                    <a:pt x="82" y="188"/>
                  </a:lnTo>
                  <a:lnTo>
                    <a:pt x="82" y="188"/>
                  </a:lnTo>
                  <a:close/>
                  <a:moveTo>
                    <a:pt x="78" y="188"/>
                  </a:moveTo>
                  <a:lnTo>
                    <a:pt x="78" y="188"/>
                  </a:lnTo>
                  <a:lnTo>
                    <a:pt x="78" y="188"/>
                  </a:lnTo>
                  <a:close/>
                  <a:moveTo>
                    <a:pt x="78" y="188"/>
                  </a:moveTo>
                  <a:lnTo>
                    <a:pt x="78" y="188"/>
                  </a:lnTo>
                  <a:lnTo>
                    <a:pt x="78" y="188"/>
                  </a:lnTo>
                  <a:lnTo>
                    <a:pt x="78" y="188"/>
                  </a:lnTo>
                  <a:lnTo>
                    <a:pt x="78" y="188"/>
                  </a:lnTo>
                  <a:lnTo>
                    <a:pt x="78" y="188"/>
                  </a:lnTo>
                  <a:lnTo>
                    <a:pt x="78" y="188"/>
                  </a:lnTo>
                  <a:close/>
                  <a:moveTo>
                    <a:pt x="90" y="188"/>
                  </a:moveTo>
                  <a:lnTo>
                    <a:pt x="90" y="188"/>
                  </a:lnTo>
                  <a:lnTo>
                    <a:pt x="90" y="188"/>
                  </a:lnTo>
                  <a:close/>
                  <a:moveTo>
                    <a:pt x="87" y="188"/>
                  </a:moveTo>
                  <a:lnTo>
                    <a:pt x="87" y="188"/>
                  </a:lnTo>
                  <a:lnTo>
                    <a:pt x="87" y="187"/>
                  </a:lnTo>
                  <a:lnTo>
                    <a:pt x="87" y="188"/>
                  </a:lnTo>
                  <a:close/>
                  <a:moveTo>
                    <a:pt x="81" y="187"/>
                  </a:moveTo>
                  <a:lnTo>
                    <a:pt x="81" y="187"/>
                  </a:lnTo>
                  <a:lnTo>
                    <a:pt x="81" y="187"/>
                  </a:lnTo>
                  <a:close/>
                  <a:moveTo>
                    <a:pt x="96" y="187"/>
                  </a:moveTo>
                  <a:lnTo>
                    <a:pt x="97" y="187"/>
                  </a:lnTo>
                  <a:lnTo>
                    <a:pt x="96" y="187"/>
                  </a:lnTo>
                  <a:close/>
                  <a:moveTo>
                    <a:pt x="97" y="186"/>
                  </a:moveTo>
                  <a:lnTo>
                    <a:pt x="97" y="186"/>
                  </a:lnTo>
                  <a:lnTo>
                    <a:pt x="97" y="186"/>
                  </a:lnTo>
                  <a:close/>
                  <a:moveTo>
                    <a:pt x="93" y="186"/>
                  </a:moveTo>
                  <a:lnTo>
                    <a:pt x="92" y="186"/>
                  </a:lnTo>
                  <a:lnTo>
                    <a:pt x="92" y="185"/>
                  </a:lnTo>
                  <a:lnTo>
                    <a:pt x="93" y="186"/>
                  </a:lnTo>
                  <a:close/>
                  <a:moveTo>
                    <a:pt x="82" y="185"/>
                  </a:moveTo>
                  <a:lnTo>
                    <a:pt x="81" y="185"/>
                  </a:lnTo>
                  <a:lnTo>
                    <a:pt x="82" y="185"/>
                  </a:lnTo>
                  <a:lnTo>
                    <a:pt x="82" y="185"/>
                  </a:lnTo>
                  <a:lnTo>
                    <a:pt x="82" y="185"/>
                  </a:lnTo>
                  <a:close/>
                  <a:moveTo>
                    <a:pt x="83" y="185"/>
                  </a:moveTo>
                  <a:lnTo>
                    <a:pt x="82" y="185"/>
                  </a:lnTo>
                  <a:lnTo>
                    <a:pt x="82" y="185"/>
                  </a:lnTo>
                  <a:lnTo>
                    <a:pt x="83" y="185"/>
                  </a:lnTo>
                  <a:lnTo>
                    <a:pt x="82" y="185"/>
                  </a:lnTo>
                  <a:lnTo>
                    <a:pt x="83" y="185"/>
                  </a:lnTo>
                  <a:close/>
                  <a:moveTo>
                    <a:pt x="82" y="185"/>
                  </a:moveTo>
                  <a:lnTo>
                    <a:pt x="82" y="185"/>
                  </a:lnTo>
                  <a:lnTo>
                    <a:pt x="82" y="185"/>
                  </a:lnTo>
                  <a:lnTo>
                    <a:pt x="82" y="185"/>
                  </a:lnTo>
                  <a:lnTo>
                    <a:pt x="82" y="185"/>
                  </a:lnTo>
                  <a:close/>
                  <a:moveTo>
                    <a:pt x="82" y="185"/>
                  </a:moveTo>
                  <a:lnTo>
                    <a:pt x="82" y="185"/>
                  </a:lnTo>
                  <a:lnTo>
                    <a:pt x="82" y="185"/>
                  </a:lnTo>
                  <a:close/>
                  <a:moveTo>
                    <a:pt x="82" y="185"/>
                  </a:moveTo>
                  <a:lnTo>
                    <a:pt x="81" y="185"/>
                  </a:lnTo>
                  <a:lnTo>
                    <a:pt x="82" y="185"/>
                  </a:lnTo>
                  <a:lnTo>
                    <a:pt x="81" y="185"/>
                  </a:lnTo>
                  <a:lnTo>
                    <a:pt x="82" y="185"/>
                  </a:lnTo>
                  <a:lnTo>
                    <a:pt x="81" y="185"/>
                  </a:lnTo>
                  <a:lnTo>
                    <a:pt x="82" y="184"/>
                  </a:lnTo>
                  <a:lnTo>
                    <a:pt x="82" y="185"/>
                  </a:lnTo>
                  <a:close/>
                  <a:moveTo>
                    <a:pt x="100" y="184"/>
                  </a:moveTo>
                  <a:lnTo>
                    <a:pt x="100" y="185"/>
                  </a:lnTo>
                  <a:lnTo>
                    <a:pt x="100" y="185"/>
                  </a:lnTo>
                  <a:lnTo>
                    <a:pt x="100" y="185"/>
                  </a:lnTo>
                  <a:lnTo>
                    <a:pt x="101" y="185"/>
                  </a:lnTo>
                  <a:lnTo>
                    <a:pt x="101" y="186"/>
                  </a:lnTo>
                  <a:lnTo>
                    <a:pt x="100" y="186"/>
                  </a:lnTo>
                  <a:lnTo>
                    <a:pt x="100" y="186"/>
                  </a:lnTo>
                  <a:lnTo>
                    <a:pt x="99" y="186"/>
                  </a:lnTo>
                  <a:lnTo>
                    <a:pt x="98" y="186"/>
                  </a:lnTo>
                  <a:lnTo>
                    <a:pt x="98" y="186"/>
                  </a:lnTo>
                  <a:lnTo>
                    <a:pt x="98" y="186"/>
                  </a:lnTo>
                  <a:lnTo>
                    <a:pt x="98" y="186"/>
                  </a:lnTo>
                  <a:lnTo>
                    <a:pt x="98" y="186"/>
                  </a:lnTo>
                  <a:lnTo>
                    <a:pt x="98" y="185"/>
                  </a:lnTo>
                  <a:lnTo>
                    <a:pt x="99" y="185"/>
                  </a:lnTo>
                  <a:lnTo>
                    <a:pt x="99" y="185"/>
                  </a:lnTo>
                  <a:lnTo>
                    <a:pt x="100" y="185"/>
                  </a:lnTo>
                  <a:lnTo>
                    <a:pt x="100" y="184"/>
                  </a:lnTo>
                  <a:close/>
                  <a:moveTo>
                    <a:pt x="91" y="185"/>
                  </a:moveTo>
                  <a:lnTo>
                    <a:pt x="91" y="184"/>
                  </a:lnTo>
                  <a:lnTo>
                    <a:pt x="91" y="185"/>
                  </a:lnTo>
                  <a:lnTo>
                    <a:pt x="91" y="185"/>
                  </a:lnTo>
                  <a:close/>
                  <a:moveTo>
                    <a:pt x="97" y="184"/>
                  </a:moveTo>
                  <a:lnTo>
                    <a:pt x="97" y="184"/>
                  </a:lnTo>
                  <a:lnTo>
                    <a:pt x="97" y="184"/>
                  </a:lnTo>
                  <a:close/>
                  <a:moveTo>
                    <a:pt x="97" y="184"/>
                  </a:moveTo>
                  <a:lnTo>
                    <a:pt x="97" y="184"/>
                  </a:lnTo>
                  <a:lnTo>
                    <a:pt x="97" y="184"/>
                  </a:lnTo>
                  <a:lnTo>
                    <a:pt x="97" y="184"/>
                  </a:lnTo>
                  <a:close/>
                  <a:moveTo>
                    <a:pt x="105" y="184"/>
                  </a:moveTo>
                  <a:lnTo>
                    <a:pt x="105" y="184"/>
                  </a:lnTo>
                  <a:lnTo>
                    <a:pt x="105" y="184"/>
                  </a:lnTo>
                  <a:close/>
                  <a:moveTo>
                    <a:pt x="86" y="184"/>
                  </a:moveTo>
                  <a:lnTo>
                    <a:pt x="86" y="184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6" y="184"/>
                  </a:lnTo>
                  <a:close/>
                  <a:moveTo>
                    <a:pt x="101" y="184"/>
                  </a:moveTo>
                  <a:lnTo>
                    <a:pt x="102" y="184"/>
                  </a:lnTo>
                  <a:lnTo>
                    <a:pt x="102" y="184"/>
                  </a:lnTo>
                  <a:lnTo>
                    <a:pt x="103" y="184"/>
                  </a:lnTo>
                  <a:lnTo>
                    <a:pt x="104" y="184"/>
                  </a:lnTo>
                  <a:lnTo>
                    <a:pt x="103" y="184"/>
                  </a:lnTo>
                  <a:lnTo>
                    <a:pt x="103" y="185"/>
                  </a:lnTo>
                  <a:lnTo>
                    <a:pt x="102" y="185"/>
                  </a:lnTo>
                  <a:lnTo>
                    <a:pt x="102" y="185"/>
                  </a:lnTo>
                  <a:lnTo>
                    <a:pt x="102" y="185"/>
                  </a:lnTo>
                  <a:lnTo>
                    <a:pt x="101" y="185"/>
                  </a:lnTo>
                  <a:lnTo>
                    <a:pt x="101" y="185"/>
                  </a:lnTo>
                  <a:lnTo>
                    <a:pt x="101" y="185"/>
                  </a:lnTo>
                  <a:lnTo>
                    <a:pt x="101" y="184"/>
                  </a:lnTo>
                  <a:lnTo>
                    <a:pt x="100" y="184"/>
                  </a:lnTo>
                  <a:lnTo>
                    <a:pt x="100" y="184"/>
                  </a:lnTo>
                  <a:lnTo>
                    <a:pt x="101" y="184"/>
                  </a:lnTo>
                  <a:lnTo>
                    <a:pt x="101" y="184"/>
                  </a:lnTo>
                  <a:lnTo>
                    <a:pt x="102" y="184"/>
                  </a:lnTo>
                  <a:lnTo>
                    <a:pt x="101" y="184"/>
                  </a:lnTo>
                  <a:lnTo>
                    <a:pt x="101" y="184"/>
                  </a:lnTo>
                  <a:lnTo>
                    <a:pt x="101" y="184"/>
                  </a:lnTo>
                  <a:lnTo>
                    <a:pt x="101" y="184"/>
                  </a:lnTo>
                  <a:close/>
                  <a:moveTo>
                    <a:pt x="83" y="184"/>
                  </a:moveTo>
                  <a:lnTo>
                    <a:pt x="83" y="184"/>
                  </a:lnTo>
                  <a:lnTo>
                    <a:pt x="83" y="184"/>
                  </a:lnTo>
                  <a:lnTo>
                    <a:pt x="83" y="184"/>
                  </a:lnTo>
                  <a:lnTo>
                    <a:pt x="82" y="184"/>
                  </a:lnTo>
                  <a:lnTo>
                    <a:pt x="82" y="184"/>
                  </a:lnTo>
                  <a:lnTo>
                    <a:pt x="82" y="183"/>
                  </a:lnTo>
                  <a:lnTo>
                    <a:pt x="83" y="184"/>
                  </a:lnTo>
                  <a:close/>
                  <a:moveTo>
                    <a:pt x="97" y="183"/>
                  </a:moveTo>
                  <a:lnTo>
                    <a:pt x="97" y="184"/>
                  </a:lnTo>
                  <a:lnTo>
                    <a:pt x="97" y="183"/>
                  </a:lnTo>
                  <a:lnTo>
                    <a:pt x="97" y="182"/>
                  </a:lnTo>
                  <a:lnTo>
                    <a:pt x="97" y="183"/>
                  </a:lnTo>
                  <a:close/>
                  <a:moveTo>
                    <a:pt x="85" y="183"/>
                  </a:moveTo>
                  <a:lnTo>
                    <a:pt x="85" y="182"/>
                  </a:lnTo>
                  <a:lnTo>
                    <a:pt x="85" y="183"/>
                  </a:lnTo>
                  <a:close/>
                  <a:moveTo>
                    <a:pt x="94" y="182"/>
                  </a:moveTo>
                  <a:lnTo>
                    <a:pt x="94" y="182"/>
                  </a:lnTo>
                  <a:lnTo>
                    <a:pt x="95" y="182"/>
                  </a:lnTo>
                  <a:lnTo>
                    <a:pt x="95" y="183"/>
                  </a:lnTo>
                  <a:lnTo>
                    <a:pt x="96" y="183"/>
                  </a:lnTo>
                  <a:lnTo>
                    <a:pt x="96" y="183"/>
                  </a:lnTo>
                  <a:lnTo>
                    <a:pt x="97" y="183"/>
                  </a:lnTo>
                  <a:lnTo>
                    <a:pt x="97" y="184"/>
                  </a:lnTo>
                  <a:lnTo>
                    <a:pt x="97" y="183"/>
                  </a:lnTo>
                  <a:lnTo>
                    <a:pt x="96" y="184"/>
                  </a:lnTo>
                  <a:lnTo>
                    <a:pt x="97" y="184"/>
                  </a:lnTo>
                  <a:lnTo>
                    <a:pt x="96" y="184"/>
                  </a:lnTo>
                  <a:lnTo>
                    <a:pt x="96" y="184"/>
                  </a:lnTo>
                  <a:lnTo>
                    <a:pt x="96" y="184"/>
                  </a:lnTo>
                  <a:lnTo>
                    <a:pt x="95" y="184"/>
                  </a:lnTo>
                  <a:lnTo>
                    <a:pt x="95" y="184"/>
                  </a:lnTo>
                  <a:lnTo>
                    <a:pt x="94" y="184"/>
                  </a:lnTo>
                  <a:lnTo>
                    <a:pt x="94" y="183"/>
                  </a:lnTo>
                  <a:lnTo>
                    <a:pt x="94" y="183"/>
                  </a:lnTo>
                  <a:lnTo>
                    <a:pt x="93" y="183"/>
                  </a:lnTo>
                  <a:lnTo>
                    <a:pt x="93" y="182"/>
                  </a:lnTo>
                  <a:lnTo>
                    <a:pt x="94" y="182"/>
                  </a:lnTo>
                  <a:close/>
                  <a:moveTo>
                    <a:pt x="94" y="182"/>
                  </a:moveTo>
                  <a:lnTo>
                    <a:pt x="94" y="182"/>
                  </a:lnTo>
                  <a:lnTo>
                    <a:pt x="94" y="182"/>
                  </a:lnTo>
                  <a:close/>
                  <a:moveTo>
                    <a:pt x="96" y="182"/>
                  </a:moveTo>
                  <a:lnTo>
                    <a:pt x="96" y="182"/>
                  </a:lnTo>
                  <a:lnTo>
                    <a:pt x="96" y="182"/>
                  </a:lnTo>
                  <a:lnTo>
                    <a:pt x="96" y="182"/>
                  </a:lnTo>
                  <a:lnTo>
                    <a:pt x="95" y="182"/>
                  </a:lnTo>
                  <a:lnTo>
                    <a:pt x="95" y="182"/>
                  </a:lnTo>
                  <a:lnTo>
                    <a:pt x="96" y="182"/>
                  </a:lnTo>
                  <a:close/>
                  <a:moveTo>
                    <a:pt x="96" y="182"/>
                  </a:moveTo>
                  <a:lnTo>
                    <a:pt x="95" y="182"/>
                  </a:lnTo>
                  <a:lnTo>
                    <a:pt x="96" y="182"/>
                  </a:lnTo>
                  <a:close/>
                  <a:moveTo>
                    <a:pt x="85" y="182"/>
                  </a:moveTo>
                  <a:lnTo>
                    <a:pt x="84" y="182"/>
                  </a:lnTo>
                  <a:lnTo>
                    <a:pt x="85" y="182"/>
                  </a:lnTo>
                  <a:close/>
                  <a:moveTo>
                    <a:pt x="99" y="182"/>
                  </a:moveTo>
                  <a:lnTo>
                    <a:pt x="98" y="182"/>
                  </a:lnTo>
                  <a:lnTo>
                    <a:pt x="99" y="182"/>
                  </a:lnTo>
                  <a:close/>
                  <a:moveTo>
                    <a:pt x="96" y="182"/>
                  </a:moveTo>
                  <a:lnTo>
                    <a:pt x="96" y="182"/>
                  </a:lnTo>
                  <a:lnTo>
                    <a:pt x="96" y="182"/>
                  </a:lnTo>
                  <a:close/>
                  <a:moveTo>
                    <a:pt x="96" y="182"/>
                  </a:moveTo>
                  <a:lnTo>
                    <a:pt x="95" y="182"/>
                  </a:lnTo>
                  <a:lnTo>
                    <a:pt x="96" y="182"/>
                  </a:lnTo>
                  <a:lnTo>
                    <a:pt x="95" y="182"/>
                  </a:lnTo>
                  <a:lnTo>
                    <a:pt x="96" y="182"/>
                  </a:lnTo>
                  <a:lnTo>
                    <a:pt x="96" y="181"/>
                  </a:lnTo>
                  <a:lnTo>
                    <a:pt x="96" y="182"/>
                  </a:lnTo>
                  <a:close/>
                  <a:moveTo>
                    <a:pt x="96" y="181"/>
                  </a:moveTo>
                  <a:lnTo>
                    <a:pt x="96" y="182"/>
                  </a:lnTo>
                  <a:lnTo>
                    <a:pt x="96" y="181"/>
                  </a:lnTo>
                  <a:close/>
                  <a:moveTo>
                    <a:pt x="104" y="181"/>
                  </a:moveTo>
                  <a:lnTo>
                    <a:pt x="104" y="181"/>
                  </a:lnTo>
                  <a:lnTo>
                    <a:pt x="104" y="181"/>
                  </a:lnTo>
                  <a:lnTo>
                    <a:pt x="104" y="182"/>
                  </a:lnTo>
                  <a:lnTo>
                    <a:pt x="103" y="182"/>
                  </a:lnTo>
                  <a:lnTo>
                    <a:pt x="103" y="182"/>
                  </a:lnTo>
                  <a:lnTo>
                    <a:pt x="102" y="182"/>
                  </a:lnTo>
                  <a:lnTo>
                    <a:pt x="102" y="182"/>
                  </a:lnTo>
                  <a:lnTo>
                    <a:pt x="102" y="182"/>
                  </a:lnTo>
                  <a:lnTo>
                    <a:pt x="102" y="182"/>
                  </a:lnTo>
                  <a:lnTo>
                    <a:pt x="102" y="181"/>
                  </a:lnTo>
                  <a:lnTo>
                    <a:pt x="103" y="181"/>
                  </a:lnTo>
                  <a:lnTo>
                    <a:pt x="104" y="181"/>
                  </a:lnTo>
                  <a:lnTo>
                    <a:pt x="104" y="181"/>
                  </a:lnTo>
                  <a:lnTo>
                    <a:pt x="104" y="181"/>
                  </a:lnTo>
                  <a:close/>
                  <a:moveTo>
                    <a:pt x="103" y="180"/>
                  </a:moveTo>
                  <a:lnTo>
                    <a:pt x="102" y="180"/>
                  </a:lnTo>
                  <a:lnTo>
                    <a:pt x="103" y="180"/>
                  </a:lnTo>
                  <a:close/>
                  <a:moveTo>
                    <a:pt x="104" y="180"/>
                  </a:moveTo>
                  <a:lnTo>
                    <a:pt x="103" y="180"/>
                  </a:lnTo>
                  <a:lnTo>
                    <a:pt x="104" y="180"/>
                  </a:lnTo>
                  <a:close/>
                  <a:moveTo>
                    <a:pt x="111" y="179"/>
                  </a:moveTo>
                  <a:lnTo>
                    <a:pt x="112" y="179"/>
                  </a:lnTo>
                  <a:lnTo>
                    <a:pt x="111" y="179"/>
                  </a:lnTo>
                  <a:close/>
                  <a:moveTo>
                    <a:pt x="115" y="178"/>
                  </a:moveTo>
                  <a:lnTo>
                    <a:pt x="115" y="178"/>
                  </a:lnTo>
                  <a:lnTo>
                    <a:pt x="115" y="178"/>
                  </a:lnTo>
                  <a:close/>
                  <a:moveTo>
                    <a:pt x="100" y="176"/>
                  </a:moveTo>
                  <a:lnTo>
                    <a:pt x="101" y="176"/>
                  </a:lnTo>
                  <a:lnTo>
                    <a:pt x="100" y="176"/>
                  </a:lnTo>
                  <a:close/>
                  <a:moveTo>
                    <a:pt x="113" y="174"/>
                  </a:moveTo>
                  <a:lnTo>
                    <a:pt x="113" y="174"/>
                  </a:lnTo>
                  <a:lnTo>
                    <a:pt x="113" y="174"/>
                  </a:lnTo>
                  <a:close/>
                  <a:moveTo>
                    <a:pt x="106" y="174"/>
                  </a:moveTo>
                  <a:lnTo>
                    <a:pt x="107" y="174"/>
                  </a:lnTo>
                  <a:lnTo>
                    <a:pt x="106" y="174"/>
                  </a:lnTo>
                  <a:close/>
                  <a:moveTo>
                    <a:pt x="108" y="173"/>
                  </a:moveTo>
                  <a:lnTo>
                    <a:pt x="108" y="174"/>
                  </a:lnTo>
                  <a:lnTo>
                    <a:pt x="108" y="173"/>
                  </a:lnTo>
                  <a:close/>
                  <a:moveTo>
                    <a:pt x="107" y="173"/>
                  </a:moveTo>
                  <a:lnTo>
                    <a:pt x="107" y="173"/>
                  </a:lnTo>
                  <a:lnTo>
                    <a:pt x="107" y="174"/>
                  </a:lnTo>
                  <a:lnTo>
                    <a:pt x="107" y="174"/>
                  </a:lnTo>
                  <a:lnTo>
                    <a:pt x="107" y="173"/>
                  </a:lnTo>
                  <a:close/>
                  <a:moveTo>
                    <a:pt x="115" y="173"/>
                  </a:moveTo>
                  <a:lnTo>
                    <a:pt x="114" y="173"/>
                  </a:lnTo>
                  <a:lnTo>
                    <a:pt x="115" y="173"/>
                  </a:lnTo>
                  <a:lnTo>
                    <a:pt x="114" y="173"/>
                  </a:lnTo>
                  <a:lnTo>
                    <a:pt x="115" y="173"/>
                  </a:lnTo>
                  <a:close/>
                  <a:moveTo>
                    <a:pt x="107" y="173"/>
                  </a:moveTo>
                  <a:lnTo>
                    <a:pt x="108" y="173"/>
                  </a:lnTo>
                  <a:lnTo>
                    <a:pt x="107" y="173"/>
                  </a:lnTo>
                  <a:lnTo>
                    <a:pt x="108" y="173"/>
                  </a:lnTo>
                  <a:lnTo>
                    <a:pt x="107" y="173"/>
                  </a:lnTo>
                  <a:close/>
                  <a:moveTo>
                    <a:pt x="114" y="173"/>
                  </a:moveTo>
                  <a:lnTo>
                    <a:pt x="114" y="173"/>
                  </a:lnTo>
                  <a:lnTo>
                    <a:pt x="113" y="173"/>
                  </a:lnTo>
                  <a:lnTo>
                    <a:pt x="113" y="173"/>
                  </a:lnTo>
                  <a:lnTo>
                    <a:pt x="114" y="173"/>
                  </a:lnTo>
                  <a:close/>
                  <a:moveTo>
                    <a:pt x="126" y="173"/>
                  </a:moveTo>
                  <a:lnTo>
                    <a:pt x="127" y="173"/>
                  </a:lnTo>
                  <a:lnTo>
                    <a:pt x="126" y="173"/>
                  </a:lnTo>
                  <a:lnTo>
                    <a:pt x="126" y="173"/>
                  </a:lnTo>
                  <a:close/>
                  <a:moveTo>
                    <a:pt x="108" y="173"/>
                  </a:moveTo>
                  <a:lnTo>
                    <a:pt x="109" y="173"/>
                  </a:lnTo>
                  <a:lnTo>
                    <a:pt x="109" y="173"/>
                  </a:lnTo>
                  <a:lnTo>
                    <a:pt x="108" y="173"/>
                  </a:lnTo>
                  <a:lnTo>
                    <a:pt x="108" y="173"/>
                  </a:lnTo>
                  <a:lnTo>
                    <a:pt x="109" y="173"/>
                  </a:lnTo>
                  <a:lnTo>
                    <a:pt x="108" y="173"/>
                  </a:lnTo>
                  <a:close/>
                  <a:moveTo>
                    <a:pt x="109" y="173"/>
                  </a:moveTo>
                  <a:lnTo>
                    <a:pt x="109" y="172"/>
                  </a:lnTo>
                  <a:lnTo>
                    <a:pt x="109" y="173"/>
                  </a:lnTo>
                  <a:close/>
                  <a:moveTo>
                    <a:pt x="116" y="172"/>
                  </a:moveTo>
                  <a:lnTo>
                    <a:pt x="116" y="173"/>
                  </a:lnTo>
                  <a:lnTo>
                    <a:pt x="115" y="173"/>
                  </a:lnTo>
                  <a:lnTo>
                    <a:pt x="115" y="173"/>
                  </a:lnTo>
                  <a:lnTo>
                    <a:pt x="115" y="173"/>
                  </a:lnTo>
                  <a:lnTo>
                    <a:pt x="115" y="173"/>
                  </a:lnTo>
                  <a:lnTo>
                    <a:pt x="115" y="173"/>
                  </a:lnTo>
                  <a:lnTo>
                    <a:pt x="115" y="172"/>
                  </a:lnTo>
                  <a:lnTo>
                    <a:pt x="116" y="172"/>
                  </a:lnTo>
                  <a:close/>
                  <a:moveTo>
                    <a:pt x="108" y="171"/>
                  </a:moveTo>
                  <a:lnTo>
                    <a:pt x="108" y="172"/>
                  </a:lnTo>
                  <a:lnTo>
                    <a:pt x="108" y="172"/>
                  </a:lnTo>
                  <a:lnTo>
                    <a:pt x="108" y="171"/>
                  </a:lnTo>
                  <a:lnTo>
                    <a:pt x="108" y="171"/>
                  </a:lnTo>
                  <a:close/>
                  <a:moveTo>
                    <a:pt x="208" y="171"/>
                  </a:moveTo>
                  <a:lnTo>
                    <a:pt x="207" y="171"/>
                  </a:lnTo>
                  <a:lnTo>
                    <a:pt x="208" y="171"/>
                  </a:lnTo>
                  <a:lnTo>
                    <a:pt x="207" y="171"/>
                  </a:lnTo>
                  <a:lnTo>
                    <a:pt x="208" y="171"/>
                  </a:lnTo>
                  <a:close/>
                  <a:moveTo>
                    <a:pt x="109" y="172"/>
                  </a:moveTo>
                  <a:lnTo>
                    <a:pt x="109" y="172"/>
                  </a:lnTo>
                  <a:lnTo>
                    <a:pt x="109" y="171"/>
                  </a:lnTo>
                  <a:lnTo>
                    <a:pt x="109" y="171"/>
                  </a:lnTo>
                  <a:lnTo>
                    <a:pt x="109" y="172"/>
                  </a:lnTo>
                  <a:close/>
                  <a:moveTo>
                    <a:pt x="109" y="171"/>
                  </a:moveTo>
                  <a:lnTo>
                    <a:pt x="108" y="171"/>
                  </a:lnTo>
                  <a:lnTo>
                    <a:pt x="109" y="171"/>
                  </a:lnTo>
                  <a:close/>
                  <a:moveTo>
                    <a:pt x="205" y="171"/>
                  </a:moveTo>
                  <a:lnTo>
                    <a:pt x="205" y="171"/>
                  </a:lnTo>
                  <a:lnTo>
                    <a:pt x="205" y="171"/>
                  </a:lnTo>
                  <a:close/>
                  <a:moveTo>
                    <a:pt x="119" y="171"/>
                  </a:moveTo>
                  <a:lnTo>
                    <a:pt x="119" y="170"/>
                  </a:lnTo>
                  <a:lnTo>
                    <a:pt x="119" y="171"/>
                  </a:lnTo>
                  <a:close/>
                  <a:moveTo>
                    <a:pt x="111" y="170"/>
                  </a:moveTo>
                  <a:lnTo>
                    <a:pt x="111" y="170"/>
                  </a:lnTo>
                  <a:lnTo>
                    <a:pt x="111" y="170"/>
                  </a:lnTo>
                  <a:close/>
                  <a:moveTo>
                    <a:pt x="112" y="170"/>
                  </a:moveTo>
                  <a:lnTo>
                    <a:pt x="112" y="170"/>
                  </a:lnTo>
                  <a:lnTo>
                    <a:pt x="112" y="170"/>
                  </a:lnTo>
                  <a:lnTo>
                    <a:pt x="111" y="170"/>
                  </a:lnTo>
                  <a:lnTo>
                    <a:pt x="112" y="170"/>
                  </a:lnTo>
                  <a:lnTo>
                    <a:pt x="112" y="170"/>
                  </a:lnTo>
                  <a:lnTo>
                    <a:pt x="112" y="170"/>
                  </a:lnTo>
                  <a:close/>
                  <a:moveTo>
                    <a:pt x="112" y="170"/>
                  </a:moveTo>
                  <a:lnTo>
                    <a:pt x="112" y="170"/>
                  </a:lnTo>
                  <a:lnTo>
                    <a:pt x="112" y="170"/>
                  </a:lnTo>
                  <a:close/>
                  <a:moveTo>
                    <a:pt x="204" y="170"/>
                  </a:moveTo>
                  <a:lnTo>
                    <a:pt x="205" y="170"/>
                  </a:lnTo>
                  <a:lnTo>
                    <a:pt x="204" y="170"/>
                  </a:lnTo>
                  <a:lnTo>
                    <a:pt x="205" y="170"/>
                  </a:lnTo>
                  <a:lnTo>
                    <a:pt x="205" y="170"/>
                  </a:lnTo>
                  <a:lnTo>
                    <a:pt x="204" y="170"/>
                  </a:lnTo>
                  <a:lnTo>
                    <a:pt x="204" y="170"/>
                  </a:lnTo>
                  <a:close/>
                  <a:moveTo>
                    <a:pt x="112" y="170"/>
                  </a:moveTo>
                  <a:lnTo>
                    <a:pt x="112" y="170"/>
                  </a:lnTo>
                  <a:lnTo>
                    <a:pt x="112" y="170"/>
                  </a:lnTo>
                  <a:close/>
                  <a:moveTo>
                    <a:pt x="130" y="169"/>
                  </a:moveTo>
                  <a:lnTo>
                    <a:pt x="129" y="170"/>
                  </a:lnTo>
                  <a:lnTo>
                    <a:pt x="129" y="170"/>
                  </a:lnTo>
                  <a:lnTo>
                    <a:pt x="130" y="170"/>
                  </a:lnTo>
                  <a:lnTo>
                    <a:pt x="129" y="170"/>
                  </a:lnTo>
                  <a:lnTo>
                    <a:pt x="129" y="171"/>
                  </a:lnTo>
                  <a:lnTo>
                    <a:pt x="128" y="171"/>
                  </a:lnTo>
                  <a:lnTo>
                    <a:pt x="128" y="171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8" y="169"/>
                  </a:lnTo>
                  <a:lnTo>
                    <a:pt x="128" y="169"/>
                  </a:lnTo>
                  <a:lnTo>
                    <a:pt x="129" y="169"/>
                  </a:lnTo>
                  <a:lnTo>
                    <a:pt x="130" y="169"/>
                  </a:lnTo>
                  <a:close/>
                  <a:moveTo>
                    <a:pt x="138" y="169"/>
                  </a:moveTo>
                  <a:lnTo>
                    <a:pt x="138" y="169"/>
                  </a:lnTo>
                  <a:lnTo>
                    <a:pt x="138" y="170"/>
                  </a:lnTo>
                  <a:lnTo>
                    <a:pt x="138" y="169"/>
                  </a:lnTo>
                  <a:close/>
                  <a:moveTo>
                    <a:pt x="112" y="169"/>
                  </a:moveTo>
                  <a:lnTo>
                    <a:pt x="111" y="169"/>
                  </a:lnTo>
                  <a:lnTo>
                    <a:pt x="112" y="169"/>
                  </a:lnTo>
                  <a:close/>
                  <a:moveTo>
                    <a:pt x="137" y="169"/>
                  </a:moveTo>
                  <a:lnTo>
                    <a:pt x="137" y="169"/>
                  </a:lnTo>
                  <a:lnTo>
                    <a:pt x="138" y="169"/>
                  </a:lnTo>
                  <a:lnTo>
                    <a:pt x="137" y="169"/>
                  </a:lnTo>
                  <a:lnTo>
                    <a:pt x="137" y="169"/>
                  </a:lnTo>
                  <a:lnTo>
                    <a:pt x="137" y="169"/>
                  </a:lnTo>
                  <a:close/>
                  <a:moveTo>
                    <a:pt x="113" y="168"/>
                  </a:moveTo>
                  <a:lnTo>
                    <a:pt x="113" y="169"/>
                  </a:lnTo>
                  <a:lnTo>
                    <a:pt x="113" y="168"/>
                  </a:lnTo>
                  <a:close/>
                  <a:moveTo>
                    <a:pt x="112" y="168"/>
                  </a:moveTo>
                  <a:lnTo>
                    <a:pt x="111" y="168"/>
                  </a:lnTo>
                  <a:lnTo>
                    <a:pt x="112" y="168"/>
                  </a:lnTo>
                  <a:close/>
                  <a:moveTo>
                    <a:pt x="112" y="168"/>
                  </a:moveTo>
                  <a:lnTo>
                    <a:pt x="112" y="169"/>
                  </a:lnTo>
                  <a:lnTo>
                    <a:pt x="112" y="168"/>
                  </a:lnTo>
                  <a:close/>
                  <a:moveTo>
                    <a:pt x="129" y="169"/>
                  </a:moveTo>
                  <a:lnTo>
                    <a:pt x="128" y="169"/>
                  </a:lnTo>
                  <a:lnTo>
                    <a:pt x="128" y="169"/>
                  </a:lnTo>
                  <a:lnTo>
                    <a:pt x="128" y="168"/>
                  </a:lnTo>
                  <a:lnTo>
                    <a:pt x="129" y="168"/>
                  </a:lnTo>
                  <a:lnTo>
                    <a:pt x="129" y="169"/>
                  </a:lnTo>
                  <a:lnTo>
                    <a:pt x="129" y="169"/>
                  </a:lnTo>
                  <a:close/>
                  <a:moveTo>
                    <a:pt x="123" y="169"/>
                  </a:moveTo>
                  <a:lnTo>
                    <a:pt x="122" y="169"/>
                  </a:lnTo>
                  <a:lnTo>
                    <a:pt x="122" y="169"/>
                  </a:lnTo>
                  <a:lnTo>
                    <a:pt x="122" y="169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21" y="170"/>
                  </a:lnTo>
                  <a:lnTo>
                    <a:pt x="120" y="170"/>
                  </a:lnTo>
                  <a:lnTo>
                    <a:pt x="120" y="170"/>
                  </a:lnTo>
                  <a:lnTo>
                    <a:pt x="119" y="170"/>
                  </a:lnTo>
                  <a:lnTo>
                    <a:pt x="119" y="170"/>
                  </a:lnTo>
                  <a:lnTo>
                    <a:pt x="119" y="170"/>
                  </a:lnTo>
                  <a:lnTo>
                    <a:pt x="119" y="169"/>
                  </a:lnTo>
                  <a:lnTo>
                    <a:pt x="120" y="169"/>
                  </a:lnTo>
                  <a:lnTo>
                    <a:pt x="120" y="169"/>
                  </a:lnTo>
                  <a:lnTo>
                    <a:pt x="121" y="169"/>
                  </a:lnTo>
                  <a:lnTo>
                    <a:pt x="122" y="169"/>
                  </a:lnTo>
                  <a:lnTo>
                    <a:pt x="122" y="168"/>
                  </a:lnTo>
                  <a:lnTo>
                    <a:pt x="122" y="168"/>
                  </a:lnTo>
                  <a:lnTo>
                    <a:pt x="123" y="168"/>
                  </a:lnTo>
                  <a:lnTo>
                    <a:pt x="123" y="169"/>
                  </a:lnTo>
                  <a:close/>
                  <a:moveTo>
                    <a:pt x="132" y="168"/>
                  </a:moveTo>
                  <a:lnTo>
                    <a:pt x="132" y="167"/>
                  </a:lnTo>
                  <a:lnTo>
                    <a:pt x="133" y="167"/>
                  </a:lnTo>
                  <a:lnTo>
                    <a:pt x="133" y="168"/>
                  </a:lnTo>
                  <a:lnTo>
                    <a:pt x="132" y="168"/>
                  </a:lnTo>
                  <a:close/>
                  <a:moveTo>
                    <a:pt x="123" y="167"/>
                  </a:moveTo>
                  <a:lnTo>
                    <a:pt x="123" y="168"/>
                  </a:lnTo>
                  <a:lnTo>
                    <a:pt x="123" y="168"/>
                  </a:lnTo>
                  <a:lnTo>
                    <a:pt x="123" y="168"/>
                  </a:lnTo>
                  <a:lnTo>
                    <a:pt x="122" y="168"/>
                  </a:lnTo>
                  <a:lnTo>
                    <a:pt x="123" y="168"/>
                  </a:lnTo>
                  <a:lnTo>
                    <a:pt x="122" y="168"/>
                  </a:lnTo>
                  <a:lnTo>
                    <a:pt x="122" y="167"/>
                  </a:lnTo>
                  <a:lnTo>
                    <a:pt x="123" y="167"/>
                  </a:lnTo>
                  <a:close/>
                  <a:moveTo>
                    <a:pt x="131" y="168"/>
                  </a:moveTo>
                  <a:lnTo>
                    <a:pt x="131" y="168"/>
                  </a:lnTo>
                  <a:lnTo>
                    <a:pt x="132" y="168"/>
                  </a:lnTo>
                  <a:lnTo>
                    <a:pt x="131" y="168"/>
                  </a:lnTo>
                  <a:lnTo>
                    <a:pt x="131" y="169"/>
                  </a:lnTo>
                  <a:lnTo>
                    <a:pt x="131" y="169"/>
                  </a:lnTo>
                  <a:lnTo>
                    <a:pt x="131" y="169"/>
                  </a:lnTo>
                  <a:lnTo>
                    <a:pt x="131" y="169"/>
                  </a:lnTo>
                  <a:lnTo>
                    <a:pt x="131" y="169"/>
                  </a:lnTo>
                  <a:lnTo>
                    <a:pt x="130" y="169"/>
                  </a:lnTo>
                  <a:lnTo>
                    <a:pt x="130" y="169"/>
                  </a:lnTo>
                  <a:lnTo>
                    <a:pt x="130" y="169"/>
                  </a:lnTo>
                  <a:lnTo>
                    <a:pt x="130" y="168"/>
                  </a:lnTo>
                  <a:lnTo>
                    <a:pt x="129" y="168"/>
                  </a:lnTo>
                  <a:lnTo>
                    <a:pt x="129" y="167"/>
                  </a:lnTo>
                  <a:lnTo>
                    <a:pt x="130" y="167"/>
                  </a:lnTo>
                  <a:lnTo>
                    <a:pt x="130" y="167"/>
                  </a:lnTo>
                  <a:lnTo>
                    <a:pt x="131" y="168"/>
                  </a:lnTo>
                  <a:close/>
                  <a:moveTo>
                    <a:pt x="113" y="167"/>
                  </a:moveTo>
                  <a:lnTo>
                    <a:pt x="112" y="167"/>
                  </a:lnTo>
                  <a:lnTo>
                    <a:pt x="113" y="167"/>
                  </a:lnTo>
                  <a:close/>
                  <a:moveTo>
                    <a:pt x="137" y="167"/>
                  </a:moveTo>
                  <a:lnTo>
                    <a:pt x="137" y="167"/>
                  </a:lnTo>
                  <a:lnTo>
                    <a:pt x="138" y="168"/>
                  </a:lnTo>
                  <a:lnTo>
                    <a:pt x="137" y="168"/>
                  </a:lnTo>
                  <a:lnTo>
                    <a:pt x="137" y="168"/>
                  </a:lnTo>
                  <a:lnTo>
                    <a:pt x="136" y="168"/>
                  </a:lnTo>
                  <a:lnTo>
                    <a:pt x="136" y="167"/>
                  </a:lnTo>
                  <a:lnTo>
                    <a:pt x="136" y="168"/>
                  </a:lnTo>
                  <a:lnTo>
                    <a:pt x="136" y="167"/>
                  </a:lnTo>
                  <a:lnTo>
                    <a:pt x="137" y="167"/>
                  </a:lnTo>
                  <a:lnTo>
                    <a:pt x="136" y="167"/>
                  </a:lnTo>
                  <a:lnTo>
                    <a:pt x="137" y="167"/>
                  </a:lnTo>
                  <a:close/>
                  <a:moveTo>
                    <a:pt x="112" y="167"/>
                  </a:moveTo>
                  <a:lnTo>
                    <a:pt x="112" y="167"/>
                  </a:lnTo>
                  <a:lnTo>
                    <a:pt x="112" y="167"/>
                  </a:lnTo>
                  <a:close/>
                  <a:moveTo>
                    <a:pt x="134" y="167"/>
                  </a:moveTo>
                  <a:lnTo>
                    <a:pt x="133" y="167"/>
                  </a:lnTo>
                  <a:lnTo>
                    <a:pt x="134" y="167"/>
                  </a:lnTo>
                  <a:close/>
                  <a:moveTo>
                    <a:pt x="131" y="167"/>
                  </a:moveTo>
                  <a:lnTo>
                    <a:pt x="131" y="167"/>
                  </a:lnTo>
                  <a:lnTo>
                    <a:pt x="132" y="167"/>
                  </a:lnTo>
                  <a:lnTo>
                    <a:pt x="131" y="167"/>
                  </a:lnTo>
                  <a:lnTo>
                    <a:pt x="131" y="168"/>
                  </a:lnTo>
                  <a:lnTo>
                    <a:pt x="131" y="168"/>
                  </a:lnTo>
                  <a:lnTo>
                    <a:pt x="131" y="167"/>
                  </a:lnTo>
                  <a:lnTo>
                    <a:pt x="131" y="167"/>
                  </a:lnTo>
                  <a:lnTo>
                    <a:pt x="131" y="167"/>
                  </a:lnTo>
                  <a:close/>
                  <a:moveTo>
                    <a:pt x="202" y="167"/>
                  </a:moveTo>
                  <a:lnTo>
                    <a:pt x="201" y="167"/>
                  </a:lnTo>
                  <a:lnTo>
                    <a:pt x="202" y="167"/>
                  </a:lnTo>
                  <a:close/>
                  <a:moveTo>
                    <a:pt x="119" y="167"/>
                  </a:moveTo>
                  <a:lnTo>
                    <a:pt x="119" y="167"/>
                  </a:lnTo>
                  <a:lnTo>
                    <a:pt x="118" y="167"/>
                  </a:lnTo>
                  <a:lnTo>
                    <a:pt x="119" y="167"/>
                  </a:lnTo>
                  <a:close/>
                  <a:moveTo>
                    <a:pt x="112" y="166"/>
                  </a:moveTo>
                  <a:lnTo>
                    <a:pt x="112" y="167"/>
                  </a:lnTo>
                  <a:lnTo>
                    <a:pt x="111" y="166"/>
                  </a:lnTo>
                  <a:lnTo>
                    <a:pt x="111" y="167"/>
                  </a:lnTo>
                  <a:lnTo>
                    <a:pt x="111" y="166"/>
                  </a:lnTo>
                  <a:lnTo>
                    <a:pt x="112" y="166"/>
                  </a:lnTo>
                  <a:close/>
                  <a:moveTo>
                    <a:pt x="134" y="167"/>
                  </a:moveTo>
                  <a:lnTo>
                    <a:pt x="134" y="166"/>
                  </a:lnTo>
                  <a:lnTo>
                    <a:pt x="134" y="166"/>
                  </a:lnTo>
                  <a:lnTo>
                    <a:pt x="134" y="166"/>
                  </a:lnTo>
                  <a:lnTo>
                    <a:pt x="134" y="166"/>
                  </a:lnTo>
                  <a:lnTo>
                    <a:pt x="134" y="166"/>
                  </a:lnTo>
                  <a:lnTo>
                    <a:pt x="134" y="167"/>
                  </a:lnTo>
                  <a:close/>
                  <a:moveTo>
                    <a:pt x="113" y="166"/>
                  </a:moveTo>
                  <a:lnTo>
                    <a:pt x="114" y="166"/>
                  </a:lnTo>
                  <a:lnTo>
                    <a:pt x="114" y="167"/>
                  </a:lnTo>
                  <a:lnTo>
                    <a:pt x="114" y="167"/>
                  </a:lnTo>
                  <a:lnTo>
                    <a:pt x="114" y="167"/>
                  </a:lnTo>
                  <a:lnTo>
                    <a:pt x="115" y="167"/>
                  </a:lnTo>
                  <a:lnTo>
                    <a:pt x="115" y="166"/>
                  </a:lnTo>
                  <a:lnTo>
                    <a:pt x="115" y="167"/>
                  </a:lnTo>
                  <a:lnTo>
                    <a:pt x="115" y="167"/>
                  </a:lnTo>
                  <a:lnTo>
                    <a:pt x="115" y="167"/>
                  </a:lnTo>
                  <a:lnTo>
                    <a:pt x="115" y="167"/>
                  </a:lnTo>
                  <a:lnTo>
                    <a:pt x="115" y="167"/>
                  </a:lnTo>
                  <a:lnTo>
                    <a:pt x="115" y="167"/>
                  </a:lnTo>
                  <a:lnTo>
                    <a:pt x="114" y="167"/>
                  </a:lnTo>
                  <a:lnTo>
                    <a:pt x="113" y="167"/>
                  </a:lnTo>
                  <a:lnTo>
                    <a:pt x="113" y="168"/>
                  </a:lnTo>
                  <a:lnTo>
                    <a:pt x="113" y="168"/>
                  </a:lnTo>
                  <a:lnTo>
                    <a:pt x="113" y="167"/>
                  </a:lnTo>
                  <a:lnTo>
                    <a:pt x="113" y="167"/>
                  </a:lnTo>
                  <a:lnTo>
                    <a:pt x="113" y="167"/>
                  </a:lnTo>
                  <a:lnTo>
                    <a:pt x="113" y="167"/>
                  </a:lnTo>
                  <a:lnTo>
                    <a:pt x="113" y="167"/>
                  </a:lnTo>
                  <a:lnTo>
                    <a:pt x="113" y="167"/>
                  </a:lnTo>
                  <a:lnTo>
                    <a:pt x="113" y="167"/>
                  </a:lnTo>
                  <a:lnTo>
                    <a:pt x="113" y="166"/>
                  </a:lnTo>
                  <a:lnTo>
                    <a:pt x="113" y="166"/>
                  </a:lnTo>
                  <a:close/>
                  <a:moveTo>
                    <a:pt x="115" y="166"/>
                  </a:moveTo>
                  <a:lnTo>
                    <a:pt x="116" y="166"/>
                  </a:lnTo>
                  <a:lnTo>
                    <a:pt x="116" y="167"/>
                  </a:lnTo>
                  <a:lnTo>
                    <a:pt x="116" y="166"/>
                  </a:lnTo>
                  <a:lnTo>
                    <a:pt x="116" y="167"/>
                  </a:lnTo>
                  <a:lnTo>
                    <a:pt x="116" y="166"/>
                  </a:lnTo>
                  <a:lnTo>
                    <a:pt x="116" y="167"/>
                  </a:lnTo>
                  <a:lnTo>
                    <a:pt x="115" y="167"/>
                  </a:lnTo>
                  <a:lnTo>
                    <a:pt x="116" y="167"/>
                  </a:lnTo>
                  <a:lnTo>
                    <a:pt x="115" y="167"/>
                  </a:lnTo>
                  <a:lnTo>
                    <a:pt x="115" y="166"/>
                  </a:lnTo>
                  <a:lnTo>
                    <a:pt x="115" y="167"/>
                  </a:lnTo>
                  <a:lnTo>
                    <a:pt x="115" y="166"/>
                  </a:lnTo>
                  <a:close/>
                  <a:moveTo>
                    <a:pt x="114" y="166"/>
                  </a:moveTo>
                  <a:lnTo>
                    <a:pt x="115" y="166"/>
                  </a:lnTo>
                  <a:lnTo>
                    <a:pt x="114" y="166"/>
                  </a:lnTo>
                  <a:lnTo>
                    <a:pt x="114" y="167"/>
                  </a:lnTo>
                  <a:lnTo>
                    <a:pt x="114" y="166"/>
                  </a:lnTo>
                  <a:close/>
                  <a:moveTo>
                    <a:pt x="194" y="166"/>
                  </a:moveTo>
                  <a:lnTo>
                    <a:pt x="194" y="166"/>
                  </a:lnTo>
                  <a:lnTo>
                    <a:pt x="194" y="166"/>
                  </a:lnTo>
                  <a:lnTo>
                    <a:pt x="194" y="166"/>
                  </a:lnTo>
                  <a:lnTo>
                    <a:pt x="194" y="166"/>
                  </a:lnTo>
                  <a:close/>
                  <a:moveTo>
                    <a:pt x="189" y="166"/>
                  </a:moveTo>
                  <a:lnTo>
                    <a:pt x="189" y="166"/>
                  </a:lnTo>
                  <a:lnTo>
                    <a:pt x="189" y="166"/>
                  </a:lnTo>
                  <a:close/>
                  <a:moveTo>
                    <a:pt x="164" y="166"/>
                  </a:moveTo>
                  <a:lnTo>
                    <a:pt x="165" y="166"/>
                  </a:lnTo>
                  <a:lnTo>
                    <a:pt x="164" y="166"/>
                  </a:lnTo>
                  <a:close/>
                  <a:moveTo>
                    <a:pt x="149" y="166"/>
                  </a:moveTo>
                  <a:lnTo>
                    <a:pt x="150" y="166"/>
                  </a:lnTo>
                  <a:lnTo>
                    <a:pt x="149" y="166"/>
                  </a:lnTo>
                  <a:lnTo>
                    <a:pt x="149" y="166"/>
                  </a:lnTo>
                  <a:lnTo>
                    <a:pt x="149" y="166"/>
                  </a:lnTo>
                  <a:lnTo>
                    <a:pt x="149" y="166"/>
                  </a:lnTo>
                  <a:lnTo>
                    <a:pt x="149" y="166"/>
                  </a:lnTo>
                  <a:lnTo>
                    <a:pt x="149" y="166"/>
                  </a:lnTo>
                  <a:close/>
                  <a:moveTo>
                    <a:pt x="130" y="167"/>
                  </a:moveTo>
                  <a:lnTo>
                    <a:pt x="130" y="167"/>
                  </a:lnTo>
                  <a:lnTo>
                    <a:pt x="130" y="166"/>
                  </a:lnTo>
                  <a:lnTo>
                    <a:pt x="130" y="166"/>
                  </a:lnTo>
                  <a:lnTo>
                    <a:pt x="131" y="166"/>
                  </a:lnTo>
                  <a:lnTo>
                    <a:pt x="131" y="167"/>
                  </a:lnTo>
                  <a:lnTo>
                    <a:pt x="130" y="167"/>
                  </a:lnTo>
                  <a:close/>
                  <a:moveTo>
                    <a:pt x="165" y="166"/>
                  </a:moveTo>
                  <a:lnTo>
                    <a:pt x="165" y="166"/>
                  </a:lnTo>
                  <a:lnTo>
                    <a:pt x="165" y="166"/>
                  </a:lnTo>
                  <a:close/>
                  <a:moveTo>
                    <a:pt x="120" y="166"/>
                  </a:moveTo>
                  <a:lnTo>
                    <a:pt x="120" y="166"/>
                  </a:lnTo>
                  <a:lnTo>
                    <a:pt x="120" y="166"/>
                  </a:lnTo>
                  <a:lnTo>
                    <a:pt x="120" y="167"/>
                  </a:lnTo>
                  <a:lnTo>
                    <a:pt x="119" y="167"/>
                  </a:lnTo>
                  <a:lnTo>
                    <a:pt x="119" y="166"/>
                  </a:lnTo>
                  <a:lnTo>
                    <a:pt x="119" y="166"/>
                  </a:lnTo>
                  <a:lnTo>
                    <a:pt x="118" y="166"/>
                  </a:lnTo>
                  <a:lnTo>
                    <a:pt x="118" y="166"/>
                  </a:lnTo>
                  <a:lnTo>
                    <a:pt x="119" y="166"/>
                  </a:lnTo>
                  <a:lnTo>
                    <a:pt x="119" y="166"/>
                  </a:lnTo>
                  <a:lnTo>
                    <a:pt x="120" y="166"/>
                  </a:lnTo>
                  <a:close/>
                  <a:moveTo>
                    <a:pt x="165" y="166"/>
                  </a:moveTo>
                  <a:lnTo>
                    <a:pt x="165" y="166"/>
                  </a:lnTo>
                  <a:lnTo>
                    <a:pt x="165" y="166"/>
                  </a:lnTo>
                  <a:close/>
                  <a:moveTo>
                    <a:pt x="116" y="165"/>
                  </a:moveTo>
                  <a:lnTo>
                    <a:pt x="116" y="166"/>
                  </a:lnTo>
                  <a:lnTo>
                    <a:pt x="116" y="165"/>
                  </a:lnTo>
                  <a:lnTo>
                    <a:pt x="116" y="166"/>
                  </a:lnTo>
                  <a:lnTo>
                    <a:pt x="115" y="166"/>
                  </a:lnTo>
                  <a:lnTo>
                    <a:pt x="116" y="165"/>
                  </a:lnTo>
                  <a:lnTo>
                    <a:pt x="115" y="166"/>
                  </a:lnTo>
                  <a:lnTo>
                    <a:pt x="116" y="166"/>
                  </a:lnTo>
                  <a:lnTo>
                    <a:pt x="116" y="165"/>
                  </a:lnTo>
                  <a:lnTo>
                    <a:pt x="116" y="166"/>
                  </a:lnTo>
                  <a:lnTo>
                    <a:pt x="116" y="165"/>
                  </a:lnTo>
                  <a:close/>
                  <a:moveTo>
                    <a:pt x="123" y="166"/>
                  </a:moveTo>
                  <a:lnTo>
                    <a:pt x="124" y="166"/>
                  </a:lnTo>
                  <a:lnTo>
                    <a:pt x="123" y="166"/>
                  </a:lnTo>
                  <a:lnTo>
                    <a:pt x="123" y="165"/>
                  </a:lnTo>
                  <a:lnTo>
                    <a:pt x="123" y="166"/>
                  </a:lnTo>
                  <a:close/>
                  <a:moveTo>
                    <a:pt x="115" y="165"/>
                  </a:moveTo>
                  <a:lnTo>
                    <a:pt x="115" y="166"/>
                  </a:lnTo>
                  <a:lnTo>
                    <a:pt x="115" y="165"/>
                  </a:lnTo>
                  <a:close/>
                  <a:moveTo>
                    <a:pt x="114" y="165"/>
                  </a:moveTo>
                  <a:lnTo>
                    <a:pt x="115" y="165"/>
                  </a:lnTo>
                  <a:lnTo>
                    <a:pt x="115" y="166"/>
                  </a:lnTo>
                  <a:lnTo>
                    <a:pt x="114" y="166"/>
                  </a:lnTo>
                  <a:lnTo>
                    <a:pt x="113" y="166"/>
                  </a:lnTo>
                  <a:lnTo>
                    <a:pt x="114" y="166"/>
                  </a:lnTo>
                  <a:lnTo>
                    <a:pt x="113" y="166"/>
                  </a:lnTo>
                  <a:lnTo>
                    <a:pt x="114" y="166"/>
                  </a:lnTo>
                  <a:lnTo>
                    <a:pt x="114" y="165"/>
                  </a:lnTo>
                  <a:close/>
                  <a:moveTo>
                    <a:pt x="165" y="165"/>
                  </a:moveTo>
                  <a:lnTo>
                    <a:pt x="165" y="165"/>
                  </a:lnTo>
                  <a:lnTo>
                    <a:pt x="165" y="165"/>
                  </a:lnTo>
                  <a:lnTo>
                    <a:pt x="165" y="165"/>
                  </a:lnTo>
                  <a:lnTo>
                    <a:pt x="165" y="165"/>
                  </a:lnTo>
                  <a:close/>
                  <a:moveTo>
                    <a:pt x="189" y="165"/>
                  </a:moveTo>
                  <a:lnTo>
                    <a:pt x="189" y="165"/>
                  </a:lnTo>
                  <a:lnTo>
                    <a:pt x="189" y="165"/>
                  </a:lnTo>
                  <a:close/>
                  <a:moveTo>
                    <a:pt x="165" y="165"/>
                  </a:moveTo>
                  <a:lnTo>
                    <a:pt x="165" y="165"/>
                  </a:lnTo>
                  <a:lnTo>
                    <a:pt x="165" y="165"/>
                  </a:lnTo>
                  <a:lnTo>
                    <a:pt x="165" y="165"/>
                  </a:lnTo>
                  <a:lnTo>
                    <a:pt x="165" y="165"/>
                  </a:lnTo>
                  <a:close/>
                  <a:moveTo>
                    <a:pt x="120" y="165"/>
                  </a:moveTo>
                  <a:lnTo>
                    <a:pt x="119" y="165"/>
                  </a:lnTo>
                  <a:lnTo>
                    <a:pt x="120" y="165"/>
                  </a:lnTo>
                  <a:close/>
                  <a:moveTo>
                    <a:pt x="165" y="165"/>
                  </a:moveTo>
                  <a:lnTo>
                    <a:pt x="164" y="165"/>
                  </a:lnTo>
                  <a:lnTo>
                    <a:pt x="165" y="165"/>
                  </a:lnTo>
                  <a:close/>
                  <a:moveTo>
                    <a:pt x="137" y="165"/>
                  </a:moveTo>
                  <a:lnTo>
                    <a:pt x="137" y="164"/>
                  </a:lnTo>
                  <a:lnTo>
                    <a:pt x="137" y="165"/>
                  </a:lnTo>
                  <a:close/>
                  <a:moveTo>
                    <a:pt x="117" y="164"/>
                  </a:moveTo>
                  <a:lnTo>
                    <a:pt x="117" y="165"/>
                  </a:lnTo>
                  <a:lnTo>
                    <a:pt x="117" y="165"/>
                  </a:lnTo>
                  <a:lnTo>
                    <a:pt x="117" y="165"/>
                  </a:lnTo>
                  <a:lnTo>
                    <a:pt x="117" y="166"/>
                  </a:lnTo>
                  <a:lnTo>
                    <a:pt x="117" y="166"/>
                  </a:lnTo>
                  <a:lnTo>
                    <a:pt x="117" y="166"/>
                  </a:lnTo>
                  <a:lnTo>
                    <a:pt x="116" y="166"/>
                  </a:lnTo>
                  <a:lnTo>
                    <a:pt x="116" y="166"/>
                  </a:lnTo>
                  <a:lnTo>
                    <a:pt x="116" y="166"/>
                  </a:lnTo>
                  <a:lnTo>
                    <a:pt x="115" y="166"/>
                  </a:lnTo>
                  <a:lnTo>
                    <a:pt x="116" y="166"/>
                  </a:lnTo>
                  <a:lnTo>
                    <a:pt x="116" y="166"/>
                  </a:lnTo>
                  <a:lnTo>
                    <a:pt x="116" y="165"/>
                  </a:lnTo>
                  <a:lnTo>
                    <a:pt x="117" y="165"/>
                  </a:lnTo>
                  <a:lnTo>
                    <a:pt x="116" y="165"/>
                  </a:lnTo>
                  <a:lnTo>
                    <a:pt x="116" y="165"/>
                  </a:lnTo>
                  <a:lnTo>
                    <a:pt x="117" y="165"/>
                  </a:lnTo>
                  <a:lnTo>
                    <a:pt x="117" y="164"/>
                  </a:lnTo>
                  <a:lnTo>
                    <a:pt x="117" y="165"/>
                  </a:lnTo>
                  <a:lnTo>
                    <a:pt x="117" y="164"/>
                  </a:lnTo>
                  <a:close/>
                  <a:moveTo>
                    <a:pt x="167" y="165"/>
                  </a:moveTo>
                  <a:lnTo>
                    <a:pt x="167" y="164"/>
                  </a:lnTo>
                  <a:lnTo>
                    <a:pt x="167" y="165"/>
                  </a:lnTo>
                  <a:close/>
                  <a:moveTo>
                    <a:pt x="122" y="165"/>
                  </a:moveTo>
                  <a:lnTo>
                    <a:pt x="121" y="165"/>
                  </a:lnTo>
                  <a:lnTo>
                    <a:pt x="122" y="165"/>
                  </a:lnTo>
                  <a:lnTo>
                    <a:pt x="122" y="164"/>
                  </a:lnTo>
                  <a:lnTo>
                    <a:pt x="122" y="165"/>
                  </a:lnTo>
                  <a:close/>
                  <a:moveTo>
                    <a:pt x="121" y="164"/>
                  </a:moveTo>
                  <a:lnTo>
                    <a:pt x="121" y="165"/>
                  </a:lnTo>
                  <a:lnTo>
                    <a:pt x="121" y="164"/>
                  </a:lnTo>
                  <a:close/>
                  <a:moveTo>
                    <a:pt x="167" y="164"/>
                  </a:moveTo>
                  <a:lnTo>
                    <a:pt x="167" y="164"/>
                  </a:lnTo>
                  <a:lnTo>
                    <a:pt x="167" y="164"/>
                  </a:lnTo>
                  <a:close/>
                  <a:moveTo>
                    <a:pt x="122" y="164"/>
                  </a:moveTo>
                  <a:lnTo>
                    <a:pt x="122" y="163"/>
                  </a:lnTo>
                  <a:lnTo>
                    <a:pt x="122" y="164"/>
                  </a:lnTo>
                  <a:close/>
                  <a:moveTo>
                    <a:pt x="167" y="164"/>
                  </a:moveTo>
                  <a:lnTo>
                    <a:pt x="167" y="164"/>
                  </a:lnTo>
                  <a:lnTo>
                    <a:pt x="167" y="163"/>
                  </a:lnTo>
                  <a:lnTo>
                    <a:pt x="167" y="164"/>
                  </a:lnTo>
                  <a:lnTo>
                    <a:pt x="167" y="163"/>
                  </a:lnTo>
                  <a:lnTo>
                    <a:pt x="167" y="164"/>
                  </a:lnTo>
                  <a:close/>
                  <a:moveTo>
                    <a:pt x="166" y="164"/>
                  </a:moveTo>
                  <a:lnTo>
                    <a:pt x="167" y="164"/>
                  </a:lnTo>
                  <a:lnTo>
                    <a:pt x="166" y="164"/>
                  </a:lnTo>
                  <a:lnTo>
                    <a:pt x="166" y="165"/>
                  </a:lnTo>
                  <a:lnTo>
                    <a:pt x="165" y="165"/>
                  </a:lnTo>
                  <a:lnTo>
                    <a:pt x="165" y="164"/>
                  </a:lnTo>
                  <a:lnTo>
                    <a:pt x="166" y="164"/>
                  </a:lnTo>
                  <a:lnTo>
                    <a:pt x="166" y="163"/>
                  </a:lnTo>
                  <a:lnTo>
                    <a:pt x="166" y="164"/>
                  </a:lnTo>
                  <a:close/>
                  <a:moveTo>
                    <a:pt x="126" y="165"/>
                  </a:moveTo>
                  <a:lnTo>
                    <a:pt x="125" y="165"/>
                  </a:lnTo>
                  <a:lnTo>
                    <a:pt x="125" y="165"/>
                  </a:lnTo>
                  <a:lnTo>
                    <a:pt x="125" y="164"/>
                  </a:lnTo>
                  <a:lnTo>
                    <a:pt x="125" y="163"/>
                  </a:lnTo>
                  <a:lnTo>
                    <a:pt x="126" y="164"/>
                  </a:lnTo>
                  <a:lnTo>
                    <a:pt x="126" y="164"/>
                  </a:lnTo>
                  <a:lnTo>
                    <a:pt x="126" y="164"/>
                  </a:lnTo>
                  <a:lnTo>
                    <a:pt x="126" y="165"/>
                  </a:lnTo>
                  <a:close/>
                  <a:moveTo>
                    <a:pt x="167" y="163"/>
                  </a:moveTo>
                  <a:lnTo>
                    <a:pt x="166" y="163"/>
                  </a:lnTo>
                  <a:lnTo>
                    <a:pt x="167" y="163"/>
                  </a:lnTo>
                  <a:close/>
                  <a:moveTo>
                    <a:pt x="165" y="163"/>
                  </a:moveTo>
                  <a:lnTo>
                    <a:pt x="165" y="163"/>
                  </a:lnTo>
                  <a:lnTo>
                    <a:pt x="165" y="163"/>
                  </a:lnTo>
                  <a:close/>
                  <a:moveTo>
                    <a:pt x="135" y="163"/>
                  </a:moveTo>
                  <a:lnTo>
                    <a:pt x="134" y="163"/>
                  </a:lnTo>
                  <a:lnTo>
                    <a:pt x="135" y="163"/>
                  </a:lnTo>
                  <a:close/>
                  <a:moveTo>
                    <a:pt x="135" y="162"/>
                  </a:moveTo>
                  <a:lnTo>
                    <a:pt x="135" y="163"/>
                  </a:lnTo>
                  <a:lnTo>
                    <a:pt x="135" y="163"/>
                  </a:lnTo>
                  <a:lnTo>
                    <a:pt x="135" y="163"/>
                  </a:lnTo>
                  <a:lnTo>
                    <a:pt x="135" y="163"/>
                  </a:lnTo>
                  <a:lnTo>
                    <a:pt x="135" y="163"/>
                  </a:lnTo>
                  <a:lnTo>
                    <a:pt x="135" y="163"/>
                  </a:lnTo>
                  <a:lnTo>
                    <a:pt x="135" y="163"/>
                  </a:lnTo>
                  <a:lnTo>
                    <a:pt x="135" y="162"/>
                  </a:lnTo>
                  <a:close/>
                  <a:moveTo>
                    <a:pt x="138" y="163"/>
                  </a:moveTo>
                  <a:lnTo>
                    <a:pt x="138" y="163"/>
                  </a:lnTo>
                  <a:lnTo>
                    <a:pt x="138" y="163"/>
                  </a:lnTo>
                  <a:lnTo>
                    <a:pt x="138" y="164"/>
                  </a:lnTo>
                  <a:lnTo>
                    <a:pt x="137" y="164"/>
                  </a:lnTo>
                  <a:lnTo>
                    <a:pt x="137" y="163"/>
                  </a:lnTo>
                  <a:lnTo>
                    <a:pt x="137" y="163"/>
                  </a:lnTo>
                  <a:lnTo>
                    <a:pt x="137" y="162"/>
                  </a:lnTo>
                  <a:lnTo>
                    <a:pt x="137" y="163"/>
                  </a:lnTo>
                  <a:lnTo>
                    <a:pt x="138" y="163"/>
                  </a:lnTo>
                  <a:close/>
                  <a:moveTo>
                    <a:pt x="213" y="162"/>
                  </a:moveTo>
                  <a:lnTo>
                    <a:pt x="213" y="162"/>
                  </a:lnTo>
                  <a:lnTo>
                    <a:pt x="213" y="162"/>
                  </a:lnTo>
                  <a:close/>
                  <a:moveTo>
                    <a:pt x="213" y="163"/>
                  </a:moveTo>
                  <a:lnTo>
                    <a:pt x="213" y="162"/>
                  </a:lnTo>
                  <a:lnTo>
                    <a:pt x="213" y="163"/>
                  </a:lnTo>
                  <a:lnTo>
                    <a:pt x="212" y="162"/>
                  </a:lnTo>
                  <a:lnTo>
                    <a:pt x="213" y="162"/>
                  </a:lnTo>
                  <a:lnTo>
                    <a:pt x="213" y="163"/>
                  </a:lnTo>
                  <a:close/>
                  <a:moveTo>
                    <a:pt x="167" y="162"/>
                  </a:moveTo>
                  <a:lnTo>
                    <a:pt x="166" y="162"/>
                  </a:lnTo>
                  <a:lnTo>
                    <a:pt x="167" y="162"/>
                  </a:lnTo>
                  <a:close/>
                  <a:moveTo>
                    <a:pt x="176" y="162"/>
                  </a:moveTo>
                  <a:lnTo>
                    <a:pt x="177" y="162"/>
                  </a:lnTo>
                  <a:lnTo>
                    <a:pt x="176" y="162"/>
                  </a:lnTo>
                  <a:lnTo>
                    <a:pt x="176" y="162"/>
                  </a:lnTo>
                  <a:lnTo>
                    <a:pt x="176" y="162"/>
                  </a:lnTo>
                  <a:lnTo>
                    <a:pt x="176" y="162"/>
                  </a:lnTo>
                  <a:close/>
                  <a:moveTo>
                    <a:pt x="190" y="162"/>
                  </a:moveTo>
                  <a:lnTo>
                    <a:pt x="190" y="161"/>
                  </a:lnTo>
                  <a:lnTo>
                    <a:pt x="190" y="162"/>
                  </a:lnTo>
                  <a:close/>
                  <a:moveTo>
                    <a:pt x="167" y="160"/>
                  </a:moveTo>
                  <a:lnTo>
                    <a:pt x="167" y="161"/>
                  </a:lnTo>
                  <a:lnTo>
                    <a:pt x="166" y="161"/>
                  </a:lnTo>
                  <a:lnTo>
                    <a:pt x="166" y="160"/>
                  </a:lnTo>
                  <a:lnTo>
                    <a:pt x="167" y="160"/>
                  </a:lnTo>
                  <a:close/>
                  <a:moveTo>
                    <a:pt x="178" y="160"/>
                  </a:moveTo>
                  <a:lnTo>
                    <a:pt x="178" y="160"/>
                  </a:lnTo>
                  <a:lnTo>
                    <a:pt x="178" y="161"/>
                  </a:lnTo>
                  <a:lnTo>
                    <a:pt x="178" y="161"/>
                  </a:lnTo>
                  <a:lnTo>
                    <a:pt x="178" y="160"/>
                  </a:lnTo>
                  <a:close/>
                  <a:moveTo>
                    <a:pt x="145" y="160"/>
                  </a:moveTo>
                  <a:lnTo>
                    <a:pt x="145" y="160"/>
                  </a:lnTo>
                  <a:lnTo>
                    <a:pt x="145" y="160"/>
                  </a:lnTo>
                  <a:close/>
                  <a:moveTo>
                    <a:pt x="150" y="160"/>
                  </a:moveTo>
                  <a:lnTo>
                    <a:pt x="150" y="159"/>
                  </a:lnTo>
                  <a:lnTo>
                    <a:pt x="151" y="159"/>
                  </a:lnTo>
                  <a:lnTo>
                    <a:pt x="150" y="160"/>
                  </a:lnTo>
                  <a:close/>
                  <a:moveTo>
                    <a:pt x="179" y="159"/>
                  </a:moveTo>
                  <a:lnTo>
                    <a:pt x="179" y="159"/>
                  </a:lnTo>
                  <a:lnTo>
                    <a:pt x="179" y="159"/>
                  </a:lnTo>
                  <a:close/>
                  <a:moveTo>
                    <a:pt x="151" y="159"/>
                  </a:moveTo>
                  <a:lnTo>
                    <a:pt x="151" y="158"/>
                  </a:lnTo>
                  <a:lnTo>
                    <a:pt x="152" y="158"/>
                  </a:lnTo>
                  <a:lnTo>
                    <a:pt x="152" y="159"/>
                  </a:lnTo>
                  <a:lnTo>
                    <a:pt x="151" y="159"/>
                  </a:lnTo>
                  <a:close/>
                  <a:moveTo>
                    <a:pt x="153" y="158"/>
                  </a:moveTo>
                  <a:lnTo>
                    <a:pt x="152" y="158"/>
                  </a:lnTo>
                  <a:lnTo>
                    <a:pt x="153" y="158"/>
                  </a:lnTo>
                  <a:close/>
                  <a:moveTo>
                    <a:pt x="171" y="158"/>
                  </a:moveTo>
                  <a:lnTo>
                    <a:pt x="171" y="158"/>
                  </a:lnTo>
                  <a:lnTo>
                    <a:pt x="170" y="158"/>
                  </a:lnTo>
                  <a:lnTo>
                    <a:pt x="170" y="158"/>
                  </a:lnTo>
                  <a:lnTo>
                    <a:pt x="171" y="158"/>
                  </a:lnTo>
                  <a:close/>
                  <a:moveTo>
                    <a:pt x="171" y="157"/>
                  </a:moveTo>
                  <a:lnTo>
                    <a:pt x="170" y="157"/>
                  </a:lnTo>
                  <a:lnTo>
                    <a:pt x="171" y="157"/>
                  </a:lnTo>
                  <a:close/>
                  <a:moveTo>
                    <a:pt x="147" y="157"/>
                  </a:moveTo>
                  <a:lnTo>
                    <a:pt x="148" y="157"/>
                  </a:lnTo>
                  <a:lnTo>
                    <a:pt x="147" y="157"/>
                  </a:lnTo>
                  <a:close/>
                  <a:moveTo>
                    <a:pt x="178" y="156"/>
                  </a:moveTo>
                  <a:lnTo>
                    <a:pt x="178" y="157"/>
                  </a:lnTo>
                  <a:lnTo>
                    <a:pt x="178" y="156"/>
                  </a:lnTo>
                  <a:close/>
                  <a:moveTo>
                    <a:pt x="157" y="156"/>
                  </a:moveTo>
                  <a:lnTo>
                    <a:pt x="157" y="156"/>
                  </a:lnTo>
                  <a:lnTo>
                    <a:pt x="157" y="156"/>
                  </a:lnTo>
                  <a:close/>
                  <a:moveTo>
                    <a:pt x="181" y="156"/>
                  </a:moveTo>
                  <a:lnTo>
                    <a:pt x="182" y="156"/>
                  </a:lnTo>
                  <a:lnTo>
                    <a:pt x="181" y="156"/>
                  </a:lnTo>
                  <a:close/>
                  <a:moveTo>
                    <a:pt x="170" y="156"/>
                  </a:moveTo>
                  <a:lnTo>
                    <a:pt x="171" y="156"/>
                  </a:lnTo>
                  <a:lnTo>
                    <a:pt x="170" y="156"/>
                  </a:lnTo>
                  <a:lnTo>
                    <a:pt x="170" y="156"/>
                  </a:lnTo>
                  <a:close/>
                  <a:moveTo>
                    <a:pt x="178" y="156"/>
                  </a:moveTo>
                  <a:lnTo>
                    <a:pt x="178" y="156"/>
                  </a:lnTo>
                  <a:lnTo>
                    <a:pt x="178" y="156"/>
                  </a:lnTo>
                  <a:close/>
                  <a:moveTo>
                    <a:pt x="148" y="155"/>
                  </a:moveTo>
                  <a:lnTo>
                    <a:pt x="148" y="156"/>
                  </a:lnTo>
                  <a:lnTo>
                    <a:pt x="148" y="156"/>
                  </a:lnTo>
                  <a:lnTo>
                    <a:pt x="148" y="156"/>
                  </a:lnTo>
                  <a:lnTo>
                    <a:pt x="148" y="155"/>
                  </a:lnTo>
                  <a:close/>
                  <a:moveTo>
                    <a:pt x="157" y="156"/>
                  </a:moveTo>
                  <a:lnTo>
                    <a:pt x="157" y="155"/>
                  </a:lnTo>
                  <a:lnTo>
                    <a:pt x="158" y="155"/>
                  </a:lnTo>
                  <a:lnTo>
                    <a:pt x="157" y="155"/>
                  </a:lnTo>
                  <a:lnTo>
                    <a:pt x="157" y="156"/>
                  </a:lnTo>
                  <a:close/>
                  <a:moveTo>
                    <a:pt x="158" y="155"/>
                  </a:moveTo>
                  <a:lnTo>
                    <a:pt x="157" y="155"/>
                  </a:lnTo>
                  <a:lnTo>
                    <a:pt x="158" y="155"/>
                  </a:lnTo>
                  <a:close/>
                  <a:moveTo>
                    <a:pt x="160" y="155"/>
                  </a:moveTo>
                  <a:lnTo>
                    <a:pt x="159" y="155"/>
                  </a:lnTo>
                  <a:lnTo>
                    <a:pt x="160" y="155"/>
                  </a:lnTo>
                  <a:close/>
                  <a:moveTo>
                    <a:pt x="159" y="155"/>
                  </a:moveTo>
                  <a:lnTo>
                    <a:pt x="159" y="154"/>
                  </a:lnTo>
                  <a:lnTo>
                    <a:pt x="159" y="155"/>
                  </a:lnTo>
                  <a:close/>
                  <a:moveTo>
                    <a:pt x="170" y="154"/>
                  </a:moveTo>
                  <a:lnTo>
                    <a:pt x="171" y="154"/>
                  </a:lnTo>
                  <a:lnTo>
                    <a:pt x="170" y="154"/>
                  </a:lnTo>
                  <a:close/>
                  <a:moveTo>
                    <a:pt x="156" y="153"/>
                  </a:moveTo>
                  <a:lnTo>
                    <a:pt x="156" y="153"/>
                  </a:lnTo>
                  <a:lnTo>
                    <a:pt x="156" y="154"/>
                  </a:lnTo>
                  <a:lnTo>
                    <a:pt x="157" y="154"/>
                  </a:lnTo>
                  <a:lnTo>
                    <a:pt x="157" y="154"/>
                  </a:lnTo>
                  <a:lnTo>
                    <a:pt x="157" y="154"/>
                  </a:lnTo>
                  <a:lnTo>
                    <a:pt x="156" y="154"/>
                  </a:lnTo>
                  <a:lnTo>
                    <a:pt x="156" y="154"/>
                  </a:lnTo>
                  <a:lnTo>
                    <a:pt x="156" y="154"/>
                  </a:lnTo>
                  <a:lnTo>
                    <a:pt x="157" y="154"/>
                  </a:lnTo>
                  <a:lnTo>
                    <a:pt x="157" y="154"/>
                  </a:lnTo>
                  <a:lnTo>
                    <a:pt x="157" y="154"/>
                  </a:lnTo>
                  <a:lnTo>
                    <a:pt x="157" y="154"/>
                  </a:lnTo>
                  <a:lnTo>
                    <a:pt x="157" y="154"/>
                  </a:lnTo>
                  <a:lnTo>
                    <a:pt x="157" y="155"/>
                  </a:lnTo>
                  <a:lnTo>
                    <a:pt x="156" y="154"/>
                  </a:lnTo>
                  <a:lnTo>
                    <a:pt x="156" y="155"/>
                  </a:lnTo>
                  <a:lnTo>
                    <a:pt x="156" y="155"/>
                  </a:lnTo>
                  <a:lnTo>
                    <a:pt x="155" y="155"/>
                  </a:lnTo>
                  <a:lnTo>
                    <a:pt x="155" y="154"/>
                  </a:lnTo>
                  <a:lnTo>
                    <a:pt x="156" y="154"/>
                  </a:lnTo>
                  <a:lnTo>
                    <a:pt x="155" y="154"/>
                  </a:lnTo>
                  <a:lnTo>
                    <a:pt x="154" y="154"/>
                  </a:lnTo>
                  <a:lnTo>
                    <a:pt x="155" y="154"/>
                  </a:lnTo>
                  <a:lnTo>
                    <a:pt x="155" y="154"/>
                  </a:lnTo>
                  <a:lnTo>
                    <a:pt x="156" y="154"/>
                  </a:lnTo>
                  <a:lnTo>
                    <a:pt x="155" y="154"/>
                  </a:lnTo>
                  <a:lnTo>
                    <a:pt x="154" y="154"/>
                  </a:lnTo>
                  <a:lnTo>
                    <a:pt x="155" y="154"/>
                  </a:lnTo>
                  <a:lnTo>
                    <a:pt x="154" y="154"/>
                  </a:lnTo>
                  <a:lnTo>
                    <a:pt x="155" y="154"/>
                  </a:lnTo>
                  <a:lnTo>
                    <a:pt x="154" y="154"/>
                  </a:lnTo>
                  <a:lnTo>
                    <a:pt x="155" y="153"/>
                  </a:lnTo>
                  <a:lnTo>
                    <a:pt x="154" y="153"/>
                  </a:lnTo>
                  <a:lnTo>
                    <a:pt x="155" y="153"/>
                  </a:lnTo>
                  <a:lnTo>
                    <a:pt x="154" y="153"/>
                  </a:lnTo>
                  <a:lnTo>
                    <a:pt x="155" y="153"/>
                  </a:lnTo>
                  <a:lnTo>
                    <a:pt x="156" y="153"/>
                  </a:lnTo>
                  <a:close/>
                  <a:moveTo>
                    <a:pt x="164" y="153"/>
                  </a:moveTo>
                  <a:lnTo>
                    <a:pt x="164" y="153"/>
                  </a:lnTo>
                  <a:lnTo>
                    <a:pt x="164" y="153"/>
                  </a:lnTo>
                  <a:lnTo>
                    <a:pt x="164" y="154"/>
                  </a:lnTo>
                  <a:lnTo>
                    <a:pt x="163" y="154"/>
                  </a:lnTo>
                  <a:lnTo>
                    <a:pt x="164" y="154"/>
                  </a:lnTo>
                  <a:lnTo>
                    <a:pt x="163" y="154"/>
                  </a:lnTo>
                  <a:lnTo>
                    <a:pt x="163" y="153"/>
                  </a:lnTo>
                  <a:lnTo>
                    <a:pt x="164" y="153"/>
                  </a:lnTo>
                  <a:close/>
                  <a:moveTo>
                    <a:pt x="171" y="152"/>
                  </a:moveTo>
                  <a:lnTo>
                    <a:pt x="172" y="152"/>
                  </a:lnTo>
                  <a:lnTo>
                    <a:pt x="171" y="153"/>
                  </a:lnTo>
                  <a:lnTo>
                    <a:pt x="171" y="152"/>
                  </a:lnTo>
                  <a:close/>
                  <a:moveTo>
                    <a:pt x="157" y="152"/>
                  </a:moveTo>
                  <a:lnTo>
                    <a:pt x="157" y="152"/>
                  </a:lnTo>
                  <a:lnTo>
                    <a:pt x="157" y="152"/>
                  </a:lnTo>
                  <a:close/>
                  <a:moveTo>
                    <a:pt x="156" y="152"/>
                  </a:moveTo>
                  <a:lnTo>
                    <a:pt x="157" y="152"/>
                  </a:lnTo>
                  <a:lnTo>
                    <a:pt x="156" y="152"/>
                  </a:lnTo>
                  <a:lnTo>
                    <a:pt x="157" y="152"/>
                  </a:lnTo>
                  <a:lnTo>
                    <a:pt x="157" y="153"/>
                  </a:lnTo>
                  <a:lnTo>
                    <a:pt x="156" y="153"/>
                  </a:lnTo>
                  <a:lnTo>
                    <a:pt x="156" y="153"/>
                  </a:lnTo>
                  <a:lnTo>
                    <a:pt x="155" y="153"/>
                  </a:lnTo>
                  <a:lnTo>
                    <a:pt x="155" y="152"/>
                  </a:lnTo>
                  <a:lnTo>
                    <a:pt x="156" y="152"/>
                  </a:lnTo>
                  <a:lnTo>
                    <a:pt x="156" y="152"/>
                  </a:lnTo>
                  <a:lnTo>
                    <a:pt x="156" y="152"/>
                  </a:lnTo>
                  <a:lnTo>
                    <a:pt x="156" y="152"/>
                  </a:lnTo>
                  <a:lnTo>
                    <a:pt x="156" y="152"/>
                  </a:lnTo>
                  <a:lnTo>
                    <a:pt x="156" y="152"/>
                  </a:lnTo>
                  <a:lnTo>
                    <a:pt x="156" y="152"/>
                  </a:lnTo>
                  <a:lnTo>
                    <a:pt x="156" y="152"/>
                  </a:lnTo>
                  <a:close/>
                  <a:moveTo>
                    <a:pt x="156" y="152"/>
                  </a:moveTo>
                  <a:lnTo>
                    <a:pt x="156" y="152"/>
                  </a:lnTo>
                  <a:lnTo>
                    <a:pt x="156" y="152"/>
                  </a:lnTo>
                  <a:close/>
                  <a:moveTo>
                    <a:pt x="161" y="152"/>
                  </a:moveTo>
                  <a:lnTo>
                    <a:pt x="162" y="152"/>
                  </a:lnTo>
                  <a:lnTo>
                    <a:pt x="163" y="152"/>
                  </a:lnTo>
                  <a:lnTo>
                    <a:pt x="162" y="152"/>
                  </a:lnTo>
                  <a:lnTo>
                    <a:pt x="163" y="152"/>
                  </a:lnTo>
                  <a:lnTo>
                    <a:pt x="162" y="152"/>
                  </a:lnTo>
                  <a:lnTo>
                    <a:pt x="162" y="153"/>
                  </a:lnTo>
                  <a:lnTo>
                    <a:pt x="161" y="153"/>
                  </a:lnTo>
                  <a:lnTo>
                    <a:pt x="161" y="153"/>
                  </a:lnTo>
                  <a:lnTo>
                    <a:pt x="161" y="152"/>
                  </a:lnTo>
                  <a:lnTo>
                    <a:pt x="160" y="152"/>
                  </a:lnTo>
                  <a:lnTo>
                    <a:pt x="161" y="152"/>
                  </a:lnTo>
                  <a:lnTo>
                    <a:pt x="161" y="152"/>
                  </a:lnTo>
                  <a:lnTo>
                    <a:pt x="161" y="152"/>
                  </a:lnTo>
                  <a:lnTo>
                    <a:pt x="161" y="152"/>
                  </a:lnTo>
                  <a:close/>
                  <a:moveTo>
                    <a:pt x="167" y="152"/>
                  </a:moveTo>
                  <a:lnTo>
                    <a:pt x="167" y="151"/>
                  </a:lnTo>
                  <a:lnTo>
                    <a:pt x="167" y="152"/>
                  </a:lnTo>
                  <a:close/>
                  <a:moveTo>
                    <a:pt x="167" y="151"/>
                  </a:moveTo>
                  <a:lnTo>
                    <a:pt x="166" y="151"/>
                  </a:lnTo>
                  <a:lnTo>
                    <a:pt x="167" y="151"/>
                  </a:lnTo>
                  <a:close/>
                  <a:moveTo>
                    <a:pt x="96" y="70"/>
                  </a:moveTo>
                  <a:lnTo>
                    <a:pt x="96" y="70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5" y="70"/>
                  </a:lnTo>
                  <a:lnTo>
                    <a:pt x="96" y="70"/>
                  </a:lnTo>
                  <a:close/>
                  <a:moveTo>
                    <a:pt x="164" y="71"/>
                  </a:moveTo>
                  <a:lnTo>
                    <a:pt x="163" y="71"/>
                  </a:lnTo>
                  <a:lnTo>
                    <a:pt x="164" y="70"/>
                  </a:lnTo>
                  <a:lnTo>
                    <a:pt x="164" y="70"/>
                  </a:lnTo>
                  <a:lnTo>
                    <a:pt x="164" y="70"/>
                  </a:lnTo>
                  <a:lnTo>
                    <a:pt x="164" y="69"/>
                  </a:lnTo>
                  <a:lnTo>
                    <a:pt x="165" y="69"/>
                  </a:lnTo>
                  <a:lnTo>
                    <a:pt x="165" y="68"/>
                  </a:lnTo>
                  <a:lnTo>
                    <a:pt x="166" y="68"/>
                  </a:lnTo>
                  <a:lnTo>
                    <a:pt x="166" y="68"/>
                  </a:lnTo>
                  <a:lnTo>
                    <a:pt x="167" y="68"/>
                  </a:lnTo>
                  <a:lnTo>
                    <a:pt x="167" y="67"/>
                  </a:lnTo>
                  <a:lnTo>
                    <a:pt x="167" y="67"/>
                  </a:lnTo>
                  <a:lnTo>
                    <a:pt x="168" y="67"/>
                  </a:lnTo>
                  <a:lnTo>
                    <a:pt x="167" y="67"/>
                  </a:lnTo>
                  <a:lnTo>
                    <a:pt x="167" y="68"/>
                  </a:lnTo>
                  <a:lnTo>
                    <a:pt x="167" y="68"/>
                  </a:lnTo>
                  <a:lnTo>
                    <a:pt x="166" y="68"/>
                  </a:lnTo>
                  <a:lnTo>
                    <a:pt x="165" y="68"/>
                  </a:lnTo>
                  <a:lnTo>
                    <a:pt x="165" y="69"/>
                  </a:lnTo>
                  <a:lnTo>
                    <a:pt x="165" y="70"/>
                  </a:lnTo>
                  <a:lnTo>
                    <a:pt x="164" y="70"/>
                  </a:lnTo>
                  <a:lnTo>
                    <a:pt x="164" y="70"/>
                  </a:lnTo>
                  <a:lnTo>
                    <a:pt x="164" y="70"/>
                  </a:lnTo>
                  <a:lnTo>
                    <a:pt x="164" y="71"/>
                  </a:lnTo>
                  <a:close/>
                  <a:moveTo>
                    <a:pt x="99" y="64"/>
                  </a:moveTo>
                  <a:lnTo>
                    <a:pt x="99" y="65"/>
                  </a:lnTo>
                  <a:lnTo>
                    <a:pt x="99" y="64"/>
                  </a:lnTo>
                  <a:close/>
                  <a:moveTo>
                    <a:pt x="139" y="62"/>
                  </a:moveTo>
                  <a:lnTo>
                    <a:pt x="139" y="62"/>
                  </a:lnTo>
                  <a:lnTo>
                    <a:pt x="139" y="62"/>
                  </a:lnTo>
                  <a:close/>
                  <a:moveTo>
                    <a:pt x="138" y="62"/>
                  </a:moveTo>
                  <a:lnTo>
                    <a:pt x="139" y="62"/>
                  </a:lnTo>
                  <a:lnTo>
                    <a:pt x="138" y="62"/>
                  </a:lnTo>
                  <a:close/>
                  <a:moveTo>
                    <a:pt x="94" y="62"/>
                  </a:moveTo>
                  <a:lnTo>
                    <a:pt x="94" y="62"/>
                  </a:lnTo>
                  <a:lnTo>
                    <a:pt x="94" y="62"/>
                  </a:lnTo>
                  <a:close/>
                  <a:moveTo>
                    <a:pt x="94" y="62"/>
                  </a:moveTo>
                  <a:lnTo>
                    <a:pt x="94" y="62"/>
                  </a:lnTo>
                  <a:lnTo>
                    <a:pt x="94" y="62"/>
                  </a:lnTo>
                  <a:close/>
                  <a:moveTo>
                    <a:pt x="83" y="61"/>
                  </a:moveTo>
                  <a:lnTo>
                    <a:pt x="83" y="61"/>
                  </a:lnTo>
                  <a:lnTo>
                    <a:pt x="83" y="61"/>
                  </a:lnTo>
                  <a:close/>
                  <a:moveTo>
                    <a:pt x="83" y="61"/>
                  </a:moveTo>
                  <a:lnTo>
                    <a:pt x="83" y="61"/>
                  </a:lnTo>
                  <a:lnTo>
                    <a:pt x="83" y="61"/>
                  </a:lnTo>
                  <a:close/>
                  <a:moveTo>
                    <a:pt x="143" y="61"/>
                  </a:moveTo>
                  <a:lnTo>
                    <a:pt x="143" y="61"/>
                  </a:lnTo>
                  <a:lnTo>
                    <a:pt x="143" y="61"/>
                  </a:lnTo>
                  <a:close/>
                  <a:moveTo>
                    <a:pt x="146" y="60"/>
                  </a:moveTo>
                  <a:lnTo>
                    <a:pt x="145" y="60"/>
                  </a:lnTo>
                  <a:lnTo>
                    <a:pt x="145" y="59"/>
                  </a:lnTo>
                  <a:lnTo>
                    <a:pt x="146" y="60"/>
                  </a:lnTo>
                  <a:close/>
                  <a:moveTo>
                    <a:pt x="146" y="60"/>
                  </a:moveTo>
                  <a:lnTo>
                    <a:pt x="146" y="59"/>
                  </a:lnTo>
                  <a:lnTo>
                    <a:pt x="146" y="60"/>
                  </a:lnTo>
                  <a:close/>
                  <a:moveTo>
                    <a:pt x="146" y="60"/>
                  </a:moveTo>
                  <a:lnTo>
                    <a:pt x="146" y="60"/>
                  </a:lnTo>
                  <a:lnTo>
                    <a:pt x="146" y="60"/>
                  </a:lnTo>
                  <a:lnTo>
                    <a:pt x="146" y="59"/>
                  </a:lnTo>
                  <a:lnTo>
                    <a:pt x="146" y="60"/>
                  </a:lnTo>
                  <a:close/>
                  <a:moveTo>
                    <a:pt x="147" y="59"/>
                  </a:moveTo>
                  <a:lnTo>
                    <a:pt x="146" y="59"/>
                  </a:lnTo>
                  <a:lnTo>
                    <a:pt x="147" y="59"/>
                  </a:lnTo>
                  <a:lnTo>
                    <a:pt x="146" y="59"/>
                  </a:lnTo>
                  <a:lnTo>
                    <a:pt x="147" y="59"/>
                  </a:lnTo>
                  <a:close/>
                  <a:moveTo>
                    <a:pt x="140" y="59"/>
                  </a:moveTo>
                  <a:lnTo>
                    <a:pt x="139" y="59"/>
                  </a:lnTo>
                  <a:lnTo>
                    <a:pt x="140" y="59"/>
                  </a:lnTo>
                  <a:close/>
                  <a:moveTo>
                    <a:pt x="137" y="57"/>
                  </a:moveTo>
                  <a:lnTo>
                    <a:pt x="137" y="57"/>
                  </a:lnTo>
                  <a:lnTo>
                    <a:pt x="137" y="57"/>
                  </a:lnTo>
                  <a:close/>
                  <a:moveTo>
                    <a:pt x="135" y="57"/>
                  </a:moveTo>
                  <a:lnTo>
                    <a:pt x="134" y="57"/>
                  </a:lnTo>
                  <a:lnTo>
                    <a:pt x="135" y="57"/>
                  </a:lnTo>
                  <a:close/>
                  <a:moveTo>
                    <a:pt x="150" y="57"/>
                  </a:moveTo>
                  <a:lnTo>
                    <a:pt x="149" y="57"/>
                  </a:lnTo>
                  <a:lnTo>
                    <a:pt x="149" y="57"/>
                  </a:lnTo>
                  <a:lnTo>
                    <a:pt x="149" y="58"/>
                  </a:lnTo>
                  <a:lnTo>
                    <a:pt x="148" y="58"/>
                  </a:lnTo>
                  <a:lnTo>
                    <a:pt x="148" y="57"/>
                  </a:lnTo>
                  <a:lnTo>
                    <a:pt x="149" y="57"/>
                  </a:lnTo>
                  <a:lnTo>
                    <a:pt x="149" y="57"/>
                  </a:lnTo>
                  <a:lnTo>
                    <a:pt x="150" y="57"/>
                  </a:lnTo>
                  <a:close/>
                  <a:moveTo>
                    <a:pt x="143" y="56"/>
                  </a:moveTo>
                  <a:lnTo>
                    <a:pt x="144" y="56"/>
                  </a:lnTo>
                  <a:lnTo>
                    <a:pt x="143" y="56"/>
                  </a:lnTo>
                  <a:lnTo>
                    <a:pt x="143" y="56"/>
                  </a:lnTo>
                  <a:close/>
                  <a:moveTo>
                    <a:pt x="143" y="56"/>
                  </a:moveTo>
                  <a:lnTo>
                    <a:pt x="142" y="56"/>
                  </a:lnTo>
                  <a:lnTo>
                    <a:pt x="143" y="56"/>
                  </a:lnTo>
                  <a:lnTo>
                    <a:pt x="143" y="56"/>
                  </a:lnTo>
                  <a:lnTo>
                    <a:pt x="143" y="56"/>
                  </a:lnTo>
                  <a:close/>
                  <a:moveTo>
                    <a:pt x="130" y="53"/>
                  </a:moveTo>
                  <a:lnTo>
                    <a:pt x="131" y="53"/>
                  </a:lnTo>
                  <a:lnTo>
                    <a:pt x="130" y="53"/>
                  </a:lnTo>
                  <a:close/>
                  <a:moveTo>
                    <a:pt x="83" y="53"/>
                  </a:moveTo>
                  <a:lnTo>
                    <a:pt x="83" y="52"/>
                  </a:lnTo>
                  <a:lnTo>
                    <a:pt x="83" y="53"/>
                  </a:lnTo>
                  <a:close/>
                  <a:moveTo>
                    <a:pt x="145" y="53"/>
                  </a:moveTo>
                  <a:lnTo>
                    <a:pt x="144" y="52"/>
                  </a:lnTo>
                  <a:lnTo>
                    <a:pt x="145" y="52"/>
                  </a:lnTo>
                  <a:lnTo>
                    <a:pt x="145" y="53"/>
                  </a:lnTo>
                  <a:close/>
                  <a:moveTo>
                    <a:pt x="145" y="52"/>
                  </a:moveTo>
                  <a:lnTo>
                    <a:pt x="144" y="52"/>
                  </a:lnTo>
                  <a:lnTo>
                    <a:pt x="145" y="52"/>
                  </a:lnTo>
                  <a:close/>
                  <a:moveTo>
                    <a:pt x="145" y="52"/>
                  </a:moveTo>
                  <a:lnTo>
                    <a:pt x="144" y="52"/>
                  </a:lnTo>
                  <a:lnTo>
                    <a:pt x="145" y="52"/>
                  </a:lnTo>
                  <a:close/>
                  <a:moveTo>
                    <a:pt x="82" y="51"/>
                  </a:moveTo>
                  <a:lnTo>
                    <a:pt x="82" y="51"/>
                  </a:lnTo>
                  <a:lnTo>
                    <a:pt x="82" y="51"/>
                  </a:lnTo>
                  <a:lnTo>
                    <a:pt x="81" y="51"/>
                  </a:lnTo>
                  <a:lnTo>
                    <a:pt x="81" y="51"/>
                  </a:lnTo>
                  <a:lnTo>
                    <a:pt x="82" y="51"/>
                  </a:lnTo>
                  <a:lnTo>
                    <a:pt x="81" y="51"/>
                  </a:lnTo>
                  <a:lnTo>
                    <a:pt x="81" y="51"/>
                  </a:lnTo>
                  <a:lnTo>
                    <a:pt x="81" y="51"/>
                  </a:lnTo>
                  <a:lnTo>
                    <a:pt x="80" y="50"/>
                  </a:lnTo>
                  <a:lnTo>
                    <a:pt x="81" y="51"/>
                  </a:lnTo>
                  <a:lnTo>
                    <a:pt x="81" y="51"/>
                  </a:lnTo>
                  <a:lnTo>
                    <a:pt x="82" y="51"/>
                  </a:lnTo>
                  <a:close/>
                  <a:moveTo>
                    <a:pt x="165" y="49"/>
                  </a:moveTo>
                  <a:lnTo>
                    <a:pt x="164" y="49"/>
                  </a:lnTo>
                  <a:lnTo>
                    <a:pt x="165" y="49"/>
                  </a:lnTo>
                  <a:close/>
                  <a:moveTo>
                    <a:pt x="164" y="49"/>
                  </a:moveTo>
                  <a:lnTo>
                    <a:pt x="164" y="49"/>
                  </a:lnTo>
                  <a:lnTo>
                    <a:pt x="164" y="49"/>
                  </a:lnTo>
                  <a:close/>
                  <a:moveTo>
                    <a:pt x="165" y="49"/>
                  </a:moveTo>
                  <a:lnTo>
                    <a:pt x="164" y="49"/>
                  </a:lnTo>
                  <a:lnTo>
                    <a:pt x="165" y="49"/>
                  </a:lnTo>
                  <a:close/>
                  <a:moveTo>
                    <a:pt x="130" y="44"/>
                  </a:moveTo>
                  <a:lnTo>
                    <a:pt x="130" y="44"/>
                  </a:lnTo>
                  <a:lnTo>
                    <a:pt x="130" y="44"/>
                  </a:lnTo>
                  <a:close/>
                  <a:moveTo>
                    <a:pt x="127" y="43"/>
                  </a:moveTo>
                  <a:lnTo>
                    <a:pt x="127" y="43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127" y="43"/>
                  </a:lnTo>
                  <a:close/>
                  <a:moveTo>
                    <a:pt x="127" y="42"/>
                  </a:moveTo>
                  <a:lnTo>
                    <a:pt x="127" y="43"/>
                  </a:lnTo>
                  <a:lnTo>
                    <a:pt x="127" y="43"/>
                  </a:lnTo>
                  <a:lnTo>
                    <a:pt x="127" y="42"/>
                  </a:lnTo>
                  <a:lnTo>
                    <a:pt x="127" y="43"/>
                  </a:lnTo>
                  <a:lnTo>
                    <a:pt x="127" y="42"/>
                  </a:lnTo>
                  <a:close/>
                  <a:moveTo>
                    <a:pt x="130" y="43"/>
                  </a:moveTo>
                  <a:lnTo>
                    <a:pt x="129" y="43"/>
                  </a:lnTo>
                  <a:lnTo>
                    <a:pt x="128" y="43"/>
                  </a:lnTo>
                  <a:lnTo>
                    <a:pt x="128" y="42"/>
                  </a:lnTo>
                  <a:lnTo>
                    <a:pt x="129" y="43"/>
                  </a:lnTo>
                  <a:lnTo>
                    <a:pt x="129" y="42"/>
                  </a:lnTo>
                  <a:lnTo>
                    <a:pt x="130" y="42"/>
                  </a:lnTo>
                  <a:lnTo>
                    <a:pt x="130" y="43"/>
                  </a:lnTo>
                  <a:close/>
                  <a:moveTo>
                    <a:pt x="89" y="42"/>
                  </a:moveTo>
                  <a:lnTo>
                    <a:pt x="90" y="42"/>
                  </a:lnTo>
                  <a:lnTo>
                    <a:pt x="89" y="42"/>
                  </a:lnTo>
                  <a:close/>
                  <a:moveTo>
                    <a:pt x="56" y="41"/>
                  </a:moveTo>
                  <a:lnTo>
                    <a:pt x="56" y="41"/>
                  </a:lnTo>
                  <a:lnTo>
                    <a:pt x="56" y="41"/>
                  </a:lnTo>
                  <a:close/>
                  <a:moveTo>
                    <a:pt x="67" y="40"/>
                  </a:moveTo>
                  <a:lnTo>
                    <a:pt x="66" y="40"/>
                  </a:lnTo>
                  <a:lnTo>
                    <a:pt x="67" y="40"/>
                  </a:lnTo>
                  <a:close/>
                  <a:moveTo>
                    <a:pt x="66" y="40"/>
                  </a:moveTo>
                  <a:lnTo>
                    <a:pt x="66" y="40"/>
                  </a:lnTo>
                  <a:lnTo>
                    <a:pt x="66" y="40"/>
                  </a:lnTo>
                  <a:close/>
                  <a:moveTo>
                    <a:pt x="77" y="40"/>
                  </a:moveTo>
                  <a:lnTo>
                    <a:pt x="76" y="40"/>
                  </a:lnTo>
                  <a:lnTo>
                    <a:pt x="77" y="40"/>
                  </a:lnTo>
                  <a:close/>
                  <a:moveTo>
                    <a:pt x="93" y="39"/>
                  </a:moveTo>
                  <a:lnTo>
                    <a:pt x="93" y="38"/>
                  </a:lnTo>
                  <a:lnTo>
                    <a:pt x="93" y="39"/>
                  </a:lnTo>
                  <a:close/>
                  <a:moveTo>
                    <a:pt x="120" y="38"/>
                  </a:moveTo>
                  <a:lnTo>
                    <a:pt x="121" y="38"/>
                  </a:lnTo>
                  <a:lnTo>
                    <a:pt x="120" y="38"/>
                  </a:lnTo>
                  <a:close/>
                  <a:moveTo>
                    <a:pt x="61" y="37"/>
                  </a:moveTo>
                  <a:lnTo>
                    <a:pt x="61" y="37"/>
                  </a:lnTo>
                  <a:lnTo>
                    <a:pt x="61" y="37"/>
                  </a:lnTo>
                  <a:close/>
                  <a:moveTo>
                    <a:pt x="130" y="37"/>
                  </a:moveTo>
                  <a:lnTo>
                    <a:pt x="130" y="37"/>
                  </a:lnTo>
                  <a:lnTo>
                    <a:pt x="130" y="37"/>
                  </a:lnTo>
                  <a:close/>
                  <a:moveTo>
                    <a:pt x="85" y="37"/>
                  </a:moveTo>
                  <a:lnTo>
                    <a:pt x="85" y="37"/>
                  </a:lnTo>
                  <a:lnTo>
                    <a:pt x="85" y="36"/>
                  </a:lnTo>
                  <a:lnTo>
                    <a:pt x="85" y="37"/>
                  </a:lnTo>
                  <a:lnTo>
                    <a:pt x="85" y="37"/>
                  </a:lnTo>
                  <a:close/>
                  <a:moveTo>
                    <a:pt x="125" y="36"/>
                  </a:moveTo>
                  <a:lnTo>
                    <a:pt x="124" y="36"/>
                  </a:lnTo>
                  <a:lnTo>
                    <a:pt x="125" y="36"/>
                  </a:lnTo>
                  <a:close/>
                  <a:moveTo>
                    <a:pt x="134" y="36"/>
                  </a:moveTo>
                  <a:lnTo>
                    <a:pt x="134" y="36"/>
                  </a:lnTo>
                  <a:lnTo>
                    <a:pt x="134" y="36"/>
                  </a:lnTo>
                  <a:lnTo>
                    <a:pt x="134" y="36"/>
                  </a:lnTo>
                  <a:close/>
                  <a:moveTo>
                    <a:pt x="80" y="36"/>
                  </a:moveTo>
                  <a:lnTo>
                    <a:pt x="81" y="36"/>
                  </a:lnTo>
                  <a:lnTo>
                    <a:pt x="80" y="36"/>
                  </a:lnTo>
                  <a:close/>
                  <a:moveTo>
                    <a:pt x="134" y="36"/>
                  </a:moveTo>
                  <a:lnTo>
                    <a:pt x="133" y="36"/>
                  </a:lnTo>
                  <a:lnTo>
                    <a:pt x="134" y="36"/>
                  </a:lnTo>
                  <a:close/>
                  <a:moveTo>
                    <a:pt x="82" y="35"/>
                  </a:moveTo>
                  <a:lnTo>
                    <a:pt x="81" y="35"/>
                  </a:lnTo>
                  <a:lnTo>
                    <a:pt x="81" y="36"/>
                  </a:lnTo>
                  <a:lnTo>
                    <a:pt x="81" y="35"/>
                  </a:lnTo>
                  <a:lnTo>
                    <a:pt x="82" y="35"/>
                  </a:lnTo>
                  <a:close/>
                  <a:moveTo>
                    <a:pt x="55" y="34"/>
                  </a:moveTo>
                  <a:lnTo>
                    <a:pt x="56" y="34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5" y="34"/>
                  </a:lnTo>
                  <a:close/>
                  <a:moveTo>
                    <a:pt x="194" y="34"/>
                  </a:moveTo>
                  <a:lnTo>
                    <a:pt x="193" y="34"/>
                  </a:lnTo>
                  <a:lnTo>
                    <a:pt x="193" y="34"/>
                  </a:lnTo>
                  <a:lnTo>
                    <a:pt x="193" y="34"/>
                  </a:lnTo>
                  <a:lnTo>
                    <a:pt x="194" y="34"/>
                  </a:lnTo>
                  <a:close/>
                  <a:moveTo>
                    <a:pt x="193" y="33"/>
                  </a:moveTo>
                  <a:lnTo>
                    <a:pt x="193" y="33"/>
                  </a:lnTo>
                  <a:lnTo>
                    <a:pt x="193" y="33"/>
                  </a:lnTo>
                  <a:close/>
                  <a:moveTo>
                    <a:pt x="194" y="32"/>
                  </a:moveTo>
                  <a:lnTo>
                    <a:pt x="194" y="32"/>
                  </a:lnTo>
                  <a:lnTo>
                    <a:pt x="194" y="32"/>
                  </a:lnTo>
                  <a:close/>
                  <a:moveTo>
                    <a:pt x="62" y="31"/>
                  </a:moveTo>
                  <a:lnTo>
                    <a:pt x="61" y="31"/>
                  </a:lnTo>
                  <a:lnTo>
                    <a:pt x="62" y="31"/>
                  </a:lnTo>
                  <a:close/>
                  <a:moveTo>
                    <a:pt x="61" y="31"/>
                  </a:moveTo>
                  <a:lnTo>
                    <a:pt x="61" y="31"/>
                  </a:lnTo>
                  <a:lnTo>
                    <a:pt x="61" y="31"/>
                  </a:lnTo>
                  <a:close/>
                  <a:moveTo>
                    <a:pt x="138" y="31"/>
                  </a:moveTo>
                  <a:lnTo>
                    <a:pt x="137" y="31"/>
                  </a:lnTo>
                  <a:lnTo>
                    <a:pt x="138" y="31"/>
                  </a:lnTo>
                  <a:close/>
                  <a:moveTo>
                    <a:pt x="206" y="30"/>
                  </a:moveTo>
                  <a:lnTo>
                    <a:pt x="205" y="30"/>
                  </a:lnTo>
                  <a:lnTo>
                    <a:pt x="206" y="30"/>
                  </a:lnTo>
                  <a:close/>
                  <a:moveTo>
                    <a:pt x="137" y="30"/>
                  </a:moveTo>
                  <a:lnTo>
                    <a:pt x="138" y="30"/>
                  </a:lnTo>
                  <a:lnTo>
                    <a:pt x="138" y="30"/>
                  </a:lnTo>
                  <a:lnTo>
                    <a:pt x="138" y="30"/>
                  </a:lnTo>
                  <a:lnTo>
                    <a:pt x="137" y="30"/>
                  </a:lnTo>
                  <a:lnTo>
                    <a:pt x="137" y="30"/>
                  </a:lnTo>
                  <a:lnTo>
                    <a:pt x="137" y="30"/>
                  </a:lnTo>
                  <a:lnTo>
                    <a:pt x="137" y="30"/>
                  </a:lnTo>
                  <a:lnTo>
                    <a:pt x="137" y="30"/>
                  </a:lnTo>
                  <a:close/>
                  <a:moveTo>
                    <a:pt x="61" y="30"/>
                  </a:moveTo>
                  <a:lnTo>
                    <a:pt x="61" y="30"/>
                  </a:lnTo>
                  <a:lnTo>
                    <a:pt x="61" y="30"/>
                  </a:lnTo>
                  <a:close/>
                  <a:moveTo>
                    <a:pt x="135" y="30"/>
                  </a:moveTo>
                  <a:lnTo>
                    <a:pt x="135" y="30"/>
                  </a:lnTo>
                  <a:lnTo>
                    <a:pt x="135" y="30"/>
                  </a:lnTo>
                  <a:lnTo>
                    <a:pt x="135" y="30"/>
                  </a:lnTo>
                  <a:lnTo>
                    <a:pt x="135" y="30"/>
                  </a:lnTo>
                  <a:close/>
                  <a:moveTo>
                    <a:pt x="61" y="30"/>
                  </a:moveTo>
                  <a:lnTo>
                    <a:pt x="61" y="30"/>
                  </a:lnTo>
                  <a:lnTo>
                    <a:pt x="61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1" y="30"/>
                  </a:lnTo>
                  <a:close/>
                  <a:moveTo>
                    <a:pt x="94" y="30"/>
                  </a:moveTo>
                  <a:lnTo>
                    <a:pt x="93" y="30"/>
                  </a:lnTo>
                  <a:lnTo>
                    <a:pt x="94" y="30"/>
                  </a:lnTo>
                  <a:close/>
                  <a:moveTo>
                    <a:pt x="131" y="30"/>
                  </a:moveTo>
                  <a:lnTo>
                    <a:pt x="131" y="30"/>
                  </a:lnTo>
                  <a:lnTo>
                    <a:pt x="131" y="30"/>
                  </a:lnTo>
                  <a:close/>
                  <a:moveTo>
                    <a:pt x="207" y="30"/>
                  </a:moveTo>
                  <a:lnTo>
                    <a:pt x="206" y="30"/>
                  </a:lnTo>
                  <a:lnTo>
                    <a:pt x="207" y="30"/>
                  </a:lnTo>
                  <a:lnTo>
                    <a:pt x="206" y="30"/>
                  </a:lnTo>
                  <a:lnTo>
                    <a:pt x="206" y="30"/>
                  </a:lnTo>
                  <a:lnTo>
                    <a:pt x="205" y="30"/>
                  </a:lnTo>
                  <a:lnTo>
                    <a:pt x="205" y="30"/>
                  </a:lnTo>
                  <a:lnTo>
                    <a:pt x="206" y="30"/>
                  </a:lnTo>
                  <a:lnTo>
                    <a:pt x="205" y="30"/>
                  </a:lnTo>
                  <a:lnTo>
                    <a:pt x="206" y="30"/>
                  </a:lnTo>
                  <a:lnTo>
                    <a:pt x="205" y="30"/>
                  </a:lnTo>
                  <a:lnTo>
                    <a:pt x="205" y="30"/>
                  </a:lnTo>
                  <a:lnTo>
                    <a:pt x="205" y="30"/>
                  </a:lnTo>
                  <a:lnTo>
                    <a:pt x="204" y="30"/>
                  </a:lnTo>
                  <a:lnTo>
                    <a:pt x="205" y="30"/>
                  </a:lnTo>
                  <a:lnTo>
                    <a:pt x="205" y="30"/>
                  </a:lnTo>
                  <a:lnTo>
                    <a:pt x="206" y="30"/>
                  </a:lnTo>
                  <a:lnTo>
                    <a:pt x="207" y="30"/>
                  </a:lnTo>
                  <a:close/>
                  <a:moveTo>
                    <a:pt x="131" y="29"/>
                  </a:moveTo>
                  <a:lnTo>
                    <a:pt x="132" y="29"/>
                  </a:lnTo>
                  <a:lnTo>
                    <a:pt x="131" y="29"/>
                  </a:lnTo>
                  <a:lnTo>
                    <a:pt x="131" y="30"/>
                  </a:lnTo>
                  <a:lnTo>
                    <a:pt x="131" y="30"/>
                  </a:lnTo>
                  <a:lnTo>
                    <a:pt x="131" y="30"/>
                  </a:lnTo>
                  <a:lnTo>
                    <a:pt x="131" y="29"/>
                  </a:lnTo>
                  <a:lnTo>
                    <a:pt x="131" y="29"/>
                  </a:lnTo>
                  <a:lnTo>
                    <a:pt x="131" y="29"/>
                  </a:lnTo>
                  <a:close/>
                  <a:moveTo>
                    <a:pt x="133" y="29"/>
                  </a:moveTo>
                  <a:lnTo>
                    <a:pt x="133" y="29"/>
                  </a:lnTo>
                  <a:lnTo>
                    <a:pt x="133" y="30"/>
                  </a:lnTo>
                  <a:lnTo>
                    <a:pt x="133" y="29"/>
                  </a:lnTo>
                  <a:lnTo>
                    <a:pt x="133" y="30"/>
                  </a:lnTo>
                  <a:lnTo>
                    <a:pt x="133" y="29"/>
                  </a:lnTo>
                  <a:lnTo>
                    <a:pt x="133" y="30"/>
                  </a:lnTo>
                  <a:lnTo>
                    <a:pt x="132" y="29"/>
                  </a:lnTo>
                  <a:lnTo>
                    <a:pt x="132" y="30"/>
                  </a:lnTo>
                  <a:lnTo>
                    <a:pt x="132" y="29"/>
                  </a:lnTo>
                  <a:lnTo>
                    <a:pt x="133" y="29"/>
                  </a:lnTo>
                  <a:lnTo>
                    <a:pt x="133" y="29"/>
                  </a:lnTo>
                  <a:close/>
                  <a:moveTo>
                    <a:pt x="123" y="29"/>
                  </a:moveTo>
                  <a:lnTo>
                    <a:pt x="122" y="29"/>
                  </a:lnTo>
                  <a:lnTo>
                    <a:pt x="123" y="29"/>
                  </a:lnTo>
                  <a:close/>
                  <a:moveTo>
                    <a:pt x="121" y="26"/>
                  </a:moveTo>
                  <a:lnTo>
                    <a:pt x="122" y="26"/>
                  </a:lnTo>
                  <a:lnTo>
                    <a:pt x="121" y="26"/>
                  </a:lnTo>
                  <a:close/>
                  <a:moveTo>
                    <a:pt x="120" y="26"/>
                  </a:moveTo>
                  <a:lnTo>
                    <a:pt x="119" y="26"/>
                  </a:lnTo>
                  <a:lnTo>
                    <a:pt x="119" y="26"/>
                  </a:lnTo>
                  <a:lnTo>
                    <a:pt x="118" y="26"/>
                  </a:lnTo>
                  <a:lnTo>
                    <a:pt x="119" y="26"/>
                  </a:lnTo>
                  <a:lnTo>
                    <a:pt x="119" y="26"/>
                  </a:lnTo>
                  <a:lnTo>
                    <a:pt x="120" y="26"/>
                  </a:lnTo>
                  <a:close/>
                  <a:moveTo>
                    <a:pt x="125" y="26"/>
                  </a:moveTo>
                  <a:lnTo>
                    <a:pt x="126" y="26"/>
                  </a:lnTo>
                  <a:lnTo>
                    <a:pt x="125" y="26"/>
                  </a:lnTo>
                  <a:lnTo>
                    <a:pt x="124" y="26"/>
                  </a:lnTo>
                  <a:lnTo>
                    <a:pt x="125" y="26"/>
                  </a:lnTo>
                  <a:close/>
                  <a:moveTo>
                    <a:pt x="124" y="25"/>
                  </a:moveTo>
                  <a:lnTo>
                    <a:pt x="124" y="25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4" y="26"/>
                  </a:lnTo>
                  <a:lnTo>
                    <a:pt x="124" y="25"/>
                  </a:lnTo>
                  <a:lnTo>
                    <a:pt x="123" y="25"/>
                  </a:lnTo>
                  <a:lnTo>
                    <a:pt x="123" y="26"/>
                  </a:lnTo>
                  <a:lnTo>
                    <a:pt x="123" y="25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3" y="25"/>
                  </a:lnTo>
                  <a:lnTo>
                    <a:pt x="123" y="25"/>
                  </a:lnTo>
                  <a:lnTo>
                    <a:pt x="124" y="25"/>
                  </a:lnTo>
                  <a:lnTo>
                    <a:pt x="123" y="25"/>
                  </a:lnTo>
                  <a:lnTo>
                    <a:pt x="124" y="25"/>
                  </a:lnTo>
                  <a:close/>
                  <a:moveTo>
                    <a:pt x="121" y="25"/>
                  </a:moveTo>
                  <a:lnTo>
                    <a:pt x="122" y="25"/>
                  </a:lnTo>
                  <a:lnTo>
                    <a:pt x="121" y="25"/>
                  </a:lnTo>
                  <a:close/>
                  <a:moveTo>
                    <a:pt x="132" y="25"/>
                  </a:moveTo>
                  <a:lnTo>
                    <a:pt x="133" y="25"/>
                  </a:lnTo>
                  <a:lnTo>
                    <a:pt x="133" y="25"/>
                  </a:lnTo>
                  <a:lnTo>
                    <a:pt x="133" y="25"/>
                  </a:lnTo>
                  <a:lnTo>
                    <a:pt x="132" y="25"/>
                  </a:lnTo>
                  <a:close/>
                  <a:moveTo>
                    <a:pt x="120" y="25"/>
                  </a:moveTo>
                  <a:lnTo>
                    <a:pt x="120" y="25"/>
                  </a:lnTo>
                  <a:lnTo>
                    <a:pt x="120" y="25"/>
                  </a:lnTo>
                  <a:close/>
                  <a:moveTo>
                    <a:pt x="133" y="25"/>
                  </a:moveTo>
                  <a:lnTo>
                    <a:pt x="133" y="25"/>
                  </a:lnTo>
                  <a:lnTo>
                    <a:pt x="133" y="25"/>
                  </a:lnTo>
                  <a:close/>
                  <a:moveTo>
                    <a:pt x="117" y="25"/>
                  </a:moveTo>
                  <a:lnTo>
                    <a:pt x="116" y="25"/>
                  </a:lnTo>
                  <a:lnTo>
                    <a:pt x="117" y="25"/>
                  </a:lnTo>
                  <a:close/>
                  <a:moveTo>
                    <a:pt x="120" y="25"/>
                  </a:moveTo>
                  <a:lnTo>
                    <a:pt x="120" y="25"/>
                  </a:lnTo>
                  <a:lnTo>
                    <a:pt x="120" y="25"/>
                  </a:lnTo>
                  <a:close/>
                  <a:moveTo>
                    <a:pt x="128" y="25"/>
                  </a:moveTo>
                  <a:lnTo>
                    <a:pt x="129" y="25"/>
                  </a:lnTo>
                  <a:lnTo>
                    <a:pt x="128" y="25"/>
                  </a:lnTo>
                  <a:lnTo>
                    <a:pt x="128" y="24"/>
                  </a:lnTo>
                  <a:lnTo>
                    <a:pt x="128" y="24"/>
                  </a:lnTo>
                  <a:lnTo>
                    <a:pt x="128" y="25"/>
                  </a:lnTo>
                  <a:close/>
                  <a:moveTo>
                    <a:pt x="118" y="24"/>
                  </a:moveTo>
                  <a:lnTo>
                    <a:pt x="117" y="24"/>
                  </a:lnTo>
                  <a:lnTo>
                    <a:pt x="118" y="24"/>
                  </a:lnTo>
                  <a:close/>
                  <a:moveTo>
                    <a:pt x="122" y="23"/>
                  </a:moveTo>
                  <a:lnTo>
                    <a:pt x="122" y="23"/>
                  </a:lnTo>
                  <a:lnTo>
                    <a:pt x="123" y="23"/>
                  </a:lnTo>
                  <a:lnTo>
                    <a:pt x="123" y="24"/>
                  </a:lnTo>
                  <a:lnTo>
                    <a:pt x="124" y="24"/>
                  </a:lnTo>
                  <a:lnTo>
                    <a:pt x="124" y="24"/>
                  </a:lnTo>
                  <a:lnTo>
                    <a:pt x="124" y="25"/>
                  </a:lnTo>
                  <a:lnTo>
                    <a:pt x="124" y="24"/>
                  </a:lnTo>
                  <a:lnTo>
                    <a:pt x="124" y="25"/>
                  </a:lnTo>
                  <a:lnTo>
                    <a:pt x="125" y="25"/>
                  </a:lnTo>
                  <a:lnTo>
                    <a:pt x="124" y="25"/>
                  </a:lnTo>
                  <a:lnTo>
                    <a:pt x="124" y="25"/>
                  </a:lnTo>
                  <a:lnTo>
                    <a:pt x="123" y="25"/>
                  </a:lnTo>
                  <a:lnTo>
                    <a:pt x="123" y="24"/>
                  </a:lnTo>
                  <a:lnTo>
                    <a:pt x="123" y="25"/>
                  </a:lnTo>
                  <a:lnTo>
                    <a:pt x="122" y="25"/>
                  </a:lnTo>
                  <a:lnTo>
                    <a:pt x="121" y="25"/>
                  </a:lnTo>
                  <a:lnTo>
                    <a:pt x="120" y="25"/>
                  </a:lnTo>
                  <a:lnTo>
                    <a:pt x="120" y="24"/>
                  </a:lnTo>
                  <a:lnTo>
                    <a:pt x="121" y="24"/>
                  </a:lnTo>
                  <a:lnTo>
                    <a:pt x="121" y="23"/>
                  </a:lnTo>
                  <a:lnTo>
                    <a:pt x="120" y="23"/>
                  </a:lnTo>
                  <a:lnTo>
                    <a:pt x="121" y="23"/>
                  </a:lnTo>
                  <a:lnTo>
                    <a:pt x="122" y="23"/>
                  </a:lnTo>
                  <a:close/>
                  <a:moveTo>
                    <a:pt x="120" y="23"/>
                  </a:moveTo>
                  <a:lnTo>
                    <a:pt x="119" y="23"/>
                  </a:lnTo>
                  <a:lnTo>
                    <a:pt x="120" y="23"/>
                  </a:lnTo>
                  <a:close/>
                  <a:moveTo>
                    <a:pt x="120" y="23"/>
                  </a:moveTo>
                  <a:lnTo>
                    <a:pt x="120" y="23"/>
                  </a:lnTo>
                  <a:lnTo>
                    <a:pt x="121" y="23"/>
                  </a:lnTo>
                  <a:lnTo>
                    <a:pt x="120" y="23"/>
                  </a:lnTo>
                  <a:lnTo>
                    <a:pt x="120" y="23"/>
                  </a:lnTo>
                  <a:close/>
                  <a:moveTo>
                    <a:pt x="107" y="21"/>
                  </a:moveTo>
                  <a:lnTo>
                    <a:pt x="107" y="21"/>
                  </a:lnTo>
                  <a:lnTo>
                    <a:pt x="107" y="21"/>
                  </a:lnTo>
                  <a:close/>
                  <a:moveTo>
                    <a:pt x="115" y="21"/>
                  </a:moveTo>
                  <a:lnTo>
                    <a:pt x="115" y="21"/>
                  </a:lnTo>
                  <a:lnTo>
                    <a:pt x="115" y="21"/>
                  </a:lnTo>
                  <a:close/>
                  <a:moveTo>
                    <a:pt x="65" y="20"/>
                  </a:moveTo>
                  <a:lnTo>
                    <a:pt x="64" y="20"/>
                  </a:lnTo>
                  <a:lnTo>
                    <a:pt x="65" y="20"/>
                  </a:lnTo>
                  <a:close/>
                  <a:moveTo>
                    <a:pt x="66" y="20"/>
                  </a:moveTo>
                  <a:lnTo>
                    <a:pt x="65" y="20"/>
                  </a:lnTo>
                  <a:lnTo>
                    <a:pt x="66" y="20"/>
                  </a:lnTo>
                  <a:close/>
                  <a:moveTo>
                    <a:pt x="65" y="20"/>
                  </a:moveTo>
                  <a:lnTo>
                    <a:pt x="65" y="20"/>
                  </a:lnTo>
                  <a:lnTo>
                    <a:pt x="65" y="20"/>
                  </a:lnTo>
                  <a:close/>
                  <a:moveTo>
                    <a:pt x="118" y="20"/>
                  </a:moveTo>
                  <a:lnTo>
                    <a:pt x="117" y="20"/>
                  </a:lnTo>
                  <a:lnTo>
                    <a:pt x="118" y="20"/>
                  </a:lnTo>
                  <a:close/>
                  <a:moveTo>
                    <a:pt x="117" y="20"/>
                  </a:moveTo>
                  <a:lnTo>
                    <a:pt x="117" y="20"/>
                  </a:lnTo>
                  <a:lnTo>
                    <a:pt x="117" y="20"/>
                  </a:lnTo>
                  <a:close/>
                  <a:moveTo>
                    <a:pt x="65" y="20"/>
                  </a:moveTo>
                  <a:lnTo>
                    <a:pt x="65" y="20"/>
                  </a:lnTo>
                  <a:lnTo>
                    <a:pt x="65" y="20"/>
                  </a:lnTo>
                  <a:close/>
                  <a:moveTo>
                    <a:pt x="71" y="20"/>
                  </a:moveTo>
                  <a:lnTo>
                    <a:pt x="71" y="20"/>
                  </a:lnTo>
                  <a:lnTo>
                    <a:pt x="71" y="20"/>
                  </a:lnTo>
                  <a:close/>
                  <a:moveTo>
                    <a:pt x="121" y="19"/>
                  </a:moveTo>
                  <a:lnTo>
                    <a:pt x="122" y="19"/>
                  </a:lnTo>
                  <a:lnTo>
                    <a:pt x="121" y="19"/>
                  </a:lnTo>
                  <a:close/>
                  <a:moveTo>
                    <a:pt x="70" y="19"/>
                  </a:moveTo>
                  <a:lnTo>
                    <a:pt x="69" y="19"/>
                  </a:lnTo>
                  <a:lnTo>
                    <a:pt x="70" y="19"/>
                  </a:lnTo>
                  <a:close/>
                  <a:moveTo>
                    <a:pt x="70" y="19"/>
                  </a:moveTo>
                  <a:lnTo>
                    <a:pt x="71" y="19"/>
                  </a:lnTo>
                  <a:lnTo>
                    <a:pt x="70" y="19"/>
                  </a:lnTo>
                  <a:lnTo>
                    <a:pt x="71" y="19"/>
                  </a:lnTo>
                  <a:lnTo>
                    <a:pt x="70" y="19"/>
                  </a:lnTo>
                  <a:close/>
                  <a:moveTo>
                    <a:pt x="122" y="19"/>
                  </a:moveTo>
                  <a:lnTo>
                    <a:pt x="122" y="19"/>
                  </a:lnTo>
                  <a:lnTo>
                    <a:pt x="122" y="19"/>
                  </a:lnTo>
                  <a:lnTo>
                    <a:pt x="121" y="19"/>
                  </a:lnTo>
                  <a:lnTo>
                    <a:pt x="122" y="19"/>
                  </a:lnTo>
                  <a:close/>
                  <a:moveTo>
                    <a:pt x="50" y="18"/>
                  </a:moveTo>
                  <a:lnTo>
                    <a:pt x="51" y="18"/>
                  </a:lnTo>
                  <a:lnTo>
                    <a:pt x="52" y="18"/>
                  </a:lnTo>
                  <a:lnTo>
                    <a:pt x="52" y="19"/>
                  </a:lnTo>
                  <a:lnTo>
                    <a:pt x="51" y="19"/>
                  </a:lnTo>
                  <a:lnTo>
                    <a:pt x="52" y="19"/>
                  </a:lnTo>
                  <a:lnTo>
                    <a:pt x="51" y="19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1" y="19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50" y="18"/>
                  </a:lnTo>
                  <a:lnTo>
                    <a:pt x="50" y="19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50" y="18"/>
                  </a:lnTo>
                  <a:lnTo>
                    <a:pt x="50" y="18"/>
                  </a:lnTo>
                  <a:close/>
                  <a:moveTo>
                    <a:pt x="113" y="18"/>
                  </a:moveTo>
                  <a:lnTo>
                    <a:pt x="112" y="18"/>
                  </a:lnTo>
                  <a:lnTo>
                    <a:pt x="113" y="18"/>
                  </a:lnTo>
                  <a:close/>
                  <a:moveTo>
                    <a:pt x="112" y="17"/>
                  </a:moveTo>
                  <a:lnTo>
                    <a:pt x="111" y="17"/>
                  </a:lnTo>
                  <a:lnTo>
                    <a:pt x="112" y="17"/>
                  </a:lnTo>
                  <a:close/>
                  <a:moveTo>
                    <a:pt x="50" y="17"/>
                  </a:moveTo>
                  <a:lnTo>
                    <a:pt x="50" y="18"/>
                  </a:lnTo>
                  <a:lnTo>
                    <a:pt x="50" y="18"/>
                  </a:lnTo>
                  <a:lnTo>
                    <a:pt x="50" y="17"/>
                  </a:lnTo>
                  <a:lnTo>
                    <a:pt x="50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9" y="17"/>
                  </a:lnTo>
                  <a:lnTo>
                    <a:pt x="49" y="17"/>
                  </a:lnTo>
                  <a:lnTo>
                    <a:pt x="50" y="17"/>
                  </a:lnTo>
                  <a:close/>
                  <a:moveTo>
                    <a:pt x="54" y="16"/>
                  </a:moveTo>
                  <a:lnTo>
                    <a:pt x="55" y="17"/>
                  </a:lnTo>
                  <a:lnTo>
                    <a:pt x="54" y="17"/>
                  </a:lnTo>
                  <a:lnTo>
                    <a:pt x="53" y="17"/>
                  </a:lnTo>
                  <a:lnTo>
                    <a:pt x="53" y="16"/>
                  </a:lnTo>
                  <a:lnTo>
                    <a:pt x="54" y="16"/>
                  </a:lnTo>
                  <a:close/>
                  <a:moveTo>
                    <a:pt x="56" y="16"/>
                  </a:moveTo>
                  <a:lnTo>
                    <a:pt x="56" y="1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6" y="16"/>
                  </a:lnTo>
                  <a:close/>
                  <a:moveTo>
                    <a:pt x="56" y="16"/>
                  </a:moveTo>
                  <a:lnTo>
                    <a:pt x="56" y="16"/>
                  </a:lnTo>
                  <a:lnTo>
                    <a:pt x="56" y="16"/>
                  </a:lnTo>
                  <a:close/>
                  <a:moveTo>
                    <a:pt x="54" y="16"/>
                  </a:moveTo>
                  <a:lnTo>
                    <a:pt x="53" y="16"/>
                  </a:lnTo>
                  <a:lnTo>
                    <a:pt x="54" y="16"/>
                  </a:lnTo>
                  <a:lnTo>
                    <a:pt x="54" y="16"/>
                  </a:lnTo>
                  <a:close/>
                  <a:moveTo>
                    <a:pt x="55" y="16"/>
                  </a:moveTo>
                  <a:lnTo>
                    <a:pt x="55" y="16"/>
                  </a:lnTo>
                  <a:lnTo>
                    <a:pt x="55" y="16"/>
                  </a:lnTo>
                  <a:close/>
                  <a:moveTo>
                    <a:pt x="110" y="14"/>
                  </a:moveTo>
                  <a:lnTo>
                    <a:pt x="111" y="14"/>
                  </a:lnTo>
                  <a:lnTo>
                    <a:pt x="110" y="14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08" y="15"/>
                  </a:lnTo>
                  <a:lnTo>
                    <a:pt x="108" y="14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10" y="14"/>
                  </a:lnTo>
                  <a:lnTo>
                    <a:pt x="110" y="14"/>
                  </a:lnTo>
                  <a:lnTo>
                    <a:pt x="110" y="14"/>
                  </a:lnTo>
                  <a:close/>
                  <a:moveTo>
                    <a:pt x="111" y="14"/>
                  </a:moveTo>
                  <a:lnTo>
                    <a:pt x="111" y="14"/>
                  </a:lnTo>
                  <a:lnTo>
                    <a:pt x="111" y="14"/>
                  </a:lnTo>
                  <a:lnTo>
                    <a:pt x="111" y="14"/>
                  </a:lnTo>
                  <a:lnTo>
                    <a:pt x="111" y="14"/>
                  </a:lnTo>
                  <a:lnTo>
                    <a:pt x="110" y="14"/>
                  </a:lnTo>
                  <a:lnTo>
                    <a:pt x="111" y="14"/>
                  </a:lnTo>
                  <a:lnTo>
                    <a:pt x="110" y="14"/>
                  </a:lnTo>
                  <a:lnTo>
                    <a:pt x="111" y="14"/>
                  </a:lnTo>
                  <a:close/>
                  <a:moveTo>
                    <a:pt x="109" y="14"/>
                  </a:moveTo>
                  <a:lnTo>
                    <a:pt x="108" y="14"/>
                  </a:lnTo>
                  <a:lnTo>
                    <a:pt x="109" y="14"/>
                  </a:lnTo>
                  <a:close/>
                  <a:moveTo>
                    <a:pt x="109" y="14"/>
                  </a:moveTo>
                  <a:lnTo>
                    <a:pt x="109" y="14"/>
                  </a:lnTo>
                  <a:lnTo>
                    <a:pt x="109" y="13"/>
                  </a:lnTo>
                  <a:lnTo>
                    <a:pt x="109" y="14"/>
                  </a:lnTo>
                  <a:close/>
                  <a:moveTo>
                    <a:pt x="111" y="14"/>
                  </a:moveTo>
                  <a:lnTo>
                    <a:pt x="111" y="13"/>
                  </a:lnTo>
                  <a:lnTo>
                    <a:pt x="111" y="14"/>
                  </a:lnTo>
                  <a:close/>
                  <a:moveTo>
                    <a:pt x="111" y="14"/>
                  </a:moveTo>
                  <a:lnTo>
                    <a:pt x="111" y="13"/>
                  </a:lnTo>
                  <a:lnTo>
                    <a:pt x="111" y="14"/>
                  </a:lnTo>
                  <a:close/>
                  <a:moveTo>
                    <a:pt x="112" y="13"/>
                  </a:moveTo>
                  <a:lnTo>
                    <a:pt x="111" y="13"/>
                  </a:lnTo>
                  <a:lnTo>
                    <a:pt x="112" y="13"/>
                  </a:lnTo>
                  <a:close/>
                  <a:moveTo>
                    <a:pt x="80" y="13"/>
                  </a:moveTo>
                  <a:lnTo>
                    <a:pt x="79" y="13"/>
                  </a:lnTo>
                  <a:lnTo>
                    <a:pt x="79" y="14"/>
                  </a:lnTo>
                  <a:lnTo>
                    <a:pt x="79" y="13"/>
                  </a:lnTo>
                  <a:lnTo>
                    <a:pt x="80" y="13"/>
                  </a:lnTo>
                  <a:close/>
                  <a:moveTo>
                    <a:pt x="108" y="13"/>
                  </a:moveTo>
                  <a:lnTo>
                    <a:pt x="108" y="13"/>
                  </a:lnTo>
                  <a:lnTo>
                    <a:pt x="108" y="12"/>
                  </a:lnTo>
                  <a:lnTo>
                    <a:pt x="108" y="13"/>
                  </a:lnTo>
                  <a:close/>
                  <a:moveTo>
                    <a:pt x="142" y="13"/>
                  </a:moveTo>
                  <a:lnTo>
                    <a:pt x="142" y="12"/>
                  </a:lnTo>
                  <a:lnTo>
                    <a:pt x="142" y="12"/>
                  </a:lnTo>
                  <a:lnTo>
                    <a:pt x="142" y="12"/>
                  </a:lnTo>
                  <a:lnTo>
                    <a:pt x="143" y="12"/>
                  </a:lnTo>
                  <a:lnTo>
                    <a:pt x="143" y="13"/>
                  </a:lnTo>
                  <a:lnTo>
                    <a:pt x="142" y="13"/>
                  </a:lnTo>
                  <a:close/>
                  <a:moveTo>
                    <a:pt x="143" y="12"/>
                  </a:moveTo>
                  <a:lnTo>
                    <a:pt x="142" y="12"/>
                  </a:lnTo>
                  <a:lnTo>
                    <a:pt x="142" y="12"/>
                  </a:lnTo>
                  <a:lnTo>
                    <a:pt x="143" y="12"/>
                  </a:lnTo>
                  <a:close/>
                  <a:moveTo>
                    <a:pt x="188" y="11"/>
                  </a:moveTo>
                  <a:lnTo>
                    <a:pt x="189" y="11"/>
                  </a:lnTo>
                  <a:lnTo>
                    <a:pt x="189" y="12"/>
                  </a:lnTo>
                  <a:lnTo>
                    <a:pt x="190" y="12"/>
                  </a:lnTo>
                  <a:lnTo>
                    <a:pt x="190" y="12"/>
                  </a:lnTo>
                  <a:lnTo>
                    <a:pt x="190" y="12"/>
                  </a:lnTo>
                  <a:lnTo>
                    <a:pt x="190" y="12"/>
                  </a:lnTo>
                  <a:lnTo>
                    <a:pt x="189" y="12"/>
                  </a:lnTo>
                  <a:lnTo>
                    <a:pt x="190" y="12"/>
                  </a:lnTo>
                  <a:lnTo>
                    <a:pt x="189" y="12"/>
                  </a:lnTo>
                  <a:lnTo>
                    <a:pt x="189" y="12"/>
                  </a:lnTo>
                  <a:lnTo>
                    <a:pt x="189" y="13"/>
                  </a:lnTo>
                  <a:lnTo>
                    <a:pt x="189" y="12"/>
                  </a:lnTo>
                  <a:lnTo>
                    <a:pt x="189" y="13"/>
                  </a:lnTo>
                  <a:lnTo>
                    <a:pt x="188" y="12"/>
                  </a:lnTo>
                  <a:lnTo>
                    <a:pt x="188" y="13"/>
                  </a:lnTo>
                  <a:lnTo>
                    <a:pt x="188" y="12"/>
                  </a:lnTo>
                  <a:lnTo>
                    <a:pt x="187" y="12"/>
                  </a:lnTo>
                  <a:lnTo>
                    <a:pt x="187" y="12"/>
                  </a:lnTo>
                  <a:lnTo>
                    <a:pt x="187" y="12"/>
                  </a:lnTo>
                  <a:lnTo>
                    <a:pt x="187" y="11"/>
                  </a:lnTo>
                  <a:lnTo>
                    <a:pt x="187" y="11"/>
                  </a:lnTo>
                  <a:lnTo>
                    <a:pt x="188" y="11"/>
                  </a:lnTo>
                  <a:close/>
                  <a:moveTo>
                    <a:pt x="140" y="11"/>
                  </a:moveTo>
                  <a:lnTo>
                    <a:pt x="139" y="11"/>
                  </a:lnTo>
                  <a:lnTo>
                    <a:pt x="140" y="11"/>
                  </a:lnTo>
                  <a:close/>
                  <a:moveTo>
                    <a:pt x="142" y="11"/>
                  </a:moveTo>
                  <a:lnTo>
                    <a:pt x="142" y="11"/>
                  </a:lnTo>
                  <a:lnTo>
                    <a:pt x="142" y="11"/>
                  </a:lnTo>
                  <a:close/>
                  <a:moveTo>
                    <a:pt x="119" y="11"/>
                  </a:moveTo>
                  <a:lnTo>
                    <a:pt x="119" y="11"/>
                  </a:lnTo>
                  <a:lnTo>
                    <a:pt x="118" y="11"/>
                  </a:lnTo>
                  <a:lnTo>
                    <a:pt x="119" y="11"/>
                  </a:lnTo>
                  <a:lnTo>
                    <a:pt x="119" y="11"/>
                  </a:lnTo>
                  <a:close/>
                  <a:moveTo>
                    <a:pt x="172" y="10"/>
                  </a:moveTo>
                  <a:lnTo>
                    <a:pt x="173" y="10"/>
                  </a:lnTo>
                  <a:lnTo>
                    <a:pt x="172" y="11"/>
                  </a:lnTo>
                  <a:lnTo>
                    <a:pt x="173" y="11"/>
                  </a:lnTo>
                  <a:lnTo>
                    <a:pt x="172" y="11"/>
                  </a:lnTo>
                  <a:lnTo>
                    <a:pt x="172" y="11"/>
                  </a:lnTo>
                  <a:lnTo>
                    <a:pt x="172" y="11"/>
                  </a:lnTo>
                  <a:lnTo>
                    <a:pt x="172" y="10"/>
                  </a:lnTo>
                  <a:close/>
                  <a:moveTo>
                    <a:pt x="150" y="10"/>
                  </a:moveTo>
                  <a:lnTo>
                    <a:pt x="150" y="10"/>
                  </a:lnTo>
                  <a:lnTo>
                    <a:pt x="150" y="10"/>
                  </a:lnTo>
                  <a:close/>
                  <a:moveTo>
                    <a:pt x="150" y="10"/>
                  </a:moveTo>
                  <a:lnTo>
                    <a:pt x="150" y="10"/>
                  </a:lnTo>
                  <a:lnTo>
                    <a:pt x="150" y="10"/>
                  </a:lnTo>
                  <a:lnTo>
                    <a:pt x="150" y="10"/>
                  </a:lnTo>
                  <a:lnTo>
                    <a:pt x="150" y="10"/>
                  </a:lnTo>
                  <a:close/>
                  <a:moveTo>
                    <a:pt x="169" y="10"/>
                  </a:moveTo>
                  <a:lnTo>
                    <a:pt x="169" y="10"/>
                  </a:lnTo>
                  <a:lnTo>
                    <a:pt x="169" y="10"/>
                  </a:lnTo>
                  <a:close/>
                  <a:moveTo>
                    <a:pt x="132" y="9"/>
                  </a:moveTo>
                  <a:lnTo>
                    <a:pt x="131" y="9"/>
                  </a:lnTo>
                  <a:lnTo>
                    <a:pt x="132" y="9"/>
                  </a:lnTo>
                  <a:close/>
                  <a:moveTo>
                    <a:pt x="171" y="9"/>
                  </a:moveTo>
                  <a:lnTo>
                    <a:pt x="170" y="9"/>
                  </a:lnTo>
                  <a:lnTo>
                    <a:pt x="171" y="9"/>
                  </a:lnTo>
                  <a:close/>
                  <a:moveTo>
                    <a:pt x="169" y="9"/>
                  </a:moveTo>
                  <a:lnTo>
                    <a:pt x="169" y="9"/>
                  </a:lnTo>
                  <a:lnTo>
                    <a:pt x="169" y="9"/>
                  </a:lnTo>
                  <a:close/>
                  <a:moveTo>
                    <a:pt x="133" y="9"/>
                  </a:moveTo>
                  <a:lnTo>
                    <a:pt x="133" y="9"/>
                  </a:lnTo>
                  <a:lnTo>
                    <a:pt x="133" y="9"/>
                  </a:lnTo>
                  <a:close/>
                  <a:moveTo>
                    <a:pt x="133" y="9"/>
                  </a:moveTo>
                  <a:lnTo>
                    <a:pt x="134" y="9"/>
                  </a:lnTo>
                  <a:lnTo>
                    <a:pt x="133" y="9"/>
                  </a:lnTo>
                  <a:close/>
                  <a:moveTo>
                    <a:pt x="134" y="9"/>
                  </a:moveTo>
                  <a:lnTo>
                    <a:pt x="133" y="9"/>
                  </a:lnTo>
                  <a:lnTo>
                    <a:pt x="134" y="8"/>
                  </a:lnTo>
                  <a:lnTo>
                    <a:pt x="134" y="9"/>
                  </a:lnTo>
                  <a:close/>
                  <a:moveTo>
                    <a:pt x="155" y="8"/>
                  </a:moveTo>
                  <a:lnTo>
                    <a:pt x="155" y="9"/>
                  </a:lnTo>
                  <a:lnTo>
                    <a:pt x="154" y="8"/>
                  </a:lnTo>
                  <a:lnTo>
                    <a:pt x="155" y="8"/>
                  </a:lnTo>
                  <a:close/>
                  <a:moveTo>
                    <a:pt x="113" y="8"/>
                  </a:moveTo>
                  <a:lnTo>
                    <a:pt x="113" y="8"/>
                  </a:lnTo>
                  <a:lnTo>
                    <a:pt x="113" y="8"/>
                  </a:lnTo>
                  <a:close/>
                  <a:moveTo>
                    <a:pt x="114" y="8"/>
                  </a:moveTo>
                  <a:lnTo>
                    <a:pt x="113" y="8"/>
                  </a:lnTo>
                  <a:lnTo>
                    <a:pt x="114" y="8"/>
                  </a:lnTo>
                  <a:close/>
                  <a:moveTo>
                    <a:pt x="162" y="8"/>
                  </a:moveTo>
                  <a:lnTo>
                    <a:pt x="161" y="8"/>
                  </a:lnTo>
                  <a:lnTo>
                    <a:pt x="162" y="8"/>
                  </a:lnTo>
                  <a:close/>
                  <a:moveTo>
                    <a:pt x="110" y="9"/>
                  </a:moveTo>
                  <a:lnTo>
                    <a:pt x="111" y="9"/>
                  </a:lnTo>
                  <a:lnTo>
                    <a:pt x="110" y="9"/>
                  </a:lnTo>
                  <a:lnTo>
                    <a:pt x="109" y="9"/>
                  </a:lnTo>
                  <a:lnTo>
                    <a:pt x="110" y="9"/>
                  </a:lnTo>
                  <a:lnTo>
                    <a:pt x="109" y="9"/>
                  </a:lnTo>
                  <a:lnTo>
                    <a:pt x="109" y="9"/>
                  </a:lnTo>
                  <a:lnTo>
                    <a:pt x="109" y="9"/>
                  </a:lnTo>
                  <a:lnTo>
                    <a:pt x="109" y="9"/>
                  </a:lnTo>
                  <a:lnTo>
                    <a:pt x="108" y="9"/>
                  </a:lnTo>
                  <a:lnTo>
                    <a:pt x="108" y="8"/>
                  </a:lnTo>
                  <a:lnTo>
                    <a:pt x="108" y="9"/>
                  </a:lnTo>
                  <a:lnTo>
                    <a:pt x="108" y="8"/>
                  </a:lnTo>
                  <a:lnTo>
                    <a:pt x="109" y="8"/>
                  </a:lnTo>
                  <a:lnTo>
                    <a:pt x="108" y="8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10" y="8"/>
                  </a:lnTo>
                  <a:lnTo>
                    <a:pt x="110" y="7"/>
                  </a:lnTo>
                  <a:lnTo>
                    <a:pt x="110" y="8"/>
                  </a:lnTo>
                  <a:lnTo>
                    <a:pt x="110" y="7"/>
                  </a:lnTo>
                  <a:lnTo>
                    <a:pt x="110" y="8"/>
                  </a:lnTo>
                  <a:lnTo>
                    <a:pt x="111" y="8"/>
                  </a:lnTo>
                  <a:lnTo>
                    <a:pt x="111" y="8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13" y="8"/>
                  </a:lnTo>
                  <a:lnTo>
                    <a:pt x="112" y="8"/>
                  </a:lnTo>
                  <a:lnTo>
                    <a:pt x="113" y="8"/>
                  </a:lnTo>
                  <a:lnTo>
                    <a:pt x="113" y="8"/>
                  </a:lnTo>
                  <a:lnTo>
                    <a:pt x="113" y="9"/>
                  </a:lnTo>
                  <a:lnTo>
                    <a:pt x="113" y="9"/>
                  </a:lnTo>
                  <a:lnTo>
                    <a:pt x="112" y="9"/>
                  </a:lnTo>
                  <a:lnTo>
                    <a:pt x="112" y="9"/>
                  </a:lnTo>
                  <a:lnTo>
                    <a:pt x="112" y="9"/>
                  </a:lnTo>
                  <a:lnTo>
                    <a:pt x="111" y="9"/>
                  </a:lnTo>
                  <a:lnTo>
                    <a:pt x="111" y="9"/>
                  </a:lnTo>
                  <a:lnTo>
                    <a:pt x="111" y="9"/>
                  </a:lnTo>
                  <a:lnTo>
                    <a:pt x="111" y="9"/>
                  </a:lnTo>
                  <a:lnTo>
                    <a:pt x="111" y="9"/>
                  </a:lnTo>
                  <a:lnTo>
                    <a:pt x="111" y="9"/>
                  </a:lnTo>
                  <a:lnTo>
                    <a:pt x="111" y="9"/>
                  </a:lnTo>
                  <a:lnTo>
                    <a:pt x="110" y="9"/>
                  </a:lnTo>
                  <a:close/>
                  <a:moveTo>
                    <a:pt x="135" y="8"/>
                  </a:moveTo>
                  <a:lnTo>
                    <a:pt x="134" y="8"/>
                  </a:lnTo>
                  <a:lnTo>
                    <a:pt x="135" y="8"/>
                  </a:lnTo>
                  <a:lnTo>
                    <a:pt x="135" y="7"/>
                  </a:lnTo>
                  <a:lnTo>
                    <a:pt x="135" y="7"/>
                  </a:lnTo>
                  <a:lnTo>
                    <a:pt x="135" y="8"/>
                  </a:lnTo>
                  <a:lnTo>
                    <a:pt x="135" y="8"/>
                  </a:lnTo>
                  <a:close/>
                  <a:moveTo>
                    <a:pt x="158" y="7"/>
                  </a:moveTo>
                  <a:lnTo>
                    <a:pt x="158" y="7"/>
                  </a:lnTo>
                  <a:lnTo>
                    <a:pt x="157" y="7"/>
                  </a:lnTo>
                  <a:lnTo>
                    <a:pt x="157" y="7"/>
                  </a:lnTo>
                  <a:lnTo>
                    <a:pt x="157" y="7"/>
                  </a:lnTo>
                  <a:lnTo>
                    <a:pt x="157" y="6"/>
                  </a:lnTo>
                  <a:lnTo>
                    <a:pt x="157" y="6"/>
                  </a:lnTo>
                  <a:lnTo>
                    <a:pt x="158" y="6"/>
                  </a:lnTo>
                  <a:lnTo>
                    <a:pt x="158" y="7"/>
                  </a:lnTo>
                  <a:lnTo>
                    <a:pt x="158" y="7"/>
                  </a:lnTo>
                  <a:lnTo>
                    <a:pt x="158" y="7"/>
                  </a:lnTo>
                  <a:close/>
                  <a:moveTo>
                    <a:pt x="173" y="6"/>
                  </a:moveTo>
                  <a:lnTo>
                    <a:pt x="174" y="6"/>
                  </a:lnTo>
                  <a:lnTo>
                    <a:pt x="173" y="6"/>
                  </a:lnTo>
                  <a:close/>
                  <a:moveTo>
                    <a:pt x="172" y="6"/>
                  </a:moveTo>
                  <a:lnTo>
                    <a:pt x="171" y="6"/>
                  </a:lnTo>
                  <a:lnTo>
                    <a:pt x="172" y="6"/>
                  </a:lnTo>
                  <a:close/>
                  <a:moveTo>
                    <a:pt x="125" y="5"/>
                  </a:moveTo>
                  <a:lnTo>
                    <a:pt x="126" y="5"/>
                  </a:lnTo>
                  <a:lnTo>
                    <a:pt x="125" y="5"/>
                  </a:lnTo>
                  <a:close/>
                  <a:moveTo>
                    <a:pt x="157" y="5"/>
                  </a:moveTo>
                  <a:lnTo>
                    <a:pt x="157" y="5"/>
                  </a:lnTo>
                  <a:lnTo>
                    <a:pt x="156" y="5"/>
                  </a:lnTo>
                  <a:lnTo>
                    <a:pt x="156" y="5"/>
                  </a:lnTo>
                  <a:lnTo>
                    <a:pt x="156" y="5"/>
                  </a:lnTo>
                  <a:lnTo>
                    <a:pt x="157" y="5"/>
                  </a:lnTo>
                  <a:lnTo>
                    <a:pt x="157" y="5"/>
                  </a:lnTo>
                  <a:close/>
                  <a:moveTo>
                    <a:pt x="126" y="5"/>
                  </a:moveTo>
                  <a:lnTo>
                    <a:pt x="126" y="5"/>
                  </a:lnTo>
                  <a:lnTo>
                    <a:pt x="126" y="5"/>
                  </a:lnTo>
                  <a:lnTo>
                    <a:pt x="126" y="5"/>
                  </a:lnTo>
                  <a:lnTo>
                    <a:pt x="126" y="5"/>
                  </a:lnTo>
                  <a:close/>
                  <a:moveTo>
                    <a:pt x="124" y="5"/>
                  </a:moveTo>
                  <a:lnTo>
                    <a:pt x="124" y="5"/>
                  </a:lnTo>
                  <a:lnTo>
                    <a:pt x="124" y="5"/>
                  </a:lnTo>
                  <a:lnTo>
                    <a:pt x="124" y="5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4" y="5"/>
                  </a:lnTo>
                  <a:close/>
                  <a:moveTo>
                    <a:pt x="122" y="3"/>
                  </a:moveTo>
                  <a:lnTo>
                    <a:pt x="122" y="3"/>
                  </a:lnTo>
                  <a:lnTo>
                    <a:pt x="122" y="3"/>
                  </a:lnTo>
                  <a:close/>
                  <a:moveTo>
                    <a:pt x="129" y="3"/>
                  </a:moveTo>
                  <a:lnTo>
                    <a:pt x="130" y="3"/>
                  </a:lnTo>
                  <a:lnTo>
                    <a:pt x="130" y="3"/>
                  </a:lnTo>
                  <a:lnTo>
                    <a:pt x="130" y="3"/>
                  </a:lnTo>
                  <a:lnTo>
                    <a:pt x="130" y="3"/>
                  </a:lnTo>
                  <a:lnTo>
                    <a:pt x="129" y="3"/>
                  </a:lnTo>
                  <a:lnTo>
                    <a:pt x="130" y="3"/>
                  </a:lnTo>
                  <a:lnTo>
                    <a:pt x="129" y="3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27" y="3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29" y="3"/>
                  </a:lnTo>
                  <a:close/>
                  <a:moveTo>
                    <a:pt x="134" y="2"/>
                  </a:moveTo>
                  <a:lnTo>
                    <a:pt x="135" y="3"/>
                  </a:lnTo>
                  <a:lnTo>
                    <a:pt x="134" y="3"/>
                  </a:lnTo>
                  <a:lnTo>
                    <a:pt x="134" y="3"/>
                  </a:lnTo>
                  <a:lnTo>
                    <a:pt x="133" y="3"/>
                  </a:lnTo>
                  <a:lnTo>
                    <a:pt x="133" y="3"/>
                  </a:lnTo>
                  <a:lnTo>
                    <a:pt x="132" y="3"/>
                  </a:lnTo>
                  <a:lnTo>
                    <a:pt x="133" y="2"/>
                  </a:lnTo>
                  <a:lnTo>
                    <a:pt x="133" y="3"/>
                  </a:lnTo>
                  <a:lnTo>
                    <a:pt x="133" y="2"/>
                  </a:lnTo>
                  <a:lnTo>
                    <a:pt x="132" y="2"/>
                  </a:lnTo>
                  <a:lnTo>
                    <a:pt x="133" y="2"/>
                  </a:lnTo>
                  <a:lnTo>
                    <a:pt x="133" y="2"/>
                  </a:lnTo>
                  <a:lnTo>
                    <a:pt x="134" y="2"/>
                  </a:lnTo>
                  <a:lnTo>
                    <a:pt x="134" y="2"/>
                  </a:lnTo>
                  <a:lnTo>
                    <a:pt x="135" y="2"/>
                  </a:lnTo>
                  <a:lnTo>
                    <a:pt x="134" y="2"/>
                  </a:lnTo>
                  <a:close/>
                  <a:moveTo>
                    <a:pt x="127" y="1"/>
                  </a:moveTo>
                  <a:lnTo>
                    <a:pt x="127" y="1"/>
                  </a:lnTo>
                  <a:lnTo>
                    <a:pt x="127" y="1"/>
                  </a:lnTo>
                  <a:lnTo>
                    <a:pt x="127" y="1"/>
                  </a:lnTo>
                  <a:lnTo>
                    <a:pt x="127" y="1"/>
                  </a:lnTo>
                  <a:close/>
                  <a:moveTo>
                    <a:pt x="128" y="1"/>
                  </a:moveTo>
                  <a:lnTo>
                    <a:pt x="129" y="1"/>
                  </a:lnTo>
                  <a:lnTo>
                    <a:pt x="129" y="1"/>
                  </a:lnTo>
                  <a:lnTo>
                    <a:pt x="130" y="1"/>
                  </a:lnTo>
                  <a:lnTo>
                    <a:pt x="130" y="1"/>
                  </a:lnTo>
                  <a:lnTo>
                    <a:pt x="130" y="2"/>
                  </a:lnTo>
                  <a:lnTo>
                    <a:pt x="131" y="2"/>
                  </a:lnTo>
                  <a:lnTo>
                    <a:pt x="131" y="1"/>
                  </a:lnTo>
                  <a:lnTo>
                    <a:pt x="131" y="2"/>
                  </a:lnTo>
                  <a:lnTo>
                    <a:pt x="132" y="2"/>
                  </a:lnTo>
                  <a:lnTo>
                    <a:pt x="133" y="2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1" y="3"/>
                  </a:lnTo>
                  <a:lnTo>
                    <a:pt x="130" y="3"/>
                  </a:lnTo>
                  <a:lnTo>
                    <a:pt x="130" y="2"/>
                  </a:lnTo>
                  <a:lnTo>
                    <a:pt x="130" y="2"/>
                  </a:lnTo>
                  <a:lnTo>
                    <a:pt x="129" y="2"/>
                  </a:lnTo>
                  <a:lnTo>
                    <a:pt x="129" y="1"/>
                  </a:lnTo>
                  <a:lnTo>
                    <a:pt x="128" y="1"/>
                  </a:lnTo>
                  <a:lnTo>
                    <a:pt x="128" y="1"/>
                  </a:lnTo>
                  <a:lnTo>
                    <a:pt x="128" y="1"/>
                  </a:lnTo>
                  <a:lnTo>
                    <a:pt x="128" y="1"/>
                  </a:lnTo>
                  <a:close/>
                  <a:moveTo>
                    <a:pt x="127" y="0"/>
                  </a:moveTo>
                  <a:lnTo>
                    <a:pt x="126" y="0"/>
                  </a:lnTo>
                  <a:lnTo>
                    <a:pt x="1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8" name="Freeform 84"/>
            <p:cNvSpPr>
              <a:spLocks noEditPoints="1"/>
            </p:cNvSpPr>
            <p:nvPr/>
          </p:nvSpPr>
          <p:spPr bwMode="auto">
            <a:xfrm>
              <a:off x="5806159" y="3078313"/>
              <a:ext cx="279340" cy="446417"/>
            </a:xfrm>
            <a:custGeom>
              <a:avLst/>
              <a:gdLst>
                <a:gd name="T0" fmla="*/ 19 w 214"/>
                <a:gd name="T1" fmla="*/ 322 h 324"/>
                <a:gd name="T2" fmla="*/ 7 w 214"/>
                <a:gd name="T3" fmla="*/ 310 h 324"/>
                <a:gd name="T4" fmla="*/ 49 w 214"/>
                <a:gd name="T5" fmla="*/ 308 h 324"/>
                <a:gd name="T6" fmla="*/ 5 w 214"/>
                <a:gd name="T7" fmla="*/ 302 h 324"/>
                <a:gd name="T8" fmla="*/ 4 w 214"/>
                <a:gd name="T9" fmla="*/ 297 h 324"/>
                <a:gd name="T10" fmla="*/ 5 w 214"/>
                <a:gd name="T11" fmla="*/ 292 h 324"/>
                <a:gd name="T12" fmla="*/ 3 w 214"/>
                <a:gd name="T13" fmla="*/ 288 h 324"/>
                <a:gd name="T14" fmla="*/ 1 w 214"/>
                <a:gd name="T15" fmla="*/ 285 h 324"/>
                <a:gd name="T16" fmla="*/ 2 w 214"/>
                <a:gd name="T17" fmla="*/ 279 h 324"/>
                <a:gd name="T18" fmla="*/ 5 w 214"/>
                <a:gd name="T19" fmla="*/ 276 h 324"/>
                <a:gd name="T20" fmla="*/ 13 w 214"/>
                <a:gd name="T21" fmla="*/ 266 h 324"/>
                <a:gd name="T22" fmla="*/ 16 w 214"/>
                <a:gd name="T23" fmla="*/ 260 h 324"/>
                <a:gd name="T24" fmla="*/ 34 w 214"/>
                <a:gd name="T25" fmla="*/ 259 h 324"/>
                <a:gd name="T26" fmla="*/ 28 w 214"/>
                <a:gd name="T27" fmla="*/ 255 h 324"/>
                <a:gd name="T28" fmla="*/ 29 w 214"/>
                <a:gd name="T29" fmla="*/ 254 h 324"/>
                <a:gd name="T30" fmla="*/ 27 w 214"/>
                <a:gd name="T31" fmla="*/ 253 h 324"/>
                <a:gd name="T32" fmla="*/ 30 w 214"/>
                <a:gd name="T33" fmla="*/ 251 h 324"/>
                <a:gd name="T34" fmla="*/ 38 w 214"/>
                <a:gd name="T35" fmla="*/ 249 h 324"/>
                <a:gd name="T36" fmla="*/ 32 w 214"/>
                <a:gd name="T37" fmla="*/ 249 h 324"/>
                <a:gd name="T38" fmla="*/ 34 w 214"/>
                <a:gd name="T39" fmla="*/ 248 h 324"/>
                <a:gd name="T40" fmla="*/ 31 w 214"/>
                <a:gd name="T41" fmla="*/ 247 h 324"/>
                <a:gd name="T42" fmla="*/ 32 w 214"/>
                <a:gd name="T43" fmla="*/ 246 h 324"/>
                <a:gd name="T44" fmla="*/ 37 w 214"/>
                <a:gd name="T45" fmla="*/ 244 h 324"/>
                <a:gd name="T46" fmla="*/ 55 w 214"/>
                <a:gd name="T47" fmla="*/ 239 h 324"/>
                <a:gd name="T48" fmla="*/ 51 w 214"/>
                <a:gd name="T49" fmla="*/ 236 h 324"/>
                <a:gd name="T50" fmla="*/ 54 w 214"/>
                <a:gd name="T51" fmla="*/ 234 h 324"/>
                <a:gd name="T52" fmla="*/ 53 w 214"/>
                <a:gd name="T53" fmla="*/ 233 h 324"/>
                <a:gd name="T54" fmla="*/ 55 w 214"/>
                <a:gd name="T55" fmla="*/ 232 h 324"/>
                <a:gd name="T56" fmla="*/ 53 w 214"/>
                <a:gd name="T57" fmla="*/ 231 h 324"/>
                <a:gd name="T58" fmla="*/ 60 w 214"/>
                <a:gd name="T59" fmla="*/ 228 h 324"/>
                <a:gd name="T60" fmla="*/ 58 w 214"/>
                <a:gd name="T61" fmla="*/ 223 h 324"/>
                <a:gd name="T62" fmla="*/ 61 w 214"/>
                <a:gd name="T63" fmla="*/ 222 h 324"/>
                <a:gd name="T64" fmla="*/ 60 w 214"/>
                <a:gd name="T65" fmla="*/ 220 h 324"/>
                <a:gd name="T66" fmla="*/ 65 w 214"/>
                <a:gd name="T67" fmla="*/ 219 h 324"/>
                <a:gd name="T68" fmla="*/ 61 w 214"/>
                <a:gd name="T69" fmla="*/ 219 h 324"/>
                <a:gd name="T70" fmla="*/ 58 w 214"/>
                <a:gd name="T71" fmla="*/ 217 h 324"/>
                <a:gd name="T72" fmla="*/ 65 w 214"/>
                <a:gd name="T73" fmla="*/ 216 h 324"/>
                <a:gd name="T74" fmla="*/ 62 w 214"/>
                <a:gd name="T75" fmla="*/ 214 h 324"/>
                <a:gd name="T76" fmla="*/ 66 w 214"/>
                <a:gd name="T77" fmla="*/ 213 h 324"/>
                <a:gd name="T78" fmla="*/ 69 w 214"/>
                <a:gd name="T79" fmla="*/ 211 h 324"/>
                <a:gd name="T80" fmla="*/ 65 w 214"/>
                <a:gd name="T81" fmla="*/ 210 h 324"/>
                <a:gd name="T82" fmla="*/ 66 w 214"/>
                <a:gd name="T83" fmla="*/ 208 h 324"/>
                <a:gd name="T84" fmla="*/ 65 w 214"/>
                <a:gd name="T85" fmla="*/ 207 h 324"/>
                <a:gd name="T86" fmla="*/ 68 w 214"/>
                <a:gd name="T87" fmla="*/ 206 h 324"/>
                <a:gd name="T88" fmla="*/ 75 w 214"/>
                <a:gd name="T89" fmla="*/ 202 h 324"/>
                <a:gd name="T90" fmla="*/ 76 w 214"/>
                <a:gd name="T91" fmla="*/ 200 h 324"/>
                <a:gd name="T92" fmla="*/ 80 w 214"/>
                <a:gd name="T93" fmla="*/ 198 h 324"/>
                <a:gd name="T94" fmla="*/ 82 w 214"/>
                <a:gd name="T95" fmla="*/ 196 h 324"/>
                <a:gd name="T96" fmla="*/ 83 w 214"/>
                <a:gd name="T97" fmla="*/ 193 h 324"/>
                <a:gd name="T98" fmla="*/ 86 w 214"/>
                <a:gd name="T99" fmla="*/ 191 h 324"/>
                <a:gd name="T100" fmla="*/ 73 w 214"/>
                <a:gd name="T101" fmla="*/ 188 h 324"/>
                <a:gd name="T102" fmla="*/ 82 w 214"/>
                <a:gd name="T103" fmla="*/ 187 h 324"/>
                <a:gd name="T104" fmla="*/ 74 w 214"/>
                <a:gd name="T105" fmla="*/ 185 h 324"/>
                <a:gd name="T106" fmla="*/ 90 w 214"/>
                <a:gd name="T107" fmla="*/ 184 h 324"/>
                <a:gd name="T108" fmla="*/ 97 w 214"/>
                <a:gd name="T109" fmla="*/ 178 h 324"/>
                <a:gd name="T110" fmla="*/ 96 w 214"/>
                <a:gd name="T111" fmla="*/ 174 h 324"/>
                <a:gd name="T112" fmla="*/ 142 w 214"/>
                <a:gd name="T113" fmla="*/ 164 h 324"/>
                <a:gd name="T114" fmla="*/ 165 w 214"/>
                <a:gd name="T115" fmla="*/ 159 h 324"/>
                <a:gd name="T116" fmla="*/ 191 w 214"/>
                <a:gd name="T117" fmla="*/ 155 h 324"/>
                <a:gd name="T118" fmla="*/ 166 w 214"/>
                <a:gd name="T119" fmla="*/ 146 h 324"/>
                <a:gd name="T120" fmla="*/ 103 w 214"/>
                <a:gd name="T121" fmla="*/ 40 h 324"/>
                <a:gd name="T122" fmla="*/ 190 w 214"/>
                <a:gd name="T123" fmla="*/ 26 h 324"/>
                <a:gd name="T124" fmla="*/ 112 w 214"/>
                <a:gd name="T125" fmla="*/ 11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4" h="324">
                  <a:moveTo>
                    <a:pt x="25" y="324"/>
                  </a:moveTo>
                  <a:lnTo>
                    <a:pt x="25" y="324"/>
                  </a:lnTo>
                  <a:lnTo>
                    <a:pt x="25" y="324"/>
                  </a:lnTo>
                  <a:close/>
                  <a:moveTo>
                    <a:pt x="24" y="324"/>
                  </a:moveTo>
                  <a:lnTo>
                    <a:pt x="24" y="323"/>
                  </a:lnTo>
                  <a:lnTo>
                    <a:pt x="24" y="324"/>
                  </a:lnTo>
                  <a:close/>
                  <a:moveTo>
                    <a:pt x="25" y="324"/>
                  </a:moveTo>
                  <a:lnTo>
                    <a:pt x="25" y="323"/>
                  </a:lnTo>
                  <a:lnTo>
                    <a:pt x="25" y="324"/>
                  </a:lnTo>
                  <a:close/>
                  <a:moveTo>
                    <a:pt x="25" y="324"/>
                  </a:moveTo>
                  <a:lnTo>
                    <a:pt x="25" y="323"/>
                  </a:lnTo>
                  <a:lnTo>
                    <a:pt x="25" y="324"/>
                  </a:lnTo>
                  <a:close/>
                  <a:moveTo>
                    <a:pt x="25" y="323"/>
                  </a:moveTo>
                  <a:lnTo>
                    <a:pt x="25" y="324"/>
                  </a:lnTo>
                  <a:lnTo>
                    <a:pt x="25" y="323"/>
                  </a:lnTo>
                  <a:close/>
                  <a:moveTo>
                    <a:pt x="22" y="324"/>
                  </a:moveTo>
                  <a:lnTo>
                    <a:pt x="21" y="324"/>
                  </a:lnTo>
                  <a:lnTo>
                    <a:pt x="22" y="323"/>
                  </a:lnTo>
                  <a:lnTo>
                    <a:pt x="22" y="324"/>
                  </a:lnTo>
                  <a:close/>
                  <a:moveTo>
                    <a:pt x="24" y="323"/>
                  </a:moveTo>
                  <a:lnTo>
                    <a:pt x="24" y="324"/>
                  </a:lnTo>
                  <a:lnTo>
                    <a:pt x="24" y="323"/>
                  </a:lnTo>
                  <a:close/>
                  <a:moveTo>
                    <a:pt x="26" y="323"/>
                  </a:moveTo>
                  <a:lnTo>
                    <a:pt x="25" y="323"/>
                  </a:lnTo>
                  <a:lnTo>
                    <a:pt x="26" y="323"/>
                  </a:lnTo>
                  <a:close/>
                  <a:moveTo>
                    <a:pt x="27" y="323"/>
                  </a:moveTo>
                  <a:lnTo>
                    <a:pt x="27" y="322"/>
                  </a:lnTo>
                  <a:lnTo>
                    <a:pt x="27" y="323"/>
                  </a:lnTo>
                  <a:close/>
                  <a:moveTo>
                    <a:pt x="25" y="322"/>
                  </a:moveTo>
                  <a:lnTo>
                    <a:pt x="25" y="323"/>
                  </a:lnTo>
                  <a:lnTo>
                    <a:pt x="25" y="322"/>
                  </a:lnTo>
                  <a:close/>
                  <a:moveTo>
                    <a:pt x="27" y="323"/>
                  </a:moveTo>
                  <a:lnTo>
                    <a:pt x="27" y="322"/>
                  </a:lnTo>
                  <a:lnTo>
                    <a:pt x="27" y="323"/>
                  </a:lnTo>
                  <a:close/>
                  <a:moveTo>
                    <a:pt x="26" y="323"/>
                  </a:moveTo>
                  <a:lnTo>
                    <a:pt x="26" y="322"/>
                  </a:lnTo>
                  <a:lnTo>
                    <a:pt x="26" y="323"/>
                  </a:lnTo>
                  <a:close/>
                  <a:moveTo>
                    <a:pt x="27" y="323"/>
                  </a:moveTo>
                  <a:lnTo>
                    <a:pt x="27" y="322"/>
                  </a:lnTo>
                  <a:lnTo>
                    <a:pt x="27" y="323"/>
                  </a:lnTo>
                  <a:close/>
                  <a:moveTo>
                    <a:pt x="26" y="323"/>
                  </a:moveTo>
                  <a:lnTo>
                    <a:pt x="25" y="322"/>
                  </a:lnTo>
                  <a:lnTo>
                    <a:pt x="26" y="322"/>
                  </a:lnTo>
                  <a:lnTo>
                    <a:pt x="26" y="323"/>
                  </a:lnTo>
                  <a:close/>
                  <a:moveTo>
                    <a:pt x="26" y="322"/>
                  </a:moveTo>
                  <a:lnTo>
                    <a:pt x="26" y="323"/>
                  </a:lnTo>
                  <a:lnTo>
                    <a:pt x="26" y="322"/>
                  </a:lnTo>
                  <a:close/>
                  <a:moveTo>
                    <a:pt x="26" y="323"/>
                  </a:moveTo>
                  <a:lnTo>
                    <a:pt x="26" y="322"/>
                  </a:lnTo>
                  <a:lnTo>
                    <a:pt x="26" y="323"/>
                  </a:lnTo>
                  <a:close/>
                  <a:moveTo>
                    <a:pt x="27" y="322"/>
                  </a:moveTo>
                  <a:lnTo>
                    <a:pt x="27" y="323"/>
                  </a:lnTo>
                  <a:lnTo>
                    <a:pt x="27" y="322"/>
                  </a:lnTo>
                  <a:close/>
                  <a:moveTo>
                    <a:pt x="20" y="322"/>
                  </a:moveTo>
                  <a:lnTo>
                    <a:pt x="21" y="322"/>
                  </a:lnTo>
                  <a:lnTo>
                    <a:pt x="20" y="322"/>
                  </a:lnTo>
                  <a:close/>
                  <a:moveTo>
                    <a:pt x="28" y="322"/>
                  </a:moveTo>
                  <a:lnTo>
                    <a:pt x="27" y="322"/>
                  </a:lnTo>
                  <a:lnTo>
                    <a:pt x="28" y="322"/>
                  </a:lnTo>
                  <a:close/>
                  <a:moveTo>
                    <a:pt x="19" y="322"/>
                  </a:moveTo>
                  <a:lnTo>
                    <a:pt x="19" y="322"/>
                  </a:lnTo>
                  <a:lnTo>
                    <a:pt x="19" y="322"/>
                  </a:lnTo>
                  <a:close/>
                  <a:moveTo>
                    <a:pt x="28" y="322"/>
                  </a:moveTo>
                  <a:lnTo>
                    <a:pt x="27" y="322"/>
                  </a:lnTo>
                  <a:lnTo>
                    <a:pt x="28" y="322"/>
                  </a:lnTo>
                  <a:close/>
                  <a:moveTo>
                    <a:pt x="19" y="322"/>
                  </a:moveTo>
                  <a:lnTo>
                    <a:pt x="19" y="322"/>
                  </a:lnTo>
                  <a:lnTo>
                    <a:pt x="19" y="322"/>
                  </a:lnTo>
                  <a:close/>
                  <a:moveTo>
                    <a:pt x="19" y="322"/>
                  </a:moveTo>
                  <a:lnTo>
                    <a:pt x="19" y="322"/>
                  </a:lnTo>
                  <a:lnTo>
                    <a:pt x="19" y="322"/>
                  </a:lnTo>
                  <a:close/>
                  <a:moveTo>
                    <a:pt x="29" y="322"/>
                  </a:moveTo>
                  <a:lnTo>
                    <a:pt x="29" y="322"/>
                  </a:lnTo>
                  <a:lnTo>
                    <a:pt x="29" y="322"/>
                  </a:lnTo>
                  <a:close/>
                  <a:moveTo>
                    <a:pt x="29" y="322"/>
                  </a:moveTo>
                  <a:lnTo>
                    <a:pt x="28" y="322"/>
                  </a:lnTo>
                  <a:lnTo>
                    <a:pt x="29" y="322"/>
                  </a:lnTo>
                  <a:close/>
                  <a:moveTo>
                    <a:pt x="30" y="322"/>
                  </a:moveTo>
                  <a:lnTo>
                    <a:pt x="31" y="322"/>
                  </a:lnTo>
                  <a:lnTo>
                    <a:pt x="30" y="322"/>
                  </a:lnTo>
                  <a:close/>
                  <a:moveTo>
                    <a:pt x="28" y="321"/>
                  </a:moveTo>
                  <a:lnTo>
                    <a:pt x="28" y="322"/>
                  </a:lnTo>
                  <a:lnTo>
                    <a:pt x="28" y="321"/>
                  </a:lnTo>
                  <a:close/>
                  <a:moveTo>
                    <a:pt x="31" y="321"/>
                  </a:moveTo>
                  <a:lnTo>
                    <a:pt x="31" y="321"/>
                  </a:lnTo>
                  <a:lnTo>
                    <a:pt x="31" y="321"/>
                  </a:lnTo>
                  <a:close/>
                  <a:moveTo>
                    <a:pt x="31" y="321"/>
                  </a:moveTo>
                  <a:lnTo>
                    <a:pt x="31" y="320"/>
                  </a:lnTo>
                  <a:lnTo>
                    <a:pt x="31" y="321"/>
                  </a:lnTo>
                  <a:close/>
                  <a:moveTo>
                    <a:pt x="33" y="319"/>
                  </a:moveTo>
                  <a:lnTo>
                    <a:pt x="33" y="319"/>
                  </a:lnTo>
                  <a:lnTo>
                    <a:pt x="33" y="319"/>
                  </a:lnTo>
                  <a:close/>
                  <a:moveTo>
                    <a:pt x="35" y="318"/>
                  </a:moveTo>
                  <a:lnTo>
                    <a:pt x="34" y="318"/>
                  </a:lnTo>
                  <a:lnTo>
                    <a:pt x="35" y="318"/>
                  </a:lnTo>
                  <a:close/>
                  <a:moveTo>
                    <a:pt x="12" y="318"/>
                  </a:moveTo>
                  <a:lnTo>
                    <a:pt x="12" y="318"/>
                  </a:lnTo>
                  <a:lnTo>
                    <a:pt x="12" y="318"/>
                  </a:lnTo>
                  <a:close/>
                  <a:moveTo>
                    <a:pt x="36" y="317"/>
                  </a:moveTo>
                  <a:lnTo>
                    <a:pt x="36" y="316"/>
                  </a:lnTo>
                  <a:lnTo>
                    <a:pt x="36" y="317"/>
                  </a:lnTo>
                  <a:close/>
                  <a:moveTo>
                    <a:pt x="38" y="315"/>
                  </a:moveTo>
                  <a:lnTo>
                    <a:pt x="38" y="315"/>
                  </a:lnTo>
                  <a:lnTo>
                    <a:pt x="38" y="315"/>
                  </a:lnTo>
                  <a:close/>
                  <a:moveTo>
                    <a:pt x="39" y="312"/>
                  </a:moveTo>
                  <a:lnTo>
                    <a:pt x="39" y="313"/>
                  </a:lnTo>
                  <a:lnTo>
                    <a:pt x="39" y="312"/>
                  </a:lnTo>
                  <a:close/>
                  <a:moveTo>
                    <a:pt x="41" y="312"/>
                  </a:moveTo>
                  <a:lnTo>
                    <a:pt x="41" y="311"/>
                  </a:lnTo>
                  <a:lnTo>
                    <a:pt x="41" y="312"/>
                  </a:lnTo>
                  <a:close/>
                  <a:moveTo>
                    <a:pt x="44" y="311"/>
                  </a:moveTo>
                  <a:lnTo>
                    <a:pt x="43" y="311"/>
                  </a:lnTo>
                  <a:lnTo>
                    <a:pt x="44" y="311"/>
                  </a:lnTo>
                  <a:close/>
                  <a:moveTo>
                    <a:pt x="42" y="311"/>
                  </a:moveTo>
                  <a:lnTo>
                    <a:pt x="42" y="311"/>
                  </a:lnTo>
                  <a:lnTo>
                    <a:pt x="42" y="311"/>
                  </a:lnTo>
                  <a:close/>
                  <a:moveTo>
                    <a:pt x="8" y="311"/>
                  </a:moveTo>
                  <a:lnTo>
                    <a:pt x="8" y="311"/>
                  </a:lnTo>
                  <a:lnTo>
                    <a:pt x="8" y="311"/>
                  </a:lnTo>
                  <a:close/>
                  <a:moveTo>
                    <a:pt x="43" y="311"/>
                  </a:moveTo>
                  <a:lnTo>
                    <a:pt x="43" y="311"/>
                  </a:lnTo>
                  <a:lnTo>
                    <a:pt x="43" y="311"/>
                  </a:lnTo>
                  <a:close/>
                  <a:moveTo>
                    <a:pt x="43" y="311"/>
                  </a:moveTo>
                  <a:lnTo>
                    <a:pt x="43" y="311"/>
                  </a:lnTo>
                  <a:lnTo>
                    <a:pt x="43" y="311"/>
                  </a:lnTo>
                  <a:close/>
                  <a:moveTo>
                    <a:pt x="46" y="311"/>
                  </a:moveTo>
                  <a:lnTo>
                    <a:pt x="46" y="311"/>
                  </a:lnTo>
                  <a:lnTo>
                    <a:pt x="46" y="311"/>
                  </a:lnTo>
                  <a:close/>
                  <a:moveTo>
                    <a:pt x="11" y="311"/>
                  </a:moveTo>
                  <a:lnTo>
                    <a:pt x="11" y="310"/>
                  </a:lnTo>
                  <a:lnTo>
                    <a:pt x="11" y="311"/>
                  </a:lnTo>
                  <a:close/>
                  <a:moveTo>
                    <a:pt x="11" y="310"/>
                  </a:moveTo>
                  <a:lnTo>
                    <a:pt x="10" y="310"/>
                  </a:lnTo>
                  <a:lnTo>
                    <a:pt x="11" y="310"/>
                  </a:lnTo>
                  <a:close/>
                  <a:moveTo>
                    <a:pt x="10" y="310"/>
                  </a:moveTo>
                  <a:lnTo>
                    <a:pt x="10" y="310"/>
                  </a:lnTo>
                  <a:lnTo>
                    <a:pt x="10" y="310"/>
                  </a:lnTo>
                  <a:close/>
                  <a:moveTo>
                    <a:pt x="7" y="310"/>
                  </a:moveTo>
                  <a:lnTo>
                    <a:pt x="8" y="310"/>
                  </a:lnTo>
                  <a:lnTo>
                    <a:pt x="7" y="310"/>
                  </a:lnTo>
                  <a:close/>
                  <a:moveTo>
                    <a:pt x="53" y="310"/>
                  </a:moveTo>
                  <a:lnTo>
                    <a:pt x="53" y="310"/>
                  </a:lnTo>
                  <a:lnTo>
                    <a:pt x="53" y="310"/>
                  </a:lnTo>
                  <a:lnTo>
                    <a:pt x="53" y="310"/>
                  </a:lnTo>
                  <a:close/>
                  <a:moveTo>
                    <a:pt x="8" y="310"/>
                  </a:moveTo>
                  <a:lnTo>
                    <a:pt x="8" y="310"/>
                  </a:lnTo>
                  <a:lnTo>
                    <a:pt x="7" y="310"/>
                  </a:lnTo>
                  <a:lnTo>
                    <a:pt x="7" y="310"/>
                  </a:lnTo>
                  <a:lnTo>
                    <a:pt x="8" y="310"/>
                  </a:lnTo>
                  <a:close/>
                  <a:moveTo>
                    <a:pt x="8" y="310"/>
                  </a:moveTo>
                  <a:lnTo>
                    <a:pt x="8" y="310"/>
                  </a:lnTo>
                  <a:lnTo>
                    <a:pt x="8" y="310"/>
                  </a:lnTo>
                  <a:close/>
                  <a:moveTo>
                    <a:pt x="53" y="310"/>
                  </a:moveTo>
                  <a:lnTo>
                    <a:pt x="53" y="310"/>
                  </a:lnTo>
                  <a:lnTo>
                    <a:pt x="53" y="310"/>
                  </a:lnTo>
                  <a:close/>
                  <a:moveTo>
                    <a:pt x="43" y="310"/>
                  </a:moveTo>
                  <a:lnTo>
                    <a:pt x="42" y="310"/>
                  </a:lnTo>
                  <a:lnTo>
                    <a:pt x="43" y="310"/>
                  </a:lnTo>
                  <a:close/>
                  <a:moveTo>
                    <a:pt x="9" y="310"/>
                  </a:moveTo>
                  <a:lnTo>
                    <a:pt x="9" y="310"/>
                  </a:lnTo>
                  <a:lnTo>
                    <a:pt x="9" y="310"/>
                  </a:lnTo>
                  <a:close/>
                  <a:moveTo>
                    <a:pt x="48" y="310"/>
                  </a:moveTo>
                  <a:lnTo>
                    <a:pt x="47" y="310"/>
                  </a:lnTo>
                  <a:lnTo>
                    <a:pt x="48" y="310"/>
                  </a:lnTo>
                  <a:close/>
                  <a:moveTo>
                    <a:pt x="8" y="310"/>
                  </a:moveTo>
                  <a:lnTo>
                    <a:pt x="8" y="310"/>
                  </a:lnTo>
                  <a:lnTo>
                    <a:pt x="8" y="310"/>
                  </a:lnTo>
                  <a:close/>
                  <a:moveTo>
                    <a:pt x="46" y="310"/>
                  </a:moveTo>
                  <a:lnTo>
                    <a:pt x="46" y="310"/>
                  </a:lnTo>
                  <a:lnTo>
                    <a:pt x="46" y="310"/>
                  </a:lnTo>
                  <a:close/>
                  <a:moveTo>
                    <a:pt x="8" y="310"/>
                  </a:moveTo>
                  <a:lnTo>
                    <a:pt x="8" y="309"/>
                  </a:lnTo>
                  <a:lnTo>
                    <a:pt x="8" y="310"/>
                  </a:lnTo>
                  <a:close/>
                  <a:moveTo>
                    <a:pt x="9" y="309"/>
                  </a:moveTo>
                  <a:lnTo>
                    <a:pt x="9" y="310"/>
                  </a:lnTo>
                  <a:lnTo>
                    <a:pt x="9" y="309"/>
                  </a:lnTo>
                  <a:close/>
                  <a:moveTo>
                    <a:pt x="53" y="309"/>
                  </a:moveTo>
                  <a:lnTo>
                    <a:pt x="53" y="309"/>
                  </a:lnTo>
                  <a:lnTo>
                    <a:pt x="53" y="309"/>
                  </a:lnTo>
                  <a:close/>
                  <a:moveTo>
                    <a:pt x="53" y="309"/>
                  </a:moveTo>
                  <a:lnTo>
                    <a:pt x="52" y="309"/>
                  </a:lnTo>
                  <a:lnTo>
                    <a:pt x="53" y="309"/>
                  </a:lnTo>
                  <a:close/>
                  <a:moveTo>
                    <a:pt x="11" y="309"/>
                  </a:moveTo>
                  <a:lnTo>
                    <a:pt x="11" y="309"/>
                  </a:lnTo>
                  <a:lnTo>
                    <a:pt x="11" y="309"/>
                  </a:lnTo>
                  <a:close/>
                  <a:moveTo>
                    <a:pt x="51" y="309"/>
                  </a:moveTo>
                  <a:lnTo>
                    <a:pt x="51" y="309"/>
                  </a:lnTo>
                  <a:lnTo>
                    <a:pt x="51" y="309"/>
                  </a:lnTo>
                  <a:close/>
                  <a:moveTo>
                    <a:pt x="47" y="309"/>
                  </a:moveTo>
                  <a:lnTo>
                    <a:pt x="47" y="309"/>
                  </a:lnTo>
                  <a:lnTo>
                    <a:pt x="47" y="309"/>
                  </a:lnTo>
                  <a:close/>
                  <a:moveTo>
                    <a:pt x="6" y="309"/>
                  </a:moveTo>
                  <a:lnTo>
                    <a:pt x="6" y="309"/>
                  </a:lnTo>
                  <a:lnTo>
                    <a:pt x="6" y="309"/>
                  </a:lnTo>
                  <a:close/>
                  <a:moveTo>
                    <a:pt x="53" y="309"/>
                  </a:moveTo>
                  <a:lnTo>
                    <a:pt x="53" y="309"/>
                  </a:lnTo>
                  <a:lnTo>
                    <a:pt x="53" y="309"/>
                  </a:lnTo>
                  <a:close/>
                  <a:moveTo>
                    <a:pt x="49" y="309"/>
                  </a:moveTo>
                  <a:lnTo>
                    <a:pt x="49" y="308"/>
                  </a:lnTo>
                  <a:lnTo>
                    <a:pt x="49" y="309"/>
                  </a:lnTo>
                  <a:close/>
                  <a:moveTo>
                    <a:pt x="54" y="309"/>
                  </a:moveTo>
                  <a:lnTo>
                    <a:pt x="54" y="308"/>
                  </a:lnTo>
                  <a:lnTo>
                    <a:pt x="54" y="309"/>
                  </a:lnTo>
                  <a:close/>
                  <a:moveTo>
                    <a:pt x="8" y="309"/>
                  </a:moveTo>
                  <a:lnTo>
                    <a:pt x="8" y="308"/>
                  </a:lnTo>
                  <a:lnTo>
                    <a:pt x="8" y="309"/>
                  </a:lnTo>
                  <a:close/>
                  <a:moveTo>
                    <a:pt x="49" y="308"/>
                  </a:moveTo>
                  <a:lnTo>
                    <a:pt x="49" y="309"/>
                  </a:lnTo>
                  <a:lnTo>
                    <a:pt x="49" y="308"/>
                  </a:lnTo>
                  <a:close/>
                  <a:moveTo>
                    <a:pt x="50" y="308"/>
                  </a:moveTo>
                  <a:lnTo>
                    <a:pt x="50" y="308"/>
                  </a:lnTo>
                  <a:lnTo>
                    <a:pt x="50" y="308"/>
                  </a:lnTo>
                  <a:close/>
                  <a:moveTo>
                    <a:pt x="49" y="308"/>
                  </a:moveTo>
                  <a:lnTo>
                    <a:pt x="49" y="309"/>
                  </a:lnTo>
                  <a:lnTo>
                    <a:pt x="49" y="308"/>
                  </a:lnTo>
                  <a:close/>
                  <a:moveTo>
                    <a:pt x="49" y="308"/>
                  </a:moveTo>
                  <a:lnTo>
                    <a:pt x="49" y="308"/>
                  </a:lnTo>
                  <a:lnTo>
                    <a:pt x="49" y="308"/>
                  </a:lnTo>
                  <a:close/>
                  <a:moveTo>
                    <a:pt x="49" y="308"/>
                  </a:moveTo>
                  <a:lnTo>
                    <a:pt x="49" y="307"/>
                  </a:lnTo>
                  <a:lnTo>
                    <a:pt x="49" y="308"/>
                  </a:lnTo>
                  <a:close/>
                  <a:moveTo>
                    <a:pt x="50" y="308"/>
                  </a:moveTo>
                  <a:lnTo>
                    <a:pt x="50" y="307"/>
                  </a:lnTo>
                  <a:lnTo>
                    <a:pt x="50" y="308"/>
                  </a:lnTo>
                  <a:close/>
                  <a:moveTo>
                    <a:pt x="49" y="308"/>
                  </a:moveTo>
                  <a:lnTo>
                    <a:pt x="48" y="308"/>
                  </a:lnTo>
                  <a:lnTo>
                    <a:pt x="48" y="307"/>
                  </a:lnTo>
                  <a:lnTo>
                    <a:pt x="49" y="307"/>
                  </a:lnTo>
                  <a:lnTo>
                    <a:pt x="49" y="308"/>
                  </a:lnTo>
                  <a:close/>
                  <a:moveTo>
                    <a:pt x="48" y="307"/>
                  </a:moveTo>
                  <a:lnTo>
                    <a:pt x="48" y="308"/>
                  </a:lnTo>
                  <a:lnTo>
                    <a:pt x="48" y="307"/>
                  </a:lnTo>
                  <a:close/>
                  <a:moveTo>
                    <a:pt x="49" y="307"/>
                  </a:moveTo>
                  <a:lnTo>
                    <a:pt x="48" y="307"/>
                  </a:lnTo>
                  <a:lnTo>
                    <a:pt x="49" y="307"/>
                  </a:lnTo>
                  <a:close/>
                  <a:moveTo>
                    <a:pt x="10" y="307"/>
                  </a:moveTo>
                  <a:lnTo>
                    <a:pt x="10" y="307"/>
                  </a:lnTo>
                  <a:lnTo>
                    <a:pt x="10" y="307"/>
                  </a:lnTo>
                  <a:close/>
                  <a:moveTo>
                    <a:pt x="8" y="307"/>
                  </a:moveTo>
                  <a:lnTo>
                    <a:pt x="8" y="307"/>
                  </a:lnTo>
                  <a:lnTo>
                    <a:pt x="8" y="307"/>
                  </a:lnTo>
                  <a:close/>
                  <a:moveTo>
                    <a:pt x="7" y="307"/>
                  </a:moveTo>
                  <a:lnTo>
                    <a:pt x="7" y="307"/>
                  </a:lnTo>
                  <a:lnTo>
                    <a:pt x="7" y="307"/>
                  </a:lnTo>
                  <a:close/>
                  <a:moveTo>
                    <a:pt x="6" y="307"/>
                  </a:moveTo>
                  <a:lnTo>
                    <a:pt x="5" y="307"/>
                  </a:lnTo>
                  <a:lnTo>
                    <a:pt x="6" y="307"/>
                  </a:lnTo>
                  <a:close/>
                  <a:moveTo>
                    <a:pt x="6" y="307"/>
                  </a:moveTo>
                  <a:lnTo>
                    <a:pt x="5" y="307"/>
                  </a:lnTo>
                  <a:lnTo>
                    <a:pt x="6" y="307"/>
                  </a:lnTo>
                  <a:close/>
                  <a:moveTo>
                    <a:pt x="6" y="306"/>
                  </a:moveTo>
                  <a:lnTo>
                    <a:pt x="5" y="306"/>
                  </a:lnTo>
                  <a:lnTo>
                    <a:pt x="6" y="306"/>
                  </a:lnTo>
                  <a:close/>
                  <a:moveTo>
                    <a:pt x="50" y="306"/>
                  </a:moveTo>
                  <a:lnTo>
                    <a:pt x="49" y="306"/>
                  </a:lnTo>
                  <a:lnTo>
                    <a:pt x="50" y="306"/>
                  </a:lnTo>
                  <a:close/>
                  <a:moveTo>
                    <a:pt x="5" y="306"/>
                  </a:moveTo>
                  <a:lnTo>
                    <a:pt x="6" y="306"/>
                  </a:lnTo>
                  <a:lnTo>
                    <a:pt x="5" y="306"/>
                  </a:lnTo>
                  <a:close/>
                  <a:moveTo>
                    <a:pt x="49" y="305"/>
                  </a:moveTo>
                  <a:lnTo>
                    <a:pt x="49" y="305"/>
                  </a:lnTo>
                  <a:lnTo>
                    <a:pt x="49" y="305"/>
                  </a:lnTo>
                  <a:close/>
                  <a:moveTo>
                    <a:pt x="5" y="303"/>
                  </a:moveTo>
                  <a:lnTo>
                    <a:pt x="5" y="303"/>
                  </a:lnTo>
                  <a:lnTo>
                    <a:pt x="5" y="303"/>
                  </a:lnTo>
                  <a:close/>
                  <a:moveTo>
                    <a:pt x="5" y="303"/>
                  </a:moveTo>
                  <a:lnTo>
                    <a:pt x="5" y="303"/>
                  </a:lnTo>
                  <a:lnTo>
                    <a:pt x="5" y="303"/>
                  </a:lnTo>
                  <a:close/>
                  <a:moveTo>
                    <a:pt x="5" y="303"/>
                  </a:moveTo>
                  <a:lnTo>
                    <a:pt x="5" y="303"/>
                  </a:lnTo>
                  <a:lnTo>
                    <a:pt x="5" y="303"/>
                  </a:lnTo>
                  <a:close/>
                  <a:moveTo>
                    <a:pt x="8" y="303"/>
                  </a:moveTo>
                  <a:lnTo>
                    <a:pt x="8" y="302"/>
                  </a:lnTo>
                  <a:lnTo>
                    <a:pt x="8" y="303"/>
                  </a:lnTo>
                  <a:close/>
                  <a:moveTo>
                    <a:pt x="5" y="302"/>
                  </a:moveTo>
                  <a:lnTo>
                    <a:pt x="5" y="302"/>
                  </a:lnTo>
                  <a:lnTo>
                    <a:pt x="5" y="302"/>
                  </a:lnTo>
                  <a:close/>
                  <a:moveTo>
                    <a:pt x="5" y="302"/>
                  </a:moveTo>
                  <a:lnTo>
                    <a:pt x="5" y="302"/>
                  </a:lnTo>
                  <a:lnTo>
                    <a:pt x="5" y="302"/>
                  </a:lnTo>
                  <a:close/>
                  <a:moveTo>
                    <a:pt x="8" y="302"/>
                  </a:moveTo>
                  <a:lnTo>
                    <a:pt x="8" y="302"/>
                  </a:lnTo>
                  <a:lnTo>
                    <a:pt x="8" y="302"/>
                  </a:lnTo>
                  <a:close/>
                  <a:moveTo>
                    <a:pt x="49" y="302"/>
                  </a:moveTo>
                  <a:lnTo>
                    <a:pt x="49" y="302"/>
                  </a:lnTo>
                  <a:lnTo>
                    <a:pt x="49" y="302"/>
                  </a:lnTo>
                  <a:close/>
                  <a:moveTo>
                    <a:pt x="5" y="302"/>
                  </a:moveTo>
                  <a:lnTo>
                    <a:pt x="5" y="302"/>
                  </a:lnTo>
                  <a:lnTo>
                    <a:pt x="5" y="302"/>
                  </a:lnTo>
                  <a:close/>
                  <a:moveTo>
                    <a:pt x="6" y="301"/>
                  </a:moveTo>
                  <a:lnTo>
                    <a:pt x="5" y="301"/>
                  </a:lnTo>
                  <a:lnTo>
                    <a:pt x="6" y="301"/>
                  </a:lnTo>
                  <a:close/>
                  <a:moveTo>
                    <a:pt x="6" y="301"/>
                  </a:moveTo>
                  <a:lnTo>
                    <a:pt x="5" y="301"/>
                  </a:lnTo>
                  <a:lnTo>
                    <a:pt x="6" y="301"/>
                  </a:lnTo>
                  <a:close/>
                  <a:moveTo>
                    <a:pt x="11" y="301"/>
                  </a:moveTo>
                  <a:lnTo>
                    <a:pt x="10" y="301"/>
                  </a:lnTo>
                  <a:lnTo>
                    <a:pt x="11" y="301"/>
                  </a:lnTo>
                  <a:close/>
                  <a:moveTo>
                    <a:pt x="5" y="300"/>
                  </a:moveTo>
                  <a:lnTo>
                    <a:pt x="5" y="300"/>
                  </a:lnTo>
                  <a:lnTo>
                    <a:pt x="5" y="300"/>
                  </a:lnTo>
                  <a:close/>
                  <a:moveTo>
                    <a:pt x="5" y="300"/>
                  </a:moveTo>
                  <a:lnTo>
                    <a:pt x="5" y="300"/>
                  </a:lnTo>
                  <a:lnTo>
                    <a:pt x="5" y="300"/>
                  </a:lnTo>
                  <a:close/>
                  <a:moveTo>
                    <a:pt x="9" y="300"/>
                  </a:moveTo>
                  <a:lnTo>
                    <a:pt x="9" y="300"/>
                  </a:lnTo>
                  <a:lnTo>
                    <a:pt x="9" y="300"/>
                  </a:lnTo>
                  <a:close/>
                  <a:moveTo>
                    <a:pt x="49" y="299"/>
                  </a:moveTo>
                  <a:lnTo>
                    <a:pt x="49" y="300"/>
                  </a:lnTo>
                  <a:lnTo>
                    <a:pt x="49" y="299"/>
                  </a:lnTo>
                  <a:close/>
                  <a:moveTo>
                    <a:pt x="49" y="300"/>
                  </a:moveTo>
                  <a:lnTo>
                    <a:pt x="49" y="299"/>
                  </a:lnTo>
                  <a:lnTo>
                    <a:pt x="49" y="300"/>
                  </a:lnTo>
                  <a:close/>
                  <a:moveTo>
                    <a:pt x="50" y="299"/>
                  </a:moveTo>
                  <a:lnTo>
                    <a:pt x="50" y="299"/>
                  </a:lnTo>
                  <a:lnTo>
                    <a:pt x="50" y="299"/>
                  </a:lnTo>
                  <a:lnTo>
                    <a:pt x="50" y="299"/>
                  </a:lnTo>
                  <a:lnTo>
                    <a:pt x="50" y="299"/>
                  </a:lnTo>
                  <a:close/>
                  <a:moveTo>
                    <a:pt x="5" y="299"/>
                  </a:moveTo>
                  <a:lnTo>
                    <a:pt x="4" y="299"/>
                  </a:lnTo>
                  <a:lnTo>
                    <a:pt x="5" y="299"/>
                  </a:lnTo>
                  <a:close/>
                  <a:moveTo>
                    <a:pt x="5" y="299"/>
                  </a:moveTo>
                  <a:lnTo>
                    <a:pt x="5" y="299"/>
                  </a:lnTo>
                  <a:lnTo>
                    <a:pt x="5" y="299"/>
                  </a:lnTo>
                  <a:close/>
                  <a:moveTo>
                    <a:pt x="6" y="299"/>
                  </a:moveTo>
                  <a:lnTo>
                    <a:pt x="6" y="299"/>
                  </a:lnTo>
                  <a:lnTo>
                    <a:pt x="6" y="299"/>
                  </a:lnTo>
                  <a:close/>
                  <a:moveTo>
                    <a:pt x="5" y="299"/>
                  </a:moveTo>
                  <a:lnTo>
                    <a:pt x="5" y="299"/>
                  </a:lnTo>
                  <a:lnTo>
                    <a:pt x="5" y="299"/>
                  </a:lnTo>
                  <a:close/>
                  <a:moveTo>
                    <a:pt x="6" y="298"/>
                  </a:moveTo>
                  <a:lnTo>
                    <a:pt x="6" y="299"/>
                  </a:lnTo>
                  <a:lnTo>
                    <a:pt x="6" y="298"/>
                  </a:lnTo>
                  <a:close/>
                  <a:moveTo>
                    <a:pt x="7" y="298"/>
                  </a:moveTo>
                  <a:lnTo>
                    <a:pt x="6" y="298"/>
                  </a:lnTo>
                  <a:lnTo>
                    <a:pt x="7" y="298"/>
                  </a:lnTo>
                  <a:close/>
                  <a:moveTo>
                    <a:pt x="10" y="298"/>
                  </a:moveTo>
                  <a:lnTo>
                    <a:pt x="10" y="298"/>
                  </a:lnTo>
                  <a:lnTo>
                    <a:pt x="10" y="298"/>
                  </a:lnTo>
                  <a:close/>
                  <a:moveTo>
                    <a:pt x="4" y="298"/>
                  </a:moveTo>
                  <a:lnTo>
                    <a:pt x="4" y="297"/>
                  </a:lnTo>
                  <a:lnTo>
                    <a:pt x="4" y="298"/>
                  </a:lnTo>
                  <a:close/>
                  <a:moveTo>
                    <a:pt x="4" y="297"/>
                  </a:moveTo>
                  <a:lnTo>
                    <a:pt x="5" y="297"/>
                  </a:lnTo>
                  <a:lnTo>
                    <a:pt x="4" y="297"/>
                  </a:lnTo>
                  <a:close/>
                  <a:moveTo>
                    <a:pt x="5" y="296"/>
                  </a:moveTo>
                  <a:lnTo>
                    <a:pt x="5" y="297"/>
                  </a:lnTo>
                  <a:lnTo>
                    <a:pt x="5" y="296"/>
                  </a:lnTo>
                  <a:close/>
                  <a:moveTo>
                    <a:pt x="6" y="296"/>
                  </a:moveTo>
                  <a:lnTo>
                    <a:pt x="5" y="296"/>
                  </a:lnTo>
                  <a:lnTo>
                    <a:pt x="6" y="296"/>
                  </a:lnTo>
                  <a:close/>
                  <a:moveTo>
                    <a:pt x="6" y="296"/>
                  </a:moveTo>
                  <a:lnTo>
                    <a:pt x="5" y="296"/>
                  </a:lnTo>
                  <a:lnTo>
                    <a:pt x="6" y="296"/>
                  </a:lnTo>
                  <a:close/>
                  <a:moveTo>
                    <a:pt x="6" y="296"/>
                  </a:moveTo>
                  <a:lnTo>
                    <a:pt x="5" y="296"/>
                  </a:lnTo>
                  <a:lnTo>
                    <a:pt x="6" y="296"/>
                  </a:lnTo>
                  <a:close/>
                  <a:moveTo>
                    <a:pt x="6" y="296"/>
                  </a:moveTo>
                  <a:lnTo>
                    <a:pt x="6" y="296"/>
                  </a:lnTo>
                  <a:lnTo>
                    <a:pt x="6" y="296"/>
                  </a:lnTo>
                  <a:close/>
                  <a:moveTo>
                    <a:pt x="6" y="296"/>
                  </a:moveTo>
                  <a:lnTo>
                    <a:pt x="6" y="296"/>
                  </a:lnTo>
                  <a:lnTo>
                    <a:pt x="6" y="296"/>
                  </a:lnTo>
                  <a:close/>
                  <a:moveTo>
                    <a:pt x="6" y="296"/>
                  </a:moveTo>
                  <a:lnTo>
                    <a:pt x="6" y="296"/>
                  </a:lnTo>
                  <a:lnTo>
                    <a:pt x="6" y="296"/>
                  </a:lnTo>
                  <a:close/>
                  <a:moveTo>
                    <a:pt x="10" y="296"/>
                  </a:moveTo>
                  <a:lnTo>
                    <a:pt x="10" y="296"/>
                  </a:lnTo>
                  <a:lnTo>
                    <a:pt x="10" y="296"/>
                  </a:lnTo>
                  <a:close/>
                  <a:moveTo>
                    <a:pt x="9" y="296"/>
                  </a:moveTo>
                  <a:lnTo>
                    <a:pt x="9" y="295"/>
                  </a:lnTo>
                  <a:lnTo>
                    <a:pt x="9" y="296"/>
                  </a:lnTo>
                  <a:close/>
                  <a:moveTo>
                    <a:pt x="7" y="295"/>
                  </a:moveTo>
                  <a:lnTo>
                    <a:pt x="7" y="296"/>
                  </a:lnTo>
                  <a:lnTo>
                    <a:pt x="7" y="295"/>
                  </a:lnTo>
                  <a:close/>
                  <a:moveTo>
                    <a:pt x="4" y="296"/>
                  </a:moveTo>
                  <a:lnTo>
                    <a:pt x="4" y="295"/>
                  </a:lnTo>
                  <a:lnTo>
                    <a:pt x="4" y="296"/>
                  </a:lnTo>
                  <a:close/>
                  <a:moveTo>
                    <a:pt x="7" y="295"/>
                  </a:moveTo>
                  <a:lnTo>
                    <a:pt x="6" y="295"/>
                  </a:lnTo>
                  <a:lnTo>
                    <a:pt x="7" y="295"/>
                  </a:lnTo>
                  <a:close/>
                  <a:moveTo>
                    <a:pt x="7" y="295"/>
                  </a:moveTo>
                  <a:lnTo>
                    <a:pt x="6" y="295"/>
                  </a:lnTo>
                  <a:lnTo>
                    <a:pt x="7" y="295"/>
                  </a:lnTo>
                  <a:close/>
                  <a:moveTo>
                    <a:pt x="7" y="295"/>
                  </a:moveTo>
                  <a:lnTo>
                    <a:pt x="6" y="295"/>
                  </a:lnTo>
                  <a:lnTo>
                    <a:pt x="7" y="295"/>
                  </a:lnTo>
                  <a:close/>
                  <a:moveTo>
                    <a:pt x="4" y="295"/>
                  </a:moveTo>
                  <a:lnTo>
                    <a:pt x="4" y="295"/>
                  </a:lnTo>
                  <a:lnTo>
                    <a:pt x="4" y="295"/>
                  </a:lnTo>
                  <a:close/>
                  <a:moveTo>
                    <a:pt x="7" y="294"/>
                  </a:moveTo>
                  <a:lnTo>
                    <a:pt x="6" y="294"/>
                  </a:lnTo>
                  <a:lnTo>
                    <a:pt x="7" y="294"/>
                  </a:lnTo>
                  <a:close/>
                  <a:moveTo>
                    <a:pt x="6" y="294"/>
                  </a:moveTo>
                  <a:lnTo>
                    <a:pt x="5" y="294"/>
                  </a:lnTo>
                  <a:lnTo>
                    <a:pt x="6" y="294"/>
                  </a:lnTo>
                  <a:close/>
                  <a:moveTo>
                    <a:pt x="5" y="294"/>
                  </a:moveTo>
                  <a:lnTo>
                    <a:pt x="5" y="293"/>
                  </a:lnTo>
                  <a:lnTo>
                    <a:pt x="5" y="294"/>
                  </a:lnTo>
                  <a:close/>
                  <a:moveTo>
                    <a:pt x="4" y="293"/>
                  </a:moveTo>
                  <a:lnTo>
                    <a:pt x="4" y="293"/>
                  </a:lnTo>
                  <a:lnTo>
                    <a:pt x="4" y="293"/>
                  </a:lnTo>
                  <a:close/>
                  <a:moveTo>
                    <a:pt x="15" y="293"/>
                  </a:moveTo>
                  <a:lnTo>
                    <a:pt x="14" y="293"/>
                  </a:lnTo>
                  <a:lnTo>
                    <a:pt x="15" y="293"/>
                  </a:lnTo>
                  <a:close/>
                  <a:moveTo>
                    <a:pt x="4" y="293"/>
                  </a:moveTo>
                  <a:lnTo>
                    <a:pt x="4" y="293"/>
                  </a:lnTo>
                  <a:lnTo>
                    <a:pt x="4" y="293"/>
                  </a:lnTo>
                  <a:close/>
                  <a:moveTo>
                    <a:pt x="4" y="292"/>
                  </a:moveTo>
                  <a:lnTo>
                    <a:pt x="4" y="293"/>
                  </a:lnTo>
                  <a:lnTo>
                    <a:pt x="4" y="292"/>
                  </a:lnTo>
                  <a:close/>
                  <a:moveTo>
                    <a:pt x="5" y="292"/>
                  </a:moveTo>
                  <a:lnTo>
                    <a:pt x="5" y="293"/>
                  </a:lnTo>
                  <a:lnTo>
                    <a:pt x="5" y="292"/>
                  </a:lnTo>
                  <a:close/>
                  <a:moveTo>
                    <a:pt x="4" y="292"/>
                  </a:moveTo>
                  <a:lnTo>
                    <a:pt x="3" y="292"/>
                  </a:lnTo>
                  <a:lnTo>
                    <a:pt x="4" y="292"/>
                  </a:lnTo>
                  <a:close/>
                  <a:moveTo>
                    <a:pt x="4" y="292"/>
                  </a:moveTo>
                  <a:lnTo>
                    <a:pt x="4" y="292"/>
                  </a:lnTo>
                  <a:lnTo>
                    <a:pt x="4" y="292"/>
                  </a:lnTo>
                  <a:close/>
                  <a:moveTo>
                    <a:pt x="5" y="292"/>
                  </a:moveTo>
                  <a:lnTo>
                    <a:pt x="5" y="292"/>
                  </a:lnTo>
                  <a:lnTo>
                    <a:pt x="5" y="292"/>
                  </a:lnTo>
                  <a:close/>
                  <a:moveTo>
                    <a:pt x="4" y="292"/>
                  </a:moveTo>
                  <a:lnTo>
                    <a:pt x="4" y="292"/>
                  </a:lnTo>
                  <a:lnTo>
                    <a:pt x="4" y="292"/>
                  </a:lnTo>
                  <a:close/>
                  <a:moveTo>
                    <a:pt x="4" y="292"/>
                  </a:moveTo>
                  <a:lnTo>
                    <a:pt x="3" y="292"/>
                  </a:lnTo>
                  <a:lnTo>
                    <a:pt x="4" y="292"/>
                  </a:lnTo>
                  <a:close/>
                  <a:moveTo>
                    <a:pt x="5" y="292"/>
                  </a:moveTo>
                  <a:lnTo>
                    <a:pt x="4" y="292"/>
                  </a:lnTo>
                  <a:lnTo>
                    <a:pt x="5" y="292"/>
                  </a:lnTo>
                  <a:close/>
                  <a:moveTo>
                    <a:pt x="4" y="291"/>
                  </a:moveTo>
                  <a:lnTo>
                    <a:pt x="3" y="291"/>
                  </a:lnTo>
                  <a:lnTo>
                    <a:pt x="4" y="291"/>
                  </a:lnTo>
                  <a:close/>
                  <a:moveTo>
                    <a:pt x="3" y="291"/>
                  </a:moveTo>
                  <a:lnTo>
                    <a:pt x="2" y="291"/>
                  </a:lnTo>
                  <a:lnTo>
                    <a:pt x="3" y="291"/>
                  </a:lnTo>
                  <a:close/>
                  <a:moveTo>
                    <a:pt x="4" y="291"/>
                  </a:moveTo>
                  <a:lnTo>
                    <a:pt x="4" y="291"/>
                  </a:lnTo>
                  <a:lnTo>
                    <a:pt x="4" y="291"/>
                  </a:lnTo>
                  <a:close/>
                  <a:moveTo>
                    <a:pt x="4" y="291"/>
                  </a:moveTo>
                  <a:lnTo>
                    <a:pt x="4" y="291"/>
                  </a:lnTo>
                  <a:lnTo>
                    <a:pt x="4" y="291"/>
                  </a:lnTo>
                  <a:close/>
                  <a:moveTo>
                    <a:pt x="2" y="290"/>
                  </a:moveTo>
                  <a:lnTo>
                    <a:pt x="2" y="291"/>
                  </a:lnTo>
                  <a:lnTo>
                    <a:pt x="2" y="290"/>
                  </a:lnTo>
                  <a:lnTo>
                    <a:pt x="2" y="291"/>
                  </a:lnTo>
                  <a:lnTo>
                    <a:pt x="2" y="290"/>
                  </a:lnTo>
                  <a:close/>
                  <a:moveTo>
                    <a:pt x="4" y="290"/>
                  </a:moveTo>
                  <a:lnTo>
                    <a:pt x="4" y="290"/>
                  </a:lnTo>
                  <a:lnTo>
                    <a:pt x="4" y="290"/>
                  </a:lnTo>
                  <a:close/>
                  <a:moveTo>
                    <a:pt x="2" y="290"/>
                  </a:moveTo>
                  <a:lnTo>
                    <a:pt x="2" y="290"/>
                  </a:lnTo>
                  <a:lnTo>
                    <a:pt x="2" y="290"/>
                  </a:lnTo>
                  <a:close/>
                  <a:moveTo>
                    <a:pt x="3" y="290"/>
                  </a:moveTo>
                  <a:lnTo>
                    <a:pt x="3" y="289"/>
                  </a:lnTo>
                  <a:lnTo>
                    <a:pt x="3" y="290"/>
                  </a:lnTo>
                  <a:close/>
                  <a:moveTo>
                    <a:pt x="2" y="289"/>
                  </a:moveTo>
                  <a:lnTo>
                    <a:pt x="2" y="289"/>
                  </a:lnTo>
                  <a:lnTo>
                    <a:pt x="2" y="289"/>
                  </a:lnTo>
                  <a:close/>
                  <a:moveTo>
                    <a:pt x="4" y="289"/>
                  </a:moveTo>
                  <a:lnTo>
                    <a:pt x="4" y="289"/>
                  </a:lnTo>
                  <a:lnTo>
                    <a:pt x="4" y="289"/>
                  </a:lnTo>
                  <a:close/>
                  <a:moveTo>
                    <a:pt x="5" y="289"/>
                  </a:moveTo>
                  <a:lnTo>
                    <a:pt x="5" y="289"/>
                  </a:lnTo>
                  <a:lnTo>
                    <a:pt x="5" y="289"/>
                  </a:lnTo>
                  <a:close/>
                  <a:moveTo>
                    <a:pt x="2" y="289"/>
                  </a:moveTo>
                  <a:lnTo>
                    <a:pt x="2" y="289"/>
                  </a:lnTo>
                  <a:lnTo>
                    <a:pt x="2" y="289"/>
                  </a:lnTo>
                  <a:close/>
                  <a:moveTo>
                    <a:pt x="2" y="289"/>
                  </a:moveTo>
                  <a:lnTo>
                    <a:pt x="2" y="288"/>
                  </a:lnTo>
                  <a:lnTo>
                    <a:pt x="2" y="289"/>
                  </a:lnTo>
                  <a:close/>
                  <a:moveTo>
                    <a:pt x="3" y="288"/>
                  </a:moveTo>
                  <a:lnTo>
                    <a:pt x="3" y="288"/>
                  </a:lnTo>
                  <a:lnTo>
                    <a:pt x="3" y="288"/>
                  </a:lnTo>
                  <a:close/>
                  <a:moveTo>
                    <a:pt x="4" y="288"/>
                  </a:moveTo>
                  <a:lnTo>
                    <a:pt x="4" y="288"/>
                  </a:lnTo>
                  <a:lnTo>
                    <a:pt x="4" y="288"/>
                  </a:lnTo>
                  <a:close/>
                  <a:moveTo>
                    <a:pt x="4" y="288"/>
                  </a:moveTo>
                  <a:lnTo>
                    <a:pt x="3" y="288"/>
                  </a:lnTo>
                  <a:lnTo>
                    <a:pt x="4" y="288"/>
                  </a:lnTo>
                  <a:close/>
                  <a:moveTo>
                    <a:pt x="3" y="288"/>
                  </a:moveTo>
                  <a:lnTo>
                    <a:pt x="2" y="288"/>
                  </a:lnTo>
                  <a:lnTo>
                    <a:pt x="3" y="288"/>
                  </a:lnTo>
                  <a:close/>
                  <a:moveTo>
                    <a:pt x="4" y="288"/>
                  </a:moveTo>
                  <a:lnTo>
                    <a:pt x="4" y="288"/>
                  </a:lnTo>
                  <a:lnTo>
                    <a:pt x="4" y="288"/>
                  </a:lnTo>
                  <a:close/>
                  <a:moveTo>
                    <a:pt x="4" y="288"/>
                  </a:moveTo>
                  <a:lnTo>
                    <a:pt x="4" y="288"/>
                  </a:lnTo>
                  <a:lnTo>
                    <a:pt x="4" y="288"/>
                  </a:lnTo>
                  <a:close/>
                  <a:moveTo>
                    <a:pt x="2" y="287"/>
                  </a:moveTo>
                  <a:lnTo>
                    <a:pt x="2" y="288"/>
                  </a:lnTo>
                  <a:lnTo>
                    <a:pt x="2" y="287"/>
                  </a:lnTo>
                  <a:close/>
                  <a:moveTo>
                    <a:pt x="2" y="288"/>
                  </a:moveTo>
                  <a:lnTo>
                    <a:pt x="2" y="287"/>
                  </a:lnTo>
                  <a:lnTo>
                    <a:pt x="2" y="288"/>
                  </a:lnTo>
                  <a:close/>
                  <a:moveTo>
                    <a:pt x="2" y="288"/>
                  </a:moveTo>
                  <a:lnTo>
                    <a:pt x="2" y="287"/>
                  </a:lnTo>
                  <a:lnTo>
                    <a:pt x="2" y="288"/>
                  </a:lnTo>
                  <a:close/>
                  <a:moveTo>
                    <a:pt x="1" y="287"/>
                  </a:moveTo>
                  <a:lnTo>
                    <a:pt x="1" y="288"/>
                  </a:lnTo>
                  <a:lnTo>
                    <a:pt x="1" y="287"/>
                  </a:lnTo>
                  <a:close/>
                  <a:moveTo>
                    <a:pt x="2" y="287"/>
                  </a:moveTo>
                  <a:lnTo>
                    <a:pt x="2" y="288"/>
                  </a:lnTo>
                  <a:lnTo>
                    <a:pt x="2" y="287"/>
                  </a:lnTo>
                  <a:close/>
                  <a:moveTo>
                    <a:pt x="1" y="287"/>
                  </a:moveTo>
                  <a:lnTo>
                    <a:pt x="1" y="288"/>
                  </a:lnTo>
                  <a:lnTo>
                    <a:pt x="1" y="287"/>
                  </a:lnTo>
                  <a:close/>
                  <a:moveTo>
                    <a:pt x="2" y="288"/>
                  </a:moveTo>
                  <a:lnTo>
                    <a:pt x="2" y="287"/>
                  </a:lnTo>
                  <a:lnTo>
                    <a:pt x="2" y="288"/>
                  </a:lnTo>
                  <a:close/>
                  <a:moveTo>
                    <a:pt x="3" y="287"/>
                  </a:moveTo>
                  <a:lnTo>
                    <a:pt x="2" y="287"/>
                  </a:lnTo>
                  <a:lnTo>
                    <a:pt x="3" y="287"/>
                  </a:lnTo>
                  <a:close/>
                  <a:moveTo>
                    <a:pt x="4" y="287"/>
                  </a:moveTo>
                  <a:lnTo>
                    <a:pt x="3" y="287"/>
                  </a:lnTo>
                  <a:lnTo>
                    <a:pt x="4" y="287"/>
                  </a:lnTo>
                  <a:close/>
                  <a:moveTo>
                    <a:pt x="6" y="287"/>
                  </a:moveTo>
                  <a:lnTo>
                    <a:pt x="6" y="287"/>
                  </a:lnTo>
                  <a:lnTo>
                    <a:pt x="6" y="287"/>
                  </a:lnTo>
                  <a:close/>
                  <a:moveTo>
                    <a:pt x="3" y="287"/>
                  </a:moveTo>
                  <a:lnTo>
                    <a:pt x="2" y="287"/>
                  </a:lnTo>
                  <a:lnTo>
                    <a:pt x="3" y="287"/>
                  </a:lnTo>
                  <a:close/>
                  <a:moveTo>
                    <a:pt x="2" y="287"/>
                  </a:moveTo>
                  <a:lnTo>
                    <a:pt x="2" y="286"/>
                  </a:lnTo>
                  <a:lnTo>
                    <a:pt x="2" y="287"/>
                  </a:lnTo>
                  <a:close/>
                  <a:moveTo>
                    <a:pt x="2" y="287"/>
                  </a:moveTo>
                  <a:lnTo>
                    <a:pt x="2" y="286"/>
                  </a:lnTo>
                  <a:lnTo>
                    <a:pt x="2" y="287"/>
                  </a:lnTo>
                  <a:close/>
                  <a:moveTo>
                    <a:pt x="4" y="286"/>
                  </a:moveTo>
                  <a:lnTo>
                    <a:pt x="4" y="287"/>
                  </a:lnTo>
                  <a:lnTo>
                    <a:pt x="4" y="286"/>
                  </a:lnTo>
                  <a:close/>
                  <a:moveTo>
                    <a:pt x="3" y="287"/>
                  </a:moveTo>
                  <a:lnTo>
                    <a:pt x="3" y="286"/>
                  </a:lnTo>
                  <a:lnTo>
                    <a:pt x="3" y="287"/>
                  </a:lnTo>
                  <a:close/>
                  <a:moveTo>
                    <a:pt x="3" y="286"/>
                  </a:moveTo>
                  <a:lnTo>
                    <a:pt x="2" y="286"/>
                  </a:lnTo>
                  <a:lnTo>
                    <a:pt x="3" y="286"/>
                  </a:lnTo>
                  <a:close/>
                  <a:moveTo>
                    <a:pt x="3" y="285"/>
                  </a:moveTo>
                  <a:lnTo>
                    <a:pt x="4" y="285"/>
                  </a:lnTo>
                  <a:lnTo>
                    <a:pt x="3" y="285"/>
                  </a:lnTo>
                  <a:close/>
                  <a:moveTo>
                    <a:pt x="1" y="285"/>
                  </a:moveTo>
                  <a:lnTo>
                    <a:pt x="1" y="285"/>
                  </a:lnTo>
                  <a:lnTo>
                    <a:pt x="1" y="285"/>
                  </a:lnTo>
                  <a:close/>
                  <a:moveTo>
                    <a:pt x="1" y="285"/>
                  </a:moveTo>
                  <a:lnTo>
                    <a:pt x="1" y="285"/>
                  </a:lnTo>
                  <a:lnTo>
                    <a:pt x="1" y="285"/>
                  </a:lnTo>
                  <a:close/>
                  <a:moveTo>
                    <a:pt x="4" y="284"/>
                  </a:moveTo>
                  <a:lnTo>
                    <a:pt x="4" y="284"/>
                  </a:lnTo>
                  <a:lnTo>
                    <a:pt x="4" y="284"/>
                  </a:lnTo>
                  <a:close/>
                  <a:moveTo>
                    <a:pt x="1" y="285"/>
                  </a:moveTo>
                  <a:lnTo>
                    <a:pt x="1" y="284"/>
                  </a:lnTo>
                  <a:lnTo>
                    <a:pt x="1" y="285"/>
                  </a:lnTo>
                  <a:close/>
                  <a:moveTo>
                    <a:pt x="1" y="284"/>
                  </a:moveTo>
                  <a:lnTo>
                    <a:pt x="0" y="284"/>
                  </a:lnTo>
                  <a:lnTo>
                    <a:pt x="1" y="284"/>
                  </a:lnTo>
                  <a:close/>
                  <a:moveTo>
                    <a:pt x="4" y="284"/>
                  </a:moveTo>
                  <a:lnTo>
                    <a:pt x="3" y="284"/>
                  </a:lnTo>
                  <a:lnTo>
                    <a:pt x="4" y="284"/>
                  </a:lnTo>
                  <a:close/>
                  <a:moveTo>
                    <a:pt x="2" y="284"/>
                  </a:moveTo>
                  <a:lnTo>
                    <a:pt x="2" y="284"/>
                  </a:lnTo>
                  <a:lnTo>
                    <a:pt x="2" y="284"/>
                  </a:lnTo>
                  <a:close/>
                  <a:moveTo>
                    <a:pt x="2" y="284"/>
                  </a:moveTo>
                  <a:lnTo>
                    <a:pt x="2" y="284"/>
                  </a:lnTo>
                  <a:lnTo>
                    <a:pt x="2" y="284"/>
                  </a:lnTo>
                  <a:close/>
                  <a:moveTo>
                    <a:pt x="2" y="284"/>
                  </a:moveTo>
                  <a:lnTo>
                    <a:pt x="2" y="284"/>
                  </a:lnTo>
                  <a:lnTo>
                    <a:pt x="2" y="284"/>
                  </a:lnTo>
                  <a:close/>
                  <a:moveTo>
                    <a:pt x="1" y="284"/>
                  </a:moveTo>
                  <a:lnTo>
                    <a:pt x="1" y="283"/>
                  </a:lnTo>
                  <a:lnTo>
                    <a:pt x="1" y="284"/>
                  </a:lnTo>
                  <a:close/>
                  <a:moveTo>
                    <a:pt x="2" y="283"/>
                  </a:moveTo>
                  <a:lnTo>
                    <a:pt x="2" y="284"/>
                  </a:lnTo>
                  <a:lnTo>
                    <a:pt x="2" y="283"/>
                  </a:lnTo>
                  <a:close/>
                  <a:moveTo>
                    <a:pt x="2" y="283"/>
                  </a:moveTo>
                  <a:lnTo>
                    <a:pt x="1" y="283"/>
                  </a:lnTo>
                  <a:lnTo>
                    <a:pt x="2" y="283"/>
                  </a:lnTo>
                  <a:close/>
                  <a:moveTo>
                    <a:pt x="2" y="283"/>
                  </a:moveTo>
                  <a:lnTo>
                    <a:pt x="2" y="283"/>
                  </a:lnTo>
                  <a:lnTo>
                    <a:pt x="2" y="283"/>
                  </a:lnTo>
                  <a:close/>
                  <a:moveTo>
                    <a:pt x="4" y="282"/>
                  </a:moveTo>
                  <a:lnTo>
                    <a:pt x="4" y="282"/>
                  </a:lnTo>
                  <a:lnTo>
                    <a:pt x="4" y="282"/>
                  </a:lnTo>
                  <a:close/>
                  <a:moveTo>
                    <a:pt x="4" y="282"/>
                  </a:moveTo>
                  <a:lnTo>
                    <a:pt x="4" y="282"/>
                  </a:lnTo>
                  <a:lnTo>
                    <a:pt x="4" y="282"/>
                  </a:lnTo>
                  <a:close/>
                  <a:moveTo>
                    <a:pt x="2" y="282"/>
                  </a:moveTo>
                  <a:lnTo>
                    <a:pt x="2" y="282"/>
                  </a:lnTo>
                  <a:lnTo>
                    <a:pt x="2" y="282"/>
                  </a:lnTo>
                  <a:close/>
                  <a:moveTo>
                    <a:pt x="4" y="281"/>
                  </a:moveTo>
                  <a:lnTo>
                    <a:pt x="4" y="282"/>
                  </a:lnTo>
                  <a:lnTo>
                    <a:pt x="4" y="281"/>
                  </a:lnTo>
                  <a:close/>
                  <a:moveTo>
                    <a:pt x="2" y="281"/>
                  </a:moveTo>
                  <a:lnTo>
                    <a:pt x="2" y="281"/>
                  </a:lnTo>
                  <a:lnTo>
                    <a:pt x="2" y="281"/>
                  </a:lnTo>
                  <a:close/>
                  <a:moveTo>
                    <a:pt x="4" y="281"/>
                  </a:moveTo>
                  <a:lnTo>
                    <a:pt x="4" y="281"/>
                  </a:lnTo>
                  <a:lnTo>
                    <a:pt x="4" y="281"/>
                  </a:lnTo>
                  <a:close/>
                  <a:moveTo>
                    <a:pt x="2" y="281"/>
                  </a:moveTo>
                  <a:lnTo>
                    <a:pt x="2" y="281"/>
                  </a:lnTo>
                  <a:lnTo>
                    <a:pt x="2" y="281"/>
                  </a:lnTo>
                  <a:close/>
                  <a:moveTo>
                    <a:pt x="2" y="281"/>
                  </a:moveTo>
                  <a:lnTo>
                    <a:pt x="2" y="281"/>
                  </a:lnTo>
                  <a:lnTo>
                    <a:pt x="2" y="281"/>
                  </a:lnTo>
                  <a:close/>
                  <a:moveTo>
                    <a:pt x="1" y="281"/>
                  </a:moveTo>
                  <a:lnTo>
                    <a:pt x="1" y="281"/>
                  </a:lnTo>
                  <a:lnTo>
                    <a:pt x="1" y="281"/>
                  </a:lnTo>
                  <a:close/>
                  <a:moveTo>
                    <a:pt x="2" y="281"/>
                  </a:moveTo>
                  <a:lnTo>
                    <a:pt x="2" y="280"/>
                  </a:lnTo>
                  <a:lnTo>
                    <a:pt x="2" y="281"/>
                  </a:lnTo>
                  <a:close/>
                  <a:moveTo>
                    <a:pt x="7" y="280"/>
                  </a:moveTo>
                  <a:lnTo>
                    <a:pt x="7" y="280"/>
                  </a:lnTo>
                  <a:lnTo>
                    <a:pt x="7" y="280"/>
                  </a:lnTo>
                  <a:close/>
                  <a:moveTo>
                    <a:pt x="3" y="280"/>
                  </a:moveTo>
                  <a:lnTo>
                    <a:pt x="3" y="280"/>
                  </a:lnTo>
                  <a:lnTo>
                    <a:pt x="3" y="280"/>
                  </a:lnTo>
                  <a:close/>
                  <a:moveTo>
                    <a:pt x="4" y="280"/>
                  </a:moveTo>
                  <a:lnTo>
                    <a:pt x="3" y="280"/>
                  </a:lnTo>
                  <a:lnTo>
                    <a:pt x="4" y="280"/>
                  </a:lnTo>
                  <a:close/>
                  <a:moveTo>
                    <a:pt x="2" y="279"/>
                  </a:moveTo>
                  <a:lnTo>
                    <a:pt x="1" y="279"/>
                  </a:lnTo>
                  <a:lnTo>
                    <a:pt x="2" y="279"/>
                  </a:lnTo>
                  <a:close/>
                  <a:moveTo>
                    <a:pt x="4" y="279"/>
                  </a:moveTo>
                  <a:lnTo>
                    <a:pt x="3" y="279"/>
                  </a:lnTo>
                  <a:lnTo>
                    <a:pt x="3" y="280"/>
                  </a:lnTo>
                  <a:lnTo>
                    <a:pt x="3" y="279"/>
                  </a:lnTo>
                  <a:lnTo>
                    <a:pt x="4" y="279"/>
                  </a:lnTo>
                  <a:close/>
                  <a:moveTo>
                    <a:pt x="8" y="278"/>
                  </a:moveTo>
                  <a:lnTo>
                    <a:pt x="8" y="279"/>
                  </a:lnTo>
                  <a:lnTo>
                    <a:pt x="8" y="278"/>
                  </a:lnTo>
                  <a:close/>
                  <a:moveTo>
                    <a:pt x="4" y="278"/>
                  </a:moveTo>
                  <a:lnTo>
                    <a:pt x="4" y="278"/>
                  </a:lnTo>
                  <a:lnTo>
                    <a:pt x="4" y="278"/>
                  </a:lnTo>
                  <a:close/>
                  <a:moveTo>
                    <a:pt x="3" y="278"/>
                  </a:moveTo>
                  <a:lnTo>
                    <a:pt x="3" y="278"/>
                  </a:lnTo>
                  <a:lnTo>
                    <a:pt x="3" y="278"/>
                  </a:lnTo>
                  <a:close/>
                  <a:moveTo>
                    <a:pt x="5" y="278"/>
                  </a:moveTo>
                  <a:lnTo>
                    <a:pt x="5" y="278"/>
                  </a:lnTo>
                  <a:lnTo>
                    <a:pt x="5" y="278"/>
                  </a:lnTo>
                  <a:close/>
                  <a:moveTo>
                    <a:pt x="4" y="278"/>
                  </a:moveTo>
                  <a:lnTo>
                    <a:pt x="4" y="278"/>
                  </a:lnTo>
                  <a:lnTo>
                    <a:pt x="4" y="278"/>
                  </a:lnTo>
                  <a:close/>
                  <a:moveTo>
                    <a:pt x="4" y="277"/>
                  </a:moveTo>
                  <a:lnTo>
                    <a:pt x="4" y="277"/>
                  </a:lnTo>
                  <a:lnTo>
                    <a:pt x="4" y="277"/>
                  </a:lnTo>
                  <a:close/>
                  <a:moveTo>
                    <a:pt x="4" y="277"/>
                  </a:moveTo>
                  <a:lnTo>
                    <a:pt x="5" y="277"/>
                  </a:lnTo>
                  <a:lnTo>
                    <a:pt x="4" y="277"/>
                  </a:lnTo>
                  <a:close/>
                  <a:moveTo>
                    <a:pt x="1" y="277"/>
                  </a:moveTo>
                  <a:lnTo>
                    <a:pt x="2" y="277"/>
                  </a:lnTo>
                  <a:lnTo>
                    <a:pt x="1" y="277"/>
                  </a:lnTo>
                  <a:close/>
                  <a:moveTo>
                    <a:pt x="3" y="277"/>
                  </a:moveTo>
                  <a:lnTo>
                    <a:pt x="3" y="277"/>
                  </a:lnTo>
                  <a:lnTo>
                    <a:pt x="3" y="277"/>
                  </a:lnTo>
                  <a:close/>
                  <a:moveTo>
                    <a:pt x="4" y="277"/>
                  </a:moveTo>
                  <a:lnTo>
                    <a:pt x="4" y="277"/>
                  </a:lnTo>
                  <a:lnTo>
                    <a:pt x="4" y="277"/>
                  </a:lnTo>
                  <a:close/>
                  <a:moveTo>
                    <a:pt x="3" y="277"/>
                  </a:moveTo>
                  <a:lnTo>
                    <a:pt x="3" y="277"/>
                  </a:lnTo>
                  <a:lnTo>
                    <a:pt x="3" y="277"/>
                  </a:lnTo>
                  <a:close/>
                  <a:moveTo>
                    <a:pt x="3" y="277"/>
                  </a:moveTo>
                  <a:lnTo>
                    <a:pt x="3" y="277"/>
                  </a:lnTo>
                  <a:lnTo>
                    <a:pt x="3" y="277"/>
                  </a:lnTo>
                  <a:close/>
                  <a:moveTo>
                    <a:pt x="2" y="277"/>
                  </a:moveTo>
                  <a:lnTo>
                    <a:pt x="2" y="277"/>
                  </a:lnTo>
                  <a:lnTo>
                    <a:pt x="2" y="277"/>
                  </a:lnTo>
                  <a:close/>
                  <a:moveTo>
                    <a:pt x="6" y="277"/>
                  </a:moveTo>
                  <a:lnTo>
                    <a:pt x="6" y="277"/>
                  </a:lnTo>
                  <a:lnTo>
                    <a:pt x="6" y="277"/>
                  </a:lnTo>
                  <a:close/>
                  <a:moveTo>
                    <a:pt x="3" y="277"/>
                  </a:moveTo>
                  <a:lnTo>
                    <a:pt x="4" y="277"/>
                  </a:lnTo>
                  <a:lnTo>
                    <a:pt x="3" y="277"/>
                  </a:lnTo>
                  <a:close/>
                  <a:moveTo>
                    <a:pt x="6" y="277"/>
                  </a:moveTo>
                  <a:lnTo>
                    <a:pt x="5" y="277"/>
                  </a:lnTo>
                  <a:lnTo>
                    <a:pt x="6" y="277"/>
                  </a:lnTo>
                  <a:close/>
                  <a:moveTo>
                    <a:pt x="5" y="277"/>
                  </a:moveTo>
                  <a:lnTo>
                    <a:pt x="5" y="277"/>
                  </a:lnTo>
                  <a:lnTo>
                    <a:pt x="5" y="276"/>
                  </a:lnTo>
                  <a:lnTo>
                    <a:pt x="5" y="277"/>
                  </a:lnTo>
                  <a:lnTo>
                    <a:pt x="5" y="277"/>
                  </a:lnTo>
                  <a:close/>
                  <a:moveTo>
                    <a:pt x="2" y="276"/>
                  </a:moveTo>
                  <a:lnTo>
                    <a:pt x="3" y="277"/>
                  </a:lnTo>
                  <a:lnTo>
                    <a:pt x="2" y="277"/>
                  </a:lnTo>
                  <a:lnTo>
                    <a:pt x="2" y="276"/>
                  </a:lnTo>
                  <a:close/>
                  <a:moveTo>
                    <a:pt x="3" y="276"/>
                  </a:moveTo>
                  <a:lnTo>
                    <a:pt x="3" y="277"/>
                  </a:lnTo>
                  <a:lnTo>
                    <a:pt x="3" y="276"/>
                  </a:lnTo>
                  <a:close/>
                  <a:moveTo>
                    <a:pt x="5" y="277"/>
                  </a:moveTo>
                  <a:lnTo>
                    <a:pt x="5" y="276"/>
                  </a:lnTo>
                  <a:lnTo>
                    <a:pt x="5" y="277"/>
                  </a:lnTo>
                  <a:close/>
                  <a:moveTo>
                    <a:pt x="3" y="277"/>
                  </a:moveTo>
                  <a:lnTo>
                    <a:pt x="3" y="276"/>
                  </a:lnTo>
                  <a:lnTo>
                    <a:pt x="3" y="277"/>
                  </a:lnTo>
                  <a:close/>
                  <a:moveTo>
                    <a:pt x="4" y="276"/>
                  </a:moveTo>
                  <a:lnTo>
                    <a:pt x="4" y="276"/>
                  </a:lnTo>
                  <a:lnTo>
                    <a:pt x="4" y="276"/>
                  </a:lnTo>
                  <a:close/>
                  <a:moveTo>
                    <a:pt x="3" y="275"/>
                  </a:moveTo>
                  <a:lnTo>
                    <a:pt x="2" y="275"/>
                  </a:lnTo>
                  <a:lnTo>
                    <a:pt x="3" y="275"/>
                  </a:lnTo>
                  <a:close/>
                  <a:moveTo>
                    <a:pt x="2" y="275"/>
                  </a:moveTo>
                  <a:lnTo>
                    <a:pt x="3" y="275"/>
                  </a:lnTo>
                  <a:lnTo>
                    <a:pt x="2" y="275"/>
                  </a:lnTo>
                  <a:close/>
                  <a:moveTo>
                    <a:pt x="2" y="275"/>
                  </a:moveTo>
                  <a:lnTo>
                    <a:pt x="2" y="274"/>
                  </a:lnTo>
                  <a:lnTo>
                    <a:pt x="2" y="275"/>
                  </a:lnTo>
                  <a:close/>
                  <a:moveTo>
                    <a:pt x="5" y="273"/>
                  </a:moveTo>
                  <a:lnTo>
                    <a:pt x="5" y="273"/>
                  </a:lnTo>
                  <a:lnTo>
                    <a:pt x="5" y="273"/>
                  </a:lnTo>
                  <a:close/>
                  <a:moveTo>
                    <a:pt x="5" y="273"/>
                  </a:moveTo>
                  <a:lnTo>
                    <a:pt x="5" y="273"/>
                  </a:lnTo>
                  <a:lnTo>
                    <a:pt x="5" y="273"/>
                  </a:lnTo>
                  <a:close/>
                  <a:moveTo>
                    <a:pt x="8" y="273"/>
                  </a:moveTo>
                  <a:lnTo>
                    <a:pt x="7" y="273"/>
                  </a:lnTo>
                  <a:lnTo>
                    <a:pt x="8" y="273"/>
                  </a:lnTo>
                  <a:close/>
                  <a:moveTo>
                    <a:pt x="4" y="273"/>
                  </a:moveTo>
                  <a:lnTo>
                    <a:pt x="4" y="272"/>
                  </a:lnTo>
                  <a:lnTo>
                    <a:pt x="4" y="273"/>
                  </a:lnTo>
                  <a:close/>
                  <a:moveTo>
                    <a:pt x="7" y="271"/>
                  </a:moveTo>
                  <a:lnTo>
                    <a:pt x="6" y="271"/>
                  </a:lnTo>
                  <a:lnTo>
                    <a:pt x="7" y="271"/>
                  </a:lnTo>
                  <a:close/>
                  <a:moveTo>
                    <a:pt x="6" y="270"/>
                  </a:moveTo>
                  <a:lnTo>
                    <a:pt x="6" y="269"/>
                  </a:lnTo>
                  <a:lnTo>
                    <a:pt x="6" y="270"/>
                  </a:lnTo>
                  <a:close/>
                  <a:moveTo>
                    <a:pt x="8" y="269"/>
                  </a:moveTo>
                  <a:lnTo>
                    <a:pt x="7" y="269"/>
                  </a:lnTo>
                  <a:lnTo>
                    <a:pt x="8" y="269"/>
                  </a:lnTo>
                  <a:close/>
                  <a:moveTo>
                    <a:pt x="7" y="269"/>
                  </a:moveTo>
                  <a:lnTo>
                    <a:pt x="7" y="269"/>
                  </a:lnTo>
                  <a:lnTo>
                    <a:pt x="7" y="269"/>
                  </a:lnTo>
                  <a:close/>
                  <a:moveTo>
                    <a:pt x="11" y="269"/>
                  </a:moveTo>
                  <a:lnTo>
                    <a:pt x="11" y="268"/>
                  </a:lnTo>
                  <a:lnTo>
                    <a:pt x="11" y="269"/>
                  </a:lnTo>
                  <a:close/>
                  <a:moveTo>
                    <a:pt x="12" y="268"/>
                  </a:moveTo>
                  <a:lnTo>
                    <a:pt x="12" y="268"/>
                  </a:lnTo>
                  <a:lnTo>
                    <a:pt x="12" y="268"/>
                  </a:lnTo>
                  <a:close/>
                  <a:moveTo>
                    <a:pt x="10" y="268"/>
                  </a:moveTo>
                  <a:lnTo>
                    <a:pt x="11" y="268"/>
                  </a:lnTo>
                  <a:lnTo>
                    <a:pt x="10" y="268"/>
                  </a:lnTo>
                  <a:close/>
                  <a:moveTo>
                    <a:pt x="11" y="268"/>
                  </a:moveTo>
                  <a:lnTo>
                    <a:pt x="10" y="268"/>
                  </a:lnTo>
                  <a:lnTo>
                    <a:pt x="11" y="268"/>
                  </a:lnTo>
                  <a:close/>
                  <a:moveTo>
                    <a:pt x="11" y="268"/>
                  </a:moveTo>
                  <a:lnTo>
                    <a:pt x="10" y="268"/>
                  </a:lnTo>
                  <a:lnTo>
                    <a:pt x="11" y="268"/>
                  </a:lnTo>
                  <a:close/>
                  <a:moveTo>
                    <a:pt x="10" y="268"/>
                  </a:moveTo>
                  <a:lnTo>
                    <a:pt x="11" y="268"/>
                  </a:lnTo>
                  <a:lnTo>
                    <a:pt x="10" y="268"/>
                  </a:lnTo>
                  <a:close/>
                  <a:moveTo>
                    <a:pt x="10" y="267"/>
                  </a:moveTo>
                  <a:lnTo>
                    <a:pt x="10" y="267"/>
                  </a:lnTo>
                  <a:lnTo>
                    <a:pt x="10" y="267"/>
                  </a:lnTo>
                  <a:close/>
                  <a:moveTo>
                    <a:pt x="10" y="267"/>
                  </a:moveTo>
                  <a:lnTo>
                    <a:pt x="9" y="267"/>
                  </a:lnTo>
                  <a:lnTo>
                    <a:pt x="10" y="267"/>
                  </a:lnTo>
                  <a:close/>
                  <a:moveTo>
                    <a:pt x="11" y="266"/>
                  </a:moveTo>
                  <a:lnTo>
                    <a:pt x="10" y="266"/>
                  </a:lnTo>
                  <a:lnTo>
                    <a:pt x="11" y="266"/>
                  </a:lnTo>
                  <a:close/>
                  <a:moveTo>
                    <a:pt x="14" y="266"/>
                  </a:moveTo>
                  <a:lnTo>
                    <a:pt x="13" y="266"/>
                  </a:lnTo>
                  <a:lnTo>
                    <a:pt x="14" y="266"/>
                  </a:lnTo>
                  <a:close/>
                  <a:moveTo>
                    <a:pt x="18" y="265"/>
                  </a:moveTo>
                  <a:lnTo>
                    <a:pt x="17" y="265"/>
                  </a:lnTo>
                  <a:lnTo>
                    <a:pt x="18" y="265"/>
                  </a:lnTo>
                  <a:close/>
                  <a:moveTo>
                    <a:pt x="15" y="265"/>
                  </a:moveTo>
                  <a:lnTo>
                    <a:pt x="15" y="265"/>
                  </a:lnTo>
                  <a:lnTo>
                    <a:pt x="15" y="265"/>
                  </a:lnTo>
                  <a:close/>
                  <a:moveTo>
                    <a:pt x="16" y="265"/>
                  </a:moveTo>
                  <a:lnTo>
                    <a:pt x="16" y="265"/>
                  </a:lnTo>
                  <a:lnTo>
                    <a:pt x="16" y="265"/>
                  </a:lnTo>
                  <a:close/>
                  <a:moveTo>
                    <a:pt x="16" y="265"/>
                  </a:moveTo>
                  <a:lnTo>
                    <a:pt x="16" y="265"/>
                  </a:lnTo>
                  <a:lnTo>
                    <a:pt x="16" y="265"/>
                  </a:lnTo>
                  <a:close/>
                  <a:moveTo>
                    <a:pt x="17" y="265"/>
                  </a:moveTo>
                  <a:lnTo>
                    <a:pt x="17" y="265"/>
                  </a:lnTo>
                  <a:lnTo>
                    <a:pt x="17" y="265"/>
                  </a:lnTo>
                  <a:close/>
                  <a:moveTo>
                    <a:pt x="15" y="265"/>
                  </a:moveTo>
                  <a:lnTo>
                    <a:pt x="14" y="265"/>
                  </a:lnTo>
                  <a:lnTo>
                    <a:pt x="15" y="265"/>
                  </a:lnTo>
                  <a:close/>
                  <a:moveTo>
                    <a:pt x="12" y="264"/>
                  </a:moveTo>
                  <a:lnTo>
                    <a:pt x="12" y="265"/>
                  </a:lnTo>
                  <a:lnTo>
                    <a:pt x="12" y="264"/>
                  </a:lnTo>
                  <a:close/>
                  <a:moveTo>
                    <a:pt x="17" y="263"/>
                  </a:moveTo>
                  <a:lnTo>
                    <a:pt x="17" y="263"/>
                  </a:lnTo>
                  <a:lnTo>
                    <a:pt x="17" y="263"/>
                  </a:lnTo>
                  <a:close/>
                  <a:moveTo>
                    <a:pt x="13" y="263"/>
                  </a:moveTo>
                  <a:lnTo>
                    <a:pt x="13" y="263"/>
                  </a:lnTo>
                  <a:lnTo>
                    <a:pt x="13" y="263"/>
                  </a:lnTo>
                  <a:close/>
                  <a:moveTo>
                    <a:pt x="21" y="263"/>
                  </a:moveTo>
                  <a:lnTo>
                    <a:pt x="21" y="263"/>
                  </a:lnTo>
                  <a:lnTo>
                    <a:pt x="21" y="263"/>
                  </a:lnTo>
                  <a:close/>
                  <a:moveTo>
                    <a:pt x="16" y="263"/>
                  </a:moveTo>
                  <a:lnTo>
                    <a:pt x="15" y="263"/>
                  </a:lnTo>
                  <a:lnTo>
                    <a:pt x="16" y="263"/>
                  </a:lnTo>
                  <a:close/>
                  <a:moveTo>
                    <a:pt x="17" y="263"/>
                  </a:moveTo>
                  <a:lnTo>
                    <a:pt x="17" y="262"/>
                  </a:lnTo>
                  <a:lnTo>
                    <a:pt x="17" y="263"/>
                  </a:lnTo>
                  <a:close/>
                  <a:moveTo>
                    <a:pt x="14" y="263"/>
                  </a:moveTo>
                  <a:lnTo>
                    <a:pt x="14" y="262"/>
                  </a:lnTo>
                  <a:lnTo>
                    <a:pt x="14" y="263"/>
                  </a:lnTo>
                  <a:close/>
                  <a:moveTo>
                    <a:pt x="21" y="262"/>
                  </a:moveTo>
                  <a:lnTo>
                    <a:pt x="21" y="262"/>
                  </a:lnTo>
                  <a:lnTo>
                    <a:pt x="21" y="262"/>
                  </a:lnTo>
                  <a:close/>
                  <a:moveTo>
                    <a:pt x="20" y="262"/>
                  </a:moveTo>
                  <a:lnTo>
                    <a:pt x="19" y="262"/>
                  </a:lnTo>
                  <a:lnTo>
                    <a:pt x="20" y="262"/>
                  </a:lnTo>
                  <a:close/>
                  <a:moveTo>
                    <a:pt x="16" y="262"/>
                  </a:moveTo>
                  <a:lnTo>
                    <a:pt x="15" y="262"/>
                  </a:lnTo>
                  <a:lnTo>
                    <a:pt x="16" y="262"/>
                  </a:lnTo>
                  <a:close/>
                  <a:moveTo>
                    <a:pt x="19" y="261"/>
                  </a:moveTo>
                  <a:lnTo>
                    <a:pt x="19" y="261"/>
                  </a:lnTo>
                  <a:lnTo>
                    <a:pt x="19" y="261"/>
                  </a:lnTo>
                  <a:close/>
                  <a:moveTo>
                    <a:pt x="17" y="261"/>
                  </a:moveTo>
                  <a:lnTo>
                    <a:pt x="17" y="261"/>
                  </a:lnTo>
                  <a:lnTo>
                    <a:pt x="17" y="261"/>
                  </a:lnTo>
                  <a:close/>
                  <a:moveTo>
                    <a:pt x="19" y="261"/>
                  </a:moveTo>
                  <a:lnTo>
                    <a:pt x="18" y="261"/>
                  </a:lnTo>
                  <a:lnTo>
                    <a:pt x="19" y="261"/>
                  </a:lnTo>
                  <a:close/>
                  <a:moveTo>
                    <a:pt x="18" y="261"/>
                  </a:moveTo>
                  <a:lnTo>
                    <a:pt x="17" y="261"/>
                  </a:lnTo>
                  <a:lnTo>
                    <a:pt x="18" y="261"/>
                  </a:lnTo>
                  <a:close/>
                  <a:moveTo>
                    <a:pt x="18" y="261"/>
                  </a:moveTo>
                  <a:lnTo>
                    <a:pt x="19" y="261"/>
                  </a:lnTo>
                  <a:lnTo>
                    <a:pt x="18" y="261"/>
                  </a:lnTo>
                  <a:close/>
                  <a:moveTo>
                    <a:pt x="19" y="260"/>
                  </a:moveTo>
                  <a:lnTo>
                    <a:pt x="18" y="261"/>
                  </a:lnTo>
                  <a:lnTo>
                    <a:pt x="18" y="260"/>
                  </a:lnTo>
                  <a:lnTo>
                    <a:pt x="19" y="260"/>
                  </a:lnTo>
                  <a:close/>
                  <a:moveTo>
                    <a:pt x="16" y="260"/>
                  </a:moveTo>
                  <a:lnTo>
                    <a:pt x="16" y="261"/>
                  </a:lnTo>
                  <a:lnTo>
                    <a:pt x="16" y="260"/>
                  </a:lnTo>
                  <a:close/>
                  <a:moveTo>
                    <a:pt x="16" y="260"/>
                  </a:moveTo>
                  <a:lnTo>
                    <a:pt x="15" y="260"/>
                  </a:lnTo>
                  <a:lnTo>
                    <a:pt x="16" y="260"/>
                  </a:lnTo>
                  <a:close/>
                  <a:moveTo>
                    <a:pt x="18" y="260"/>
                  </a:moveTo>
                  <a:lnTo>
                    <a:pt x="19" y="260"/>
                  </a:lnTo>
                  <a:lnTo>
                    <a:pt x="18" y="260"/>
                  </a:lnTo>
                  <a:close/>
                  <a:moveTo>
                    <a:pt x="17" y="260"/>
                  </a:moveTo>
                  <a:lnTo>
                    <a:pt x="16" y="260"/>
                  </a:lnTo>
                  <a:lnTo>
                    <a:pt x="17" y="260"/>
                  </a:lnTo>
                  <a:close/>
                  <a:moveTo>
                    <a:pt x="21" y="260"/>
                  </a:moveTo>
                  <a:lnTo>
                    <a:pt x="21" y="260"/>
                  </a:lnTo>
                  <a:lnTo>
                    <a:pt x="21" y="260"/>
                  </a:lnTo>
                  <a:close/>
                  <a:moveTo>
                    <a:pt x="19" y="260"/>
                  </a:moveTo>
                  <a:lnTo>
                    <a:pt x="18" y="260"/>
                  </a:lnTo>
                  <a:lnTo>
                    <a:pt x="19" y="260"/>
                  </a:lnTo>
                  <a:lnTo>
                    <a:pt x="19" y="260"/>
                  </a:lnTo>
                  <a:lnTo>
                    <a:pt x="19" y="260"/>
                  </a:lnTo>
                  <a:close/>
                  <a:moveTo>
                    <a:pt x="16" y="260"/>
                  </a:moveTo>
                  <a:lnTo>
                    <a:pt x="16" y="260"/>
                  </a:lnTo>
                  <a:lnTo>
                    <a:pt x="16" y="260"/>
                  </a:lnTo>
                  <a:close/>
                  <a:moveTo>
                    <a:pt x="19" y="260"/>
                  </a:moveTo>
                  <a:lnTo>
                    <a:pt x="19" y="260"/>
                  </a:lnTo>
                  <a:lnTo>
                    <a:pt x="19" y="260"/>
                  </a:lnTo>
                  <a:close/>
                  <a:moveTo>
                    <a:pt x="20" y="260"/>
                  </a:moveTo>
                  <a:lnTo>
                    <a:pt x="19" y="260"/>
                  </a:lnTo>
                  <a:lnTo>
                    <a:pt x="20" y="260"/>
                  </a:lnTo>
                  <a:close/>
                  <a:moveTo>
                    <a:pt x="19" y="260"/>
                  </a:moveTo>
                  <a:lnTo>
                    <a:pt x="19" y="260"/>
                  </a:lnTo>
                  <a:lnTo>
                    <a:pt x="19" y="260"/>
                  </a:lnTo>
                  <a:close/>
                  <a:moveTo>
                    <a:pt x="19" y="260"/>
                  </a:moveTo>
                  <a:lnTo>
                    <a:pt x="18" y="260"/>
                  </a:lnTo>
                  <a:lnTo>
                    <a:pt x="19" y="260"/>
                  </a:lnTo>
                  <a:close/>
                  <a:moveTo>
                    <a:pt x="19" y="260"/>
                  </a:moveTo>
                  <a:lnTo>
                    <a:pt x="19" y="260"/>
                  </a:lnTo>
                  <a:lnTo>
                    <a:pt x="19" y="260"/>
                  </a:lnTo>
                  <a:close/>
                  <a:moveTo>
                    <a:pt x="19" y="260"/>
                  </a:moveTo>
                  <a:lnTo>
                    <a:pt x="19" y="259"/>
                  </a:lnTo>
                  <a:lnTo>
                    <a:pt x="19" y="260"/>
                  </a:lnTo>
                  <a:close/>
                  <a:moveTo>
                    <a:pt x="20" y="259"/>
                  </a:moveTo>
                  <a:lnTo>
                    <a:pt x="20" y="260"/>
                  </a:lnTo>
                  <a:lnTo>
                    <a:pt x="20" y="259"/>
                  </a:lnTo>
                  <a:close/>
                  <a:moveTo>
                    <a:pt x="19" y="260"/>
                  </a:moveTo>
                  <a:lnTo>
                    <a:pt x="19" y="259"/>
                  </a:lnTo>
                  <a:lnTo>
                    <a:pt x="19" y="260"/>
                  </a:lnTo>
                  <a:close/>
                  <a:moveTo>
                    <a:pt x="19" y="259"/>
                  </a:moveTo>
                  <a:lnTo>
                    <a:pt x="19" y="260"/>
                  </a:lnTo>
                  <a:lnTo>
                    <a:pt x="19" y="259"/>
                  </a:lnTo>
                  <a:close/>
                  <a:moveTo>
                    <a:pt x="20" y="259"/>
                  </a:moveTo>
                  <a:lnTo>
                    <a:pt x="19" y="259"/>
                  </a:lnTo>
                  <a:lnTo>
                    <a:pt x="20" y="259"/>
                  </a:lnTo>
                  <a:close/>
                  <a:moveTo>
                    <a:pt x="20" y="259"/>
                  </a:moveTo>
                  <a:lnTo>
                    <a:pt x="20" y="259"/>
                  </a:lnTo>
                  <a:lnTo>
                    <a:pt x="20" y="259"/>
                  </a:lnTo>
                  <a:close/>
                  <a:moveTo>
                    <a:pt x="27" y="259"/>
                  </a:moveTo>
                  <a:lnTo>
                    <a:pt x="26" y="259"/>
                  </a:lnTo>
                  <a:lnTo>
                    <a:pt x="27" y="259"/>
                  </a:lnTo>
                  <a:close/>
                  <a:moveTo>
                    <a:pt x="28" y="259"/>
                  </a:moveTo>
                  <a:lnTo>
                    <a:pt x="28" y="259"/>
                  </a:lnTo>
                  <a:lnTo>
                    <a:pt x="28" y="259"/>
                  </a:lnTo>
                  <a:close/>
                  <a:moveTo>
                    <a:pt x="20" y="259"/>
                  </a:moveTo>
                  <a:lnTo>
                    <a:pt x="20" y="258"/>
                  </a:lnTo>
                  <a:lnTo>
                    <a:pt x="20" y="259"/>
                  </a:lnTo>
                  <a:close/>
                  <a:moveTo>
                    <a:pt x="20" y="259"/>
                  </a:moveTo>
                  <a:lnTo>
                    <a:pt x="20" y="258"/>
                  </a:lnTo>
                  <a:lnTo>
                    <a:pt x="20" y="259"/>
                  </a:lnTo>
                  <a:close/>
                  <a:moveTo>
                    <a:pt x="34" y="258"/>
                  </a:moveTo>
                  <a:lnTo>
                    <a:pt x="34" y="259"/>
                  </a:lnTo>
                  <a:lnTo>
                    <a:pt x="34" y="258"/>
                  </a:lnTo>
                  <a:close/>
                  <a:moveTo>
                    <a:pt x="22" y="258"/>
                  </a:moveTo>
                  <a:lnTo>
                    <a:pt x="21" y="258"/>
                  </a:lnTo>
                  <a:lnTo>
                    <a:pt x="22" y="258"/>
                  </a:lnTo>
                  <a:close/>
                  <a:moveTo>
                    <a:pt x="23" y="258"/>
                  </a:moveTo>
                  <a:lnTo>
                    <a:pt x="22" y="258"/>
                  </a:lnTo>
                  <a:lnTo>
                    <a:pt x="23" y="258"/>
                  </a:lnTo>
                  <a:close/>
                  <a:moveTo>
                    <a:pt x="24" y="258"/>
                  </a:moveTo>
                  <a:lnTo>
                    <a:pt x="23" y="258"/>
                  </a:lnTo>
                  <a:lnTo>
                    <a:pt x="24" y="258"/>
                  </a:lnTo>
                  <a:close/>
                  <a:moveTo>
                    <a:pt x="24" y="258"/>
                  </a:moveTo>
                  <a:lnTo>
                    <a:pt x="23" y="258"/>
                  </a:lnTo>
                  <a:lnTo>
                    <a:pt x="24" y="258"/>
                  </a:lnTo>
                  <a:close/>
                  <a:moveTo>
                    <a:pt x="22" y="258"/>
                  </a:moveTo>
                  <a:lnTo>
                    <a:pt x="22" y="258"/>
                  </a:lnTo>
                  <a:lnTo>
                    <a:pt x="22" y="258"/>
                  </a:lnTo>
                  <a:close/>
                  <a:moveTo>
                    <a:pt x="25" y="258"/>
                  </a:moveTo>
                  <a:lnTo>
                    <a:pt x="24" y="258"/>
                  </a:lnTo>
                  <a:lnTo>
                    <a:pt x="25" y="258"/>
                  </a:lnTo>
                  <a:close/>
                  <a:moveTo>
                    <a:pt x="24" y="258"/>
                  </a:moveTo>
                  <a:lnTo>
                    <a:pt x="23" y="258"/>
                  </a:lnTo>
                  <a:lnTo>
                    <a:pt x="24" y="258"/>
                  </a:lnTo>
                  <a:close/>
                  <a:moveTo>
                    <a:pt x="24" y="257"/>
                  </a:moveTo>
                  <a:lnTo>
                    <a:pt x="24" y="258"/>
                  </a:lnTo>
                  <a:lnTo>
                    <a:pt x="24" y="257"/>
                  </a:lnTo>
                  <a:close/>
                  <a:moveTo>
                    <a:pt x="24" y="257"/>
                  </a:moveTo>
                  <a:lnTo>
                    <a:pt x="24" y="258"/>
                  </a:lnTo>
                  <a:lnTo>
                    <a:pt x="24" y="257"/>
                  </a:lnTo>
                  <a:close/>
                  <a:moveTo>
                    <a:pt x="25" y="258"/>
                  </a:moveTo>
                  <a:lnTo>
                    <a:pt x="25" y="257"/>
                  </a:lnTo>
                  <a:lnTo>
                    <a:pt x="25" y="258"/>
                  </a:lnTo>
                  <a:close/>
                  <a:moveTo>
                    <a:pt x="24" y="258"/>
                  </a:moveTo>
                  <a:lnTo>
                    <a:pt x="24" y="257"/>
                  </a:lnTo>
                  <a:lnTo>
                    <a:pt x="24" y="258"/>
                  </a:lnTo>
                  <a:close/>
                  <a:moveTo>
                    <a:pt x="24" y="257"/>
                  </a:moveTo>
                  <a:lnTo>
                    <a:pt x="24" y="257"/>
                  </a:lnTo>
                  <a:lnTo>
                    <a:pt x="24" y="257"/>
                  </a:lnTo>
                  <a:close/>
                  <a:moveTo>
                    <a:pt x="24" y="257"/>
                  </a:moveTo>
                  <a:lnTo>
                    <a:pt x="23" y="257"/>
                  </a:lnTo>
                  <a:lnTo>
                    <a:pt x="24" y="257"/>
                  </a:lnTo>
                  <a:close/>
                  <a:moveTo>
                    <a:pt x="25" y="257"/>
                  </a:moveTo>
                  <a:lnTo>
                    <a:pt x="24" y="257"/>
                  </a:lnTo>
                  <a:lnTo>
                    <a:pt x="25" y="257"/>
                  </a:lnTo>
                  <a:close/>
                  <a:moveTo>
                    <a:pt x="23" y="257"/>
                  </a:moveTo>
                  <a:lnTo>
                    <a:pt x="22" y="257"/>
                  </a:lnTo>
                  <a:lnTo>
                    <a:pt x="23" y="257"/>
                  </a:lnTo>
                  <a:close/>
                  <a:moveTo>
                    <a:pt x="22" y="256"/>
                  </a:moveTo>
                  <a:lnTo>
                    <a:pt x="22" y="257"/>
                  </a:lnTo>
                  <a:lnTo>
                    <a:pt x="22" y="256"/>
                  </a:lnTo>
                  <a:close/>
                  <a:moveTo>
                    <a:pt x="28" y="256"/>
                  </a:moveTo>
                  <a:lnTo>
                    <a:pt x="28" y="257"/>
                  </a:lnTo>
                  <a:lnTo>
                    <a:pt x="28" y="256"/>
                  </a:lnTo>
                  <a:close/>
                  <a:moveTo>
                    <a:pt x="28" y="256"/>
                  </a:moveTo>
                  <a:lnTo>
                    <a:pt x="28" y="256"/>
                  </a:lnTo>
                  <a:lnTo>
                    <a:pt x="28" y="256"/>
                  </a:lnTo>
                  <a:close/>
                  <a:moveTo>
                    <a:pt x="28" y="256"/>
                  </a:moveTo>
                  <a:lnTo>
                    <a:pt x="27" y="256"/>
                  </a:lnTo>
                  <a:lnTo>
                    <a:pt x="28" y="256"/>
                  </a:lnTo>
                  <a:close/>
                  <a:moveTo>
                    <a:pt x="28" y="256"/>
                  </a:moveTo>
                  <a:lnTo>
                    <a:pt x="27" y="256"/>
                  </a:lnTo>
                  <a:lnTo>
                    <a:pt x="28" y="256"/>
                  </a:lnTo>
                  <a:close/>
                  <a:moveTo>
                    <a:pt x="25" y="255"/>
                  </a:moveTo>
                  <a:lnTo>
                    <a:pt x="25" y="256"/>
                  </a:lnTo>
                  <a:lnTo>
                    <a:pt x="25" y="255"/>
                  </a:lnTo>
                  <a:close/>
                  <a:moveTo>
                    <a:pt x="28" y="256"/>
                  </a:moveTo>
                  <a:lnTo>
                    <a:pt x="28" y="255"/>
                  </a:lnTo>
                  <a:lnTo>
                    <a:pt x="28" y="256"/>
                  </a:lnTo>
                  <a:close/>
                  <a:moveTo>
                    <a:pt x="28" y="256"/>
                  </a:moveTo>
                  <a:lnTo>
                    <a:pt x="28" y="255"/>
                  </a:lnTo>
                  <a:lnTo>
                    <a:pt x="28" y="256"/>
                  </a:lnTo>
                  <a:close/>
                  <a:moveTo>
                    <a:pt x="28" y="255"/>
                  </a:moveTo>
                  <a:lnTo>
                    <a:pt x="27" y="256"/>
                  </a:lnTo>
                  <a:lnTo>
                    <a:pt x="28" y="255"/>
                  </a:lnTo>
                  <a:close/>
                  <a:moveTo>
                    <a:pt x="29" y="255"/>
                  </a:moveTo>
                  <a:lnTo>
                    <a:pt x="29" y="255"/>
                  </a:lnTo>
                  <a:lnTo>
                    <a:pt x="29" y="255"/>
                  </a:lnTo>
                  <a:close/>
                  <a:moveTo>
                    <a:pt x="27" y="255"/>
                  </a:moveTo>
                  <a:lnTo>
                    <a:pt x="27" y="255"/>
                  </a:lnTo>
                  <a:lnTo>
                    <a:pt x="27" y="255"/>
                  </a:lnTo>
                  <a:close/>
                  <a:moveTo>
                    <a:pt x="27" y="255"/>
                  </a:moveTo>
                  <a:lnTo>
                    <a:pt x="27" y="255"/>
                  </a:lnTo>
                  <a:lnTo>
                    <a:pt x="27" y="255"/>
                  </a:lnTo>
                  <a:close/>
                  <a:moveTo>
                    <a:pt x="26" y="255"/>
                  </a:moveTo>
                  <a:lnTo>
                    <a:pt x="27" y="255"/>
                  </a:lnTo>
                  <a:lnTo>
                    <a:pt x="26" y="255"/>
                  </a:lnTo>
                  <a:close/>
                  <a:moveTo>
                    <a:pt x="31" y="255"/>
                  </a:moveTo>
                  <a:lnTo>
                    <a:pt x="30" y="255"/>
                  </a:lnTo>
                  <a:lnTo>
                    <a:pt x="31" y="255"/>
                  </a:lnTo>
                  <a:close/>
                  <a:moveTo>
                    <a:pt x="31" y="254"/>
                  </a:moveTo>
                  <a:lnTo>
                    <a:pt x="31" y="255"/>
                  </a:lnTo>
                  <a:lnTo>
                    <a:pt x="31" y="254"/>
                  </a:lnTo>
                  <a:close/>
                  <a:moveTo>
                    <a:pt x="27" y="255"/>
                  </a:moveTo>
                  <a:lnTo>
                    <a:pt x="27" y="254"/>
                  </a:lnTo>
                  <a:lnTo>
                    <a:pt x="27" y="255"/>
                  </a:lnTo>
                  <a:close/>
                  <a:moveTo>
                    <a:pt x="28" y="255"/>
                  </a:moveTo>
                  <a:lnTo>
                    <a:pt x="28" y="254"/>
                  </a:lnTo>
                  <a:lnTo>
                    <a:pt x="28" y="255"/>
                  </a:lnTo>
                  <a:close/>
                  <a:moveTo>
                    <a:pt x="28" y="254"/>
                  </a:moveTo>
                  <a:lnTo>
                    <a:pt x="28" y="255"/>
                  </a:lnTo>
                  <a:lnTo>
                    <a:pt x="28" y="254"/>
                  </a:lnTo>
                  <a:close/>
                  <a:moveTo>
                    <a:pt x="29" y="255"/>
                  </a:moveTo>
                  <a:lnTo>
                    <a:pt x="29" y="254"/>
                  </a:lnTo>
                  <a:lnTo>
                    <a:pt x="29" y="255"/>
                  </a:lnTo>
                  <a:close/>
                  <a:moveTo>
                    <a:pt x="31" y="255"/>
                  </a:moveTo>
                  <a:lnTo>
                    <a:pt x="31" y="254"/>
                  </a:lnTo>
                  <a:lnTo>
                    <a:pt x="31" y="255"/>
                  </a:lnTo>
                  <a:close/>
                  <a:moveTo>
                    <a:pt x="27" y="254"/>
                  </a:moveTo>
                  <a:lnTo>
                    <a:pt x="27" y="255"/>
                  </a:lnTo>
                  <a:lnTo>
                    <a:pt x="27" y="254"/>
                  </a:lnTo>
                  <a:close/>
                  <a:moveTo>
                    <a:pt x="32" y="254"/>
                  </a:moveTo>
                  <a:lnTo>
                    <a:pt x="32" y="255"/>
                  </a:lnTo>
                  <a:lnTo>
                    <a:pt x="32" y="254"/>
                  </a:lnTo>
                  <a:close/>
                  <a:moveTo>
                    <a:pt x="27" y="254"/>
                  </a:moveTo>
                  <a:lnTo>
                    <a:pt x="27" y="254"/>
                  </a:lnTo>
                  <a:lnTo>
                    <a:pt x="27" y="254"/>
                  </a:lnTo>
                  <a:lnTo>
                    <a:pt x="27" y="254"/>
                  </a:lnTo>
                  <a:lnTo>
                    <a:pt x="27" y="254"/>
                  </a:lnTo>
                  <a:close/>
                  <a:moveTo>
                    <a:pt x="27" y="254"/>
                  </a:moveTo>
                  <a:lnTo>
                    <a:pt x="27" y="254"/>
                  </a:lnTo>
                  <a:lnTo>
                    <a:pt x="27" y="254"/>
                  </a:lnTo>
                  <a:close/>
                  <a:moveTo>
                    <a:pt x="28" y="254"/>
                  </a:moveTo>
                  <a:lnTo>
                    <a:pt x="28" y="254"/>
                  </a:lnTo>
                  <a:lnTo>
                    <a:pt x="28" y="254"/>
                  </a:lnTo>
                  <a:close/>
                  <a:moveTo>
                    <a:pt x="27" y="254"/>
                  </a:moveTo>
                  <a:lnTo>
                    <a:pt x="27" y="254"/>
                  </a:lnTo>
                  <a:lnTo>
                    <a:pt x="27" y="254"/>
                  </a:lnTo>
                  <a:close/>
                  <a:moveTo>
                    <a:pt x="32" y="254"/>
                  </a:moveTo>
                  <a:lnTo>
                    <a:pt x="32" y="254"/>
                  </a:lnTo>
                  <a:lnTo>
                    <a:pt x="32" y="254"/>
                  </a:lnTo>
                  <a:close/>
                  <a:moveTo>
                    <a:pt x="29" y="254"/>
                  </a:moveTo>
                  <a:lnTo>
                    <a:pt x="28" y="254"/>
                  </a:lnTo>
                  <a:lnTo>
                    <a:pt x="29" y="254"/>
                  </a:lnTo>
                  <a:close/>
                  <a:moveTo>
                    <a:pt x="30" y="254"/>
                  </a:moveTo>
                  <a:lnTo>
                    <a:pt x="29" y="254"/>
                  </a:lnTo>
                  <a:lnTo>
                    <a:pt x="30" y="254"/>
                  </a:lnTo>
                  <a:close/>
                  <a:moveTo>
                    <a:pt x="29" y="254"/>
                  </a:moveTo>
                  <a:lnTo>
                    <a:pt x="28" y="254"/>
                  </a:lnTo>
                  <a:lnTo>
                    <a:pt x="29" y="254"/>
                  </a:lnTo>
                  <a:close/>
                  <a:moveTo>
                    <a:pt x="32" y="254"/>
                  </a:moveTo>
                  <a:lnTo>
                    <a:pt x="32" y="254"/>
                  </a:lnTo>
                  <a:lnTo>
                    <a:pt x="32" y="254"/>
                  </a:lnTo>
                  <a:close/>
                  <a:moveTo>
                    <a:pt x="30" y="254"/>
                  </a:moveTo>
                  <a:lnTo>
                    <a:pt x="29" y="254"/>
                  </a:lnTo>
                  <a:lnTo>
                    <a:pt x="30" y="254"/>
                  </a:lnTo>
                  <a:close/>
                  <a:moveTo>
                    <a:pt x="30" y="254"/>
                  </a:moveTo>
                  <a:lnTo>
                    <a:pt x="29" y="254"/>
                  </a:lnTo>
                  <a:lnTo>
                    <a:pt x="30" y="254"/>
                  </a:lnTo>
                  <a:close/>
                  <a:moveTo>
                    <a:pt x="28" y="254"/>
                  </a:moveTo>
                  <a:lnTo>
                    <a:pt x="28" y="254"/>
                  </a:lnTo>
                  <a:lnTo>
                    <a:pt x="28" y="254"/>
                  </a:lnTo>
                  <a:close/>
                  <a:moveTo>
                    <a:pt x="28" y="254"/>
                  </a:moveTo>
                  <a:lnTo>
                    <a:pt x="28" y="254"/>
                  </a:lnTo>
                  <a:lnTo>
                    <a:pt x="28" y="254"/>
                  </a:lnTo>
                  <a:close/>
                  <a:moveTo>
                    <a:pt x="28" y="254"/>
                  </a:moveTo>
                  <a:lnTo>
                    <a:pt x="28" y="254"/>
                  </a:lnTo>
                  <a:lnTo>
                    <a:pt x="28" y="254"/>
                  </a:lnTo>
                  <a:close/>
                  <a:moveTo>
                    <a:pt x="30" y="254"/>
                  </a:moveTo>
                  <a:lnTo>
                    <a:pt x="30" y="254"/>
                  </a:lnTo>
                  <a:lnTo>
                    <a:pt x="30" y="254"/>
                  </a:lnTo>
                  <a:close/>
                  <a:moveTo>
                    <a:pt x="27" y="254"/>
                  </a:moveTo>
                  <a:lnTo>
                    <a:pt x="27" y="254"/>
                  </a:lnTo>
                  <a:lnTo>
                    <a:pt x="27" y="254"/>
                  </a:lnTo>
                  <a:close/>
                  <a:moveTo>
                    <a:pt x="30" y="254"/>
                  </a:moveTo>
                  <a:lnTo>
                    <a:pt x="29" y="254"/>
                  </a:lnTo>
                  <a:lnTo>
                    <a:pt x="30" y="254"/>
                  </a:lnTo>
                  <a:close/>
                  <a:moveTo>
                    <a:pt x="27" y="254"/>
                  </a:moveTo>
                  <a:lnTo>
                    <a:pt x="26" y="254"/>
                  </a:lnTo>
                  <a:lnTo>
                    <a:pt x="27" y="254"/>
                  </a:lnTo>
                  <a:close/>
                  <a:moveTo>
                    <a:pt x="30" y="254"/>
                  </a:moveTo>
                  <a:lnTo>
                    <a:pt x="30" y="254"/>
                  </a:lnTo>
                  <a:lnTo>
                    <a:pt x="30" y="254"/>
                  </a:lnTo>
                  <a:close/>
                  <a:moveTo>
                    <a:pt x="27" y="254"/>
                  </a:moveTo>
                  <a:lnTo>
                    <a:pt x="26" y="254"/>
                  </a:lnTo>
                  <a:lnTo>
                    <a:pt x="27" y="254"/>
                  </a:lnTo>
                  <a:close/>
                  <a:moveTo>
                    <a:pt x="27" y="254"/>
                  </a:moveTo>
                  <a:lnTo>
                    <a:pt x="26" y="254"/>
                  </a:lnTo>
                  <a:lnTo>
                    <a:pt x="27" y="254"/>
                  </a:lnTo>
                  <a:close/>
                  <a:moveTo>
                    <a:pt x="46" y="254"/>
                  </a:moveTo>
                  <a:lnTo>
                    <a:pt x="46" y="254"/>
                  </a:lnTo>
                  <a:lnTo>
                    <a:pt x="46" y="254"/>
                  </a:lnTo>
                  <a:close/>
                  <a:moveTo>
                    <a:pt x="30" y="254"/>
                  </a:moveTo>
                  <a:lnTo>
                    <a:pt x="30" y="254"/>
                  </a:lnTo>
                  <a:lnTo>
                    <a:pt x="30" y="254"/>
                  </a:lnTo>
                  <a:close/>
                  <a:moveTo>
                    <a:pt x="26" y="254"/>
                  </a:moveTo>
                  <a:lnTo>
                    <a:pt x="27" y="254"/>
                  </a:lnTo>
                  <a:lnTo>
                    <a:pt x="26" y="254"/>
                  </a:lnTo>
                  <a:close/>
                  <a:moveTo>
                    <a:pt x="30" y="254"/>
                  </a:moveTo>
                  <a:lnTo>
                    <a:pt x="30" y="254"/>
                  </a:lnTo>
                  <a:lnTo>
                    <a:pt x="30" y="254"/>
                  </a:lnTo>
                  <a:close/>
                  <a:moveTo>
                    <a:pt x="26" y="253"/>
                  </a:moveTo>
                  <a:lnTo>
                    <a:pt x="26" y="254"/>
                  </a:lnTo>
                  <a:lnTo>
                    <a:pt x="26" y="253"/>
                  </a:lnTo>
                  <a:close/>
                  <a:moveTo>
                    <a:pt x="26" y="254"/>
                  </a:moveTo>
                  <a:lnTo>
                    <a:pt x="26" y="253"/>
                  </a:lnTo>
                  <a:lnTo>
                    <a:pt x="26" y="254"/>
                  </a:lnTo>
                  <a:close/>
                  <a:moveTo>
                    <a:pt x="27" y="253"/>
                  </a:moveTo>
                  <a:lnTo>
                    <a:pt x="26" y="253"/>
                  </a:lnTo>
                  <a:lnTo>
                    <a:pt x="27" y="253"/>
                  </a:lnTo>
                  <a:close/>
                  <a:moveTo>
                    <a:pt x="27" y="253"/>
                  </a:moveTo>
                  <a:lnTo>
                    <a:pt x="26" y="253"/>
                  </a:lnTo>
                  <a:lnTo>
                    <a:pt x="27" y="253"/>
                  </a:lnTo>
                  <a:close/>
                  <a:moveTo>
                    <a:pt x="27" y="253"/>
                  </a:moveTo>
                  <a:lnTo>
                    <a:pt x="26" y="253"/>
                  </a:lnTo>
                  <a:lnTo>
                    <a:pt x="27" y="253"/>
                  </a:lnTo>
                  <a:close/>
                  <a:moveTo>
                    <a:pt x="27" y="253"/>
                  </a:moveTo>
                  <a:lnTo>
                    <a:pt x="26" y="253"/>
                  </a:lnTo>
                  <a:lnTo>
                    <a:pt x="27" y="253"/>
                  </a:lnTo>
                  <a:close/>
                  <a:moveTo>
                    <a:pt x="26" y="253"/>
                  </a:moveTo>
                  <a:lnTo>
                    <a:pt x="26" y="252"/>
                  </a:lnTo>
                  <a:lnTo>
                    <a:pt x="26" y="253"/>
                  </a:lnTo>
                  <a:close/>
                  <a:moveTo>
                    <a:pt x="27" y="252"/>
                  </a:moveTo>
                  <a:lnTo>
                    <a:pt x="27" y="253"/>
                  </a:lnTo>
                  <a:lnTo>
                    <a:pt x="27" y="252"/>
                  </a:lnTo>
                  <a:close/>
                  <a:moveTo>
                    <a:pt x="36" y="252"/>
                  </a:moveTo>
                  <a:lnTo>
                    <a:pt x="35" y="252"/>
                  </a:lnTo>
                  <a:lnTo>
                    <a:pt x="36" y="252"/>
                  </a:lnTo>
                  <a:close/>
                  <a:moveTo>
                    <a:pt x="30" y="252"/>
                  </a:moveTo>
                  <a:lnTo>
                    <a:pt x="31" y="252"/>
                  </a:lnTo>
                  <a:lnTo>
                    <a:pt x="30" y="252"/>
                  </a:lnTo>
                  <a:close/>
                  <a:moveTo>
                    <a:pt x="27" y="252"/>
                  </a:moveTo>
                  <a:lnTo>
                    <a:pt x="27" y="252"/>
                  </a:lnTo>
                  <a:lnTo>
                    <a:pt x="27" y="252"/>
                  </a:lnTo>
                  <a:close/>
                  <a:moveTo>
                    <a:pt x="27" y="252"/>
                  </a:moveTo>
                  <a:lnTo>
                    <a:pt x="27" y="252"/>
                  </a:lnTo>
                  <a:lnTo>
                    <a:pt x="27" y="252"/>
                  </a:lnTo>
                  <a:close/>
                  <a:moveTo>
                    <a:pt x="27" y="252"/>
                  </a:moveTo>
                  <a:lnTo>
                    <a:pt x="27" y="252"/>
                  </a:lnTo>
                  <a:lnTo>
                    <a:pt x="27" y="252"/>
                  </a:lnTo>
                  <a:close/>
                  <a:moveTo>
                    <a:pt x="36" y="252"/>
                  </a:moveTo>
                  <a:lnTo>
                    <a:pt x="35" y="252"/>
                  </a:lnTo>
                  <a:lnTo>
                    <a:pt x="36" y="252"/>
                  </a:lnTo>
                  <a:close/>
                  <a:moveTo>
                    <a:pt x="27" y="252"/>
                  </a:moveTo>
                  <a:lnTo>
                    <a:pt x="27" y="252"/>
                  </a:lnTo>
                  <a:lnTo>
                    <a:pt x="27" y="252"/>
                  </a:lnTo>
                  <a:close/>
                  <a:moveTo>
                    <a:pt x="38" y="252"/>
                  </a:moveTo>
                  <a:lnTo>
                    <a:pt x="38" y="252"/>
                  </a:lnTo>
                  <a:lnTo>
                    <a:pt x="38" y="252"/>
                  </a:lnTo>
                  <a:close/>
                  <a:moveTo>
                    <a:pt x="27" y="252"/>
                  </a:moveTo>
                  <a:lnTo>
                    <a:pt x="27" y="252"/>
                  </a:lnTo>
                  <a:lnTo>
                    <a:pt x="27" y="252"/>
                  </a:lnTo>
                  <a:close/>
                  <a:moveTo>
                    <a:pt x="30" y="252"/>
                  </a:moveTo>
                  <a:lnTo>
                    <a:pt x="29" y="252"/>
                  </a:lnTo>
                  <a:lnTo>
                    <a:pt x="30" y="252"/>
                  </a:lnTo>
                  <a:close/>
                  <a:moveTo>
                    <a:pt x="27" y="252"/>
                  </a:moveTo>
                  <a:lnTo>
                    <a:pt x="27" y="252"/>
                  </a:lnTo>
                  <a:lnTo>
                    <a:pt x="27" y="252"/>
                  </a:lnTo>
                  <a:close/>
                  <a:moveTo>
                    <a:pt x="28" y="252"/>
                  </a:moveTo>
                  <a:lnTo>
                    <a:pt x="27" y="252"/>
                  </a:lnTo>
                  <a:lnTo>
                    <a:pt x="28" y="252"/>
                  </a:lnTo>
                  <a:close/>
                  <a:moveTo>
                    <a:pt x="29" y="252"/>
                  </a:moveTo>
                  <a:lnTo>
                    <a:pt x="28" y="252"/>
                  </a:lnTo>
                  <a:lnTo>
                    <a:pt x="29" y="252"/>
                  </a:lnTo>
                  <a:close/>
                  <a:moveTo>
                    <a:pt x="28" y="252"/>
                  </a:moveTo>
                  <a:lnTo>
                    <a:pt x="29" y="252"/>
                  </a:lnTo>
                  <a:lnTo>
                    <a:pt x="28" y="252"/>
                  </a:lnTo>
                  <a:close/>
                  <a:moveTo>
                    <a:pt x="28" y="252"/>
                  </a:moveTo>
                  <a:lnTo>
                    <a:pt x="27" y="252"/>
                  </a:lnTo>
                  <a:lnTo>
                    <a:pt x="28" y="252"/>
                  </a:lnTo>
                  <a:close/>
                  <a:moveTo>
                    <a:pt x="36" y="252"/>
                  </a:moveTo>
                  <a:lnTo>
                    <a:pt x="36" y="251"/>
                  </a:lnTo>
                  <a:lnTo>
                    <a:pt x="36" y="252"/>
                  </a:lnTo>
                  <a:close/>
                  <a:moveTo>
                    <a:pt x="36" y="251"/>
                  </a:moveTo>
                  <a:lnTo>
                    <a:pt x="36" y="252"/>
                  </a:lnTo>
                  <a:lnTo>
                    <a:pt x="36" y="251"/>
                  </a:lnTo>
                  <a:close/>
                  <a:moveTo>
                    <a:pt x="31" y="252"/>
                  </a:moveTo>
                  <a:lnTo>
                    <a:pt x="30" y="252"/>
                  </a:lnTo>
                  <a:lnTo>
                    <a:pt x="31" y="251"/>
                  </a:lnTo>
                  <a:lnTo>
                    <a:pt x="31" y="252"/>
                  </a:lnTo>
                  <a:close/>
                  <a:moveTo>
                    <a:pt x="31" y="252"/>
                  </a:moveTo>
                  <a:lnTo>
                    <a:pt x="31" y="251"/>
                  </a:lnTo>
                  <a:lnTo>
                    <a:pt x="31" y="252"/>
                  </a:lnTo>
                  <a:close/>
                  <a:moveTo>
                    <a:pt x="36" y="251"/>
                  </a:moveTo>
                  <a:lnTo>
                    <a:pt x="37" y="251"/>
                  </a:lnTo>
                  <a:lnTo>
                    <a:pt x="36" y="251"/>
                  </a:lnTo>
                  <a:close/>
                  <a:moveTo>
                    <a:pt x="31" y="251"/>
                  </a:moveTo>
                  <a:lnTo>
                    <a:pt x="30" y="251"/>
                  </a:lnTo>
                  <a:lnTo>
                    <a:pt x="31" y="251"/>
                  </a:lnTo>
                  <a:close/>
                  <a:moveTo>
                    <a:pt x="31" y="251"/>
                  </a:moveTo>
                  <a:lnTo>
                    <a:pt x="31" y="251"/>
                  </a:lnTo>
                  <a:lnTo>
                    <a:pt x="31" y="251"/>
                  </a:lnTo>
                  <a:close/>
                  <a:moveTo>
                    <a:pt x="31" y="251"/>
                  </a:moveTo>
                  <a:lnTo>
                    <a:pt x="31" y="251"/>
                  </a:lnTo>
                  <a:lnTo>
                    <a:pt x="31" y="251"/>
                  </a:lnTo>
                  <a:close/>
                  <a:moveTo>
                    <a:pt x="31" y="251"/>
                  </a:moveTo>
                  <a:lnTo>
                    <a:pt x="31" y="251"/>
                  </a:lnTo>
                  <a:lnTo>
                    <a:pt x="31" y="251"/>
                  </a:lnTo>
                  <a:close/>
                  <a:moveTo>
                    <a:pt x="31" y="251"/>
                  </a:moveTo>
                  <a:lnTo>
                    <a:pt x="31" y="251"/>
                  </a:lnTo>
                  <a:lnTo>
                    <a:pt x="31" y="251"/>
                  </a:lnTo>
                  <a:close/>
                  <a:moveTo>
                    <a:pt x="31" y="251"/>
                  </a:moveTo>
                  <a:lnTo>
                    <a:pt x="31" y="251"/>
                  </a:lnTo>
                  <a:lnTo>
                    <a:pt x="31" y="251"/>
                  </a:lnTo>
                  <a:close/>
                  <a:moveTo>
                    <a:pt x="31" y="251"/>
                  </a:moveTo>
                  <a:lnTo>
                    <a:pt x="31" y="251"/>
                  </a:lnTo>
                  <a:lnTo>
                    <a:pt x="31" y="251"/>
                  </a:lnTo>
                  <a:close/>
                  <a:moveTo>
                    <a:pt x="31" y="251"/>
                  </a:moveTo>
                  <a:lnTo>
                    <a:pt x="31" y="251"/>
                  </a:lnTo>
                  <a:lnTo>
                    <a:pt x="31" y="250"/>
                  </a:lnTo>
                  <a:lnTo>
                    <a:pt x="31" y="251"/>
                  </a:lnTo>
                  <a:close/>
                  <a:moveTo>
                    <a:pt x="31" y="251"/>
                  </a:moveTo>
                  <a:lnTo>
                    <a:pt x="31" y="250"/>
                  </a:lnTo>
                  <a:lnTo>
                    <a:pt x="31" y="251"/>
                  </a:lnTo>
                  <a:close/>
                  <a:moveTo>
                    <a:pt x="32" y="250"/>
                  </a:moveTo>
                  <a:lnTo>
                    <a:pt x="31" y="250"/>
                  </a:lnTo>
                  <a:lnTo>
                    <a:pt x="32" y="250"/>
                  </a:lnTo>
                  <a:close/>
                  <a:moveTo>
                    <a:pt x="31" y="250"/>
                  </a:moveTo>
                  <a:lnTo>
                    <a:pt x="31" y="250"/>
                  </a:lnTo>
                  <a:lnTo>
                    <a:pt x="31" y="250"/>
                  </a:lnTo>
                  <a:close/>
                  <a:moveTo>
                    <a:pt x="32" y="250"/>
                  </a:moveTo>
                  <a:lnTo>
                    <a:pt x="31" y="250"/>
                  </a:lnTo>
                  <a:lnTo>
                    <a:pt x="32" y="250"/>
                  </a:lnTo>
                  <a:close/>
                  <a:moveTo>
                    <a:pt x="31" y="250"/>
                  </a:moveTo>
                  <a:lnTo>
                    <a:pt x="31" y="250"/>
                  </a:lnTo>
                  <a:lnTo>
                    <a:pt x="31" y="250"/>
                  </a:lnTo>
                  <a:close/>
                  <a:moveTo>
                    <a:pt x="32" y="250"/>
                  </a:moveTo>
                  <a:lnTo>
                    <a:pt x="32" y="250"/>
                  </a:lnTo>
                  <a:lnTo>
                    <a:pt x="32" y="250"/>
                  </a:lnTo>
                  <a:close/>
                  <a:moveTo>
                    <a:pt x="32" y="250"/>
                  </a:moveTo>
                  <a:lnTo>
                    <a:pt x="31" y="250"/>
                  </a:lnTo>
                  <a:lnTo>
                    <a:pt x="32" y="250"/>
                  </a:lnTo>
                  <a:close/>
                  <a:moveTo>
                    <a:pt x="31" y="250"/>
                  </a:moveTo>
                  <a:lnTo>
                    <a:pt x="31" y="250"/>
                  </a:lnTo>
                  <a:lnTo>
                    <a:pt x="31" y="250"/>
                  </a:lnTo>
                  <a:close/>
                  <a:moveTo>
                    <a:pt x="32" y="250"/>
                  </a:moveTo>
                  <a:lnTo>
                    <a:pt x="31" y="250"/>
                  </a:lnTo>
                  <a:lnTo>
                    <a:pt x="32" y="250"/>
                  </a:lnTo>
                  <a:close/>
                  <a:moveTo>
                    <a:pt x="31" y="250"/>
                  </a:moveTo>
                  <a:lnTo>
                    <a:pt x="31" y="250"/>
                  </a:lnTo>
                  <a:lnTo>
                    <a:pt x="31" y="250"/>
                  </a:lnTo>
                  <a:close/>
                  <a:moveTo>
                    <a:pt x="31" y="250"/>
                  </a:moveTo>
                  <a:lnTo>
                    <a:pt x="32" y="250"/>
                  </a:lnTo>
                  <a:lnTo>
                    <a:pt x="31" y="250"/>
                  </a:lnTo>
                  <a:close/>
                  <a:moveTo>
                    <a:pt x="32" y="250"/>
                  </a:moveTo>
                  <a:lnTo>
                    <a:pt x="31" y="250"/>
                  </a:lnTo>
                  <a:lnTo>
                    <a:pt x="32" y="250"/>
                  </a:lnTo>
                  <a:close/>
                  <a:moveTo>
                    <a:pt x="36" y="250"/>
                  </a:moveTo>
                  <a:lnTo>
                    <a:pt x="36" y="249"/>
                  </a:lnTo>
                  <a:lnTo>
                    <a:pt x="36" y="250"/>
                  </a:lnTo>
                  <a:close/>
                  <a:moveTo>
                    <a:pt x="36" y="250"/>
                  </a:moveTo>
                  <a:lnTo>
                    <a:pt x="36" y="249"/>
                  </a:lnTo>
                  <a:lnTo>
                    <a:pt x="36" y="250"/>
                  </a:lnTo>
                  <a:close/>
                  <a:moveTo>
                    <a:pt x="33" y="249"/>
                  </a:moveTo>
                  <a:lnTo>
                    <a:pt x="33" y="250"/>
                  </a:lnTo>
                  <a:lnTo>
                    <a:pt x="33" y="249"/>
                  </a:lnTo>
                  <a:close/>
                  <a:moveTo>
                    <a:pt x="38" y="249"/>
                  </a:moveTo>
                  <a:lnTo>
                    <a:pt x="38" y="250"/>
                  </a:lnTo>
                  <a:lnTo>
                    <a:pt x="38" y="249"/>
                  </a:lnTo>
                  <a:close/>
                  <a:moveTo>
                    <a:pt x="33" y="250"/>
                  </a:moveTo>
                  <a:lnTo>
                    <a:pt x="33" y="249"/>
                  </a:lnTo>
                  <a:lnTo>
                    <a:pt x="33" y="250"/>
                  </a:lnTo>
                  <a:close/>
                  <a:moveTo>
                    <a:pt x="33" y="249"/>
                  </a:moveTo>
                  <a:lnTo>
                    <a:pt x="33" y="250"/>
                  </a:lnTo>
                  <a:lnTo>
                    <a:pt x="33" y="249"/>
                  </a:lnTo>
                  <a:close/>
                  <a:moveTo>
                    <a:pt x="34" y="249"/>
                  </a:moveTo>
                  <a:lnTo>
                    <a:pt x="33" y="249"/>
                  </a:lnTo>
                  <a:lnTo>
                    <a:pt x="34" y="249"/>
                  </a:lnTo>
                  <a:close/>
                  <a:moveTo>
                    <a:pt x="33" y="249"/>
                  </a:moveTo>
                  <a:lnTo>
                    <a:pt x="32" y="249"/>
                  </a:lnTo>
                  <a:lnTo>
                    <a:pt x="33" y="249"/>
                  </a:lnTo>
                  <a:close/>
                  <a:moveTo>
                    <a:pt x="35" y="249"/>
                  </a:moveTo>
                  <a:lnTo>
                    <a:pt x="35" y="249"/>
                  </a:lnTo>
                  <a:lnTo>
                    <a:pt x="35" y="249"/>
                  </a:lnTo>
                  <a:close/>
                  <a:moveTo>
                    <a:pt x="31" y="249"/>
                  </a:moveTo>
                  <a:lnTo>
                    <a:pt x="30" y="249"/>
                  </a:lnTo>
                  <a:lnTo>
                    <a:pt x="31" y="249"/>
                  </a:lnTo>
                  <a:close/>
                  <a:moveTo>
                    <a:pt x="39" y="249"/>
                  </a:moveTo>
                  <a:lnTo>
                    <a:pt x="39" y="249"/>
                  </a:lnTo>
                  <a:lnTo>
                    <a:pt x="39" y="249"/>
                  </a:lnTo>
                  <a:close/>
                  <a:moveTo>
                    <a:pt x="35" y="249"/>
                  </a:moveTo>
                  <a:lnTo>
                    <a:pt x="35" y="249"/>
                  </a:lnTo>
                  <a:lnTo>
                    <a:pt x="35" y="249"/>
                  </a:lnTo>
                  <a:close/>
                  <a:moveTo>
                    <a:pt x="32" y="249"/>
                  </a:moveTo>
                  <a:lnTo>
                    <a:pt x="32" y="249"/>
                  </a:lnTo>
                  <a:lnTo>
                    <a:pt x="32" y="249"/>
                  </a:lnTo>
                  <a:close/>
                  <a:moveTo>
                    <a:pt x="33" y="249"/>
                  </a:moveTo>
                  <a:lnTo>
                    <a:pt x="33" y="249"/>
                  </a:lnTo>
                  <a:lnTo>
                    <a:pt x="33" y="249"/>
                  </a:lnTo>
                  <a:close/>
                  <a:moveTo>
                    <a:pt x="39" y="249"/>
                  </a:moveTo>
                  <a:lnTo>
                    <a:pt x="39" y="249"/>
                  </a:lnTo>
                  <a:lnTo>
                    <a:pt x="39" y="249"/>
                  </a:lnTo>
                  <a:close/>
                  <a:moveTo>
                    <a:pt x="35" y="249"/>
                  </a:moveTo>
                  <a:lnTo>
                    <a:pt x="35" y="249"/>
                  </a:lnTo>
                  <a:lnTo>
                    <a:pt x="35" y="249"/>
                  </a:lnTo>
                  <a:lnTo>
                    <a:pt x="35" y="249"/>
                  </a:lnTo>
                  <a:close/>
                  <a:moveTo>
                    <a:pt x="34" y="249"/>
                  </a:moveTo>
                  <a:lnTo>
                    <a:pt x="34" y="249"/>
                  </a:lnTo>
                  <a:lnTo>
                    <a:pt x="33" y="249"/>
                  </a:lnTo>
                  <a:lnTo>
                    <a:pt x="34" y="249"/>
                  </a:lnTo>
                  <a:close/>
                  <a:moveTo>
                    <a:pt x="39" y="249"/>
                  </a:moveTo>
                  <a:lnTo>
                    <a:pt x="39" y="249"/>
                  </a:lnTo>
                  <a:lnTo>
                    <a:pt x="39" y="249"/>
                  </a:lnTo>
                  <a:close/>
                  <a:moveTo>
                    <a:pt x="31" y="249"/>
                  </a:moveTo>
                  <a:lnTo>
                    <a:pt x="31" y="249"/>
                  </a:lnTo>
                  <a:lnTo>
                    <a:pt x="31" y="249"/>
                  </a:lnTo>
                  <a:close/>
                  <a:moveTo>
                    <a:pt x="36" y="249"/>
                  </a:moveTo>
                  <a:lnTo>
                    <a:pt x="36" y="249"/>
                  </a:lnTo>
                  <a:lnTo>
                    <a:pt x="36" y="249"/>
                  </a:lnTo>
                  <a:close/>
                  <a:moveTo>
                    <a:pt x="33" y="249"/>
                  </a:moveTo>
                  <a:lnTo>
                    <a:pt x="33" y="249"/>
                  </a:lnTo>
                  <a:lnTo>
                    <a:pt x="33" y="249"/>
                  </a:lnTo>
                  <a:close/>
                  <a:moveTo>
                    <a:pt x="34" y="249"/>
                  </a:moveTo>
                  <a:lnTo>
                    <a:pt x="34" y="249"/>
                  </a:lnTo>
                  <a:lnTo>
                    <a:pt x="34" y="249"/>
                  </a:lnTo>
                  <a:close/>
                  <a:moveTo>
                    <a:pt x="35" y="249"/>
                  </a:moveTo>
                  <a:lnTo>
                    <a:pt x="34" y="249"/>
                  </a:lnTo>
                  <a:lnTo>
                    <a:pt x="35" y="249"/>
                  </a:lnTo>
                  <a:close/>
                  <a:moveTo>
                    <a:pt x="32" y="249"/>
                  </a:moveTo>
                  <a:lnTo>
                    <a:pt x="32" y="248"/>
                  </a:lnTo>
                  <a:lnTo>
                    <a:pt x="32" y="249"/>
                  </a:lnTo>
                  <a:close/>
                  <a:moveTo>
                    <a:pt x="35" y="248"/>
                  </a:moveTo>
                  <a:lnTo>
                    <a:pt x="35" y="249"/>
                  </a:lnTo>
                  <a:lnTo>
                    <a:pt x="35" y="248"/>
                  </a:lnTo>
                  <a:close/>
                  <a:moveTo>
                    <a:pt x="32" y="248"/>
                  </a:moveTo>
                  <a:lnTo>
                    <a:pt x="32" y="249"/>
                  </a:lnTo>
                  <a:lnTo>
                    <a:pt x="32" y="248"/>
                  </a:lnTo>
                  <a:close/>
                  <a:moveTo>
                    <a:pt x="32" y="248"/>
                  </a:moveTo>
                  <a:lnTo>
                    <a:pt x="32" y="249"/>
                  </a:lnTo>
                  <a:lnTo>
                    <a:pt x="32" y="248"/>
                  </a:lnTo>
                  <a:close/>
                  <a:moveTo>
                    <a:pt x="33" y="248"/>
                  </a:moveTo>
                  <a:lnTo>
                    <a:pt x="32" y="248"/>
                  </a:lnTo>
                  <a:lnTo>
                    <a:pt x="33" y="248"/>
                  </a:lnTo>
                  <a:close/>
                  <a:moveTo>
                    <a:pt x="45" y="248"/>
                  </a:moveTo>
                  <a:lnTo>
                    <a:pt x="44" y="248"/>
                  </a:lnTo>
                  <a:lnTo>
                    <a:pt x="45" y="248"/>
                  </a:lnTo>
                  <a:close/>
                  <a:moveTo>
                    <a:pt x="33" y="248"/>
                  </a:moveTo>
                  <a:lnTo>
                    <a:pt x="32" y="248"/>
                  </a:lnTo>
                  <a:lnTo>
                    <a:pt x="33" y="248"/>
                  </a:lnTo>
                  <a:close/>
                  <a:moveTo>
                    <a:pt x="32" y="248"/>
                  </a:moveTo>
                  <a:lnTo>
                    <a:pt x="33" y="248"/>
                  </a:lnTo>
                  <a:lnTo>
                    <a:pt x="32" y="248"/>
                  </a:lnTo>
                  <a:close/>
                  <a:moveTo>
                    <a:pt x="34" y="248"/>
                  </a:moveTo>
                  <a:lnTo>
                    <a:pt x="33" y="248"/>
                  </a:lnTo>
                  <a:lnTo>
                    <a:pt x="34" y="248"/>
                  </a:lnTo>
                  <a:close/>
                  <a:moveTo>
                    <a:pt x="32" y="248"/>
                  </a:moveTo>
                  <a:lnTo>
                    <a:pt x="32" y="248"/>
                  </a:lnTo>
                  <a:lnTo>
                    <a:pt x="32" y="248"/>
                  </a:lnTo>
                  <a:close/>
                  <a:moveTo>
                    <a:pt x="32" y="248"/>
                  </a:moveTo>
                  <a:lnTo>
                    <a:pt x="32" y="248"/>
                  </a:lnTo>
                  <a:lnTo>
                    <a:pt x="32" y="248"/>
                  </a:lnTo>
                  <a:close/>
                  <a:moveTo>
                    <a:pt x="32" y="248"/>
                  </a:moveTo>
                  <a:lnTo>
                    <a:pt x="32" y="248"/>
                  </a:lnTo>
                  <a:lnTo>
                    <a:pt x="32" y="248"/>
                  </a:lnTo>
                  <a:close/>
                  <a:moveTo>
                    <a:pt x="31" y="248"/>
                  </a:moveTo>
                  <a:lnTo>
                    <a:pt x="31" y="248"/>
                  </a:lnTo>
                  <a:lnTo>
                    <a:pt x="31" y="248"/>
                  </a:lnTo>
                  <a:close/>
                  <a:moveTo>
                    <a:pt x="32" y="248"/>
                  </a:moveTo>
                  <a:lnTo>
                    <a:pt x="32" y="248"/>
                  </a:lnTo>
                  <a:lnTo>
                    <a:pt x="32" y="248"/>
                  </a:lnTo>
                  <a:close/>
                  <a:moveTo>
                    <a:pt x="34" y="248"/>
                  </a:moveTo>
                  <a:lnTo>
                    <a:pt x="34" y="248"/>
                  </a:lnTo>
                  <a:lnTo>
                    <a:pt x="34" y="248"/>
                  </a:lnTo>
                  <a:close/>
                  <a:moveTo>
                    <a:pt x="32" y="248"/>
                  </a:moveTo>
                  <a:lnTo>
                    <a:pt x="32" y="248"/>
                  </a:lnTo>
                  <a:lnTo>
                    <a:pt x="32" y="248"/>
                  </a:lnTo>
                  <a:close/>
                  <a:moveTo>
                    <a:pt x="35" y="248"/>
                  </a:moveTo>
                  <a:lnTo>
                    <a:pt x="35" y="248"/>
                  </a:lnTo>
                  <a:lnTo>
                    <a:pt x="35" y="248"/>
                  </a:lnTo>
                  <a:close/>
                  <a:moveTo>
                    <a:pt x="31" y="248"/>
                  </a:moveTo>
                  <a:lnTo>
                    <a:pt x="31" y="248"/>
                  </a:lnTo>
                  <a:lnTo>
                    <a:pt x="31" y="248"/>
                  </a:lnTo>
                  <a:lnTo>
                    <a:pt x="31" y="248"/>
                  </a:lnTo>
                  <a:lnTo>
                    <a:pt x="31" y="248"/>
                  </a:lnTo>
                  <a:close/>
                  <a:moveTo>
                    <a:pt x="32" y="248"/>
                  </a:moveTo>
                  <a:lnTo>
                    <a:pt x="32" y="248"/>
                  </a:lnTo>
                  <a:lnTo>
                    <a:pt x="32" y="248"/>
                  </a:lnTo>
                  <a:close/>
                  <a:moveTo>
                    <a:pt x="34" y="248"/>
                  </a:moveTo>
                  <a:lnTo>
                    <a:pt x="34" y="248"/>
                  </a:lnTo>
                  <a:lnTo>
                    <a:pt x="34" y="248"/>
                  </a:lnTo>
                  <a:close/>
                  <a:moveTo>
                    <a:pt x="32" y="248"/>
                  </a:moveTo>
                  <a:lnTo>
                    <a:pt x="31" y="248"/>
                  </a:lnTo>
                  <a:lnTo>
                    <a:pt x="32" y="248"/>
                  </a:lnTo>
                  <a:close/>
                  <a:moveTo>
                    <a:pt x="34" y="248"/>
                  </a:moveTo>
                  <a:lnTo>
                    <a:pt x="33" y="248"/>
                  </a:lnTo>
                  <a:lnTo>
                    <a:pt x="34" y="248"/>
                  </a:lnTo>
                  <a:close/>
                  <a:moveTo>
                    <a:pt x="35" y="248"/>
                  </a:moveTo>
                  <a:lnTo>
                    <a:pt x="35" y="248"/>
                  </a:lnTo>
                  <a:lnTo>
                    <a:pt x="35" y="248"/>
                  </a:lnTo>
                  <a:close/>
                  <a:moveTo>
                    <a:pt x="32" y="248"/>
                  </a:moveTo>
                  <a:lnTo>
                    <a:pt x="32" y="248"/>
                  </a:lnTo>
                  <a:lnTo>
                    <a:pt x="32" y="248"/>
                  </a:lnTo>
                  <a:close/>
                  <a:moveTo>
                    <a:pt x="34" y="248"/>
                  </a:moveTo>
                  <a:lnTo>
                    <a:pt x="33" y="248"/>
                  </a:lnTo>
                  <a:lnTo>
                    <a:pt x="34" y="248"/>
                  </a:lnTo>
                  <a:close/>
                  <a:moveTo>
                    <a:pt x="36" y="248"/>
                  </a:moveTo>
                  <a:lnTo>
                    <a:pt x="35" y="248"/>
                  </a:lnTo>
                  <a:lnTo>
                    <a:pt x="36" y="248"/>
                  </a:lnTo>
                  <a:close/>
                  <a:moveTo>
                    <a:pt x="36" y="248"/>
                  </a:moveTo>
                  <a:lnTo>
                    <a:pt x="35" y="248"/>
                  </a:lnTo>
                  <a:lnTo>
                    <a:pt x="36" y="248"/>
                  </a:lnTo>
                  <a:close/>
                  <a:moveTo>
                    <a:pt x="32" y="247"/>
                  </a:moveTo>
                  <a:lnTo>
                    <a:pt x="32" y="248"/>
                  </a:lnTo>
                  <a:lnTo>
                    <a:pt x="32" y="247"/>
                  </a:lnTo>
                  <a:close/>
                  <a:moveTo>
                    <a:pt x="35" y="247"/>
                  </a:moveTo>
                  <a:lnTo>
                    <a:pt x="36" y="248"/>
                  </a:lnTo>
                  <a:lnTo>
                    <a:pt x="35" y="248"/>
                  </a:lnTo>
                  <a:lnTo>
                    <a:pt x="35" y="247"/>
                  </a:lnTo>
                  <a:close/>
                  <a:moveTo>
                    <a:pt x="34" y="248"/>
                  </a:moveTo>
                  <a:lnTo>
                    <a:pt x="34" y="247"/>
                  </a:lnTo>
                  <a:lnTo>
                    <a:pt x="34" y="248"/>
                  </a:lnTo>
                  <a:close/>
                  <a:moveTo>
                    <a:pt x="35" y="248"/>
                  </a:moveTo>
                  <a:lnTo>
                    <a:pt x="35" y="247"/>
                  </a:lnTo>
                  <a:lnTo>
                    <a:pt x="35" y="248"/>
                  </a:lnTo>
                  <a:close/>
                  <a:moveTo>
                    <a:pt x="35" y="247"/>
                  </a:moveTo>
                  <a:lnTo>
                    <a:pt x="35" y="248"/>
                  </a:lnTo>
                  <a:lnTo>
                    <a:pt x="35" y="247"/>
                  </a:lnTo>
                  <a:close/>
                  <a:moveTo>
                    <a:pt x="40" y="248"/>
                  </a:moveTo>
                  <a:lnTo>
                    <a:pt x="40" y="247"/>
                  </a:lnTo>
                  <a:lnTo>
                    <a:pt x="40" y="248"/>
                  </a:lnTo>
                  <a:close/>
                  <a:moveTo>
                    <a:pt x="35" y="247"/>
                  </a:moveTo>
                  <a:lnTo>
                    <a:pt x="35" y="248"/>
                  </a:lnTo>
                  <a:lnTo>
                    <a:pt x="35" y="247"/>
                  </a:lnTo>
                  <a:close/>
                  <a:moveTo>
                    <a:pt x="31" y="248"/>
                  </a:moveTo>
                  <a:lnTo>
                    <a:pt x="31" y="247"/>
                  </a:lnTo>
                  <a:lnTo>
                    <a:pt x="31" y="248"/>
                  </a:lnTo>
                  <a:close/>
                  <a:moveTo>
                    <a:pt x="35" y="247"/>
                  </a:moveTo>
                  <a:lnTo>
                    <a:pt x="36" y="247"/>
                  </a:lnTo>
                  <a:lnTo>
                    <a:pt x="35" y="247"/>
                  </a:lnTo>
                  <a:close/>
                  <a:moveTo>
                    <a:pt x="34" y="247"/>
                  </a:moveTo>
                  <a:lnTo>
                    <a:pt x="34" y="247"/>
                  </a:lnTo>
                  <a:lnTo>
                    <a:pt x="34" y="247"/>
                  </a:lnTo>
                  <a:close/>
                  <a:moveTo>
                    <a:pt x="34" y="247"/>
                  </a:moveTo>
                  <a:lnTo>
                    <a:pt x="34" y="247"/>
                  </a:lnTo>
                  <a:lnTo>
                    <a:pt x="34" y="247"/>
                  </a:lnTo>
                  <a:close/>
                  <a:moveTo>
                    <a:pt x="31" y="247"/>
                  </a:moveTo>
                  <a:lnTo>
                    <a:pt x="31" y="247"/>
                  </a:lnTo>
                  <a:lnTo>
                    <a:pt x="31" y="247"/>
                  </a:lnTo>
                  <a:close/>
                  <a:moveTo>
                    <a:pt x="32" y="247"/>
                  </a:moveTo>
                  <a:lnTo>
                    <a:pt x="31" y="247"/>
                  </a:lnTo>
                  <a:lnTo>
                    <a:pt x="32" y="247"/>
                  </a:lnTo>
                  <a:close/>
                  <a:moveTo>
                    <a:pt x="41" y="247"/>
                  </a:moveTo>
                  <a:lnTo>
                    <a:pt x="40" y="247"/>
                  </a:lnTo>
                  <a:lnTo>
                    <a:pt x="41" y="247"/>
                  </a:lnTo>
                  <a:close/>
                  <a:moveTo>
                    <a:pt x="41" y="247"/>
                  </a:moveTo>
                  <a:lnTo>
                    <a:pt x="40" y="247"/>
                  </a:lnTo>
                  <a:lnTo>
                    <a:pt x="41" y="247"/>
                  </a:lnTo>
                  <a:close/>
                  <a:moveTo>
                    <a:pt x="41" y="247"/>
                  </a:moveTo>
                  <a:lnTo>
                    <a:pt x="41" y="247"/>
                  </a:lnTo>
                  <a:lnTo>
                    <a:pt x="41" y="247"/>
                  </a:lnTo>
                  <a:close/>
                  <a:moveTo>
                    <a:pt x="41" y="247"/>
                  </a:moveTo>
                  <a:lnTo>
                    <a:pt x="41" y="247"/>
                  </a:lnTo>
                  <a:lnTo>
                    <a:pt x="41" y="247"/>
                  </a:lnTo>
                  <a:close/>
                  <a:moveTo>
                    <a:pt x="32" y="247"/>
                  </a:moveTo>
                  <a:lnTo>
                    <a:pt x="32" y="247"/>
                  </a:lnTo>
                  <a:lnTo>
                    <a:pt x="32" y="247"/>
                  </a:lnTo>
                  <a:close/>
                  <a:moveTo>
                    <a:pt x="33" y="247"/>
                  </a:moveTo>
                  <a:lnTo>
                    <a:pt x="33" y="247"/>
                  </a:lnTo>
                  <a:lnTo>
                    <a:pt x="33" y="247"/>
                  </a:lnTo>
                  <a:close/>
                  <a:moveTo>
                    <a:pt x="41" y="247"/>
                  </a:moveTo>
                  <a:lnTo>
                    <a:pt x="41" y="247"/>
                  </a:lnTo>
                  <a:lnTo>
                    <a:pt x="41" y="247"/>
                  </a:lnTo>
                  <a:close/>
                  <a:moveTo>
                    <a:pt x="31" y="247"/>
                  </a:moveTo>
                  <a:lnTo>
                    <a:pt x="31" y="247"/>
                  </a:lnTo>
                  <a:lnTo>
                    <a:pt x="31" y="247"/>
                  </a:lnTo>
                  <a:close/>
                  <a:moveTo>
                    <a:pt x="34" y="247"/>
                  </a:moveTo>
                  <a:lnTo>
                    <a:pt x="34" y="247"/>
                  </a:lnTo>
                  <a:lnTo>
                    <a:pt x="34" y="247"/>
                  </a:lnTo>
                  <a:close/>
                  <a:moveTo>
                    <a:pt x="32" y="247"/>
                  </a:moveTo>
                  <a:lnTo>
                    <a:pt x="32" y="247"/>
                  </a:lnTo>
                  <a:lnTo>
                    <a:pt x="32" y="247"/>
                  </a:lnTo>
                  <a:close/>
                  <a:moveTo>
                    <a:pt x="41" y="247"/>
                  </a:moveTo>
                  <a:lnTo>
                    <a:pt x="41" y="247"/>
                  </a:lnTo>
                  <a:lnTo>
                    <a:pt x="41" y="247"/>
                  </a:lnTo>
                  <a:close/>
                  <a:moveTo>
                    <a:pt x="32" y="247"/>
                  </a:moveTo>
                  <a:lnTo>
                    <a:pt x="32" y="247"/>
                  </a:lnTo>
                  <a:lnTo>
                    <a:pt x="31" y="247"/>
                  </a:lnTo>
                  <a:lnTo>
                    <a:pt x="31" y="247"/>
                  </a:lnTo>
                  <a:lnTo>
                    <a:pt x="32" y="247"/>
                  </a:lnTo>
                  <a:close/>
                  <a:moveTo>
                    <a:pt x="32" y="247"/>
                  </a:moveTo>
                  <a:lnTo>
                    <a:pt x="31" y="247"/>
                  </a:lnTo>
                  <a:lnTo>
                    <a:pt x="32" y="247"/>
                  </a:lnTo>
                  <a:close/>
                  <a:moveTo>
                    <a:pt x="32" y="247"/>
                  </a:moveTo>
                  <a:lnTo>
                    <a:pt x="32" y="247"/>
                  </a:lnTo>
                  <a:lnTo>
                    <a:pt x="32" y="247"/>
                  </a:lnTo>
                  <a:close/>
                  <a:moveTo>
                    <a:pt x="32" y="247"/>
                  </a:moveTo>
                  <a:lnTo>
                    <a:pt x="31" y="247"/>
                  </a:lnTo>
                  <a:lnTo>
                    <a:pt x="32" y="247"/>
                  </a:lnTo>
                  <a:close/>
                  <a:moveTo>
                    <a:pt x="32" y="247"/>
                  </a:moveTo>
                  <a:lnTo>
                    <a:pt x="32" y="247"/>
                  </a:lnTo>
                  <a:lnTo>
                    <a:pt x="32" y="247"/>
                  </a:lnTo>
                  <a:close/>
                  <a:moveTo>
                    <a:pt x="32" y="247"/>
                  </a:moveTo>
                  <a:lnTo>
                    <a:pt x="32" y="247"/>
                  </a:lnTo>
                  <a:lnTo>
                    <a:pt x="32" y="247"/>
                  </a:lnTo>
                  <a:close/>
                  <a:moveTo>
                    <a:pt x="33" y="247"/>
                  </a:moveTo>
                  <a:lnTo>
                    <a:pt x="32" y="247"/>
                  </a:lnTo>
                  <a:lnTo>
                    <a:pt x="33" y="247"/>
                  </a:lnTo>
                  <a:lnTo>
                    <a:pt x="32" y="247"/>
                  </a:lnTo>
                  <a:lnTo>
                    <a:pt x="33" y="247"/>
                  </a:lnTo>
                  <a:close/>
                  <a:moveTo>
                    <a:pt x="42" y="247"/>
                  </a:moveTo>
                  <a:lnTo>
                    <a:pt x="42" y="247"/>
                  </a:lnTo>
                  <a:lnTo>
                    <a:pt x="42" y="247"/>
                  </a:lnTo>
                  <a:close/>
                  <a:moveTo>
                    <a:pt x="33" y="247"/>
                  </a:moveTo>
                  <a:lnTo>
                    <a:pt x="32" y="247"/>
                  </a:lnTo>
                  <a:lnTo>
                    <a:pt x="33" y="247"/>
                  </a:lnTo>
                  <a:close/>
                  <a:moveTo>
                    <a:pt x="33" y="247"/>
                  </a:moveTo>
                  <a:lnTo>
                    <a:pt x="32" y="247"/>
                  </a:lnTo>
                  <a:lnTo>
                    <a:pt x="33" y="247"/>
                  </a:lnTo>
                  <a:close/>
                  <a:moveTo>
                    <a:pt x="33" y="247"/>
                  </a:moveTo>
                  <a:lnTo>
                    <a:pt x="32" y="247"/>
                  </a:lnTo>
                  <a:lnTo>
                    <a:pt x="33" y="247"/>
                  </a:lnTo>
                  <a:close/>
                  <a:moveTo>
                    <a:pt x="32" y="246"/>
                  </a:moveTo>
                  <a:lnTo>
                    <a:pt x="32" y="247"/>
                  </a:lnTo>
                  <a:lnTo>
                    <a:pt x="32" y="246"/>
                  </a:lnTo>
                  <a:close/>
                  <a:moveTo>
                    <a:pt x="41" y="247"/>
                  </a:moveTo>
                  <a:lnTo>
                    <a:pt x="41" y="246"/>
                  </a:lnTo>
                  <a:lnTo>
                    <a:pt x="41" y="247"/>
                  </a:lnTo>
                  <a:close/>
                  <a:moveTo>
                    <a:pt x="42" y="247"/>
                  </a:moveTo>
                  <a:lnTo>
                    <a:pt x="42" y="246"/>
                  </a:lnTo>
                  <a:lnTo>
                    <a:pt x="42" y="247"/>
                  </a:lnTo>
                  <a:close/>
                  <a:moveTo>
                    <a:pt x="35" y="247"/>
                  </a:moveTo>
                  <a:lnTo>
                    <a:pt x="34" y="247"/>
                  </a:lnTo>
                  <a:lnTo>
                    <a:pt x="34" y="246"/>
                  </a:lnTo>
                  <a:lnTo>
                    <a:pt x="35" y="247"/>
                  </a:lnTo>
                  <a:close/>
                  <a:moveTo>
                    <a:pt x="32" y="246"/>
                  </a:moveTo>
                  <a:lnTo>
                    <a:pt x="32" y="247"/>
                  </a:lnTo>
                  <a:lnTo>
                    <a:pt x="32" y="246"/>
                  </a:lnTo>
                  <a:close/>
                  <a:moveTo>
                    <a:pt x="33" y="246"/>
                  </a:moveTo>
                  <a:lnTo>
                    <a:pt x="32" y="246"/>
                  </a:lnTo>
                  <a:lnTo>
                    <a:pt x="33" y="246"/>
                  </a:lnTo>
                  <a:close/>
                  <a:moveTo>
                    <a:pt x="32" y="246"/>
                  </a:moveTo>
                  <a:lnTo>
                    <a:pt x="32" y="247"/>
                  </a:lnTo>
                  <a:lnTo>
                    <a:pt x="32" y="246"/>
                  </a:lnTo>
                  <a:close/>
                  <a:moveTo>
                    <a:pt x="53" y="246"/>
                  </a:moveTo>
                  <a:lnTo>
                    <a:pt x="53" y="246"/>
                  </a:lnTo>
                  <a:lnTo>
                    <a:pt x="53" y="246"/>
                  </a:lnTo>
                  <a:close/>
                  <a:moveTo>
                    <a:pt x="35" y="246"/>
                  </a:moveTo>
                  <a:lnTo>
                    <a:pt x="35" y="246"/>
                  </a:lnTo>
                  <a:lnTo>
                    <a:pt x="35" y="246"/>
                  </a:lnTo>
                  <a:close/>
                  <a:moveTo>
                    <a:pt x="35" y="246"/>
                  </a:moveTo>
                  <a:lnTo>
                    <a:pt x="35" y="246"/>
                  </a:lnTo>
                  <a:lnTo>
                    <a:pt x="35" y="246"/>
                  </a:lnTo>
                  <a:close/>
                  <a:moveTo>
                    <a:pt x="35" y="246"/>
                  </a:moveTo>
                  <a:lnTo>
                    <a:pt x="36" y="246"/>
                  </a:lnTo>
                  <a:lnTo>
                    <a:pt x="35" y="246"/>
                  </a:lnTo>
                  <a:close/>
                  <a:moveTo>
                    <a:pt x="43" y="246"/>
                  </a:moveTo>
                  <a:lnTo>
                    <a:pt x="43" y="246"/>
                  </a:lnTo>
                  <a:lnTo>
                    <a:pt x="43" y="246"/>
                  </a:lnTo>
                  <a:close/>
                  <a:moveTo>
                    <a:pt x="43" y="245"/>
                  </a:moveTo>
                  <a:lnTo>
                    <a:pt x="43" y="246"/>
                  </a:lnTo>
                  <a:lnTo>
                    <a:pt x="43" y="245"/>
                  </a:lnTo>
                  <a:close/>
                  <a:moveTo>
                    <a:pt x="44" y="245"/>
                  </a:moveTo>
                  <a:lnTo>
                    <a:pt x="44" y="246"/>
                  </a:lnTo>
                  <a:lnTo>
                    <a:pt x="44" y="245"/>
                  </a:lnTo>
                  <a:close/>
                  <a:moveTo>
                    <a:pt x="36" y="245"/>
                  </a:moveTo>
                  <a:lnTo>
                    <a:pt x="35" y="245"/>
                  </a:lnTo>
                  <a:lnTo>
                    <a:pt x="36" y="245"/>
                  </a:lnTo>
                  <a:close/>
                  <a:moveTo>
                    <a:pt x="36" y="245"/>
                  </a:moveTo>
                  <a:lnTo>
                    <a:pt x="36" y="245"/>
                  </a:lnTo>
                  <a:lnTo>
                    <a:pt x="36" y="245"/>
                  </a:lnTo>
                  <a:close/>
                  <a:moveTo>
                    <a:pt x="36" y="245"/>
                  </a:moveTo>
                  <a:lnTo>
                    <a:pt x="36" y="245"/>
                  </a:lnTo>
                  <a:lnTo>
                    <a:pt x="36" y="245"/>
                  </a:lnTo>
                  <a:close/>
                  <a:moveTo>
                    <a:pt x="35" y="245"/>
                  </a:moveTo>
                  <a:lnTo>
                    <a:pt x="35" y="245"/>
                  </a:lnTo>
                  <a:lnTo>
                    <a:pt x="35" y="245"/>
                  </a:lnTo>
                  <a:lnTo>
                    <a:pt x="35" y="245"/>
                  </a:lnTo>
                  <a:lnTo>
                    <a:pt x="35" y="245"/>
                  </a:lnTo>
                  <a:close/>
                  <a:moveTo>
                    <a:pt x="41" y="245"/>
                  </a:moveTo>
                  <a:lnTo>
                    <a:pt x="41" y="245"/>
                  </a:lnTo>
                  <a:lnTo>
                    <a:pt x="41" y="245"/>
                  </a:lnTo>
                  <a:close/>
                  <a:moveTo>
                    <a:pt x="36" y="245"/>
                  </a:moveTo>
                  <a:lnTo>
                    <a:pt x="37" y="245"/>
                  </a:lnTo>
                  <a:lnTo>
                    <a:pt x="36" y="245"/>
                  </a:lnTo>
                  <a:close/>
                  <a:moveTo>
                    <a:pt x="36" y="245"/>
                  </a:moveTo>
                  <a:lnTo>
                    <a:pt x="36" y="245"/>
                  </a:lnTo>
                  <a:lnTo>
                    <a:pt x="36" y="245"/>
                  </a:lnTo>
                  <a:close/>
                  <a:moveTo>
                    <a:pt x="37" y="245"/>
                  </a:moveTo>
                  <a:lnTo>
                    <a:pt x="37" y="245"/>
                  </a:lnTo>
                  <a:lnTo>
                    <a:pt x="37" y="245"/>
                  </a:lnTo>
                  <a:close/>
                  <a:moveTo>
                    <a:pt x="35" y="245"/>
                  </a:moveTo>
                  <a:lnTo>
                    <a:pt x="35" y="245"/>
                  </a:lnTo>
                  <a:lnTo>
                    <a:pt x="35" y="245"/>
                  </a:lnTo>
                  <a:close/>
                  <a:moveTo>
                    <a:pt x="36" y="245"/>
                  </a:moveTo>
                  <a:lnTo>
                    <a:pt x="36" y="245"/>
                  </a:lnTo>
                  <a:lnTo>
                    <a:pt x="36" y="245"/>
                  </a:lnTo>
                  <a:close/>
                  <a:moveTo>
                    <a:pt x="36" y="245"/>
                  </a:moveTo>
                  <a:lnTo>
                    <a:pt x="36" y="245"/>
                  </a:lnTo>
                  <a:lnTo>
                    <a:pt x="36" y="245"/>
                  </a:lnTo>
                  <a:close/>
                  <a:moveTo>
                    <a:pt x="41" y="245"/>
                  </a:moveTo>
                  <a:lnTo>
                    <a:pt x="41" y="245"/>
                  </a:lnTo>
                  <a:lnTo>
                    <a:pt x="41" y="245"/>
                  </a:lnTo>
                  <a:close/>
                  <a:moveTo>
                    <a:pt x="36" y="245"/>
                  </a:moveTo>
                  <a:lnTo>
                    <a:pt x="36" y="245"/>
                  </a:lnTo>
                  <a:lnTo>
                    <a:pt x="36" y="245"/>
                  </a:lnTo>
                  <a:close/>
                  <a:moveTo>
                    <a:pt x="36" y="245"/>
                  </a:moveTo>
                  <a:lnTo>
                    <a:pt x="36" y="245"/>
                  </a:lnTo>
                  <a:lnTo>
                    <a:pt x="36" y="245"/>
                  </a:lnTo>
                  <a:close/>
                  <a:moveTo>
                    <a:pt x="38" y="245"/>
                  </a:moveTo>
                  <a:lnTo>
                    <a:pt x="37" y="245"/>
                  </a:lnTo>
                  <a:lnTo>
                    <a:pt x="38" y="245"/>
                  </a:lnTo>
                  <a:close/>
                  <a:moveTo>
                    <a:pt x="37" y="244"/>
                  </a:moveTo>
                  <a:lnTo>
                    <a:pt x="37" y="245"/>
                  </a:lnTo>
                  <a:lnTo>
                    <a:pt x="37" y="244"/>
                  </a:lnTo>
                  <a:close/>
                  <a:moveTo>
                    <a:pt x="54" y="244"/>
                  </a:moveTo>
                  <a:lnTo>
                    <a:pt x="55" y="244"/>
                  </a:lnTo>
                  <a:lnTo>
                    <a:pt x="54" y="244"/>
                  </a:lnTo>
                  <a:close/>
                  <a:moveTo>
                    <a:pt x="45" y="244"/>
                  </a:moveTo>
                  <a:lnTo>
                    <a:pt x="44" y="244"/>
                  </a:lnTo>
                  <a:lnTo>
                    <a:pt x="45" y="244"/>
                  </a:lnTo>
                  <a:close/>
                  <a:moveTo>
                    <a:pt x="43" y="244"/>
                  </a:moveTo>
                  <a:lnTo>
                    <a:pt x="43" y="244"/>
                  </a:lnTo>
                  <a:lnTo>
                    <a:pt x="43" y="244"/>
                  </a:lnTo>
                  <a:close/>
                  <a:moveTo>
                    <a:pt x="44" y="244"/>
                  </a:moveTo>
                  <a:lnTo>
                    <a:pt x="43" y="244"/>
                  </a:lnTo>
                  <a:lnTo>
                    <a:pt x="44" y="244"/>
                  </a:lnTo>
                  <a:close/>
                  <a:moveTo>
                    <a:pt x="38" y="244"/>
                  </a:moveTo>
                  <a:lnTo>
                    <a:pt x="38" y="244"/>
                  </a:lnTo>
                  <a:lnTo>
                    <a:pt x="38" y="244"/>
                  </a:lnTo>
                  <a:close/>
                  <a:moveTo>
                    <a:pt x="43" y="244"/>
                  </a:moveTo>
                  <a:lnTo>
                    <a:pt x="43" y="244"/>
                  </a:lnTo>
                  <a:lnTo>
                    <a:pt x="43" y="244"/>
                  </a:lnTo>
                  <a:close/>
                  <a:moveTo>
                    <a:pt x="38" y="244"/>
                  </a:moveTo>
                  <a:lnTo>
                    <a:pt x="38" y="244"/>
                  </a:lnTo>
                  <a:lnTo>
                    <a:pt x="38" y="244"/>
                  </a:lnTo>
                  <a:close/>
                  <a:moveTo>
                    <a:pt x="38" y="244"/>
                  </a:moveTo>
                  <a:lnTo>
                    <a:pt x="38" y="244"/>
                  </a:lnTo>
                  <a:lnTo>
                    <a:pt x="38" y="244"/>
                  </a:lnTo>
                  <a:close/>
                  <a:moveTo>
                    <a:pt x="38" y="244"/>
                  </a:moveTo>
                  <a:lnTo>
                    <a:pt x="38" y="244"/>
                  </a:lnTo>
                  <a:lnTo>
                    <a:pt x="38" y="244"/>
                  </a:lnTo>
                  <a:close/>
                  <a:moveTo>
                    <a:pt x="38" y="244"/>
                  </a:moveTo>
                  <a:lnTo>
                    <a:pt x="38" y="244"/>
                  </a:lnTo>
                  <a:lnTo>
                    <a:pt x="38" y="244"/>
                  </a:lnTo>
                  <a:close/>
                  <a:moveTo>
                    <a:pt x="46" y="243"/>
                  </a:moveTo>
                  <a:lnTo>
                    <a:pt x="45" y="243"/>
                  </a:lnTo>
                  <a:lnTo>
                    <a:pt x="46" y="243"/>
                  </a:lnTo>
                  <a:close/>
                  <a:moveTo>
                    <a:pt x="40" y="243"/>
                  </a:moveTo>
                  <a:lnTo>
                    <a:pt x="39" y="243"/>
                  </a:lnTo>
                  <a:lnTo>
                    <a:pt x="40" y="243"/>
                  </a:lnTo>
                  <a:close/>
                  <a:moveTo>
                    <a:pt x="45" y="242"/>
                  </a:moveTo>
                  <a:lnTo>
                    <a:pt x="45" y="242"/>
                  </a:lnTo>
                  <a:lnTo>
                    <a:pt x="45" y="242"/>
                  </a:lnTo>
                  <a:close/>
                  <a:moveTo>
                    <a:pt x="47" y="240"/>
                  </a:moveTo>
                  <a:lnTo>
                    <a:pt x="47" y="240"/>
                  </a:lnTo>
                  <a:lnTo>
                    <a:pt x="47" y="240"/>
                  </a:lnTo>
                  <a:close/>
                  <a:moveTo>
                    <a:pt x="48" y="240"/>
                  </a:moveTo>
                  <a:lnTo>
                    <a:pt x="48" y="240"/>
                  </a:lnTo>
                  <a:lnTo>
                    <a:pt x="48" y="240"/>
                  </a:lnTo>
                  <a:close/>
                  <a:moveTo>
                    <a:pt x="50" y="239"/>
                  </a:moveTo>
                  <a:lnTo>
                    <a:pt x="50" y="240"/>
                  </a:lnTo>
                  <a:lnTo>
                    <a:pt x="50" y="239"/>
                  </a:lnTo>
                  <a:close/>
                  <a:moveTo>
                    <a:pt x="51" y="239"/>
                  </a:moveTo>
                  <a:lnTo>
                    <a:pt x="50" y="239"/>
                  </a:lnTo>
                  <a:lnTo>
                    <a:pt x="51" y="239"/>
                  </a:lnTo>
                  <a:close/>
                  <a:moveTo>
                    <a:pt x="55" y="239"/>
                  </a:moveTo>
                  <a:lnTo>
                    <a:pt x="55" y="239"/>
                  </a:lnTo>
                  <a:lnTo>
                    <a:pt x="55" y="239"/>
                  </a:lnTo>
                  <a:close/>
                  <a:moveTo>
                    <a:pt x="49" y="239"/>
                  </a:moveTo>
                  <a:lnTo>
                    <a:pt x="49" y="239"/>
                  </a:lnTo>
                  <a:lnTo>
                    <a:pt x="49" y="239"/>
                  </a:lnTo>
                  <a:close/>
                  <a:moveTo>
                    <a:pt x="49" y="239"/>
                  </a:moveTo>
                  <a:lnTo>
                    <a:pt x="49" y="239"/>
                  </a:lnTo>
                  <a:lnTo>
                    <a:pt x="49" y="239"/>
                  </a:lnTo>
                  <a:close/>
                  <a:moveTo>
                    <a:pt x="56" y="239"/>
                  </a:moveTo>
                  <a:lnTo>
                    <a:pt x="56" y="239"/>
                  </a:lnTo>
                  <a:lnTo>
                    <a:pt x="56" y="239"/>
                  </a:lnTo>
                  <a:close/>
                  <a:moveTo>
                    <a:pt x="56" y="239"/>
                  </a:moveTo>
                  <a:lnTo>
                    <a:pt x="55" y="239"/>
                  </a:lnTo>
                  <a:lnTo>
                    <a:pt x="56" y="239"/>
                  </a:lnTo>
                  <a:lnTo>
                    <a:pt x="55" y="239"/>
                  </a:lnTo>
                  <a:lnTo>
                    <a:pt x="56" y="239"/>
                  </a:lnTo>
                  <a:close/>
                  <a:moveTo>
                    <a:pt x="50" y="238"/>
                  </a:moveTo>
                  <a:lnTo>
                    <a:pt x="49" y="238"/>
                  </a:lnTo>
                  <a:lnTo>
                    <a:pt x="50" y="238"/>
                  </a:lnTo>
                  <a:close/>
                  <a:moveTo>
                    <a:pt x="50" y="238"/>
                  </a:moveTo>
                  <a:lnTo>
                    <a:pt x="49" y="238"/>
                  </a:lnTo>
                  <a:lnTo>
                    <a:pt x="50" y="238"/>
                  </a:lnTo>
                  <a:close/>
                  <a:moveTo>
                    <a:pt x="50" y="238"/>
                  </a:moveTo>
                  <a:lnTo>
                    <a:pt x="49" y="238"/>
                  </a:lnTo>
                  <a:lnTo>
                    <a:pt x="50" y="238"/>
                  </a:lnTo>
                  <a:close/>
                  <a:moveTo>
                    <a:pt x="56" y="238"/>
                  </a:moveTo>
                  <a:lnTo>
                    <a:pt x="57" y="238"/>
                  </a:lnTo>
                  <a:lnTo>
                    <a:pt x="56" y="238"/>
                  </a:lnTo>
                  <a:close/>
                  <a:moveTo>
                    <a:pt x="49" y="238"/>
                  </a:moveTo>
                  <a:lnTo>
                    <a:pt x="49" y="237"/>
                  </a:lnTo>
                  <a:lnTo>
                    <a:pt x="49" y="238"/>
                  </a:lnTo>
                  <a:close/>
                  <a:moveTo>
                    <a:pt x="56" y="237"/>
                  </a:moveTo>
                  <a:lnTo>
                    <a:pt x="56" y="238"/>
                  </a:lnTo>
                  <a:lnTo>
                    <a:pt x="56" y="237"/>
                  </a:lnTo>
                  <a:close/>
                  <a:moveTo>
                    <a:pt x="50" y="238"/>
                  </a:moveTo>
                  <a:lnTo>
                    <a:pt x="50" y="237"/>
                  </a:lnTo>
                  <a:lnTo>
                    <a:pt x="50" y="238"/>
                  </a:lnTo>
                  <a:close/>
                  <a:moveTo>
                    <a:pt x="50" y="238"/>
                  </a:moveTo>
                  <a:lnTo>
                    <a:pt x="50" y="237"/>
                  </a:lnTo>
                  <a:lnTo>
                    <a:pt x="50" y="238"/>
                  </a:lnTo>
                  <a:close/>
                  <a:moveTo>
                    <a:pt x="53" y="237"/>
                  </a:moveTo>
                  <a:lnTo>
                    <a:pt x="53" y="238"/>
                  </a:lnTo>
                  <a:lnTo>
                    <a:pt x="53" y="237"/>
                  </a:lnTo>
                  <a:close/>
                  <a:moveTo>
                    <a:pt x="51" y="238"/>
                  </a:moveTo>
                  <a:lnTo>
                    <a:pt x="51" y="237"/>
                  </a:lnTo>
                  <a:lnTo>
                    <a:pt x="51" y="238"/>
                  </a:lnTo>
                  <a:close/>
                  <a:moveTo>
                    <a:pt x="56" y="237"/>
                  </a:moveTo>
                  <a:lnTo>
                    <a:pt x="56" y="237"/>
                  </a:lnTo>
                  <a:lnTo>
                    <a:pt x="56" y="237"/>
                  </a:lnTo>
                  <a:close/>
                  <a:moveTo>
                    <a:pt x="50" y="237"/>
                  </a:moveTo>
                  <a:lnTo>
                    <a:pt x="50" y="237"/>
                  </a:lnTo>
                  <a:lnTo>
                    <a:pt x="50" y="237"/>
                  </a:lnTo>
                  <a:close/>
                  <a:moveTo>
                    <a:pt x="57" y="237"/>
                  </a:moveTo>
                  <a:lnTo>
                    <a:pt x="57" y="237"/>
                  </a:lnTo>
                  <a:lnTo>
                    <a:pt x="57" y="237"/>
                  </a:lnTo>
                  <a:close/>
                  <a:moveTo>
                    <a:pt x="57" y="237"/>
                  </a:moveTo>
                  <a:lnTo>
                    <a:pt x="57" y="237"/>
                  </a:lnTo>
                  <a:lnTo>
                    <a:pt x="57" y="237"/>
                  </a:lnTo>
                  <a:close/>
                  <a:moveTo>
                    <a:pt x="57" y="237"/>
                  </a:moveTo>
                  <a:lnTo>
                    <a:pt x="57" y="237"/>
                  </a:lnTo>
                  <a:lnTo>
                    <a:pt x="57" y="237"/>
                  </a:lnTo>
                  <a:close/>
                  <a:moveTo>
                    <a:pt x="51" y="237"/>
                  </a:moveTo>
                  <a:lnTo>
                    <a:pt x="51" y="237"/>
                  </a:lnTo>
                  <a:lnTo>
                    <a:pt x="51" y="237"/>
                  </a:lnTo>
                  <a:lnTo>
                    <a:pt x="51" y="237"/>
                  </a:lnTo>
                  <a:lnTo>
                    <a:pt x="51" y="237"/>
                  </a:lnTo>
                  <a:close/>
                  <a:moveTo>
                    <a:pt x="57" y="237"/>
                  </a:moveTo>
                  <a:lnTo>
                    <a:pt x="57" y="237"/>
                  </a:lnTo>
                  <a:lnTo>
                    <a:pt x="57" y="237"/>
                  </a:lnTo>
                  <a:close/>
                  <a:moveTo>
                    <a:pt x="57" y="237"/>
                  </a:moveTo>
                  <a:lnTo>
                    <a:pt x="57" y="237"/>
                  </a:lnTo>
                  <a:lnTo>
                    <a:pt x="57" y="237"/>
                  </a:lnTo>
                  <a:close/>
                  <a:moveTo>
                    <a:pt x="51" y="236"/>
                  </a:moveTo>
                  <a:lnTo>
                    <a:pt x="52" y="237"/>
                  </a:lnTo>
                  <a:lnTo>
                    <a:pt x="51" y="237"/>
                  </a:lnTo>
                  <a:lnTo>
                    <a:pt x="51" y="236"/>
                  </a:lnTo>
                  <a:close/>
                  <a:moveTo>
                    <a:pt x="52" y="237"/>
                  </a:moveTo>
                  <a:lnTo>
                    <a:pt x="52" y="236"/>
                  </a:lnTo>
                  <a:lnTo>
                    <a:pt x="52" y="237"/>
                  </a:lnTo>
                  <a:close/>
                  <a:moveTo>
                    <a:pt x="53" y="237"/>
                  </a:moveTo>
                  <a:lnTo>
                    <a:pt x="53" y="236"/>
                  </a:lnTo>
                  <a:lnTo>
                    <a:pt x="53" y="237"/>
                  </a:lnTo>
                  <a:close/>
                  <a:moveTo>
                    <a:pt x="51" y="237"/>
                  </a:moveTo>
                  <a:lnTo>
                    <a:pt x="51" y="236"/>
                  </a:lnTo>
                  <a:lnTo>
                    <a:pt x="51" y="237"/>
                  </a:lnTo>
                  <a:close/>
                  <a:moveTo>
                    <a:pt x="54" y="236"/>
                  </a:moveTo>
                  <a:lnTo>
                    <a:pt x="54" y="236"/>
                  </a:lnTo>
                  <a:lnTo>
                    <a:pt x="54" y="236"/>
                  </a:lnTo>
                  <a:close/>
                  <a:moveTo>
                    <a:pt x="53" y="236"/>
                  </a:moveTo>
                  <a:lnTo>
                    <a:pt x="53" y="236"/>
                  </a:lnTo>
                  <a:lnTo>
                    <a:pt x="53" y="236"/>
                  </a:lnTo>
                  <a:close/>
                  <a:moveTo>
                    <a:pt x="53" y="235"/>
                  </a:moveTo>
                  <a:lnTo>
                    <a:pt x="54" y="235"/>
                  </a:lnTo>
                  <a:lnTo>
                    <a:pt x="53" y="235"/>
                  </a:lnTo>
                  <a:close/>
                  <a:moveTo>
                    <a:pt x="54" y="235"/>
                  </a:moveTo>
                  <a:lnTo>
                    <a:pt x="54" y="235"/>
                  </a:lnTo>
                  <a:lnTo>
                    <a:pt x="54" y="235"/>
                  </a:lnTo>
                  <a:close/>
                  <a:moveTo>
                    <a:pt x="54" y="234"/>
                  </a:moveTo>
                  <a:lnTo>
                    <a:pt x="54" y="235"/>
                  </a:lnTo>
                  <a:lnTo>
                    <a:pt x="54" y="234"/>
                  </a:lnTo>
                  <a:close/>
                  <a:moveTo>
                    <a:pt x="54" y="235"/>
                  </a:moveTo>
                  <a:lnTo>
                    <a:pt x="54" y="234"/>
                  </a:lnTo>
                  <a:lnTo>
                    <a:pt x="54" y="235"/>
                  </a:lnTo>
                  <a:close/>
                  <a:moveTo>
                    <a:pt x="51" y="234"/>
                  </a:moveTo>
                  <a:lnTo>
                    <a:pt x="50" y="234"/>
                  </a:lnTo>
                  <a:lnTo>
                    <a:pt x="51" y="234"/>
                  </a:lnTo>
                  <a:close/>
                  <a:moveTo>
                    <a:pt x="50" y="235"/>
                  </a:moveTo>
                  <a:lnTo>
                    <a:pt x="50" y="234"/>
                  </a:lnTo>
                  <a:lnTo>
                    <a:pt x="50" y="235"/>
                  </a:lnTo>
                  <a:close/>
                  <a:moveTo>
                    <a:pt x="51" y="234"/>
                  </a:moveTo>
                  <a:lnTo>
                    <a:pt x="50" y="234"/>
                  </a:lnTo>
                  <a:lnTo>
                    <a:pt x="51" y="234"/>
                  </a:lnTo>
                  <a:close/>
                  <a:moveTo>
                    <a:pt x="56" y="234"/>
                  </a:moveTo>
                  <a:lnTo>
                    <a:pt x="55" y="234"/>
                  </a:lnTo>
                  <a:lnTo>
                    <a:pt x="56" y="234"/>
                  </a:lnTo>
                  <a:close/>
                  <a:moveTo>
                    <a:pt x="54" y="234"/>
                  </a:moveTo>
                  <a:lnTo>
                    <a:pt x="54" y="234"/>
                  </a:lnTo>
                  <a:lnTo>
                    <a:pt x="54" y="234"/>
                  </a:lnTo>
                  <a:close/>
                  <a:moveTo>
                    <a:pt x="51" y="234"/>
                  </a:moveTo>
                  <a:lnTo>
                    <a:pt x="50" y="234"/>
                  </a:lnTo>
                  <a:lnTo>
                    <a:pt x="51" y="234"/>
                  </a:lnTo>
                  <a:close/>
                  <a:moveTo>
                    <a:pt x="49" y="234"/>
                  </a:moveTo>
                  <a:lnTo>
                    <a:pt x="49" y="234"/>
                  </a:lnTo>
                  <a:lnTo>
                    <a:pt x="49" y="234"/>
                  </a:lnTo>
                  <a:close/>
                  <a:moveTo>
                    <a:pt x="54" y="234"/>
                  </a:moveTo>
                  <a:lnTo>
                    <a:pt x="54" y="234"/>
                  </a:lnTo>
                  <a:lnTo>
                    <a:pt x="54" y="234"/>
                  </a:lnTo>
                  <a:close/>
                  <a:moveTo>
                    <a:pt x="51" y="234"/>
                  </a:moveTo>
                  <a:lnTo>
                    <a:pt x="50" y="234"/>
                  </a:lnTo>
                  <a:lnTo>
                    <a:pt x="51" y="234"/>
                  </a:lnTo>
                  <a:close/>
                  <a:moveTo>
                    <a:pt x="56" y="234"/>
                  </a:moveTo>
                  <a:lnTo>
                    <a:pt x="56" y="234"/>
                  </a:lnTo>
                  <a:lnTo>
                    <a:pt x="56" y="234"/>
                  </a:lnTo>
                  <a:close/>
                  <a:moveTo>
                    <a:pt x="56" y="234"/>
                  </a:moveTo>
                  <a:lnTo>
                    <a:pt x="56" y="234"/>
                  </a:lnTo>
                  <a:lnTo>
                    <a:pt x="56" y="234"/>
                  </a:lnTo>
                  <a:close/>
                  <a:moveTo>
                    <a:pt x="52" y="234"/>
                  </a:moveTo>
                  <a:lnTo>
                    <a:pt x="52" y="234"/>
                  </a:lnTo>
                  <a:lnTo>
                    <a:pt x="52" y="234"/>
                  </a:lnTo>
                  <a:close/>
                  <a:moveTo>
                    <a:pt x="54" y="234"/>
                  </a:moveTo>
                  <a:lnTo>
                    <a:pt x="54" y="234"/>
                  </a:lnTo>
                  <a:lnTo>
                    <a:pt x="54" y="234"/>
                  </a:lnTo>
                  <a:close/>
                  <a:moveTo>
                    <a:pt x="54" y="234"/>
                  </a:moveTo>
                  <a:lnTo>
                    <a:pt x="54" y="234"/>
                  </a:lnTo>
                  <a:lnTo>
                    <a:pt x="54" y="234"/>
                  </a:lnTo>
                  <a:close/>
                  <a:moveTo>
                    <a:pt x="50" y="234"/>
                  </a:moveTo>
                  <a:lnTo>
                    <a:pt x="49" y="234"/>
                  </a:lnTo>
                  <a:lnTo>
                    <a:pt x="50" y="234"/>
                  </a:lnTo>
                  <a:close/>
                  <a:moveTo>
                    <a:pt x="57" y="234"/>
                  </a:moveTo>
                  <a:lnTo>
                    <a:pt x="57" y="234"/>
                  </a:lnTo>
                  <a:lnTo>
                    <a:pt x="57" y="234"/>
                  </a:lnTo>
                  <a:close/>
                  <a:moveTo>
                    <a:pt x="53" y="234"/>
                  </a:moveTo>
                  <a:lnTo>
                    <a:pt x="54" y="234"/>
                  </a:lnTo>
                  <a:lnTo>
                    <a:pt x="53" y="234"/>
                  </a:lnTo>
                  <a:close/>
                  <a:moveTo>
                    <a:pt x="54" y="234"/>
                  </a:moveTo>
                  <a:lnTo>
                    <a:pt x="54" y="234"/>
                  </a:lnTo>
                  <a:lnTo>
                    <a:pt x="54" y="234"/>
                  </a:lnTo>
                  <a:close/>
                  <a:moveTo>
                    <a:pt x="53" y="234"/>
                  </a:moveTo>
                  <a:lnTo>
                    <a:pt x="52" y="234"/>
                  </a:lnTo>
                  <a:lnTo>
                    <a:pt x="53" y="234"/>
                  </a:lnTo>
                  <a:close/>
                  <a:moveTo>
                    <a:pt x="54" y="234"/>
                  </a:moveTo>
                  <a:lnTo>
                    <a:pt x="53" y="234"/>
                  </a:lnTo>
                  <a:lnTo>
                    <a:pt x="54" y="234"/>
                  </a:lnTo>
                  <a:close/>
                  <a:moveTo>
                    <a:pt x="50" y="234"/>
                  </a:moveTo>
                  <a:lnTo>
                    <a:pt x="50" y="233"/>
                  </a:lnTo>
                  <a:lnTo>
                    <a:pt x="50" y="234"/>
                  </a:lnTo>
                  <a:close/>
                  <a:moveTo>
                    <a:pt x="49" y="233"/>
                  </a:moveTo>
                  <a:lnTo>
                    <a:pt x="49" y="234"/>
                  </a:lnTo>
                  <a:lnTo>
                    <a:pt x="49" y="233"/>
                  </a:lnTo>
                  <a:close/>
                  <a:moveTo>
                    <a:pt x="50" y="234"/>
                  </a:moveTo>
                  <a:lnTo>
                    <a:pt x="50" y="233"/>
                  </a:lnTo>
                  <a:lnTo>
                    <a:pt x="50" y="234"/>
                  </a:lnTo>
                  <a:close/>
                  <a:moveTo>
                    <a:pt x="51" y="233"/>
                  </a:moveTo>
                  <a:lnTo>
                    <a:pt x="51" y="234"/>
                  </a:lnTo>
                  <a:lnTo>
                    <a:pt x="51" y="233"/>
                  </a:lnTo>
                  <a:close/>
                  <a:moveTo>
                    <a:pt x="52" y="233"/>
                  </a:moveTo>
                  <a:lnTo>
                    <a:pt x="52" y="234"/>
                  </a:lnTo>
                  <a:lnTo>
                    <a:pt x="52" y="233"/>
                  </a:lnTo>
                  <a:close/>
                  <a:moveTo>
                    <a:pt x="53" y="233"/>
                  </a:moveTo>
                  <a:lnTo>
                    <a:pt x="53" y="234"/>
                  </a:lnTo>
                  <a:lnTo>
                    <a:pt x="53" y="233"/>
                  </a:lnTo>
                  <a:close/>
                  <a:moveTo>
                    <a:pt x="49" y="233"/>
                  </a:moveTo>
                  <a:lnTo>
                    <a:pt x="49" y="234"/>
                  </a:lnTo>
                  <a:lnTo>
                    <a:pt x="49" y="233"/>
                  </a:lnTo>
                  <a:close/>
                  <a:moveTo>
                    <a:pt x="51" y="233"/>
                  </a:moveTo>
                  <a:lnTo>
                    <a:pt x="50" y="233"/>
                  </a:lnTo>
                  <a:lnTo>
                    <a:pt x="51" y="233"/>
                  </a:lnTo>
                  <a:close/>
                  <a:moveTo>
                    <a:pt x="53" y="233"/>
                  </a:moveTo>
                  <a:lnTo>
                    <a:pt x="53" y="234"/>
                  </a:lnTo>
                  <a:lnTo>
                    <a:pt x="53" y="233"/>
                  </a:lnTo>
                  <a:close/>
                  <a:moveTo>
                    <a:pt x="51" y="233"/>
                  </a:moveTo>
                  <a:lnTo>
                    <a:pt x="51" y="234"/>
                  </a:lnTo>
                  <a:lnTo>
                    <a:pt x="51" y="233"/>
                  </a:lnTo>
                  <a:close/>
                  <a:moveTo>
                    <a:pt x="52" y="233"/>
                  </a:moveTo>
                  <a:lnTo>
                    <a:pt x="52" y="234"/>
                  </a:lnTo>
                  <a:lnTo>
                    <a:pt x="52" y="233"/>
                  </a:lnTo>
                  <a:close/>
                  <a:moveTo>
                    <a:pt x="53" y="233"/>
                  </a:moveTo>
                  <a:lnTo>
                    <a:pt x="53" y="234"/>
                  </a:lnTo>
                  <a:lnTo>
                    <a:pt x="53" y="233"/>
                  </a:lnTo>
                  <a:close/>
                  <a:moveTo>
                    <a:pt x="53" y="233"/>
                  </a:moveTo>
                  <a:lnTo>
                    <a:pt x="53" y="234"/>
                  </a:lnTo>
                  <a:lnTo>
                    <a:pt x="53" y="233"/>
                  </a:lnTo>
                  <a:close/>
                  <a:moveTo>
                    <a:pt x="53" y="233"/>
                  </a:moveTo>
                  <a:lnTo>
                    <a:pt x="53" y="234"/>
                  </a:lnTo>
                  <a:lnTo>
                    <a:pt x="53" y="233"/>
                  </a:lnTo>
                  <a:close/>
                  <a:moveTo>
                    <a:pt x="54" y="233"/>
                  </a:moveTo>
                  <a:lnTo>
                    <a:pt x="54" y="234"/>
                  </a:lnTo>
                  <a:lnTo>
                    <a:pt x="54" y="233"/>
                  </a:lnTo>
                  <a:close/>
                  <a:moveTo>
                    <a:pt x="52" y="233"/>
                  </a:moveTo>
                  <a:lnTo>
                    <a:pt x="53" y="233"/>
                  </a:lnTo>
                  <a:lnTo>
                    <a:pt x="52" y="233"/>
                  </a:lnTo>
                  <a:close/>
                  <a:moveTo>
                    <a:pt x="50" y="233"/>
                  </a:moveTo>
                  <a:lnTo>
                    <a:pt x="50" y="233"/>
                  </a:lnTo>
                  <a:lnTo>
                    <a:pt x="50" y="233"/>
                  </a:lnTo>
                  <a:close/>
                  <a:moveTo>
                    <a:pt x="50" y="233"/>
                  </a:moveTo>
                  <a:lnTo>
                    <a:pt x="49" y="233"/>
                  </a:lnTo>
                  <a:lnTo>
                    <a:pt x="50" y="233"/>
                  </a:lnTo>
                  <a:close/>
                  <a:moveTo>
                    <a:pt x="52" y="233"/>
                  </a:moveTo>
                  <a:lnTo>
                    <a:pt x="51" y="233"/>
                  </a:lnTo>
                  <a:lnTo>
                    <a:pt x="52" y="233"/>
                  </a:lnTo>
                  <a:close/>
                  <a:moveTo>
                    <a:pt x="53" y="233"/>
                  </a:moveTo>
                  <a:lnTo>
                    <a:pt x="53" y="233"/>
                  </a:lnTo>
                  <a:lnTo>
                    <a:pt x="53" y="233"/>
                  </a:lnTo>
                  <a:close/>
                  <a:moveTo>
                    <a:pt x="50" y="233"/>
                  </a:moveTo>
                  <a:lnTo>
                    <a:pt x="49" y="233"/>
                  </a:lnTo>
                  <a:lnTo>
                    <a:pt x="50" y="233"/>
                  </a:lnTo>
                  <a:close/>
                  <a:moveTo>
                    <a:pt x="53" y="233"/>
                  </a:moveTo>
                  <a:lnTo>
                    <a:pt x="52" y="233"/>
                  </a:lnTo>
                  <a:lnTo>
                    <a:pt x="53" y="233"/>
                  </a:lnTo>
                  <a:close/>
                  <a:moveTo>
                    <a:pt x="50" y="233"/>
                  </a:moveTo>
                  <a:lnTo>
                    <a:pt x="50" y="233"/>
                  </a:lnTo>
                  <a:lnTo>
                    <a:pt x="50" y="233"/>
                  </a:lnTo>
                  <a:close/>
                  <a:moveTo>
                    <a:pt x="49" y="233"/>
                  </a:moveTo>
                  <a:lnTo>
                    <a:pt x="49" y="233"/>
                  </a:lnTo>
                  <a:lnTo>
                    <a:pt x="49" y="233"/>
                  </a:lnTo>
                  <a:close/>
                  <a:moveTo>
                    <a:pt x="50" y="233"/>
                  </a:moveTo>
                  <a:lnTo>
                    <a:pt x="49" y="233"/>
                  </a:lnTo>
                  <a:lnTo>
                    <a:pt x="50" y="233"/>
                  </a:lnTo>
                  <a:close/>
                  <a:moveTo>
                    <a:pt x="50" y="233"/>
                  </a:moveTo>
                  <a:lnTo>
                    <a:pt x="49" y="233"/>
                  </a:lnTo>
                  <a:lnTo>
                    <a:pt x="50" y="233"/>
                  </a:lnTo>
                  <a:close/>
                  <a:moveTo>
                    <a:pt x="49" y="233"/>
                  </a:moveTo>
                  <a:lnTo>
                    <a:pt x="50" y="233"/>
                  </a:lnTo>
                  <a:lnTo>
                    <a:pt x="49" y="233"/>
                  </a:lnTo>
                  <a:close/>
                  <a:moveTo>
                    <a:pt x="50" y="232"/>
                  </a:moveTo>
                  <a:lnTo>
                    <a:pt x="50" y="233"/>
                  </a:lnTo>
                  <a:lnTo>
                    <a:pt x="50" y="232"/>
                  </a:lnTo>
                  <a:close/>
                  <a:moveTo>
                    <a:pt x="49" y="232"/>
                  </a:moveTo>
                  <a:lnTo>
                    <a:pt x="49" y="233"/>
                  </a:lnTo>
                  <a:lnTo>
                    <a:pt x="49" y="232"/>
                  </a:lnTo>
                  <a:close/>
                  <a:moveTo>
                    <a:pt x="54" y="232"/>
                  </a:moveTo>
                  <a:lnTo>
                    <a:pt x="54" y="233"/>
                  </a:lnTo>
                  <a:lnTo>
                    <a:pt x="54" y="232"/>
                  </a:lnTo>
                  <a:lnTo>
                    <a:pt x="54" y="233"/>
                  </a:lnTo>
                  <a:lnTo>
                    <a:pt x="54" y="232"/>
                  </a:lnTo>
                  <a:close/>
                  <a:moveTo>
                    <a:pt x="55" y="232"/>
                  </a:moveTo>
                  <a:lnTo>
                    <a:pt x="55" y="233"/>
                  </a:lnTo>
                  <a:lnTo>
                    <a:pt x="55" y="232"/>
                  </a:lnTo>
                  <a:close/>
                  <a:moveTo>
                    <a:pt x="49" y="232"/>
                  </a:moveTo>
                  <a:lnTo>
                    <a:pt x="49" y="233"/>
                  </a:lnTo>
                  <a:lnTo>
                    <a:pt x="49" y="232"/>
                  </a:lnTo>
                  <a:close/>
                  <a:moveTo>
                    <a:pt x="54" y="232"/>
                  </a:moveTo>
                  <a:lnTo>
                    <a:pt x="54" y="233"/>
                  </a:lnTo>
                  <a:lnTo>
                    <a:pt x="54" y="232"/>
                  </a:lnTo>
                  <a:close/>
                  <a:moveTo>
                    <a:pt x="50" y="232"/>
                  </a:moveTo>
                  <a:lnTo>
                    <a:pt x="50" y="233"/>
                  </a:lnTo>
                  <a:lnTo>
                    <a:pt x="50" y="232"/>
                  </a:lnTo>
                  <a:close/>
                  <a:moveTo>
                    <a:pt x="50" y="232"/>
                  </a:moveTo>
                  <a:lnTo>
                    <a:pt x="50" y="233"/>
                  </a:lnTo>
                  <a:lnTo>
                    <a:pt x="50" y="232"/>
                  </a:lnTo>
                  <a:close/>
                  <a:moveTo>
                    <a:pt x="50" y="232"/>
                  </a:moveTo>
                  <a:lnTo>
                    <a:pt x="50" y="232"/>
                  </a:lnTo>
                  <a:lnTo>
                    <a:pt x="50" y="232"/>
                  </a:lnTo>
                  <a:close/>
                  <a:moveTo>
                    <a:pt x="51" y="232"/>
                  </a:moveTo>
                  <a:lnTo>
                    <a:pt x="51" y="232"/>
                  </a:lnTo>
                  <a:lnTo>
                    <a:pt x="51" y="232"/>
                  </a:lnTo>
                  <a:close/>
                  <a:moveTo>
                    <a:pt x="54" y="232"/>
                  </a:moveTo>
                  <a:lnTo>
                    <a:pt x="54" y="232"/>
                  </a:lnTo>
                  <a:lnTo>
                    <a:pt x="54" y="232"/>
                  </a:lnTo>
                  <a:close/>
                  <a:moveTo>
                    <a:pt x="54" y="232"/>
                  </a:moveTo>
                  <a:lnTo>
                    <a:pt x="54" y="232"/>
                  </a:lnTo>
                  <a:lnTo>
                    <a:pt x="54" y="232"/>
                  </a:lnTo>
                  <a:close/>
                  <a:moveTo>
                    <a:pt x="50" y="232"/>
                  </a:moveTo>
                  <a:lnTo>
                    <a:pt x="50" y="232"/>
                  </a:lnTo>
                  <a:lnTo>
                    <a:pt x="50" y="232"/>
                  </a:lnTo>
                  <a:close/>
                  <a:moveTo>
                    <a:pt x="50" y="232"/>
                  </a:moveTo>
                  <a:lnTo>
                    <a:pt x="50" y="232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0" y="232"/>
                  </a:lnTo>
                  <a:close/>
                  <a:moveTo>
                    <a:pt x="55" y="232"/>
                  </a:moveTo>
                  <a:lnTo>
                    <a:pt x="55" y="232"/>
                  </a:lnTo>
                  <a:lnTo>
                    <a:pt x="55" y="232"/>
                  </a:lnTo>
                  <a:close/>
                  <a:moveTo>
                    <a:pt x="51" y="232"/>
                  </a:moveTo>
                  <a:lnTo>
                    <a:pt x="50" y="232"/>
                  </a:lnTo>
                  <a:lnTo>
                    <a:pt x="51" y="232"/>
                  </a:lnTo>
                  <a:close/>
                  <a:moveTo>
                    <a:pt x="50" y="232"/>
                  </a:moveTo>
                  <a:lnTo>
                    <a:pt x="49" y="232"/>
                  </a:lnTo>
                  <a:lnTo>
                    <a:pt x="50" y="232"/>
                  </a:lnTo>
                  <a:close/>
                  <a:moveTo>
                    <a:pt x="50" y="232"/>
                  </a:moveTo>
                  <a:lnTo>
                    <a:pt x="50" y="232"/>
                  </a:lnTo>
                  <a:lnTo>
                    <a:pt x="50" y="232"/>
                  </a:lnTo>
                  <a:close/>
                  <a:moveTo>
                    <a:pt x="49" y="232"/>
                  </a:moveTo>
                  <a:lnTo>
                    <a:pt x="50" y="232"/>
                  </a:lnTo>
                  <a:lnTo>
                    <a:pt x="49" y="232"/>
                  </a:lnTo>
                  <a:close/>
                  <a:moveTo>
                    <a:pt x="57" y="232"/>
                  </a:moveTo>
                  <a:lnTo>
                    <a:pt x="56" y="232"/>
                  </a:lnTo>
                  <a:lnTo>
                    <a:pt x="57" y="232"/>
                  </a:lnTo>
                  <a:close/>
                  <a:moveTo>
                    <a:pt x="56" y="232"/>
                  </a:moveTo>
                  <a:lnTo>
                    <a:pt x="56" y="232"/>
                  </a:lnTo>
                  <a:lnTo>
                    <a:pt x="56" y="232"/>
                  </a:lnTo>
                  <a:close/>
                  <a:moveTo>
                    <a:pt x="57" y="232"/>
                  </a:moveTo>
                  <a:lnTo>
                    <a:pt x="56" y="232"/>
                  </a:lnTo>
                  <a:lnTo>
                    <a:pt x="57" y="232"/>
                  </a:lnTo>
                  <a:close/>
                  <a:moveTo>
                    <a:pt x="56" y="232"/>
                  </a:moveTo>
                  <a:lnTo>
                    <a:pt x="57" y="232"/>
                  </a:lnTo>
                  <a:lnTo>
                    <a:pt x="56" y="232"/>
                  </a:lnTo>
                  <a:close/>
                  <a:moveTo>
                    <a:pt x="57" y="232"/>
                  </a:moveTo>
                  <a:lnTo>
                    <a:pt x="56" y="232"/>
                  </a:lnTo>
                  <a:lnTo>
                    <a:pt x="57" y="232"/>
                  </a:lnTo>
                  <a:close/>
                  <a:moveTo>
                    <a:pt x="50" y="232"/>
                  </a:moveTo>
                  <a:lnTo>
                    <a:pt x="49" y="232"/>
                  </a:lnTo>
                  <a:lnTo>
                    <a:pt x="50" y="232"/>
                  </a:lnTo>
                  <a:close/>
                  <a:moveTo>
                    <a:pt x="53" y="232"/>
                  </a:moveTo>
                  <a:lnTo>
                    <a:pt x="52" y="232"/>
                  </a:lnTo>
                  <a:lnTo>
                    <a:pt x="53" y="232"/>
                  </a:lnTo>
                  <a:close/>
                  <a:moveTo>
                    <a:pt x="50" y="232"/>
                  </a:moveTo>
                  <a:lnTo>
                    <a:pt x="50" y="232"/>
                  </a:lnTo>
                  <a:lnTo>
                    <a:pt x="50" y="232"/>
                  </a:lnTo>
                  <a:close/>
                  <a:moveTo>
                    <a:pt x="52" y="232"/>
                  </a:moveTo>
                  <a:lnTo>
                    <a:pt x="52" y="231"/>
                  </a:lnTo>
                  <a:lnTo>
                    <a:pt x="52" y="232"/>
                  </a:lnTo>
                  <a:close/>
                  <a:moveTo>
                    <a:pt x="53" y="232"/>
                  </a:moveTo>
                  <a:lnTo>
                    <a:pt x="53" y="231"/>
                  </a:lnTo>
                  <a:lnTo>
                    <a:pt x="53" y="232"/>
                  </a:lnTo>
                  <a:close/>
                  <a:moveTo>
                    <a:pt x="52" y="231"/>
                  </a:moveTo>
                  <a:lnTo>
                    <a:pt x="52" y="232"/>
                  </a:lnTo>
                  <a:lnTo>
                    <a:pt x="52" y="231"/>
                  </a:lnTo>
                  <a:close/>
                  <a:moveTo>
                    <a:pt x="53" y="231"/>
                  </a:moveTo>
                  <a:lnTo>
                    <a:pt x="53" y="232"/>
                  </a:lnTo>
                  <a:lnTo>
                    <a:pt x="53" y="231"/>
                  </a:lnTo>
                  <a:close/>
                  <a:moveTo>
                    <a:pt x="53" y="231"/>
                  </a:moveTo>
                  <a:lnTo>
                    <a:pt x="53" y="232"/>
                  </a:lnTo>
                  <a:lnTo>
                    <a:pt x="53" y="231"/>
                  </a:lnTo>
                  <a:close/>
                  <a:moveTo>
                    <a:pt x="57" y="231"/>
                  </a:moveTo>
                  <a:lnTo>
                    <a:pt x="57" y="231"/>
                  </a:lnTo>
                  <a:lnTo>
                    <a:pt x="57" y="231"/>
                  </a:lnTo>
                  <a:close/>
                  <a:moveTo>
                    <a:pt x="53" y="231"/>
                  </a:moveTo>
                  <a:lnTo>
                    <a:pt x="53" y="231"/>
                  </a:lnTo>
                  <a:lnTo>
                    <a:pt x="53" y="231"/>
                  </a:lnTo>
                  <a:close/>
                  <a:moveTo>
                    <a:pt x="52" y="231"/>
                  </a:moveTo>
                  <a:lnTo>
                    <a:pt x="53" y="231"/>
                  </a:lnTo>
                  <a:lnTo>
                    <a:pt x="52" y="231"/>
                  </a:lnTo>
                  <a:close/>
                  <a:moveTo>
                    <a:pt x="53" y="231"/>
                  </a:moveTo>
                  <a:lnTo>
                    <a:pt x="53" y="231"/>
                  </a:lnTo>
                  <a:lnTo>
                    <a:pt x="53" y="231"/>
                  </a:lnTo>
                  <a:close/>
                  <a:moveTo>
                    <a:pt x="58" y="231"/>
                  </a:moveTo>
                  <a:lnTo>
                    <a:pt x="58" y="231"/>
                  </a:lnTo>
                  <a:lnTo>
                    <a:pt x="58" y="231"/>
                  </a:lnTo>
                  <a:close/>
                  <a:moveTo>
                    <a:pt x="53" y="231"/>
                  </a:moveTo>
                  <a:lnTo>
                    <a:pt x="52" y="231"/>
                  </a:lnTo>
                  <a:lnTo>
                    <a:pt x="53" y="231"/>
                  </a:lnTo>
                  <a:close/>
                  <a:moveTo>
                    <a:pt x="56" y="230"/>
                  </a:moveTo>
                  <a:lnTo>
                    <a:pt x="56" y="231"/>
                  </a:lnTo>
                  <a:lnTo>
                    <a:pt x="56" y="230"/>
                  </a:lnTo>
                  <a:close/>
                  <a:moveTo>
                    <a:pt x="53" y="231"/>
                  </a:moveTo>
                  <a:lnTo>
                    <a:pt x="53" y="230"/>
                  </a:lnTo>
                  <a:lnTo>
                    <a:pt x="53" y="231"/>
                  </a:lnTo>
                  <a:close/>
                  <a:moveTo>
                    <a:pt x="53" y="230"/>
                  </a:moveTo>
                  <a:lnTo>
                    <a:pt x="53" y="230"/>
                  </a:lnTo>
                  <a:lnTo>
                    <a:pt x="53" y="231"/>
                  </a:lnTo>
                  <a:lnTo>
                    <a:pt x="53" y="230"/>
                  </a:lnTo>
                  <a:close/>
                  <a:moveTo>
                    <a:pt x="56" y="230"/>
                  </a:moveTo>
                  <a:lnTo>
                    <a:pt x="56" y="230"/>
                  </a:lnTo>
                  <a:lnTo>
                    <a:pt x="56" y="230"/>
                  </a:lnTo>
                  <a:close/>
                  <a:moveTo>
                    <a:pt x="61" y="230"/>
                  </a:moveTo>
                  <a:lnTo>
                    <a:pt x="61" y="229"/>
                  </a:lnTo>
                  <a:lnTo>
                    <a:pt x="61" y="230"/>
                  </a:lnTo>
                  <a:close/>
                  <a:moveTo>
                    <a:pt x="59" y="230"/>
                  </a:moveTo>
                  <a:lnTo>
                    <a:pt x="59" y="229"/>
                  </a:lnTo>
                  <a:lnTo>
                    <a:pt x="59" y="230"/>
                  </a:lnTo>
                  <a:close/>
                  <a:moveTo>
                    <a:pt x="61" y="229"/>
                  </a:moveTo>
                  <a:lnTo>
                    <a:pt x="61" y="230"/>
                  </a:lnTo>
                  <a:lnTo>
                    <a:pt x="61" y="229"/>
                  </a:lnTo>
                  <a:close/>
                  <a:moveTo>
                    <a:pt x="58" y="230"/>
                  </a:moveTo>
                  <a:lnTo>
                    <a:pt x="58" y="229"/>
                  </a:lnTo>
                  <a:lnTo>
                    <a:pt x="58" y="229"/>
                  </a:lnTo>
                  <a:lnTo>
                    <a:pt x="58" y="230"/>
                  </a:lnTo>
                  <a:close/>
                  <a:moveTo>
                    <a:pt x="58" y="229"/>
                  </a:moveTo>
                  <a:lnTo>
                    <a:pt x="58" y="230"/>
                  </a:lnTo>
                  <a:lnTo>
                    <a:pt x="58" y="229"/>
                  </a:lnTo>
                  <a:lnTo>
                    <a:pt x="58" y="230"/>
                  </a:lnTo>
                  <a:lnTo>
                    <a:pt x="58" y="229"/>
                  </a:lnTo>
                  <a:close/>
                  <a:moveTo>
                    <a:pt x="60" y="229"/>
                  </a:moveTo>
                  <a:lnTo>
                    <a:pt x="59" y="229"/>
                  </a:lnTo>
                  <a:lnTo>
                    <a:pt x="60" y="229"/>
                  </a:lnTo>
                  <a:close/>
                  <a:moveTo>
                    <a:pt x="65" y="229"/>
                  </a:moveTo>
                  <a:lnTo>
                    <a:pt x="64" y="229"/>
                  </a:lnTo>
                  <a:lnTo>
                    <a:pt x="65" y="229"/>
                  </a:lnTo>
                  <a:close/>
                  <a:moveTo>
                    <a:pt x="56" y="229"/>
                  </a:moveTo>
                  <a:lnTo>
                    <a:pt x="56" y="229"/>
                  </a:lnTo>
                  <a:lnTo>
                    <a:pt x="56" y="229"/>
                  </a:lnTo>
                  <a:close/>
                  <a:moveTo>
                    <a:pt x="63" y="229"/>
                  </a:moveTo>
                  <a:lnTo>
                    <a:pt x="63" y="228"/>
                  </a:lnTo>
                  <a:lnTo>
                    <a:pt x="63" y="229"/>
                  </a:lnTo>
                  <a:close/>
                  <a:moveTo>
                    <a:pt x="57" y="229"/>
                  </a:moveTo>
                  <a:lnTo>
                    <a:pt x="57" y="228"/>
                  </a:lnTo>
                  <a:lnTo>
                    <a:pt x="57" y="229"/>
                  </a:lnTo>
                  <a:close/>
                  <a:moveTo>
                    <a:pt x="56" y="229"/>
                  </a:moveTo>
                  <a:lnTo>
                    <a:pt x="56" y="228"/>
                  </a:lnTo>
                  <a:lnTo>
                    <a:pt x="56" y="229"/>
                  </a:lnTo>
                  <a:lnTo>
                    <a:pt x="56" y="229"/>
                  </a:lnTo>
                  <a:close/>
                  <a:moveTo>
                    <a:pt x="56" y="229"/>
                  </a:moveTo>
                  <a:lnTo>
                    <a:pt x="56" y="228"/>
                  </a:lnTo>
                  <a:lnTo>
                    <a:pt x="56" y="229"/>
                  </a:lnTo>
                  <a:close/>
                  <a:moveTo>
                    <a:pt x="56" y="229"/>
                  </a:moveTo>
                  <a:lnTo>
                    <a:pt x="56" y="228"/>
                  </a:lnTo>
                  <a:lnTo>
                    <a:pt x="56" y="229"/>
                  </a:lnTo>
                  <a:close/>
                  <a:moveTo>
                    <a:pt x="56" y="228"/>
                  </a:moveTo>
                  <a:lnTo>
                    <a:pt x="56" y="228"/>
                  </a:lnTo>
                  <a:lnTo>
                    <a:pt x="56" y="228"/>
                  </a:lnTo>
                  <a:close/>
                  <a:moveTo>
                    <a:pt x="60" y="228"/>
                  </a:moveTo>
                  <a:lnTo>
                    <a:pt x="60" y="228"/>
                  </a:lnTo>
                  <a:lnTo>
                    <a:pt x="60" y="228"/>
                  </a:lnTo>
                  <a:close/>
                  <a:moveTo>
                    <a:pt x="56" y="228"/>
                  </a:moveTo>
                  <a:lnTo>
                    <a:pt x="55" y="228"/>
                  </a:lnTo>
                  <a:lnTo>
                    <a:pt x="56" y="228"/>
                  </a:lnTo>
                  <a:close/>
                  <a:moveTo>
                    <a:pt x="60" y="228"/>
                  </a:moveTo>
                  <a:lnTo>
                    <a:pt x="60" y="228"/>
                  </a:lnTo>
                  <a:lnTo>
                    <a:pt x="60" y="228"/>
                  </a:lnTo>
                  <a:close/>
                  <a:moveTo>
                    <a:pt x="61" y="227"/>
                  </a:moveTo>
                  <a:lnTo>
                    <a:pt x="61" y="227"/>
                  </a:lnTo>
                  <a:lnTo>
                    <a:pt x="61" y="227"/>
                  </a:lnTo>
                  <a:close/>
                  <a:moveTo>
                    <a:pt x="61" y="227"/>
                  </a:moveTo>
                  <a:lnTo>
                    <a:pt x="61" y="226"/>
                  </a:lnTo>
                  <a:lnTo>
                    <a:pt x="61" y="227"/>
                  </a:lnTo>
                  <a:close/>
                  <a:moveTo>
                    <a:pt x="61" y="226"/>
                  </a:moveTo>
                  <a:lnTo>
                    <a:pt x="60" y="226"/>
                  </a:lnTo>
                  <a:lnTo>
                    <a:pt x="61" y="226"/>
                  </a:lnTo>
                  <a:close/>
                  <a:moveTo>
                    <a:pt x="61" y="226"/>
                  </a:moveTo>
                  <a:lnTo>
                    <a:pt x="61" y="226"/>
                  </a:lnTo>
                  <a:lnTo>
                    <a:pt x="61" y="226"/>
                  </a:lnTo>
                  <a:close/>
                  <a:moveTo>
                    <a:pt x="60" y="226"/>
                  </a:moveTo>
                  <a:lnTo>
                    <a:pt x="60" y="226"/>
                  </a:lnTo>
                  <a:lnTo>
                    <a:pt x="60" y="226"/>
                  </a:lnTo>
                  <a:close/>
                  <a:moveTo>
                    <a:pt x="62" y="226"/>
                  </a:moveTo>
                  <a:lnTo>
                    <a:pt x="62" y="226"/>
                  </a:lnTo>
                  <a:lnTo>
                    <a:pt x="62" y="226"/>
                  </a:lnTo>
                  <a:close/>
                  <a:moveTo>
                    <a:pt x="62" y="226"/>
                  </a:moveTo>
                  <a:lnTo>
                    <a:pt x="61" y="226"/>
                  </a:lnTo>
                  <a:lnTo>
                    <a:pt x="62" y="226"/>
                  </a:lnTo>
                  <a:close/>
                  <a:moveTo>
                    <a:pt x="61" y="226"/>
                  </a:moveTo>
                  <a:lnTo>
                    <a:pt x="60" y="226"/>
                  </a:lnTo>
                  <a:lnTo>
                    <a:pt x="61" y="226"/>
                  </a:lnTo>
                  <a:close/>
                  <a:moveTo>
                    <a:pt x="62" y="226"/>
                  </a:moveTo>
                  <a:lnTo>
                    <a:pt x="61" y="226"/>
                  </a:lnTo>
                  <a:lnTo>
                    <a:pt x="62" y="226"/>
                  </a:lnTo>
                  <a:close/>
                  <a:moveTo>
                    <a:pt x="62" y="225"/>
                  </a:moveTo>
                  <a:lnTo>
                    <a:pt x="62" y="225"/>
                  </a:lnTo>
                  <a:lnTo>
                    <a:pt x="62" y="225"/>
                  </a:lnTo>
                  <a:close/>
                  <a:moveTo>
                    <a:pt x="61" y="225"/>
                  </a:moveTo>
                  <a:lnTo>
                    <a:pt x="62" y="225"/>
                  </a:lnTo>
                  <a:lnTo>
                    <a:pt x="61" y="225"/>
                  </a:lnTo>
                  <a:close/>
                  <a:moveTo>
                    <a:pt x="61" y="225"/>
                  </a:moveTo>
                  <a:lnTo>
                    <a:pt x="60" y="225"/>
                  </a:lnTo>
                  <a:lnTo>
                    <a:pt x="61" y="225"/>
                  </a:lnTo>
                  <a:close/>
                  <a:moveTo>
                    <a:pt x="65" y="225"/>
                  </a:moveTo>
                  <a:lnTo>
                    <a:pt x="65" y="225"/>
                  </a:lnTo>
                  <a:lnTo>
                    <a:pt x="65" y="225"/>
                  </a:lnTo>
                  <a:close/>
                  <a:moveTo>
                    <a:pt x="62" y="225"/>
                  </a:moveTo>
                  <a:lnTo>
                    <a:pt x="62" y="225"/>
                  </a:lnTo>
                  <a:lnTo>
                    <a:pt x="62" y="225"/>
                  </a:lnTo>
                  <a:close/>
                  <a:moveTo>
                    <a:pt x="62" y="225"/>
                  </a:moveTo>
                  <a:lnTo>
                    <a:pt x="62" y="225"/>
                  </a:lnTo>
                  <a:lnTo>
                    <a:pt x="62" y="225"/>
                  </a:lnTo>
                  <a:close/>
                  <a:moveTo>
                    <a:pt x="62" y="225"/>
                  </a:moveTo>
                  <a:lnTo>
                    <a:pt x="62" y="224"/>
                  </a:lnTo>
                  <a:lnTo>
                    <a:pt x="62" y="225"/>
                  </a:lnTo>
                  <a:close/>
                  <a:moveTo>
                    <a:pt x="62" y="224"/>
                  </a:moveTo>
                  <a:lnTo>
                    <a:pt x="61" y="224"/>
                  </a:lnTo>
                  <a:lnTo>
                    <a:pt x="62" y="224"/>
                  </a:lnTo>
                  <a:close/>
                  <a:moveTo>
                    <a:pt x="61" y="223"/>
                  </a:moveTo>
                  <a:lnTo>
                    <a:pt x="61" y="224"/>
                  </a:lnTo>
                  <a:lnTo>
                    <a:pt x="61" y="223"/>
                  </a:lnTo>
                  <a:lnTo>
                    <a:pt x="61" y="224"/>
                  </a:lnTo>
                  <a:lnTo>
                    <a:pt x="61" y="223"/>
                  </a:lnTo>
                  <a:close/>
                  <a:moveTo>
                    <a:pt x="61" y="223"/>
                  </a:moveTo>
                  <a:lnTo>
                    <a:pt x="61" y="224"/>
                  </a:lnTo>
                  <a:lnTo>
                    <a:pt x="61" y="223"/>
                  </a:lnTo>
                  <a:close/>
                  <a:moveTo>
                    <a:pt x="60" y="223"/>
                  </a:moveTo>
                  <a:lnTo>
                    <a:pt x="60" y="223"/>
                  </a:lnTo>
                  <a:lnTo>
                    <a:pt x="60" y="223"/>
                  </a:lnTo>
                  <a:close/>
                  <a:moveTo>
                    <a:pt x="60" y="223"/>
                  </a:moveTo>
                  <a:lnTo>
                    <a:pt x="60" y="223"/>
                  </a:lnTo>
                  <a:lnTo>
                    <a:pt x="60" y="223"/>
                  </a:lnTo>
                  <a:lnTo>
                    <a:pt x="60" y="223"/>
                  </a:lnTo>
                  <a:close/>
                  <a:moveTo>
                    <a:pt x="58" y="223"/>
                  </a:moveTo>
                  <a:lnTo>
                    <a:pt x="58" y="223"/>
                  </a:lnTo>
                  <a:lnTo>
                    <a:pt x="58" y="223"/>
                  </a:lnTo>
                  <a:close/>
                  <a:moveTo>
                    <a:pt x="57" y="223"/>
                  </a:moveTo>
                  <a:lnTo>
                    <a:pt x="57" y="222"/>
                  </a:lnTo>
                  <a:lnTo>
                    <a:pt x="57" y="223"/>
                  </a:lnTo>
                  <a:close/>
                  <a:moveTo>
                    <a:pt x="62" y="223"/>
                  </a:moveTo>
                  <a:lnTo>
                    <a:pt x="62" y="222"/>
                  </a:lnTo>
                  <a:lnTo>
                    <a:pt x="62" y="223"/>
                  </a:lnTo>
                  <a:close/>
                  <a:moveTo>
                    <a:pt x="56" y="223"/>
                  </a:moveTo>
                  <a:lnTo>
                    <a:pt x="56" y="222"/>
                  </a:lnTo>
                  <a:lnTo>
                    <a:pt x="56" y="223"/>
                  </a:lnTo>
                  <a:close/>
                  <a:moveTo>
                    <a:pt x="61" y="222"/>
                  </a:moveTo>
                  <a:lnTo>
                    <a:pt x="60" y="222"/>
                  </a:lnTo>
                  <a:lnTo>
                    <a:pt x="61" y="222"/>
                  </a:lnTo>
                  <a:close/>
                  <a:moveTo>
                    <a:pt x="57" y="222"/>
                  </a:moveTo>
                  <a:lnTo>
                    <a:pt x="57" y="222"/>
                  </a:lnTo>
                  <a:lnTo>
                    <a:pt x="57" y="222"/>
                  </a:lnTo>
                  <a:close/>
                  <a:moveTo>
                    <a:pt x="61" y="222"/>
                  </a:moveTo>
                  <a:lnTo>
                    <a:pt x="60" y="222"/>
                  </a:lnTo>
                  <a:lnTo>
                    <a:pt x="61" y="222"/>
                  </a:lnTo>
                  <a:close/>
                  <a:moveTo>
                    <a:pt x="61" y="222"/>
                  </a:moveTo>
                  <a:lnTo>
                    <a:pt x="60" y="222"/>
                  </a:lnTo>
                  <a:lnTo>
                    <a:pt x="61" y="222"/>
                  </a:lnTo>
                  <a:close/>
                  <a:moveTo>
                    <a:pt x="61" y="222"/>
                  </a:moveTo>
                  <a:lnTo>
                    <a:pt x="60" y="222"/>
                  </a:lnTo>
                  <a:lnTo>
                    <a:pt x="61" y="222"/>
                  </a:lnTo>
                  <a:close/>
                  <a:moveTo>
                    <a:pt x="62" y="222"/>
                  </a:moveTo>
                  <a:lnTo>
                    <a:pt x="61" y="222"/>
                  </a:lnTo>
                  <a:lnTo>
                    <a:pt x="62" y="222"/>
                  </a:lnTo>
                  <a:close/>
                  <a:moveTo>
                    <a:pt x="62" y="222"/>
                  </a:moveTo>
                  <a:lnTo>
                    <a:pt x="62" y="222"/>
                  </a:lnTo>
                  <a:lnTo>
                    <a:pt x="62" y="222"/>
                  </a:lnTo>
                  <a:close/>
                  <a:moveTo>
                    <a:pt x="63" y="222"/>
                  </a:moveTo>
                  <a:lnTo>
                    <a:pt x="62" y="222"/>
                  </a:lnTo>
                  <a:lnTo>
                    <a:pt x="63" y="222"/>
                  </a:lnTo>
                  <a:close/>
                  <a:moveTo>
                    <a:pt x="58" y="222"/>
                  </a:moveTo>
                  <a:lnTo>
                    <a:pt x="59" y="222"/>
                  </a:lnTo>
                  <a:lnTo>
                    <a:pt x="58" y="222"/>
                  </a:lnTo>
                  <a:close/>
                  <a:moveTo>
                    <a:pt x="58" y="222"/>
                  </a:moveTo>
                  <a:lnTo>
                    <a:pt x="58" y="222"/>
                  </a:lnTo>
                  <a:lnTo>
                    <a:pt x="58" y="222"/>
                  </a:lnTo>
                  <a:close/>
                  <a:moveTo>
                    <a:pt x="58" y="222"/>
                  </a:moveTo>
                  <a:lnTo>
                    <a:pt x="58" y="222"/>
                  </a:lnTo>
                  <a:lnTo>
                    <a:pt x="58" y="222"/>
                  </a:lnTo>
                  <a:close/>
                  <a:moveTo>
                    <a:pt x="65" y="222"/>
                  </a:moveTo>
                  <a:lnTo>
                    <a:pt x="65" y="222"/>
                  </a:lnTo>
                  <a:lnTo>
                    <a:pt x="65" y="222"/>
                  </a:lnTo>
                  <a:close/>
                  <a:moveTo>
                    <a:pt x="61" y="222"/>
                  </a:moveTo>
                  <a:lnTo>
                    <a:pt x="61" y="222"/>
                  </a:lnTo>
                  <a:lnTo>
                    <a:pt x="61" y="222"/>
                  </a:lnTo>
                  <a:close/>
                  <a:moveTo>
                    <a:pt x="60" y="221"/>
                  </a:moveTo>
                  <a:lnTo>
                    <a:pt x="60" y="222"/>
                  </a:lnTo>
                  <a:lnTo>
                    <a:pt x="60" y="221"/>
                  </a:lnTo>
                  <a:close/>
                  <a:moveTo>
                    <a:pt x="59" y="221"/>
                  </a:moveTo>
                  <a:lnTo>
                    <a:pt x="59" y="222"/>
                  </a:lnTo>
                  <a:lnTo>
                    <a:pt x="59" y="221"/>
                  </a:lnTo>
                  <a:close/>
                  <a:moveTo>
                    <a:pt x="61" y="221"/>
                  </a:moveTo>
                  <a:lnTo>
                    <a:pt x="61" y="222"/>
                  </a:lnTo>
                  <a:lnTo>
                    <a:pt x="61" y="221"/>
                  </a:lnTo>
                  <a:close/>
                  <a:moveTo>
                    <a:pt x="60" y="221"/>
                  </a:moveTo>
                  <a:lnTo>
                    <a:pt x="60" y="222"/>
                  </a:lnTo>
                  <a:lnTo>
                    <a:pt x="60" y="221"/>
                  </a:lnTo>
                  <a:close/>
                  <a:moveTo>
                    <a:pt x="59" y="222"/>
                  </a:moveTo>
                  <a:lnTo>
                    <a:pt x="59" y="221"/>
                  </a:lnTo>
                  <a:lnTo>
                    <a:pt x="59" y="222"/>
                  </a:lnTo>
                  <a:close/>
                  <a:moveTo>
                    <a:pt x="61" y="221"/>
                  </a:moveTo>
                  <a:lnTo>
                    <a:pt x="60" y="221"/>
                  </a:lnTo>
                  <a:lnTo>
                    <a:pt x="61" y="221"/>
                  </a:lnTo>
                  <a:close/>
                  <a:moveTo>
                    <a:pt x="61" y="221"/>
                  </a:moveTo>
                  <a:lnTo>
                    <a:pt x="61" y="222"/>
                  </a:lnTo>
                  <a:lnTo>
                    <a:pt x="61" y="221"/>
                  </a:lnTo>
                  <a:close/>
                  <a:moveTo>
                    <a:pt x="63" y="221"/>
                  </a:moveTo>
                  <a:lnTo>
                    <a:pt x="62" y="221"/>
                  </a:lnTo>
                  <a:lnTo>
                    <a:pt x="63" y="221"/>
                  </a:lnTo>
                  <a:close/>
                  <a:moveTo>
                    <a:pt x="64" y="221"/>
                  </a:moveTo>
                  <a:lnTo>
                    <a:pt x="63" y="221"/>
                  </a:lnTo>
                  <a:lnTo>
                    <a:pt x="64" y="221"/>
                  </a:lnTo>
                  <a:close/>
                  <a:moveTo>
                    <a:pt x="61" y="221"/>
                  </a:moveTo>
                  <a:lnTo>
                    <a:pt x="61" y="221"/>
                  </a:lnTo>
                  <a:lnTo>
                    <a:pt x="61" y="221"/>
                  </a:lnTo>
                  <a:close/>
                  <a:moveTo>
                    <a:pt x="58" y="221"/>
                  </a:moveTo>
                  <a:lnTo>
                    <a:pt x="58" y="221"/>
                  </a:lnTo>
                  <a:lnTo>
                    <a:pt x="58" y="221"/>
                  </a:lnTo>
                  <a:close/>
                  <a:moveTo>
                    <a:pt x="61" y="221"/>
                  </a:moveTo>
                  <a:lnTo>
                    <a:pt x="61" y="221"/>
                  </a:lnTo>
                  <a:lnTo>
                    <a:pt x="61" y="221"/>
                  </a:lnTo>
                  <a:close/>
                  <a:moveTo>
                    <a:pt x="58" y="221"/>
                  </a:moveTo>
                  <a:lnTo>
                    <a:pt x="58" y="221"/>
                  </a:lnTo>
                  <a:lnTo>
                    <a:pt x="58" y="221"/>
                  </a:lnTo>
                  <a:close/>
                  <a:moveTo>
                    <a:pt x="58" y="221"/>
                  </a:moveTo>
                  <a:lnTo>
                    <a:pt x="58" y="221"/>
                  </a:lnTo>
                  <a:lnTo>
                    <a:pt x="58" y="221"/>
                  </a:lnTo>
                  <a:close/>
                  <a:moveTo>
                    <a:pt x="62" y="221"/>
                  </a:moveTo>
                  <a:lnTo>
                    <a:pt x="62" y="221"/>
                  </a:lnTo>
                  <a:lnTo>
                    <a:pt x="62" y="221"/>
                  </a:lnTo>
                  <a:close/>
                  <a:moveTo>
                    <a:pt x="58" y="221"/>
                  </a:moveTo>
                  <a:lnTo>
                    <a:pt x="58" y="221"/>
                  </a:lnTo>
                  <a:lnTo>
                    <a:pt x="58" y="221"/>
                  </a:lnTo>
                  <a:close/>
                  <a:moveTo>
                    <a:pt x="61" y="221"/>
                  </a:moveTo>
                  <a:lnTo>
                    <a:pt x="61" y="221"/>
                  </a:lnTo>
                  <a:lnTo>
                    <a:pt x="61" y="221"/>
                  </a:lnTo>
                  <a:close/>
                  <a:moveTo>
                    <a:pt x="58" y="221"/>
                  </a:moveTo>
                  <a:lnTo>
                    <a:pt x="58" y="221"/>
                  </a:lnTo>
                  <a:lnTo>
                    <a:pt x="58" y="221"/>
                  </a:lnTo>
                  <a:close/>
                  <a:moveTo>
                    <a:pt x="61" y="221"/>
                  </a:moveTo>
                  <a:lnTo>
                    <a:pt x="61" y="221"/>
                  </a:lnTo>
                  <a:lnTo>
                    <a:pt x="61" y="221"/>
                  </a:lnTo>
                  <a:close/>
                  <a:moveTo>
                    <a:pt x="62" y="221"/>
                  </a:moveTo>
                  <a:lnTo>
                    <a:pt x="62" y="221"/>
                  </a:lnTo>
                  <a:lnTo>
                    <a:pt x="62" y="221"/>
                  </a:lnTo>
                  <a:close/>
                  <a:moveTo>
                    <a:pt x="61" y="221"/>
                  </a:moveTo>
                  <a:lnTo>
                    <a:pt x="60" y="221"/>
                  </a:lnTo>
                  <a:lnTo>
                    <a:pt x="61" y="221"/>
                  </a:lnTo>
                  <a:close/>
                  <a:moveTo>
                    <a:pt x="62" y="221"/>
                  </a:moveTo>
                  <a:lnTo>
                    <a:pt x="62" y="221"/>
                  </a:lnTo>
                  <a:lnTo>
                    <a:pt x="62" y="221"/>
                  </a:lnTo>
                  <a:close/>
                  <a:moveTo>
                    <a:pt x="62" y="221"/>
                  </a:moveTo>
                  <a:lnTo>
                    <a:pt x="62" y="221"/>
                  </a:lnTo>
                  <a:lnTo>
                    <a:pt x="62" y="221"/>
                  </a:lnTo>
                  <a:close/>
                  <a:moveTo>
                    <a:pt x="61" y="220"/>
                  </a:moveTo>
                  <a:lnTo>
                    <a:pt x="61" y="221"/>
                  </a:lnTo>
                  <a:lnTo>
                    <a:pt x="61" y="220"/>
                  </a:lnTo>
                  <a:close/>
                  <a:moveTo>
                    <a:pt x="61" y="221"/>
                  </a:moveTo>
                  <a:lnTo>
                    <a:pt x="61" y="220"/>
                  </a:lnTo>
                  <a:lnTo>
                    <a:pt x="61" y="221"/>
                  </a:lnTo>
                  <a:close/>
                  <a:moveTo>
                    <a:pt x="61" y="220"/>
                  </a:moveTo>
                  <a:lnTo>
                    <a:pt x="61" y="220"/>
                  </a:lnTo>
                  <a:lnTo>
                    <a:pt x="61" y="220"/>
                  </a:lnTo>
                  <a:close/>
                  <a:moveTo>
                    <a:pt x="60" y="220"/>
                  </a:moveTo>
                  <a:lnTo>
                    <a:pt x="60" y="221"/>
                  </a:lnTo>
                  <a:lnTo>
                    <a:pt x="60" y="220"/>
                  </a:lnTo>
                  <a:close/>
                  <a:moveTo>
                    <a:pt x="62" y="220"/>
                  </a:moveTo>
                  <a:lnTo>
                    <a:pt x="62" y="221"/>
                  </a:lnTo>
                  <a:lnTo>
                    <a:pt x="62" y="220"/>
                  </a:lnTo>
                  <a:close/>
                  <a:moveTo>
                    <a:pt x="62" y="221"/>
                  </a:moveTo>
                  <a:lnTo>
                    <a:pt x="62" y="220"/>
                  </a:lnTo>
                  <a:lnTo>
                    <a:pt x="62" y="221"/>
                  </a:lnTo>
                  <a:close/>
                  <a:moveTo>
                    <a:pt x="61" y="220"/>
                  </a:moveTo>
                  <a:lnTo>
                    <a:pt x="60" y="220"/>
                  </a:lnTo>
                  <a:lnTo>
                    <a:pt x="61" y="220"/>
                  </a:lnTo>
                  <a:close/>
                  <a:moveTo>
                    <a:pt x="61" y="220"/>
                  </a:moveTo>
                  <a:lnTo>
                    <a:pt x="61" y="220"/>
                  </a:lnTo>
                  <a:lnTo>
                    <a:pt x="61" y="220"/>
                  </a:lnTo>
                  <a:close/>
                  <a:moveTo>
                    <a:pt x="64" y="220"/>
                  </a:moveTo>
                  <a:lnTo>
                    <a:pt x="64" y="220"/>
                  </a:lnTo>
                  <a:lnTo>
                    <a:pt x="64" y="220"/>
                  </a:lnTo>
                  <a:close/>
                  <a:moveTo>
                    <a:pt x="61" y="220"/>
                  </a:moveTo>
                  <a:lnTo>
                    <a:pt x="61" y="220"/>
                  </a:lnTo>
                  <a:lnTo>
                    <a:pt x="61" y="220"/>
                  </a:lnTo>
                  <a:close/>
                  <a:moveTo>
                    <a:pt x="61" y="220"/>
                  </a:moveTo>
                  <a:lnTo>
                    <a:pt x="61" y="220"/>
                  </a:lnTo>
                  <a:lnTo>
                    <a:pt x="61" y="220"/>
                  </a:lnTo>
                  <a:close/>
                  <a:moveTo>
                    <a:pt x="62" y="220"/>
                  </a:moveTo>
                  <a:lnTo>
                    <a:pt x="62" y="220"/>
                  </a:lnTo>
                  <a:lnTo>
                    <a:pt x="62" y="220"/>
                  </a:lnTo>
                  <a:close/>
                  <a:moveTo>
                    <a:pt x="61" y="220"/>
                  </a:moveTo>
                  <a:lnTo>
                    <a:pt x="61" y="220"/>
                  </a:lnTo>
                  <a:lnTo>
                    <a:pt x="61" y="220"/>
                  </a:lnTo>
                  <a:close/>
                  <a:moveTo>
                    <a:pt x="61" y="220"/>
                  </a:moveTo>
                  <a:lnTo>
                    <a:pt x="61" y="219"/>
                  </a:lnTo>
                  <a:lnTo>
                    <a:pt x="61" y="220"/>
                  </a:lnTo>
                  <a:close/>
                  <a:moveTo>
                    <a:pt x="58" y="219"/>
                  </a:moveTo>
                  <a:lnTo>
                    <a:pt x="58" y="220"/>
                  </a:lnTo>
                  <a:lnTo>
                    <a:pt x="58" y="219"/>
                  </a:lnTo>
                  <a:close/>
                  <a:moveTo>
                    <a:pt x="62" y="219"/>
                  </a:moveTo>
                  <a:lnTo>
                    <a:pt x="62" y="220"/>
                  </a:lnTo>
                  <a:lnTo>
                    <a:pt x="62" y="219"/>
                  </a:lnTo>
                  <a:close/>
                  <a:moveTo>
                    <a:pt x="61" y="220"/>
                  </a:moveTo>
                  <a:lnTo>
                    <a:pt x="61" y="219"/>
                  </a:lnTo>
                  <a:lnTo>
                    <a:pt x="61" y="220"/>
                  </a:lnTo>
                  <a:close/>
                  <a:moveTo>
                    <a:pt x="62" y="219"/>
                  </a:moveTo>
                  <a:lnTo>
                    <a:pt x="62" y="220"/>
                  </a:lnTo>
                  <a:lnTo>
                    <a:pt x="62" y="219"/>
                  </a:lnTo>
                  <a:close/>
                  <a:moveTo>
                    <a:pt x="61" y="220"/>
                  </a:moveTo>
                  <a:lnTo>
                    <a:pt x="61" y="219"/>
                  </a:lnTo>
                  <a:lnTo>
                    <a:pt x="61" y="220"/>
                  </a:lnTo>
                  <a:close/>
                  <a:moveTo>
                    <a:pt x="61" y="220"/>
                  </a:moveTo>
                  <a:lnTo>
                    <a:pt x="61" y="219"/>
                  </a:lnTo>
                  <a:lnTo>
                    <a:pt x="61" y="220"/>
                  </a:lnTo>
                  <a:close/>
                  <a:moveTo>
                    <a:pt x="62" y="219"/>
                  </a:moveTo>
                  <a:lnTo>
                    <a:pt x="62" y="220"/>
                  </a:lnTo>
                  <a:lnTo>
                    <a:pt x="62" y="219"/>
                  </a:lnTo>
                  <a:close/>
                  <a:moveTo>
                    <a:pt x="62" y="219"/>
                  </a:moveTo>
                  <a:lnTo>
                    <a:pt x="62" y="220"/>
                  </a:lnTo>
                  <a:lnTo>
                    <a:pt x="62" y="219"/>
                  </a:lnTo>
                  <a:lnTo>
                    <a:pt x="62" y="220"/>
                  </a:lnTo>
                  <a:lnTo>
                    <a:pt x="62" y="219"/>
                  </a:lnTo>
                  <a:close/>
                  <a:moveTo>
                    <a:pt x="62" y="219"/>
                  </a:moveTo>
                  <a:lnTo>
                    <a:pt x="62" y="220"/>
                  </a:lnTo>
                  <a:lnTo>
                    <a:pt x="62" y="219"/>
                  </a:lnTo>
                  <a:close/>
                  <a:moveTo>
                    <a:pt x="62" y="219"/>
                  </a:moveTo>
                  <a:lnTo>
                    <a:pt x="62" y="220"/>
                  </a:lnTo>
                  <a:lnTo>
                    <a:pt x="62" y="219"/>
                  </a:lnTo>
                  <a:close/>
                  <a:moveTo>
                    <a:pt x="64" y="219"/>
                  </a:moveTo>
                  <a:lnTo>
                    <a:pt x="64" y="219"/>
                  </a:lnTo>
                  <a:lnTo>
                    <a:pt x="64" y="219"/>
                  </a:lnTo>
                  <a:close/>
                  <a:moveTo>
                    <a:pt x="65" y="219"/>
                  </a:moveTo>
                  <a:lnTo>
                    <a:pt x="64" y="219"/>
                  </a:lnTo>
                  <a:lnTo>
                    <a:pt x="65" y="219"/>
                  </a:lnTo>
                  <a:close/>
                  <a:moveTo>
                    <a:pt x="62" y="219"/>
                  </a:moveTo>
                  <a:lnTo>
                    <a:pt x="61" y="219"/>
                  </a:lnTo>
                  <a:lnTo>
                    <a:pt x="62" y="219"/>
                  </a:lnTo>
                  <a:close/>
                  <a:moveTo>
                    <a:pt x="60" y="219"/>
                  </a:moveTo>
                  <a:lnTo>
                    <a:pt x="60" y="219"/>
                  </a:lnTo>
                  <a:lnTo>
                    <a:pt x="60" y="219"/>
                  </a:lnTo>
                  <a:close/>
                  <a:moveTo>
                    <a:pt x="65" y="219"/>
                  </a:moveTo>
                  <a:lnTo>
                    <a:pt x="64" y="219"/>
                  </a:lnTo>
                  <a:lnTo>
                    <a:pt x="65" y="219"/>
                  </a:lnTo>
                  <a:close/>
                  <a:moveTo>
                    <a:pt x="59" y="219"/>
                  </a:moveTo>
                  <a:lnTo>
                    <a:pt x="58" y="219"/>
                  </a:lnTo>
                  <a:lnTo>
                    <a:pt x="59" y="219"/>
                  </a:lnTo>
                  <a:close/>
                  <a:moveTo>
                    <a:pt x="60" y="219"/>
                  </a:moveTo>
                  <a:lnTo>
                    <a:pt x="60" y="219"/>
                  </a:lnTo>
                  <a:lnTo>
                    <a:pt x="60" y="219"/>
                  </a:lnTo>
                  <a:close/>
                  <a:moveTo>
                    <a:pt x="61" y="219"/>
                  </a:moveTo>
                  <a:lnTo>
                    <a:pt x="60" y="219"/>
                  </a:lnTo>
                  <a:lnTo>
                    <a:pt x="61" y="219"/>
                  </a:lnTo>
                  <a:close/>
                  <a:moveTo>
                    <a:pt x="63" y="219"/>
                  </a:moveTo>
                  <a:lnTo>
                    <a:pt x="63" y="219"/>
                  </a:lnTo>
                  <a:lnTo>
                    <a:pt x="63" y="219"/>
                  </a:lnTo>
                  <a:close/>
                  <a:moveTo>
                    <a:pt x="61" y="219"/>
                  </a:moveTo>
                  <a:lnTo>
                    <a:pt x="61" y="219"/>
                  </a:lnTo>
                  <a:lnTo>
                    <a:pt x="61" y="219"/>
                  </a:lnTo>
                  <a:close/>
                  <a:moveTo>
                    <a:pt x="60" y="219"/>
                  </a:moveTo>
                  <a:lnTo>
                    <a:pt x="60" y="219"/>
                  </a:lnTo>
                  <a:lnTo>
                    <a:pt x="60" y="219"/>
                  </a:lnTo>
                  <a:close/>
                  <a:moveTo>
                    <a:pt x="62" y="219"/>
                  </a:moveTo>
                  <a:lnTo>
                    <a:pt x="62" y="219"/>
                  </a:lnTo>
                  <a:lnTo>
                    <a:pt x="62" y="219"/>
                  </a:lnTo>
                  <a:close/>
                  <a:moveTo>
                    <a:pt x="59" y="219"/>
                  </a:moveTo>
                  <a:lnTo>
                    <a:pt x="59" y="219"/>
                  </a:lnTo>
                  <a:lnTo>
                    <a:pt x="59" y="219"/>
                  </a:lnTo>
                  <a:close/>
                  <a:moveTo>
                    <a:pt x="62" y="219"/>
                  </a:moveTo>
                  <a:lnTo>
                    <a:pt x="62" y="219"/>
                  </a:lnTo>
                  <a:lnTo>
                    <a:pt x="62" y="219"/>
                  </a:lnTo>
                  <a:close/>
                  <a:moveTo>
                    <a:pt x="63" y="219"/>
                  </a:moveTo>
                  <a:lnTo>
                    <a:pt x="62" y="219"/>
                  </a:lnTo>
                  <a:lnTo>
                    <a:pt x="63" y="219"/>
                  </a:lnTo>
                  <a:close/>
                  <a:moveTo>
                    <a:pt x="62" y="219"/>
                  </a:moveTo>
                  <a:lnTo>
                    <a:pt x="62" y="219"/>
                  </a:lnTo>
                  <a:lnTo>
                    <a:pt x="62" y="219"/>
                  </a:lnTo>
                  <a:close/>
                  <a:moveTo>
                    <a:pt x="61" y="219"/>
                  </a:moveTo>
                  <a:lnTo>
                    <a:pt x="60" y="219"/>
                  </a:lnTo>
                  <a:lnTo>
                    <a:pt x="61" y="219"/>
                  </a:lnTo>
                  <a:close/>
                  <a:moveTo>
                    <a:pt x="60" y="219"/>
                  </a:moveTo>
                  <a:lnTo>
                    <a:pt x="61" y="219"/>
                  </a:lnTo>
                  <a:lnTo>
                    <a:pt x="60" y="219"/>
                  </a:lnTo>
                  <a:close/>
                  <a:moveTo>
                    <a:pt x="60" y="219"/>
                  </a:moveTo>
                  <a:lnTo>
                    <a:pt x="61" y="219"/>
                  </a:lnTo>
                  <a:lnTo>
                    <a:pt x="60" y="219"/>
                  </a:lnTo>
                  <a:close/>
                  <a:moveTo>
                    <a:pt x="63" y="219"/>
                  </a:moveTo>
                  <a:lnTo>
                    <a:pt x="62" y="219"/>
                  </a:lnTo>
                  <a:lnTo>
                    <a:pt x="63" y="219"/>
                  </a:lnTo>
                  <a:close/>
                  <a:moveTo>
                    <a:pt x="61" y="219"/>
                  </a:moveTo>
                  <a:lnTo>
                    <a:pt x="60" y="219"/>
                  </a:lnTo>
                  <a:lnTo>
                    <a:pt x="61" y="219"/>
                  </a:lnTo>
                  <a:close/>
                  <a:moveTo>
                    <a:pt x="61" y="219"/>
                  </a:moveTo>
                  <a:lnTo>
                    <a:pt x="61" y="219"/>
                  </a:lnTo>
                  <a:lnTo>
                    <a:pt x="61" y="219"/>
                  </a:lnTo>
                  <a:close/>
                  <a:moveTo>
                    <a:pt x="61" y="219"/>
                  </a:moveTo>
                  <a:lnTo>
                    <a:pt x="60" y="219"/>
                  </a:lnTo>
                  <a:lnTo>
                    <a:pt x="61" y="219"/>
                  </a:lnTo>
                  <a:close/>
                  <a:moveTo>
                    <a:pt x="61" y="219"/>
                  </a:moveTo>
                  <a:lnTo>
                    <a:pt x="61" y="218"/>
                  </a:lnTo>
                  <a:lnTo>
                    <a:pt x="61" y="219"/>
                  </a:lnTo>
                  <a:close/>
                  <a:moveTo>
                    <a:pt x="62" y="219"/>
                  </a:moveTo>
                  <a:lnTo>
                    <a:pt x="62" y="218"/>
                  </a:lnTo>
                  <a:lnTo>
                    <a:pt x="62" y="219"/>
                  </a:lnTo>
                  <a:close/>
                  <a:moveTo>
                    <a:pt x="62" y="218"/>
                  </a:moveTo>
                  <a:lnTo>
                    <a:pt x="62" y="219"/>
                  </a:lnTo>
                  <a:lnTo>
                    <a:pt x="62" y="218"/>
                  </a:lnTo>
                  <a:close/>
                  <a:moveTo>
                    <a:pt x="61" y="219"/>
                  </a:moveTo>
                  <a:lnTo>
                    <a:pt x="61" y="218"/>
                  </a:lnTo>
                  <a:lnTo>
                    <a:pt x="61" y="219"/>
                  </a:lnTo>
                  <a:close/>
                  <a:moveTo>
                    <a:pt x="61" y="219"/>
                  </a:moveTo>
                  <a:lnTo>
                    <a:pt x="61" y="218"/>
                  </a:lnTo>
                  <a:lnTo>
                    <a:pt x="61" y="219"/>
                  </a:lnTo>
                  <a:close/>
                  <a:moveTo>
                    <a:pt x="61" y="219"/>
                  </a:moveTo>
                  <a:lnTo>
                    <a:pt x="61" y="218"/>
                  </a:lnTo>
                  <a:lnTo>
                    <a:pt x="61" y="219"/>
                  </a:lnTo>
                  <a:close/>
                  <a:moveTo>
                    <a:pt x="61" y="219"/>
                  </a:moveTo>
                  <a:lnTo>
                    <a:pt x="61" y="218"/>
                  </a:lnTo>
                  <a:lnTo>
                    <a:pt x="61" y="219"/>
                  </a:lnTo>
                  <a:close/>
                  <a:moveTo>
                    <a:pt x="61" y="218"/>
                  </a:moveTo>
                  <a:lnTo>
                    <a:pt x="61" y="219"/>
                  </a:lnTo>
                  <a:lnTo>
                    <a:pt x="61" y="218"/>
                  </a:lnTo>
                  <a:close/>
                  <a:moveTo>
                    <a:pt x="61" y="218"/>
                  </a:moveTo>
                  <a:lnTo>
                    <a:pt x="61" y="219"/>
                  </a:lnTo>
                  <a:lnTo>
                    <a:pt x="61" y="218"/>
                  </a:lnTo>
                  <a:close/>
                  <a:moveTo>
                    <a:pt x="62" y="218"/>
                  </a:moveTo>
                  <a:lnTo>
                    <a:pt x="62" y="218"/>
                  </a:lnTo>
                  <a:lnTo>
                    <a:pt x="62" y="218"/>
                  </a:lnTo>
                  <a:close/>
                  <a:moveTo>
                    <a:pt x="63" y="218"/>
                  </a:moveTo>
                  <a:lnTo>
                    <a:pt x="63" y="218"/>
                  </a:lnTo>
                  <a:lnTo>
                    <a:pt x="63" y="218"/>
                  </a:lnTo>
                  <a:close/>
                  <a:moveTo>
                    <a:pt x="64" y="218"/>
                  </a:moveTo>
                  <a:lnTo>
                    <a:pt x="64" y="218"/>
                  </a:lnTo>
                  <a:lnTo>
                    <a:pt x="64" y="218"/>
                  </a:lnTo>
                  <a:close/>
                  <a:moveTo>
                    <a:pt x="62" y="218"/>
                  </a:moveTo>
                  <a:lnTo>
                    <a:pt x="62" y="218"/>
                  </a:lnTo>
                  <a:lnTo>
                    <a:pt x="62" y="218"/>
                  </a:lnTo>
                  <a:close/>
                  <a:moveTo>
                    <a:pt x="64" y="218"/>
                  </a:moveTo>
                  <a:lnTo>
                    <a:pt x="63" y="218"/>
                  </a:lnTo>
                  <a:lnTo>
                    <a:pt x="64" y="218"/>
                  </a:lnTo>
                  <a:close/>
                  <a:moveTo>
                    <a:pt x="61" y="218"/>
                  </a:moveTo>
                  <a:lnTo>
                    <a:pt x="62" y="218"/>
                  </a:lnTo>
                  <a:lnTo>
                    <a:pt x="61" y="218"/>
                  </a:lnTo>
                  <a:close/>
                  <a:moveTo>
                    <a:pt x="64" y="218"/>
                  </a:moveTo>
                  <a:lnTo>
                    <a:pt x="63" y="218"/>
                  </a:lnTo>
                  <a:lnTo>
                    <a:pt x="64" y="218"/>
                  </a:lnTo>
                  <a:close/>
                  <a:moveTo>
                    <a:pt x="60" y="218"/>
                  </a:moveTo>
                  <a:lnTo>
                    <a:pt x="60" y="217"/>
                  </a:lnTo>
                  <a:lnTo>
                    <a:pt x="60" y="218"/>
                  </a:lnTo>
                  <a:close/>
                  <a:moveTo>
                    <a:pt x="61" y="218"/>
                  </a:moveTo>
                  <a:lnTo>
                    <a:pt x="61" y="217"/>
                  </a:lnTo>
                  <a:lnTo>
                    <a:pt x="61" y="218"/>
                  </a:lnTo>
                  <a:close/>
                  <a:moveTo>
                    <a:pt x="62" y="218"/>
                  </a:moveTo>
                  <a:lnTo>
                    <a:pt x="62" y="217"/>
                  </a:lnTo>
                  <a:lnTo>
                    <a:pt x="62" y="218"/>
                  </a:lnTo>
                  <a:close/>
                  <a:moveTo>
                    <a:pt x="61" y="218"/>
                  </a:moveTo>
                  <a:lnTo>
                    <a:pt x="61" y="217"/>
                  </a:lnTo>
                  <a:lnTo>
                    <a:pt x="61" y="218"/>
                  </a:lnTo>
                  <a:close/>
                  <a:moveTo>
                    <a:pt x="61" y="218"/>
                  </a:moveTo>
                  <a:lnTo>
                    <a:pt x="61" y="217"/>
                  </a:lnTo>
                  <a:lnTo>
                    <a:pt x="61" y="218"/>
                  </a:lnTo>
                  <a:close/>
                  <a:moveTo>
                    <a:pt x="62" y="217"/>
                  </a:moveTo>
                  <a:lnTo>
                    <a:pt x="62" y="218"/>
                  </a:lnTo>
                  <a:lnTo>
                    <a:pt x="62" y="217"/>
                  </a:lnTo>
                  <a:close/>
                  <a:moveTo>
                    <a:pt x="61" y="218"/>
                  </a:moveTo>
                  <a:lnTo>
                    <a:pt x="61" y="217"/>
                  </a:lnTo>
                  <a:lnTo>
                    <a:pt x="61" y="218"/>
                  </a:lnTo>
                  <a:close/>
                  <a:moveTo>
                    <a:pt x="61" y="218"/>
                  </a:moveTo>
                  <a:lnTo>
                    <a:pt x="61" y="217"/>
                  </a:lnTo>
                  <a:lnTo>
                    <a:pt x="61" y="218"/>
                  </a:lnTo>
                  <a:close/>
                  <a:moveTo>
                    <a:pt x="62" y="217"/>
                  </a:moveTo>
                  <a:lnTo>
                    <a:pt x="62" y="218"/>
                  </a:lnTo>
                  <a:lnTo>
                    <a:pt x="62" y="217"/>
                  </a:lnTo>
                  <a:close/>
                  <a:moveTo>
                    <a:pt x="61" y="217"/>
                  </a:moveTo>
                  <a:lnTo>
                    <a:pt x="61" y="218"/>
                  </a:lnTo>
                  <a:lnTo>
                    <a:pt x="61" y="217"/>
                  </a:lnTo>
                  <a:close/>
                  <a:moveTo>
                    <a:pt x="60" y="217"/>
                  </a:moveTo>
                  <a:lnTo>
                    <a:pt x="60" y="217"/>
                  </a:lnTo>
                  <a:lnTo>
                    <a:pt x="60" y="217"/>
                  </a:lnTo>
                  <a:close/>
                  <a:moveTo>
                    <a:pt x="58" y="217"/>
                  </a:moveTo>
                  <a:lnTo>
                    <a:pt x="59" y="217"/>
                  </a:lnTo>
                  <a:lnTo>
                    <a:pt x="58" y="217"/>
                  </a:lnTo>
                  <a:close/>
                  <a:moveTo>
                    <a:pt x="60" y="217"/>
                  </a:moveTo>
                  <a:lnTo>
                    <a:pt x="59" y="217"/>
                  </a:lnTo>
                  <a:lnTo>
                    <a:pt x="60" y="217"/>
                  </a:lnTo>
                  <a:close/>
                  <a:moveTo>
                    <a:pt x="60" y="217"/>
                  </a:moveTo>
                  <a:lnTo>
                    <a:pt x="60" y="217"/>
                  </a:lnTo>
                  <a:lnTo>
                    <a:pt x="60" y="217"/>
                  </a:lnTo>
                  <a:close/>
                  <a:moveTo>
                    <a:pt x="59" y="217"/>
                  </a:moveTo>
                  <a:lnTo>
                    <a:pt x="59" y="217"/>
                  </a:lnTo>
                  <a:lnTo>
                    <a:pt x="59" y="217"/>
                  </a:lnTo>
                  <a:close/>
                  <a:moveTo>
                    <a:pt x="60" y="217"/>
                  </a:moveTo>
                  <a:lnTo>
                    <a:pt x="60" y="217"/>
                  </a:lnTo>
                  <a:lnTo>
                    <a:pt x="60" y="217"/>
                  </a:lnTo>
                  <a:close/>
                  <a:moveTo>
                    <a:pt x="60" y="217"/>
                  </a:moveTo>
                  <a:lnTo>
                    <a:pt x="59" y="217"/>
                  </a:lnTo>
                  <a:lnTo>
                    <a:pt x="60" y="217"/>
                  </a:lnTo>
                  <a:close/>
                  <a:moveTo>
                    <a:pt x="60" y="217"/>
                  </a:moveTo>
                  <a:lnTo>
                    <a:pt x="60" y="217"/>
                  </a:lnTo>
                  <a:lnTo>
                    <a:pt x="60" y="217"/>
                  </a:lnTo>
                  <a:close/>
                  <a:moveTo>
                    <a:pt x="62" y="217"/>
                  </a:moveTo>
                  <a:lnTo>
                    <a:pt x="61" y="217"/>
                  </a:lnTo>
                  <a:lnTo>
                    <a:pt x="62" y="217"/>
                  </a:lnTo>
                  <a:close/>
                  <a:moveTo>
                    <a:pt x="61" y="217"/>
                  </a:moveTo>
                  <a:lnTo>
                    <a:pt x="61" y="217"/>
                  </a:lnTo>
                  <a:lnTo>
                    <a:pt x="61" y="217"/>
                  </a:lnTo>
                  <a:close/>
                  <a:moveTo>
                    <a:pt x="60" y="217"/>
                  </a:moveTo>
                  <a:lnTo>
                    <a:pt x="60" y="217"/>
                  </a:lnTo>
                  <a:lnTo>
                    <a:pt x="60" y="217"/>
                  </a:lnTo>
                  <a:close/>
                  <a:moveTo>
                    <a:pt x="60" y="217"/>
                  </a:moveTo>
                  <a:lnTo>
                    <a:pt x="61" y="217"/>
                  </a:lnTo>
                  <a:lnTo>
                    <a:pt x="60" y="217"/>
                  </a:lnTo>
                  <a:close/>
                  <a:moveTo>
                    <a:pt x="61" y="216"/>
                  </a:moveTo>
                  <a:lnTo>
                    <a:pt x="60" y="216"/>
                  </a:lnTo>
                  <a:lnTo>
                    <a:pt x="61" y="216"/>
                  </a:lnTo>
                  <a:close/>
                  <a:moveTo>
                    <a:pt x="64" y="216"/>
                  </a:moveTo>
                  <a:lnTo>
                    <a:pt x="64" y="216"/>
                  </a:lnTo>
                  <a:lnTo>
                    <a:pt x="64" y="216"/>
                  </a:lnTo>
                  <a:close/>
                  <a:moveTo>
                    <a:pt x="64" y="216"/>
                  </a:moveTo>
                  <a:lnTo>
                    <a:pt x="64" y="216"/>
                  </a:lnTo>
                  <a:lnTo>
                    <a:pt x="64" y="216"/>
                  </a:lnTo>
                  <a:close/>
                  <a:moveTo>
                    <a:pt x="63" y="216"/>
                  </a:moveTo>
                  <a:lnTo>
                    <a:pt x="62" y="216"/>
                  </a:lnTo>
                  <a:lnTo>
                    <a:pt x="63" y="216"/>
                  </a:lnTo>
                  <a:close/>
                  <a:moveTo>
                    <a:pt x="60" y="216"/>
                  </a:moveTo>
                  <a:lnTo>
                    <a:pt x="60" y="215"/>
                  </a:lnTo>
                  <a:lnTo>
                    <a:pt x="60" y="216"/>
                  </a:lnTo>
                  <a:close/>
                  <a:moveTo>
                    <a:pt x="61" y="215"/>
                  </a:moveTo>
                  <a:lnTo>
                    <a:pt x="61" y="216"/>
                  </a:lnTo>
                  <a:lnTo>
                    <a:pt x="61" y="215"/>
                  </a:lnTo>
                  <a:close/>
                  <a:moveTo>
                    <a:pt x="61" y="215"/>
                  </a:moveTo>
                  <a:lnTo>
                    <a:pt x="61" y="216"/>
                  </a:lnTo>
                  <a:lnTo>
                    <a:pt x="61" y="215"/>
                  </a:lnTo>
                  <a:close/>
                  <a:moveTo>
                    <a:pt x="60" y="215"/>
                  </a:moveTo>
                  <a:lnTo>
                    <a:pt x="60" y="216"/>
                  </a:lnTo>
                  <a:lnTo>
                    <a:pt x="60" y="215"/>
                  </a:lnTo>
                  <a:close/>
                  <a:moveTo>
                    <a:pt x="64" y="216"/>
                  </a:moveTo>
                  <a:lnTo>
                    <a:pt x="64" y="215"/>
                  </a:lnTo>
                  <a:lnTo>
                    <a:pt x="64" y="216"/>
                  </a:lnTo>
                  <a:close/>
                  <a:moveTo>
                    <a:pt x="60" y="215"/>
                  </a:moveTo>
                  <a:lnTo>
                    <a:pt x="60" y="216"/>
                  </a:lnTo>
                  <a:lnTo>
                    <a:pt x="60" y="215"/>
                  </a:lnTo>
                  <a:close/>
                  <a:moveTo>
                    <a:pt x="61" y="216"/>
                  </a:moveTo>
                  <a:lnTo>
                    <a:pt x="61" y="215"/>
                  </a:lnTo>
                  <a:lnTo>
                    <a:pt x="61" y="216"/>
                  </a:lnTo>
                  <a:close/>
                  <a:moveTo>
                    <a:pt x="60" y="216"/>
                  </a:moveTo>
                  <a:lnTo>
                    <a:pt x="60" y="215"/>
                  </a:lnTo>
                  <a:lnTo>
                    <a:pt x="60" y="216"/>
                  </a:lnTo>
                  <a:close/>
                  <a:moveTo>
                    <a:pt x="65" y="216"/>
                  </a:moveTo>
                  <a:lnTo>
                    <a:pt x="65" y="215"/>
                  </a:lnTo>
                  <a:lnTo>
                    <a:pt x="65" y="216"/>
                  </a:lnTo>
                  <a:close/>
                  <a:moveTo>
                    <a:pt x="62" y="215"/>
                  </a:moveTo>
                  <a:lnTo>
                    <a:pt x="62" y="216"/>
                  </a:lnTo>
                  <a:lnTo>
                    <a:pt x="62" y="215"/>
                  </a:lnTo>
                  <a:close/>
                  <a:moveTo>
                    <a:pt x="62" y="216"/>
                  </a:moveTo>
                  <a:lnTo>
                    <a:pt x="62" y="215"/>
                  </a:lnTo>
                  <a:lnTo>
                    <a:pt x="62" y="216"/>
                  </a:lnTo>
                  <a:close/>
                  <a:moveTo>
                    <a:pt x="60" y="215"/>
                  </a:moveTo>
                  <a:lnTo>
                    <a:pt x="60" y="215"/>
                  </a:lnTo>
                  <a:lnTo>
                    <a:pt x="60" y="215"/>
                  </a:lnTo>
                  <a:close/>
                  <a:moveTo>
                    <a:pt x="60" y="216"/>
                  </a:moveTo>
                  <a:lnTo>
                    <a:pt x="60" y="215"/>
                  </a:lnTo>
                  <a:lnTo>
                    <a:pt x="60" y="216"/>
                  </a:lnTo>
                  <a:close/>
                  <a:moveTo>
                    <a:pt x="65" y="215"/>
                  </a:moveTo>
                  <a:lnTo>
                    <a:pt x="65" y="216"/>
                  </a:lnTo>
                  <a:lnTo>
                    <a:pt x="65" y="215"/>
                  </a:lnTo>
                  <a:close/>
                  <a:moveTo>
                    <a:pt x="64" y="215"/>
                  </a:moveTo>
                  <a:lnTo>
                    <a:pt x="64" y="216"/>
                  </a:lnTo>
                  <a:lnTo>
                    <a:pt x="64" y="215"/>
                  </a:lnTo>
                  <a:close/>
                  <a:moveTo>
                    <a:pt x="64" y="215"/>
                  </a:moveTo>
                  <a:lnTo>
                    <a:pt x="64" y="216"/>
                  </a:lnTo>
                  <a:lnTo>
                    <a:pt x="64" y="215"/>
                  </a:lnTo>
                  <a:close/>
                  <a:moveTo>
                    <a:pt x="63" y="215"/>
                  </a:moveTo>
                  <a:lnTo>
                    <a:pt x="63" y="216"/>
                  </a:lnTo>
                  <a:lnTo>
                    <a:pt x="63" y="215"/>
                  </a:lnTo>
                  <a:close/>
                  <a:moveTo>
                    <a:pt x="64" y="215"/>
                  </a:moveTo>
                  <a:lnTo>
                    <a:pt x="64" y="215"/>
                  </a:lnTo>
                  <a:lnTo>
                    <a:pt x="64" y="215"/>
                  </a:lnTo>
                  <a:close/>
                  <a:moveTo>
                    <a:pt x="64" y="215"/>
                  </a:moveTo>
                  <a:lnTo>
                    <a:pt x="64" y="215"/>
                  </a:lnTo>
                  <a:lnTo>
                    <a:pt x="64" y="215"/>
                  </a:lnTo>
                  <a:close/>
                  <a:moveTo>
                    <a:pt x="62" y="215"/>
                  </a:moveTo>
                  <a:lnTo>
                    <a:pt x="62" y="215"/>
                  </a:lnTo>
                  <a:lnTo>
                    <a:pt x="62" y="215"/>
                  </a:lnTo>
                  <a:lnTo>
                    <a:pt x="62" y="215"/>
                  </a:lnTo>
                  <a:lnTo>
                    <a:pt x="62" y="215"/>
                  </a:lnTo>
                  <a:close/>
                  <a:moveTo>
                    <a:pt x="62" y="215"/>
                  </a:moveTo>
                  <a:lnTo>
                    <a:pt x="62" y="215"/>
                  </a:lnTo>
                  <a:lnTo>
                    <a:pt x="62" y="215"/>
                  </a:lnTo>
                  <a:close/>
                  <a:moveTo>
                    <a:pt x="66" y="215"/>
                  </a:moveTo>
                  <a:lnTo>
                    <a:pt x="66" y="215"/>
                  </a:lnTo>
                  <a:lnTo>
                    <a:pt x="66" y="215"/>
                  </a:lnTo>
                  <a:close/>
                  <a:moveTo>
                    <a:pt x="63" y="215"/>
                  </a:moveTo>
                  <a:lnTo>
                    <a:pt x="63" y="215"/>
                  </a:lnTo>
                  <a:lnTo>
                    <a:pt x="63" y="215"/>
                  </a:lnTo>
                  <a:close/>
                  <a:moveTo>
                    <a:pt x="63" y="215"/>
                  </a:moveTo>
                  <a:lnTo>
                    <a:pt x="63" y="215"/>
                  </a:lnTo>
                  <a:lnTo>
                    <a:pt x="63" y="215"/>
                  </a:lnTo>
                  <a:close/>
                  <a:moveTo>
                    <a:pt x="66" y="215"/>
                  </a:moveTo>
                  <a:lnTo>
                    <a:pt x="66" y="215"/>
                  </a:lnTo>
                  <a:lnTo>
                    <a:pt x="66" y="215"/>
                  </a:lnTo>
                  <a:close/>
                  <a:moveTo>
                    <a:pt x="61" y="215"/>
                  </a:moveTo>
                  <a:lnTo>
                    <a:pt x="61" y="215"/>
                  </a:lnTo>
                  <a:lnTo>
                    <a:pt x="61" y="215"/>
                  </a:lnTo>
                  <a:close/>
                  <a:moveTo>
                    <a:pt x="62" y="215"/>
                  </a:moveTo>
                  <a:lnTo>
                    <a:pt x="61" y="215"/>
                  </a:lnTo>
                  <a:lnTo>
                    <a:pt x="62" y="215"/>
                  </a:lnTo>
                  <a:close/>
                  <a:moveTo>
                    <a:pt x="62" y="215"/>
                  </a:moveTo>
                  <a:lnTo>
                    <a:pt x="62" y="214"/>
                  </a:lnTo>
                  <a:lnTo>
                    <a:pt x="62" y="215"/>
                  </a:lnTo>
                  <a:close/>
                  <a:moveTo>
                    <a:pt x="61" y="214"/>
                  </a:moveTo>
                  <a:lnTo>
                    <a:pt x="61" y="215"/>
                  </a:lnTo>
                  <a:lnTo>
                    <a:pt x="61" y="214"/>
                  </a:lnTo>
                  <a:close/>
                  <a:moveTo>
                    <a:pt x="63" y="214"/>
                  </a:moveTo>
                  <a:lnTo>
                    <a:pt x="62" y="214"/>
                  </a:lnTo>
                  <a:lnTo>
                    <a:pt x="63" y="214"/>
                  </a:lnTo>
                  <a:close/>
                  <a:moveTo>
                    <a:pt x="62" y="214"/>
                  </a:moveTo>
                  <a:lnTo>
                    <a:pt x="61" y="214"/>
                  </a:lnTo>
                  <a:lnTo>
                    <a:pt x="62" y="214"/>
                  </a:lnTo>
                  <a:close/>
                  <a:moveTo>
                    <a:pt x="62" y="214"/>
                  </a:moveTo>
                  <a:lnTo>
                    <a:pt x="61" y="214"/>
                  </a:lnTo>
                  <a:lnTo>
                    <a:pt x="62" y="214"/>
                  </a:lnTo>
                  <a:close/>
                  <a:moveTo>
                    <a:pt x="62" y="214"/>
                  </a:moveTo>
                  <a:lnTo>
                    <a:pt x="62" y="214"/>
                  </a:lnTo>
                  <a:lnTo>
                    <a:pt x="62" y="214"/>
                  </a:lnTo>
                  <a:close/>
                  <a:moveTo>
                    <a:pt x="62" y="214"/>
                  </a:moveTo>
                  <a:lnTo>
                    <a:pt x="61" y="214"/>
                  </a:lnTo>
                  <a:lnTo>
                    <a:pt x="62" y="214"/>
                  </a:lnTo>
                  <a:lnTo>
                    <a:pt x="61" y="214"/>
                  </a:lnTo>
                  <a:lnTo>
                    <a:pt x="62" y="214"/>
                  </a:lnTo>
                  <a:lnTo>
                    <a:pt x="61" y="214"/>
                  </a:lnTo>
                  <a:lnTo>
                    <a:pt x="62" y="214"/>
                  </a:lnTo>
                  <a:close/>
                  <a:moveTo>
                    <a:pt x="62" y="214"/>
                  </a:moveTo>
                  <a:lnTo>
                    <a:pt x="62" y="214"/>
                  </a:lnTo>
                  <a:lnTo>
                    <a:pt x="62" y="214"/>
                  </a:lnTo>
                  <a:close/>
                  <a:moveTo>
                    <a:pt x="62" y="214"/>
                  </a:moveTo>
                  <a:lnTo>
                    <a:pt x="62" y="214"/>
                  </a:lnTo>
                  <a:lnTo>
                    <a:pt x="62" y="214"/>
                  </a:lnTo>
                  <a:close/>
                  <a:moveTo>
                    <a:pt x="62" y="214"/>
                  </a:moveTo>
                  <a:lnTo>
                    <a:pt x="62" y="214"/>
                  </a:lnTo>
                  <a:lnTo>
                    <a:pt x="62" y="214"/>
                  </a:lnTo>
                  <a:close/>
                  <a:moveTo>
                    <a:pt x="62" y="214"/>
                  </a:moveTo>
                  <a:lnTo>
                    <a:pt x="62" y="214"/>
                  </a:lnTo>
                  <a:lnTo>
                    <a:pt x="62" y="214"/>
                  </a:lnTo>
                  <a:close/>
                  <a:moveTo>
                    <a:pt x="63" y="214"/>
                  </a:moveTo>
                  <a:lnTo>
                    <a:pt x="62" y="214"/>
                  </a:lnTo>
                  <a:lnTo>
                    <a:pt x="63" y="214"/>
                  </a:lnTo>
                  <a:close/>
                  <a:moveTo>
                    <a:pt x="65" y="214"/>
                  </a:moveTo>
                  <a:lnTo>
                    <a:pt x="65" y="213"/>
                  </a:lnTo>
                  <a:lnTo>
                    <a:pt x="65" y="214"/>
                  </a:lnTo>
                  <a:close/>
                  <a:moveTo>
                    <a:pt x="65" y="214"/>
                  </a:moveTo>
                  <a:lnTo>
                    <a:pt x="64" y="214"/>
                  </a:lnTo>
                  <a:lnTo>
                    <a:pt x="65" y="213"/>
                  </a:lnTo>
                  <a:lnTo>
                    <a:pt x="65" y="214"/>
                  </a:lnTo>
                  <a:close/>
                  <a:moveTo>
                    <a:pt x="65" y="214"/>
                  </a:moveTo>
                  <a:lnTo>
                    <a:pt x="65" y="214"/>
                  </a:lnTo>
                  <a:lnTo>
                    <a:pt x="65" y="213"/>
                  </a:lnTo>
                  <a:lnTo>
                    <a:pt x="65" y="214"/>
                  </a:lnTo>
                  <a:close/>
                  <a:moveTo>
                    <a:pt x="64" y="214"/>
                  </a:moveTo>
                  <a:lnTo>
                    <a:pt x="64" y="213"/>
                  </a:lnTo>
                  <a:lnTo>
                    <a:pt x="64" y="214"/>
                  </a:lnTo>
                  <a:close/>
                  <a:moveTo>
                    <a:pt x="65" y="213"/>
                  </a:moveTo>
                  <a:lnTo>
                    <a:pt x="65" y="214"/>
                  </a:lnTo>
                  <a:lnTo>
                    <a:pt x="65" y="213"/>
                  </a:lnTo>
                  <a:close/>
                  <a:moveTo>
                    <a:pt x="65" y="214"/>
                  </a:moveTo>
                  <a:lnTo>
                    <a:pt x="65" y="213"/>
                  </a:lnTo>
                  <a:lnTo>
                    <a:pt x="65" y="214"/>
                  </a:lnTo>
                  <a:close/>
                  <a:moveTo>
                    <a:pt x="65" y="213"/>
                  </a:moveTo>
                  <a:lnTo>
                    <a:pt x="64" y="213"/>
                  </a:lnTo>
                  <a:lnTo>
                    <a:pt x="65" y="213"/>
                  </a:lnTo>
                  <a:close/>
                  <a:moveTo>
                    <a:pt x="67" y="213"/>
                  </a:moveTo>
                  <a:lnTo>
                    <a:pt x="66" y="213"/>
                  </a:lnTo>
                  <a:lnTo>
                    <a:pt x="67" y="213"/>
                  </a:lnTo>
                  <a:close/>
                  <a:moveTo>
                    <a:pt x="62" y="213"/>
                  </a:moveTo>
                  <a:lnTo>
                    <a:pt x="62" y="213"/>
                  </a:lnTo>
                  <a:lnTo>
                    <a:pt x="62" y="213"/>
                  </a:lnTo>
                  <a:close/>
                  <a:moveTo>
                    <a:pt x="64" y="213"/>
                  </a:moveTo>
                  <a:lnTo>
                    <a:pt x="64" y="213"/>
                  </a:lnTo>
                  <a:lnTo>
                    <a:pt x="64" y="213"/>
                  </a:lnTo>
                  <a:close/>
                  <a:moveTo>
                    <a:pt x="64" y="213"/>
                  </a:moveTo>
                  <a:lnTo>
                    <a:pt x="65" y="213"/>
                  </a:lnTo>
                  <a:lnTo>
                    <a:pt x="64" y="213"/>
                  </a:lnTo>
                  <a:close/>
                  <a:moveTo>
                    <a:pt x="63" y="213"/>
                  </a:moveTo>
                  <a:lnTo>
                    <a:pt x="63" y="212"/>
                  </a:lnTo>
                  <a:lnTo>
                    <a:pt x="63" y="213"/>
                  </a:lnTo>
                  <a:close/>
                  <a:moveTo>
                    <a:pt x="66" y="212"/>
                  </a:moveTo>
                  <a:lnTo>
                    <a:pt x="66" y="213"/>
                  </a:lnTo>
                  <a:lnTo>
                    <a:pt x="66" y="212"/>
                  </a:lnTo>
                  <a:close/>
                  <a:moveTo>
                    <a:pt x="66" y="213"/>
                  </a:moveTo>
                  <a:lnTo>
                    <a:pt x="66" y="212"/>
                  </a:lnTo>
                  <a:lnTo>
                    <a:pt x="66" y="213"/>
                  </a:lnTo>
                  <a:close/>
                  <a:moveTo>
                    <a:pt x="66" y="212"/>
                  </a:moveTo>
                  <a:lnTo>
                    <a:pt x="65" y="212"/>
                  </a:lnTo>
                  <a:lnTo>
                    <a:pt x="66" y="212"/>
                  </a:lnTo>
                  <a:close/>
                  <a:moveTo>
                    <a:pt x="64" y="212"/>
                  </a:moveTo>
                  <a:lnTo>
                    <a:pt x="64" y="212"/>
                  </a:lnTo>
                  <a:lnTo>
                    <a:pt x="64" y="212"/>
                  </a:lnTo>
                  <a:close/>
                  <a:moveTo>
                    <a:pt x="64" y="212"/>
                  </a:moveTo>
                  <a:lnTo>
                    <a:pt x="65" y="212"/>
                  </a:lnTo>
                  <a:lnTo>
                    <a:pt x="64" y="212"/>
                  </a:lnTo>
                  <a:close/>
                  <a:moveTo>
                    <a:pt x="64" y="212"/>
                  </a:moveTo>
                  <a:lnTo>
                    <a:pt x="64" y="212"/>
                  </a:lnTo>
                  <a:lnTo>
                    <a:pt x="64" y="212"/>
                  </a:lnTo>
                  <a:close/>
                  <a:moveTo>
                    <a:pt x="64" y="212"/>
                  </a:moveTo>
                  <a:lnTo>
                    <a:pt x="64" y="212"/>
                  </a:lnTo>
                  <a:lnTo>
                    <a:pt x="64" y="212"/>
                  </a:lnTo>
                  <a:close/>
                  <a:moveTo>
                    <a:pt x="65" y="212"/>
                  </a:moveTo>
                  <a:lnTo>
                    <a:pt x="64" y="212"/>
                  </a:lnTo>
                  <a:lnTo>
                    <a:pt x="65" y="212"/>
                  </a:lnTo>
                  <a:close/>
                  <a:moveTo>
                    <a:pt x="63" y="212"/>
                  </a:moveTo>
                  <a:lnTo>
                    <a:pt x="62" y="212"/>
                  </a:lnTo>
                  <a:lnTo>
                    <a:pt x="63" y="212"/>
                  </a:lnTo>
                  <a:close/>
                  <a:moveTo>
                    <a:pt x="63" y="212"/>
                  </a:moveTo>
                  <a:lnTo>
                    <a:pt x="64" y="212"/>
                  </a:lnTo>
                  <a:lnTo>
                    <a:pt x="63" y="212"/>
                  </a:lnTo>
                  <a:close/>
                  <a:moveTo>
                    <a:pt x="65" y="212"/>
                  </a:moveTo>
                  <a:lnTo>
                    <a:pt x="64" y="212"/>
                  </a:lnTo>
                  <a:lnTo>
                    <a:pt x="65" y="212"/>
                  </a:lnTo>
                  <a:close/>
                  <a:moveTo>
                    <a:pt x="65" y="212"/>
                  </a:moveTo>
                  <a:lnTo>
                    <a:pt x="64" y="212"/>
                  </a:lnTo>
                  <a:lnTo>
                    <a:pt x="65" y="212"/>
                  </a:lnTo>
                  <a:close/>
                  <a:moveTo>
                    <a:pt x="64" y="212"/>
                  </a:moveTo>
                  <a:lnTo>
                    <a:pt x="64" y="212"/>
                  </a:lnTo>
                  <a:lnTo>
                    <a:pt x="64" y="212"/>
                  </a:lnTo>
                  <a:close/>
                  <a:moveTo>
                    <a:pt x="64" y="212"/>
                  </a:moveTo>
                  <a:lnTo>
                    <a:pt x="63" y="212"/>
                  </a:lnTo>
                  <a:lnTo>
                    <a:pt x="64" y="212"/>
                  </a:lnTo>
                  <a:close/>
                  <a:moveTo>
                    <a:pt x="65" y="212"/>
                  </a:moveTo>
                  <a:lnTo>
                    <a:pt x="64" y="212"/>
                  </a:lnTo>
                  <a:lnTo>
                    <a:pt x="64" y="212"/>
                  </a:lnTo>
                  <a:lnTo>
                    <a:pt x="64" y="212"/>
                  </a:lnTo>
                  <a:lnTo>
                    <a:pt x="65" y="212"/>
                  </a:lnTo>
                  <a:close/>
                  <a:moveTo>
                    <a:pt x="64" y="212"/>
                  </a:moveTo>
                  <a:lnTo>
                    <a:pt x="64" y="212"/>
                  </a:lnTo>
                  <a:lnTo>
                    <a:pt x="64" y="212"/>
                  </a:lnTo>
                  <a:close/>
                  <a:moveTo>
                    <a:pt x="65" y="212"/>
                  </a:moveTo>
                  <a:lnTo>
                    <a:pt x="64" y="212"/>
                  </a:lnTo>
                  <a:lnTo>
                    <a:pt x="65" y="212"/>
                  </a:lnTo>
                  <a:lnTo>
                    <a:pt x="65" y="212"/>
                  </a:lnTo>
                  <a:close/>
                  <a:moveTo>
                    <a:pt x="64" y="212"/>
                  </a:moveTo>
                  <a:lnTo>
                    <a:pt x="63" y="212"/>
                  </a:lnTo>
                  <a:lnTo>
                    <a:pt x="64" y="212"/>
                  </a:lnTo>
                  <a:close/>
                  <a:moveTo>
                    <a:pt x="67" y="212"/>
                  </a:moveTo>
                  <a:lnTo>
                    <a:pt x="66" y="212"/>
                  </a:lnTo>
                  <a:lnTo>
                    <a:pt x="67" y="212"/>
                  </a:lnTo>
                  <a:close/>
                  <a:moveTo>
                    <a:pt x="64" y="212"/>
                  </a:moveTo>
                  <a:lnTo>
                    <a:pt x="63" y="212"/>
                  </a:lnTo>
                  <a:lnTo>
                    <a:pt x="64" y="212"/>
                  </a:lnTo>
                  <a:close/>
                  <a:moveTo>
                    <a:pt x="64" y="212"/>
                  </a:moveTo>
                  <a:lnTo>
                    <a:pt x="64" y="212"/>
                  </a:lnTo>
                  <a:lnTo>
                    <a:pt x="64" y="212"/>
                  </a:lnTo>
                  <a:close/>
                  <a:moveTo>
                    <a:pt x="64" y="212"/>
                  </a:moveTo>
                  <a:lnTo>
                    <a:pt x="64" y="212"/>
                  </a:lnTo>
                  <a:lnTo>
                    <a:pt x="64" y="212"/>
                  </a:lnTo>
                  <a:close/>
                  <a:moveTo>
                    <a:pt x="67" y="211"/>
                  </a:moveTo>
                  <a:lnTo>
                    <a:pt x="67" y="212"/>
                  </a:lnTo>
                  <a:lnTo>
                    <a:pt x="67" y="211"/>
                  </a:lnTo>
                  <a:close/>
                  <a:moveTo>
                    <a:pt x="69" y="211"/>
                  </a:moveTo>
                  <a:lnTo>
                    <a:pt x="68" y="211"/>
                  </a:lnTo>
                  <a:lnTo>
                    <a:pt x="69" y="211"/>
                  </a:lnTo>
                  <a:close/>
                  <a:moveTo>
                    <a:pt x="66" y="211"/>
                  </a:moveTo>
                  <a:lnTo>
                    <a:pt x="66" y="211"/>
                  </a:lnTo>
                  <a:lnTo>
                    <a:pt x="66" y="211"/>
                  </a:lnTo>
                  <a:close/>
                  <a:moveTo>
                    <a:pt x="68" y="211"/>
                  </a:moveTo>
                  <a:lnTo>
                    <a:pt x="68" y="211"/>
                  </a:lnTo>
                  <a:lnTo>
                    <a:pt x="68" y="211"/>
                  </a:lnTo>
                  <a:close/>
                  <a:moveTo>
                    <a:pt x="60" y="211"/>
                  </a:moveTo>
                  <a:lnTo>
                    <a:pt x="60" y="211"/>
                  </a:lnTo>
                  <a:lnTo>
                    <a:pt x="60" y="211"/>
                  </a:lnTo>
                  <a:close/>
                  <a:moveTo>
                    <a:pt x="60" y="211"/>
                  </a:moveTo>
                  <a:lnTo>
                    <a:pt x="60" y="211"/>
                  </a:lnTo>
                  <a:lnTo>
                    <a:pt x="60" y="211"/>
                  </a:lnTo>
                  <a:close/>
                  <a:moveTo>
                    <a:pt x="66" y="211"/>
                  </a:moveTo>
                  <a:lnTo>
                    <a:pt x="66" y="211"/>
                  </a:lnTo>
                  <a:lnTo>
                    <a:pt x="66" y="211"/>
                  </a:lnTo>
                  <a:close/>
                  <a:moveTo>
                    <a:pt x="66" y="211"/>
                  </a:moveTo>
                  <a:lnTo>
                    <a:pt x="66" y="211"/>
                  </a:lnTo>
                  <a:lnTo>
                    <a:pt x="66" y="211"/>
                  </a:lnTo>
                  <a:close/>
                  <a:moveTo>
                    <a:pt x="66" y="211"/>
                  </a:moveTo>
                  <a:lnTo>
                    <a:pt x="66" y="211"/>
                  </a:lnTo>
                  <a:lnTo>
                    <a:pt x="66" y="211"/>
                  </a:lnTo>
                  <a:close/>
                  <a:moveTo>
                    <a:pt x="61" y="211"/>
                  </a:moveTo>
                  <a:lnTo>
                    <a:pt x="61" y="211"/>
                  </a:lnTo>
                  <a:lnTo>
                    <a:pt x="61" y="211"/>
                  </a:lnTo>
                  <a:close/>
                  <a:moveTo>
                    <a:pt x="68" y="211"/>
                  </a:moveTo>
                  <a:lnTo>
                    <a:pt x="67" y="211"/>
                  </a:lnTo>
                  <a:lnTo>
                    <a:pt x="68" y="211"/>
                  </a:lnTo>
                  <a:close/>
                  <a:moveTo>
                    <a:pt x="68" y="211"/>
                  </a:moveTo>
                  <a:lnTo>
                    <a:pt x="67" y="211"/>
                  </a:lnTo>
                  <a:lnTo>
                    <a:pt x="68" y="211"/>
                  </a:lnTo>
                  <a:close/>
                  <a:moveTo>
                    <a:pt x="61" y="211"/>
                  </a:moveTo>
                  <a:lnTo>
                    <a:pt x="61" y="210"/>
                  </a:lnTo>
                  <a:lnTo>
                    <a:pt x="61" y="211"/>
                  </a:lnTo>
                  <a:close/>
                  <a:moveTo>
                    <a:pt x="65" y="210"/>
                  </a:moveTo>
                  <a:lnTo>
                    <a:pt x="65" y="211"/>
                  </a:lnTo>
                  <a:lnTo>
                    <a:pt x="65" y="210"/>
                  </a:lnTo>
                  <a:close/>
                  <a:moveTo>
                    <a:pt x="67" y="210"/>
                  </a:moveTo>
                  <a:lnTo>
                    <a:pt x="67" y="211"/>
                  </a:lnTo>
                  <a:lnTo>
                    <a:pt x="67" y="210"/>
                  </a:lnTo>
                  <a:close/>
                  <a:moveTo>
                    <a:pt x="66" y="210"/>
                  </a:moveTo>
                  <a:lnTo>
                    <a:pt x="65" y="210"/>
                  </a:lnTo>
                  <a:lnTo>
                    <a:pt x="66" y="210"/>
                  </a:lnTo>
                  <a:close/>
                  <a:moveTo>
                    <a:pt x="66" y="210"/>
                  </a:moveTo>
                  <a:lnTo>
                    <a:pt x="65" y="210"/>
                  </a:lnTo>
                  <a:lnTo>
                    <a:pt x="66" y="210"/>
                  </a:lnTo>
                  <a:close/>
                  <a:moveTo>
                    <a:pt x="62" y="210"/>
                  </a:moveTo>
                  <a:lnTo>
                    <a:pt x="62" y="210"/>
                  </a:lnTo>
                  <a:lnTo>
                    <a:pt x="62" y="210"/>
                  </a:lnTo>
                  <a:close/>
                  <a:moveTo>
                    <a:pt x="66" y="210"/>
                  </a:moveTo>
                  <a:lnTo>
                    <a:pt x="65" y="210"/>
                  </a:lnTo>
                  <a:lnTo>
                    <a:pt x="66" y="210"/>
                  </a:lnTo>
                  <a:close/>
                  <a:moveTo>
                    <a:pt x="65" y="210"/>
                  </a:moveTo>
                  <a:lnTo>
                    <a:pt x="65" y="210"/>
                  </a:lnTo>
                  <a:lnTo>
                    <a:pt x="65" y="210"/>
                  </a:lnTo>
                  <a:close/>
                  <a:moveTo>
                    <a:pt x="61" y="210"/>
                  </a:moveTo>
                  <a:lnTo>
                    <a:pt x="61" y="210"/>
                  </a:lnTo>
                  <a:lnTo>
                    <a:pt x="61" y="210"/>
                  </a:lnTo>
                  <a:close/>
                  <a:moveTo>
                    <a:pt x="62" y="210"/>
                  </a:moveTo>
                  <a:lnTo>
                    <a:pt x="62" y="210"/>
                  </a:lnTo>
                  <a:lnTo>
                    <a:pt x="62" y="210"/>
                  </a:lnTo>
                  <a:lnTo>
                    <a:pt x="62" y="210"/>
                  </a:lnTo>
                  <a:lnTo>
                    <a:pt x="62" y="210"/>
                  </a:lnTo>
                  <a:close/>
                  <a:moveTo>
                    <a:pt x="62" y="210"/>
                  </a:moveTo>
                  <a:lnTo>
                    <a:pt x="62" y="210"/>
                  </a:lnTo>
                  <a:lnTo>
                    <a:pt x="62" y="210"/>
                  </a:lnTo>
                  <a:close/>
                  <a:moveTo>
                    <a:pt x="66" y="210"/>
                  </a:moveTo>
                  <a:lnTo>
                    <a:pt x="65" y="210"/>
                  </a:lnTo>
                  <a:lnTo>
                    <a:pt x="66" y="210"/>
                  </a:lnTo>
                  <a:close/>
                  <a:moveTo>
                    <a:pt x="65" y="210"/>
                  </a:moveTo>
                  <a:lnTo>
                    <a:pt x="65" y="210"/>
                  </a:lnTo>
                  <a:lnTo>
                    <a:pt x="65" y="210"/>
                  </a:lnTo>
                  <a:close/>
                  <a:moveTo>
                    <a:pt x="68" y="210"/>
                  </a:moveTo>
                  <a:lnTo>
                    <a:pt x="68" y="210"/>
                  </a:lnTo>
                  <a:lnTo>
                    <a:pt x="68" y="210"/>
                  </a:lnTo>
                  <a:close/>
                  <a:moveTo>
                    <a:pt x="62" y="210"/>
                  </a:moveTo>
                  <a:lnTo>
                    <a:pt x="62" y="210"/>
                  </a:lnTo>
                  <a:lnTo>
                    <a:pt x="62" y="210"/>
                  </a:lnTo>
                  <a:close/>
                  <a:moveTo>
                    <a:pt x="62" y="210"/>
                  </a:moveTo>
                  <a:lnTo>
                    <a:pt x="61" y="210"/>
                  </a:lnTo>
                  <a:lnTo>
                    <a:pt x="62" y="210"/>
                  </a:lnTo>
                  <a:close/>
                  <a:moveTo>
                    <a:pt x="67" y="210"/>
                  </a:moveTo>
                  <a:lnTo>
                    <a:pt x="66" y="210"/>
                  </a:lnTo>
                  <a:lnTo>
                    <a:pt x="67" y="210"/>
                  </a:lnTo>
                  <a:close/>
                  <a:moveTo>
                    <a:pt x="62" y="210"/>
                  </a:moveTo>
                  <a:lnTo>
                    <a:pt x="62" y="209"/>
                  </a:lnTo>
                  <a:lnTo>
                    <a:pt x="62" y="210"/>
                  </a:lnTo>
                  <a:close/>
                  <a:moveTo>
                    <a:pt x="62" y="210"/>
                  </a:moveTo>
                  <a:lnTo>
                    <a:pt x="62" y="209"/>
                  </a:lnTo>
                  <a:lnTo>
                    <a:pt x="62" y="210"/>
                  </a:lnTo>
                  <a:close/>
                  <a:moveTo>
                    <a:pt x="62" y="210"/>
                  </a:moveTo>
                  <a:lnTo>
                    <a:pt x="62" y="209"/>
                  </a:lnTo>
                  <a:lnTo>
                    <a:pt x="62" y="210"/>
                  </a:lnTo>
                  <a:close/>
                  <a:moveTo>
                    <a:pt x="68" y="210"/>
                  </a:moveTo>
                  <a:lnTo>
                    <a:pt x="68" y="210"/>
                  </a:lnTo>
                  <a:lnTo>
                    <a:pt x="68" y="209"/>
                  </a:lnTo>
                  <a:lnTo>
                    <a:pt x="68" y="210"/>
                  </a:lnTo>
                  <a:close/>
                  <a:moveTo>
                    <a:pt x="65" y="210"/>
                  </a:moveTo>
                  <a:lnTo>
                    <a:pt x="65" y="209"/>
                  </a:lnTo>
                  <a:lnTo>
                    <a:pt x="65" y="210"/>
                  </a:lnTo>
                  <a:close/>
                  <a:moveTo>
                    <a:pt x="62" y="209"/>
                  </a:moveTo>
                  <a:lnTo>
                    <a:pt x="62" y="210"/>
                  </a:lnTo>
                  <a:lnTo>
                    <a:pt x="62" y="209"/>
                  </a:lnTo>
                  <a:close/>
                  <a:moveTo>
                    <a:pt x="67" y="209"/>
                  </a:moveTo>
                  <a:lnTo>
                    <a:pt x="67" y="210"/>
                  </a:lnTo>
                  <a:lnTo>
                    <a:pt x="67" y="209"/>
                  </a:lnTo>
                  <a:close/>
                  <a:moveTo>
                    <a:pt x="65" y="209"/>
                  </a:moveTo>
                  <a:lnTo>
                    <a:pt x="65" y="210"/>
                  </a:lnTo>
                  <a:lnTo>
                    <a:pt x="65" y="209"/>
                  </a:lnTo>
                  <a:close/>
                  <a:moveTo>
                    <a:pt x="69" y="209"/>
                  </a:moveTo>
                  <a:lnTo>
                    <a:pt x="68" y="209"/>
                  </a:lnTo>
                  <a:lnTo>
                    <a:pt x="69" y="209"/>
                  </a:lnTo>
                  <a:close/>
                  <a:moveTo>
                    <a:pt x="65" y="209"/>
                  </a:moveTo>
                  <a:lnTo>
                    <a:pt x="66" y="209"/>
                  </a:lnTo>
                  <a:lnTo>
                    <a:pt x="65" y="209"/>
                  </a:lnTo>
                  <a:close/>
                  <a:moveTo>
                    <a:pt x="67" y="209"/>
                  </a:moveTo>
                  <a:lnTo>
                    <a:pt x="66" y="209"/>
                  </a:lnTo>
                  <a:lnTo>
                    <a:pt x="67" y="209"/>
                  </a:lnTo>
                  <a:close/>
                  <a:moveTo>
                    <a:pt x="66" y="209"/>
                  </a:moveTo>
                  <a:lnTo>
                    <a:pt x="65" y="209"/>
                  </a:lnTo>
                  <a:lnTo>
                    <a:pt x="66" y="209"/>
                  </a:lnTo>
                  <a:close/>
                  <a:moveTo>
                    <a:pt x="69" y="209"/>
                  </a:moveTo>
                  <a:lnTo>
                    <a:pt x="69" y="209"/>
                  </a:lnTo>
                  <a:lnTo>
                    <a:pt x="69" y="209"/>
                  </a:lnTo>
                  <a:close/>
                  <a:moveTo>
                    <a:pt x="66" y="209"/>
                  </a:moveTo>
                  <a:lnTo>
                    <a:pt x="66" y="209"/>
                  </a:lnTo>
                  <a:lnTo>
                    <a:pt x="66" y="209"/>
                  </a:lnTo>
                  <a:close/>
                  <a:moveTo>
                    <a:pt x="62" y="209"/>
                  </a:moveTo>
                  <a:lnTo>
                    <a:pt x="62" y="208"/>
                  </a:lnTo>
                  <a:lnTo>
                    <a:pt x="62" y="209"/>
                  </a:lnTo>
                  <a:close/>
                  <a:moveTo>
                    <a:pt x="68" y="208"/>
                  </a:moveTo>
                  <a:lnTo>
                    <a:pt x="68" y="209"/>
                  </a:lnTo>
                  <a:lnTo>
                    <a:pt x="68" y="208"/>
                  </a:lnTo>
                  <a:close/>
                  <a:moveTo>
                    <a:pt x="71" y="208"/>
                  </a:moveTo>
                  <a:lnTo>
                    <a:pt x="71" y="209"/>
                  </a:lnTo>
                  <a:lnTo>
                    <a:pt x="71" y="208"/>
                  </a:lnTo>
                  <a:close/>
                  <a:moveTo>
                    <a:pt x="66" y="208"/>
                  </a:moveTo>
                  <a:lnTo>
                    <a:pt x="66" y="209"/>
                  </a:lnTo>
                  <a:lnTo>
                    <a:pt x="66" y="208"/>
                  </a:lnTo>
                  <a:close/>
                  <a:moveTo>
                    <a:pt x="68" y="209"/>
                  </a:moveTo>
                  <a:lnTo>
                    <a:pt x="68" y="209"/>
                  </a:lnTo>
                  <a:lnTo>
                    <a:pt x="68" y="208"/>
                  </a:lnTo>
                  <a:lnTo>
                    <a:pt x="68" y="208"/>
                  </a:lnTo>
                  <a:lnTo>
                    <a:pt x="68" y="209"/>
                  </a:lnTo>
                  <a:lnTo>
                    <a:pt x="68" y="209"/>
                  </a:lnTo>
                  <a:close/>
                  <a:moveTo>
                    <a:pt x="62" y="208"/>
                  </a:moveTo>
                  <a:lnTo>
                    <a:pt x="62" y="208"/>
                  </a:lnTo>
                  <a:lnTo>
                    <a:pt x="62" y="208"/>
                  </a:lnTo>
                  <a:close/>
                  <a:moveTo>
                    <a:pt x="71" y="208"/>
                  </a:moveTo>
                  <a:lnTo>
                    <a:pt x="71" y="208"/>
                  </a:lnTo>
                  <a:lnTo>
                    <a:pt x="71" y="208"/>
                  </a:lnTo>
                  <a:close/>
                  <a:moveTo>
                    <a:pt x="68" y="208"/>
                  </a:moveTo>
                  <a:lnTo>
                    <a:pt x="68" y="208"/>
                  </a:lnTo>
                  <a:lnTo>
                    <a:pt x="69" y="208"/>
                  </a:lnTo>
                  <a:lnTo>
                    <a:pt x="68" y="208"/>
                  </a:lnTo>
                  <a:close/>
                  <a:moveTo>
                    <a:pt x="68" y="208"/>
                  </a:moveTo>
                  <a:lnTo>
                    <a:pt x="68" y="208"/>
                  </a:lnTo>
                  <a:lnTo>
                    <a:pt x="68" y="208"/>
                  </a:lnTo>
                  <a:close/>
                  <a:moveTo>
                    <a:pt x="68" y="208"/>
                  </a:moveTo>
                  <a:lnTo>
                    <a:pt x="68" y="208"/>
                  </a:lnTo>
                  <a:lnTo>
                    <a:pt x="68" y="208"/>
                  </a:lnTo>
                  <a:close/>
                  <a:moveTo>
                    <a:pt x="71" y="208"/>
                  </a:moveTo>
                  <a:lnTo>
                    <a:pt x="70" y="208"/>
                  </a:lnTo>
                  <a:lnTo>
                    <a:pt x="71" y="208"/>
                  </a:lnTo>
                  <a:close/>
                  <a:moveTo>
                    <a:pt x="68" y="208"/>
                  </a:moveTo>
                  <a:lnTo>
                    <a:pt x="68" y="208"/>
                  </a:lnTo>
                  <a:lnTo>
                    <a:pt x="68" y="208"/>
                  </a:lnTo>
                  <a:close/>
                  <a:moveTo>
                    <a:pt x="71" y="208"/>
                  </a:moveTo>
                  <a:lnTo>
                    <a:pt x="70" y="208"/>
                  </a:lnTo>
                  <a:lnTo>
                    <a:pt x="71" y="208"/>
                  </a:lnTo>
                  <a:close/>
                  <a:moveTo>
                    <a:pt x="71" y="208"/>
                  </a:moveTo>
                  <a:lnTo>
                    <a:pt x="70" y="208"/>
                  </a:lnTo>
                  <a:lnTo>
                    <a:pt x="71" y="207"/>
                  </a:lnTo>
                  <a:lnTo>
                    <a:pt x="71" y="208"/>
                  </a:lnTo>
                  <a:close/>
                  <a:moveTo>
                    <a:pt x="64" y="207"/>
                  </a:moveTo>
                  <a:lnTo>
                    <a:pt x="64" y="208"/>
                  </a:lnTo>
                  <a:lnTo>
                    <a:pt x="64" y="207"/>
                  </a:lnTo>
                  <a:close/>
                  <a:moveTo>
                    <a:pt x="70" y="208"/>
                  </a:moveTo>
                  <a:lnTo>
                    <a:pt x="70" y="207"/>
                  </a:lnTo>
                  <a:lnTo>
                    <a:pt x="70" y="208"/>
                  </a:lnTo>
                  <a:close/>
                  <a:moveTo>
                    <a:pt x="69" y="207"/>
                  </a:moveTo>
                  <a:lnTo>
                    <a:pt x="69" y="207"/>
                  </a:lnTo>
                  <a:lnTo>
                    <a:pt x="69" y="207"/>
                  </a:lnTo>
                  <a:close/>
                  <a:moveTo>
                    <a:pt x="69" y="207"/>
                  </a:moveTo>
                  <a:lnTo>
                    <a:pt x="69" y="207"/>
                  </a:lnTo>
                  <a:lnTo>
                    <a:pt x="69" y="207"/>
                  </a:lnTo>
                  <a:close/>
                  <a:moveTo>
                    <a:pt x="69" y="207"/>
                  </a:moveTo>
                  <a:lnTo>
                    <a:pt x="69" y="207"/>
                  </a:lnTo>
                  <a:lnTo>
                    <a:pt x="69" y="207"/>
                  </a:lnTo>
                  <a:close/>
                  <a:moveTo>
                    <a:pt x="71" y="207"/>
                  </a:moveTo>
                  <a:lnTo>
                    <a:pt x="70" y="207"/>
                  </a:lnTo>
                  <a:lnTo>
                    <a:pt x="71" y="207"/>
                  </a:lnTo>
                  <a:close/>
                  <a:moveTo>
                    <a:pt x="65" y="207"/>
                  </a:moveTo>
                  <a:lnTo>
                    <a:pt x="65" y="207"/>
                  </a:lnTo>
                  <a:lnTo>
                    <a:pt x="65" y="207"/>
                  </a:lnTo>
                  <a:close/>
                  <a:moveTo>
                    <a:pt x="70" y="207"/>
                  </a:moveTo>
                  <a:lnTo>
                    <a:pt x="69" y="207"/>
                  </a:lnTo>
                  <a:lnTo>
                    <a:pt x="69" y="207"/>
                  </a:lnTo>
                  <a:lnTo>
                    <a:pt x="70" y="207"/>
                  </a:lnTo>
                  <a:lnTo>
                    <a:pt x="70" y="207"/>
                  </a:lnTo>
                  <a:close/>
                  <a:moveTo>
                    <a:pt x="64" y="207"/>
                  </a:moveTo>
                  <a:lnTo>
                    <a:pt x="64" y="207"/>
                  </a:lnTo>
                  <a:lnTo>
                    <a:pt x="64" y="207"/>
                  </a:lnTo>
                  <a:close/>
                  <a:moveTo>
                    <a:pt x="65" y="207"/>
                  </a:moveTo>
                  <a:lnTo>
                    <a:pt x="65" y="207"/>
                  </a:lnTo>
                  <a:lnTo>
                    <a:pt x="65" y="207"/>
                  </a:lnTo>
                  <a:close/>
                  <a:moveTo>
                    <a:pt x="64" y="207"/>
                  </a:moveTo>
                  <a:lnTo>
                    <a:pt x="64" y="207"/>
                  </a:lnTo>
                  <a:lnTo>
                    <a:pt x="64" y="207"/>
                  </a:lnTo>
                  <a:lnTo>
                    <a:pt x="64" y="207"/>
                  </a:lnTo>
                  <a:close/>
                  <a:moveTo>
                    <a:pt x="64" y="207"/>
                  </a:moveTo>
                  <a:lnTo>
                    <a:pt x="64" y="207"/>
                  </a:lnTo>
                  <a:lnTo>
                    <a:pt x="64" y="207"/>
                  </a:lnTo>
                  <a:close/>
                  <a:moveTo>
                    <a:pt x="69" y="207"/>
                  </a:moveTo>
                  <a:lnTo>
                    <a:pt x="69" y="207"/>
                  </a:lnTo>
                  <a:lnTo>
                    <a:pt x="69" y="207"/>
                  </a:lnTo>
                  <a:close/>
                  <a:moveTo>
                    <a:pt x="64" y="207"/>
                  </a:moveTo>
                  <a:lnTo>
                    <a:pt x="64" y="207"/>
                  </a:lnTo>
                  <a:lnTo>
                    <a:pt x="64" y="207"/>
                  </a:lnTo>
                  <a:close/>
                  <a:moveTo>
                    <a:pt x="69" y="207"/>
                  </a:moveTo>
                  <a:lnTo>
                    <a:pt x="69" y="207"/>
                  </a:lnTo>
                  <a:lnTo>
                    <a:pt x="69" y="207"/>
                  </a:lnTo>
                  <a:close/>
                  <a:moveTo>
                    <a:pt x="72" y="207"/>
                  </a:moveTo>
                  <a:lnTo>
                    <a:pt x="72" y="207"/>
                  </a:lnTo>
                  <a:lnTo>
                    <a:pt x="72" y="207"/>
                  </a:lnTo>
                  <a:close/>
                  <a:moveTo>
                    <a:pt x="69" y="207"/>
                  </a:moveTo>
                  <a:lnTo>
                    <a:pt x="70" y="207"/>
                  </a:lnTo>
                  <a:lnTo>
                    <a:pt x="69" y="207"/>
                  </a:lnTo>
                  <a:close/>
                  <a:moveTo>
                    <a:pt x="70" y="207"/>
                  </a:moveTo>
                  <a:lnTo>
                    <a:pt x="69" y="207"/>
                  </a:lnTo>
                  <a:lnTo>
                    <a:pt x="70" y="207"/>
                  </a:lnTo>
                  <a:close/>
                  <a:moveTo>
                    <a:pt x="72" y="207"/>
                  </a:moveTo>
                  <a:lnTo>
                    <a:pt x="72" y="206"/>
                  </a:lnTo>
                  <a:lnTo>
                    <a:pt x="72" y="207"/>
                  </a:lnTo>
                  <a:close/>
                  <a:moveTo>
                    <a:pt x="70" y="206"/>
                  </a:moveTo>
                  <a:lnTo>
                    <a:pt x="70" y="207"/>
                  </a:lnTo>
                  <a:lnTo>
                    <a:pt x="70" y="206"/>
                  </a:lnTo>
                  <a:close/>
                  <a:moveTo>
                    <a:pt x="70" y="207"/>
                  </a:moveTo>
                  <a:lnTo>
                    <a:pt x="70" y="206"/>
                  </a:lnTo>
                  <a:lnTo>
                    <a:pt x="70" y="207"/>
                  </a:lnTo>
                  <a:close/>
                  <a:moveTo>
                    <a:pt x="70" y="206"/>
                  </a:moveTo>
                  <a:lnTo>
                    <a:pt x="70" y="207"/>
                  </a:lnTo>
                  <a:lnTo>
                    <a:pt x="70" y="206"/>
                  </a:lnTo>
                  <a:close/>
                  <a:moveTo>
                    <a:pt x="70" y="206"/>
                  </a:moveTo>
                  <a:lnTo>
                    <a:pt x="69" y="206"/>
                  </a:lnTo>
                  <a:lnTo>
                    <a:pt x="70" y="206"/>
                  </a:lnTo>
                  <a:close/>
                  <a:moveTo>
                    <a:pt x="70" y="206"/>
                  </a:moveTo>
                  <a:lnTo>
                    <a:pt x="70" y="207"/>
                  </a:lnTo>
                  <a:lnTo>
                    <a:pt x="70" y="206"/>
                  </a:lnTo>
                  <a:close/>
                  <a:moveTo>
                    <a:pt x="66" y="207"/>
                  </a:moveTo>
                  <a:lnTo>
                    <a:pt x="66" y="206"/>
                  </a:lnTo>
                  <a:lnTo>
                    <a:pt x="66" y="207"/>
                  </a:lnTo>
                  <a:close/>
                  <a:moveTo>
                    <a:pt x="69" y="206"/>
                  </a:moveTo>
                  <a:lnTo>
                    <a:pt x="69" y="207"/>
                  </a:lnTo>
                  <a:lnTo>
                    <a:pt x="69" y="206"/>
                  </a:lnTo>
                  <a:close/>
                  <a:moveTo>
                    <a:pt x="66" y="207"/>
                  </a:moveTo>
                  <a:lnTo>
                    <a:pt x="66" y="206"/>
                  </a:lnTo>
                  <a:lnTo>
                    <a:pt x="66" y="207"/>
                  </a:lnTo>
                  <a:close/>
                  <a:moveTo>
                    <a:pt x="69" y="206"/>
                  </a:moveTo>
                  <a:lnTo>
                    <a:pt x="69" y="207"/>
                  </a:lnTo>
                  <a:lnTo>
                    <a:pt x="69" y="206"/>
                  </a:lnTo>
                  <a:close/>
                  <a:moveTo>
                    <a:pt x="66" y="206"/>
                  </a:moveTo>
                  <a:lnTo>
                    <a:pt x="66" y="206"/>
                  </a:lnTo>
                  <a:lnTo>
                    <a:pt x="66" y="206"/>
                  </a:lnTo>
                  <a:close/>
                  <a:moveTo>
                    <a:pt x="73" y="206"/>
                  </a:moveTo>
                  <a:lnTo>
                    <a:pt x="72" y="206"/>
                  </a:lnTo>
                  <a:lnTo>
                    <a:pt x="73" y="206"/>
                  </a:lnTo>
                  <a:close/>
                  <a:moveTo>
                    <a:pt x="69" y="206"/>
                  </a:moveTo>
                  <a:lnTo>
                    <a:pt x="68" y="206"/>
                  </a:lnTo>
                  <a:lnTo>
                    <a:pt x="69" y="206"/>
                  </a:lnTo>
                  <a:close/>
                  <a:moveTo>
                    <a:pt x="69" y="206"/>
                  </a:moveTo>
                  <a:lnTo>
                    <a:pt x="69" y="206"/>
                  </a:lnTo>
                  <a:lnTo>
                    <a:pt x="69" y="206"/>
                  </a:lnTo>
                  <a:close/>
                  <a:moveTo>
                    <a:pt x="69" y="206"/>
                  </a:moveTo>
                  <a:lnTo>
                    <a:pt x="68" y="206"/>
                  </a:lnTo>
                  <a:lnTo>
                    <a:pt x="69" y="206"/>
                  </a:lnTo>
                  <a:close/>
                  <a:moveTo>
                    <a:pt x="71" y="206"/>
                  </a:moveTo>
                  <a:lnTo>
                    <a:pt x="71" y="206"/>
                  </a:lnTo>
                  <a:lnTo>
                    <a:pt x="71" y="206"/>
                  </a:lnTo>
                  <a:close/>
                  <a:moveTo>
                    <a:pt x="68" y="206"/>
                  </a:moveTo>
                  <a:lnTo>
                    <a:pt x="69" y="206"/>
                  </a:lnTo>
                  <a:lnTo>
                    <a:pt x="68" y="206"/>
                  </a:lnTo>
                  <a:close/>
                  <a:moveTo>
                    <a:pt x="70" y="206"/>
                  </a:moveTo>
                  <a:lnTo>
                    <a:pt x="70" y="206"/>
                  </a:lnTo>
                  <a:lnTo>
                    <a:pt x="70" y="206"/>
                  </a:lnTo>
                  <a:close/>
                  <a:moveTo>
                    <a:pt x="68" y="206"/>
                  </a:moveTo>
                  <a:lnTo>
                    <a:pt x="68" y="206"/>
                  </a:lnTo>
                  <a:lnTo>
                    <a:pt x="68" y="206"/>
                  </a:lnTo>
                  <a:close/>
                  <a:moveTo>
                    <a:pt x="71" y="206"/>
                  </a:moveTo>
                  <a:lnTo>
                    <a:pt x="71" y="206"/>
                  </a:lnTo>
                  <a:lnTo>
                    <a:pt x="71" y="206"/>
                  </a:lnTo>
                  <a:lnTo>
                    <a:pt x="71" y="206"/>
                  </a:lnTo>
                  <a:lnTo>
                    <a:pt x="71" y="206"/>
                  </a:lnTo>
                  <a:close/>
                  <a:moveTo>
                    <a:pt x="71" y="206"/>
                  </a:moveTo>
                  <a:lnTo>
                    <a:pt x="71" y="206"/>
                  </a:lnTo>
                  <a:lnTo>
                    <a:pt x="71" y="206"/>
                  </a:lnTo>
                  <a:close/>
                  <a:moveTo>
                    <a:pt x="71" y="206"/>
                  </a:moveTo>
                  <a:lnTo>
                    <a:pt x="71" y="206"/>
                  </a:lnTo>
                  <a:lnTo>
                    <a:pt x="71" y="206"/>
                  </a:lnTo>
                  <a:close/>
                  <a:moveTo>
                    <a:pt x="74" y="206"/>
                  </a:moveTo>
                  <a:lnTo>
                    <a:pt x="73" y="206"/>
                  </a:lnTo>
                  <a:lnTo>
                    <a:pt x="74" y="206"/>
                  </a:lnTo>
                  <a:close/>
                  <a:moveTo>
                    <a:pt x="72" y="206"/>
                  </a:moveTo>
                  <a:lnTo>
                    <a:pt x="72" y="205"/>
                  </a:lnTo>
                  <a:lnTo>
                    <a:pt x="72" y="206"/>
                  </a:lnTo>
                  <a:close/>
                  <a:moveTo>
                    <a:pt x="72" y="206"/>
                  </a:moveTo>
                  <a:lnTo>
                    <a:pt x="72" y="205"/>
                  </a:lnTo>
                  <a:lnTo>
                    <a:pt x="72" y="206"/>
                  </a:lnTo>
                  <a:close/>
                  <a:moveTo>
                    <a:pt x="72" y="204"/>
                  </a:moveTo>
                  <a:lnTo>
                    <a:pt x="71" y="204"/>
                  </a:lnTo>
                  <a:lnTo>
                    <a:pt x="71" y="205"/>
                  </a:lnTo>
                  <a:lnTo>
                    <a:pt x="71" y="204"/>
                  </a:lnTo>
                  <a:lnTo>
                    <a:pt x="72" y="204"/>
                  </a:lnTo>
                  <a:close/>
                  <a:moveTo>
                    <a:pt x="72" y="204"/>
                  </a:moveTo>
                  <a:lnTo>
                    <a:pt x="72" y="204"/>
                  </a:lnTo>
                  <a:lnTo>
                    <a:pt x="72" y="204"/>
                  </a:lnTo>
                  <a:close/>
                  <a:moveTo>
                    <a:pt x="71" y="204"/>
                  </a:moveTo>
                  <a:lnTo>
                    <a:pt x="71" y="204"/>
                  </a:lnTo>
                  <a:lnTo>
                    <a:pt x="71" y="204"/>
                  </a:lnTo>
                  <a:close/>
                  <a:moveTo>
                    <a:pt x="69" y="203"/>
                  </a:moveTo>
                  <a:lnTo>
                    <a:pt x="69" y="204"/>
                  </a:lnTo>
                  <a:lnTo>
                    <a:pt x="69" y="203"/>
                  </a:lnTo>
                  <a:close/>
                  <a:moveTo>
                    <a:pt x="73" y="203"/>
                  </a:moveTo>
                  <a:lnTo>
                    <a:pt x="74" y="203"/>
                  </a:lnTo>
                  <a:lnTo>
                    <a:pt x="73" y="203"/>
                  </a:lnTo>
                  <a:close/>
                  <a:moveTo>
                    <a:pt x="74" y="203"/>
                  </a:moveTo>
                  <a:lnTo>
                    <a:pt x="74" y="203"/>
                  </a:lnTo>
                  <a:lnTo>
                    <a:pt x="74" y="203"/>
                  </a:lnTo>
                  <a:close/>
                  <a:moveTo>
                    <a:pt x="75" y="203"/>
                  </a:moveTo>
                  <a:lnTo>
                    <a:pt x="74" y="203"/>
                  </a:lnTo>
                  <a:lnTo>
                    <a:pt x="75" y="203"/>
                  </a:lnTo>
                  <a:close/>
                  <a:moveTo>
                    <a:pt x="74" y="203"/>
                  </a:moveTo>
                  <a:lnTo>
                    <a:pt x="73" y="203"/>
                  </a:lnTo>
                  <a:lnTo>
                    <a:pt x="74" y="203"/>
                  </a:lnTo>
                  <a:lnTo>
                    <a:pt x="73" y="203"/>
                  </a:lnTo>
                  <a:lnTo>
                    <a:pt x="74" y="203"/>
                  </a:lnTo>
                  <a:close/>
                  <a:moveTo>
                    <a:pt x="73" y="203"/>
                  </a:moveTo>
                  <a:lnTo>
                    <a:pt x="74" y="203"/>
                  </a:lnTo>
                  <a:lnTo>
                    <a:pt x="73" y="203"/>
                  </a:lnTo>
                  <a:close/>
                  <a:moveTo>
                    <a:pt x="75" y="202"/>
                  </a:moveTo>
                  <a:lnTo>
                    <a:pt x="75" y="203"/>
                  </a:lnTo>
                  <a:lnTo>
                    <a:pt x="75" y="202"/>
                  </a:lnTo>
                  <a:close/>
                  <a:moveTo>
                    <a:pt x="75" y="202"/>
                  </a:moveTo>
                  <a:lnTo>
                    <a:pt x="75" y="202"/>
                  </a:lnTo>
                  <a:lnTo>
                    <a:pt x="75" y="202"/>
                  </a:lnTo>
                  <a:close/>
                  <a:moveTo>
                    <a:pt x="75" y="202"/>
                  </a:moveTo>
                  <a:lnTo>
                    <a:pt x="75" y="202"/>
                  </a:lnTo>
                  <a:lnTo>
                    <a:pt x="75" y="202"/>
                  </a:lnTo>
                  <a:lnTo>
                    <a:pt x="75" y="202"/>
                  </a:lnTo>
                  <a:lnTo>
                    <a:pt x="75" y="202"/>
                  </a:lnTo>
                  <a:close/>
                  <a:moveTo>
                    <a:pt x="76" y="202"/>
                  </a:moveTo>
                  <a:lnTo>
                    <a:pt x="76" y="202"/>
                  </a:lnTo>
                  <a:lnTo>
                    <a:pt x="76" y="202"/>
                  </a:lnTo>
                  <a:close/>
                  <a:moveTo>
                    <a:pt x="76" y="202"/>
                  </a:moveTo>
                  <a:lnTo>
                    <a:pt x="76" y="202"/>
                  </a:lnTo>
                  <a:lnTo>
                    <a:pt x="76" y="202"/>
                  </a:lnTo>
                  <a:close/>
                  <a:moveTo>
                    <a:pt x="76" y="202"/>
                  </a:moveTo>
                  <a:lnTo>
                    <a:pt x="76" y="201"/>
                  </a:lnTo>
                  <a:lnTo>
                    <a:pt x="76" y="202"/>
                  </a:lnTo>
                  <a:close/>
                  <a:moveTo>
                    <a:pt x="76" y="202"/>
                  </a:moveTo>
                  <a:lnTo>
                    <a:pt x="76" y="201"/>
                  </a:lnTo>
                  <a:lnTo>
                    <a:pt x="76" y="202"/>
                  </a:lnTo>
                  <a:close/>
                  <a:moveTo>
                    <a:pt x="75" y="201"/>
                  </a:moveTo>
                  <a:lnTo>
                    <a:pt x="74" y="201"/>
                  </a:lnTo>
                  <a:lnTo>
                    <a:pt x="75" y="201"/>
                  </a:lnTo>
                  <a:close/>
                  <a:moveTo>
                    <a:pt x="74" y="201"/>
                  </a:moveTo>
                  <a:lnTo>
                    <a:pt x="75" y="201"/>
                  </a:lnTo>
                  <a:lnTo>
                    <a:pt x="74" y="201"/>
                  </a:lnTo>
                  <a:close/>
                  <a:moveTo>
                    <a:pt x="76" y="201"/>
                  </a:moveTo>
                  <a:lnTo>
                    <a:pt x="76" y="201"/>
                  </a:lnTo>
                  <a:lnTo>
                    <a:pt x="76" y="201"/>
                  </a:lnTo>
                  <a:close/>
                  <a:moveTo>
                    <a:pt x="75" y="201"/>
                  </a:moveTo>
                  <a:lnTo>
                    <a:pt x="74" y="201"/>
                  </a:lnTo>
                  <a:lnTo>
                    <a:pt x="75" y="201"/>
                  </a:lnTo>
                  <a:close/>
                  <a:moveTo>
                    <a:pt x="75" y="201"/>
                  </a:moveTo>
                  <a:lnTo>
                    <a:pt x="75" y="201"/>
                  </a:lnTo>
                  <a:lnTo>
                    <a:pt x="75" y="201"/>
                  </a:lnTo>
                  <a:close/>
                  <a:moveTo>
                    <a:pt x="75" y="201"/>
                  </a:moveTo>
                  <a:lnTo>
                    <a:pt x="75" y="201"/>
                  </a:lnTo>
                  <a:lnTo>
                    <a:pt x="75" y="201"/>
                  </a:lnTo>
                  <a:close/>
                  <a:moveTo>
                    <a:pt x="74" y="201"/>
                  </a:moveTo>
                  <a:lnTo>
                    <a:pt x="74" y="201"/>
                  </a:lnTo>
                  <a:lnTo>
                    <a:pt x="74" y="201"/>
                  </a:lnTo>
                  <a:close/>
                  <a:moveTo>
                    <a:pt x="75" y="201"/>
                  </a:moveTo>
                  <a:lnTo>
                    <a:pt x="75" y="201"/>
                  </a:lnTo>
                  <a:lnTo>
                    <a:pt x="75" y="201"/>
                  </a:lnTo>
                  <a:close/>
                  <a:moveTo>
                    <a:pt x="74" y="201"/>
                  </a:moveTo>
                  <a:lnTo>
                    <a:pt x="74" y="201"/>
                  </a:lnTo>
                  <a:lnTo>
                    <a:pt x="74" y="201"/>
                  </a:lnTo>
                  <a:close/>
                  <a:moveTo>
                    <a:pt x="75" y="201"/>
                  </a:moveTo>
                  <a:lnTo>
                    <a:pt x="75" y="201"/>
                  </a:lnTo>
                  <a:lnTo>
                    <a:pt x="75" y="201"/>
                  </a:lnTo>
                  <a:close/>
                  <a:moveTo>
                    <a:pt x="74" y="201"/>
                  </a:moveTo>
                  <a:lnTo>
                    <a:pt x="75" y="201"/>
                  </a:lnTo>
                  <a:lnTo>
                    <a:pt x="75" y="201"/>
                  </a:lnTo>
                  <a:lnTo>
                    <a:pt x="74" y="201"/>
                  </a:lnTo>
                  <a:close/>
                  <a:moveTo>
                    <a:pt x="75" y="201"/>
                  </a:moveTo>
                  <a:lnTo>
                    <a:pt x="75" y="201"/>
                  </a:lnTo>
                  <a:lnTo>
                    <a:pt x="75" y="201"/>
                  </a:lnTo>
                  <a:close/>
                  <a:moveTo>
                    <a:pt x="74" y="201"/>
                  </a:moveTo>
                  <a:lnTo>
                    <a:pt x="75" y="201"/>
                  </a:lnTo>
                  <a:lnTo>
                    <a:pt x="74" y="201"/>
                  </a:lnTo>
                  <a:close/>
                  <a:moveTo>
                    <a:pt x="74" y="201"/>
                  </a:moveTo>
                  <a:lnTo>
                    <a:pt x="75" y="201"/>
                  </a:lnTo>
                  <a:lnTo>
                    <a:pt x="74" y="201"/>
                  </a:lnTo>
                  <a:close/>
                  <a:moveTo>
                    <a:pt x="84" y="201"/>
                  </a:moveTo>
                  <a:lnTo>
                    <a:pt x="84" y="200"/>
                  </a:lnTo>
                  <a:lnTo>
                    <a:pt x="84" y="201"/>
                  </a:lnTo>
                  <a:close/>
                  <a:moveTo>
                    <a:pt x="76" y="200"/>
                  </a:moveTo>
                  <a:lnTo>
                    <a:pt x="76" y="200"/>
                  </a:lnTo>
                  <a:lnTo>
                    <a:pt x="76" y="200"/>
                  </a:lnTo>
                  <a:close/>
                  <a:moveTo>
                    <a:pt x="76" y="200"/>
                  </a:moveTo>
                  <a:lnTo>
                    <a:pt x="76" y="200"/>
                  </a:lnTo>
                  <a:lnTo>
                    <a:pt x="76" y="200"/>
                  </a:lnTo>
                  <a:close/>
                  <a:moveTo>
                    <a:pt x="76" y="200"/>
                  </a:moveTo>
                  <a:lnTo>
                    <a:pt x="76" y="200"/>
                  </a:lnTo>
                  <a:lnTo>
                    <a:pt x="76" y="200"/>
                  </a:lnTo>
                  <a:close/>
                  <a:moveTo>
                    <a:pt x="82" y="200"/>
                  </a:moveTo>
                  <a:lnTo>
                    <a:pt x="81" y="200"/>
                  </a:lnTo>
                  <a:lnTo>
                    <a:pt x="82" y="200"/>
                  </a:lnTo>
                  <a:close/>
                  <a:moveTo>
                    <a:pt x="76" y="200"/>
                  </a:moveTo>
                  <a:lnTo>
                    <a:pt x="76" y="200"/>
                  </a:lnTo>
                  <a:lnTo>
                    <a:pt x="76" y="200"/>
                  </a:lnTo>
                  <a:close/>
                  <a:moveTo>
                    <a:pt x="76" y="200"/>
                  </a:moveTo>
                  <a:lnTo>
                    <a:pt x="76" y="200"/>
                  </a:lnTo>
                  <a:lnTo>
                    <a:pt x="76" y="200"/>
                  </a:lnTo>
                  <a:close/>
                  <a:moveTo>
                    <a:pt x="76" y="200"/>
                  </a:moveTo>
                  <a:lnTo>
                    <a:pt x="76" y="200"/>
                  </a:lnTo>
                  <a:lnTo>
                    <a:pt x="76" y="200"/>
                  </a:lnTo>
                  <a:close/>
                  <a:moveTo>
                    <a:pt x="77" y="200"/>
                  </a:moveTo>
                  <a:lnTo>
                    <a:pt x="77" y="200"/>
                  </a:lnTo>
                  <a:lnTo>
                    <a:pt x="77" y="200"/>
                  </a:lnTo>
                  <a:close/>
                  <a:moveTo>
                    <a:pt x="74" y="199"/>
                  </a:moveTo>
                  <a:lnTo>
                    <a:pt x="74" y="200"/>
                  </a:lnTo>
                  <a:lnTo>
                    <a:pt x="74" y="199"/>
                  </a:lnTo>
                  <a:close/>
                  <a:moveTo>
                    <a:pt x="72" y="199"/>
                  </a:moveTo>
                  <a:lnTo>
                    <a:pt x="72" y="200"/>
                  </a:lnTo>
                  <a:lnTo>
                    <a:pt x="72" y="199"/>
                  </a:lnTo>
                  <a:close/>
                  <a:moveTo>
                    <a:pt x="74" y="199"/>
                  </a:moveTo>
                  <a:lnTo>
                    <a:pt x="74" y="200"/>
                  </a:lnTo>
                  <a:lnTo>
                    <a:pt x="74" y="199"/>
                  </a:lnTo>
                  <a:close/>
                  <a:moveTo>
                    <a:pt x="74" y="199"/>
                  </a:moveTo>
                  <a:lnTo>
                    <a:pt x="74" y="200"/>
                  </a:lnTo>
                  <a:lnTo>
                    <a:pt x="74" y="199"/>
                  </a:lnTo>
                  <a:close/>
                  <a:moveTo>
                    <a:pt x="73" y="199"/>
                  </a:moveTo>
                  <a:lnTo>
                    <a:pt x="72" y="199"/>
                  </a:lnTo>
                  <a:lnTo>
                    <a:pt x="73" y="199"/>
                  </a:lnTo>
                  <a:close/>
                  <a:moveTo>
                    <a:pt x="79" y="199"/>
                  </a:moveTo>
                  <a:lnTo>
                    <a:pt x="79" y="199"/>
                  </a:lnTo>
                  <a:lnTo>
                    <a:pt x="79" y="199"/>
                  </a:lnTo>
                  <a:close/>
                  <a:moveTo>
                    <a:pt x="76" y="199"/>
                  </a:moveTo>
                  <a:lnTo>
                    <a:pt x="77" y="199"/>
                  </a:lnTo>
                  <a:lnTo>
                    <a:pt x="76" y="199"/>
                  </a:lnTo>
                  <a:close/>
                  <a:moveTo>
                    <a:pt x="77" y="199"/>
                  </a:moveTo>
                  <a:lnTo>
                    <a:pt x="76" y="199"/>
                  </a:lnTo>
                  <a:lnTo>
                    <a:pt x="77" y="199"/>
                  </a:lnTo>
                  <a:close/>
                  <a:moveTo>
                    <a:pt x="74" y="199"/>
                  </a:moveTo>
                  <a:lnTo>
                    <a:pt x="75" y="199"/>
                  </a:lnTo>
                  <a:lnTo>
                    <a:pt x="74" y="199"/>
                  </a:lnTo>
                  <a:close/>
                  <a:moveTo>
                    <a:pt x="78" y="199"/>
                  </a:moveTo>
                  <a:lnTo>
                    <a:pt x="77" y="199"/>
                  </a:lnTo>
                  <a:lnTo>
                    <a:pt x="78" y="199"/>
                  </a:lnTo>
                  <a:close/>
                  <a:moveTo>
                    <a:pt x="81" y="199"/>
                  </a:moveTo>
                  <a:lnTo>
                    <a:pt x="80" y="199"/>
                  </a:lnTo>
                  <a:lnTo>
                    <a:pt x="81" y="199"/>
                  </a:lnTo>
                  <a:close/>
                  <a:moveTo>
                    <a:pt x="80" y="199"/>
                  </a:moveTo>
                  <a:lnTo>
                    <a:pt x="80" y="198"/>
                  </a:lnTo>
                  <a:lnTo>
                    <a:pt x="80" y="199"/>
                  </a:lnTo>
                  <a:close/>
                  <a:moveTo>
                    <a:pt x="78" y="199"/>
                  </a:moveTo>
                  <a:lnTo>
                    <a:pt x="78" y="198"/>
                  </a:lnTo>
                  <a:lnTo>
                    <a:pt x="78" y="199"/>
                  </a:lnTo>
                  <a:close/>
                  <a:moveTo>
                    <a:pt x="80" y="199"/>
                  </a:moveTo>
                  <a:lnTo>
                    <a:pt x="80" y="198"/>
                  </a:lnTo>
                  <a:lnTo>
                    <a:pt x="80" y="199"/>
                  </a:lnTo>
                  <a:close/>
                  <a:moveTo>
                    <a:pt x="79" y="198"/>
                  </a:moveTo>
                  <a:lnTo>
                    <a:pt x="79" y="199"/>
                  </a:lnTo>
                  <a:lnTo>
                    <a:pt x="79" y="198"/>
                  </a:lnTo>
                  <a:close/>
                  <a:moveTo>
                    <a:pt x="79" y="198"/>
                  </a:moveTo>
                  <a:lnTo>
                    <a:pt x="79" y="199"/>
                  </a:lnTo>
                  <a:lnTo>
                    <a:pt x="79" y="198"/>
                  </a:lnTo>
                  <a:close/>
                  <a:moveTo>
                    <a:pt x="80" y="198"/>
                  </a:moveTo>
                  <a:lnTo>
                    <a:pt x="80" y="198"/>
                  </a:lnTo>
                  <a:lnTo>
                    <a:pt x="80" y="198"/>
                  </a:lnTo>
                  <a:close/>
                  <a:moveTo>
                    <a:pt x="75" y="198"/>
                  </a:moveTo>
                  <a:lnTo>
                    <a:pt x="76" y="198"/>
                  </a:lnTo>
                  <a:lnTo>
                    <a:pt x="75" y="198"/>
                  </a:lnTo>
                  <a:close/>
                  <a:moveTo>
                    <a:pt x="76" y="198"/>
                  </a:moveTo>
                  <a:lnTo>
                    <a:pt x="75" y="198"/>
                  </a:lnTo>
                  <a:lnTo>
                    <a:pt x="76" y="198"/>
                  </a:lnTo>
                  <a:close/>
                  <a:moveTo>
                    <a:pt x="76" y="198"/>
                  </a:moveTo>
                  <a:lnTo>
                    <a:pt x="76" y="198"/>
                  </a:lnTo>
                  <a:lnTo>
                    <a:pt x="76" y="198"/>
                  </a:lnTo>
                  <a:close/>
                  <a:moveTo>
                    <a:pt x="82" y="198"/>
                  </a:moveTo>
                  <a:lnTo>
                    <a:pt x="82" y="197"/>
                  </a:lnTo>
                  <a:lnTo>
                    <a:pt x="82" y="198"/>
                  </a:lnTo>
                  <a:close/>
                  <a:moveTo>
                    <a:pt x="75" y="198"/>
                  </a:moveTo>
                  <a:lnTo>
                    <a:pt x="75" y="197"/>
                  </a:lnTo>
                  <a:lnTo>
                    <a:pt x="75" y="198"/>
                  </a:lnTo>
                  <a:close/>
                  <a:moveTo>
                    <a:pt x="76" y="197"/>
                  </a:moveTo>
                  <a:lnTo>
                    <a:pt x="76" y="198"/>
                  </a:lnTo>
                  <a:lnTo>
                    <a:pt x="76" y="197"/>
                  </a:lnTo>
                  <a:close/>
                  <a:moveTo>
                    <a:pt x="75" y="197"/>
                  </a:moveTo>
                  <a:lnTo>
                    <a:pt x="75" y="198"/>
                  </a:lnTo>
                  <a:lnTo>
                    <a:pt x="75" y="197"/>
                  </a:lnTo>
                  <a:close/>
                  <a:moveTo>
                    <a:pt x="80" y="198"/>
                  </a:moveTo>
                  <a:lnTo>
                    <a:pt x="80" y="197"/>
                  </a:lnTo>
                  <a:lnTo>
                    <a:pt x="80" y="198"/>
                  </a:lnTo>
                  <a:close/>
                  <a:moveTo>
                    <a:pt x="77" y="198"/>
                  </a:moveTo>
                  <a:lnTo>
                    <a:pt x="76" y="198"/>
                  </a:lnTo>
                  <a:lnTo>
                    <a:pt x="77" y="197"/>
                  </a:lnTo>
                  <a:lnTo>
                    <a:pt x="77" y="198"/>
                  </a:lnTo>
                  <a:close/>
                  <a:moveTo>
                    <a:pt x="77" y="197"/>
                  </a:moveTo>
                  <a:lnTo>
                    <a:pt x="77" y="197"/>
                  </a:lnTo>
                  <a:lnTo>
                    <a:pt x="77" y="197"/>
                  </a:lnTo>
                  <a:lnTo>
                    <a:pt x="77" y="197"/>
                  </a:lnTo>
                  <a:close/>
                  <a:moveTo>
                    <a:pt x="77" y="197"/>
                  </a:moveTo>
                  <a:lnTo>
                    <a:pt x="77" y="197"/>
                  </a:lnTo>
                  <a:lnTo>
                    <a:pt x="77" y="197"/>
                  </a:lnTo>
                  <a:close/>
                  <a:moveTo>
                    <a:pt x="77" y="197"/>
                  </a:moveTo>
                  <a:lnTo>
                    <a:pt x="77" y="197"/>
                  </a:lnTo>
                  <a:lnTo>
                    <a:pt x="77" y="197"/>
                  </a:lnTo>
                  <a:close/>
                  <a:moveTo>
                    <a:pt x="77" y="197"/>
                  </a:moveTo>
                  <a:lnTo>
                    <a:pt x="77" y="197"/>
                  </a:lnTo>
                  <a:lnTo>
                    <a:pt x="77" y="197"/>
                  </a:lnTo>
                  <a:close/>
                  <a:moveTo>
                    <a:pt x="82" y="197"/>
                  </a:moveTo>
                  <a:lnTo>
                    <a:pt x="82" y="197"/>
                  </a:lnTo>
                  <a:lnTo>
                    <a:pt x="82" y="197"/>
                  </a:lnTo>
                  <a:close/>
                  <a:moveTo>
                    <a:pt x="82" y="197"/>
                  </a:moveTo>
                  <a:lnTo>
                    <a:pt x="82" y="197"/>
                  </a:lnTo>
                  <a:lnTo>
                    <a:pt x="82" y="197"/>
                  </a:lnTo>
                  <a:close/>
                  <a:moveTo>
                    <a:pt x="87" y="196"/>
                  </a:moveTo>
                  <a:lnTo>
                    <a:pt x="87" y="197"/>
                  </a:lnTo>
                  <a:lnTo>
                    <a:pt x="86" y="197"/>
                  </a:lnTo>
                  <a:lnTo>
                    <a:pt x="87" y="196"/>
                  </a:lnTo>
                  <a:close/>
                  <a:moveTo>
                    <a:pt x="82" y="196"/>
                  </a:moveTo>
                  <a:lnTo>
                    <a:pt x="82" y="197"/>
                  </a:lnTo>
                  <a:lnTo>
                    <a:pt x="82" y="196"/>
                  </a:lnTo>
                  <a:close/>
                  <a:moveTo>
                    <a:pt x="82" y="196"/>
                  </a:moveTo>
                  <a:lnTo>
                    <a:pt x="82" y="196"/>
                  </a:lnTo>
                  <a:lnTo>
                    <a:pt x="82" y="196"/>
                  </a:lnTo>
                  <a:close/>
                  <a:moveTo>
                    <a:pt x="82" y="196"/>
                  </a:moveTo>
                  <a:lnTo>
                    <a:pt x="81" y="196"/>
                  </a:lnTo>
                  <a:lnTo>
                    <a:pt x="82" y="196"/>
                  </a:lnTo>
                  <a:close/>
                  <a:moveTo>
                    <a:pt x="82" y="196"/>
                  </a:moveTo>
                  <a:lnTo>
                    <a:pt x="81" y="196"/>
                  </a:lnTo>
                  <a:lnTo>
                    <a:pt x="82" y="196"/>
                  </a:lnTo>
                  <a:close/>
                  <a:moveTo>
                    <a:pt x="82" y="196"/>
                  </a:moveTo>
                  <a:lnTo>
                    <a:pt x="82" y="196"/>
                  </a:lnTo>
                  <a:lnTo>
                    <a:pt x="82" y="196"/>
                  </a:lnTo>
                  <a:close/>
                  <a:moveTo>
                    <a:pt x="82" y="196"/>
                  </a:moveTo>
                  <a:lnTo>
                    <a:pt x="82" y="196"/>
                  </a:lnTo>
                  <a:lnTo>
                    <a:pt x="81" y="196"/>
                  </a:lnTo>
                  <a:lnTo>
                    <a:pt x="81" y="196"/>
                  </a:lnTo>
                  <a:lnTo>
                    <a:pt x="82" y="196"/>
                  </a:lnTo>
                  <a:close/>
                  <a:moveTo>
                    <a:pt x="82" y="196"/>
                  </a:moveTo>
                  <a:lnTo>
                    <a:pt x="82" y="196"/>
                  </a:lnTo>
                  <a:lnTo>
                    <a:pt x="82" y="196"/>
                  </a:lnTo>
                  <a:close/>
                  <a:moveTo>
                    <a:pt x="82" y="196"/>
                  </a:moveTo>
                  <a:lnTo>
                    <a:pt x="81" y="196"/>
                  </a:lnTo>
                  <a:lnTo>
                    <a:pt x="82" y="196"/>
                  </a:lnTo>
                  <a:close/>
                  <a:moveTo>
                    <a:pt x="82" y="196"/>
                  </a:moveTo>
                  <a:lnTo>
                    <a:pt x="82" y="196"/>
                  </a:lnTo>
                  <a:lnTo>
                    <a:pt x="82" y="196"/>
                  </a:lnTo>
                  <a:close/>
                  <a:moveTo>
                    <a:pt x="82" y="195"/>
                  </a:moveTo>
                  <a:lnTo>
                    <a:pt x="82" y="195"/>
                  </a:lnTo>
                  <a:lnTo>
                    <a:pt x="82" y="195"/>
                  </a:lnTo>
                  <a:close/>
                  <a:moveTo>
                    <a:pt x="82" y="195"/>
                  </a:moveTo>
                  <a:lnTo>
                    <a:pt x="83" y="195"/>
                  </a:lnTo>
                  <a:lnTo>
                    <a:pt x="82" y="195"/>
                  </a:lnTo>
                  <a:close/>
                  <a:moveTo>
                    <a:pt x="84" y="195"/>
                  </a:moveTo>
                  <a:lnTo>
                    <a:pt x="83" y="195"/>
                  </a:lnTo>
                  <a:lnTo>
                    <a:pt x="84" y="195"/>
                  </a:lnTo>
                  <a:close/>
                  <a:moveTo>
                    <a:pt x="83" y="195"/>
                  </a:moveTo>
                  <a:lnTo>
                    <a:pt x="82" y="195"/>
                  </a:lnTo>
                  <a:lnTo>
                    <a:pt x="83" y="195"/>
                  </a:lnTo>
                  <a:close/>
                  <a:moveTo>
                    <a:pt x="83" y="195"/>
                  </a:moveTo>
                  <a:lnTo>
                    <a:pt x="82" y="195"/>
                  </a:lnTo>
                  <a:lnTo>
                    <a:pt x="83" y="195"/>
                  </a:lnTo>
                  <a:close/>
                  <a:moveTo>
                    <a:pt x="82" y="195"/>
                  </a:moveTo>
                  <a:lnTo>
                    <a:pt x="82" y="194"/>
                  </a:lnTo>
                  <a:lnTo>
                    <a:pt x="82" y="195"/>
                  </a:lnTo>
                  <a:close/>
                  <a:moveTo>
                    <a:pt x="82" y="194"/>
                  </a:moveTo>
                  <a:lnTo>
                    <a:pt x="82" y="195"/>
                  </a:lnTo>
                  <a:lnTo>
                    <a:pt x="82" y="194"/>
                  </a:lnTo>
                  <a:close/>
                  <a:moveTo>
                    <a:pt x="82" y="195"/>
                  </a:moveTo>
                  <a:lnTo>
                    <a:pt x="82" y="194"/>
                  </a:lnTo>
                  <a:lnTo>
                    <a:pt x="82" y="195"/>
                  </a:lnTo>
                  <a:close/>
                  <a:moveTo>
                    <a:pt x="82" y="194"/>
                  </a:moveTo>
                  <a:lnTo>
                    <a:pt x="82" y="195"/>
                  </a:lnTo>
                  <a:lnTo>
                    <a:pt x="82" y="194"/>
                  </a:lnTo>
                  <a:close/>
                  <a:moveTo>
                    <a:pt x="82" y="194"/>
                  </a:moveTo>
                  <a:lnTo>
                    <a:pt x="82" y="194"/>
                  </a:lnTo>
                  <a:lnTo>
                    <a:pt x="82" y="194"/>
                  </a:lnTo>
                  <a:close/>
                  <a:moveTo>
                    <a:pt x="66" y="194"/>
                  </a:moveTo>
                  <a:lnTo>
                    <a:pt x="66" y="194"/>
                  </a:lnTo>
                  <a:lnTo>
                    <a:pt x="66" y="194"/>
                  </a:lnTo>
                  <a:close/>
                  <a:moveTo>
                    <a:pt x="83" y="193"/>
                  </a:moveTo>
                  <a:lnTo>
                    <a:pt x="82" y="193"/>
                  </a:lnTo>
                  <a:lnTo>
                    <a:pt x="83" y="193"/>
                  </a:lnTo>
                  <a:close/>
                  <a:moveTo>
                    <a:pt x="82" y="193"/>
                  </a:moveTo>
                  <a:lnTo>
                    <a:pt x="81" y="193"/>
                  </a:lnTo>
                  <a:lnTo>
                    <a:pt x="82" y="193"/>
                  </a:lnTo>
                  <a:close/>
                  <a:moveTo>
                    <a:pt x="82" y="193"/>
                  </a:moveTo>
                  <a:lnTo>
                    <a:pt x="81" y="193"/>
                  </a:lnTo>
                  <a:lnTo>
                    <a:pt x="82" y="193"/>
                  </a:lnTo>
                  <a:close/>
                  <a:moveTo>
                    <a:pt x="82" y="193"/>
                  </a:moveTo>
                  <a:lnTo>
                    <a:pt x="83" y="193"/>
                  </a:lnTo>
                  <a:lnTo>
                    <a:pt x="82" y="193"/>
                  </a:lnTo>
                  <a:close/>
                  <a:moveTo>
                    <a:pt x="81" y="193"/>
                  </a:moveTo>
                  <a:lnTo>
                    <a:pt x="81" y="193"/>
                  </a:lnTo>
                  <a:lnTo>
                    <a:pt x="81" y="193"/>
                  </a:lnTo>
                  <a:close/>
                  <a:moveTo>
                    <a:pt x="82" y="193"/>
                  </a:moveTo>
                  <a:lnTo>
                    <a:pt x="82" y="193"/>
                  </a:lnTo>
                  <a:lnTo>
                    <a:pt x="82" y="193"/>
                  </a:lnTo>
                  <a:close/>
                  <a:moveTo>
                    <a:pt x="84" y="193"/>
                  </a:moveTo>
                  <a:lnTo>
                    <a:pt x="84" y="193"/>
                  </a:lnTo>
                  <a:lnTo>
                    <a:pt x="84" y="193"/>
                  </a:lnTo>
                  <a:close/>
                  <a:moveTo>
                    <a:pt x="83" y="193"/>
                  </a:moveTo>
                  <a:lnTo>
                    <a:pt x="83" y="193"/>
                  </a:lnTo>
                  <a:lnTo>
                    <a:pt x="83" y="193"/>
                  </a:lnTo>
                  <a:close/>
                  <a:moveTo>
                    <a:pt x="83" y="193"/>
                  </a:moveTo>
                  <a:lnTo>
                    <a:pt x="83" y="193"/>
                  </a:lnTo>
                  <a:lnTo>
                    <a:pt x="83" y="193"/>
                  </a:lnTo>
                  <a:close/>
                  <a:moveTo>
                    <a:pt x="82" y="193"/>
                  </a:moveTo>
                  <a:lnTo>
                    <a:pt x="82" y="193"/>
                  </a:lnTo>
                  <a:lnTo>
                    <a:pt x="82" y="193"/>
                  </a:lnTo>
                  <a:close/>
                  <a:moveTo>
                    <a:pt x="82" y="193"/>
                  </a:moveTo>
                  <a:lnTo>
                    <a:pt x="82" y="192"/>
                  </a:lnTo>
                  <a:lnTo>
                    <a:pt x="82" y="193"/>
                  </a:lnTo>
                  <a:close/>
                  <a:moveTo>
                    <a:pt x="82" y="192"/>
                  </a:moveTo>
                  <a:lnTo>
                    <a:pt x="82" y="193"/>
                  </a:lnTo>
                  <a:lnTo>
                    <a:pt x="82" y="192"/>
                  </a:lnTo>
                  <a:close/>
                  <a:moveTo>
                    <a:pt x="83" y="192"/>
                  </a:moveTo>
                  <a:lnTo>
                    <a:pt x="82" y="192"/>
                  </a:lnTo>
                  <a:lnTo>
                    <a:pt x="83" y="192"/>
                  </a:lnTo>
                  <a:close/>
                  <a:moveTo>
                    <a:pt x="82" y="192"/>
                  </a:moveTo>
                  <a:lnTo>
                    <a:pt x="82" y="192"/>
                  </a:lnTo>
                  <a:lnTo>
                    <a:pt x="82" y="192"/>
                  </a:lnTo>
                  <a:close/>
                  <a:moveTo>
                    <a:pt x="82" y="192"/>
                  </a:moveTo>
                  <a:lnTo>
                    <a:pt x="81" y="192"/>
                  </a:lnTo>
                  <a:lnTo>
                    <a:pt x="82" y="192"/>
                  </a:lnTo>
                  <a:close/>
                  <a:moveTo>
                    <a:pt x="82" y="192"/>
                  </a:moveTo>
                  <a:lnTo>
                    <a:pt x="83" y="192"/>
                  </a:lnTo>
                  <a:lnTo>
                    <a:pt x="82" y="192"/>
                  </a:lnTo>
                  <a:close/>
                  <a:moveTo>
                    <a:pt x="82" y="192"/>
                  </a:moveTo>
                  <a:lnTo>
                    <a:pt x="82" y="192"/>
                  </a:lnTo>
                  <a:lnTo>
                    <a:pt x="82" y="192"/>
                  </a:lnTo>
                  <a:close/>
                  <a:moveTo>
                    <a:pt x="82" y="192"/>
                  </a:moveTo>
                  <a:lnTo>
                    <a:pt x="82" y="192"/>
                  </a:lnTo>
                  <a:lnTo>
                    <a:pt x="82" y="192"/>
                  </a:lnTo>
                  <a:close/>
                  <a:moveTo>
                    <a:pt x="81" y="192"/>
                  </a:moveTo>
                  <a:lnTo>
                    <a:pt x="82" y="192"/>
                  </a:lnTo>
                  <a:lnTo>
                    <a:pt x="81" y="192"/>
                  </a:lnTo>
                  <a:close/>
                  <a:moveTo>
                    <a:pt x="82" y="192"/>
                  </a:moveTo>
                  <a:lnTo>
                    <a:pt x="81" y="192"/>
                  </a:lnTo>
                  <a:lnTo>
                    <a:pt x="82" y="192"/>
                  </a:lnTo>
                  <a:close/>
                  <a:moveTo>
                    <a:pt x="82" y="192"/>
                  </a:moveTo>
                  <a:lnTo>
                    <a:pt x="81" y="192"/>
                  </a:lnTo>
                  <a:lnTo>
                    <a:pt x="82" y="192"/>
                  </a:lnTo>
                  <a:close/>
                  <a:moveTo>
                    <a:pt x="83" y="192"/>
                  </a:moveTo>
                  <a:lnTo>
                    <a:pt x="83" y="192"/>
                  </a:lnTo>
                  <a:lnTo>
                    <a:pt x="83" y="192"/>
                  </a:lnTo>
                  <a:close/>
                  <a:moveTo>
                    <a:pt x="82" y="192"/>
                  </a:moveTo>
                  <a:lnTo>
                    <a:pt x="82" y="192"/>
                  </a:lnTo>
                  <a:lnTo>
                    <a:pt x="82" y="192"/>
                  </a:lnTo>
                  <a:close/>
                  <a:moveTo>
                    <a:pt x="82" y="191"/>
                  </a:moveTo>
                  <a:lnTo>
                    <a:pt x="82" y="192"/>
                  </a:lnTo>
                  <a:lnTo>
                    <a:pt x="82" y="191"/>
                  </a:lnTo>
                  <a:close/>
                  <a:moveTo>
                    <a:pt x="82" y="191"/>
                  </a:moveTo>
                  <a:lnTo>
                    <a:pt x="82" y="192"/>
                  </a:lnTo>
                  <a:lnTo>
                    <a:pt x="82" y="191"/>
                  </a:lnTo>
                  <a:close/>
                  <a:moveTo>
                    <a:pt x="82" y="191"/>
                  </a:moveTo>
                  <a:lnTo>
                    <a:pt x="82" y="192"/>
                  </a:lnTo>
                  <a:lnTo>
                    <a:pt x="82" y="191"/>
                  </a:lnTo>
                  <a:close/>
                  <a:moveTo>
                    <a:pt x="82" y="191"/>
                  </a:moveTo>
                  <a:lnTo>
                    <a:pt x="82" y="191"/>
                  </a:lnTo>
                  <a:lnTo>
                    <a:pt x="82" y="191"/>
                  </a:lnTo>
                  <a:close/>
                  <a:moveTo>
                    <a:pt x="82" y="191"/>
                  </a:moveTo>
                  <a:lnTo>
                    <a:pt x="82" y="191"/>
                  </a:lnTo>
                  <a:lnTo>
                    <a:pt x="82" y="191"/>
                  </a:lnTo>
                  <a:close/>
                  <a:moveTo>
                    <a:pt x="82" y="191"/>
                  </a:moveTo>
                  <a:lnTo>
                    <a:pt x="82" y="191"/>
                  </a:lnTo>
                  <a:lnTo>
                    <a:pt x="82" y="191"/>
                  </a:lnTo>
                  <a:close/>
                  <a:moveTo>
                    <a:pt x="82" y="191"/>
                  </a:moveTo>
                  <a:lnTo>
                    <a:pt x="83" y="191"/>
                  </a:lnTo>
                  <a:lnTo>
                    <a:pt x="82" y="191"/>
                  </a:lnTo>
                  <a:close/>
                  <a:moveTo>
                    <a:pt x="86" y="191"/>
                  </a:moveTo>
                  <a:lnTo>
                    <a:pt x="86" y="191"/>
                  </a:lnTo>
                  <a:lnTo>
                    <a:pt x="86" y="191"/>
                  </a:lnTo>
                  <a:close/>
                  <a:moveTo>
                    <a:pt x="86" y="191"/>
                  </a:moveTo>
                  <a:lnTo>
                    <a:pt x="86" y="191"/>
                  </a:lnTo>
                  <a:lnTo>
                    <a:pt x="86" y="191"/>
                  </a:lnTo>
                  <a:close/>
                  <a:moveTo>
                    <a:pt x="83" y="191"/>
                  </a:moveTo>
                  <a:lnTo>
                    <a:pt x="83" y="190"/>
                  </a:lnTo>
                  <a:lnTo>
                    <a:pt x="83" y="191"/>
                  </a:lnTo>
                  <a:close/>
                  <a:moveTo>
                    <a:pt x="83" y="190"/>
                  </a:moveTo>
                  <a:lnTo>
                    <a:pt x="83" y="191"/>
                  </a:lnTo>
                  <a:lnTo>
                    <a:pt x="83" y="190"/>
                  </a:lnTo>
                  <a:close/>
                  <a:moveTo>
                    <a:pt x="83" y="190"/>
                  </a:moveTo>
                  <a:lnTo>
                    <a:pt x="83" y="191"/>
                  </a:lnTo>
                  <a:lnTo>
                    <a:pt x="83" y="190"/>
                  </a:lnTo>
                  <a:close/>
                  <a:moveTo>
                    <a:pt x="83" y="191"/>
                  </a:moveTo>
                  <a:lnTo>
                    <a:pt x="83" y="190"/>
                  </a:lnTo>
                  <a:lnTo>
                    <a:pt x="83" y="191"/>
                  </a:lnTo>
                  <a:close/>
                  <a:moveTo>
                    <a:pt x="84" y="190"/>
                  </a:moveTo>
                  <a:lnTo>
                    <a:pt x="83" y="190"/>
                  </a:lnTo>
                  <a:lnTo>
                    <a:pt x="84" y="190"/>
                  </a:lnTo>
                  <a:close/>
                  <a:moveTo>
                    <a:pt x="84" y="190"/>
                  </a:moveTo>
                  <a:lnTo>
                    <a:pt x="83" y="190"/>
                  </a:lnTo>
                  <a:lnTo>
                    <a:pt x="84" y="190"/>
                  </a:lnTo>
                  <a:close/>
                  <a:moveTo>
                    <a:pt x="84" y="190"/>
                  </a:moveTo>
                  <a:lnTo>
                    <a:pt x="83" y="190"/>
                  </a:lnTo>
                  <a:lnTo>
                    <a:pt x="84" y="190"/>
                  </a:lnTo>
                  <a:close/>
                  <a:moveTo>
                    <a:pt x="84" y="190"/>
                  </a:moveTo>
                  <a:lnTo>
                    <a:pt x="84" y="190"/>
                  </a:lnTo>
                  <a:lnTo>
                    <a:pt x="84" y="190"/>
                  </a:lnTo>
                  <a:close/>
                  <a:moveTo>
                    <a:pt x="88" y="190"/>
                  </a:moveTo>
                  <a:lnTo>
                    <a:pt x="87" y="190"/>
                  </a:lnTo>
                  <a:lnTo>
                    <a:pt x="88" y="190"/>
                  </a:lnTo>
                  <a:close/>
                  <a:moveTo>
                    <a:pt x="91" y="189"/>
                  </a:moveTo>
                  <a:lnTo>
                    <a:pt x="90" y="189"/>
                  </a:lnTo>
                  <a:lnTo>
                    <a:pt x="91" y="189"/>
                  </a:lnTo>
                  <a:close/>
                  <a:moveTo>
                    <a:pt x="86" y="189"/>
                  </a:moveTo>
                  <a:lnTo>
                    <a:pt x="85" y="189"/>
                  </a:lnTo>
                  <a:lnTo>
                    <a:pt x="86" y="189"/>
                  </a:lnTo>
                  <a:close/>
                  <a:moveTo>
                    <a:pt x="86" y="189"/>
                  </a:moveTo>
                  <a:lnTo>
                    <a:pt x="86" y="189"/>
                  </a:lnTo>
                  <a:lnTo>
                    <a:pt x="86" y="189"/>
                  </a:lnTo>
                  <a:close/>
                  <a:moveTo>
                    <a:pt x="73" y="189"/>
                  </a:moveTo>
                  <a:lnTo>
                    <a:pt x="72" y="189"/>
                  </a:lnTo>
                  <a:lnTo>
                    <a:pt x="73" y="189"/>
                  </a:lnTo>
                  <a:lnTo>
                    <a:pt x="72" y="189"/>
                  </a:lnTo>
                  <a:lnTo>
                    <a:pt x="73" y="189"/>
                  </a:lnTo>
                  <a:close/>
                  <a:moveTo>
                    <a:pt x="73" y="189"/>
                  </a:moveTo>
                  <a:lnTo>
                    <a:pt x="72" y="189"/>
                  </a:lnTo>
                  <a:lnTo>
                    <a:pt x="73" y="189"/>
                  </a:lnTo>
                  <a:close/>
                  <a:moveTo>
                    <a:pt x="73" y="189"/>
                  </a:moveTo>
                  <a:lnTo>
                    <a:pt x="73" y="188"/>
                  </a:lnTo>
                  <a:lnTo>
                    <a:pt x="73" y="189"/>
                  </a:lnTo>
                  <a:close/>
                  <a:moveTo>
                    <a:pt x="73" y="189"/>
                  </a:moveTo>
                  <a:lnTo>
                    <a:pt x="73" y="188"/>
                  </a:lnTo>
                  <a:lnTo>
                    <a:pt x="73" y="189"/>
                  </a:lnTo>
                  <a:close/>
                  <a:moveTo>
                    <a:pt x="73" y="189"/>
                  </a:moveTo>
                  <a:lnTo>
                    <a:pt x="73" y="188"/>
                  </a:lnTo>
                  <a:lnTo>
                    <a:pt x="73" y="189"/>
                  </a:lnTo>
                  <a:close/>
                  <a:moveTo>
                    <a:pt x="73" y="189"/>
                  </a:moveTo>
                  <a:lnTo>
                    <a:pt x="73" y="188"/>
                  </a:lnTo>
                  <a:lnTo>
                    <a:pt x="73" y="189"/>
                  </a:lnTo>
                  <a:close/>
                  <a:moveTo>
                    <a:pt x="73" y="188"/>
                  </a:moveTo>
                  <a:lnTo>
                    <a:pt x="73" y="189"/>
                  </a:lnTo>
                  <a:lnTo>
                    <a:pt x="73" y="188"/>
                  </a:lnTo>
                  <a:close/>
                  <a:moveTo>
                    <a:pt x="70" y="189"/>
                  </a:moveTo>
                  <a:lnTo>
                    <a:pt x="70" y="188"/>
                  </a:lnTo>
                  <a:lnTo>
                    <a:pt x="70" y="189"/>
                  </a:lnTo>
                  <a:close/>
                  <a:moveTo>
                    <a:pt x="87" y="188"/>
                  </a:moveTo>
                  <a:lnTo>
                    <a:pt x="87" y="189"/>
                  </a:lnTo>
                  <a:lnTo>
                    <a:pt x="87" y="188"/>
                  </a:lnTo>
                  <a:close/>
                  <a:moveTo>
                    <a:pt x="73" y="188"/>
                  </a:moveTo>
                  <a:lnTo>
                    <a:pt x="73" y="189"/>
                  </a:lnTo>
                  <a:lnTo>
                    <a:pt x="73" y="188"/>
                  </a:lnTo>
                  <a:close/>
                  <a:moveTo>
                    <a:pt x="74" y="189"/>
                  </a:moveTo>
                  <a:lnTo>
                    <a:pt x="73" y="189"/>
                  </a:lnTo>
                  <a:lnTo>
                    <a:pt x="74" y="188"/>
                  </a:lnTo>
                  <a:lnTo>
                    <a:pt x="74" y="189"/>
                  </a:lnTo>
                  <a:close/>
                  <a:moveTo>
                    <a:pt x="75" y="188"/>
                  </a:moveTo>
                  <a:lnTo>
                    <a:pt x="74" y="188"/>
                  </a:lnTo>
                  <a:lnTo>
                    <a:pt x="75" y="188"/>
                  </a:lnTo>
                  <a:close/>
                  <a:moveTo>
                    <a:pt x="74" y="188"/>
                  </a:moveTo>
                  <a:lnTo>
                    <a:pt x="75" y="188"/>
                  </a:lnTo>
                  <a:lnTo>
                    <a:pt x="74" y="188"/>
                  </a:lnTo>
                  <a:close/>
                  <a:moveTo>
                    <a:pt x="75" y="188"/>
                  </a:moveTo>
                  <a:lnTo>
                    <a:pt x="75" y="188"/>
                  </a:lnTo>
                  <a:lnTo>
                    <a:pt x="75" y="188"/>
                  </a:lnTo>
                  <a:close/>
                  <a:moveTo>
                    <a:pt x="75" y="188"/>
                  </a:moveTo>
                  <a:lnTo>
                    <a:pt x="75" y="188"/>
                  </a:lnTo>
                  <a:lnTo>
                    <a:pt x="75" y="188"/>
                  </a:lnTo>
                  <a:close/>
                  <a:moveTo>
                    <a:pt x="69" y="188"/>
                  </a:moveTo>
                  <a:lnTo>
                    <a:pt x="69" y="188"/>
                  </a:lnTo>
                  <a:lnTo>
                    <a:pt x="69" y="188"/>
                  </a:lnTo>
                  <a:close/>
                  <a:moveTo>
                    <a:pt x="88" y="188"/>
                  </a:moveTo>
                  <a:lnTo>
                    <a:pt x="88" y="188"/>
                  </a:lnTo>
                  <a:lnTo>
                    <a:pt x="88" y="188"/>
                  </a:lnTo>
                  <a:close/>
                  <a:moveTo>
                    <a:pt x="90" y="188"/>
                  </a:moveTo>
                  <a:lnTo>
                    <a:pt x="91" y="188"/>
                  </a:lnTo>
                  <a:lnTo>
                    <a:pt x="90" y="188"/>
                  </a:lnTo>
                  <a:close/>
                  <a:moveTo>
                    <a:pt x="75" y="188"/>
                  </a:moveTo>
                  <a:lnTo>
                    <a:pt x="74" y="188"/>
                  </a:lnTo>
                  <a:lnTo>
                    <a:pt x="75" y="188"/>
                  </a:lnTo>
                  <a:close/>
                  <a:moveTo>
                    <a:pt x="82" y="188"/>
                  </a:moveTo>
                  <a:lnTo>
                    <a:pt x="82" y="188"/>
                  </a:lnTo>
                  <a:lnTo>
                    <a:pt x="82" y="188"/>
                  </a:lnTo>
                  <a:close/>
                  <a:moveTo>
                    <a:pt x="80" y="187"/>
                  </a:moveTo>
                  <a:lnTo>
                    <a:pt x="80" y="188"/>
                  </a:lnTo>
                  <a:lnTo>
                    <a:pt x="80" y="187"/>
                  </a:lnTo>
                  <a:close/>
                  <a:moveTo>
                    <a:pt x="82" y="188"/>
                  </a:moveTo>
                  <a:lnTo>
                    <a:pt x="82" y="187"/>
                  </a:lnTo>
                  <a:lnTo>
                    <a:pt x="82" y="188"/>
                  </a:lnTo>
                  <a:close/>
                  <a:moveTo>
                    <a:pt x="76" y="187"/>
                  </a:moveTo>
                  <a:lnTo>
                    <a:pt x="76" y="188"/>
                  </a:lnTo>
                  <a:lnTo>
                    <a:pt x="76" y="187"/>
                  </a:lnTo>
                  <a:close/>
                  <a:moveTo>
                    <a:pt x="78" y="188"/>
                  </a:moveTo>
                  <a:lnTo>
                    <a:pt x="78" y="187"/>
                  </a:lnTo>
                  <a:lnTo>
                    <a:pt x="78" y="188"/>
                  </a:lnTo>
                  <a:close/>
                  <a:moveTo>
                    <a:pt x="78" y="187"/>
                  </a:moveTo>
                  <a:lnTo>
                    <a:pt x="78" y="188"/>
                  </a:lnTo>
                  <a:lnTo>
                    <a:pt x="78" y="187"/>
                  </a:lnTo>
                  <a:close/>
                  <a:moveTo>
                    <a:pt x="79" y="187"/>
                  </a:moveTo>
                  <a:lnTo>
                    <a:pt x="78" y="187"/>
                  </a:lnTo>
                  <a:lnTo>
                    <a:pt x="79" y="187"/>
                  </a:lnTo>
                  <a:close/>
                  <a:moveTo>
                    <a:pt x="79" y="187"/>
                  </a:moveTo>
                  <a:lnTo>
                    <a:pt x="78" y="187"/>
                  </a:lnTo>
                  <a:lnTo>
                    <a:pt x="79" y="187"/>
                  </a:lnTo>
                  <a:close/>
                  <a:moveTo>
                    <a:pt x="91" y="187"/>
                  </a:moveTo>
                  <a:lnTo>
                    <a:pt x="90" y="187"/>
                  </a:lnTo>
                  <a:lnTo>
                    <a:pt x="91" y="187"/>
                  </a:lnTo>
                  <a:close/>
                  <a:moveTo>
                    <a:pt x="82" y="187"/>
                  </a:moveTo>
                  <a:lnTo>
                    <a:pt x="82" y="187"/>
                  </a:lnTo>
                  <a:lnTo>
                    <a:pt x="82" y="187"/>
                  </a:lnTo>
                  <a:close/>
                  <a:moveTo>
                    <a:pt x="76" y="187"/>
                  </a:moveTo>
                  <a:lnTo>
                    <a:pt x="76" y="187"/>
                  </a:lnTo>
                  <a:lnTo>
                    <a:pt x="76" y="187"/>
                  </a:lnTo>
                  <a:close/>
                  <a:moveTo>
                    <a:pt x="76" y="187"/>
                  </a:moveTo>
                  <a:lnTo>
                    <a:pt x="76" y="187"/>
                  </a:lnTo>
                  <a:lnTo>
                    <a:pt x="76" y="187"/>
                  </a:lnTo>
                  <a:close/>
                  <a:moveTo>
                    <a:pt x="82" y="187"/>
                  </a:moveTo>
                  <a:lnTo>
                    <a:pt x="82" y="187"/>
                  </a:lnTo>
                  <a:lnTo>
                    <a:pt x="82" y="187"/>
                  </a:lnTo>
                  <a:close/>
                  <a:moveTo>
                    <a:pt x="76" y="187"/>
                  </a:moveTo>
                  <a:lnTo>
                    <a:pt x="75" y="187"/>
                  </a:lnTo>
                  <a:lnTo>
                    <a:pt x="76" y="187"/>
                  </a:lnTo>
                  <a:close/>
                  <a:moveTo>
                    <a:pt x="83" y="187"/>
                  </a:moveTo>
                  <a:lnTo>
                    <a:pt x="82" y="187"/>
                  </a:lnTo>
                  <a:lnTo>
                    <a:pt x="83" y="187"/>
                  </a:lnTo>
                  <a:close/>
                  <a:moveTo>
                    <a:pt x="76" y="187"/>
                  </a:moveTo>
                  <a:lnTo>
                    <a:pt x="76" y="187"/>
                  </a:lnTo>
                  <a:lnTo>
                    <a:pt x="76" y="187"/>
                  </a:lnTo>
                  <a:lnTo>
                    <a:pt x="76" y="187"/>
                  </a:lnTo>
                  <a:lnTo>
                    <a:pt x="76" y="187"/>
                  </a:lnTo>
                  <a:close/>
                  <a:moveTo>
                    <a:pt x="83" y="187"/>
                  </a:moveTo>
                  <a:lnTo>
                    <a:pt x="82" y="187"/>
                  </a:lnTo>
                  <a:lnTo>
                    <a:pt x="83" y="187"/>
                  </a:lnTo>
                  <a:close/>
                  <a:moveTo>
                    <a:pt x="77" y="187"/>
                  </a:moveTo>
                  <a:lnTo>
                    <a:pt x="77" y="187"/>
                  </a:lnTo>
                  <a:lnTo>
                    <a:pt x="77" y="187"/>
                  </a:lnTo>
                  <a:close/>
                  <a:moveTo>
                    <a:pt x="78" y="186"/>
                  </a:moveTo>
                  <a:lnTo>
                    <a:pt x="77" y="186"/>
                  </a:lnTo>
                  <a:lnTo>
                    <a:pt x="78" y="186"/>
                  </a:lnTo>
                  <a:close/>
                  <a:moveTo>
                    <a:pt x="81" y="186"/>
                  </a:moveTo>
                  <a:lnTo>
                    <a:pt x="81" y="186"/>
                  </a:lnTo>
                  <a:lnTo>
                    <a:pt x="81" y="186"/>
                  </a:lnTo>
                  <a:close/>
                  <a:moveTo>
                    <a:pt x="83" y="186"/>
                  </a:moveTo>
                  <a:lnTo>
                    <a:pt x="83" y="186"/>
                  </a:lnTo>
                  <a:lnTo>
                    <a:pt x="83" y="186"/>
                  </a:lnTo>
                  <a:close/>
                  <a:moveTo>
                    <a:pt x="83" y="186"/>
                  </a:moveTo>
                  <a:lnTo>
                    <a:pt x="83" y="186"/>
                  </a:lnTo>
                  <a:lnTo>
                    <a:pt x="83" y="186"/>
                  </a:lnTo>
                  <a:close/>
                  <a:moveTo>
                    <a:pt x="85" y="186"/>
                  </a:moveTo>
                  <a:lnTo>
                    <a:pt x="84" y="186"/>
                  </a:lnTo>
                  <a:lnTo>
                    <a:pt x="85" y="186"/>
                  </a:lnTo>
                  <a:close/>
                  <a:moveTo>
                    <a:pt x="86" y="186"/>
                  </a:moveTo>
                  <a:lnTo>
                    <a:pt x="85" y="186"/>
                  </a:lnTo>
                  <a:lnTo>
                    <a:pt x="86" y="186"/>
                  </a:lnTo>
                  <a:close/>
                  <a:moveTo>
                    <a:pt x="86" y="186"/>
                  </a:moveTo>
                  <a:lnTo>
                    <a:pt x="85" y="186"/>
                  </a:lnTo>
                  <a:lnTo>
                    <a:pt x="86" y="186"/>
                  </a:lnTo>
                  <a:close/>
                  <a:moveTo>
                    <a:pt x="88" y="186"/>
                  </a:moveTo>
                  <a:lnTo>
                    <a:pt x="88" y="185"/>
                  </a:lnTo>
                  <a:lnTo>
                    <a:pt x="88" y="186"/>
                  </a:lnTo>
                  <a:close/>
                  <a:moveTo>
                    <a:pt x="87" y="186"/>
                  </a:moveTo>
                  <a:lnTo>
                    <a:pt x="87" y="185"/>
                  </a:lnTo>
                  <a:lnTo>
                    <a:pt x="87" y="186"/>
                  </a:lnTo>
                  <a:close/>
                  <a:moveTo>
                    <a:pt x="87" y="185"/>
                  </a:moveTo>
                  <a:lnTo>
                    <a:pt x="87" y="186"/>
                  </a:lnTo>
                  <a:lnTo>
                    <a:pt x="87" y="185"/>
                  </a:lnTo>
                  <a:close/>
                  <a:moveTo>
                    <a:pt x="86" y="186"/>
                  </a:moveTo>
                  <a:lnTo>
                    <a:pt x="86" y="185"/>
                  </a:lnTo>
                  <a:lnTo>
                    <a:pt x="86" y="186"/>
                  </a:lnTo>
                  <a:close/>
                  <a:moveTo>
                    <a:pt x="89" y="185"/>
                  </a:moveTo>
                  <a:lnTo>
                    <a:pt x="88" y="185"/>
                  </a:lnTo>
                  <a:lnTo>
                    <a:pt x="89" y="185"/>
                  </a:lnTo>
                  <a:close/>
                  <a:moveTo>
                    <a:pt x="87" y="185"/>
                  </a:moveTo>
                  <a:lnTo>
                    <a:pt x="87" y="186"/>
                  </a:lnTo>
                  <a:lnTo>
                    <a:pt x="87" y="185"/>
                  </a:lnTo>
                  <a:close/>
                  <a:moveTo>
                    <a:pt x="88" y="186"/>
                  </a:moveTo>
                  <a:lnTo>
                    <a:pt x="88" y="185"/>
                  </a:lnTo>
                  <a:lnTo>
                    <a:pt x="88" y="186"/>
                  </a:lnTo>
                  <a:close/>
                  <a:moveTo>
                    <a:pt x="89" y="185"/>
                  </a:moveTo>
                  <a:lnTo>
                    <a:pt x="88" y="185"/>
                  </a:lnTo>
                  <a:lnTo>
                    <a:pt x="89" y="185"/>
                  </a:lnTo>
                  <a:close/>
                  <a:moveTo>
                    <a:pt x="88" y="185"/>
                  </a:moveTo>
                  <a:lnTo>
                    <a:pt x="87" y="185"/>
                  </a:lnTo>
                  <a:lnTo>
                    <a:pt x="88" y="185"/>
                  </a:lnTo>
                  <a:close/>
                  <a:moveTo>
                    <a:pt x="87" y="185"/>
                  </a:moveTo>
                  <a:lnTo>
                    <a:pt x="87" y="185"/>
                  </a:lnTo>
                  <a:lnTo>
                    <a:pt x="87" y="185"/>
                  </a:lnTo>
                  <a:close/>
                  <a:moveTo>
                    <a:pt x="74" y="185"/>
                  </a:moveTo>
                  <a:lnTo>
                    <a:pt x="75" y="185"/>
                  </a:lnTo>
                  <a:lnTo>
                    <a:pt x="74" y="185"/>
                  </a:lnTo>
                  <a:close/>
                  <a:moveTo>
                    <a:pt x="87" y="185"/>
                  </a:moveTo>
                  <a:lnTo>
                    <a:pt x="86" y="185"/>
                  </a:lnTo>
                  <a:lnTo>
                    <a:pt x="87" y="185"/>
                  </a:lnTo>
                  <a:close/>
                  <a:moveTo>
                    <a:pt x="75" y="185"/>
                  </a:moveTo>
                  <a:lnTo>
                    <a:pt x="75" y="185"/>
                  </a:lnTo>
                  <a:lnTo>
                    <a:pt x="75" y="185"/>
                  </a:lnTo>
                  <a:close/>
                  <a:moveTo>
                    <a:pt x="87" y="185"/>
                  </a:moveTo>
                  <a:lnTo>
                    <a:pt x="87" y="185"/>
                  </a:lnTo>
                  <a:lnTo>
                    <a:pt x="87" y="185"/>
                  </a:lnTo>
                  <a:close/>
                  <a:moveTo>
                    <a:pt x="75" y="185"/>
                  </a:moveTo>
                  <a:lnTo>
                    <a:pt x="75" y="185"/>
                  </a:lnTo>
                  <a:lnTo>
                    <a:pt x="75" y="185"/>
                  </a:lnTo>
                  <a:close/>
                  <a:moveTo>
                    <a:pt x="88" y="185"/>
                  </a:moveTo>
                  <a:lnTo>
                    <a:pt x="87" y="185"/>
                  </a:lnTo>
                  <a:lnTo>
                    <a:pt x="88" y="185"/>
                  </a:lnTo>
                  <a:close/>
                  <a:moveTo>
                    <a:pt x="75" y="185"/>
                  </a:moveTo>
                  <a:lnTo>
                    <a:pt x="75" y="185"/>
                  </a:lnTo>
                  <a:lnTo>
                    <a:pt x="75" y="185"/>
                  </a:lnTo>
                  <a:close/>
                  <a:moveTo>
                    <a:pt x="75" y="185"/>
                  </a:moveTo>
                  <a:lnTo>
                    <a:pt x="75" y="185"/>
                  </a:lnTo>
                  <a:lnTo>
                    <a:pt x="75" y="185"/>
                  </a:lnTo>
                  <a:close/>
                  <a:moveTo>
                    <a:pt x="88" y="185"/>
                  </a:moveTo>
                  <a:lnTo>
                    <a:pt x="88" y="185"/>
                  </a:lnTo>
                  <a:lnTo>
                    <a:pt x="88" y="185"/>
                  </a:lnTo>
                  <a:close/>
                  <a:moveTo>
                    <a:pt x="90" y="185"/>
                  </a:moveTo>
                  <a:lnTo>
                    <a:pt x="90" y="185"/>
                  </a:lnTo>
                  <a:lnTo>
                    <a:pt x="90" y="185"/>
                  </a:lnTo>
                  <a:lnTo>
                    <a:pt x="90" y="185"/>
                  </a:lnTo>
                  <a:lnTo>
                    <a:pt x="90" y="185"/>
                  </a:lnTo>
                  <a:close/>
                  <a:moveTo>
                    <a:pt x="88" y="185"/>
                  </a:moveTo>
                  <a:lnTo>
                    <a:pt x="88" y="185"/>
                  </a:lnTo>
                  <a:lnTo>
                    <a:pt x="88" y="185"/>
                  </a:lnTo>
                  <a:close/>
                  <a:moveTo>
                    <a:pt x="73" y="185"/>
                  </a:moveTo>
                  <a:lnTo>
                    <a:pt x="73" y="185"/>
                  </a:lnTo>
                  <a:lnTo>
                    <a:pt x="73" y="185"/>
                  </a:lnTo>
                  <a:close/>
                  <a:moveTo>
                    <a:pt x="86" y="185"/>
                  </a:moveTo>
                  <a:lnTo>
                    <a:pt x="86" y="185"/>
                  </a:lnTo>
                  <a:lnTo>
                    <a:pt x="86" y="185"/>
                  </a:lnTo>
                  <a:close/>
                  <a:moveTo>
                    <a:pt x="88" y="185"/>
                  </a:moveTo>
                  <a:lnTo>
                    <a:pt x="87" y="185"/>
                  </a:lnTo>
                  <a:lnTo>
                    <a:pt x="88" y="185"/>
                  </a:lnTo>
                  <a:lnTo>
                    <a:pt x="87" y="185"/>
                  </a:lnTo>
                  <a:lnTo>
                    <a:pt x="88" y="185"/>
                  </a:lnTo>
                  <a:lnTo>
                    <a:pt x="88" y="185"/>
                  </a:lnTo>
                  <a:close/>
                  <a:moveTo>
                    <a:pt x="89" y="185"/>
                  </a:moveTo>
                  <a:lnTo>
                    <a:pt x="88" y="185"/>
                  </a:lnTo>
                  <a:lnTo>
                    <a:pt x="89" y="185"/>
                  </a:lnTo>
                  <a:close/>
                  <a:moveTo>
                    <a:pt x="79" y="185"/>
                  </a:moveTo>
                  <a:lnTo>
                    <a:pt x="78" y="185"/>
                  </a:lnTo>
                  <a:lnTo>
                    <a:pt x="79" y="185"/>
                  </a:lnTo>
                  <a:close/>
                  <a:moveTo>
                    <a:pt x="87" y="185"/>
                  </a:moveTo>
                  <a:lnTo>
                    <a:pt x="88" y="185"/>
                  </a:lnTo>
                  <a:lnTo>
                    <a:pt x="87" y="185"/>
                  </a:lnTo>
                  <a:close/>
                  <a:moveTo>
                    <a:pt x="80" y="185"/>
                  </a:moveTo>
                  <a:lnTo>
                    <a:pt x="79" y="185"/>
                  </a:lnTo>
                  <a:lnTo>
                    <a:pt x="80" y="185"/>
                  </a:lnTo>
                  <a:close/>
                  <a:moveTo>
                    <a:pt x="87" y="185"/>
                  </a:moveTo>
                  <a:lnTo>
                    <a:pt x="88" y="185"/>
                  </a:lnTo>
                  <a:lnTo>
                    <a:pt x="87" y="185"/>
                  </a:lnTo>
                  <a:close/>
                  <a:moveTo>
                    <a:pt x="86" y="185"/>
                  </a:moveTo>
                  <a:lnTo>
                    <a:pt x="86" y="184"/>
                  </a:lnTo>
                  <a:lnTo>
                    <a:pt x="86" y="185"/>
                  </a:lnTo>
                  <a:close/>
                  <a:moveTo>
                    <a:pt x="100" y="184"/>
                  </a:moveTo>
                  <a:lnTo>
                    <a:pt x="99" y="184"/>
                  </a:lnTo>
                  <a:lnTo>
                    <a:pt x="100" y="184"/>
                  </a:lnTo>
                  <a:close/>
                  <a:moveTo>
                    <a:pt x="90" y="184"/>
                  </a:moveTo>
                  <a:lnTo>
                    <a:pt x="90" y="184"/>
                  </a:lnTo>
                  <a:lnTo>
                    <a:pt x="90" y="184"/>
                  </a:lnTo>
                  <a:close/>
                  <a:moveTo>
                    <a:pt x="87" y="184"/>
                  </a:moveTo>
                  <a:lnTo>
                    <a:pt x="87" y="184"/>
                  </a:lnTo>
                  <a:lnTo>
                    <a:pt x="87" y="184"/>
                  </a:lnTo>
                  <a:close/>
                  <a:moveTo>
                    <a:pt x="80" y="184"/>
                  </a:moveTo>
                  <a:lnTo>
                    <a:pt x="79" y="184"/>
                  </a:lnTo>
                  <a:lnTo>
                    <a:pt x="80" y="184"/>
                  </a:lnTo>
                  <a:close/>
                  <a:moveTo>
                    <a:pt x="83" y="184"/>
                  </a:moveTo>
                  <a:lnTo>
                    <a:pt x="83" y="184"/>
                  </a:lnTo>
                  <a:lnTo>
                    <a:pt x="83" y="184"/>
                  </a:lnTo>
                  <a:close/>
                  <a:moveTo>
                    <a:pt x="92" y="183"/>
                  </a:moveTo>
                  <a:lnTo>
                    <a:pt x="93" y="183"/>
                  </a:lnTo>
                  <a:lnTo>
                    <a:pt x="92" y="183"/>
                  </a:lnTo>
                  <a:close/>
                  <a:moveTo>
                    <a:pt x="93" y="183"/>
                  </a:moveTo>
                  <a:lnTo>
                    <a:pt x="92" y="183"/>
                  </a:lnTo>
                  <a:lnTo>
                    <a:pt x="93" y="183"/>
                  </a:lnTo>
                  <a:close/>
                  <a:moveTo>
                    <a:pt x="100" y="183"/>
                  </a:moveTo>
                  <a:lnTo>
                    <a:pt x="99" y="183"/>
                  </a:lnTo>
                  <a:lnTo>
                    <a:pt x="100" y="183"/>
                  </a:lnTo>
                  <a:close/>
                  <a:moveTo>
                    <a:pt x="106" y="183"/>
                  </a:moveTo>
                  <a:lnTo>
                    <a:pt x="105" y="183"/>
                  </a:lnTo>
                  <a:lnTo>
                    <a:pt x="106" y="183"/>
                  </a:lnTo>
                  <a:close/>
                  <a:moveTo>
                    <a:pt x="86" y="182"/>
                  </a:moveTo>
                  <a:lnTo>
                    <a:pt x="86" y="182"/>
                  </a:lnTo>
                  <a:lnTo>
                    <a:pt x="86" y="182"/>
                  </a:lnTo>
                  <a:close/>
                  <a:moveTo>
                    <a:pt x="84" y="182"/>
                  </a:moveTo>
                  <a:lnTo>
                    <a:pt x="84" y="182"/>
                  </a:lnTo>
                  <a:lnTo>
                    <a:pt x="84" y="182"/>
                  </a:lnTo>
                  <a:close/>
                  <a:moveTo>
                    <a:pt x="97" y="182"/>
                  </a:moveTo>
                  <a:lnTo>
                    <a:pt x="97" y="182"/>
                  </a:lnTo>
                  <a:lnTo>
                    <a:pt x="97" y="182"/>
                  </a:lnTo>
                  <a:close/>
                  <a:moveTo>
                    <a:pt x="97" y="181"/>
                  </a:moveTo>
                  <a:lnTo>
                    <a:pt x="97" y="182"/>
                  </a:lnTo>
                  <a:lnTo>
                    <a:pt x="97" y="181"/>
                  </a:lnTo>
                  <a:close/>
                  <a:moveTo>
                    <a:pt x="87" y="181"/>
                  </a:moveTo>
                  <a:lnTo>
                    <a:pt x="87" y="181"/>
                  </a:lnTo>
                  <a:lnTo>
                    <a:pt x="87" y="181"/>
                  </a:lnTo>
                  <a:close/>
                  <a:moveTo>
                    <a:pt x="88" y="181"/>
                  </a:moveTo>
                  <a:lnTo>
                    <a:pt x="88" y="181"/>
                  </a:lnTo>
                  <a:lnTo>
                    <a:pt x="88" y="181"/>
                  </a:lnTo>
                  <a:close/>
                  <a:moveTo>
                    <a:pt x="80" y="181"/>
                  </a:moveTo>
                  <a:lnTo>
                    <a:pt x="80" y="181"/>
                  </a:lnTo>
                  <a:lnTo>
                    <a:pt x="80" y="181"/>
                  </a:lnTo>
                  <a:close/>
                  <a:moveTo>
                    <a:pt x="83" y="181"/>
                  </a:moveTo>
                  <a:lnTo>
                    <a:pt x="83" y="181"/>
                  </a:lnTo>
                  <a:lnTo>
                    <a:pt x="83" y="181"/>
                  </a:lnTo>
                  <a:close/>
                  <a:moveTo>
                    <a:pt x="82" y="180"/>
                  </a:moveTo>
                  <a:lnTo>
                    <a:pt x="82" y="181"/>
                  </a:lnTo>
                  <a:lnTo>
                    <a:pt x="82" y="180"/>
                  </a:lnTo>
                  <a:close/>
                  <a:moveTo>
                    <a:pt x="82" y="180"/>
                  </a:moveTo>
                  <a:lnTo>
                    <a:pt x="82" y="180"/>
                  </a:lnTo>
                  <a:lnTo>
                    <a:pt x="82" y="180"/>
                  </a:lnTo>
                  <a:close/>
                  <a:moveTo>
                    <a:pt x="83" y="180"/>
                  </a:moveTo>
                  <a:lnTo>
                    <a:pt x="82" y="180"/>
                  </a:lnTo>
                  <a:lnTo>
                    <a:pt x="83" y="180"/>
                  </a:lnTo>
                  <a:close/>
                  <a:moveTo>
                    <a:pt x="82" y="179"/>
                  </a:moveTo>
                  <a:lnTo>
                    <a:pt x="82" y="180"/>
                  </a:lnTo>
                  <a:lnTo>
                    <a:pt x="82" y="179"/>
                  </a:lnTo>
                  <a:close/>
                  <a:moveTo>
                    <a:pt x="86" y="179"/>
                  </a:moveTo>
                  <a:lnTo>
                    <a:pt x="85" y="179"/>
                  </a:lnTo>
                  <a:lnTo>
                    <a:pt x="86" y="179"/>
                  </a:lnTo>
                  <a:close/>
                  <a:moveTo>
                    <a:pt x="97" y="178"/>
                  </a:moveTo>
                  <a:lnTo>
                    <a:pt x="97" y="179"/>
                  </a:lnTo>
                  <a:lnTo>
                    <a:pt x="97" y="178"/>
                  </a:lnTo>
                  <a:close/>
                  <a:moveTo>
                    <a:pt x="84" y="178"/>
                  </a:moveTo>
                  <a:lnTo>
                    <a:pt x="83" y="178"/>
                  </a:lnTo>
                  <a:lnTo>
                    <a:pt x="84" y="178"/>
                  </a:lnTo>
                  <a:close/>
                  <a:moveTo>
                    <a:pt x="98" y="178"/>
                  </a:moveTo>
                  <a:lnTo>
                    <a:pt x="97" y="178"/>
                  </a:lnTo>
                  <a:lnTo>
                    <a:pt x="98" y="178"/>
                  </a:lnTo>
                  <a:close/>
                  <a:moveTo>
                    <a:pt x="98" y="178"/>
                  </a:moveTo>
                  <a:lnTo>
                    <a:pt x="97" y="178"/>
                  </a:lnTo>
                  <a:lnTo>
                    <a:pt x="98" y="178"/>
                  </a:lnTo>
                  <a:close/>
                  <a:moveTo>
                    <a:pt x="83" y="178"/>
                  </a:moveTo>
                  <a:lnTo>
                    <a:pt x="83" y="178"/>
                  </a:lnTo>
                  <a:lnTo>
                    <a:pt x="83" y="178"/>
                  </a:lnTo>
                  <a:close/>
                  <a:moveTo>
                    <a:pt x="82" y="178"/>
                  </a:moveTo>
                  <a:lnTo>
                    <a:pt x="81" y="178"/>
                  </a:lnTo>
                  <a:lnTo>
                    <a:pt x="82" y="178"/>
                  </a:lnTo>
                  <a:close/>
                  <a:moveTo>
                    <a:pt x="97" y="178"/>
                  </a:moveTo>
                  <a:lnTo>
                    <a:pt x="98" y="178"/>
                  </a:lnTo>
                  <a:lnTo>
                    <a:pt x="97" y="178"/>
                  </a:lnTo>
                  <a:close/>
                  <a:moveTo>
                    <a:pt x="88" y="178"/>
                  </a:moveTo>
                  <a:lnTo>
                    <a:pt x="87" y="178"/>
                  </a:lnTo>
                  <a:lnTo>
                    <a:pt x="88" y="178"/>
                  </a:lnTo>
                  <a:close/>
                  <a:moveTo>
                    <a:pt x="84" y="178"/>
                  </a:moveTo>
                  <a:lnTo>
                    <a:pt x="84" y="177"/>
                  </a:lnTo>
                  <a:lnTo>
                    <a:pt x="84" y="178"/>
                  </a:lnTo>
                  <a:close/>
                  <a:moveTo>
                    <a:pt x="82" y="177"/>
                  </a:moveTo>
                  <a:lnTo>
                    <a:pt x="82" y="177"/>
                  </a:lnTo>
                  <a:lnTo>
                    <a:pt x="82" y="177"/>
                  </a:lnTo>
                  <a:close/>
                  <a:moveTo>
                    <a:pt x="94" y="177"/>
                  </a:moveTo>
                  <a:lnTo>
                    <a:pt x="94" y="177"/>
                  </a:lnTo>
                  <a:lnTo>
                    <a:pt x="94" y="177"/>
                  </a:lnTo>
                  <a:close/>
                  <a:moveTo>
                    <a:pt x="87" y="177"/>
                  </a:moveTo>
                  <a:lnTo>
                    <a:pt x="87" y="177"/>
                  </a:lnTo>
                  <a:lnTo>
                    <a:pt x="87" y="177"/>
                  </a:lnTo>
                  <a:close/>
                  <a:moveTo>
                    <a:pt x="86" y="176"/>
                  </a:moveTo>
                  <a:lnTo>
                    <a:pt x="86" y="177"/>
                  </a:lnTo>
                  <a:lnTo>
                    <a:pt x="86" y="176"/>
                  </a:lnTo>
                  <a:close/>
                  <a:moveTo>
                    <a:pt x="86" y="176"/>
                  </a:moveTo>
                  <a:lnTo>
                    <a:pt x="86" y="177"/>
                  </a:lnTo>
                  <a:lnTo>
                    <a:pt x="86" y="176"/>
                  </a:lnTo>
                  <a:lnTo>
                    <a:pt x="86" y="176"/>
                  </a:lnTo>
                  <a:close/>
                  <a:moveTo>
                    <a:pt x="95" y="176"/>
                  </a:moveTo>
                  <a:lnTo>
                    <a:pt x="94" y="176"/>
                  </a:lnTo>
                  <a:lnTo>
                    <a:pt x="95" y="176"/>
                  </a:lnTo>
                  <a:close/>
                  <a:moveTo>
                    <a:pt x="86" y="176"/>
                  </a:moveTo>
                  <a:lnTo>
                    <a:pt x="86" y="176"/>
                  </a:lnTo>
                  <a:lnTo>
                    <a:pt x="86" y="176"/>
                  </a:lnTo>
                  <a:close/>
                  <a:moveTo>
                    <a:pt x="94" y="176"/>
                  </a:moveTo>
                  <a:lnTo>
                    <a:pt x="94" y="175"/>
                  </a:lnTo>
                  <a:lnTo>
                    <a:pt x="94" y="176"/>
                  </a:lnTo>
                  <a:close/>
                  <a:moveTo>
                    <a:pt x="94" y="176"/>
                  </a:moveTo>
                  <a:lnTo>
                    <a:pt x="94" y="175"/>
                  </a:lnTo>
                  <a:lnTo>
                    <a:pt x="94" y="176"/>
                  </a:lnTo>
                  <a:close/>
                  <a:moveTo>
                    <a:pt x="94" y="175"/>
                  </a:moveTo>
                  <a:lnTo>
                    <a:pt x="94" y="176"/>
                  </a:lnTo>
                  <a:lnTo>
                    <a:pt x="94" y="175"/>
                  </a:lnTo>
                  <a:close/>
                  <a:moveTo>
                    <a:pt x="102" y="175"/>
                  </a:moveTo>
                  <a:lnTo>
                    <a:pt x="102" y="175"/>
                  </a:lnTo>
                  <a:lnTo>
                    <a:pt x="102" y="175"/>
                  </a:lnTo>
                  <a:close/>
                  <a:moveTo>
                    <a:pt x="105" y="175"/>
                  </a:moveTo>
                  <a:lnTo>
                    <a:pt x="104" y="175"/>
                  </a:lnTo>
                  <a:lnTo>
                    <a:pt x="105" y="175"/>
                  </a:lnTo>
                  <a:close/>
                  <a:moveTo>
                    <a:pt x="97" y="175"/>
                  </a:moveTo>
                  <a:lnTo>
                    <a:pt x="97" y="175"/>
                  </a:lnTo>
                  <a:lnTo>
                    <a:pt x="97" y="175"/>
                  </a:lnTo>
                  <a:close/>
                  <a:moveTo>
                    <a:pt x="95" y="175"/>
                  </a:moveTo>
                  <a:lnTo>
                    <a:pt x="95" y="174"/>
                  </a:lnTo>
                  <a:lnTo>
                    <a:pt x="95" y="174"/>
                  </a:lnTo>
                  <a:lnTo>
                    <a:pt x="95" y="175"/>
                  </a:lnTo>
                  <a:close/>
                  <a:moveTo>
                    <a:pt x="95" y="174"/>
                  </a:moveTo>
                  <a:lnTo>
                    <a:pt x="95" y="174"/>
                  </a:lnTo>
                  <a:lnTo>
                    <a:pt x="95" y="174"/>
                  </a:lnTo>
                  <a:close/>
                  <a:moveTo>
                    <a:pt x="96" y="174"/>
                  </a:moveTo>
                  <a:lnTo>
                    <a:pt x="97" y="174"/>
                  </a:lnTo>
                  <a:lnTo>
                    <a:pt x="96" y="174"/>
                  </a:lnTo>
                  <a:close/>
                  <a:moveTo>
                    <a:pt x="97" y="174"/>
                  </a:moveTo>
                  <a:lnTo>
                    <a:pt x="96" y="174"/>
                  </a:lnTo>
                  <a:lnTo>
                    <a:pt x="97" y="174"/>
                  </a:lnTo>
                  <a:close/>
                  <a:moveTo>
                    <a:pt x="90" y="173"/>
                  </a:moveTo>
                  <a:lnTo>
                    <a:pt x="90" y="173"/>
                  </a:lnTo>
                  <a:lnTo>
                    <a:pt x="90" y="173"/>
                  </a:lnTo>
                  <a:close/>
                  <a:moveTo>
                    <a:pt x="98" y="173"/>
                  </a:moveTo>
                  <a:lnTo>
                    <a:pt x="97" y="173"/>
                  </a:lnTo>
                  <a:lnTo>
                    <a:pt x="98" y="173"/>
                  </a:lnTo>
                  <a:close/>
                  <a:moveTo>
                    <a:pt x="113" y="173"/>
                  </a:moveTo>
                  <a:lnTo>
                    <a:pt x="113" y="173"/>
                  </a:lnTo>
                  <a:lnTo>
                    <a:pt x="113" y="173"/>
                  </a:lnTo>
                  <a:close/>
                  <a:moveTo>
                    <a:pt x="91" y="173"/>
                  </a:moveTo>
                  <a:lnTo>
                    <a:pt x="91" y="173"/>
                  </a:lnTo>
                  <a:lnTo>
                    <a:pt x="91" y="173"/>
                  </a:lnTo>
                  <a:close/>
                  <a:moveTo>
                    <a:pt x="99" y="173"/>
                  </a:moveTo>
                  <a:lnTo>
                    <a:pt x="99" y="173"/>
                  </a:lnTo>
                  <a:lnTo>
                    <a:pt x="99" y="173"/>
                  </a:lnTo>
                  <a:close/>
                  <a:moveTo>
                    <a:pt x="99" y="173"/>
                  </a:moveTo>
                  <a:lnTo>
                    <a:pt x="99" y="173"/>
                  </a:lnTo>
                  <a:lnTo>
                    <a:pt x="99" y="173"/>
                  </a:lnTo>
                  <a:close/>
                  <a:moveTo>
                    <a:pt x="109" y="172"/>
                  </a:moveTo>
                  <a:lnTo>
                    <a:pt x="109" y="173"/>
                  </a:lnTo>
                  <a:lnTo>
                    <a:pt x="109" y="172"/>
                  </a:lnTo>
                  <a:lnTo>
                    <a:pt x="109" y="172"/>
                  </a:lnTo>
                  <a:close/>
                  <a:moveTo>
                    <a:pt x="99" y="171"/>
                  </a:moveTo>
                  <a:lnTo>
                    <a:pt x="99" y="171"/>
                  </a:lnTo>
                  <a:lnTo>
                    <a:pt x="99" y="171"/>
                  </a:lnTo>
                  <a:close/>
                  <a:moveTo>
                    <a:pt x="101" y="171"/>
                  </a:moveTo>
                  <a:lnTo>
                    <a:pt x="100" y="171"/>
                  </a:lnTo>
                  <a:lnTo>
                    <a:pt x="101" y="171"/>
                  </a:lnTo>
                  <a:close/>
                  <a:moveTo>
                    <a:pt x="109" y="170"/>
                  </a:moveTo>
                  <a:lnTo>
                    <a:pt x="109" y="171"/>
                  </a:lnTo>
                  <a:lnTo>
                    <a:pt x="109" y="170"/>
                  </a:lnTo>
                  <a:close/>
                  <a:moveTo>
                    <a:pt x="122" y="170"/>
                  </a:moveTo>
                  <a:lnTo>
                    <a:pt x="121" y="170"/>
                  </a:lnTo>
                  <a:lnTo>
                    <a:pt x="122" y="170"/>
                  </a:lnTo>
                  <a:close/>
                  <a:moveTo>
                    <a:pt x="102" y="169"/>
                  </a:moveTo>
                  <a:lnTo>
                    <a:pt x="102" y="170"/>
                  </a:lnTo>
                  <a:lnTo>
                    <a:pt x="102" y="169"/>
                  </a:lnTo>
                  <a:close/>
                  <a:moveTo>
                    <a:pt x="102" y="169"/>
                  </a:moveTo>
                  <a:lnTo>
                    <a:pt x="101" y="169"/>
                  </a:lnTo>
                  <a:lnTo>
                    <a:pt x="102" y="169"/>
                  </a:lnTo>
                  <a:close/>
                  <a:moveTo>
                    <a:pt x="102" y="169"/>
                  </a:moveTo>
                  <a:lnTo>
                    <a:pt x="101" y="169"/>
                  </a:lnTo>
                  <a:lnTo>
                    <a:pt x="102" y="169"/>
                  </a:lnTo>
                  <a:lnTo>
                    <a:pt x="102" y="169"/>
                  </a:lnTo>
                  <a:close/>
                  <a:moveTo>
                    <a:pt x="102" y="169"/>
                  </a:moveTo>
                  <a:lnTo>
                    <a:pt x="101" y="169"/>
                  </a:lnTo>
                  <a:lnTo>
                    <a:pt x="102" y="169"/>
                  </a:lnTo>
                  <a:close/>
                  <a:moveTo>
                    <a:pt x="127" y="167"/>
                  </a:moveTo>
                  <a:lnTo>
                    <a:pt x="127" y="168"/>
                  </a:lnTo>
                  <a:lnTo>
                    <a:pt x="127" y="167"/>
                  </a:lnTo>
                  <a:close/>
                  <a:moveTo>
                    <a:pt x="108" y="167"/>
                  </a:moveTo>
                  <a:lnTo>
                    <a:pt x="108" y="167"/>
                  </a:lnTo>
                  <a:lnTo>
                    <a:pt x="108" y="167"/>
                  </a:lnTo>
                  <a:close/>
                  <a:moveTo>
                    <a:pt x="109" y="166"/>
                  </a:moveTo>
                  <a:lnTo>
                    <a:pt x="109" y="167"/>
                  </a:lnTo>
                  <a:lnTo>
                    <a:pt x="109" y="166"/>
                  </a:lnTo>
                  <a:close/>
                  <a:moveTo>
                    <a:pt x="111" y="167"/>
                  </a:moveTo>
                  <a:lnTo>
                    <a:pt x="111" y="166"/>
                  </a:lnTo>
                  <a:lnTo>
                    <a:pt x="111" y="167"/>
                  </a:lnTo>
                  <a:close/>
                  <a:moveTo>
                    <a:pt x="109" y="166"/>
                  </a:moveTo>
                  <a:lnTo>
                    <a:pt x="108" y="166"/>
                  </a:lnTo>
                  <a:lnTo>
                    <a:pt x="109" y="166"/>
                  </a:lnTo>
                  <a:close/>
                  <a:moveTo>
                    <a:pt x="109" y="166"/>
                  </a:moveTo>
                  <a:lnTo>
                    <a:pt x="109" y="166"/>
                  </a:lnTo>
                  <a:lnTo>
                    <a:pt x="109" y="166"/>
                  </a:lnTo>
                  <a:close/>
                  <a:moveTo>
                    <a:pt x="142" y="164"/>
                  </a:moveTo>
                  <a:lnTo>
                    <a:pt x="141" y="164"/>
                  </a:lnTo>
                  <a:lnTo>
                    <a:pt x="142" y="164"/>
                  </a:lnTo>
                  <a:close/>
                  <a:moveTo>
                    <a:pt x="129" y="164"/>
                  </a:moveTo>
                  <a:lnTo>
                    <a:pt x="128" y="164"/>
                  </a:lnTo>
                  <a:lnTo>
                    <a:pt x="129" y="164"/>
                  </a:lnTo>
                  <a:close/>
                  <a:moveTo>
                    <a:pt x="132" y="164"/>
                  </a:moveTo>
                  <a:lnTo>
                    <a:pt x="133" y="164"/>
                  </a:lnTo>
                  <a:lnTo>
                    <a:pt x="132" y="164"/>
                  </a:lnTo>
                  <a:close/>
                  <a:moveTo>
                    <a:pt x="133" y="164"/>
                  </a:moveTo>
                  <a:lnTo>
                    <a:pt x="132" y="164"/>
                  </a:lnTo>
                  <a:lnTo>
                    <a:pt x="133" y="164"/>
                  </a:lnTo>
                  <a:close/>
                  <a:moveTo>
                    <a:pt x="109" y="164"/>
                  </a:moveTo>
                  <a:lnTo>
                    <a:pt x="110" y="164"/>
                  </a:lnTo>
                  <a:lnTo>
                    <a:pt x="109" y="164"/>
                  </a:lnTo>
                  <a:close/>
                  <a:moveTo>
                    <a:pt x="209" y="163"/>
                  </a:moveTo>
                  <a:lnTo>
                    <a:pt x="209" y="164"/>
                  </a:lnTo>
                  <a:lnTo>
                    <a:pt x="209" y="163"/>
                  </a:lnTo>
                  <a:close/>
                  <a:moveTo>
                    <a:pt x="209" y="163"/>
                  </a:moveTo>
                  <a:lnTo>
                    <a:pt x="209" y="164"/>
                  </a:lnTo>
                  <a:lnTo>
                    <a:pt x="209" y="163"/>
                  </a:lnTo>
                  <a:close/>
                  <a:moveTo>
                    <a:pt x="120" y="163"/>
                  </a:moveTo>
                  <a:lnTo>
                    <a:pt x="120" y="163"/>
                  </a:lnTo>
                  <a:lnTo>
                    <a:pt x="120" y="163"/>
                  </a:lnTo>
                  <a:close/>
                  <a:moveTo>
                    <a:pt x="206" y="163"/>
                  </a:moveTo>
                  <a:lnTo>
                    <a:pt x="206" y="163"/>
                  </a:lnTo>
                  <a:lnTo>
                    <a:pt x="206" y="163"/>
                  </a:lnTo>
                  <a:close/>
                  <a:moveTo>
                    <a:pt x="113" y="163"/>
                  </a:moveTo>
                  <a:lnTo>
                    <a:pt x="113" y="163"/>
                  </a:lnTo>
                  <a:lnTo>
                    <a:pt x="113" y="163"/>
                  </a:lnTo>
                  <a:close/>
                  <a:moveTo>
                    <a:pt x="206" y="163"/>
                  </a:moveTo>
                  <a:lnTo>
                    <a:pt x="206" y="163"/>
                  </a:lnTo>
                  <a:lnTo>
                    <a:pt x="206" y="163"/>
                  </a:lnTo>
                  <a:close/>
                  <a:moveTo>
                    <a:pt x="112" y="162"/>
                  </a:moveTo>
                  <a:lnTo>
                    <a:pt x="112" y="163"/>
                  </a:lnTo>
                  <a:lnTo>
                    <a:pt x="112" y="162"/>
                  </a:lnTo>
                  <a:close/>
                  <a:moveTo>
                    <a:pt x="113" y="162"/>
                  </a:moveTo>
                  <a:lnTo>
                    <a:pt x="112" y="162"/>
                  </a:lnTo>
                  <a:lnTo>
                    <a:pt x="113" y="162"/>
                  </a:lnTo>
                  <a:close/>
                  <a:moveTo>
                    <a:pt x="139" y="162"/>
                  </a:moveTo>
                  <a:lnTo>
                    <a:pt x="139" y="162"/>
                  </a:lnTo>
                  <a:lnTo>
                    <a:pt x="139" y="162"/>
                  </a:lnTo>
                  <a:close/>
                  <a:moveTo>
                    <a:pt x="113" y="162"/>
                  </a:moveTo>
                  <a:lnTo>
                    <a:pt x="112" y="162"/>
                  </a:lnTo>
                  <a:lnTo>
                    <a:pt x="113" y="162"/>
                  </a:lnTo>
                  <a:close/>
                  <a:moveTo>
                    <a:pt x="139" y="162"/>
                  </a:moveTo>
                  <a:lnTo>
                    <a:pt x="139" y="161"/>
                  </a:lnTo>
                  <a:lnTo>
                    <a:pt x="139" y="162"/>
                  </a:lnTo>
                  <a:close/>
                  <a:moveTo>
                    <a:pt x="113" y="161"/>
                  </a:moveTo>
                  <a:lnTo>
                    <a:pt x="112" y="162"/>
                  </a:lnTo>
                  <a:lnTo>
                    <a:pt x="113" y="161"/>
                  </a:lnTo>
                  <a:lnTo>
                    <a:pt x="112" y="161"/>
                  </a:lnTo>
                  <a:lnTo>
                    <a:pt x="113" y="161"/>
                  </a:lnTo>
                  <a:close/>
                  <a:moveTo>
                    <a:pt x="152" y="161"/>
                  </a:moveTo>
                  <a:lnTo>
                    <a:pt x="151" y="161"/>
                  </a:lnTo>
                  <a:lnTo>
                    <a:pt x="152" y="161"/>
                  </a:lnTo>
                  <a:close/>
                  <a:moveTo>
                    <a:pt x="113" y="161"/>
                  </a:moveTo>
                  <a:lnTo>
                    <a:pt x="112" y="161"/>
                  </a:lnTo>
                  <a:lnTo>
                    <a:pt x="113" y="161"/>
                  </a:lnTo>
                  <a:close/>
                  <a:moveTo>
                    <a:pt x="113" y="160"/>
                  </a:moveTo>
                  <a:lnTo>
                    <a:pt x="113" y="161"/>
                  </a:lnTo>
                  <a:lnTo>
                    <a:pt x="113" y="160"/>
                  </a:lnTo>
                  <a:close/>
                  <a:moveTo>
                    <a:pt x="113" y="160"/>
                  </a:moveTo>
                  <a:lnTo>
                    <a:pt x="113" y="160"/>
                  </a:lnTo>
                  <a:lnTo>
                    <a:pt x="113" y="160"/>
                  </a:lnTo>
                  <a:close/>
                  <a:moveTo>
                    <a:pt x="195" y="160"/>
                  </a:moveTo>
                  <a:lnTo>
                    <a:pt x="195" y="160"/>
                  </a:lnTo>
                  <a:lnTo>
                    <a:pt x="195" y="160"/>
                  </a:lnTo>
                  <a:close/>
                  <a:moveTo>
                    <a:pt x="165" y="160"/>
                  </a:moveTo>
                  <a:lnTo>
                    <a:pt x="165" y="159"/>
                  </a:lnTo>
                  <a:lnTo>
                    <a:pt x="165" y="160"/>
                  </a:lnTo>
                  <a:close/>
                  <a:moveTo>
                    <a:pt x="165" y="160"/>
                  </a:moveTo>
                  <a:lnTo>
                    <a:pt x="165" y="159"/>
                  </a:lnTo>
                  <a:lnTo>
                    <a:pt x="165" y="160"/>
                  </a:lnTo>
                  <a:close/>
                  <a:moveTo>
                    <a:pt x="115" y="159"/>
                  </a:moveTo>
                  <a:lnTo>
                    <a:pt x="114" y="159"/>
                  </a:lnTo>
                  <a:lnTo>
                    <a:pt x="115" y="159"/>
                  </a:lnTo>
                  <a:close/>
                  <a:moveTo>
                    <a:pt x="166" y="159"/>
                  </a:moveTo>
                  <a:lnTo>
                    <a:pt x="165" y="159"/>
                  </a:lnTo>
                  <a:lnTo>
                    <a:pt x="166" y="159"/>
                  </a:lnTo>
                  <a:close/>
                  <a:moveTo>
                    <a:pt x="114" y="159"/>
                  </a:moveTo>
                  <a:lnTo>
                    <a:pt x="114" y="159"/>
                  </a:lnTo>
                  <a:lnTo>
                    <a:pt x="114" y="159"/>
                  </a:lnTo>
                  <a:close/>
                  <a:moveTo>
                    <a:pt x="125" y="159"/>
                  </a:moveTo>
                  <a:lnTo>
                    <a:pt x="125" y="158"/>
                  </a:lnTo>
                  <a:lnTo>
                    <a:pt x="125" y="159"/>
                  </a:lnTo>
                  <a:close/>
                  <a:moveTo>
                    <a:pt x="117" y="159"/>
                  </a:moveTo>
                  <a:lnTo>
                    <a:pt x="117" y="158"/>
                  </a:lnTo>
                  <a:lnTo>
                    <a:pt x="117" y="159"/>
                  </a:lnTo>
                  <a:close/>
                  <a:moveTo>
                    <a:pt x="166" y="159"/>
                  </a:moveTo>
                  <a:lnTo>
                    <a:pt x="166" y="158"/>
                  </a:lnTo>
                  <a:lnTo>
                    <a:pt x="166" y="159"/>
                  </a:lnTo>
                  <a:close/>
                  <a:moveTo>
                    <a:pt x="166" y="158"/>
                  </a:moveTo>
                  <a:lnTo>
                    <a:pt x="166" y="159"/>
                  </a:lnTo>
                  <a:lnTo>
                    <a:pt x="166" y="158"/>
                  </a:lnTo>
                  <a:close/>
                  <a:moveTo>
                    <a:pt x="165" y="158"/>
                  </a:moveTo>
                  <a:lnTo>
                    <a:pt x="165" y="158"/>
                  </a:lnTo>
                  <a:lnTo>
                    <a:pt x="165" y="158"/>
                  </a:lnTo>
                  <a:close/>
                  <a:moveTo>
                    <a:pt x="121" y="158"/>
                  </a:moveTo>
                  <a:lnTo>
                    <a:pt x="121" y="157"/>
                  </a:lnTo>
                  <a:lnTo>
                    <a:pt x="121" y="158"/>
                  </a:lnTo>
                  <a:close/>
                  <a:moveTo>
                    <a:pt x="119" y="158"/>
                  </a:moveTo>
                  <a:lnTo>
                    <a:pt x="119" y="157"/>
                  </a:lnTo>
                  <a:lnTo>
                    <a:pt x="119" y="158"/>
                  </a:lnTo>
                  <a:close/>
                  <a:moveTo>
                    <a:pt x="119" y="157"/>
                  </a:moveTo>
                  <a:lnTo>
                    <a:pt x="118" y="157"/>
                  </a:lnTo>
                  <a:lnTo>
                    <a:pt x="119" y="157"/>
                  </a:lnTo>
                  <a:close/>
                  <a:moveTo>
                    <a:pt x="119" y="157"/>
                  </a:moveTo>
                  <a:lnTo>
                    <a:pt x="118" y="157"/>
                  </a:lnTo>
                  <a:lnTo>
                    <a:pt x="119" y="157"/>
                  </a:lnTo>
                  <a:close/>
                  <a:moveTo>
                    <a:pt x="118" y="157"/>
                  </a:moveTo>
                  <a:lnTo>
                    <a:pt x="118" y="157"/>
                  </a:lnTo>
                  <a:lnTo>
                    <a:pt x="118" y="157"/>
                  </a:lnTo>
                  <a:close/>
                  <a:moveTo>
                    <a:pt x="151" y="156"/>
                  </a:moveTo>
                  <a:lnTo>
                    <a:pt x="151" y="156"/>
                  </a:lnTo>
                  <a:lnTo>
                    <a:pt x="151" y="156"/>
                  </a:lnTo>
                  <a:lnTo>
                    <a:pt x="151" y="156"/>
                  </a:lnTo>
                  <a:close/>
                  <a:moveTo>
                    <a:pt x="166" y="156"/>
                  </a:moveTo>
                  <a:lnTo>
                    <a:pt x="165" y="156"/>
                  </a:lnTo>
                  <a:lnTo>
                    <a:pt x="166" y="155"/>
                  </a:lnTo>
                  <a:lnTo>
                    <a:pt x="166" y="156"/>
                  </a:lnTo>
                  <a:close/>
                  <a:moveTo>
                    <a:pt x="191" y="155"/>
                  </a:moveTo>
                  <a:lnTo>
                    <a:pt x="190" y="155"/>
                  </a:lnTo>
                  <a:lnTo>
                    <a:pt x="191" y="155"/>
                  </a:lnTo>
                  <a:close/>
                  <a:moveTo>
                    <a:pt x="214" y="155"/>
                  </a:moveTo>
                  <a:lnTo>
                    <a:pt x="213" y="155"/>
                  </a:lnTo>
                  <a:lnTo>
                    <a:pt x="214" y="155"/>
                  </a:lnTo>
                  <a:close/>
                  <a:moveTo>
                    <a:pt x="191" y="155"/>
                  </a:moveTo>
                  <a:lnTo>
                    <a:pt x="191" y="155"/>
                  </a:lnTo>
                  <a:lnTo>
                    <a:pt x="191" y="155"/>
                  </a:lnTo>
                  <a:close/>
                  <a:moveTo>
                    <a:pt x="191" y="155"/>
                  </a:moveTo>
                  <a:lnTo>
                    <a:pt x="191" y="155"/>
                  </a:lnTo>
                  <a:lnTo>
                    <a:pt x="191" y="155"/>
                  </a:lnTo>
                  <a:close/>
                  <a:moveTo>
                    <a:pt x="191" y="155"/>
                  </a:moveTo>
                  <a:lnTo>
                    <a:pt x="191" y="155"/>
                  </a:lnTo>
                  <a:lnTo>
                    <a:pt x="191" y="155"/>
                  </a:lnTo>
                  <a:close/>
                  <a:moveTo>
                    <a:pt x="191" y="155"/>
                  </a:moveTo>
                  <a:lnTo>
                    <a:pt x="191" y="155"/>
                  </a:lnTo>
                  <a:lnTo>
                    <a:pt x="191" y="155"/>
                  </a:lnTo>
                  <a:lnTo>
                    <a:pt x="191" y="155"/>
                  </a:lnTo>
                  <a:lnTo>
                    <a:pt x="191" y="155"/>
                  </a:lnTo>
                  <a:close/>
                  <a:moveTo>
                    <a:pt x="178" y="154"/>
                  </a:moveTo>
                  <a:lnTo>
                    <a:pt x="178" y="155"/>
                  </a:lnTo>
                  <a:lnTo>
                    <a:pt x="178" y="154"/>
                  </a:lnTo>
                  <a:close/>
                  <a:moveTo>
                    <a:pt x="167" y="154"/>
                  </a:moveTo>
                  <a:lnTo>
                    <a:pt x="166" y="154"/>
                  </a:lnTo>
                  <a:lnTo>
                    <a:pt x="167" y="154"/>
                  </a:lnTo>
                  <a:close/>
                  <a:moveTo>
                    <a:pt x="159" y="154"/>
                  </a:moveTo>
                  <a:lnTo>
                    <a:pt x="158" y="154"/>
                  </a:lnTo>
                  <a:lnTo>
                    <a:pt x="159" y="154"/>
                  </a:lnTo>
                  <a:close/>
                  <a:moveTo>
                    <a:pt x="145" y="154"/>
                  </a:moveTo>
                  <a:lnTo>
                    <a:pt x="145" y="153"/>
                  </a:lnTo>
                  <a:lnTo>
                    <a:pt x="145" y="154"/>
                  </a:lnTo>
                  <a:close/>
                  <a:moveTo>
                    <a:pt x="144" y="153"/>
                  </a:moveTo>
                  <a:lnTo>
                    <a:pt x="144" y="154"/>
                  </a:lnTo>
                  <a:lnTo>
                    <a:pt x="144" y="153"/>
                  </a:lnTo>
                  <a:close/>
                  <a:moveTo>
                    <a:pt x="168" y="153"/>
                  </a:moveTo>
                  <a:lnTo>
                    <a:pt x="167" y="153"/>
                  </a:lnTo>
                  <a:lnTo>
                    <a:pt x="168" y="153"/>
                  </a:lnTo>
                  <a:close/>
                  <a:moveTo>
                    <a:pt x="190" y="153"/>
                  </a:moveTo>
                  <a:lnTo>
                    <a:pt x="190" y="153"/>
                  </a:lnTo>
                  <a:lnTo>
                    <a:pt x="190" y="153"/>
                  </a:lnTo>
                  <a:close/>
                  <a:moveTo>
                    <a:pt x="180" y="152"/>
                  </a:moveTo>
                  <a:lnTo>
                    <a:pt x="180" y="153"/>
                  </a:lnTo>
                  <a:lnTo>
                    <a:pt x="180" y="152"/>
                  </a:lnTo>
                  <a:close/>
                  <a:moveTo>
                    <a:pt x="180" y="152"/>
                  </a:moveTo>
                  <a:lnTo>
                    <a:pt x="180" y="152"/>
                  </a:lnTo>
                  <a:lnTo>
                    <a:pt x="180" y="152"/>
                  </a:lnTo>
                  <a:close/>
                  <a:moveTo>
                    <a:pt x="140" y="152"/>
                  </a:moveTo>
                  <a:lnTo>
                    <a:pt x="140" y="152"/>
                  </a:lnTo>
                  <a:lnTo>
                    <a:pt x="140" y="152"/>
                  </a:lnTo>
                  <a:close/>
                  <a:moveTo>
                    <a:pt x="140" y="152"/>
                  </a:moveTo>
                  <a:lnTo>
                    <a:pt x="140" y="152"/>
                  </a:lnTo>
                  <a:lnTo>
                    <a:pt x="140" y="152"/>
                  </a:lnTo>
                  <a:close/>
                  <a:moveTo>
                    <a:pt x="146" y="152"/>
                  </a:moveTo>
                  <a:lnTo>
                    <a:pt x="145" y="152"/>
                  </a:lnTo>
                  <a:lnTo>
                    <a:pt x="146" y="152"/>
                  </a:lnTo>
                  <a:close/>
                  <a:moveTo>
                    <a:pt x="206" y="152"/>
                  </a:moveTo>
                  <a:lnTo>
                    <a:pt x="206" y="152"/>
                  </a:lnTo>
                  <a:lnTo>
                    <a:pt x="206" y="152"/>
                  </a:lnTo>
                  <a:close/>
                  <a:moveTo>
                    <a:pt x="149" y="151"/>
                  </a:moveTo>
                  <a:lnTo>
                    <a:pt x="148" y="151"/>
                  </a:lnTo>
                  <a:lnTo>
                    <a:pt x="149" y="151"/>
                  </a:lnTo>
                  <a:close/>
                  <a:moveTo>
                    <a:pt x="199" y="151"/>
                  </a:moveTo>
                  <a:lnTo>
                    <a:pt x="199" y="151"/>
                  </a:lnTo>
                  <a:lnTo>
                    <a:pt x="199" y="151"/>
                  </a:lnTo>
                  <a:close/>
                  <a:moveTo>
                    <a:pt x="147" y="151"/>
                  </a:moveTo>
                  <a:lnTo>
                    <a:pt x="146" y="151"/>
                  </a:lnTo>
                  <a:lnTo>
                    <a:pt x="147" y="151"/>
                  </a:lnTo>
                  <a:close/>
                  <a:moveTo>
                    <a:pt x="200" y="150"/>
                  </a:moveTo>
                  <a:lnTo>
                    <a:pt x="200" y="151"/>
                  </a:lnTo>
                  <a:lnTo>
                    <a:pt x="200" y="150"/>
                  </a:lnTo>
                  <a:close/>
                  <a:moveTo>
                    <a:pt x="200" y="150"/>
                  </a:moveTo>
                  <a:lnTo>
                    <a:pt x="199" y="150"/>
                  </a:lnTo>
                  <a:lnTo>
                    <a:pt x="200" y="150"/>
                  </a:lnTo>
                  <a:close/>
                  <a:moveTo>
                    <a:pt x="161" y="149"/>
                  </a:moveTo>
                  <a:lnTo>
                    <a:pt x="161" y="149"/>
                  </a:lnTo>
                  <a:lnTo>
                    <a:pt x="161" y="149"/>
                  </a:lnTo>
                  <a:close/>
                  <a:moveTo>
                    <a:pt x="191" y="146"/>
                  </a:moveTo>
                  <a:lnTo>
                    <a:pt x="191" y="147"/>
                  </a:lnTo>
                  <a:lnTo>
                    <a:pt x="191" y="146"/>
                  </a:lnTo>
                  <a:close/>
                  <a:moveTo>
                    <a:pt x="191" y="147"/>
                  </a:moveTo>
                  <a:lnTo>
                    <a:pt x="191" y="146"/>
                  </a:lnTo>
                  <a:lnTo>
                    <a:pt x="191" y="147"/>
                  </a:lnTo>
                  <a:close/>
                  <a:moveTo>
                    <a:pt x="163" y="146"/>
                  </a:moveTo>
                  <a:lnTo>
                    <a:pt x="163" y="145"/>
                  </a:lnTo>
                  <a:lnTo>
                    <a:pt x="163" y="146"/>
                  </a:lnTo>
                  <a:close/>
                  <a:moveTo>
                    <a:pt x="166" y="146"/>
                  </a:moveTo>
                  <a:lnTo>
                    <a:pt x="166" y="145"/>
                  </a:lnTo>
                  <a:lnTo>
                    <a:pt x="166" y="146"/>
                  </a:lnTo>
                  <a:close/>
                  <a:moveTo>
                    <a:pt x="172" y="145"/>
                  </a:moveTo>
                  <a:lnTo>
                    <a:pt x="172" y="145"/>
                  </a:lnTo>
                  <a:lnTo>
                    <a:pt x="172" y="145"/>
                  </a:lnTo>
                  <a:close/>
                  <a:moveTo>
                    <a:pt x="188" y="145"/>
                  </a:moveTo>
                  <a:lnTo>
                    <a:pt x="188" y="145"/>
                  </a:lnTo>
                  <a:lnTo>
                    <a:pt x="188" y="145"/>
                  </a:lnTo>
                  <a:close/>
                  <a:moveTo>
                    <a:pt x="168" y="145"/>
                  </a:moveTo>
                  <a:lnTo>
                    <a:pt x="168" y="145"/>
                  </a:lnTo>
                  <a:lnTo>
                    <a:pt x="168" y="145"/>
                  </a:lnTo>
                  <a:close/>
                  <a:moveTo>
                    <a:pt x="158" y="145"/>
                  </a:moveTo>
                  <a:lnTo>
                    <a:pt x="158" y="145"/>
                  </a:lnTo>
                  <a:lnTo>
                    <a:pt x="158" y="145"/>
                  </a:lnTo>
                  <a:close/>
                  <a:moveTo>
                    <a:pt x="157" y="145"/>
                  </a:moveTo>
                  <a:lnTo>
                    <a:pt x="157" y="145"/>
                  </a:lnTo>
                  <a:lnTo>
                    <a:pt x="157" y="145"/>
                  </a:lnTo>
                  <a:lnTo>
                    <a:pt x="157" y="145"/>
                  </a:lnTo>
                  <a:lnTo>
                    <a:pt x="157" y="145"/>
                  </a:lnTo>
                  <a:close/>
                  <a:moveTo>
                    <a:pt x="168" y="145"/>
                  </a:moveTo>
                  <a:lnTo>
                    <a:pt x="167" y="145"/>
                  </a:lnTo>
                  <a:lnTo>
                    <a:pt x="168" y="145"/>
                  </a:lnTo>
                  <a:close/>
                  <a:moveTo>
                    <a:pt x="169" y="144"/>
                  </a:moveTo>
                  <a:lnTo>
                    <a:pt x="169" y="144"/>
                  </a:lnTo>
                  <a:lnTo>
                    <a:pt x="169" y="144"/>
                  </a:lnTo>
                  <a:close/>
                  <a:moveTo>
                    <a:pt x="141" y="55"/>
                  </a:moveTo>
                  <a:lnTo>
                    <a:pt x="141" y="56"/>
                  </a:lnTo>
                  <a:lnTo>
                    <a:pt x="141" y="55"/>
                  </a:lnTo>
                  <a:close/>
                  <a:moveTo>
                    <a:pt x="143" y="55"/>
                  </a:moveTo>
                  <a:lnTo>
                    <a:pt x="143" y="55"/>
                  </a:lnTo>
                  <a:lnTo>
                    <a:pt x="143" y="55"/>
                  </a:lnTo>
                  <a:close/>
                  <a:moveTo>
                    <a:pt x="145" y="54"/>
                  </a:moveTo>
                  <a:lnTo>
                    <a:pt x="144" y="54"/>
                  </a:lnTo>
                  <a:lnTo>
                    <a:pt x="145" y="54"/>
                  </a:lnTo>
                  <a:close/>
                  <a:moveTo>
                    <a:pt x="85" y="53"/>
                  </a:moveTo>
                  <a:lnTo>
                    <a:pt x="84" y="53"/>
                  </a:lnTo>
                  <a:lnTo>
                    <a:pt x="85" y="53"/>
                  </a:lnTo>
                  <a:close/>
                  <a:moveTo>
                    <a:pt x="142" y="53"/>
                  </a:moveTo>
                  <a:lnTo>
                    <a:pt x="141" y="53"/>
                  </a:lnTo>
                  <a:lnTo>
                    <a:pt x="142" y="53"/>
                  </a:lnTo>
                  <a:close/>
                  <a:moveTo>
                    <a:pt x="150" y="51"/>
                  </a:moveTo>
                  <a:lnTo>
                    <a:pt x="150" y="51"/>
                  </a:lnTo>
                  <a:lnTo>
                    <a:pt x="150" y="51"/>
                  </a:lnTo>
                  <a:close/>
                  <a:moveTo>
                    <a:pt x="104" y="50"/>
                  </a:moveTo>
                  <a:lnTo>
                    <a:pt x="103" y="50"/>
                  </a:lnTo>
                  <a:lnTo>
                    <a:pt x="104" y="50"/>
                  </a:lnTo>
                  <a:close/>
                  <a:moveTo>
                    <a:pt x="81" y="47"/>
                  </a:moveTo>
                  <a:lnTo>
                    <a:pt x="80" y="47"/>
                  </a:lnTo>
                  <a:lnTo>
                    <a:pt x="81" y="47"/>
                  </a:lnTo>
                  <a:close/>
                  <a:moveTo>
                    <a:pt x="111" y="46"/>
                  </a:moveTo>
                  <a:lnTo>
                    <a:pt x="111" y="46"/>
                  </a:lnTo>
                  <a:lnTo>
                    <a:pt x="111" y="46"/>
                  </a:lnTo>
                  <a:close/>
                  <a:moveTo>
                    <a:pt x="111" y="46"/>
                  </a:moveTo>
                  <a:lnTo>
                    <a:pt x="110" y="46"/>
                  </a:lnTo>
                  <a:lnTo>
                    <a:pt x="111" y="46"/>
                  </a:lnTo>
                  <a:close/>
                  <a:moveTo>
                    <a:pt x="99" y="41"/>
                  </a:moveTo>
                  <a:lnTo>
                    <a:pt x="98" y="41"/>
                  </a:lnTo>
                  <a:lnTo>
                    <a:pt x="99" y="41"/>
                  </a:lnTo>
                  <a:close/>
                  <a:moveTo>
                    <a:pt x="159" y="41"/>
                  </a:moveTo>
                  <a:lnTo>
                    <a:pt x="159" y="41"/>
                  </a:lnTo>
                  <a:lnTo>
                    <a:pt x="159" y="41"/>
                  </a:lnTo>
                  <a:close/>
                  <a:moveTo>
                    <a:pt x="101" y="40"/>
                  </a:moveTo>
                  <a:lnTo>
                    <a:pt x="100" y="41"/>
                  </a:lnTo>
                  <a:lnTo>
                    <a:pt x="100" y="40"/>
                  </a:lnTo>
                  <a:lnTo>
                    <a:pt x="101" y="40"/>
                  </a:lnTo>
                  <a:close/>
                  <a:moveTo>
                    <a:pt x="103" y="40"/>
                  </a:moveTo>
                  <a:lnTo>
                    <a:pt x="102" y="40"/>
                  </a:lnTo>
                  <a:lnTo>
                    <a:pt x="103" y="40"/>
                  </a:lnTo>
                  <a:close/>
                  <a:moveTo>
                    <a:pt x="103" y="40"/>
                  </a:moveTo>
                  <a:lnTo>
                    <a:pt x="103" y="40"/>
                  </a:lnTo>
                  <a:lnTo>
                    <a:pt x="103" y="40"/>
                  </a:lnTo>
                  <a:close/>
                  <a:moveTo>
                    <a:pt x="104" y="40"/>
                  </a:moveTo>
                  <a:lnTo>
                    <a:pt x="103" y="40"/>
                  </a:lnTo>
                  <a:lnTo>
                    <a:pt x="104" y="40"/>
                  </a:lnTo>
                  <a:lnTo>
                    <a:pt x="104" y="40"/>
                  </a:lnTo>
                  <a:close/>
                  <a:moveTo>
                    <a:pt x="151" y="39"/>
                  </a:moveTo>
                  <a:lnTo>
                    <a:pt x="151" y="40"/>
                  </a:lnTo>
                  <a:lnTo>
                    <a:pt x="151" y="39"/>
                  </a:lnTo>
                  <a:close/>
                  <a:moveTo>
                    <a:pt x="131" y="38"/>
                  </a:moveTo>
                  <a:lnTo>
                    <a:pt x="131" y="38"/>
                  </a:lnTo>
                  <a:lnTo>
                    <a:pt x="131" y="38"/>
                  </a:lnTo>
                  <a:close/>
                  <a:moveTo>
                    <a:pt x="91" y="35"/>
                  </a:moveTo>
                  <a:lnTo>
                    <a:pt x="90" y="35"/>
                  </a:lnTo>
                  <a:lnTo>
                    <a:pt x="91" y="35"/>
                  </a:lnTo>
                  <a:close/>
                  <a:moveTo>
                    <a:pt x="91" y="35"/>
                  </a:moveTo>
                  <a:lnTo>
                    <a:pt x="90" y="35"/>
                  </a:lnTo>
                  <a:lnTo>
                    <a:pt x="91" y="35"/>
                  </a:lnTo>
                  <a:close/>
                  <a:moveTo>
                    <a:pt x="60" y="35"/>
                  </a:moveTo>
                  <a:lnTo>
                    <a:pt x="60" y="35"/>
                  </a:lnTo>
                  <a:lnTo>
                    <a:pt x="60" y="35"/>
                  </a:lnTo>
                  <a:close/>
                  <a:moveTo>
                    <a:pt x="75" y="35"/>
                  </a:moveTo>
                  <a:lnTo>
                    <a:pt x="74" y="35"/>
                  </a:lnTo>
                  <a:lnTo>
                    <a:pt x="75" y="35"/>
                  </a:lnTo>
                  <a:close/>
                  <a:moveTo>
                    <a:pt x="138" y="35"/>
                  </a:moveTo>
                  <a:lnTo>
                    <a:pt x="139" y="35"/>
                  </a:lnTo>
                  <a:lnTo>
                    <a:pt x="138" y="35"/>
                  </a:lnTo>
                  <a:close/>
                  <a:moveTo>
                    <a:pt x="138" y="35"/>
                  </a:moveTo>
                  <a:lnTo>
                    <a:pt x="139" y="35"/>
                  </a:lnTo>
                  <a:lnTo>
                    <a:pt x="138" y="35"/>
                  </a:lnTo>
                  <a:close/>
                  <a:moveTo>
                    <a:pt x="76" y="34"/>
                  </a:moveTo>
                  <a:lnTo>
                    <a:pt x="75" y="34"/>
                  </a:lnTo>
                  <a:lnTo>
                    <a:pt x="76" y="34"/>
                  </a:lnTo>
                  <a:close/>
                  <a:moveTo>
                    <a:pt x="131" y="34"/>
                  </a:moveTo>
                  <a:lnTo>
                    <a:pt x="130" y="34"/>
                  </a:lnTo>
                  <a:lnTo>
                    <a:pt x="131" y="34"/>
                  </a:lnTo>
                  <a:close/>
                  <a:moveTo>
                    <a:pt x="95" y="32"/>
                  </a:moveTo>
                  <a:lnTo>
                    <a:pt x="94" y="32"/>
                  </a:lnTo>
                  <a:lnTo>
                    <a:pt x="95" y="32"/>
                  </a:lnTo>
                  <a:close/>
                  <a:moveTo>
                    <a:pt x="80" y="31"/>
                  </a:moveTo>
                  <a:lnTo>
                    <a:pt x="79" y="31"/>
                  </a:lnTo>
                  <a:lnTo>
                    <a:pt x="80" y="31"/>
                  </a:lnTo>
                  <a:close/>
                  <a:moveTo>
                    <a:pt x="141" y="30"/>
                  </a:moveTo>
                  <a:lnTo>
                    <a:pt x="140" y="30"/>
                  </a:lnTo>
                  <a:lnTo>
                    <a:pt x="141" y="30"/>
                  </a:lnTo>
                  <a:close/>
                  <a:moveTo>
                    <a:pt x="54" y="29"/>
                  </a:moveTo>
                  <a:lnTo>
                    <a:pt x="53" y="29"/>
                  </a:lnTo>
                  <a:lnTo>
                    <a:pt x="54" y="29"/>
                  </a:lnTo>
                  <a:close/>
                  <a:moveTo>
                    <a:pt x="81" y="29"/>
                  </a:moveTo>
                  <a:lnTo>
                    <a:pt x="80" y="29"/>
                  </a:lnTo>
                  <a:lnTo>
                    <a:pt x="81" y="29"/>
                  </a:lnTo>
                  <a:close/>
                  <a:moveTo>
                    <a:pt x="134" y="29"/>
                  </a:moveTo>
                  <a:lnTo>
                    <a:pt x="134" y="28"/>
                  </a:lnTo>
                  <a:lnTo>
                    <a:pt x="134" y="29"/>
                  </a:lnTo>
                  <a:close/>
                  <a:moveTo>
                    <a:pt x="129" y="28"/>
                  </a:moveTo>
                  <a:lnTo>
                    <a:pt x="128" y="28"/>
                  </a:lnTo>
                  <a:lnTo>
                    <a:pt x="129" y="28"/>
                  </a:lnTo>
                  <a:close/>
                  <a:moveTo>
                    <a:pt x="57" y="27"/>
                  </a:moveTo>
                  <a:lnTo>
                    <a:pt x="56" y="27"/>
                  </a:lnTo>
                  <a:lnTo>
                    <a:pt x="57" y="27"/>
                  </a:lnTo>
                  <a:close/>
                  <a:moveTo>
                    <a:pt x="195" y="26"/>
                  </a:moveTo>
                  <a:lnTo>
                    <a:pt x="194" y="26"/>
                  </a:lnTo>
                  <a:lnTo>
                    <a:pt x="195" y="26"/>
                  </a:lnTo>
                  <a:close/>
                  <a:moveTo>
                    <a:pt x="194" y="26"/>
                  </a:moveTo>
                  <a:lnTo>
                    <a:pt x="195" y="26"/>
                  </a:lnTo>
                  <a:lnTo>
                    <a:pt x="194" y="26"/>
                  </a:lnTo>
                  <a:close/>
                  <a:moveTo>
                    <a:pt x="190" y="26"/>
                  </a:moveTo>
                  <a:lnTo>
                    <a:pt x="190" y="26"/>
                  </a:lnTo>
                  <a:lnTo>
                    <a:pt x="190" y="26"/>
                  </a:lnTo>
                  <a:close/>
                  <a:moveTo>
                    <a:pt x="134" y="24"/>
                  </a:moveTo>
                  <a:lnTo>
                    <a:pt x="134" y="24"/>
                  </a:lnTo>
                  <a:lnTo>
                    <a:pt x="134" y="24"/>
                  </a:lnTo>
                  <a:close/>
                  <a:moveTo>
                    <a:pt x="190" y="24"/>
                  </a:moveTo>
                  <a:lnTo>
                    <a:pt x="190" y="24"/>
                  </a:lnTo>
                  <a:lnTo>
                    <a:pt x="190" y="24"/>
                  </a:lnTo>
                  <a:close/>
                  <a:moveTo>
                    <a:pt x="136" y="24"/>
                  </a:moveTo>
                  <a:lnTo>
                    <a:pt x="136" y="24"/>
                  </a:lnTo>
                  <a:lnTo>
                    <a:pt x="136" y="24"/>
                  </a:lnTo>
                  <a:close/>
                  <a:moveTo>
                    <a:pt x="140" y="23"/>
                  </a:moveTo>
                  <a:lnTo>
                    <a:pt x="139" y="23"/>
                  </a:lnTo>
                  <a:lnTo>
                    <a:pt x="140" y="23"/>
                  </a:lnTo>
                  <a:close/>
                  <a:moveTo>
                    <a:pt x="137" y="23"/>
                  </a:moveTo>
                  <a:lnTo>
                    <a:pt x="137" y="23"/>
                  </a:lnTo>
                  <a:lnTo>
                    <a:pt x="137" y="23"/>
                  </a:lnTo>
                  <a:close/>
                  <a:moveTo>
                    <a:pt x="61" y="23"/>
                  </a:moveTo>
                  <a:lnTo>
                    <a:pt x="61" y="23"/>
                  </a:lnTo>
                  <a:lnTo>
                    <a:pt x="61" y="23"/>
                  </a:lnTo>
                  <a:close/>
                  <a:moveTo>
                    <a:pt x="95" y="23"/>
                  </a:moveTo>
                  <a:lnTo>
                    <a:pt x="94" y="23"/>
                  </a:lnTo>
                  <a:lnTo>
                    <a:pt x="95" y="23"/>
                  </a:lnTo>
                  <a:close/>
                  <a:moveTo>
                    <a:pt x="136" y="23"/>
                  </a:moveTo>
                  <a:lnTo>
                    <a:pt x="135" y="23"/>
                  </a:lnTo>
                  <a:lnTo>
                    <a:pt x="136" y="23"/>
                  </a:lnTo>
                  <a:close/>
                  <a:moveTo>
                    <a:pt x="124" y="23"/>
                  </a:moveTo>
                  <a:lnTo>
                    <a:pt x="124" y="23"/>
                  </a:lnTo>
                  <a:lnTo>
                    <a:pt x="124" y="23"/>
                  </a:lnTo>
                  <a:close/>
                  <a:moveTo>
                    <a:pt x="90" y="21"/>
                  </a:moveTo>
                  <a:lnTo>
                    <a:pt x="90" y="21"/>
                  </a:lnTo>
                  <a:lnTo>
                    <a:pt x="90" y="21"/>
                  </a:lnTo>
                  <a:close/>
                  <a:moveTo>
                    <a:pt x="127" y="19"/>
                  </a:moveTo>
                  <a:lnTo>
                    <a:pt x="126" y="19"/>
                  </a:lnTo>
                  <a:lnTo>
                    <a:pt x="127" y="19"/>
                  </a:lnTo>
                  <a:close/>
                  <a:moveTo>
                    <a:pt x="121" y="16"/>
                  </a:moveTo>
                  <a:lnTo>
                    <a:pt x="120" y="16"/>
                  </a:lnTo>
                  <a:lnTo>
                    <a:pt x="121" y="16"/>
                  </a:lnTo>
                  <a:close/>
                  <a:moveTo>
                    <a:pt x="72" y="16"/>
                  </a:moveTo>
                  <a:lnTo>
                    <a:pt x="72" y="16"/>
                  </a:lnTo>
                  <a:lnTo>
                    <a:pt x="72" y="16"/>
                  </a:lnTo>
                  <a:close/>
                  <a:moveTo>
                    <a:pt x="88" y="15"/>
                  </a:moveTo>
                  <a:lnTo>
                    <a:pt x="87" y="15"/>
                  </a:lnTo>
                  <a:lnTo>
                    <a:pt x="88" y="15"/>
                  </a:lnTo>
                  <a:close/>
                  <a:moveTo>
                    <a:pt x="121" y="15"/>
                  </a:moveTo>
                  <a:lnTo>
                    <a:pt x="121" y="15"/>
                  </a:lnTo>
                  <a:lnTo>
                    <a:pt x="121" y="15"/>
                  </a:lnTo>
                  <a:close/>
                  <a:moveTo>
                    <a:pt x="114" y="13"/>
                  </a:moveTo>
                  <a:lnTo>
                    <a:pt x="114" y="13"/>
                  </a:lnTo>
                  <a:lnTo>
                    <a:pt x="114" y="13"/>
                  </a:lnTo>
                  <a:close/>
                  <a:moveTo>
                    <a:pt x="73" y="13"/>
                  </a:moveTo>
                  <a:lnTo>
                    <a:pt x="72" y="13"/>
                  </a:lnTo>
                  <a:lnTo>
                    <a:pt x="73" y="13"/>
                  </a:lnTo>
                  <a:close/>
                  <a:moveTo>
                    <a:pt x="66" y="13"/>
                  </a:moveTo>
                  <a:lnTo>
                    <a:pt x="66" y="13"/>
                  </a:lnTo>
                  <a:lnTo>
                    <a:pt x="66" y="13"/>
                  </a:lnTo>
                  <a:close/>
                  <a:moveTo>
                    <a:pt x="50" y="12"/>
                  </a:moveTo>
                  <a:lnTo>
                    <a:pt x="50" y="12"/>
                  </a:lnTo>
                  <a:lnTo>
                    <a:pt x="50" y="12"/>
                  </a:lnTo>
                  <a:close/>
                  <a:moveTo>
                    <a:pt x="71" y="12"/>
                  </a:moveTo>
                  <a:lnTo>
                    <a:pt x="71" y="12"/>
                  </a:lnTo>
                  <a:lnTo>
                    <a:pt x="71" y="12"/>
                  </a:lnTo>
                  <a:close/>
                  <a:moveTo>
                    <a:pt x="74" y="12"/>
                  </a:moveTo>
                  <a:lnTo>
                    <a:pt x="73" y="12"/>
                  </a:lnTo>
                  <a:lnTo>
                    <a:pt x="74" y="12"/>
                  </a:lnTo>
                  <a:close/>
                  <a:moveTo>
                    <a:pt x="71" y="12"/>
                  </a:moveTo>
                  <a:lnTo>
                    <a:pt x="71" y="12"/>
                  </a:lnTo>
                  <a:lnTo>
                    <a:pt x="71" y="12"/>
                  </a:lnTo>
                  <a:close/>
                  <a:moveTo>
                    <a:pt x="112" y="11"/>
                  </a:moveTo>
                  <a:lnTo>
                    <a:pt x="112" y="10"/>
                  </a:lnTo>
                  <a:lnTo>
                    <a:pt x="112" y="11"/>
                  </a:lnTo>
                  <a:close/>
                  <a:moveTo>
                    <a:pt x="112" y="10"/>
                  </a:moveTo>
                  <a:lnTo>
                    <a:pt x="111" y="10"/>
                  </a:lnTo>
                  <a:lnTo>
                    <a:pt x="112" y="10"/>
                  </a:lnTo>
                  <a:close/>
                  <a:moveTo>
                    <a:pt x="57" y="9"/>
                  </a:moveTo>
                  <a:lnTo>
                    <a:pt x="56" y="9"/>
                  </a:lnTo>
                  <a:lnTo>
                    <a:pt x="57" y="9"/>
                  </a:lnTo>
                  <a:close/>
                  <a:moveTo>
                    <a:pt x="93" y="8"/>
                  </a:moveTo>
                  <a:lnTo>
                    <a:pt x="93" y="9"/>
                  </a:lnTo>
                  <a:lnTo>
                    <a:pt x="93" y="8"/>
                  </a:lnTo>
                  <a:close/>
                  <a:moveTo>
                    <a:pt x="93" y="8"/>
                  </a:moveTo>
                  <a:lnTo>
                    <a:pt x="93" y="9"/>
                  </a:lnTo>
                  <a:lnTo>
                    <a:pt x="93" y="8"/>
                  </a:lnTo>
                  <a:close/>
                  <a:moveTo>
                    <a:pt x="112" y="7"/>
                  </a:moveTo>
                  <a:lnTo>
                    <a:pt x="112" y="7"/>
                  </a:lnTo>
                  <a:lnTo>
                    <a:pt x="112" y="7"/>
                  </a:lnTo>
                  <a:close/>
                  <a:moveTo>
                    <a:pt x="113" y="7"/>
                  </a:moveTo>
                  <a:lnTo>
                    <a:pt x="113" y="7"/>
                  </a:lnTo>
                  <a:lnTo>
                    <a:pt x="113" y="7"/>
                  </a:lnTo>
                  <a:close/>
                  <a:moveTo>
                    <a:pt x="110" y="6"/>
                  </a:moveTo>
                  <a:lnTo>
                    <a:pt x="110" y="7"/>
                  </a:lnTo>
                  <a:lnTo>
                    <a:pt x="110" y="6"/>
                  </a:lnTo>
                  <a:close/>
                  <a:moveTo>
                    <a:pt x="81" y="6"/>
                  </a:moveTo>
                  <a:lnTo>
                    <a:pt x="80" y="6"/>
                  </a:lnTo>
                  <a:lnTo>
                    <a:pt x="81" y="6"/>
                  </a:lnTo>
                  <a:close/>
                  <a:moveTo>
                    <a:pt x="94" y="5"/>
                  </a:moveTo>
                  <a:lnTo>
                    <a:pt x="94" y="5"/>
                  </a:lnTo>
                  <a:lnTo>
                    <a:pt x="94" y="5"/>
                  </a:lnTo>
                  <a:close/>
                  <a:moveTo>
                    <a:pt x="143" y="4"/>
                  </a:moveTo>
                  <a:lnTo>
                    <a:pt x="143" y="4"/>
                  </a:lnTo>
                  <a:lnTo>
                    <a:pt x="143" y="4"/>
                  </a:lnTo>
                  <a:close/>
                  <a:moveTo>
                    <a:pt x="117" y="4"/>
                  </a:moveTo>
                  <a:lnTo>
                    <a:pt x="117" y="4"/>
                  </a:lnTo>
                  <a:lnTo>
                    <a:pt x="117" y="4"/>
                  </a:lnTo>
                  <a:close/>
                  <a:moveTo>
                    <a:pt x="154" y="4"/>
                  </a:moveTo>
                  <a:lnTo>
                    <a:pt x="153" y="4"/>
                  </a:lnTo>
                  <a:lnTo>
                    <a:pt x="154" y="4"/>
                  </a:lnTo>
                  <a:close/>
                  <a:moveTo>
                    <a:pt x="155" y="2"/>
                  </a:moveTo>
                  <a:lnTo>
                    <a:pt x="154" y="2"/>
                  </a:lnTo>
                  <a:lnTo>
                    <a:pt x="155" y="2"/>
                  </a:lnTo>
                  <a:close/>
                  <a:moveTo>
                    <a:pt x="163" y="2"/>
                  </a:moveTo>
                  <a:lnTo>
                    <a:pt x="162" y="2"/>
                  </a:lnTo>
                  <a:lnTo>
                    <a:pt x="163" y="2"/>
                  </a:lnTo>
                  <a:close/>
                  <a:moveTo>
                    <a:pt x="156" y="1"/>
                  </a:moveTo>
                  <a:lnTo>
                    <a:pt x="155" y="1"/>
                  </a:lnTo>
                  <a:lnTo>
                    <a:pt x="156" y="1"/>
                  </a:lnTo>
                  <a:close/>
                  <a:moveTo>
                    <a:pt x="135" y="1"/>
                  </a:moveTo>
                  <a:lnTo>
                    <a:pt x="135" y="1"/>
                  </a:lnTo>
                  <a:lnTo>
                    <a:pt x="135" y="1"/>
                  </a:lnTo>
                  <a:close/>
                  <a:moveTo>
                    <a:pt x="135" y="1"/>
                  </a:moveTo>
                  <a:lnTo>
                    <a:pt x="135" y="1"/>
                  </a:lnTo>
                  <a:lnTo>
                    <a:pt x="135" y="1"/>
                  </a:lnTo>
                  <a:close/>
                  <a:moveTo>
                    <a:pt x="160" y="0"/>
                  </a:moveTo>
                  <a:lnTo>
                    <a:pt x="159" y="0"/>
                  </a:lnTo>
                  <a:lnTo>
                    <a:pt x="160" y="0"/>
                  </a:lnTo>
                  <a:close/>
                  <a:moveTo>
                    <a:pt x="123" y="0"/>
                  </a:moveTo>
                  <a:lnTo>
                    <a:pt x="123" y="0"/>
                  </a:lnTo>
                  <a:lnTo>
                    <a:pt x="1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9" name="Freeform 85"/>
            <p:cNvSpPr>
              <a:spLocks noEditPoints="1"/>
            </p:cNvSpPr>
            <p:nvPr/>
          </p:nvSpPr>
          <p:spPr bwMode="auto">
            <a:xfrm>
              <a:off x="5906669" y="3578466"/>
              <a:ext cx="105731" cy="96448"/>
            </a:xfrm>
            <a:custGeom>
              <a:avLst/>
              <a:gdLst>
                <a:gd name="T0" fmla="*/ 5 w 81"/>
                <a:gd name="T1" fmla="*/ 18 h 70"/>
                <a:gd name="T2" fmla="*/ 2 w 81"/>
                <a:gd name="T3" fmla="*/ 18 h 70"/>
                <a:gd name="T4" fmla="*/ 2 w 81"/>
                <a:gd name="T5" fmla="*/ 11 h 70"/>
                <a:gd name="T6" fmla="*/ 39 w 81"/>
                <a:gd name="T7" fmla="*/ 10 h 70"/>
                <a:gd name="T8" fmla="*/ 43 w 81"/>
                <a:gd name="T9" fmla="*/ 7 h 70"/>
                <a:gd name="T10" fmla="*/ 53 w 81"/>
                <a:gd name="T11" fmla="*/ 6 h 70"/>
                <a:gd name="T12" fmla="*/ 64 w 81"/>
                <a:gd name="T13" fmla="*/ 6 h 70"/>
                <a:gd name="T14" fmla="*/ 73 w 81"/>
                <a:gd name="T15" fmla="*/ 7 h 70"/>
                <a:gd name="T16" fmla="*/ 76 w 81"/>
                <a:gd name="T17" fmla="*/ 13 h 70"/>
                <a:gd name="T18" fmla="*/ 79 w 81"/>
                <a:gd name="T19" fmla="*/ 22 h 70"/>
                <a:gd name="T20" fmla="*/ 74 w 81"/>
                <a:gd name="T21" fmla="*/ 29 h 70"/>
                <a:gd name="T22" fmla="*/ 77 w 81"/>
                <a:gd name="T23" fmla="*/ 35 h 70"/>
                <a:gd name="T24" fmla="*/ 76 w 81"/>
                <a:gd name="T25" fmla="*/ 38 h 70"/>
                <a:gd name="T26" fmla="*/ 77 w 81"/>
                <a:gd name="T27" fmla="*/ 43 h 70"/>
                <a:gd name="T28" fmla="*/ 79 w 81"/>
                <a:gd name="T29" fmla="*/ 46 h 70"/>
                <a:gd name="T30" fmla="*/ 80 w 81"/>
                <a:gd name="T31" fmla="*/ 48 h 70"/>
                <a:gd name="T32" fmla="*/ 78 w 81"/>
                <a:gd name="T33" fmla="*/ 54 h 70"/>
                <a:gd name="T34" fmla="*/ 72 w 81"/>
                <a:gd name="T35" fmla="*/ 60 h 70"/>
                <a:gd name="T36" fmla="*/ 70 w 81"/>
                <a:gd name="T37" fmla="*/ 66 h 70"/>
                <a:gd name="T38" fmla="*/ 70 w 81"/>
                <a:gd name="T39" fmla="*/ 69 h 70"/>
                <a:gd name="T40" fmla="*/ 66 w 81"/>
                <a:gd name="T41" fmla="*/ 68 h 70"/>
                <a:gd name="T42" fmla="*/ 60 w 81"/>
                <a:gd name="T43" fmla="*/ 65 h 70"/>
                <a:gd name="T44" fmla="*/ 55 w 81"/>
                <a:gd name="T45" fmla="*/ 66 h 70"/>
                <a:gd name="T46" fmla="*/ 51 w 81"/>
                <a:gd name="T47" fmla="*/ 65 h 70"/>
                <a:gd name="T48" fmla="*/ 46 w 81"/>
                <a:gd name="T49" fmla="*/ 68 h 70"/>
                <a:gd name="T50" fmla="*/ 43 w 81"/>
                <a:gd name="T51" fmla="*/ 64 h 70"/>
                <a:gd name="T52" fmla="*/ 38 w 81"/>
                <a:gd name="T53" fmla="*/ 64 h 70"/>
                <a:gd name="T54" fmla="*/ 36 w 81"/>
                <a:gd name="T55" fmla="*/ 59 h 70"/>
                <a:gd name="T56" fmla="*/ 32 w 81"/>
                <a:gd name="T57" fmla="*/ 58 h 70"/>
                <a:gd name="T58" fmla="*/ 29 w 81"/>
                <a:gd name="T59" fmla="*/ 56 h 70"/>
                <a:gd name="T60" fmla="*/ 26 w 81"/>
                <a:gd name="T61" fmla="*/ 54 h 70"/>
                <a:gd name="T62" fmla="*/ 24 w 81"/>
                <a:gd name="T63" fmla="*/ 55 h 70"/>
                <a:gd name="T64" fmla="*/ 19 w 81"/>
                <a:gd name="T65" fmla="*/ 55 h 70"/>
                <a:gd name="T66" fmla="*/ 19 w 81"/>
                <a:gd name="T67" fmla="*/ 51 h 70"/>
                <a:gd name="T68" fmla="*/ 14 w 81"/>
                <a:gd name="T69" fmla="*/ 50 h 70"/>
                <a:gd name="T70" fmla="*/ 10 w 81"/>
                <a:gd name="T71" fmla="*/ 47 h 70"/>
                <a:gd name="T72" fmla="*/ 6 w 81"/>
                <a:gd name="T73" fmla="*/ 48 h 70"/>
                <a:gd name="T74" fmla="*/ 7 w 81"/>
                <a:gd name="T75" fmla="*/ 43 h 70"/>
                <a:gd name="T76" fmla="*/ 6 w 81"/>
                <a:gd name="T77" fmla="*/ 40 h 70"/>
                <a:gd name="T78" fmla="*/ 4 w 81"/>
                <a:gd name="T79" fmla="*/ 36 h 70"/>
                <a:gd name="T80" fmla="*/ 5 w 81"/>
                <a:gd name="T81" fmla="*/ 32 h 70"/>
                <a:gd name="T82" fmla="*/ 3 w 81"/>
                <a:gd name="T83" fmla="*/ 26 h 70"/>
                <a:gd name="T84" fmla="*/ 2 w 81"/>
                <a:gd name="T85" fmla="*/ 21 h 70"/>
                <a:gd name="T86" fmla="*/ 5 w 81"/>
                <a:gd name="T87" fmla="*/ 16 h 70"/>
                <a:gd name="T88" fmla="*/ 5 w 81"/>
                <a:gd name="T89" fmla="*/ 11 h 70"/>
                <a:gd name="T90" fmla="*/ 12 w 81"/>
                <a:gd name="T91" fmla="*/ 8 h 70"/>
                <a:gd name="T92" fmla="*/ 20 w 81"/>
                <a:gd name="T93" fmla="*/ 3 h 70"/>
                <a:gd name="T94" fmla="*/ 28 w 81"/>
                <a:gd name="T95" fmla="*/ 0 h 70"/>
                <a:gd name="T96" fmla="*/ 35 w 81"/>
                <a:gd name="T97" fmla="*/ 0 h 70"/>
                <a:gd name="T98" fmla="*/ 35 w 81"/>
                <a:gd name="T99" fmla="*/ 0 h 70"/>
                <a:gd name="T100" fmla="*/ 38 w 81"/>
                <a:gd name="T101" fmla="*/ 6 h 70"/>
                <a:gd name="T102" fmla="*/ 38 w 81"/>
                <a:gd name="T103" fmla="*/ 9 h 70"/>
                <a:gd name="T104" fmla="*/ 37 w 81"/>
                <a:gd name="T105" fmla="*/ 15 h 70"/>
                <a:gd name="T106" fmla="*/ 33 w 81"/>
                <a:gd name="T107" fmla="*/ 20 h 70"/>
                <a:gd name="T108" fmla="*/ 37 w 81"/>
                <a:gd name="T109" fmla="*/ 23 h 70"/>
                <a:gd name="T110" fmla="*/ 39 w 81"/>
                <a:gd name="T111" fmla="*/ 24 h 70"/>
                <a:gd name="T112" fmla="*/ 33 w 81"/>
                <a:gd name="T113" fmla="*/ 21 h 70"/>
                <a:gd name="T114" fmla="*/ 37 w 81"/>
                <a:gd name="T115" fmla="*/ 16 h 70"/>
                <a:gd name="T116" fmla="*/ 38 w 81"/>
                <a:gd name="T117" fmla="*/ 9 h 70"/>
                <a:gd name="T118" fmla="*/ 44 w 81"/>
                <a:gd name="T119" fmla="*/ 5 h 70"/>
                <a:gd name="T120" fmla="*/ 41 w 81"/>
                <a:gd name="T121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1" h="70">
                  <a:moveTo>
                    <a:pt x="2" y="13"/>
                  </a:move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3"/>
                  </a:lnTo>
                  <a:close/>
                  <a:moveTo>
                    <a:pt x="1" y="11"/>
                  </a:moveTo>
                  <a:lnTo>
                    <a:pt x="2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1"/>
                  </a:lnTo>
                  <a:close/>
                  <a:moveTo>
                    <a:pt x="40" y="10"/>
                  </a:moveTo>
                  <a:lnTo>
                    <a:pt x="40" y="10"/>
                  </a:lnTo>
                  <a:lnTo>
                    <a:pt x="40" y="9"/>
                  </a:lnTo>
                  <a:lnTo>
                    <a:pt x="40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0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8"/>
                  </a:lnTo>
                  <a:lnTo>
                    <a:pt x="42" y="8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2" y="7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5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7" y="5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50" y="5"/>
                  </a:lnTo>
                  <a:lnTo>
                    <a:pt x="51" y="5"/>
                  </a:lnTo>
                  <a:lnTo>
                    <a:pt x="52" y="6"/>
                  </a:lnTo>
                  <a:lnTo>
                    <a:pt x="53" y="6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1" y="6"/>
                  </a:lnTo>
                  <a:lnTo>
                    <a:pt x="62" y="6"/>
                  </a:lnTo>
                  <a:lnTo>
                    <a:pt x="63" y="6"/>
                  </a:lnTo>
                  <a:lnTo>
                    <a:pt x="63" y="6"/>
                  </a:lnTo>
                  <a:lnTo>
                    <a:pt x="63" y="6"/>
                  </a:lnTo>
                  <a:lnTo>
                    <a:pt x="64" y="6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66" y="6"/>
                  </a:lnTo>
                  <a:lnTo>
                    <a:pt x="67" y="6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70" y="6"/>
                  </a:lnTo>
                  <a:lnTo>
                    <a:pt x="70" y="5"/>
                  </a:lnTo>
                  <a:lnTo>
                    <a:pt x="71" y="5"/>
                  </a:lnTo>
                  <a:lnTo>
                    <a:pt x="72" y="5"/>
                  </a:lnTo>
                  <a:lnTo>
                    <a:pt x="72" y="6"/>
                  </a:lnTo>
                  <a:lnTo>
                    <a:pt x="72" y="6"/>
                  </a:lnTo>
                  <a:lnTo>
                    <a:pt x="72" y="6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73" y="7"/>
                  </a:lnTo>
                  <a:lnTo>
                    <a:pt x="74" y="7"/>
                  </a:lnTo>
                  <a:lnTo>
                    <a:pt x="74" y="7"/>
                  </a:lnTo>
                  <a:lnTo>
                    <a:pt x="74" y="7"/>
                  </a:lnTo>
                  <a:lnTo>
                    <a:pt x="75" y="7"/>
                  </a:lnTo>
                  <a:lnTo>
                    <a:pt x="75" y="8"/>
                  </a:lnTo>
                  <a:lnTo>
                    <a:pt x="76" y="8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76" y="10"/>
                  </a:lnTo>
                  <a:lnTo>
                    <a:pt x="76" y="10"/>
                  </a:lnTo>
                  <a:lnTo>
                    <a:pt x="76" y="11"/>
                  </a:lnTo>
                  <a:lnTo>
                    <a:pt x="76" y="11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76" y="14"/>
                  </a:lnTo>
                  <a:lnTo>
                    <a:pt x="77" y="15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77" y="17"/>
                  </a:lnTo>
                  <a:lnTo>
                    <a:pt x="77" y="17"/>
                  </a:lnTo>
                  <a:lnTo>
                    <a:pt x="78" y="18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9" y="20"/>
                  </a:lnTo>
                  <a:lnTo>
                    <a:pt x="79" y="21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79" y="21"/>
                  </a:lnTo>
                  <a:lnTo>
                    <a:pt x="79" y="22"/>
                  </a:lnTo>
                  <a:lnTo>
                    <a:pt x="79" y="22"/>
                  </a:lnTo>
                  <a:lnTo>
                    <a:pt x="79" y="23"/>
                  </a:lnTo>
                  <a:lnTo>
                    <a:pt x="79" y="24"/>
                  </a:lnTo>
                  <a:lnTo>
                    <a:pt x="79" y="24"/>
                  </a:lnTo>
                  <a:lnTo>
                    <a:pt x="79" y="25"/>
                  </a:lnTo>
                  <a:lnTo>
                    <a:pt x="79" y="26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7" y="27"/>
                  </a:lnTo>
                  <a:lnTo>
                    <a:pt x="77" y="27"/>
                  </a:lnTo>
                  <a:lnTo>
                    <a:pt x="76" y="27"/>
                  </a:lnTo>
                  <a:lnTo>
                    <a:pt x="76" y="28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73" y="30"/>
                  </a:lnTo>
                  <a:lnTo>
                    <a:pt x="73" y="31"/>
                  </a:lnTo>
                  <a:lnTo>
                    <a:pt x="73" y="31"/>
                  </a:lnTo>
                  <a:lnTo>
                    <a:pt x="73" y="32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75" y="32"/>
                  </a:lnTo>
                  <a:lnTo>
                    <a:pt x="75" y="32"/>
                  </a:lnTo>
                  <a:lnTo>
                    <a:pt x="76" y="32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77" y="34"/>
                  </a:lnTo>
                  <a:lnTo>
                    <a:pt x="77" y="34"/>
                  </a:lnTo>
                  <a:lnTo>
                    <a:pt x="77" y="35"/>
                  </a:lnTo>
                  <a:lnTo>
                    <a:pt x="77" y="35"/>
                  </a:lnTo>
                  <a:lnTo>
                    <a:pt x="77" y="35"/>
                  </a:lnTo>
                  <a:lnTo>
                    <a:pt x="77" y="36"/>
                  </a:lnTo>
                  <a:lnTo>
                    <a:pt x="77" y="36"/>
                  </a:lnTo>
                  <a:lnTo>
                    <a:pt x="76" y="36"/>
                  </a:lnTo>
                  <a:lnTo>
                    <a:pt x="77" y="36"/>
                  </a:lnTo>
                  <a:lnTo>
                    <a:pt x="76" y="36"/>
                  </a:lnTo>
                  <a:lnTo>
                    <a:pt x="77" y="36"/>
                  </a:lnTo>
                  <a:lnTo>
                    <a:pt x="77" y="37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6" y="38"/>
                  </a:lnTo>
                  <a:lnTo>
                    <a:pt x="76" y="39"/>
                  </a:lnTo>
                  <a:lnTo>
                    <a:pt x="76" y="39"/>
                  </a:lnTo>
                  <a:lnTo>
                    <a:pt x="76" y="40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77" y="41"/>
                  </a:lnTo>
                  <a:lnTo>
                    <a:pt x="77" y="41"/>
                  </a:lnTo>
                  <a:lnTo>
                    <a:pt x="77" y="42"/>
                  </a:lnTo>
                  <a:lnTo>
                    <a:pt x="77" y="41"/>
                  </a:lnTo>
                  <a:lnTo>
                    <a:pt x="77" y="42"/>
                  </a:lnTo>
                  <a:lnTo>
                    <a:pt x="77" y="42"/>
                  </a:lnTo>
                  <a:lnTo>
                    <a:pt x="77" y="42"/>
                  </a:lnTo>
                  <a:lnTo>
                    <a:pt x="77" y="43"/>
                  </a:lnTo>
                  <a:lnTo>
                    <a:pt x="77" y="43"/>
                  </a:lnTo>
                  <a:lnTo>
                    <a:pt x="77" y="43"/>
                  </a:lnTo>
                  <a:lnTo>
                    <a:pt x="77" y="43"/>
                  </a:lnTo>
                  <a:lnTo>
                    <a:pt x="77" y="43"/>
                  </a:lnTo>
                  <a:lnTo>
                    <a:pt x="77" y="44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78" y="45"/>
                  </a:lnTo>
                  <a:lnTo>
                    <a:pt x="78" y="44"/>
                  </a:lnTo>
                  <a:lnTo>
                    <a:pt x="78" y="45"/>
                  </a:lnTo>
                  <a:lnTo>
                    <a:pt x="78" y="44"/>
                  </a:lnTo>
                  <a:lnTo>
                    <a:pt x="78" y="45"/>
                  </a:lnTo>
                  <a:lnTo>
                    <a:pt x="78" y="46"/>
                  </a:lnTo>
                  <a:lnTo>
                    <a:pt x="78" y="45"/>
                  </a:lnTo>
                  <a:lnTo>
                    <a:pt x="78" y="46"/>
                  </a:lnTo>
                  <a:lnTo>
                    <a:pt x="79" y="46"/>
                  </a:lnTo>
                  <a:lnTo>
                    <a:pt x="79" y="46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80" y="48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79" y="48"/>
                  </a:lnTo>
                  <a:lnTo>
                    <a:pt x="80" y="49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0" y="51"/>
                  </a:lnTo>
                  <a:lnTo>
                    <a:pt x="80" y="51"/>
                  </a:lnTo>
                  <a:lnTo>
                    <a:pt x="80" y="52"/>
                  </a:lnTo>
                  <a:lnTo>
                    <a:pt x="80" y="53"/>
                  </a:lnTo>
                  <a:lnTo>
                    <a:pt x="80" y="53"/>
                  </a:lnTo>
                  <a:lnTo>
                    <a:pt x="80" y="53"/>
                  </a:lnTo>
                  <a:lnTo>
                    <a:pt x="79" y="53"/>
                  </a:lnTo>
                  <a:lnTo>
                    <a:pt x="78" y="53"/>
                  </a:lnTo>
                  <a:lnTo>
                    <a:pt x="78" y="54"/>
                  </a:lnTo>
                  <a:lnTo>
                    <a:pt x="77" y="54"/>
                  </a:lnTo>
                  <a:lnTo>
                    <a:pt x="77" y="54"/>
                  </a:lnTo>
                  <a:lnTo>
                    <a:pt x="77" y="54"/>
                  </a:lnTo>
                  <a:lnTo>
                    <a:pt x="77" y="55"/>
                  </a:lnTo>
                  <a:lnTo>
                    <a:pt x="76" y="55"/>
                  </a:lnTo>
                  <a:lnTo>
                    <a:pt x="76" y="55"/>
                  </a:lnTo>
                  <a:lnTo>
                    <a:pt x="76" y="55"/>
                  </a:lnTo>
                  <a:lnTo>
                    <a:pt x="75" y="56"/>
                  </a:lnTo>
                  <a:lnTo>
                    <a:pt x="74" y="57"/>
                  </a:lnTo>
                  <a:lnTo>
                    <a:pt x="74" y="57"/>
                  </a:lnTo>
                  <a:lnTo>
                    <a:pt x="73" y="58"/>
                  </a:lnTo>
                  <a:lnTo>
                    <a:pt x="73" y="58"/>
                  </a:lnTo>
                  <a:lnTo>
                    <a:pt x="73" y="59"/>
                  </a:lnTo>
                  <a:lnTo>
                    <a:pt x="72" y="59"/>
                  </a:lnTo>
                  <a:lnTo>
                    <a:pt x="72" y="59"/>
                  </a:lnTo>
                  <a:lnTo>
                    <a:pt x="72" y="60"/>
                  </a:lnTo>
                  <a:lnTo>
                    <a:pt x="72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0" y="61"/>
                  </a:lnTo>
                  <a:lnTo>
                    <a:pt x="70" y="62"/>
                  </a:lnTo>
                  <a:lnTo>
                    <a:pt x="70" y="62"/>
                  </a:lnTo>
                  <a:lnTo>
                    <a:pt x="70" y="62"/>
                  </a:lnTo>
                  <a:lnTo>
                    <a:pt x="69" y="63"/>
                  </a:lnTo>
                  <a:lnTo>
                    <a:pt x="69" y="64"/>
                  </a:lnTo>
                  <a:lnTo>
                    <a:pt x="69" y="64"/>
                  </a:lnTo>
                  <a:lnTo>
                    <a:pt x="69" y="64"/>
                  </a:lnTo>
                  <a:lnTo>
                    <a:pt x="69" y="64"/>
                  </a:lnTo>
                  <a:lnTo>
                    <a:pt x="69" y="65"/>
                  </a:lnTo>
                  <a:lnTo>
                    <a:pt x="70" y="65"/>
                  </a:lnTo>
                  <a:lnTo>
                    <a:pt x="70" y="66"/>
                  </a:lnTo>
                  <a:lnTo>
                    <a:pt x="70" y="66"/>
                  </a:lnTo>
                  <a:lnTo>
                    <a:pt x="69" y="67"/>
                  </a:lnTo>
                  <a:lnTo>
                    <a:pt x="69" y="68"/>
                  </a:lnTo>
                  <a:lnTo>
                    <a:pt x="70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70" y="68"/>
                  </a:lnTo>
                  <a:lnTo>
                    <a:pt x="70" y="68"/>
                  </a:lnTo>
                  <a:lnTo>
                    <a:pt x="69" y="68"/>
                  </a:lnTo>
                  <a:lnTo>
                    <a:pt x="70" y="68"/>
                  </a:lnTo>
                  <a:lnTo>
                    <a:pt x="70" y="68"/>
                  </a:lnTo>
                  <a:lnTo>
                    <a:pt x="70" y="69"/>
                  </a:lnTo>
                  <a:lnTo>
                    <a:pt x="70" y="68"/>
                  </a:lnTo>
                  <a:lnTo>
                    <a:pt x="70" y="69"/>
                  </a:lnTo>
                  <a:lnTo>
                    <a:pt x="71" y="69"/>
                  </a:lnTo>
                  <a:lnTo>
                    <a:pt x="70" y="69"/>
                  </a:lnTo>
                  <a:lnTo>
                    <a:pt x="71" y="69"/>
                  </a:lnTo>
                  <a:lnTo>
                    <a:pt x="70" y="69"/>
                  </a:lnTo>
                  <a:lnTo>
                    <a:pt x="70" y="69"/>
                  </a:lnTo>
                  <a:lnTo>
                    <a:pt x="70" y="70"/>
                  </a:lnTo>
                  <a:lnTo>
                    <a:pt x="71" y="70"/>
                  </a:lnTo>
                  <a:lnTo>
                    <a:pt x="70" y="70"/>
                  </a:lnTo>
                  <a:lnTo>
                    <a:pt x="70" y="69"/>
                  </a:lnTo>
                  <a:lnTo>
                    <a:pt x="70" y="69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68" y="69"/>
                  </a:lnTo>
                  <a:lnTo>
                    <a:pt x="67" y="69"/>
                  </a:lnTo>
                  <a:lnTo>
                    <a:pt x="67" y="69"/>
                  </a:lnTo>
                  <a:lnTo>
                    <a:pt x="67" y="68"/>
                  </a:lnTo>
                  <a:lnTo>
                    <a:pt x="66" y="68"/>
                  </a:lnTo>
                  <a:lnTo>
                    <a:pt x="66" y="68"/>
                  </a:lnTo>
                  <a:lnTo>
                    <a:pt x="65" y="68"/>
                  </a:lnTo>
                  <a:lnTo>
                    <a:pt x="65" y="68"/>
                  </a:lnTo>
                  <a:lnTo>
                    <a:pt x="65" y="68"/>
                  </a:lnTo>
                  <a:lnTo>
                    <a:pt x="64" y="68"/>
                  </a:lnTo>
                  <a:lnTo>
                    <a:pt x="64" y="67"/>
                  </a:lnTo>
                  <a:lnTo>
                    <a:pt x="64" y="66"/>
                  </a:lnTo>
                  <a:lnTo>
                    <a:pt x="63" y="66"/>
                  </a:lnTo>
                  <a:lnTo>
                    <a:pt x="63" y="66"/>
                  </a:lnTo>
                  <a:lnTo>
                    <a:pt x="63" y="66"/>
                  </a:lnTo>
                  <a:lnTo>
                    <a:pt x="62" y="65"/>
                  </a:lnTo>
                  <a:lnTo>
                    <a:pt x="62" y="66"/>
                  </a:lnTo>
                  <a:lnTo>
                    <a:pt x="62" y="65"/>
                  </a:lnTo>
                  <a:lnTo>
                    <a:pt x="61" y="65"/>
                  </a:lnTo>
                  <a:lnTo>
                    <a:pt x="61" y="65"/>
                  </a:lnTo>
                  <a:lnTo>
                    <a:pt x="60" y="65"/>
                  </a:lnTo>
                  <a:lnTo>
                    <a:pt x="60" y="65"/>
                  </a:lnTo>
                  <a:lnTo>
                    <a:pt x="59" y="65"/>
                  </a:lnTo>
                  <a:lnTo>
                    <a:pt x="59" y="65"/>
                  </a:lnTo>
                  <a:lnTo>
                    <a:pt x="59" y="65"/>
                  </a:lnTo>
                  <a:lnTo>
                    <a:pt x="59" y="65"/>
                  </a:lnTo>
                  <a:lnTo>
                    <a:pt x="58" y="65"/>
                  </a:lnTo>
                  <a:lnTo>
                    <a:pt x="58" y="65"/>
                  </a:lnTo>
                  <a:lnTo>
                    <a:pt x="57" y="65"/>
                  </a:lnTo>
                  <a:lnTo>
                    <a:pt x="57" y="65"/>
                  </a:lnTo>
                  <a:lnTo>
                    <a:pt x="57" y="65"/>
                  </a:lnTo>
                  <a:lnTo>
                    <a:pt x="56" y="65"/>
                  </a:lnTo>
                  <a:lnTo>
                    <a:pt x="56" y="65"/>
                  </a:lnTo>
                  <a:lnTo>
                    <a:pt x="57" y="65"/>
                  </a:lnTo>
                  <a:lnTo>
                    <a:pt x="57" y="66"/>
                  </a:lnTo>
                  <a:lnTo>
                    <a:pt x="56" y="66"/>
                  </a:lnTo>
                  <a:lnTo>
                    <a:pt x="55" y="66"/>
                  </a:lnTo>
                  <a:lnTo>
                    <a:pt x="55" y="66"/>
                  </a:lnTo>
                  <a:lnTo>
                    <a:pt x="55" y="66"/>
                  </a:lnTo>
                  <a:lnTo>
                    <a:pt x="55" y="66"/>
                  </a:lnTo>
                  <a:lnTo>
                    <a:pt x="55" y="66"/>
                  </a:lnTo>
                  <a:lnTo>
                    <a:pt x="55" y="66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54" y="65"/>
                  </a:lnTo>
                  <a:lnTo>
                    <a:pt x="54" y="66"/>
                  </a:lnTo>
                  <a:lnTo>
                    <a:pt x="54" y="65"/>
                  </a:lnTo>
                  <a:lnTo>
                    <a:pt x="53" y="65"/>
                  </a:lnTo>
                  <a:lnTo>
                    <a:pt x="52" y="65"/>
                  </a:lnTo>
                  <a:lnTo>
                    <a:pt x="52" y="65"/>
                  </a:lnTo>
                  <a:lnTo>
                    <a:pt x="51" y="65"/>
                  </a:lnTo>
                  <a:lnTo>
                    <a:pt x="51" y="65"/>
                  </a:lnTo>
                  <a:lnTo>
                    <a:pt x="50" y="65"/>
                  </a:lnTo>
                  <a:lnTo>
                    <a:pt x="50" y="66"/>
                  </a:lnTo>
                  <a:lnTo>
                    <a:pt x="50" y="66"/>
                  </a:lnTo>
                  <a:lnTo>
                    <a:pt x="49" y="66"/>
                  </a:lnTo>
                  <a:lnTo>
                    <a:pt x="49" y="66"/>
                  </a:lnTo>
                  <a:lnTo>
                    <a:pt x="48" y="66"/>
                  </a:lnTo>
                  <a:lnTo>
                    <a:pt x="48" y="67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7" y="68"/>
                  </a:lnTo>
                  <a:lnTo>
                    <a:pt x="47" y="67"/>
                  </a:lnTo>
                  <a:lnTo>
                    <a:pt x="47" y="67"/>
                  </a:lnTo>
                  <a:lnTo>
                    <a:pt x="47" y="68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6" y="67"/>
                  </a:lnTo>
                  <a:lnTo>
                    <a:pt x="46" y="67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46" y="65"/>
                  </a:lnTo>
                  <a:lnTo>
                    <a:pt x="46" y="65"/>
                  </a:lnTo>
                  <a:lnTo>
                    <a:pt x="45" y="65"/>
                  </a:lnTo>
                  <a:lnTo>
                    <a:pt x="44" y="65"/>
                  </a:lnTo>
                  <a:lnTo>
                    <a:pt x="45" y="65"/>
                  </a:lnTo>
                  <a:lnTo>
                    <a:pt x="44" y="65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44" y="63"/>
                  </a:lnTo>
                  <a:lnTo>
                    <a:pt x="43" y="63"/>
                  </a:lnTo>
                  <a:lnTo>
                    <a:pt x="43" y="63"/>
                  </a:lnTo>
                  <a:lnTo>
                    <a:pt x="43" y="64"/>
                  </a:lnTo>
                  <a:lnTo>
                    <a:pt x="42" y="64"/>
                  </a:lnTo>
                  <a:lnTo>
                    <a:pt x="41" y="64"/>
                  </a:lnTo>
                  <a:lnTo>
                    <a:pt x="41" y="64"/>
                  </a:lnTo>
                  <a:lnTo>
                    <a:pt x="41" y="65"/>
                  </a:lnTo>
                  <a:lnTo>
                    <a:pt x="41" y="65"/>
                  </a:lnTo>
                  <a:lnTo>
                    <a:pt x="41" y="65"/>
                  </a:lnTo>
                  <a:lnTo>
                    <a:pt x="40" y="65"/>
                  </a:lnTo>
                  <a:lnTo>
                    <a:pt x="40" y="65"/>
                  </a:lnTo>
                  <a:lnTo>
                    <a:pt x="39" y="65"/>
                  </a:lnTo>
                  <a:lnTo>
                    <a:pt x="39" y="65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38" y="64"/>
                  </a:lnTo>
                  <a:lnTo>
                    <a:pt x="39" y="64"/>
                  </a:lnTo>
                  <a:lnTo>
                    <a:pt x="38" y="64"/>
                  </a:lnTo>
                  <a:lnTo>
                    <a:pt x="38" y="63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37" y="62"/>
                  </a:lnTo>
                  <a:lnTo>
                    <a:pt x="37" y="62"/>
                  </a:lnTo>
                  <a:lnTo>
                    <a:pt x="36" y="61"/>
                  </a:lnTo>
                  <a:lnTo>
                    <a:pt x="36" y="61"/>
                  </a:lnTo>
                  <a:lnTo>
                    <a:pt x="36" y="60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5" y="59"/>
                  </a:lnTo>
                  <a:lnTo>
                    <a:pt x="35" y="59"/>
                  </a:lnTo>
                  <a:lnTo>
                    <a:pt x="35" y="59"/>
                  </a:lnTo>
                  <a:lnTo>
                    <a:pt x="34" y="59"/>
                  </a:lnTo>
                  <a:lnTo>
                    <a:pt x="35" y="59"/>
                  </a:lnTo>
                  <a:lnTo>
                    <a:pt x="34" y="59"/>
                  </a:lnTo>
                  <a:lnTo>
                    <a:pt x="34" y="58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2" y="57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9" y="58"/>
                  </a:lnTo>
                  <a:lnTo>
                    <a:pt x="30" y="58"/>
                  </a:lnTo>
                  <a:lnTo>
                    <a:pt x="29" y="58"/>
                  </a:lnTo>
                  <a:lnTo>
                    <a:pt x="29" y="57"/>
                  </a:lnTo>
                  <a:lnTo>
                    <a:pt x="29" y="57"/>
                  </a:lnTo>
                  <a:lnTo>
                    <a:pt x="29" y="57"/>
                  </a:lnTo>
                  <a:lnTo>
                    <a:pt x="29" y="57"/>
                  </a:lnTo>
                  <a:lnTo>
                    <a:pt x="28" y="57"/>
                  </a:lnTo>
                  <a:lnTo>
                    <a:pt x="28" y="56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29" y="55"/>
                  </a:lnTo>
                  <a:lnTo>
                    <a:pt x="29" y="56"/>
                  </a:lnTo>
                  <a:lnTo>
                    <a:pt x="29" y="55"/>
                  </a:lnTo>
                  <a:lnTo>
                    <a:pt x="29" y="55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29" y="55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27" y="55"/>
                  </a:lnTo>
                  <a:lnTo>
                    <a:pt x="27" y="55"/>
                  </a:lnTo>
                  <a:lnTo>
                    <a:pt x="27" y="55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4" y="54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3" y="53"/>
                  </a:lnTo>
                  <a:lnTo>
                    <a:pt x="22" y="53"/>
                  </a:lnTo>
                  <a:lnTo>
                    <a:pt x="22" y="54"/>
                  </a:lnTo>
                  <a:lnTo>
                    <a:pt x="23" y="54"/>
                  </a:lnTo>
                  <a:lnTo>
                    <a:pt x="23" y="54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3" y="55"/>
                  </a:lnTo>
                  <a:lnTo>
                    <a:pt x="22" y="55"/>
                  </a:lnTo>
                  <a:lnTo>
                    <a:pt x="22" y="56"/>
                  </a:lnTo>
                  <a:lnTo>
                    <a:pt x="22" y="55"/>
                  </a:lnTo>
                  <a:lnTo>
                    <a:pt x="22" y="56"/>
                  </a:lnTo>
                  <a:lnTo>
                    <a:pt x="22" y="57"/>
                  </a:lnTo>
                  <a:lnTo>
                    <a:pt x="21" y="57"/>
                  </a:lnTo>
                  <a:lnTo>
                    <a:pt x="21" y="57"/>
                  </a:lnTo>
                  <a:lnTo>
                    <a:pt x="21" y="57"/>
                  </a:lnTo>
                  <a:lnTo>
                    <a:pt x="21" y="57"/>
                  </a:lnTo>
                  <a:lnTo>
                    <a:pt x="20" y="57"/>
                  </a:lnTo>
                  <a:lnTo>
                    <a:pt x="20" y="56"/>
                  </a:lnTo>
                  <a:lnTo>
                    <a:pt x="20" y="55"/>
                  </a:lnTo>
                  <a:lnTo>
                    <a:pt x="20" y="55"/>
                  </a:lnTo>
                  <a:lnTo>
                    <a:pt x="20" y="55"/>
                  </a:lnTo>
                  <a:lnTo>
                    <a:pt x="19" y="55"/>
                  </a:lnTo>
                  <a:lnTo>
                    <a:pt x="19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7" y="54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8" y="53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51"/>
                  </a:lnTo>
                  <a:lnTo>
                    <a:pt x="19" y="51"/>
                  </a:lnTo>
                  <a:lnTo>
                    <a:pt x="18" y="51"/>
                  </a:lnTo>
                  <a:lnTo>
                    <a:pt x="19" y="51"/>
                  </a:lnTo>
                  <a:lnTo>
                    <a:pt x="19" y="51"/>
                  </a:lnTo>
                  <a:lnTo>
                    <a:pt x="18" y="51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7" y="50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0"/>
                  </a:lnTo>
                  <a:lnTo>
                    <a:pt x="16" y="50"/>
                  </a:lnTo>
                  <a:lnTo>
                    <a:pt x="16" y="51"/>
                  </a:lnTo>
                  <a:lnTo>
                    <a:pt x="15" y="51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4" y="49"/>
                  </a:lnTo>
                  <a:lnTo>
                    <a:pt x="13" y="49"/>
                  </a:lnTo>
                  <a:lnTo>
                    <a:pt x="13" y="50"/>
                  </a:lnTo>
                  <a:lnTo>
                    <a:pt x="13" y="49"/>
                  </a:lnTo>
                  <a:lnTo>
                    <a:pt x="12" y="49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9"/>
                  </a:lnTo>
                  <a:lnTo>
                    <a:pt x="10" y="49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8" y="46"/>
                  </a:lnTo>
                  <a:lnTo>
                    <a:pt x="7" y="46"/>
                  </a:lnTo>
                  <a:lnTo>
                    <a:pt x="7" y="47"/>
                  </a:lnTo>
                  <a:lnTo>
                    <a:pt x="7" y="46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7" y="48"/>
                  </a:lnTo>
                  <a:lnTo>
                    <a:pt x="7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7" y="47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5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7" y="43"/>
                  </a:lnTo>
                  <a:lnTo>
                    <a:pt x="8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5" y="38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4" y="37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4"/>
                  </a:lnTo>
                  <a:lnTo>
                    <a:pt x="5" y="33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4" y="30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5" y="29"/>
                  </a:lnTo>
                  <a:lnTo>
                    <a:pt x="5" y="28"/>
                  </a:lnTo>
                  <a:lnTo>
                    <a:pt x="4" y="28"/>
                  </a:lnTo>
                  <a:lnTo>
                    <a:pt x="5" y="28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7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9" y="4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1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7" y="5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9" y="10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39" y="12"/>
                  </a:lnTo>
                  <a:lnTo>
                    <a:pt x="38" y="12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39" y="13"/>
                  </a:lnTo>
                  <a:lnTo>
                    <a:pt x="38" y="13"/>
                  </a:lnTo>
                  <a:lnTo>
                    <a:pt x="38" y="14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7" y="15"/>
                  </a:lnTo>
                  <a:lnTo>
                    <a:pt x="37" y="16"/>
                  </a:lnTo>
                  <a:lnTo>
                    <a:pt x="37" y="16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5" y="17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34" y="18"/>
                  </a:lnTo>
                  <a:lnTo>
                    <a:pt x="34" y="19"/>
                  </a:lnTo>
                  <a:lnTo>
                    <a:pt x="33" y="19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3" y="21"/>
                  </a:lnTo>
                  <a:lnTo>
                    <a:pt x="32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4" y="21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7" y="22"/>
                  </a:lnTo>
                  <a:lnTo>
                    <a:pt x="37" y="22"/>
                  </a:lnTo>
                  <a:lnTo>
                    <a:pt x="37" y="23"/>
                  </a:lnTo>
                  <a:lnTo>
                    <a:pt x="37" y="23"/>
                  </a:lnTo>
                  <a:lnTo>
                    <a:pt x="37" y="24"/>
                  </a:lnTo>
                  <a:lnTo>
                    <a:pt x="38" y="24"/>
                  </a:lnTo>
                  <a:lnTo>
                    <a:pt x="39" y="24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39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39" y="24"/>
                  </a:lnTo>
                  <a:lnTo>
                    <a:pt x="39" y="24"/>
                  </a:lnTo>
                  <a:lnTo>
                    <a:pt x="38" y="24"/>
                  </a:lnTo>
                  <a:lnTo>
                    <a:pt x="38" y="23"/>
                  </a:lnTo>
                  <a:lnTo>
                    <a:pt x="37" y="23"/>
                  </a:lnTo>
                  <a:lnTo>
                    <a:pt x="37" y="23"/>
                  </a:lnTo>
                  <a:lnTo>
                    <a:pt x="37" y="22"/>
                  </a:lnTo>
                  <a:lnTo>
                    <a:pt x="37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4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4" y="19"/>
                  </a:lnTo>
                  <a:lnTo>
                    <a:pt x="34" y="18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35" y="17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7" y="16"/>
                  </a:lnTo>
                  <a:lnTo>
                    <a:pt x="37" y="16"/>
                  </a:lnTo>
                  <a:lnTo>
                    <a:pt x="37" y="15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8" y="14"/>
                  </a:lnTo>
                  <a:lnTo>
                    <a:pt x="38" y="13"/>
                  </a:lnTo>
                  <a:lnTo>
                    <a:pt x="39" y="13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38" y="12"/>
                  </a:lnTo>
                  <a:lnTo>
                    <a:pt x="39" y="12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8"/>
                  </a:lnTo>
                  <a:lnTo>
                    <a:pt x="39" y="8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40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2" y="6"/>
                  </a:lnTo>
                  <a:lnTo>
                    <a:pt x="43" y="6"/>
                  </a:lnTo>
                  <a:lnTo>
                    <a:pt x="43" y="5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5" y="5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3" y="5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2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7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2" y="8"/>
                  </a:lnTo>
                  <a:lnTo>
                    <a:pt x="41" y="8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0" y="9"/>
                  </a:lnTo>
                  <a:lnTo>
                    <a:pt x="40" y="10"/>
                  </a:lnTo>
                  <a:close/>
                  <a:moveTo>
                    <a:pt x="42" y="30"/>
                  </a:moveTo>
                  <a:lnTo>
                    <a:pt x="41" y="30"/>
                  </a:lnTo>
                  <a:lnTo>
                    <a:pt x="42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0" name="Freeform 86"/>
            <p:cNvSpPr>
              <a:spLocks noEditPoints="1"/>
            </p:cNvSpPr>
            <p:nvPr/>
          </p:nvSpPr>
          <p:spPr bwMode="auto">
            <a:xfrm>
              <a:off x="5909279" y="3585355"/>
              <a:ext cx="46992" cy="16534"/>
            </a:xfrm>
            <a:custGeom>
              <a:avLst/>
              <a:gdLst>
                <a:gd name="T0" fmla="*/ 3 w 36"/>
                <a:gd name="T1" fmla="*/ 12 h 12"/>
                <a:gd name="T2" fmla="*/ 3 w 36"/>
                <a:gd name="T3" fmla="*/ 12 h 12"/>
                <a:gd name="T4" fmla="*/ 2 w 36"/>
                <a:gd name="T5" fmla="*/ 12 h 12"/>
                <a:gd name="T6" fmla="*/ 3 w 36"/>
                <a:gd name="T7" fmla="*/ 12 h 12"/>
                <a:gd name="T8" fmla="*/ 2 w 36"/>
                <a:gd name="T9" fmla="*/ 12 h 12"/>
                <a:gd name="T10" fmla="*/ 3 w 36"/>
                <a:gd name="T11" fmla="*/ 12 h 12"/>
                <a:gd name="T12" fmla="*/ 3 w 36"/>
                <a:gd name="T13" fmla="*/ 11 h 12"/>
                <a:gd name="T14" fmla="*/ 3 w 36"/>
                <a:gd name="T15" fmla="*/ 12 h 12"/>
                <a:gd name="T16" fmla="*/ 3 w 36"/>
                <a:gd name="T17" fmla="*/ 11 h 12"/>
                <a:gd name="T18" fmla="*/ 2 w 36"/>
                <a:gd name="T19" fmla="*/ 10 h 12"/>
                <a:gd name="T20" fmla="*/ 2 w 36"/>
                <a:gd name="T21" fmla="*/ 11 h 12"/>
                <a:gd name="T22" fmla="*/ 1 w 36"/>
                <a:gd name="T23" fmla="*/ 9 h 12"/>
                <a:gd name="T24" fmla="*/ 0 w 36"/>
                <a:gd name="T25" fmla="*/ 7 h 12"/>
                <a:gd name="T26" fmla="*/ 1 w 36"/>
                <a:gd name="T27" fmla="*/ 6 h 12"/>
                <a:gd name="T28" fmla="*/ 1 w 36"/>
                <a:gd name="T29" fmla="*/ 7 h 12"/>
                <a:gd name="T30" fmla="*/ 1 w 36"/>
                <a:gd name="T31" fmla="*/ 6 h 12"/>
                <a:gd name="T32" fmla="*/ 0 w 36"/>
                <a:gd name="T33" fmla="*/ 7 h 12"/>
                <a:gd name="T34" fmla="*/ 0 w 36"/>
                <a:gd name="T35" fmla="*/ 7 h 12"/>
                <a:gd name="T36" fmla="*/ 0 w 36"/>
                <a:gd name="T37" fmla="*/ 7 h 12"/>
                <a:gd name="T38" fmla="*/ 0 w 36"/>
                <a:gd name="T39" fmla="*/ 7 h 12"/>
                <a:gd name="T40" fmla="*/ 0 w 36"/>
                <a:gd name="T41" fmla="*/ 6 h 12"/>
                <a:gd name="T42" fmla="*/ 0 w 36"/>
                <a:gd name="T43" fmla="*/ 7 h 12"/>
                <a:gd name="T44" fmla="*/ 0 w 36"/>
                <a:gd name="T45" fmla="*/ 6 h 12"/>
                <a:gd name="T46" fmla="*/ 4 w 36"/>
                <a:gd name="T47" fmla="*/ 5 h 12"/>
                <a:gd name="T48" fmla="*/ 3 w 36"/>
                <a:gd name="T49" fmla="*/ 6 h 12"/>
                <a:gd name="T50" fmla="*/ 3 w 36"/>
                <a:gd name="T51" fmla="*/ 6 h 12"/>
                <a:gd name="T52" fmla="*/ 3 w 36"/>
                <a:gd name="T53" fmla="*/ 5 h 12"/>
                <a:gd name="T54" fmla="*/ 4 w 36"/>
                <a:gd name="T55" fmla="*/ 5 h 12"/>
                <a:gd name="T56" fmla="*/ 3 w 36"/>
                <a:gd name="T57" fmla="*/ 5 h 12"/>
                <a:gd name="T58" fmla="*/ 3 w 36"/>
                <a:gd name="T59" fmla="*/ 5 h 12"/>
                <a:gd name="T60" fmla="*/ 3 w 36"/>
                <a:gd name="T61" fmla="*/ 6 h 12"/>
                <a:gd name="T62" fmla="*/ 3 w 36"/>
                <a:gd name="T63" fmla="*/ 6 h 12"/>
                <a:gd name="T64" fmla="*/ 3 w 36"/>
                <a:gd name="T65" fmla="*/ 6 h 12"/>
                <a:gd name="T66" fmla="*/ 3 w 36"/>
                <a:gd name="T67" fmla="*/ 7 h 12"/>
                <a:gd name="T68" fmla="*/ 2 w 36"/>
                <a:gd name="T69" fmla="*/ 7 h 12"/>
                <a:gd name="T70" fmla="*/ 2 w 36"/>
                <a:gd name="T71" fmla="*/ 8 h 12"/>
                <a:gd name="T72" fmla="*/ 2 w 36"/>
                <a:gd name="T73" fmla="*/ 7 h 12"/>
                <a:gd name="T74" fmla="*/ 1 w 36"/>
                <a:gd name="T75" fmla="*/ 6 h 12"/>
                <a:gd name="T76" fmla="*/ 1 w 36"/>
                <a:gd name="T77" fmla="*/ 7 h 12"/>
                <a:gd name="T78" fmla="*/ 1 w 36"/>
                <a:gd name="T79" fmla="*/ 6 h 12"/>
                <a:gd name="T80" fmla="*/ 1 w 36"/>
                <a:gd name="T81" fmla="*/ 6 h 12"/>
                <a:gd name="T82" fmla="*/ 1 w 36"/>
                <a:gd name="T83" fmla="*/ 6 h 12"/>
                <a:gd name="T84" fmla="*/ 0 w 36"/>
                <a:gd name="T85" fmla="*/ 6 h 12"/>
                <a:gd name="T86" fmla="*/ 0 w 36"/>
                <a:gd name="T87" fmla="*/ 6 h 12"/>
                <a:gd name="T88" fmla="*/ 0 w 36"/>
                <a:gd name="T89" fmla="*/ 7 h 12"/>
                <a:gd name="T90" fmla="*/ 0 w 36"/>
                <a:gd name="T91" fmla="*/ 6 h 12"/>
                <a:gd name="T92" fmla="*/ 0 w 36"/>
                <a:gd name="T93" fmla="*/ 6 h 12"/>
                <a:gd name="T94" fmla="*/ 0 w 36"/>
                <a:gd name="T95" fmla="*/ 6 h 12"/>
                <a:gd name="T96" fmla="*/ 1 w 36"/>
                <a:gd name="T97" fmla="*/ 5 h 12"/>
                <a:gd name="T98" fmla="*/ 3 w 36"/>
                <a:gd name="T99" fmla="*/ 5 h 12"/>
                <a:gd name="T100" fmla="*/ 3 w 36"/>
                <a:gd name="T101" fmla="*/ 5 h 12"/>
                <a:gd name="T102" fmla="*/ 4 w 36"/>
                <a:gd name="T103" fmla="*/ 5 h 12"/>
                <a:gd name="T104" fmla="*/ 35 w 36"/>
                <a:gd name="T105" fmla="*/ 0 h 12"/>
                <a:gd name="T106" fmla="*/ 35 w 36"/>
                <a:gd name="T107" fmla="*/ 0 h 12"/>
                <a:gd name="T108" fmla="*/ 35 w 36"/>
                <a:gd name="T109" fmla="*/ 0 h 12"/>
                <a:gd name="T110" fmla="*/ 35 w 36"/>
                <a:gd name="T111" fmla="*/ 0 h 12"/>
                <a:gd name="T112" fmla="*/ 35 w 36"/>
                <a:gd name="T113" fmla="*/ 1 h 12"/>
                <a:gd name="T114" fmla="*/ 35 w 36"/>
                <a:gd name="T115" fmla="*/ 1 h 12"/>
                <a:gd name="T116" fmla="*/ 35 w 36"/>
                <a:gd name="T117" fmla="*/ 1 h 12"/>
                <a:gd name="T118" fmla="*/ 35 w 36"/>
                <a:gd name="T119" fmla="*/ 1 h 12"/>
                <a:gd name="T120" fmla="*/ 35 w 36"/>
                <a:gd name="T121" fmla="*/ 1 h 12"/>
                <a:gd name="T122" fmla="*/ 35 w 36"/>
                <a:gd name="T1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" h="12">
                  <a:moveTo>
                    <a:pt x="3" y="12"/>
                  </a:move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close/>
                  <a:moveTo>
                    <a:pt x="3" y="11"/>
                  </a:move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close/>
                  <a:moveTo>
                    <a:pt x="2" y="11"/>
                  </a:moveTo>
                  <a:lnTo>
                    <a:pt x="2" y="11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close/>
                  <a:moveTo>
                    <a:pt x="1" y="9"/>
                  </a:move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close/>
                  <a:moveTo>
                    <a:pt x="1" y="7"/>
                  </a:moveTo>
                  <a:lnTo>
                    <a:pt x="1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close/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7"/>
                  </a:lnTo>
                  <a:close/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close/>
                  <a:moveTo>
                    <a:pt x="0" y="6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  <a:moveTo>
                    <a:pt x="4" y="5"/>
                  </a:move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close/>
                  <a:moveTo>
                    <a:pt x="4" y="5"/>
                  </a:move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  <a:moveTo>
                    <a:pt x="35" y="0"/>
                  </a:move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1" name="Freeform 87"/>
            <p:cNvSpPr>
              <a:spLocks noEditPoints="1"/>
            </p:cNvSpPr>
            <p:nvPr/>
          </p:nvSpPr>
          <p:spPr bwMode="auto">
            <a:xfrm>
              <a:off x="5909279" y="3586733"/>
              <a:ext cx="46992" cy="16534"/>
            </a:xfrm>
            <a:custGeom>
              <a:avLst/>
              <a:gdLst>
                <a:gd name="T0" fmla="*/ 3 w 36"/>
                <a:gd name="T1" fmla="*/ 12 h 12"/>
                <a:gd name="T2" fmla="*/ 3 w 36"/>
                <a:gd name="T3" fmla="*/ 12 h 12"/>
                <a:gd name="T4" fmla="*/ 3 w 36"/>
                <a:gd name="T5" fmla="*/ 12 h 12"/>
                <a:gd name="T6" fmla="*/ 3 w 36"/>
                <a:gd name="T7" fmla="*/ 10 h 12"/>
                <a:gd name="T8" fmla="*/ 3 w 36"/>
                <a:gd name="T9" fmla="*/ 10 h 12"/>
                <a:gd name="T10" fmla="*/ 3 w 36"/>
                <a:gd name="T11" fmla="*/ 10 h 12"/>
                <a:gd name="T12" fmla="*/ 3 w 36"/>
                <a:gd name="T13" fmla="*/ 10 h 12"/>
                <a:gd name="T14" fmla="*/ 3 w 36"/>
                <a:gd name="T15" fmla="*/ 10 h 12"/>
                <a:gd name="T16" fmla="*/ 3 w 36"/>
                <a:gd name="T17" fmla="*/ 10 h 12"/>
                <a:gd name="T18" fmla="*/ 3 w 36"/>
                <a:gd name="T19" fmla="*/ 10 h 12"/>
                <a:gd name="T20" fmla="*/ 3 w 36"/>
                <a:gd name="T21" fmla="*/ 10 h 12"/>
                <a:gd name="T22" fmla="*/ 3 w 36"/>
                <a:gd name="T23" fmla="*/ 10 h 12"/>
                <a:gd name="T24" fmla="*/ 2 w 36"/>
                <a:gd name="T25" fmla="*/ 8 h 12"/>
                <a:gd name="T26" fmla="*/ 2 w 36"/>
                <a:gd name="T27" fmla="*/ 8 h 12"/>
                <a:gd name="T28" fmla="*/ 2 w 36"/>
                <a:gd name="T29" fmla="*/ 8 h 12"/>
                <a:gd name="T30" fmla="*/ 2 w 36"/>
                <a:gd name="T31" fmla="*/ 8 h 12"/>
                <a:gd name="T32" fmla="*/ 2 w 36"/>
                <a:gd name="T33" fmla="*/ 8 h 12"/>
                <a:gd name="T34" fmla="*/ 0 w 36"/>
                <a:gd name="T35" fmla="*/ 7 h 12"/>
                <a:gd name="T36" fmla="*/ 0 w 36"/>
                <a:gd name="T37" fmla="*/ 7 h 12"/>
                <a:gd name="T38" fmla="*/ 0 w 36"/>
                <a:gd name="T39" fmla="*/ 7 h 12"/>
                <a:gd name="T40" fmla="*/ 0 w 36"/>
                <a:gd name="T41" fmla="*/ 7 h 12"/>
                <a:gd name="T42" fmla="*/ 0 w 36"/>
                <a:gd name="T43" fmla="*/ 6 h 12"/>
                <a:gd name="T44" fmla="*/ 0 w 36"/>
                <a:gd name="T45" fmla="*/ 5 h 12"/>
                <a:gd name="T46" fmla="*/ 0 w 36"/>
                <a:gd name="T47" fmla="*/ 6 h 12"/>
                <a:gd name="T48" fmla="*/ 0 w 36"/>
                <a:gd name="T49" fmla="*/ 5 h 12"/>
                <a:gd name="T50" fmla="*/ 0 w 36"/>
                <a:gd name="T51" fmla="*/ 6 h 12"/>
                <a:gd name="T52" fmla="*/ 0 w 36"/>
                <a:gd name="T53" fmla="*/ 5 h 12"/>
                <a:gd name="T54" fmla="*/ 0 w 36"/>
                <a:gd name="T55" fmla="*/ 6 h 12"/>
                <a:gd name="T56" fmla="*/ 0 w 36"/>
                <a:gd name="T57" fmla="*/ 5 h 12"/>
                <a:gd name="T58" fmla="*/ 1 w 36"/>
                <a:gd name="T59" fmla="*/ 5 h 12"/>
                <a:gd name="T60" fmla="*/ 1 w 36"/>
                <a:gd name="T61" fmla="*/ 5 h 12"/>
                <a:gd name="T62" fmla="*/ 1 w 36"/>
                <a:gd name="T63" fmla="*/ 5 h 12"/>
                <a:gd name="T64" fmla="*/ 0 w 36"/>
                <a:gd name="T65" fmla="*/ 5 h 12"/>
                <a:gd name="T66" fmla="*/ 0 w 36"/>
                <a:gd name="T67" fmla="*/ 5 h 12"/>
                <a:gd name="T68" fmla="*/ 1 w 36"/>
                <a:gd name="T69" fmla="*/ 5 h 12"/>
                <a:gd name="T70" fmla="*/ 0 w 36"/>
                <a:gd name="T71" fmla="*/ 5 h 12"/>
                <a:gd name="T72" fmla="*/ 1 w 36"/>
                <a:gd name="T73" fmla="*/ 5 h 12"/>
                <a:gd name="T74" fmla="*/ 36 w 36"/>
                <a:gd name="T75" fmla="*/ 0 h 12"/>
                <a:gd name="T76" fmla="*/ 36 w 36"/>
                <a:gd name="T77" fmla="*/ 0 h 12"/>
                <a:gd name="T78" fmla="*/ 36 w 36"/>
                <a:gd name="T7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" h="12">
                  <a:moveTo>
                    <a:pt x="3" y="12"/>
                  </a:moveTo>
                  <a:lnTo>
                    <a:pt x="3" y="12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close/>
                  <a:moveTo>
                    <a:pt x="3" y="10"/>
                  </a:move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close/>
                  <a:moveTo>
                    <a:pt x="3" y="10"/>
                  </a:move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close/>
                  <a:moveTo>
                    <a:pt x="3" y="10"/>
                  </a:move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close/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  <a:moveTo>
                    <a:pt x="0" y="6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close/>
                  <a:moveTo>
                    <a:pt x="0" y="5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close/>
                  <a:moveTo>
                    <a:pt x="0" y="5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  <a:moveTo>
                    <a:pt x="1" y="5"/>
                  </a:move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close/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  <a:moveTo>
                    <a:pt x="1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close/>
                  <a:moveTo>
                    <a:pt x="36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2" name="Freeform 88"/>
            <p:cNvSpPr>
              <a:spLocks/>
            </p:cNvSpPr>
            <p:nvPr/>
          </p:nvSpPr>
          <p:spPr bwMode="auto">
            <a:xfrm>
              <a:off x="5577726" y="3921545"/>
              <a:ext cx="6526" cy="2756"/>
            </a:xfrm>
            <a:custGeom>
              <a:avLst/>
              <a:gdLst>
                <a:gd name="T0" fmla="*/ 1 w 5"/>
                <a:gd name="T1" fmla="*/ 0 h 2"/>
                <a:gd name="T2" fmla="*/ 1 w 5"/>
                <a:gd name="T3" fmla="*/ 0 h 2"/>
                <a:gd name="T4" fmla="*/ 1 w 5"/>
                <a:gd name="T5" fmla="*/ 0 h 2"/>
                <a:gd name="T6" fmla="*/ 1 w 5"/>
                <a:gd name="T7" fmla="*/ 0 h 2"/>
                <a:gd name="T8" fmla="*/ 2 w 5"/>
                <a:gd name="T9" fmla="*/ 0 h 2"/>
                <a:gd name="T10" fmla="*/ 2 w 5"/>
                <a:gd name="T11" fmla="*/ 0 h 2"/>
                <a:gd name="T12" fmla="*/ 2 w 5"/>
                <a:gd name="T13" fmla="*/ 0 h 2"/>
                <a:gd name="T14" fmla="*/ 2 w 5"/>
                <a:gd name="T15" fmla="*/ 0 h 2"/>
                <a:gd name="T16" fmla="*/ 2 w 5"/>
                <a:gd name="T17" fmla="*/ 0 h 2"/>
                <a:gd name="T18" fmla="*/ 2 w 5"/>
                <a:gd name="T19" fmla="*/ 0 h 2"/>
                <a:gd name="T20" fmla="*/ 2 w 5"/>
                <a:gd name="T21" fmla="*/ 0 h 2"/>
                <a:gd name="T22" fmla="*/ 3 w 5"/>
                <a:gd name="T23" fmla="*/ 0 h 2"/>
                <a:gd name="T24" fmla="*/ 3 w 5"/>
                <a:gd name="T25" fmla="*/ 0 h 2"/>
                <a:gd name="T26" fmla="*/ 3 w 5"/>
                <a:gd name="T27" fmla="*/ 0 h 2"/>
                <a:gd name="T28" fmla="*/ 4 w 5"/>
                <a:gd name="T29" fmla="*/ 0 h 2"/>
                <a:gd name="T30" fmla="*/ 4 w 5"/>
                <a:gd name="T31" fmla="*/ 0 h 2"/>
                <a:gd name="T32" fmla="*/ 4 w 5"/>
                <a:gd name="T33" fmla="*/ 0 h 2"/>
                <a:gd name="T34" fmla="*/ 4 w 5"/>
                <a:gd name="T35" fmla="*/ 0 h 2"/>
                <a:gd name="T36" fmla="*/ 4 w 5"/>
                <a:gd name="T37" fmla="*/ 0 h 2"/>
                <a:gd name="T38" fmla="*/ 4 w 5"/>
                <a:gd name="T39" fmla="*/ 1 h 2"/>
                <a:gd name="T40" fmla="*/ 4 w 5"/>
                <a:gd name="T41" fmla="*/ 1 h 2"/>
                <a:gd name="T42" fmla="*/ 4 w 5"/>
                <a:gd name="T43" fmla="*/ 1 h 2"/>
                <a:gd name="T44" fmla="*/ 4 w 5"/>
                <a:gd name="T45" fmla="*/ 1 h 2"/>
                <a:gd name="T46" fmla="*/ 4 w 5"/>
                <a:gd name="T47" fmla="*/ 1 h 2"/>
                <a:gd name="T48" fmla="*/ 5 w 5"/>
                <a:gd name="T49" fmla="*/ 1 h 2"/>
                <a:gd name="T50" fmla="*/ 5 w 5"/>
                <a:gd name="T51" fmla="*/ 1 h 2"/>
                <a:gd name="T52" fmla="*/ 5 w 5"/>
                <a:gd name="T53" fmla="*/ 1 h 2"/>
                <a:gd name="T54" fmla="*/ 5 w 5"/>
                <a:gd name="T55" fmla="*/ 1 h 2"/>
                <a:gd name="T56" fmla="*/ 5 w 5"/>
                <a:gd name="T57" fmla="*/ 1 h 2"/>
                <a:gd name="T58" fmla="*/ 5 w 5"/>
                <a:gd name="T59" fmla="*/ 1 h 2"/>
                <a:gd name="T60" fmla="*/ 5 w 5"/>
                <a:gd name="T61" fmla="*/ 1 h 2"/>
                <a:gd name="T62" fmla="*/ 5 w 5"/>
                <a:gd name="T63" fmla="*/ 1 h 2"/>
                <a:gd name="T64" fmla="*/ 5 w 5"/>
                <a:gd name="T65" fmla="*/ 1 h 2"/>
                <a:gd name="T66" fmla="*/ 5 w 5"/>
                <a:gd name="T67" fmla="*/ 1 h 2"/>
                <a:gd name="T68" fmla="*/ 5 w 5"/>
                <a:gd name="T69" fmla="*/ 1 h 2"/>
                <a:gd name="T70" fmla="*/ 5 w 5"/>
                <a:gd name="T71" fmla="*/ 1 h 2"/>
                <a:gd name="T72" fmla="*/ 4 w 5"/>
                <a:gd name="T73" fmla="*/ 1 h 2"/>
                <a:gd name="T74" fmla="*/ 4 w 5"/>
                <a:gd name="T75" fmla="*/ 1 h 2"/>
                <a:gd name="T76" fmla="*/ 4 w 5"/>
                <a:gd name="T77" fmla="*/ 2 h 2"/>
                <a:gd name="T78" fmla="*/ 4 w 5"/>
                <a:gd name="T79" fmla="*/ 2 h 2"/>
                <a:gd name="T80" fmla="*/ 4 w 5"/>
                <a:gd name="T81" fmla="*/ 2 h 2"/>
                <a:gd name="T82" fmla="*/ 4 w 5"/>
                <a:gd name="T83" fmla="*/ 2 h 2"/>
                <a:gd name="T84" fmla="*/ 3 w 5"/>
                <a:gd name="T85" fmla="*/ 2 h 2"/>
                <a:gd name="T86" fmla="*/ 3 w 5"/>
                <a:gd name="T87" fmla="*/ 2 h 2"/>
                <a:gd name="T88" fmla="*/ 3 w 5"/>
                <a:gd name="T89" fmla="*/ 2 h 2"/>
                <a:gd name="T90" fmla="*/ 2 w 5"/>
                <a:gd name="T91" fmla="*/ 2 h 2"/>
                <a:gd name="T92" fmla="*/ 2 w 5"/>
                <a:gd name="T93" fmla="*/ 2 h 2"/>
                <a:gd name="T94" fmla="*/ 2 w 5"/>
                <a:gd name="T95" fmla="*/ 2 h 2"/>
                <a:gd name="T96" fmla="*/ 2 w 5"/>
                <a:gd name="T97" fmla="*/ 2 h 2"/>
                <a:gd name="T98" fmla="*/ 2 w 5"/>
                <a:gd name="T99" fmla="*/ 1 h 2"/>
                <a:gd name="T100" fmla="*/ 1 w 5"/>
                <a:gd name="T101" fmla="*/ 1 h 2"/>
                <a:gd name="T102" fmla="*/ 1 w 5"/>
                <a:gd name="T103" fmla="*/ 1 h 2"/>
                <a:gd name="T104" fmla="*/ 1 w 5"/>
                <a:gd name="T105" fmla="*/ 1 h 2"/>
                <a:gd name="T106" fmla="*/ 1 w 5"/>
                <a:gd name="T107" fmla="*/ 1 h 2"/>
                <a:gd name="T108" fmla="*/ 1 w 5"/>
                <a:gd name="T109" fmla="*/ 1 h 2"/>
                <a:gd name="T110" fmla="*/ 1 w 5"/>
                <a:gd name="T111" fmla="*/ 1 h 2"/>
                <a:gd name="T112" fmla="*/ 0 w 5"/>
                <a:gd name="T113" fmla="*/ 0 h 2"/>
                <a:gd name="T114" fmla="*/ 1 w 5"/>
                <a:gd name="T115" fmla="*/ 0 h 2"/>
                <a:gd name="T116" fmla="*/ 1 w 5"/>
                <a:gd name="T117" fmla="*/ 0 h 2"/>
                <a:gd name="T118" fmla="*/ 1 w 5"/>
                <a:gd name="T1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" h="2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3" name="Freeform 89"/>
            <p:cNvSpPr>
              <a:spLocks/>
            </p:cNvSpPr>
            <p:nvPr/>
          </p:nvSpPr>
          <p:spPr bwMode="auto">
            <a:xfrm>
              <a:off x="5487659" y="3847142"/>
              <a:ext cx="7832" cy="2756"/>
            </a:xfrm>
            <a:custGeom>
              <a:avLst/>
              <a:gdLst>
                <a:gd name="T0" fmla="*/ 1 w 6"/>
                <a:gd name="T1" fmla="*/ 0 h 2"/>
                <a:gd name="T2" fmla="*/ 1 w 6"/>
                <a:gd name="T3" fmla="*/ 0 h 2"/>
                <a:gd name="T4" fmla="*/ 1 w 6"/>
                <a:gd name="T5" fmla="*/ 0 h 2"/>
                <a:gd name="T6" fmla="*/ 1 w 6"/>
                <a:gd name="T7" fmla="*/ 0 h 2"/>
                <a:gd name="T8" fmla="*/ 2 w 6"/>
                <a:gd name="T9" fmla="*/ 0 h 2"/>
                <a:gd name="T10" fmla="*/ 2 w 6"/>
                <a:gd name="T11" fmla="*/ 0 h 2"/>
                <a:gd name="T12" fmla="*/ 2 w 6"/>
                <a:gd name="T13" fmla="*/ 0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3 w 6"/>
                <a:gd name="T21" fmla="*/ 1 h 2"/>
                <a:gd name="T22" fmla="*/ 3 w 6"/>
                <a:gd name="T23" fmla="*/ 0 h 2"/>
                <a:gd name="T24" fmla="*/ 3 w 6"/>
                <a:gd name="T25" fmla="*/ 0 h 2"/>
                <a:gd name="T26" fmla="*/ 3 w 6"/>
                <a:gd name="T27" fmla="*/ 0 h 2"/>
                <a:gd name="T28" fmla="*/ 3 w 6"/>
                <a:gd name="T29" fmla="*/ 0 h 2"/>
                <a:gd name="T30" fmla="*/ 4 w 6"/>
                <a:gd name="T31" fmla="*/ 0 h 2"/>
                <a:gd name="T32" fmla="*/ 4 w 6"/>
                <a:gd name="T33" fmla="*/ 0 h 2"/>
                <a:gd name="T34" fmla="*/ 4 w 6"/>
                <a:gd name="T35" fmla="*/ 1 h 2"/>
                <a:gd name="T36" fmla="*/ 4 w 6"/>
                <a:gd name="T37" fmla="*/ 0 h 2"/>
                <a:gd name="T38" fmla="*/ 4 w 6"/>
                <a:gd name="T39" fmla="*/ 0 h 2"/>
                <a:gd name="T40" fmla="*/ 4 w 6"/>
                <a:gd name="T41" fmla="*/ 0 h 2"/>
                <a:gd name="T42" fmla="*/ 4 w 6"/>
                <a:gd name="T43" fmla="*/ 0 h 2"/>
                <a:gd name="T44" fmla="*/ 5 w 6"/>
                <a:gd name="T45" fmla="*/ 0 h 2"/>
                <a:gd name="T46" fmla="*/ 5 w 6"/>
                <a:gd name="T47" fmla="*/ 0 h 2"/>
                <a:gd name="T48" fmla="*/ 5 w 6"/>
                <a:gd name="T49" fmla="*/ 0 h 2"/>
                <a:gd name="T50" fmla="*/ 5 w 6"/>
                <a:gd name="T51" fmla="*/ 0 h 2"/>
                <a:gd name="T52" fmla="*/ 6 w 6"/>
                <a:gd name="T53" fmla="*/ 0 h 2"/>
                <a:gd name="T54" fmla="*/ 6 w 6"/>
                <a:gd name="T55" fmla="*/ 1 h 2"/>
                <a:gd name="T56" fmla="*/ 6 w 6"/>
                <a:gd name="T57" fmla="*/ 1 h 2"/>
                <a:gd name="T58" fmla="*/ 6 w 6"/>
                <a:gd name="T59" fmla="*/ 2 h 2"/>
                <a:gd name="T60" fmla="*/ 5 w 6"/>
                <a:gd name="T61" fmla="*/ 2 h 2"/>
                <a:gd name="T62" fmla="*/ 5 w 6"/>
                <a:gd name="T63" fmla="*/ 2 h 2"/>
                <a:gd name="T64" fmla="*/ 5 w 6"/>
                <a:gd name="T65" fmla="*/ 2 h 2"/>
                <a:gd name="T66" fmla="*/ 5 w 6"/>
                <a:gd name="T67" fmla="*/ 2 h 2"/>
                <a:gd name="T68" fmla="*/ 5 w 6"/>
                <a:gd name="T69" fmla="*/ 2 h 2"/>
                <a:gd name="T70" fmla="*/ 5 w 6"/>
                <a:gd name="T71" fmla="*/ 2 h 2"/>
                <a:gd name="T72" fmla="*/ 4 w 6"/>
                <a:gd name="T73" fmla="*/ 2 h 2"/>
                <a:gd name="T74" fmla="*/ 4 w 6"/>
                <a:gd name="T75" fmla="*/ 2 h 2"/>
                <a:gd name="T76" fmla="*/ 4 w 6"/>
                <a:gd name="T77" fmla="*/ 2 h 2"/>
                <a:gd name="T78" fmla="*/ 4 w 6"/>
                <a:gd name="T79" fmla="*/ 2 h 2"/>
                <a:gd name="T80" fmla="*/ 4 w 6"/>
                <a:gd name="T81" fmla="*/ 2 h 2"/>
                <a:gd name="T82" fmla="*/ 3 w 6"/>
                <a:gd name="T83" fmla="*/ 2 h 2"/>
                <a:gd name="T84" fmla="*/ 3 w 6"/>
                <a:gd name="T85" fmla="*/ 2 h 2"/>
                <a:gd name="T86" fmla="*/ 3 w 6"/>
                <a:gd name="T87" fmla="*/ 2 h 2"/>
                <a:gd name="T88" fmla="*/ 3 w 6"/>
                <a:gd name="T89" fmla="*/ 2 h 2"/>
                <a:gd name="T90" fmla="*/ 3 w 6"/>
                <a:gd name="T91" fmla="*/ 2 h 2"/>
                <a:gd name="T92" fmla="*/ 3 w 6"/>
                <a:gd name="T93" fmla="*/ 2 h 2"/>
                <a:gd name="T94" fmla="*/ 2 w 6"/>
                <a:gd name="T95" fmla="*/ 2 h 2"/>
                <a:gd name="T96" fmla="*/ 2 w 6"/>
                <a:gd name="T97" fmla="*/ 2 h 2"/>
                <a:gd name="T98" fmla="*/ 2 w 6"/>
                <a:gd name="T99" fmla="*/ 2 h 2"/>
                <a:gd name="T100" fmla="*/ 2 w 6"/>
                <a:gd name="T101" fmla="*/ 2 h 2"/>
                <a:gd name="T102" fmla="*/ 2 w 6"/>
                <a:gd name="T103" fmla="*/ 2 h 2"/>
                <a:gd name="T104" fmla="*/ 1 w 6"/>
                <a:gd name="T105" fmla="*/ 2 h 2"/>
                <a:gd name="T106" fmla="*/ 1 w 6"/>
                <a:gd name="T107" fmla="*/ 2 h 2"/>
                <a:gd name="T108" fmla="*/ 1 w 6"/>
                <a:gd name="T109" fmla="*/ 1 h 2"/>
                <a:gd name="T110" fmla="*/ 1 w 6"/>
                <a:gd name="T111" fmla="*/ 1 h 2"/>
                <a:gd name="T112" fmla="*/ 1 w 6"/>
                <a:gd name="T113" fmla="*/ 1 h 2"/>
                <a:gd name="T114" fmla="*/ 0 w 6"/>
                <a:gd name="T115" fmla="*/ 0 h 2"/>
                <a:gd name="T116" fmla="*/ 0 w 6"/>
                <a:gd name="T117" fmla="*/ 0 h 2"/>
                <a:gd name="T118" fmla="*/ 0 w 6"/>
                <a:gd name="T119" fmla="*/ 0 h 2"/>
                <a:gd name="T120" fmla="*/ 0 w 6"/>
                <a:gd name="T121" fmla="*/ 0 h 2"/>
                <a:gd name="T122" fmla="*/ 1 w 6"/>
                <a:gd name="T123" fmla="*/ 0 h 2"/>
                <a:gd name="T124" fmla="*/ 1 w 6"/>
                <a:gd name="T1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" h="2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4" name="Freeform 90"/>
            <p:cNvSpPr>
              <a:spLocks/>
            </p:cNvSpPr>
            <p:nvPr/>
          </p:nvSpPr>
          <p:spPr bwMode="auto">
            <a:xfrm>
              <a:off x="5658656" y="3782385"/>
              <a:ext cx="35243" cy="78537"/>
            </a:xfrm>
            <a:custGeom>
              <a:avLst/>
              <a:gdLst>
                <a:gd name="T0" fmla="*/ 8 w 27"/>
                <a:gd name="T1" fmla="*/ 12 h 57"/>
                <a:gd name="T2" fmla="*/ 7 w 27"/>
                <a:gd name="T3" fmla="*/ 9 h 57"/>
                <a:gd name="T4" fmla="*/ 6 w 27"/>
                <a:gd name="T5" fmla="*/ 6 h 57"/>
                <a:gd name="T6" fmla="*/ 6 w 27"/>
                <a:gd name="T7" fmla="*/ 3 h 57"/>
                <a:gd name="T8" fmla="*/ 10 w 27"/>
                <a:gd name="T9" fmla="*/ 1 h 57"/>
                <a:gd name="T10" fmla="*/ 11 w 27"/>
                <a:gd name="T11" fmla="*/ 2 h 57"/>
                <a:gd name="T12" fmla="*/ 13 w 27"/>
                <a:gd name="T13" fmla="*/ 3 h 57"/>
                <a:gd name="T14" fmla="*/ 17 w 27"/>
                <a:gd name="T15" fmla="*/ 3 h 57"/>
                <a:gd name="T16" fmla="*/ 20 w 27"/>
                <a:gd name="T17" fmla="*/ 2 h 57"/>
                <a:gd name="T18" fmla="*/ 24 w 27"/>
                <a:gd name="T19" fmla="*/ 2 h 57"/>
                <a:gd name="T20" fmla="*/ 25 w 27"/>
                <a:gd name="T21" fmla="*/ 6 h 57"/>
                <a:gd name="T22" fmla="*/ 26 w 27"/>
                <a:gd name="T23" fmla="*/ 8 h 57"/>
                <a:gd name="T24" fmla="*/ 24 w 27"/>
                <a:gd name="T25" fmla="*/ 10 h 57"/>
                <a:gd name="T26" fmla="*/ 22 w 27"/>
                <a:gd name="T27" fmla="*/ 13 h 57"/>
                <a:gd name="T28" fmla="*/ 22 w 27"/>
                <a:gd name="T29" fmla="*/ 16 h 57"/>
                <a:gd name="T30" fmla="*/ 22 w 27"/>
                <a:gd name="T31" fmla="*/ 18 h 57"/>
                <a:gd name="T32" fmla="*/ 21 w 27"/>
                <a:gd name="T33" fmla="*/ 23 h 57"/>
                <a:gd name="T34" fmla="*/ 22 w 27"/>
                <a:gd name="T35" fmla="*/ 25 h 57"/>
                <a:gd name="T36" fmla="*/ 19 w 27"/>
                <a:gd name="T37" fmla="*/ 28 h 57"/>
                <a:gd name="T38" fmla="*/ 18 w 27"/>
                <a:gd name="T39" fmla="*/ 29 h 57"/>
                <a:gd name="T40" fmla="*/ 20 w 27"/>
                <a:gd name="T41" fmla="*/ 34 h 57"/>
                <a:gd name="T42" fmla="*/ 20 w 27"/>
                <a:gd name="T43" fmla="*/ 36 h 57"/>
                <a:gd name="T44" fmla="*/ 18 w 27"/>
                <a:gd name="T45" fmla="*/ 39 h 57"/>
                <a:gd name="T46" fmla="*/ 21 w 27"/>
                <a:gd name="T47" fmla="*/ 44 h 57"/>
                <a:gd name="T48" fmla="*/ 19 w 27"/>
                <a:gd name="T49" fmla="*/ 46 h 57"/>
                <a:gd name="T50" fmla="*/ 17 w 27"/>
                <a:gd name="T51" fmla="*/ 49 h 57"/>
                <a:gd name="T52" fmla="*/ 17 w 27"/>
                <a:gd name="T53" fmla="*/ 53 h 57"/>
                <a:gd name="T54" fmla="*/ 15 w 27"/>
                <a:gd name="T55" fmla="*/ 56 h 57"/>
                <a:gd name="T56" fmla="*/ 13 w 27"/>
                <a:gd name="T57" fmla="*/ 57 h 57"/>
                <a:gd name="T58" fmla="*/ 10 w 27"/>
                <a:gd name="T59" fmla="*/ 56 h 57"/>
                <a:gd name="T60" fmla="*/ 7 w 27"/>
                <a:gd name="T61" fmla="*/ 56 h 57"/>
                <a:gd name="T62" fmla="*/ 5 w 27"/>
                <a:gd name="T63" fmla="*/ 57 h 57"/>
                <a:gd name="T64" fmla="*/ 5 w 27"/>
                <a:gd name="T65" fmla="*/ 54 h 57"/>
                <a:gd name="T66" fmla="*/ 6 w 27"/>
                <a:gd name="T67" fmla="*/ 51 h 57"/>
                <a:gd name="T68" fmla="*/ 6 w 27"/>
                <a:gd name="T69" fmla="*/ 49 h 57"/>
                <a:gd name="T70" fmla="*/ 6 w 27"/>
                <a:gd name="T71" fmla="*/ 45 h 57"/>
                <a:gd name="T72" fmla="*/ 6 w 27"/>
                <a:gd name="T73" fmla="*/ 41 h 57"/>
                <a:gd name="T74" fmla="*/ 7 w 27"/>
                <a:gd name="T75" fmla="*/ 41 h 57"/>
                <a:gd name="T76" fmla="*/ 7 w 27"/>
                <a:gd name="T77" fmla="*/ 41 h 57"/>
                <a:gd name="T78" fmla="*/ 7 w 27"/>
                <a:gd name="T79" fmla="*/ 39 h 57"/>
                <a:gd name="T80" fmla="*/ 6 w 27"/>
                <a:gd name="T81" fmla="*/ 40 h 57"/>
                <a:gd name="T82" fmla="*/ 3 w 27"/>
                <a:gd name="T83" fmla="*/ 41 h 57"/>
                <a:gd name="T84" fmla="*/ 4 w 27"/>
                <a:gd name="T85" fmla="*/ 39 h 57"/>
                <a:gd name="T86" fmla="*/ 4 w 27"/>
                <a:gd name="T87" fmla="*/ 38 h 57"/>
                <a:gd name="T88" fmla="*/ 5 w 27"/>
                <a:gd name="T89" fmla="*/ 36 h 57"/>
                <a:gd name="T90" fmla="*/ 5 w 27"/>
                <a:gd name="T91" fmla="*/ 35 h 57"/>
                <a:gd name="T92" fmla="*/ 3 w 27"/>
                <a:gd name="T93" fmla="*/ 38 h 57"/>
                <a:gd name="T94" fmla="*/ 0 w 27"/>
                <a:gd name="T95" fmla="*/ 37 h 57"/>
                <a:gd name="T96" fmla="*/ 1 w 27"/>
                <a:gd name="T97" fmla="*/ 34 h 57"/>
                <a:gd name="T98" fmla="*/ 2 w 27"/>
                <a:gd name="T99" fmla="*/ 32 h 57"/>
                <a:gd name="T100" fmla="*/ 3 w 27"/>
                <a:gd name="T101" fmla="*/ 30 h 57"/>
                <a:gd name="T102" fmla="*/ 4 w 27"/>
                <a:gd name="T103" fmla="*/ 26 h 57"/>
                <a:gd name="T104" fmla="*/ 6 w 27"/>
                <a:gd name="T105" fmla="*/ 23 h 57"/>
                <a:gd name="T106" fmla="*/ 7 w 27"/>
                <a:gd name="T107" fmla="*/ 17 h 57"/>
                <a:gd name="T108" fmla="*/ 8 w 27"/>
                <a:gd name="T109" fmla="*/ 16 h 57"/>
                <a:gd name="T110" fmla="*/ 7 w 27"/>
                <a:gd name="T111" fmla="*/ 16 h 57"/>
                <a:gd name="T112" fmla="*/ 7 w 27"/>
                <a:gd name="T113" fmla="*/ 15 h 57"/>
                <a:gd name="T114" fmla="*/ 9 w 27"/>
                <a:gd name="T115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" h="57">
                  <a:moveTo>
                    <a:pt x="11" y="12"/>
                  </a:moveTo>
                  <a:lnTo>
                    <a:pt x="10" y="12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9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7"/>
                  </a:lnTo>
                  <a:lnTo>
                    <a:pt x="6" y="8"/>
                  </a:lnTo>
                  <a:lnTo>
                    <a:pt x="7" y="8"/>
                  </a:lnTo>
                  <a:lnTo>
                    <a:pt x="6" y="7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5" y="6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27" y="7"/>
                  </a:lnTo>
                  <a:lnTo>
                    <a:pt x="27" y="8"/>
                  </a:lnTo>
                  <a:lnTo>
                    <a:pt x="26" y="8"/>
                  </a:lnTo>
                  <a:lnTo>
                    <a:pt x="27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3" y="10"/>
                  </a:lnTo>
                  <a:lnTo>
                    <a:pt x="23" y="11"/>
                  </a:lnTo>
                  <a:lnTo>
                    <a:pt x="23" y="12"/>
                  </a:lnTo>
                  <a:lnTo>
                    <a:pt x="22" y="12"/>
                  </a:lnTo>
                  <a:lnTo>
                    <a:pt x="23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9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2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2" y="23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8"/>
                  </a:lnTo>
                  <a:lnTo>
                    <a:pt x="20" y="28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30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2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4"/>
                  </a:lnTo>
                  <a:lnTo>
                    <a:pt x="20" y="34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21" y="36"/>
                  </a:lnTo>
                  <a:lnTo>
                    <a:pt x="20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0" y="36"/>
                  </a:lnTo>
                  <a:lnTo>
                    <a:pt x="20" y="37"/>
                  </a:lnTo>
                  <a:lnTo>
                    <a:pt x="19" y="37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8" y="38"/>
                  </a:lnTo>
                  <a:lnTo>
                    <a:pt x="18" y="39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18" y="39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8" y="41"/>
                  </a:lnTo>
                  <a:lnTo>
                    <a:pt x="18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20" y="44"/>
                  </a:lnTo>
                  <a:lnTo>
                    <a:pt x="21" y="44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1" y="44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46"/>
                  </a:lnTo>
                  <a:lnTo>
                    <a:pt x="20" y="46"/>
                  </a:lnTo>
                  <a:lnTo>
                    <a:pt x="20" y="45"/>
                  </a:lnTo>
                  <a:lnTo>
                    <a:pt x="19" y="46"/>
                  </a:lnTo>
                  <a:lnTo>
                    <a:pt x="19" y="46"/>
                  </a:lnTo>
                  <a:lnTo>
                    <a:pt x="18" y="46"/>
                  </a:lnTo>
                  <a:lnTo>
                    <a:pt x="19" y="46"/>
                  </a:lnTo>
                  <a:lnTo>
                    <a:pt x="19" y="47"/>
                  </a:lnTo>
                  <a:lnTo>
                    <a:pt x="18" y="47"/>
                  </a:lnTo>
                  <a:lnTo>
                    <a:pt x="18" y="47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9"/>
                  </a:lnTo>
                  <a:lnTo>
                    <a:pt x="17" y="49"/>
                  </a:lnTo>
                  <a:lnTo>
                    <a:pt x="17" y="49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7" y="51"/>
                  </a:lnTo>
                  <a:lnTo>
                    <a:pt x="17" y="50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2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5"/>
                  </a:lnTo>
                  <a:lnTo>
                    <a:pt x="18" y="55"/>
                  </a:lnTo>
                  <a:lnTo>
                    <a:pt x="17" y="55"/>
                  </a:lnTo>
                  <a:lnTo>
                    <a:pt x="17" y="55"/>
                  </a:lnTo>
                  <a:lnTo>
                    <a:pt x="16" y="55"/>
                  </a:lnTo>
                  <a:lnTo>
                    <a:pt x="16" y="56"/>
                  </a:lnTo>
                  <a:lnTo>
                    <a:pt x="15" y="56"/>
                  </a:lnTo>
                  <a:lnTo>
                    <a:pt x="16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4" y="56"/>
                  </a:lnTo>
                  <a:lnTo>
                    <a:pt x="14" y="57"/>
                  </a:lnTo>
                  <a:lnTo>
                    <a:pt x="14" y="56"/>
                  </a:lnTo>
                  <a:lnTo>
                    <a:pt x="14" y="57"/>
                  </a:lnTo>
                  <a:lnTo>
                    <a:pt x="13" y="57"/>
                  </a:lnTo>
                  <a:lnTo>
                    <a:pt x="13" y="57"/>
                  </a:lnTo>
                  <a:lnTo>
                    <a:pt x="13" y="56"/>
                  </a:lnTo>
                  <a:lnTo>
                    <a:pt x="13" y="57"/>
                  </a:lnTo>
                  <a:lnTo>
                    <a:pt x="13" y="57"/>
                  </a:lnTo>
                  <a:lnTo>
                    <a:pt x="13" y="57"/>
                  </a:lnTo>
                  <a:lnTo>
                    <a:pt x="12" y="56"/>
                  </a:lnTo>
                  <a:lnTo>
                    <a:pt x="11" y="56"/>
                  </a:lnTo>
                  <a:lnTo>
                    <a:pt x="11" y="56"/>
                  </a:lnTo>
                  <a:lnTo>
                    <a:pt x="11" y="56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9" y="56"/>
                  </a:lnTo>
                  <a:lnTo>
                    <a:pt x="9" y="56"/>
                  </a:lnTo>
                  <a:lnTo>
                    <a:pt x="9" y="55"/>
                  </a:lnTo>
                  <a:lnTo>
                    <a:pt x="9" y="56"/>
                  </a:lnTo>
                  <a:lnTo>
                    <a:pt x="8" y="56"/>
                  </a:lnTo>
                  <a:lnTo>
                    <a:pt x="8" y="55"/>
                  </a:lnTo>
                  <a:lnTo>
                    <a:pt x="8" y="56"/>
                  </a:lnTo>
                  <a:lnTo>
                    <a:pt x="8" y="55"/>
                  </a:lnTo>
                  <a:lnTo>
                    <a:pt x="7" y="56"/>
                  </a:lnTo>
                  <a:lnTo>
                    <a:pt x="8" y="56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6" y="57"/>
                  </a:lnTo>
                  <a:lnTo>
                    <a:pt x="6" y="56"/>
                  </a:lnTo>
                  <a:lnTo>
                    <a:pt x="6" y="57"/>
                  </a:lnTo>
                  <a:lnTo>
                    <a:pt x="5" y="57"/>
                  </a:lnTo>
                  <a:lnTo>
                    <a:pt x="5" y="56"/>
                  </a:lnTo>
                  <a:lnTo>
                    <a:pt x="5" y="57"/>
                  </a:lnTo>
                  <a:lnTo>
                    <a:pt x="4" y="57"/>
                  </a:lnTo>
                  <a:lnTo>
                    <a:pt x="4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5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5" y="54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6" y="52"/>
                  </a:lnTo>
                  <a:lnTo>
                    <a:pt x="6" y="51"/>
                  </a:lnTo>
                  <a:lnTo>
                    <a:pt x="6" y="51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4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6" y="41"/>
                  </a:lnTo>
                  <a:lnTo>
                    <a:pt x="6" y="40"/>
                  </a:lnTo>
                  <a:lnTo>
                    <a:pt x="6" y="41"/>
                  </a:lnTo>
                  <a:lnTo>
                    <a:pt x="6" y="41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7" y="41"/>
                  </a:lnTo>
                  <a:lnTo>
                    <a:pt x="6" y="41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7" y="41"/>
                  </a:lnTo>
                  <a:lnTo>
                    <a:pt x="7" y="42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2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9" y="42"/>
                  </a:lnTo>
                  <a:lnTo>
                    <a:pt x="9" y="41"/>
                  </a:lnTo>
                  <a:lnTo>
                    <a:pt x="8" y="41"/>
                  </a:lnTo>
                  <a:lnTo>
                    <a:pt x="8" y="42"/>
                  </a:lnTo>
                  <a:lnTo>
                    <a:pt x="7" y="42"/>
                  </a:lnTo>
                  <a:lnTo>
                    <a:pt x="7" y="41"/>
                  </a:lnTo>
                  <a:lnTo>
                    <a:pt x="7" y="42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7" y="39"/>
                  </a:lnTo>
                  <a:lnTo>
                    <a:pt x="7" y="40"/>
                  </a:lnTo>
                  <a:lnTo>
                    <a:pt x="7" y="39"/>
                  </a:lnTo>
                  <a:lnTo>
                    <a:pt x="7" y="40"/>
                  </a:lnTo>
                  <a:lnTo>
                    <a:pt x="7" y="39"/>
                  </a:lnTo>
                  <a:lnTo>
                    <a:pt x="7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7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5" y="37"/>
                  </a:lnTo>
                  <a:lnTo>
                    <a:pt x="5" y="36"/>
                  </a:lnTo>
                  <a:lnTo>
                    <a:pt x="5" y="37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1" y="38"/>
                  </a:lnTo>
                  <a:lnTo>
                    <a:pt x="2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2" y="35"/>
                  </a:lnTo>
                  <a:lnTo>
                    <a:pt x="1" y="34"/>
                  </a:lnTo>
                  <a:lnTo>
                    <a:pt x="2" y="34"/>
                  </a:lnTo>
                  <a:lnTo>
                    <a:pt x="1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4" y="26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2"/>
                  </a:lnTo>
                  <a:lnTo>
                    <a:pt x="6" y="21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5" name="Freeform 91"/>
            <p:cNvSpPr>
              <a:spLocks noEditPoints="1"/>
            </p:cNvSpPr>
            <p:nvPr/>
          </p:nvSpPr>
          <p:spPr bwMode="auto">
            <a:xfrm>
              <a:off x="5971935" y="3687314"/>
              <a:ext cx="99205" cy="73025"/>
            </a:xfrm>
            <a:custGeom>
              <a:avLst/>
              <a:gdLst>
                <a:gd name="T0" fmla="*/ 61 w 76"/>
                <a:gd name="T1" fmla="*/ 49 h 53"/>
                <a:gd name="T2" fmla="*/ 56 w 76"/>
                <a:gd name="T3" fmla="*/ 47 h 53"/>
                <a:gd name="T4" fmla="*/ 49 w 76"/>
                <a:gd name="T5" fmla="*/ 48 h 53"/>
                <a:gd name="T6" fmla="*/ 45 w 76"/>
                <a:gd name="T7" fmla="*/ 50 h 53"/>
                <a:gd name="T8" fmla="*/ 39 w 76"/>
                <a:gd name="T9" fmla="*/ 52 h 53"/>
                <a:gd name="T10" fmla="*/ 35 w 76"/>
                <a:gd name="T11" fmla="*/ 51 h 53"/>
                <a:gd name="T12" fmla="*/ 30 w 76"/>
                <a:gd name="T13" fmla="*/ 51 h 53"/>
                <a:gd name="T14" fmla="*/ 24 w 76"/>
                <a:gd name="T15" fmla="*/ 50 h 53"/>
                <a:gd name="T16" fmla="*/ 21 w 76"/>
                <a:gd name="T17" fmla="*/ 49 h 53"/>
                <a:gd name="T18" fmla="*/ 19 w 76"/>
                <a:gd name="T19" fmla="*/ 45 h 53"/>
                <a:gd name="T20" fmla="*/ 19 w 76"/>
                <a:gd name="T21" fmla="*/ 42 h 53"/>
                <a:gd name="T22" fmla="*/ 15 w 76"/>
                <a:gd name="T23" fmla="*/ 43 h 53"/>
                <a:gd name="T24" fmla="*/ 11 w 76"/>
                <a:gd name="T25" fmla="*/ 41 h 53"/>
                <a:gd name="T26" fmla="*/ 10 w 76"/>
                <a:gd name="T27" fmla="*/ 38 h 53"/>
                <a:gd name="T28" fmla="*/ 9 w 76"/>
                <a:gd name="T29" fmla="*/ 35 h 53"/>
                <a:gd name="T30" fmla="*/ 6 w 76"/>
                <a:gd name="T31" fmla="*/ 34 h 53"/>
                <a:gd name="T32" fmla="*/ 4 w 76"/>
                <a:gd name="T33" fmla="*/ 30 h 53"/>
                <a:gd name="T34" fmla="*/ 3 w 76"/>
                <a:gd name="T35" fmla="*/ 28 h 53"/>
                <a:gd name="T36" fmla="*/ 1 w 76"/>
                <a:gd name="T37" fmla="*/ 24 h 53"/>
                <a:gd name="T38" fmla="*/ 5 w 76"/>
                <a:gd name="T39" fmla="*/ 23 h 53"/>
                <a:gd name="T40" fmla="*/ 8 w 76"/>
                <a:gd name="T41" fmla="*/ 19 h 53"/>
                <a:gd name="T42" fmla="*/ 10 w 76"/>
                <a:gd name="T43" fmla="*/ 17 h 53"/>
                <a:gd name="T44" fmla="*/ 11 w 76"/>
                <a:gd name="T45" fmla="*/ 13 h 53"/>
                <a:gd name="T46" fmla="*/ 13 w 76"/>
                <a:gd name="T47" fmla="*/ 9 h 53"/>
                <a:gd name="T48" fmla="*/ 16 w 76"/>
                <a:gd name="T49" fmla="*/ 5 h 53"/>
                <a:gd name="T50" fmla="*/ 20 w 76"/>
                <a:gd name="T51" fmla="*/ 4 h 53"/>
                <a:gd name="T52" fmla="*/ 24 w 76"/>
                <a:gd name="T53" fmla="*/ 1 h 53"/>
                <a:gd name="T54" fmla="*/ 28 w 76"/>
                <a:gd name="T55" fmla="*/ 2 h 53"/>
                <a:gd name="T56" fmla="*/ 31 w 76"/>
                <a:gd name="T57" fmla="*/ 4 h 53"/>
                <a:gd name="T58" fmla="*/ 36 w 76"/>
                <a:gd name="T59" fmla="*/ 4 h 53"/>
                <a:gd name="T60" fmla="*/ 39 w 76"/>
                <a:gd name="T61" fmla="*/ 5 h 53"/>
                <a:gd name="T62" fmla="*/ 45 w 76"/>
                <a:gd name="T63" fmla="*/ 3 h 53"/>
                <a:gd name="T64" fmla="*/ 48 w 76"/>
                <a:gd name="T65" fmla="*/ 1 h 53"/>
                <a:gd name="T66" fmla="*/ 52 w 76"/>
                <a:gd name="T67" fmla="*/ 0 h 53"/>
                <a:gd name="T68" fmla="*/ 54 w 76"/>
                <a:gd name="T69" fmla="*/ 1 h 53"/>
                <a:gd name="T70" fmla="*/ 56 w 76"/>
                <a:gd name="T71" fmla="*/ 5 h 53"/>
                <a:gd name="T72" fmla="*/ 58 w 76"/>
                <a:gd name="T73" fmla="*/ 8 h 53"/>
                <a:gd name="T74" fmla="*/ 58 w 76"/>
                <a:gd name="T75" fmla="*/ 10 h 53"/>
                <a:gd name="T76" fmla="*/ 60 w 76"/>
                <a:gd name="T77" fmla="*/ 12 h 53"/>
                <a:gd name="T78" fmla="*/ 62 w 76"/>
                <a:gd name="T79" fmla="*/ 14 h 53"/>
                <a:gd name="T80" fmla="*/ 63 w 76"/>
                <a:gd name="T81" fmla="*/ 17 h 53"/>
                <a:gd name="T82" fmla="*/ 64 w 76"/>
                <a:gd name="T83" fmla="*/ 20 h 53"/>
                <a:gd name="T84" fmla="*/ 63 w 76"/>
                <a:gd name="T85" fmla="*/ 22 h 53"/>
                <a:gd name="T86" fmla="*/ 63 w 76"/>
                <a:gd name="T87" fmla="*/ 23 h 53"/>
                <a:gd name="T88" fmla="*/ 63 w 76"/>
                <a:gd name="T89" fmla="*/ 26 h 53"/>
                <a:gd name="T90" fmla="*/ 63 w 76"/>
                <a:gd name="T91" fmla="*/ 30 h 53"/>
                <a:gd name="T92" fmla="*/ 64 w 76"/>
                <a:gd name="T93" fmla="*/ 33 h 53"/>
                <a:gd name="T94" fmla="*/ 68 w 76"/>
                <a:gd name="T95" fmla="*/ 35 h 53"/>
                <a:gd name="T96" fmla="*/ 68 w 76"/>
                <a:gd name="T97" fmla="*/ 35 h 53"/>
                <a:gd name="T98" fmla="*/ 70 w 76"/>
                <a:gd name="T99" fmla="*/ 33 h 53"/>
                <a:gd name="T100" fmla="*/ 74 w 76"/>
                <a:gd name="T101" fmla="*/ 33 h 53"/>
                <a:gd name="T102" fmla="*/ 75 w 76"/>
                <a:gd name="T103" fmla="*/ 35 h 53"/>
                <a:gd name="T104" fmla="*/ 73 w 76"/>
                <a:gd name="T105" fmla="*/ 37 h 53"/>
                <a:gd name="T106" fmla="*/ 73 w 76"/>
                <a:gd name="T107" fmla="*/ 39 h 53"/>
                <a:gd name="T108" fmla="*/ 69 w 76"/>
                <a:gd name="T109" fmla="*/ 42 h 53"/>
                <a:gd name="T110" fmla="*/ 67 w 76"/>
                <a:gd name="T111" fmla="*/ 46 h 53"/>
                <a:gd name="T112" fmla="*/ 67 w 76"/>
                <a:gd name="T113" fmla="*/ 47 h 53"/>
                <a:gd name="T114" fmla="*/ 73 w 76"/>
                <a:gd name="T115" fmla="*/ 37 h 53"/>
                <a:gd name="T116" fmla="*/ 71 w 76"/>
                <a:gd name="T117" fmla="*/ 36 h 53"/>
                <a:gd name="T118" fmla="*/ 71 w 76"/>
                <a:gd name="T119" fmla="*/ 3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6" h="53">
                  <a:moveTo>
                    <a:pt x="67" y="50"/>
                  </a:moveTo>
                  <a:lnTo>
                    <a:pt x="66" y="50"/>
                  </a:lnTo>
                  <a:lnTo>
                    <a:pt x="67" y="50"/>
                  </a:lnTo>
                  <a:lnTo>
                    <a:pt x="67" y="51"/>
                  </a:lnTo>
                  <a:lnTo>
                    <a:pt x="67" y="52"/>
                  </a:lnTo>
                  <a:lnTo>
                    <a:pt x="65" y="52"/>
                  </a:lnTo>
                  <a:lnTo>
                    <a:pt x="64" y="51"/>
                  </a:lnTo>
                  <a:lnTo>
                    <a:pt x="64" y="51"/>
                  </a:lnTo>
                  <a:lnTo>
                    <a:pt x="63" y="50"/>
                  </a:lnTo>
                  <a:lnTo>
                    <a:pt x="62" y="50"/>
                  </a:lnTo>
                  <a:lnTo>
                    <a:pt x="61" y="49"/>
                  </a:lnTo>
                  <a:lnTo>
                    <a:pt x="61" y="49"/>
                  </a:lnTo>
                  <a:lnTo>
                    <a:pt x="61" y="48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59" y="49"/>
                  </a:lnTo>
                  <a:lnTo>
                    <a:pt x="59" y="48"/>
                  </a:lnTo>
                  <a:lnTo>
                    <a:pt x="58" y="48"/>
                  </a:lnTo>
                  <a:lnTo>
                    <a:pt x="57" y="48"/>
                  </a:lnTo>
                  <a:lnTo>
                    <a:pt x="57" y="48"/>
                  </a:lnTo>
                  <a:lnTo>
                    <a:pt x="57" y="48"/>
                  </a:lnTo>
                  <a:lnTo>
                    <a:pt x="56" y="48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5" y="47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3" y="47"/>
                  </a:lnTo>
                  <a:lnTo>
                    <a:pt x="53" y="47"/>
                  </a:lnTo>
                  <a:lnTo>
                    <a:pt x="52" y="47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1" y="48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9"/>
                  </a:lnTo>
                  <a:lnTo>
                    <a:pt x="47" y="49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6" y="50"/>
                  </a:lnTo>
                  <a:lnTo>
                    <a:pt x="45" y="50"/>
                  </a:lnTo>
                  <a:lnTo>
                    <a:pt x="45" y="50"/>
                  </a:lnTo>
                  <a:lnTo>
                    <a:pt x="45" y="50"/>
                  </a:lnTo>
                  <a:lnTo>
                    <a:pt x="45" y="51"/>
                  </a:lnTo>
                  <a:lnTo>
                    <a:pt x="44" y="51"/>
                  </a:lnTo>
                  <a:lnTo>
                    <a:pt x="44" y="52"/>
                  </a:lnTo>
                  <a:lnTo>
                    <a:pt x="43" y="52"/>
                  </a:lnTo>
                  <a:lnTo>
                    <a:pt x="43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1" y="53"/>
                  </a:lnTo>
                  <a:lnTo>
                    <a:pt x="41" y="53"/>
                  </a:lnTo>
                  <a:lnTo>
                    <a:pt x="40" y="52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5" y="52"/>
                  </a:lnTo>
                  <a:lnTo>
                    <a:pt x="35" y="52"/>
                  </a:lnTo>
                  <a:lnTo>
                    <a:pt x="35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33" y="51"/>
                  </a:lnTo>
                  <a:lnTo>
                    <a:pt x="33" y="52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0" y="52"/>
                  </a:lnTo>
                  <a:lnTo>
                    <a:pt x="30" y="51"/>
                  </a:lnTo>
                  <a:lnTo>
                    <a:pt x="29" y="51"/>
                  </a:lnTo>
                  <a:lnTo>
                    <a:pt x="28" y="51"/>
                  </a:lnTo>
                  <a:lnTo>
                    <a:pt x="28" y="51"/>
                  </a:lnTo>
                  <a:lnTo>
                    <a:pt x="28" y="50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7" y="51"/>
                  </a:lnTo>
                  <a:lnTo>
                    <a:pt x="27" y="50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5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21" y="50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21" y="49"/>
                  </a:lnTo>
                  <a:lnTo>
                    <a:pt x="21" y="48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1" y="48"/>
                  </a:lnTo>
                  <a:lnTo>
                    <a:pt x="21" y="47"/>
                  </a:lnTo>
                  <a:lnTo>
                    <a:pt x="20" y="47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19" y="46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7" y="43"/>
                  </a:lnTo>
                  <a:lnTo>
                    <a:pt x="18" y="43"/>
                  </a:lnTo>
                  <a:lnTo>
                    <a:pt x="18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19" y="42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8" y="41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7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6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14" y="43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3" y="42"/>
                  </a:lnTo>
                  <a:lnTo>
                    <a:pt x="13" y="41"/>
                  </a:lnTo>
                  <a:lnTo>
                    <a:pt x="13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0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8" y="39"/>
                  </a:lnTo>
                  <a:lnTo>
                    <a:pt x="9" y="39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6"/>
                  </a:lnTo>
                  <a:lnTo>
                    <a:pt x="9" y="35"/>
                  </a:lnTo>
                  <a:lnTo>
                    <a:pt x="10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7" y="33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2" y="28"/>
                  </a:lnTo>
                  <a:lnTo>
                    <a:pt x="3" y="28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7" y="23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1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9" y="19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8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3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4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5" y="5"/>
                  </a:lnTo>
                  <a:lnTo>
                    <a:pt x="36" y="4"/>
                  </a:lnTo>
                  <a:lnTo>
                    <a:pt x="36" y="5"/>
                  </a:lnTo>
                  <a:lnTo>
                    <a:pt x="37" y="5"/>
                  </a:lnTo>
                  <a:lnTo>
                    <a:pt x="36" y="5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5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40" y="4"/>
                  </a:lnTo>
                  <a:lnTo>
                    <a:pt x="41" y="4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4" y="3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6" y="3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7" y="2"/>
                  </a:lnTo>
                  <a:lnTo>
                    <a:pt x="47" y="3"/>
                  </a:lnTo>
                  <a:lnTo>
                    <a:pt x="47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0"/>
                  </a:lnTo>
                  <a:lnTo>
                    <a:pt x="49" y="1"/>
                  </a:lnTo>
                  <a:lnTo>
                    <a:pt x="49" y="0"/>
                  </a:lnTo>
                  <a:lnTo>
                    <a:pt x="49" y="1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0"/>
                  </a:lnTo>
                  <a:lnTo>
                    <a:pt x="53" y="1"/>
                  </a:lnTo>
                  <a:lnTo>
                    <a:pt x="54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5" y="2"/>
                  </a:lnTo>
                  <a:lnTo>
                    <a:pt x="54" y="2"/>
                  </a:lnTo>
                  <a:lnTo>
                    <a:pt x="55" y="2"/>
                  </a:lnTo>
                  <a:lnTo>
                    <a:pt x="55" y="3"/>
                  </a:lnTo>
                  <a:lnTo>
                    <a:pt x="55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7"/>
                  </a:lnTo>
                  <a:lnTo>
                    <a:pt x="56" y="7"/>
                  </a:lnTo>
                  <a:lnTo>
                    <a:pt x="57" y="7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7" y="9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10"/>
                  </a:lnTo>
                  <a:lnTo>
                    <a:pt x="58" y="11"/>
                  </a:lnTo>
                  <a:lnTo>
                    <a:pt x="59" y="11"/>
                  </a:lnTo>
                  <a:lnTo>
                    <a:pt x="59" y="11"/>
                  </a:lnTo>
                  <a:lnTo>
                    <a:pt x="59" y="11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60" y="12"/>
                  </a:lnTo>
                  <a:lnTo>
                    <a:pt x="60" y="11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3"/>
                  </a:lnTo>
                  <a:lnTo>
                    <a:pt x="60" y="12"/>
                  </a:lnTo>
                  <a:lnTo>
                    <a:pt x="60" y="13"/>
                  </a:lnTo>
                  <a:lnTo>
                    <a:pt x="61" y="13"/>
                  </a:lnTo>
                  <a:lnTo>
                    <a:pt x="60" y="13"/>
                  </a:lnTo>
                  <a:lnTo>
                    <a:pt x="61" y="13"/>
                  </a:lnTo>
                  <a:lnTo>
                    <a:pt x="61" y="13"/>
                  </a:lnTo>
                  <a:lnTo>
                    <a:pt x="61" y="13"/>
                  </a:lnTo>
                  <a:lnTo>
                    <a:pt x="61" y="14"/>
                  </a:lnTo>
                  <a:lnTo>
                    <a:pt x="62" y="13"/>
                  </a:lnTo>
                  <a:lnTo>
                    <a:pt x="62" y="14"/>
                  </a:lnTo>
                  <a:lnTo>
                    <a:pt x="63" y="14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63" y="16"/>
                  </a:lnTo>
                  <a:lnTo>
                    <a:pt x="63" y="16"/>
                  </a:lnTo>
                  <a:lnTo>
                    <a:pt x="63" y="16"/>
                  </a:lnTo>
                  <a:lnTo>
                    <a:pt x="63" y="17"/>
                  </a:lnTo>
                  <a:lnTo>
                    <a:pt x="63" y="16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64" y="17"/>
                  </a:lnTo>
                  <a:lnTo>
                    <a:pt x="63" y="17"/>
                  </a:lnTo>
                  <a:lnTo>
                    <a:pt x="64" y="17"/>
                  </a:lnTo>
                  <a:lnTo>
                    <a:pt x="64" y="18"/>
                  </a:lnTo>
                  <a:lnTo>
                    <a:pt x="64" y="17"/>
                  </a:lnTo>
                  <a:lnTo>
                    <a:pt x="64" y="18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4" y="20"/>
                  </a:lnTo>
                  <a:lnTo>
                    <a:pt x="64" y="19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64" y="21"/>
                  </a:lnTo>
                  <a:lnTo>
                    <a:pt x="64" y="22"/>
                  </a:lnTo>
                  <a:lnTo>
                    <a:pt x="63" y="22"/>
                  </a:lnTo>
                  <a:lnTo>
                    <a:pt x="64" y="22"/>
                  </a:lnTo>
                  <a:lnTo>
                    <a:pt x="63" y="22"/>
                  </a:lnTo>
                  <a:lnTo>
                    <a:pt x="64" y="22"/>
                  </a:lnTo>
                  <a:lnTo>
                    <a:pt x="63" y="22"/>
                  </a:lnTo>
                  <a:lnTo>
                    <a:pt x="64" y="22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4" y="22"/>
                  </a:lnTo>
                  <a:lnTo>
                    <a:pt x="63" y="22"/>
                  </a:lnTo>
                  <a:lnTo>
                    <a:pt x="63" y="23"/>
                  </a:lnTo>
                  <a:lnTo>
                    <a:pt x="63" y="22"/>
                  </a:lnTo>
                  <a:lnTo>
                    <a:pt x="63" y="23"/>
                  </a:lnTo>
                  <a:lnTo>
                    <a:pt x="63" y="22"/>
                  </a:lnTo>
                  <a:lnTo>
                    <a:pt x="63" y="23"/>
                  </a:lnTo>
                  <a:lnTo>
                    <a:pt x="63" y="23"/>
                  </a:lnTo>
                  <a:lnTo>
                    <a:pt x="63" y="23"/>
                  </a:lnTo>
                  <a:lnTo>
                    <a:pt x="63" y="23"/>
                  </a:lnTo>
                  <a:lnTo>
                    <a:pt x="63" y="23"/>
                  </a:lnTo>
                  <a:lnTo>
                    <a:pt x="63" y="23"/>
                  </a:lnTo>
                  <a:lnTo>
                    <a:pt x="63" y="24"/>
                  </a:lnTo>
                  <a:lnTo>
                    <a:pt x="63" y="23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3" y="25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3" y="27"/>
                  </a:lnTo>
                  <a:lnTo>
                    <a:pt x="63" y="27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63" y="29"/>
                  </a:lnTo>
                  <a:lnTo>
                    <a:pt x="63" y="30"/>
                  </a:lnTo>
                  <a:lnTo>
                    <a:pt x="63" y="30"/>
                  </a:lnTo>
                  <a:lnTo>
                    <a:pt x="63" y="30"/>
                  </a:lnTo>
                  <a:lnTo>
                    <a:pt x="63" y="30"/>
                  </a:lnTo>
                  <a:lnTo>
                    <a:pt x="63" y="30"/>
                  </a:lnTo>
                  <a:lnTo>
                    <a:pt x="63" y="31"/>
                  </a:lnTo>
                  <a:lnTo>
                    <a:pt x="63" y="31"/>
                  </a:lnTo>
                  <a:lnTo>
                    <a:pt x="63" y="30"/>
                  </a:lnTo>
                  <a:lnTo>
                    <a:pt x="63" y="31"/>
                  </a:lnTo>
                  <a:lnTo>
                    <a:pt x="63" y="31"/>
                  </a:lnTo>
                  <a:lnTo>
                    <a:pt x="63" y="3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33"/>
                  </a:lnTo>
                  <a:lnTo>
                    <a:pt x="64" y="33"/>
                  </a:lnTo>
                  <a:lnTo>
                    <a:pt x="64" y="33"/>
                  </a:lnTo>
                  <a:lnTo>
                    <a:pt x="64" y="33"/>
                  </a:lnTo>
                  <a:lnTo>
                    <a:pt x="64" y="34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6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7" y="35"/>
                  </a:lnTo>
                  <a:lnTo>
                    <a:pt x="68" y="34"/>
                  </a:lnTo>
                  <a:lnTo>
                    <a:pt x="68" y="35"/>
                  </a:lnTo>
                  <a:lnTo>
                    <a:pt x="68" y="35"/>
                  </a:lnTo>
                  <a:lnTo>
                    <a:pt x="69" y="35"/>
                  </a:lnTo>
                  <a:lnTo>
                    <a:pt x="69" y="35"/>
                  </a:lnTo>
                  <a:lnTo>
                    <a:pt x="69" y="35"/>
                  </a:lnTo>
                  <a:lnTo>
                    <a:pt x="70" y="35"/>
                  </a:lnTo>
                  <a:lnTo>
                    <a:pt x="70" y="36"/>
                  </a:lnTo>
                  <a:lnTo>
                    <a:pt x="71" y="36"/>
                  </a:lnTo>
                  <a:lnTo>
                    <a:pt x="70" y="36"/>
                  </a:lnTo>
                  <a:lnTo>
                    <a:pt x="70" y="35"/>
                  </a:lnTo>
                  <a:lnTo>
                    <a:pt x="69" y="35"/>
                  </a:lnTo>
                  <a:lnTo>
                    <a:pt x="69" y="35"/>
                  </a:lnTo>
                  <a:lnTo>
                    <a:pt x="69" y="35"/>
                  </a:lnTo>
                  <a:lnTo>
                    <a:pt x="68" y="35"/>
                  </a:lnTo>
                  <a:lnTo>
                    <a:pt x="68" y="35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8" y="33"/>
                  </a:lnTo>
                  <a:lnTo>
                    <a:pt x="68" y="34"/>
                  </a:lnTo>
                  <a:lnTo>
                    <a:pt x="69" y="34"/>
                  </a:lnTo>
                  <a:lnTo>
                    <a:pt x="69" y="34"/>
                  </a:lnTo>
                  <a:lnTo>
                    <a:pt x="69" y="33"/>
                  </a:lnTo>
                  <a:lnTo>
                    <a:pt x="70" y="33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2" y="33"/>
                  </a:lnTo>
                  <a:lnTo>
                    <a:pt x="72" y="32"/>
                  </a:lnTo>
                  <a:lnTo>
                    <a:pt x="72" y="32"/>
                  </a:lnTo>
                  <a:lnTo>
                    <a:pt x="73" y="33"/>
                  </a:lnTo>
                  <a:lnTo>
                    <a:pt x="74" y="33"/>
                  </a:lnTo>
                  <a:lnTo>
                    <a:pt x="73" y="33"/>
                  </a:lnTo>
                  <a:lnTo>
                    <a:pt x="73" y="32"/>
                  </a:lnTo>
                  <a:lnTo>
                    <a:pt x="74" y="32"/>
                  </a:lnTo>
                  <a:lnTo>
                    <a:pt x="74" y="33"/>
                  </a:lnTo>
                  <a:lnTo>
                    <a:pt x="74" y="33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4"/>
                  </a:lnTo>
                  <a:lnTo>
                    <a:pt x="75" y="34"/>
                  </a:lnTo>
                  <a:lnTo>
                    <a:pt x="75" y="35"/>
                  </a:lnTo>
                  <a:lnTo>
                    <a:pt x="75" y="35"/>
                  </a:lnTo>
                  <a:lnTo>
                    <a:pt x="75" y="35"/>
                  </a:lnTo>
                  <a:lnTo>
                    <a:pt x="75" y="35"/>
                  </a:lnTo>
                  <a:lnTo>
                    <a:pt x="74" y="35"/>
                  </a:lnTo>
                  <a:lnTo>
                    <a:pt x="75" y="35"/>
                  </a:lnTo>
                  <a:lnTo>
                    <a:pt x="75" y="35"/>
                  </a:lnTo>
                  <a:lnTo>
                    <a:pt x="76" y="35"/>
                  </a:lnTo>
                  <a:lnTo>
                    <a:pt x="75" y="35"/>
                  </a:lnTo>
                  <a:lnTo>
                    <a:pt x="75" y="36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5" y="38"/>
                  </a:lnTo>
                  <a:lnTo>
                    <a:pt x="75" y="38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37"/>
                  </a:lnTo>
                  <a:lnTo>
                    <a:pt x="73" y="37"/>
                  </a:lnTo>
                  <a:lnTo>
                    <a:pt x="73" y="38"/>
                  </a:lnTo>
                  <a:lnTo>
                    <a:pt x="73" y="37"/>
                  </a:lnTo>
                  <a:lnTo>
                    <a:pt x="74" y="37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5" y="38"/>
                  </a:lnTo>
                  <a:lnTo>
                    <a:pt x="75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3" y="39"/>
                  </a:lnTo>
                  <a:lnTo>
                    <a:pt x="73" y="39"/>
                  </a:lnTo>
                  <a:lnTo>
                    <a:pt x="72" y="39"/>
                  </a:lnTo>
                  <a:lnTo>
                    <a:pt x="72" y="39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71" y="40"/>
                  </a:lnTo>
                  <a:lnTo>
                    <a:pt x="70" y="40"/>
                  </a:lnTo>
                  <a:lnTo>
                    <a:pt x="70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9" y="42"/>
                  </a:lnTo>
                  <a:lnTo>
                    <a:pt x="69" y="42"/>
                  </a:lnTo>
                  <a:lnTo>
                    <a:pt x="68" y="43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7" y="44"/>
                  </a:lnTo>
                  <a:lnTo>
                    <a:pt x="67" y="45"/>
                  </a:lnTo>
                  <a:lnTo>
                    <a:pt x="67" y="45"/>
                  </a:lnTo>
                  <a:lnTo>
                    <a:pt x="67" y="45"/>
                  </a:lnTo>
                  <a:lnTo>
                    <a:pt x="67" y="45"/>
                  </a:lnTo>
                  <a:lnTo>
                    <a:pt x="67" y="45"/>
                  </a:lnTo>
                  <a:lnTo>
                    <a:pt x="67" y="46"/>
                  </a:lnTo>
                  <a:lnTo>
                    <a:pt x="67" y="46"/>
                  </a:lnTo>
                  <a:lnTo>
                    <a:pt x="67" y="46"/>
                  </a:lnTo>
                  <a:lnTo>
                    <a:pt x="67" y="46"/>
                  </a:lnTo>
                  <a:lnTo>
                    <a:pt x="67" y="46"/>
                  </a:lnTo>
                  <a:lnTo>
                    <a:pt x="67" y="47"/>
                  </a:lnTo>
                  <a:lnTo>
                    <a:pt x="67" y="46"/>
                  </a:lnTo>
                  <a:lnTo>
                    <a:pt x="67" y="47"/>
                  </a:lnTo>
                  <a:lnTo>
                    <a:pt x="67" y="47"/>
                  </a:lnTo>
                  <a:lnTo>
                    <a:pt x="67" y="48"/>
                  </a:lnTo>
                  <a:lnTo>
                    <a:pt x="67" y="47"/>
                  </a:lnTo>
                  <a:lnTo>
                    <a:pt x="67" y="48"/>
                  </a:lnTo>
                  <a:lnTo>
                    <a:pt x="67" y="47"/>
                  </a:lnTo>
                  <a:lnTo>
                    <a:pt x="67" y="48"/>
                  </a:lnTo>
                  <a:lnTo>
                    <a:pt x="67" y="47"/>
                  </a:lnTo>
                  <a:lnTo>
                    <a:pt x="67" y="48"/>
                  </a:lnTo>
                  <a:lnTo>
                    <a:pt x="67" y="47"/>
                  </a:lnTo>
                  <a:lnTo>
                    <a:pt x="67" y="48"/>
                  </a:lnTo>
                  <a:lnTo>
                    <a:pt x="67" y="48"/>
                  </a:lnTo>
                  <a:lnTo>
                    <a:pt x="67" y="49"/>
                  </a:lnTo>
                  <a:lnTo>
                    <a:pt x="67" y="49"/>
                  </a:lnTo>
                  <a:lnTo>
                    <a:pt x="67" y="49"/>
                  </a:lnTo>
                  <a:lnTo>
                    <a:pt x="67" y="49"/>
                  </a:lnTo>
                  <a:lnTo>
                    <a:pt x="67" y="50"/>
                  </a:lnTo>
                  <a:lnTo>
                    <a:pt x="67" y="50"/>
                  </a:lnTo>
                  <a:close/>
                  <a:moveTo>
                    <a:pt x="73" y="38"/>
                  </a:moveTo>
                  <a:lnTo>
                    <a:pt x="73" y="37"/>
                  </a:lnTo>
                  <a:lnTo>
                    <a:pt x="73" y="38"/>
                  </a:lnTo>
                  <a:close/>
                  <a:moveTo>
                    <a:pt x="72" y="38"/>
                  </a:moveTo>
                  <a:lnTo>
                    <a:pt x="72" y="37"/>
                  </a:lnTo>
                  <a:lnTo>
                    <a:pt x="72" y="38"/>
                  </a:lnTo>
                  <a:close/>
                  <a:moveTo>
                    <a:pt x="72" y="37"/>
                  </a:moveTo>
                  <a:lnTo>
                    <a:pt x="72" y="37"/>
                  </a:lnTo>
                  <a:lnTo>
                    <a:pt x="72" y="37"/>
                  </a:lnTo>
                  <a:lnTo>
                    <a:pt x="71" y="37"/>
                  </a:lnTo>
                  <a:lnTo>
                    <a:pt x="72" y="37"/>
                  </a:lnTo>
                  <a:lnTo>
                    <a:pt x="72" y="36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2" y="36"/>
                  </a:lnTo>
                  <a:lnTo>
                    <a:pt x="72" y="37"/>
                  </a:lnTo>
                  <a:lnTo>
                    <a:pt x="71" y="37"/>
                  </a:lnTo>
                  <a:lnTo>
                    <a:pt x="72" y="37"/>
                  </a:lnTo>
                  <a:lnTo>
                    <a:pt x="72" y="37"/>
                  </a:lnTo>
                  <a:lnTo>
                    <a:pt x="72" y="37"/>
                  </a:lnTo>
                  <a:lnTo>
                    <a:pt x="72" y="37"/>
                  </a:lnTo>
                  <a:lnTo>
                    <a:pt x="72" y="37"/>
                  </a:lnTo>
                  <a:close/>
                  <a:moveTo>
                    <a:pt x="71" y="36"/>
                  </a:moveTo>
                  <a:lnTo>
                    <a:pt x="71" y="36"/>
                  </a:lnTo>
                  <a:lnTo>
                    <a:pt x="71" y="36"/>
                  </a:lnTo>
                  <a:close/>
                  <a:moveTo>
                    <a:pt x="73" y="38"/>
                  </a:moveTo>
                  <a:lnTo>
                    <a:pt x="72" y="38"/>
                  </a:lnTo>
                  <a:lnTo>
                    <a:pt x="73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6" name="Freeform 92"/>
            <p:cNvSpPr>
              <a:spLocks/>
            </p:cNvSpPr>
            <p:nvPr/>
          </p:nvSpPr>
          <p:spPr bwMode="auto">
            <a:xfrm>
              <a:off x="6068529" y="3741050"/>
              <a:ext cx="1305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0 w 1"/>
                <a:gd name="T10" fmla="*/ 0 w 1"/>
                <a:gd name="T11" fmla="*/ 0 w 1"/>
                <a:gd name="T12" fmla="*/ 0 w 1"/>
                <a:gd name="T13" fmla="*/ 0 w 1"/>
                <a:gd name="T14" fmla="*/ 0 w 1"/>
                <a:gd name="T15" fmla="*/ 0 w 1"/>
                <a:gd name="T16" fmla="*/ 0 w 1"/>
                <a:gd name="T17" fmla="*/ 0 w 1"/>
                <a:gd name="T18" fmla="*/ 0 w 1"/>
                <a:gd name="T19" fmla="*/ 0 w 1"/>
                <a:gd name="T20" fmla="*/ 0 w 1"/>
                <a:gd name="T21" fmla="*/ 0 w 1"/>
                <a:gd name="T22" fmla="*/ 0 w 1"/>
                <a:gd name="T23" fmla="*/ 0 w 1"/>
                <a:gd name="T24" fmla="*/ 0 w 1"/>
                <a:gd name="T25" fmla="*/ 0 w 1"/>
                <a:gd name="T26" fmla="*/ 0 w 1"/>
                <a:gd name="T27" fmla="*/ 0 w 1"/>
                <a:gd name="T28" fmla="*/ 0 w 1"/>
                <a:gd name="T29" fmla="*/ 0 w 1"/>
                <a:gd name="T30" fmla="*/ 0 w 1"/>
                <a:gd name="T31" fmla="*/ 0 w 1"/>
                <a:gd name="T32" fmla="*/ 0 w 1"/>
                <a:gd name="T33" fmla="*/ 0 w 1"/>
                <a:gd name="T34" fmla="*/ 0 w 1"/>
                <a:gd name="T35" fmla="*/ 0 w 1"/>
                <a:gd name="T36" fmla="*/ 0 w 1"/>
                <a:gd name="T37" fmla="*/ 0 w 1"/>
                <a:gd name="T38" fmla="*/ 0 w 1"/>
                <a:gd name="T39" fmla="*/ 1 w 1"/>
                <a:gd name="T40" fmla="*/ 1 w 1"/>
                <a:gd name="T41" fmla="*/ 1 w 1"/>
                <a:gd name="T42" fmla="*/ 0 w 1"/>
                <a:gd name="T4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7" name="Freeform 93"/>
            <p:cNvSpPr>
              <a:spLocks noEditPoints="1"/>
            </p:cNvSpPr>
            <p:nvPr/>
          </p:nvSpPr>
          <p:spPr bwMode="auto">
            <a:xfrm>
              <a:off x="6056782" y="3734160"/>
              <a:ext cx="13053" cy="22045"/>
            </a:xfrm>
            <a:custGeom>
              <a:avLst/>
              <a:gdLst>
                <a:gd name="T0" fmla="*/ 2 w 10"/>
                <a:gd name="T1" fmla="*/ 16 h 16"/>
                <a:gd name="T2" fmla="*/ 2 w 10"/>
                <a:gd name="T3" fmla="*/ 16 h 16"/>
                <a:gd name="T4" fmla="*/ 2 w 10"/>
                <a:gd name="T5" fmla="*/ 16 h 16"/>
                <a:gd name="T6" fmla="*/ 2 w 10"/>
                <a:gd name="T7" fmla="*/ 16 h 16"/>
                <a:gd name="T8" fmla="*/ 2 w 10"/>
                <a:gd name="T9" fmla="*/ 16 h 16"/>
                <a:gd name="T10" fmla="*/ 2 w 10"/>
                <a:gd name="T11" fmla="*/ 13 h 16"/>
                <a:gd name="T12" fmla="*/ 2 w 10"/>
                <a:gd name="T13" fmla="*/ 13 h 16"/>
                <a:gd name="T14" fmla="*/ 2 w 10"/>
                <a:gd name="T15" fmla="*/ 13 h 16"/>
                <a:gd name="T16" fmla="*/ 2 w 10"/>
                <a:gd name="T17" fmla="*/ 13 h 16"/>
                <a:gd name="T18" fmla="*/ 2 w 10"/>
                <a:gd name="T19" fmla="*/ 13 h 16"/>
                <a:gd name="T20" fmla="*/ 2 w 10"/>
                <a:gd name="T21" fmla="*/ 13 h 16"/>
                <a:gd name="T22" fmla="*/ 2 w 10"/>
                <a:gd name="T23" fmla="*/ 13 h 16"/>
                <a:gd name="T24" fmla="*/ 2 w 10"/>
                <a:gd name="T25" fmla="*/ 11 h 16"/>
                <a:gd name="T26" fmla="*/ 2 w 10"/>
                <a:gd name="T27" fmla="*/ 11 h 16"/>
                <a:gd name="T28" fmla="*/ 2 w 10"/>
                <a:gd name="T29" fmla="*/ 11 h 16"/>
                <a:gd name="T30" fmla="*/ 2 w 10"/>
                <a:gd name="T31" fmla="*/ 11 h 16"/>
                <a:gd name="T32" fmla="*/ 2 w 10"/>
                <a:gd name="T33" fmla="*/ 11 h 16"/>
                <a:gd name="T34" fmla="*/ 2 w 10"/>
                <a:gd name="T35" fmla="*/ 11 h 16"/>
                <a:gd name="T36" fmla="*/ 2 w 10"/>
                <a:gd name="T37" fmla="*/ 11 h 16"/>
                <a:gd name="T38" fmla="*/ 2 w 10"/>
                <a:gd name="T39" fmla="*/ 11 h 16"/>
                <a:gd name="T40" fmla="*/ 9 w 10"/>
                <a:gd name="T41" fmla="*/ 5 h 16"/>
                <a:gd name="T42" fmla="*/ 9 w 10"/>
                <a:gd name="T43" fmla="*/ 5 h 16"/>
                <a:gd name="T44" fmla="*/ 9 w 10"/>
                <a:gd name="T45" fmla="*/ 5 h 16"/>
                <a:gd name="T46" fmla="*/ 9 w 10"/>
                <a:gd name="T47" fmla="*/ 5 h 16"/>
                <a:gd name="T48" fmla="*/ 9 w 10"/>
                <a:gd name="T49" fmla="*/ 5 h 16"/>
                <a:gd name="T50" fmla="*/ 9 w 10"/>
                <a:gd name="T51" fmla="*/ 5 h 16"/>
                <a:gd name="T52" fmla="*/ 10 w 10"/>
                <a:gd name="T53" fmla="*/ 5 h 16"/>
                <a:gd name="T54" fmla="*/ 10 w 10"/>
                <a:gd name="T55" fmla="*/ 5 h 16"/>
                <a:gd name="T56" fmla="*/ 10 w 10"/>
                <a:gd name="T57" fmla="*/ 5 h 16"/>
                <a:gd name="T58" fmla="*/ 10 w 10"/>
                <a:gd name="T59" fmla="*/ 5 h 16"/>
                <a:gd name="T60" fmla="*/ 10 w 10"/>
                <a:gd name="T61" fmla="*/ 5 h 16"/>
                <a:gd name="T62" fmla="*/ 10 w 10"/>
                <a:gd name="T63" fmla="*/ 5 h 16"/>
                <a:gd name="T64" fmla="*/ 10 w 10"/>
                <a:gd name="T65" fmla="*/ 5 h 16"/>
                <a:gd name="T66" fmla="*/ 4 w 10"/>
                <a:gd name="T67" fmla="*/ 1 h 16"/>
                <a:gd name="T68" fmla="*/ 4 w 10"/>
                <a:gd name="T69" fmla="*/ 1 h 16"/>
                <a:gd name="T70" fmla="*/ 4 w 10"/>
                <a:gd name="T71" fmla="*/ 1 h 16"/>
                <a:gd name="T72" fmla="*/ 4 w 10"/>
                <a:gd name="T73" fmla="*/ 1 h 16"/>
                <a:gd name="T74" fmla="*/ 4 w 10"/>
                <a:gd name="T75" fmla="*/ 1 h 16"/>
                <a:gd name="T76" fmla="*/ 0 w 10"/>
                <a:gd name="T77" fmla="*/ 0 h 16"/>
                <a:gd name="T78" fmla="*/ 0 w 10"/>
                <a:gd name="T79" fmla="*/ 0 h 16"/>
                <a:gd name="T80" fmla="*/ 0 w 10"/>
                <a:gd name="T81" fmla="*/ 0 h 16"/>
                <a:gd name="T82" fmla="*/ 0 w 10"/>
                <a:gd name="T83" fmla="*/ 0 h 16"/>
                <a:gd name="T84" fmla="*/ 0 w 10"/>
                <a:gd name="T85" fmla="*/ 0 h 16"/>
                <a:gd name="T86" fmla="*/ 0 w 10"/>
                <a:gd name="T8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" h="16">
                  <a:moveTo>
                    <a:pt x="2" y="16"/>
                  </a:move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close/>
                  <a:moveTo>
                    <a:pt x="2" y="13"/>
                  </a:move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close/>
                  <a:moveTo>
                    <a:pt x="2" y="11"/>
                  </a:move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close/>
                  <a:moveTo>
                    <a:pt x="9" y="5"/>
                  </a:move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close/>
                  <a:moveTo>
                    <a:pt x="10" y="5"/>
                  </a:move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close/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8" name="Freeform 94"/>
            <p:cNvSpPr>
              <a:spLocks noEditPoints="1"/>
            </p:cNvSpPr>
            <p:nvPr/>
          </p:nvSpPr>
          <p:spPr bwMode="auto">
            <a:xfrm>
              <a:off x="6358312" y="3057646"/>
              <a:ext cx="1392785" cy="723361"/>
            </a:xfrm>
            <a:custGeom>
              <a:avLst/>
              <a:gdLst>
                <a:gd name="T0" fmla="*/ 1005 w 1067"/>
                <a:gd name="T1" fmla="*/ 202 h 525"/>
                <a:gd name="T2" fmla="*/ 1041 w 1067"/>
                <a:gd name="T3" fmla="*/ 221 h 525"/>
                <a:gd name="T4" fmla="*/ 687 w 1067"/>
                <a:gd name="T5" fmla="*/ 390 h 525"/>
                <a:gd name="T6" fmla="*/ 80 w 1067"/>
                <a:gd name="T7" fmla="*/ 284 h 525"/>
                <a:gd name="T8" fmla="*/ 65 w 1067"/>
                <a:gd name="T9" fmla="*/ 269 h 525"/>
                <a:gd name="T10" fmla="*/ 70 w 1067"/>
                <a:gd name="T11" fmla="*/ 262 h 525"/>
                <a:gd name="T12" fmla="*/ 69 w 1067"/>
                <a:gd name="T13" fmla="*/ 258 h 525"/>
                <a:gd name="T14" fmla="*/ 65 w 1067"/>
                <a:gd name="T15" fmla="*/ 252 h 525"/>
                <a:gd name="T16" fmla="*/ 61 w 1067"/>
                <a:gd name="T17" fmla="*/ 244 h 525"/>
                <a:gd name="T18" fmla="*/ 64 w 1067"/>
                <a:gd name="T19" fmla="*/ 232 h 525"/>
                <a:gd name="T20" fmla="*/ 92 w 1067"/>
                <a:gd name="T21" fmla="*/ 223 h 525"/>
                <a:gd name="T22" fmla="*/ 206 w 1067"/>
                <a:gd name="T23" fmla="*/ 172 h 525"/>
                <a:gd name="T24" fmla="*/ 634 w 1067"/>
                <a:gd name="T25" fmla="*/ 159 h 525"/>
                <a:gd name="T26" fmla="*/ 404 w 1067"/>
                <a:gd name="T27" fmla="*/ 78 h 525"/>
                <a:gd name="T28" fmla="*/ 420 w 1067"/>
                <a:gd name="T29" fmla="*/ 107 h 525"/>
                <a:gd name="T30" fmla="*/ 342 w 1067"/>
                <a:gd name="T31" fmla="*/ 152 h 525"/>
                <a:gd name="T32" fmla="*/ 344 w 1067"/>
                <a:gd name="T33" fmla="*/ 158 h 525"/>
                <a:gd name="T34" fmla="*/ 418 w 1067"/>
                <a:gd name="T35" fmla="*/ 126 h 525"/>
                <a:gd name="T36" fmla="*/ 501 w 1067"/>
                <a:gd name="T37" fmla="*/ 131 h 525"/>
                <a:gd name="T38" fmla="*/ 543 w 1067"/>
                <a:gd name="T39" fmla="*/ 178 h 525"/>
                <a:gd name="T40" fmla="*/ 532 w 1067"/>
                <a:gd name="T41" fmla="*/ 259 h 525"/>
                <a:gd name="T42" fmla="*/ 530 w 1067"/>
                <a:gd name="T43" fmla="*/ 212 h 525"/>
                <a:gd name="T44" fmla="*/ 564 w 1067"/>
                <a:gd name="T45" fmla="*/ 160 h 525"/>
                <a:gd name="T46" fmla="*/ 624 w 1067"/>
                <a:gd name="T47" fmla="*/ 157 h 525"/>
                <a:gd name="T48" fmla="*/ 635 w 1067"/>
                <a:gd name="T49" fmla="*/ 163 h 525"/>
                <a:gd name="T50" fmla="*/ 673 w 1067"/>
                <a:gd name="T51" fmla="*/ 138 h 525"/>
                <a:gd name="T52" fmla="*/ 735 w 1067"/>
                <a:gd name="T53" fmla="*/ 152 h 525"/>
                <a:gd name="T54" fmla="*/ 699 w 1067"/>
                <a:gd name="T55" fmla="*/ 205 h 525"/>
                <a:gd name="T56" fmla="*/ 716 w 1067"/>
                <a:gd name="T57" fmla="*/ 200 h 525"/>
                <a:gd name="T58" fmla="*/ 810 w 1067"/>
                <a:gd name="T59" fmla="*/ 168 h 525"/>
                <a:gd name="T60" fmla="*/ 815 w 1067"/>
                <a:gd name="T61" fmla="*/ 200 h 525"/>
                <a:gd name="T62" fmla="*/ 939 w 1067"/>
                <a:gd name="T63" fmla="*/ 179 h 525"/>
                <a:gd name="T64" fmla="*/ 975 w 1067"/>
                <a:gd name="T65" fmla="*/ 259 h 525"/>
                <a:gd name="T66" fmla="*/ 858 w 1067"/>
                <a:gd name="T67" fmla="*/ 313 h 525"/>
                <a:gd name="T68" fmla="*/ 813 w 1067"/>
                <a:gd name="T69" fmla="*/ 404 h 525"/>
                <a:gd name="T70" fmla="*/ 869 w 1067"/>
                <a:gd name="T71" fmla="*/ 282 h 525"/>
                <a:gd name="T72" fmla="*/ 787 w 1067"/>
                <a:gd name="T73" fmla="*/ 323 h 525"/>
                <a:gd name="T74" fmla="*/ 627 w 1067"/>
                <a:gd name="T75" fmla="*/ 379 h 525"/>
                <a:gd name="T76" fmla="*/ 671 w 1067"/>
                <a:gd name="T77" fmla="*/ 416 h 525"/>
                <a:gd name="T78" fmla="*/ 591 w 1067"/>
                <a:gd name="T79" fmla="*/ 520 h 525"/>
                <a:gd name="T80" fmla="*/ 505 w 1067"/>
                <a:gd name="T81" fmla="*/ 417 h 525"/>
                <a:gd name="T82" fmla="*/ 260 w 1067"/>
                <a:gd name="T83" fmla="*/ 438 h 525"/>
                <a:gd name="T84" fmla="*/ 36 w 1067"/>
                <a:gd name="T85" fmla="*/ 401 h 525"/>
                <a:gd name="T86" fmla="*/ 59 w 1067"/>
                <a:gd name="T87" fmla="*/ 221 h 525"/>
                <a:gd name="T88" fmla="*/ 92 w 1067"/>
                <a:gd name="T89" fmla="*/ 174 h 525"/>
                <a:gd name="T90" fmla="*/ 121 w 1067"/>
                <a:gd name="T91" fmla="*/ 158 h 525"/>
                <a:gd name="T92" fmla="*/ 63 w 1067"/>
                <a:gd name="T93" fmla="*/ 236 h 525"/>
                <a:gd name="T94" fmla="*/ 57 w 1067"/>
                <a:gd name="T95" fmla="*/ 271 h 525"/>
                <a:gd name="T96" fmla="*/ 80 w 1067"/>
                <a:gd name="T97" fmla="*/ 286 h 525"/>
                <a:gd name="T98" fmla="*/ 70 w 1067"/>
                <a:gd name="T99" fmla="*/ 246 h 525"/>
                <a:gd name="T100" fmla="*/ 121 w 1067"/>
                <a:gd name="T101" fmla="*/ 231 h 525"/>
                <a:gd name="T102" fmla="*/ 168 w 1067"/>
                <a:gd name="T103" fmla="*/ 239 h 525"/>
                <a:gd name="T104" fmla="*/ 169 w 1067"/>
                <a:gd name="T105" fmla="*/ 208 h 525"/>
                <a:gd name="T106" fmla="*/ 159 w 1067"/>
                <a:gd name="T107" fmla="*/ 164 h 525"/>
                <a:gd name="T108" fmla="*/ 200 w 1067"/>
                <a:gd name="T109" fmla="*/ 175 h 525"/>
                <a:gd name="T110" fmla="*/ 192 w 1067"/>
                <a:gd name="T111" fmla="*/ 141 h 525"/>
                <a:gd name="T112" fmla="*/ 265 w 1067"/>
                <a:gd name="T113" fmla="*/ 148 h 525"/>
                <a:gd name="T114" fmla="*/ 239 w 1067"/>
                <a:gd name="T115" fmla="*/ 106 h 525"/>
                <a:gd name="T116" fmla="*/ 334 w 1067"/>
                <a:gd name="T117" fmla="*/ 96 h 525"/>
                <a:gd name="T118" fmla="*/ 402 w 1067"/>
                <a:gd name="T119" fmla="*/ 100 h 525"/>
                <a:gd name="T120" fmla="*/ 359 w 1067"/>
                <a:gd name="T121" fmla="*/ 66 h 525"/>
                <a:gd name="T122" fmla="*/ 932 w 1067"/>
                <a:gd name="T123" fmla="*/ 239 h 525"/>
                <a:gd name="T124" fmla="*/ 295 w 1067"/>
                <a:gd name="T125" fmla="*/ 29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7" h="525">
                  <a:moveTo>
                    <a:pt x="1067" y="232"/>
                  </a:moveTo>
                  <a:lnTo>
                    <a:pt x="1066" y="232"/>
                  </a:lnTo>
                  <a:lnTo>
                    <a:pt x="1066" y="232"/>
                  </a:lnTo>
                  <a:lnTo>
                    <a:pt x="1065" y="232"/>
                  </a:lnTo>
                  <a:lnTo>
                    <a:pt x="1065" y="233"/>
                  </a:lnTo>
                  <a:lnTo>
                    <a:pt x="1065" y="232"/>
                  </a:lnTo>
                  <a:lnTo>
                    <a:pt x="1065" y="233"/>
                  </a:lnTo>
                  <a:lnTo>
                    <a:pt x="1065" y="233"/>
                  </a:lnTo>
                  <a:lnTo>
                    <a:pt x="1065" y="233"/>
                  </a:lnTo>
                  <a:lnTo>
                    <a:pt x="1064" y="233"/>
                  </a:lnTo>
                  <a:lnTo>
                    <a:pt x="1063" y="233"/>
                  </a:lnTo>
                  <a:lnTo>
                    <a:pt x="1063" y="234"/>
                  </a:lnTo>
                  <a:lnTo>
                    <a:pt x="1063" y="234"/>
                  </a:lnTo>
                  <a:lnTo>
                    <a:pt x="1063" y="234"/>
                  </a:lnTo>
                  <a:lnTo>
                    <a:pt x="1062" y="234"/>
                  </a:lnTo>
                  <a:lnTo>
                    <a:pt x="1062" y="234"/>
                  </a:lnTo>
                  <a:lnTo>
                    <a:pt x="1062" y="235"/>
                  </a:lnTo>
                  <a:lnTo>
                    <a:pt x="1062" y="234"/>
                  </a:lnTo>
                  <a:lnTo>
                    <a:pt x="1063" y="234"/>
                  </a:lnTo>
                  <a:lnTo>
                    <a:pt x="1063" y="235"/>
                  </a:lnTo>
                  <a:lnTo>
                    <a:pt x="1063" y="236"/>
                  </a:lnTo>
                  <a:lnTo>
                    <a:pt x="1062" y="236"/>
                  </a:lnTo>
                  <a:lnTo>
                    <a:pt x="1062" y="236"/>
                  </a:lnTo>
                  <a:lnTo>
                    <a:pt x="1063" y="236"/>
                  </a:lnTo>
                  <a:lnTo>
                    <a:pt x="1062" y="236"/>
                  </a:lnTo>
                  <a:lnTo>
                    <a:pt x="1062" y="237"/>
                  </a:lnTo>
                  <a:lnTo>
                    <a:pt x="1063" y="237"/>
                  </a:lnTo>
                  <a:lnTo>
                    <a:pt x="1062" y="237"/>
                  </a:lnTo>
                  <a:lnTo>
                    <a:pt x="1063" y="237"/>
                  </a:lnTo>
                  <a:lnTo>
                    <a:pt x="1063" y="237"/>
                  </a:lnTo>
                  <a:lnTo>
                    <a:pt x="1062" y="237"/>
                  </a:lnTo>
                  <a:lnTo>
                    <a:pt x="1063" y="237"/>
                  </a:lnTo>
                  <a:lnTo>
                    <a:pt x="1062" y="237"/>
                  </a:lnTo>
                  <a:lnTo>
                    <a:pt x="1062" y="238"/>
                  </a:lnTo>
                  <a:lnTo>
                    <a:pt x="1062" y="238"/>
                  </a:lnTo>
                  <a:lnTo>
                    <a:pt x="1061" y="238"/>
                  </a:lnTo>
                  <a:lnTo>
                    <a:pt x="1060" y="238"/>
                  </a:lnTo>
                  <a:lnTo>
                    <a:pt x="1060" y="238"/>
                  </a:lnTo>
                  <a:lnTo>
                    <a:pt x="1060" y="237"/>
                  </a:lnTo>
                  <a:lnTo>
                    <a:pt x="1060" y="238"/>
                  </a:lnTo>
                  <a:lnTo>
                    <a:pt x="1060" y="237"/>
                  </a:lnTo>
                  <a:lnTo>
                    <a:pt x="1059" y="237"/>
                  </a:lnTo>
                  <a:lnTo>
                    <a:pt x="1059" y="237"/>
                  </a:lnTo>
                  <a:lnTo>
                    <a:pt x="1059" y="237"/>
                  </a:lnTo>
                  <a:lnTo>
                    <a:pt x="1058" y="237"/>
                  </a:lnTo>
                  <a:lnTo>
                    <a:pt x="1058" y="237"/>
                  </a:lnTo>
                  <a:lnTo>
                    <a:pt x="1057" y="237"/>
                  </a:lnTo>
                  <a:lnTo>
                    <a:pt x="1057" y="236"/>
                  </a:lnTo>
                  <a:lnTo>
                    <a:pt x="1057" y="236"/>
                  </a:lnTo>
                  <a:lnTo>
                    <a:pt x="1056" y="236"/>
                  </a:lnTo>
                  <a:lnTo>
                    <a:pt x="1056" y="236"/>
                  </a:lnTo>
                  <a:lnTo>
                    <a:pt x="1056" y="235"/>
                  </a:lnTo>
                  <a:lnTo>
                    <a:pt x="1055" y="235"/>
                  </a:lnTo>
                  <a:lnTo>
                    <a:pt x="1055" y="235"/>
                  </a:lnTo>
                  <a:lnTo>
                    <a:pt x="1055" y="234"/>
                  </a:lnTo>
                  <a:lnTo>
                    <a:pt x="1055" y="235"/>
                  </a:lnTo>
                  <a:lnTo>
                    <a:pt x="1055" y="235"/>
                  </a:lnTo>
                  <a:lnTo>
                    <a:pt x="1055" y="236"/>
                  </a:lnTo>
                  <a:lnTo>
                    <a:pt x="1056" y="236"/>
                  </a:lnTo>
                  <a:lnTo>
                    <a:pt x="1056" y="236"/>
                  </a:lnTo>
                  <a:lnTo>
                    <a:pt x="1056" y="236"/>
                  </a:lnTo>
                  <a:lnTo>
                    <a:pt x="1056" y="237"/>
                  </a:lnTo>
                  <a:lnTo>
                    <a:pt x="1056" y="237"/>
                  </a:lnTo>
                  <a:lnTo>
                    <a:pt x="1056" y="237"/>
                  </a:lnTo>
                  <a:lnTo>
                    <a:pt x="1057" y="237"/>
                  </a:lnTo>
                  <a:lnTo>
                    <a:pt x="1058" y="237"/>
                  </a:lnTo>
                  <a:lnTo>
                    <a:pt x="1058" y="237"/>
                  </a:lnTo>
                  <a:lnTo>
                    <a:pt x="1058" y="238"/>
                  </a:lnTo>
                  <a:lnTo>
                    <a:pt x="1059" y="238"/>
                  </a:lnTo>
                  <a:lnTo>
                    <a:pt x="1059" y="238"/>
                  </a:lnTo>
                  <a:lnTo>
                    <a:pt x="1059" y="239"/>
                  </a:lnTo>
                  <a:lnTo>
                    <a:pt x="1059" y="240"/>
                  </a:lnTo>
                  <a:lnTo>
                    <a:pt x="1058" y="240"/>
                  </a:lnTo>
                  <a:lnTo>
                    <a:pt x="1058" y="240"/>
                  </a:lnTo>
                  <a:lnTo>
                    <a:pt x="1057" y="240"/>
                  </a:lnTo>
                  <a:lnTo>
                    <a:pt x="1057" y="239"/>
                  </a:lnTo>
                  <a:lnTo>
                    <a:pt x="1056" y="239"/>
                  </a:lnTo>
                  <a:lnTo>
                    <a:pt x="1057" y="239"/>
                  </a:lnTo>
                  <a:lnTo>
                    <a:pt x="1056" y="239"/>
                  </a:lnTo>
                  <a:lnTo>
                    <a:pt x="1056" y="239"/>
                  </a:lnTo>
                  <a:lnTo>
                    <a:pt x="1055" y="239"/>
                  </a:lnTo>
                  <a:lnTo>
                    <a:pt x="1055" y="239"/>
                  </a:lnTo>
                  <a:lnTo>
                    <a:pt x="1054" y="239"/>
                  </a:lnTo>
                  <a:lnTo>
                    <a:pt x="1054" y="239"/>
                  </a:lnTo>
                  <a:lnTo>
                    <a:pt x="1053" y="239"/>
                  </a:lnTo>
                  <a:lnTo>
                    <a:pt x="1054" y="239"/>
                  </a:lnTo>
                  <a:lnTo>
                    <a:pt x="1053" y="239"/>
                  </a:lnTo>
                  <a:lnTo>
                    <a:pt x="1052" y="240"/>
                  </a:lnTo>
                  <a:lnTo>
                    <a:pt x="1051" y="240"/>
                  </a:lnTo>
                  <a:lnTo>
                    <a:pt x="1051" y="240"/>
                  </a:lnTo>
                  <a:lnTo>
                    <a:pt x="1050" y="240"/>
                  </a:lnTo>
                  <a:lnTo>
                    <a:pt x="1051" y="240"/>
                  </a:lnTo>
                  <a:lnTo>
                    <a:pt x="1051" y="240"/>
                  </a:lnTo>
                  <a:lnTo>
                    <a:pt x="1052" y="240"/>
                  </a:lnTo>
                  <a:lnTo>
                    <a:pt x="1052" y="240"/>
                  </a:lnTo>
                  <a:lnTo>
                    <a:pt x="1052" y="239"/>
                  </a:lnTo>
                  <a:lnTo>
                    <a:pt x="1052" y="239"/>
                  </a:lnTo>
                  <a:lnTo>
                    <a:pt x="1051" y="239"/>
                  </a:lnTo>
                  <a:lnTo>
                    <a:pt x="1051" y="239"/>
                  </a:lnTo>
                  <a:lnTo>
                    <a:pt x="1051" y="238"/>
                  </a:lnTo>
                  <a:lnTo>
                    <a:pt x="1050" y="238"/>
                  </a:lnTo>
                  <a:lnTo>
                    <a:pt x="1049" y="238"/>
                  </a:lnTo>
                  <a:lnTo>
                    <a:pt x="1049" y="239"/>
                  </a:lnTo>
                  <a:lnTo>
                    <a:pt x="1049" y="239"/>
                  </a:lnTo>
                  <a:lnTo>
                    <a:pt x="1049" y="238"/>
                  </a:lnTo>
                  <a:lnTo>
                    <a:pt x="1048" y="238"/>
                  </a:lnTo>
                  <a:lnTo>
                    <a:pt x="1049" y="238"/>
                  </a:lnTo>
                  <a:lnTo>
                    <a:pt x="1049" y="238"/>
                  </a:lnTo>
                  <a:lnTo>
                    <a:pt x="1048" y="238"/>
                  </a:lnTo>
                  <a:lnTo>
                    <a:pt x="1048" y="238"/>
                  </a:lnTo>
                  <a:lnTo>
                    <a:pt x="1048" y="237"/>
                  </a:lnTo>
                  <a:lnTo>
                    <a:pt x="1048" y="237"/>
                  </a:lnTo>
                  <a:lnTo>
                    <a:pt x="1048" y="237"/>
                  </a:lnTo>
                  <a:lnTo>
                    <a:pt x="1048" y="237"/>
                  </a:lnTo>
                  <a:lnTo>
                    <a:pt x="1048" y="237"/>
                  </a:lnTo>
                  <a:lnTo>
                    <a:pt x="1048" y="237"/>
                  </a:lnTo>
                  <a:lnTo>
                    <a:pt x="1048" y="237"/>
                  </a:lnTo>
                  <a:lnTo>
                    <a:pt x="1047" y="237"/>
                  </a:lnTo>
                  <a:lnTo>
                    <a:pt x="1047" y="237"/>
                  </a:lnTo>
                  <a:lnTo>
                    <a:pt x="1046" y="237"/>
                  </a:lnTo>
                  <a:lnTo>
                    <a:pt x="1045" y="237"/>
                  </a:lnTo>
                  <a:lnTo>
                    <a:pt x="1045" y="237"/>
                  </a:lnTo>
                  <a:lnTo>
                    <a:pt x="1044" y="237"/>
                  </a:lnTo>
                  <a:lnTo>
                    <a:pt x="1044" y="237"/>
                  </a:lnTo>
                  <a:lnTo>
                    <a:pt x="1044" y="237"/>
                  </a:lnTo>
                  <a:lnTo>
                    <a:pt x="1044" y="237"/>
                  </a:lnTo>
                  <a:lnTo>
                    <a:pt x="1044" y="237"/>
                  </a:lnTo>
                  <a:lnTo>
                    <a:pt x="1044" y="237"/>
                  </a:lnTo>
                  <a:lnTo>
                    <a:pt x="1045" y="237"/>
                  </a:lnTo>
                  <a:lnTo>
                    <a:pt x="1045" y="237"/>
                  </a:lnTo>
                  <a:lnTo>
                    <a:pt x="1045" y="237"/>
                  </a:lnTo>
                  <a:lnTo>
                    <a:pt x="1045" y="237"/>
                  </a:lnTo>
                  <a:lnTo>
                    <a:pt x="1045" y="238"/>
                  </a:lnTo>
                  <a:lnTo>
                    <a:pt x="1046" y="238"/>
                  </a:lnTo>
                  <a:lnTo>
                    <a:pt x="1047" y="238"/>
                  </a:lnTo>
                  <a:lnTo>
                    <a:pt x="1047" y="238"/>
                  </a:lnTo>
                  <a:lnTo>
                    <a:pt x="1047" y="238"/>
                  </a:lnTo>
                  <a:lnTo>
                    <a:pt x="1048" y="238"/>
                  </a:lnTo>
                  <a:lnTo>
                    <a:pt x="1047" y="238"/>
                  </a:lnTo>
                  <a:lnTo>
                    <a:pt x="1047" y="239"/>
                  </a:lnTo>
                  <a:lnTo>
                    <a:pt x="1048" y="239"/>
                  </a:lnTo>
                  <a:lnTo>
                    <a:pt x="1048" y="240"/>
                  </a:lnTo>
                  <a:lnTo>
                    <a:pt x="1048" y="240"/>
                  </a:lnTo>
                  <a:lnTo>
                    <a:pt x="1048" y="240"/>
                  </a:lnTo>
                  <a:lnTo>
                    <a:pt x="1047" y="240"/>
                  </a:lnTo>
                  <a:lnTo>
                    <a:pt x="1047" y="240"/>
                  </a:lnTo>
                  <a:lnTo>
                    <a:pt x="1047" y="240"/>
                  </a:lnTo>
                  <a:lnTo>
                    <a:pt x="1047" y="240"/>
                  </a:lnTo>
                  <a:lnTo>
                    <a:pt x="1047" y="240"/>
                  </a:lnTo>
                  <a:lnTo>
                    <a:pt x="1047" y="240"/>
                  </a:lnTo>
                  <a:lnTo>
                    <a:pt x="1048" y="240"/>
                  </a:lnTo>
                  <a:lnTo>
                    <a:pt x="1048" y="240"/>
                  </a:lnTo>
                  <a:lnTo>
                    <a:pt x="1049" y="240"/>
                  </a:lnTo>
                  <a:lnTo>
                    <a:pt x="1049" y="240"/>
                  </a:lnTo>
                  <a:lnTo>
                    <a:pt x="1049" y="240"/>
                  </a:lnTo>
                  <a:lnTo>
                    <a:pt x="1050" y="240"/>
                  </a:lnTo>
                  <a:lnTo>
                    <a:pt x="1049" y="240"/>
                  </a:lnTo>
                  <a:lnTo>
                    <a:pt x="1049" y="240"/>
                  </a:lnTo>
                  <a:lnTo>
                    <a:pt x="1049" y="241"/>
                  </a:lnTo>
                  <a:lnTo>
                    <a:pt x="1049" y="241"/>
                  </a:lnTo>
                  <a:lnTo>
                    <a:pt x="1049" y="242"/>
                  </a:lnTo>
                  <a:lnTo>
                    <a:pt x="1049" y="243"/>
                  </a:lnTo>
                  <a:lnTo>
                    <a:pt x="1049" y="243"/>
                  </a:lnTo>
                  <a:lnTo>
                    <a:pt x="1048" y="243"/>
                  </a:lnTo>
                  <a:lnTo>
                    <a:pt x="1049" y="243"/>
                  </a:lnTo>
                  <a:lnTo>
                    <a:pt x="1049" y="243"/>
                  </a:lnTo>
                  <a:lnTo>
                    <a:pt x="1049" y="243"/>
                  </a:lnTo>
                  <a:lnTo>
                    <a:pt x="1049" y="243"/>
                  </a:lnTo>
                  <a:lnTo>
                    <a:pt x="1048" y="243"/>
                  </a:lnTo>
                  <a:lnTo>
                    <a:pt x="1048" y="243"/>
                  </a:lnTo>
                  <a:lnTo>
                    <a:pt x="1047" y="243"/>
                  </a:lnTo>
                  <a:lnTo>
                    <a:pt x="1047" y="243"/>
                  </a:lnTo>
                  <a:lnTo>
                    <a:pt x="1047" y="243"/>
                  </a:lnTo>
                  <a:lnTo>
                    <a:pt x="1046" y="243"/>
                  </a:lnTo>
                  <a:lnTo>
                    <a:pt x="1046" y="243"/>
                  </a:lnTo>
                  <a:lnTo>
                    <a:pt x="1045" y="243"/>
                  </a:lnTo>
                  <a:lnTo>
                    <a:pt x="1045" y="243"/>
                  </a:lnTo>
                  <a:lnTo>
                    <a:pt x="1045" y="243"/>
                  </a:lnTo>
                  <a:lnTo>
                    <a:pt x="1045" y="244"/>
                  </a:lnTo>
                  <a:lnTo>
                    <a:pt x="1045" y="243"/>
                  </a:lnTo>
                  <a:lnTo>
                    <a:pt x="1045" y="244"/>
                  </a:lnTo>
                  <a:lnTo>
                    <a:pt x="1045" y="243"/>
                  </a:lnTo>
                  <a:lnTo>
                    <a:pt x="1045" y="244"/>
                  </a:lnTo>
                  <a:lnTo>
                    <a:pt x="1045" y="243"/>
                  </a:lnTo>
                  <a:lnTo>
                    <a:pt x="1045" y="243"/>
                  </a:lnTo>
                  <a:lnTo>
                    <a:pt x="1046" y="244"/>
                  </a:lnTo>
                  <a:lnTo>
                    <a:pt x="1046" y="243"/>
                  </a:lnTo>
                  <a:lnTo>
                    <a:pt x="1046" y="244"/>
                  </a:lnTo>
                  <a:lnTo>
                    <a:pt x="1047" y="243"/>
                  </a:lnTo>
                  <a:lnTo>
                    <a:pt x="1047" y="243"/>
                  </a:lnTo>
                  <a:lnTo>
                    <a:pt x="1048" y="243"/>
                  </a:lnTo>
                  <a:lnTo>
                    <a:pt x="1048" y="243"/>
                  </a:lnTo>
                  <a:lnTo>
                    <a:pt x="1049" y="243"/>
                  </a:lnTo>
                  <a:lnTo>
                    <a:pt x="1048" y="243"/>
                  </a:lnTo>
                  <a:lnTo>
                    <a:pt x="1049" y="243"/>
                  </a:lnTo>
                  <a:lnTo>
                    <a:pt x="1048" y="243"/>
                  </a:lnTo>
                  <a:lnTo>
                    <a:pt x="1049" y="244"/>
                  </a:lnTo>
                  <a:lnTo>
                    <a:pt x="1049" y="243"/>
                  </a:lnTo>
                  <a:lnTo>
                    <a:pt x="1049" y="244"/>
                  </a:lnTo>
                  <a:lnTo>
                    <a:pt x="1049" y="244"/>
                  </a:lnTo>
                  <a:lnTo>
                    <a:pt x="1049" y="244"/>
                  </a:lnTo>
                  <a:lnTo>
                    <a:pt x="1049" y="245"/>
                  </a:lnTo>
                  <a:lnTo>
                    <a:pt x="1050" y="245"/>
                  </a:lnTo>
                  <a:lnTo>
                    <a:pt x="1049" y="245"/>
                  </a:lnTo>
                  <a:lnTo>
                    <a:pt x="1049" y="246"/>
                  </a:lnTo>
                  <a:lnTo>
                    <a:pt x="1048" y="247"/>
                  </a:lnTo>
                  <a:lnTo>
                    <a:pt x="1048" y="247"/>
                  </a:lnTo>
                  <a:lnTo>
                    <a:pt x="1048" y="247"/>
                  </a:lnTo>
                  <a:lnTo>
                    <a:pt x="1047" y="247"/>
                  </a:lnTo>
                  <a:lnTo>
                    <a:pt x="1047" y="247"/>
                  </a:lnTo>
                  <a:lnTo>
                    <a:pt x="1047" y="248"/>
                  </a:lnTo>
                  <a:lnTo>
                    <a:pt x="1046" y="248"/>
                  </a:lnTo>
                  <a:lnTo>
                    <a:pt x="1045" y="248"/>
                  </a:lnTo>
                  <a:lnTo>
                    <a:pt x="1046" y="248"/>
                  </a:lnTo>
                  <a:lnTo>
                    <a:pt x="1047" y="248"/>
                  </a:lnTo>
                  <a:lnTo>
                    <a:pt x="1047" y="247"/>
                  </a:lnTo>
                  <a:lnTo>
                    <a:pt x="1046" y="247"/>
                  </a:lnTo>
                  <a:lnTo>
                    <a:pt x="1046" y="248"/>
                  </a:lnTo>
                  <a:lnTo>
                    <a:pt x="1045" y="248"/>
                  </a:lnTo>
                  <a:lnTo>
                    <a:pt x="1045" y="248"/>
                  </a:lnTo>
                  <a:lnTo>
                    <a:pt x="1045" y="248"/>
                  </a:lnTo>
                  <a:lnTo>
                    <a:pt x="1044" y="248"/>
                  </a:lnTo>
                  <a:lnTo>
                    <a:pt x="1044" y="248"/>
                  </a:lnTo>
                  <a:lnTo>
                    <a:pt x="1043" y="248"/>
                  </a:lnTo>
                  <a:lnTo>
                    <a:pt x="1043" y="248"/>
                  </a:lnTo>
                  <a:lnTo>
                    <a:pt x="1042" y="248"/>
                  </a:lnTo>
                  <a:lnTo>
                    <a:pt x="1042" y="249"/>
                  </a:lnTo>
                  <a:lnTo>
                    <a:pt x="1041" y="249"/>
                  </a:lnTo>
                  <a:lnTo>
                    <a:pt x="1041" y="249"/>
                  </a:lnTo>
                  <a:lnTo>
                    <a:pt x="1041" y="249"/>
                  </a:lnTo>
                  <a:lnTo>
                    <a:pt x="1042" y="249"/>
                  </a:lnTo>
                  <a:lnTo>
                    <a:pt x="1042" y="249"/>
                  </a:lnTo>
                  <a:lnTo>
                    <a:pt x="1043" y="249"/>
                  </a:lnTo>
                  <a:lnTo>
                    <a:pt x="1043" y="249"/>
                  </a:lnTo>
                  <a:lnTo>
                    <a:pt x="1043" y="248"/>
                  </a:lnTo>
                  <a:lnTo>
                    <a:pt x="1043" y="249"/>
                  </a:lnTo>
                  <a:lnTo>
                    <a:pt x="1044" y="249"/>
                  </a:lnTo>
                  <a:lnTo>
                    <a:pt x="1044" y="249"/>
                  </a:lnTo>
                  <a:lnTo>
                    <a:pt x="1044" y="249"/>
                  </a:lnTo>
                  <a:lnTo>
                    <a:pt x="1044" y="250"/>
                  </a:lnTo>
                  <a:lnTo>
                    <a:pt x="1044" y="250"/>
                  </a:lnTo>
                  <a:lnTo>
                    <a:pt x="1044" y="251"/>
                  </a:lnTo>
                  <a:lnTo>
                    <a:pt x="1043" y="251"/>
                  </a:lnTo>
                  <a:lnTo>
                    <a:pt x="1043" y="251"/>
                  </a:lnTo>
                  <a:lnTo>
                    <a:pt x="1042" y="251"/>
                  </a:lnTo>
                  <a:lnTo>
                    <a:pt x="1042" y="251"/>
                  </a:lnTo>
                  <a:lnTo>
                    <a:pt x="1043" y="251"/>
                  </a:lnTo>
                  <a:lnTo>
                    <a:pt x="1043" y="251"/>
                  </a:lnTo>
                  <a:lnTo>
                    <a:pt x="1043" y="251"/>
                  </a:lnTo>
                  <a:lnTo>
                    <a:pt x="1043" y="251"/>
                  </a:lnTo>
                  <a:lnTo>
                    <a:pt x="1043" y="251"/>
                  </a:lnTo>
                  <a:lnTo>
                    <a:pt x="1044" y="251"/>
                  </a:lnTo>
                  <a:lnTo>
                    <a:pt x="1044" y="251"/>
                  </a:lnTo>
                  <a:lnTo>
                    <a:pt x="1043" y="251"/>
                  </a:lnTo>
                  <a:lnTo>
                    <a:pt x="1044" y="252"/>
                  </a:lnTo>
                  <a:lnTo>
                    <a:pt x="1043" y="251"/>
                  </a:lnTo>
                  <a:lnTo>
                    <a:pt x="1043" y="252"/>
                  </a:lnTo>
                  <a:lnTo>
                    <a:pt x="1043" y="252"/>
                  </a:lnTo>
                  <a:lnTo>
                    <a:pt x="1043" y="252"/>
                  </a:lnTo>
                  <a:lnTo>
                    <a:pt x="1043" y="252"/>
                  </a:lnTo>
                  <a:lnTo>
                    <a:pt x="1043" y="252"/>
                  </a:lnTo>
                  <a:lnTo>
                    <a:pt x="1044" y="252"/>
                  </a:lnTo>
                  <a:lnTo>
                    <a:pt x="1044" y="251"/>
                  </a:lnTo>
                  <a:lnTo>
                    <a:pt x="1044" y="251"/>
                  </a:lnTo>
                  <a:lnTo>
                    <a:pt x="1044" y="252"/>
                  </a:lnTo>
                  <a:lnTo>
                    <a:pt x="1045" y="252"/>
                  </a:lnTo>
                  <a:lnTo>
                    <a:pt x="1045" y="252"/>
                  </a:lnTo>
                  <a:lnTo>
                    <a:pt x="1045" y="252"/>
                  </a:lnTo>
                  <a:lnTo>
                    <a:pt x="1046" y="252"/>
                  </a:lnTo>
                  <a:lnTo>
                    <a:pt x="1047" y="252"/>
                  </a:lnTo>
                  <a:lnTo>
                    <a:pt x="1047" y="252"/>
                  </a:lnTo>
                  <a:lnTo>
                    <a:pt x="1047" y="253"/>
                  </a:lnTo>
                  <a:lnTo>
                    <a:pt x="1048" y="254"/>
                  </a:lnTo>
                  <a:lnTo>
                    <a:pt x="1048" y="254"/>
                  </a:lnTo>
                  <a:lnTo>
                    <a:pt x="1049" y="254"/>
                  </a:lnTo>
                  <a:lnTo>
                    <a:pt x="1047" y="254"/>
                  </a:lnTo>
                  <a:lnTo>
                    <a:pt x="1047" y="255"/>
                  </a:lnTo>
                  <a:lnTo>
                    <a:pt x="1046" y="255"/>
                  </a:lnTo>
                  <a:lnTo>
                    <a:pt x="1045" y="255"/>
                  </a:lnTo>
                  <a:lnTo>
                    <a:pt x="1045" y="255"/>
                  </a:lnTo>
                  <a:lnTo>
                    <a:pt x="1045" y="254"/>
                  </a:lnTo>
                  <a:lnTo>
                    <a:pt x="1045" y="254"/>
                  </a:lnTo>
                  <a:lnTo>
                    <a:pt x="1044" y="254"/>
                  </a:lnTo>
                  <a:lnTo>
                    <a:pt x="1044" y="253"/>
                  </a:lnTo>
                  <a:lnTo>
                    <a:pt x="1044" y="253"/>
                  </a:lnTo>
                  <a:lnTo>
                    <a:pt x="1043" y="253"/>
                  </a:lnTo>
                  <a:lnTo>
                    <a:pt x="1043" y="254"/>
                  </a:lnTo>
                  <a:lnTo>
                    <a:pt x="1044" y="254"/>
                  </a:lnTo>
                  <a:lnTo>
                    <a:pt x="1043" y="254"/>
                  </a:lnTo>
                  <a:lnTo>
                    <a:pt x="1043" y="253"/>
                  </a:lnTo>
                  <a:lnTo>
                    <a:pt x="1043" y="253"/>
                  </a:lnTo>
                  <a:lnTo>
                    <a:pt x="1043" y="254"/>
                  </a:lnTo>
                  <a:lnTo>
                    <a:pt x="1042" y="254"/>
                  </a:lnTo>
                  <a:lnTo>
                    <a:pt x="1043" y="254"/>
                  </a:lnTo>
                  <a:lnTo>
                    <a:pt x="1043" y="254"/>
                  </a:lnTo>
                  <a:lnTo>
                    <a:pt x="1043" y="254"/>
                  </a:lnTo>
                  <a:lnTo>
                    <a:pt x="1043" y="254"/>
                  </a:lnTo>
                  <a:lnTo>
                    <a:pt x="1044" y="254"/>
                  </a:lnTo>
                  <a:lnTo>
                    <a:pt x="1044" y="254"/>
                  </a:lnTo>
                  <a:lnTo>
                    <a:pt x="1044" y="254"/>
                  </a:lnTo>
                  <a:lnTo>
                    <a:pt x="1044" y="254"/>
                  </a:lnTo>
                  <a:lnTo>
                    <a:pt x="1044" y="255"/>
                  </a:lnTo>
                  <a:lnTo>
                    <a:pt x="1044" y="255"/>
                  </a:lnTo>
                  <a:lnTo>
                    <a:pt x="1044" y="255"/>
                  </a:lnTo>
                  <a:lnTo>
                    <a:pt x="1044" y="256"/>
                  </a:lnTo>
                  <a:lnTo>
                    <a:pt x="1043" y="256"/>
                  </a:lnTo>
                  <a:lnTo>
                    <a:pt x="1043" y="256"/>
                  </a:lnTo>
                  <a:lnTo>
                    <a:pt x="1043" y="256"/>
                  </a:lnTo>
                  <a:lnTo>
                    <a:pt x="1042" y="256"/>
                  </a:lnTo>
                  <a:lnTo>
                    <a:pt x="1041" y="256"/>
                  </a:lnTo>
                  <a:lnTo>
                    <a:pt x="1041" y="256"/>
                  </a:lnTo>
                  <a:lnTo>
                    <a:pt x="1040" y="256"/>
                  </a:lnTo>
                  <a:lnTo>
                    <a:pt x="1040" y="256"/>
                  </a:lnTo>
                  <a:lnTo>
                    <a:pt x="1040" y="255"/>
                  </a:lnTo>
                  <a:lnTo>
                    <a:pt x="1040" y="255"/>
                  </a:lnTo>
                  <a:lnTo>
                    <a:pt x="1040" y="255"/>
                  </a:lnTo>
                  <a:lnTo>
                    <a:pt x="1040" y="255"/>
                  </a:lnTo>
                  <a:lnTo>
                    <a:pt x="1040" y="255"/>
                  </a:lnTo>
                  <a:lnTo>
                    <a:pt x="1040" y="254"/>
                  </a:lnTo>
                  <a:lnTo>
                    <a:pt x="1040" y="255"/>
                  </a:lnTo>
                  <a:lnTo>
                    <a:pt x="1041" y="255"/>
                  </a:lnTo>
                  <a:lnTo>
                    <a:pt x="1041" y="254"/>
                  </a:lnTo>
                  <a:lnTo>
                    <a:pt x="1041" y="254"/>
                  </a:lnTo>
                  <a:lnTo>
                    <a:pt x="1041" y="254"/>
                  </a:lnTo>
                  <a:lnTo>
                    <a:pt x="1041" y="254"/>
                  </a:lnTo>
                  <a:lnTo>
                    <a:pt x="1041" y="254"/>
                  </a:lnTo>
                  <a:lnTo>
                    <a:pt x="1041" y="254"/>
                  </a:lnTo>
                  <a:lnTo>
                    <a:pt x="1040" y="254"/>
                  </a:lnTo>
                  <a:lnTo>
                    <a:pt x="1040" y="254"/>
                  </a:lnTo>
                  <a:lnTo>
                    <a:pt x="1041" y="254"/>
                  </a:lnTo>
                  <a:lnTo>
                    <a:pt x="1041" y="253"/>
                  </a:lnTo>
                  <a:lnTo>
                    <a:pt x="1041" y="254"/>
                  </a:lnTo>
                  <a:lnTo>
                    <a:pt x="1041" y="253"/>
                  </a:lnTo>
                  <a:lnTo>
                    <a:pt x="1040" y="253"/>
                  </a:lnTo>
                  <a:lnTo>
                    <a:pt x="1040" y="252"/>
                  </a:lnTo>
                  <a:lnTo>
                    <a:pt x="1040" y="252"/>
                  </a:lnTo>
                  <a:lnTo>
                    <a:pt x="1040" y="252"/>
                  </a:lnTo>
                  <a:lnTo>
                    <a:pt x="1040" y="252"/>
                  </a:lnTo>
                  <a:lnTo>
                    <a:pt x="1040" y="252"/>
                  </a:lnTo>
                  <a:lnTo>
                    <a:pt x="1040" y="252"/>
                  </a:lnTo>
                  <a:lnTo>
                    <a:pt x="1040" y="253"/>
                  </a:lnTo>
                  <a:lnTo>
                    <a:pt x="1040" y="253"/>
                  </a:lnTo>
                  <a:lnTo>
                    <a:pt x="1040" y="254"/>
                  </a:lnTo>
                  <a:lnTo>
                    <a:pt x="1040" y="254"/>
                  </a:lnTo>
                  <a:lnTo>
                    <a:pt x="1040" y="254"/>
                  </a:lnTo>
                  <a:lnTo>
                    <a:pt x="1040" y="255"/>
                  </a:lnTo>
                  <a:lnTo>
                    <a:pt x="1039" y="255"/>
                  </a:lnTo>
                  <a:lnTo>
                    <a:pt x="1039" y="255"/>
                  </a:lnTo>
                  <a:lnTo>
                    <a:pt x="1039" y="255"/>
                  </a:lnTo>
                  <a:lnTo>
                    <a:pt x="1038" y="255"/>
                  </a:lnTo>
                  <a:lnTo>
                    <a:pt x="1037" y="255"/>
                  </a:lnTo>
                  <a:lnTo>
                    <a:pt x="1037" y="256"/>
                  </a:lnTo>
                  <a:lnTo>
                    <a:pt x="1037" y="255"/>
                  </a:lnTo>
                  <a:lnTo>
                    <a:pt x="1037" y="255"/>
                  </a:lnTo>
                  <a:lnTo>
                    <a:pt x="1036" y="255"/>
                  </a:lnTo>
                  <a:lnTo>
                    <a:pt x="1036" y="255"/>
                  </a:lnTo>
                  <a:lnTo>
                    <a:pt x="1035" y="255"/>
                  </a:lnTo>
                  <a:lnTo>
                    <a:pt x="1035" y="254"/>
                  </a:lnTo>
                  <a:lnTo>
                    <a:pt x="1034" y="254"/>
                  </a:lnTo>
                  <a:lnTo>
                    <a:pt x="1034" y="254"/>
                  </a:lnTo>
                  <a:lnTo>
                    <a:pt x="1034" y="254"/>
                  </a:lnTo>
                  <a:lnTo>
                    <a:pt x="1034" y="253"/>
                  </a:lnTo>
                  <a:lnTo>
                    <a:pt x="1034" y="252"/>
                  </a:lnTo>
                  <a:lnTo>
                    <a:pt x="1033" y="252"/>
                  </a:lnTo>
                  <a:lnTo>
                    <a:pt x="1033" y="252"/>
                  </a:lnTo>
                  <a:lnTo>
                    <a:pt x="1033" y="252"/>
                  </a:lnTo>
                  <a:lnTo>
                    <a:pt x="1032" y="251"/>
                  </a:lnTo>
                  <a:lnTo>
                    <a:pt x="1031" y="251"/>
                  </a:lnTo>
                  <a:lnTo>
                    <a:pt x="1031" y="251"/>
                  </a:lnTo>
                  <a:lnTo>
                    <a:pt x="1030" y="251"/>
                  </a:lnTo>
                  <a:lnTo>
                    <a:pt x="1030" y="251"/>
                  </a:lnTo>
                  <a:lnTo>
                    <a:pt x="1029" y="250"/>
                  </a:lnTo>
                  <a:lnTo>
                    <a:pt x="1029" y="250"/>
                  </a:lnTo>
                  <a:lnTo>
                    <a:pt x="1028" y="249"/>
                  </a:lnTo>
                  <a:lnTo>
                    <a:pt x="1028" y="249"/>
                  </a:lnTo>
                  <a:lnTo>
                    <a:pt x="1027" y="249"/>
                  </a:lnTo>
                  <a:lnTo>
                    <a:pt x="1026" y="249"/>
                  </a:lnTo>
                  <a:lnTo>
                    <a:pt x="1026" y="249"/>
                  </a:lnTo>
                  <a:lnTo>
                    <a:pt x="1025" y="249"/>
                  </a:lnTo>
                  <a:lnTo>
                    <a:pt x="1025" y="249"/>
                  </a:lnTo>
                  <a:lnTo>
                    <a:pt x="1024" y="249"/>
                  </a:lnTo>
                  <a:lnTo>
                    <a:pt x="1023" y="249"/>
                  </a:lnTo>
                  <a:lnTo>
                    <a:pt x="1023" y="249"/>
                  </a:lnTo>
                  <a:lnTo>
                    <a:pt x="1023" y="249"/>
                  </a:lnTo>
                  <a:lnTo>
                    <a:pt x="1023" y="249"/>
                  </a:lnTo>
                  <a:lnTo>
                    <a:pt x="1023" y="249"/>
                  </a:lnTo>
                  <a:lnTo>
                    <a:pt x="1023" y="249"/>
                  </a:lnTo>
                  <a:lnTo>
                    <a:pt x="1023" y="248"/>
                  </a:lnTo>
                  <a:lnTo>
                    <a:pt x="1023" y="249"/>
                  </a:lnTo>
                  <a:lnTo>
                    <a:pt x="1023" y="248"/>
                  </a:lnTo>
                  <a:lnTo>
                    <a:pt x="1023" y="248"/>
                  </a:lnTo>
                  <a:lnTo>
                    <a:pt x="1022" y="248"/>
                  </a:lnTo>
                  <a:lnTo>
                    <a:pt x="1022" y="248"/>
                  </a:lnTo>
                  <a:lnTo>
                    <a:pt x="1022" y="248"/>
                  </a:lnTo>
                  <a:lnTo>
                    <a:pt x="1021" y="247"/>
                  </a:lnTo>
                  <a:lnTo>
                    <a:pt x="1021" y="247"/>
                  </a:lnTo>
                  <a:lnTo>
                    <a:pt x="1020" y="247"/>
                  </a:lnTo>
                  <a:lnTo>
                    <a:pt x="1020" y="247"/>
                  </a:lnTo>
                  <a:lnTo>
                    <a:pt x="1019" y="247"/>
                  </a:lnTo>
                  <a:lnTo>
                    <a:pt x="1019" y="246"/>
                  </a:lnTo>
                  <a:lnTo>
                    <a:pt x="1020" y="246"/>
                  </a:lnTo>
                  <a:lnTo>
                    <a:pt x="1020" y="245"/>
                  </a:lnTo>
                  <a:lnTo>
                    <a:pt x="1020" y="245"/>
                  </a:lnTo>
                  <a:lnTo>
                    <a:pt x="1021" y="244"/>
                  </a:lnTo>
                  <a:lnTo>
                    <a:pt x="1020" y="244"/>
                  </a:lnTo>
                  <a:lnTo>
                    <a:pt x="1019" y="243"/>
                  </a:lnTo>
                  <a:lnTo>
                    <a:pt x="1019" y="243"/>
                  </a:lnTo>
                  <a:lnTo>
                    <a:pt x="1019" y="242"/>
                  </a:lnTo>
                  <a:lnTo>
                    <a:pt x="1019" y="241"/>
                  </a:lnTo>
                  <a:lnTo>
                    <a:pt x="1018" y="241"/>
                  </a:lnTo>
                  <a:lnTo>
                    <a:pt x="1018" y="241"/>
                  </a:lnTo>
                  <a:lnTo>
                    <a:pt x="1018" y="241"/>
                  </a:lnTo>
                  <a:lnTo>
                    <a:pt x="1019" y="241"/>
                  </a:lnTo>
                  <a:lnTo>
                    <a:pt x="1019" y="242"/>
                  </a:lnTo>
                  <a:lnTo>
                    <a:pt x="1019" y="242"/>
                  </a:lnTo>
                  <a:lnTo>
                    <a:pt x="1019" y="243"/>
                  </a:lnTo>
                  <a:lnTo>
                    <a:pt x="1019" y="242"/>
                  </a:lnTo>
                  <a:lnTo>
                    <a:pt x="1019" y="242"/>
                  </a:lnTo>
                  <a:lnTo>
                    <a:pt x="1019" y="241"/>
                  </a:lnTo>
                  <a:lnTo>
                    <a:pt x="1019" y="241"/>
                  </a:lnTo>
                  <a:lnTo>
                    <a:pt x="1019" y="241"/>
                  </a:lnTo>
                  <a:lnTo>
                    <a:pt x="1019" y="241"/>
                  </a:lnTo>
                  <a:lnTo>
                    <a:pt x="1019" y="240"/>
                  </a:lnTo>
                  <a:lnTo>
                    <a:pt x="1018" y="240"/>
                  </a:lnTo>
                  <a:lnTo>
                    <a:pt x="1018" y="240"/>
                  </a:lnTo>
                  <a:lnTo>
                    <a:pt x="1018" y="240"/>
                  </a:lnTo>
                  <a:lnTo>
                    <a:pt x="1018" y="240"/>
                  </a:lnTo>
                  <a:lnTo>
                    <a:pt x="1019" y="240"/>
                  </a:lnTo>
                  <a:lnTo>
                    <a:pt x="1018" y="240"/>
                  </a:lnTo>
                  <a:lnTo>
                    <a:pt x="1018" y="240"/>
                  </a:lnTo>
                  <a:lnTo>
                    <a:pt x="1018" y="240"/>
                  </a:lnTo>
                  <a:lnTo>
                    <a:pt x="1018" y="240"/>
                  </a:lnTo>
                  <a:lnTo>
                    <a:pt x="1018" y="240"/>
                  </a:lnTo>
                  <a:lnTo>
                    <a:pt x="1018" y="240"/>
                  </a:lnTo>
                  <a:lnTo>
                    <a:pt x="1018" y="240"/>
                  </a:lnTo>
                  <a:lnTo>
                    <a:pt x="1016" y="240"/>
                  </a:lnTo>
                  <a:lnTo>
                    <a:pt x="1015" y="239"/>
                  </a:lnTo>
                  <a:lnTo>
                    <a:pt x="1014" y="238"/>
                  </a:lnTo>
                  <a:lnTo>
                    <a:pt x="1013" y="238"/>
                  </a:lnTo>
                  <a:lnTo>
                    <a:pt x="1012" y="238"/>
                  </a:lnTo>
                  <a:lnTo>
                    <a:pt x="1011" y="238"/>
                  </a:lnTo>
                  <a:lnTo>
                    <a:pt x="1011" y="238"/>
                  </a:lnTo>
                  <a:lnTo>
                    <a:pt x="1010" y="238"/>
                  </a:lnTo>
                  <a:lnTo>
                    <a:pt x="1010" y="238"/>
                  </a:lnTo>
                  <a:lnTo>
                    <a:pt x="1009" y="238"/>
                  </a:lnTo>
                  <a:lnTo>
                    <a:pt x="1010" y="238"/>
                  </a:lnTo>
                  <a:lnTo>
                    <a:pt x="1010" y="238"/>
                  </a:lnTo>
                  <a:lnTo>
                    <a:pt x="1011" y="238"/>
                  </a:lnTo>
                  <a:lnTo>
                    <a:pt x="1011" y="238"/>
                  </a:lnTo>
                  <a:lnTo>
                    <a:pt x="1012" y="238"/>
                  </a:lnTo>
                  <a:lnTo>
                    <a:pt x="1011" y="238"/>
                  </a:lnTo>
                  <a:lnTo>
                    <a:pt x="1011" y="238"/>
                  </a:lnTo>
                  <a:lnTo>
                    <a:pt x="1010" y="237"/>
                  </a:lnTo>
                  <a:lnTo>
                    <a:pt x="1011" y="237"/>
                  </a:lnTo>
                  <a:lnTo>
                    <a:pt x="1010" y="237"/>
                  </a:lnTo>
                  <a:lnTo>
                    <a:pt x="1011" y="237"/>
                  </a:lnTo>
                  <a:lnTo>
                    <a:pt x="1011" y="237"/>
                  </a:lnTo>
                  <a:lnTo>
                    <a:pt x="1011" y="237"/>
                  </a:lnTo>
                  <a:lnTo>
                    <a:pt x="1010" y="237"/>
                  </a:lnTo>
                  <a:lnTo>
                    <a:pt x="1010" y="238"/>
                  </a:lnTo>
                  <a:lnTo>
                    <a:pt x="1010" y="238"/>
                  </a:lnTo>
                  <a:lnTo>
                    <a:pt x="1009" y="238"/>
                  </a:lnTo>
                  <a:lnTo>
                    <a:pt x="1009" y="238"/>
                  </a:lnTo>
                  <a:lnTo>
                    <a:pt x="1008" y="238"/>
                  </a:lnTo>
                  <a:lnTo>
                    <a:pt x="1008" y="239"/>
                  </a:lnTo>
                  <a:lnTo>
                    <a:pt x="1008" y="239"/>
                  </a:lnTo>
                  <a:lnTo>
                    <a:pt x="1008" y="240"/>
                  </a:lnTo>
                  <a:lnTo>
                    <a:pt x="1007" y="240"/>
                  </a:lnTo>
                  <a:lnTo>
                    <a:pt x="1007" y="240"/>
                  </a:lnTo>
                  <a:lnTo>
                    <a:pt x="1006" y="240"/>
                  </a:lnTo>
                  <a:lnTo>
                    <a:pt x="1006" y="240"/>
                  </a:lnTo>
                  <a:lnTo>
                    <a:pt x="1005" y="240"/>
                  </a:lnTo>
                  <a:lnTo>
                    <a:pt x="1005" y="240"/>
                  </a:lnTo>
                  <a:lnTo>
                    <a:pt x="1005" y="240"/>
                  </a:lnTo>
                  <a:lnTo>
                    <a:pt x="1005" y="240"/>
                  </a:lnTo>
                  <a:lnTo>
                    <a:pt x="1004" y="240"/>
                  </a:lnTo>
                  <a:lnTo>
                    <a:pt x="1004" y="240"/>
                  </a:lnTo>
                  <a:lnTo>
                    <a:pt x="1004" y="240"/>
                  </a:lnTo>
                  <a:lnTo>
                    <a:pt x="1003" y="240"/>
                  </a:lnTo>
                  <a:lnTo>
                    <a:pt x="1003" y="240"/>
                  </a:lnTo>
                  <a:lnTo>
                    <a:pt x="1003" y="240"/>
                  </a:lnTo>
                  <a:lnTo>
                    <a:pt x="1002" y="240"/>
                  </a:lnTo>
                  <a:lnTo>
                    <a:pt x="1002" y="240"/>
                  </a:lnTo>
                  <a:lnTo>
                    <a:pt x="1002" y="240"/>
                  </a:lnTo>
                  <a:lnTo>
                    <a:pt x="1001" y="240"/>
                  </a:lnTo>
                  <a:lnTo>
                    <a:pt x="1000" y="240"/>
                  </a:lnTo>
                  <a:lnTo>
                    <a:pt x="1000" y="240"/>
                  </a:lnTo>
                  <a:lnTo>
                    <a:pt x="1000" y="240"/>
                  </a:lnTo>
                  <a:lnTo>
                    <a:pt x="1000" y="240"/>
                  </a:lnTo>
                  <a:lnTo>
                    <a:pt x="1000" y="240"/>
                  </a:lnTo>
                  <a:lnTo>
                    <a:pt x="1000" y="240"/>
                  </a:lnTo>
                  <a:lnTo>
                    <a:pt x="999" y="240"/>
                  </a:lnTo>
                  <a:lnTo>
                    <a:pt x="999" y="240"/>
                  </a:lnTo>
                  <a:lnTo>
                    <a:pt x="999" y="240"/>
                  </a:lnTo>
                  <a:lnTo>
                    <a:pt x="998" y="240"/>
                  </a:lnTo>
                  <a:lnTo>
                    <a:pt x="998" y="239"/>
                  </a:lnTo>
                  <a:lnTo>
                    <a:pt x="998" y="240"/>
                  </a:lnTo>
                  <a:lnTo>
                    <a:pt x="998" y="239"/>
                  </a:lnTo>
                  <a:lnTo>
                    <a:pt x="999" y="239"/>
                  </a:lnTo>
                  <a:lnTo>
                    <a:pt x="999" y="238"/>
                  </a:lnTo>
                  <a:lnTo>
                    <a:pt x="999" y="238"/>
                  </a:lnTo>
                  <a:lnTo>
                    <a:pt x="999" y="237"/>
                  </a:lnTo>
                  <a:lnTo>
                    <a:pt x="999" y="237"/>
                  </a:lnTo>
                  <a:lnTo>
                    <a:pt x="999" y="237"/>
                  </a:lnTo>
                  <a:lnTo>
                    <a:pt x="999" y="236"/>
                  </a:lnTo>
                  <a:lnTo>
                    <a:pt x="998" y="236"/>
                  </a:lnTo>
                  <a:lnTo>
                    <a:pt x="998" y="236"/>
                  </a:lnTo>
                  <a:lnTo>
                    <a:pt x="998" y="236"/>
                  </a:lnTo>
                  <a:lnTo>
                    <a:pt x="998" y="236"/>
                  </a:lnTo>
                  <a:lnTo>
                    <a:pt x="997" y="236"/>
                  </a:lnTo>
                  <a:lnTo>
                    <a:pt x="998" y="236"/>
                  </a:lnTo>
                  <a:lnTo>
                    <a:pt x="998" y="236"/>
                  </a:lnTo>
                  <a:lnTo>
                    <a:pt x="998" y="236"/>
                  </a:lnTo>
                  <a:lnTo>
                    <a:pt x="997" y="236"/>
                  </a:lnTo>
                  <a:lnTo>
                    <a:pt x="998" y="236"/>
                  </a:lnTo>
                  <a:lnTo>
                    <a:pt x="997" y="236"/>
                  </a:lnTo>
                  <a:lnTo>
                    <a:pt x="998" y="235"/>
                  </a:lnTo>
                  <a:lnTo>
                    <a:pt x="997" y="235"/>
                  </a:lnTo>
                  <a:lnTo>
                    <a:pt x="997" y="236"/>
                  </a:lnTo>
                  <a:lnTo>
                    <a:pt x="997" y="235"/>
                  </a:lnTo>
                  <a:lnTo>
                    <a:pt x="996" y="234"/>
                  </a:lnTo>
                  <a:lnTo>
                    <a:pt x="996" y="234"/>
                  </a:lnTo>
                  <a:lnTo>
                    <a:pt x="995" y="234"/>
                  </a:lnTo>
                  <a:lnTo>
                    <a:pt x="996" y="234"/>
                  </a:lnTo>
                  <a:lnTo>
                    <a:pt x="996" y="233"/>
                  </a:lnTo>
                  <a:lnTo>
                    <a:pt x="996" y="233"/>
                  </a:lnTo>
                  <a:lnTo>
                    <a:pt x="995" y="233"/>
                  </a:lnTo>
                  <a:lnTo>
                    <a:pt x="995" y="232"/>
                  </a:lnTo>
                  <a:lnTo>
                    <a:pt x="995" y="232"/>
                  </a:lnTo>
                  <a:lnTo>
                    <a:pt x="995" y="232"/>
                  </a:lnTo>
                  <a:lnTo>
                    <a:pt x="995" y="233"/>
                  </a:lnTo>
                  <a:lnTo>
                    <a:pt x="996" y="233"/>
                  </a:lnTo>
                  <a:lnTo>
                    <a:pt x="996" y="233"/>
                  </a:lnTo>
                  <a:lnTo>
                    <a:pt x="997" y="233"/>
                  </a:lnTo>
                  <a:lnTo>
                    <a:pt x="997" y="232"/>
                  </a:lnTo>
                  <a:lnTo>
                    <a:pt x="997" y="232"/>
                  </a:lnTo>
                  <a:lnTo>
                    <a:pt x="997" y="231"/>
                  </a:lnTo>
                  <a:lnTo>
                    <a:pt x="998" y="231"/>
                  </a:lnTo>
                  <a:lnTo>
                    <a:pt x="997" y="231"/>
                  </a:lnTo>
                  <a:lnTo>
                    <a:pt x="998" y="231"/>
                  </a:lnTo>
                  <a:lnTo>
                    <a:pt x="997" y="231"/>
                  </a:lnTo>
                  <a:lnTo>
                    <a:pt x="998" y="231"/>
                  </a:lnTo>
                  <a:lnTo>
                    <a:pt x="998" y="231"/>
                  </a:lnTo>
                  <a:lnTo>
                    <a:pt x="999" y="230"/>
                  </a:lnTo>
                  <a:lnTo>
                    <a:pt x="998" y="230"/>
                  </a:lnTo>
                  <a:lnTo>
                    <a:pt x="998" y="230"/>
                  </a:lnTo>
                  <a:lnTo>
                    <a:pt x="999" y="230"/>
                  </a:lnTo>
                  <a:lnTo>
                    <a:pt x="999" y="229"/>
                  </a:lnTo>
                  <a:lnTo>
                    <a:pt x="998" y="229"/>
                  </a:lnTo>
                  <a:lnTo>
                    <a:pt x="999" y="229"/>
                  </a:lnTo>
                  <a:lnTo>
                    <a:pt x="999" y="228"/>
                  </a:lnTo>
                  <a:lnTo>
                    <a:pt x="999" y="227"/>
                  </a:lnTo>
                  <a:lnTo>
                    <a:pt x="999" y="227"/>
                  </a:lnTo>
                  <a:lnTo>
                    <a:pt x="999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8"/>
                  </a:lnTo>
                  <a:lnTo>
                    <a:pt x="998" y="229"/>
                  </a:lnTo>
                  <a:lnTo>
                    <a:pt x="997" y="229"/>
                  </a:lnTo>
                  <a:lnTo>
                    <a:pt x="998" y="229"/>
                  </a:lnTo>
                  <a:lnTo>
                    <a:pt x="997" y="229"/>
                  </a:lnTo>
                  <a:lnTo>
                    <a:pt x="998" y="229"/>
                  </a:lnTo>
                  <a:lnTo>
                    <a:pt x="997" y="229"/>
                  </a:lnTo>
                  <a:lnTo>
                    <a:pt x="997" y="229"/>
                  </a:lnTo>
                  <a:lnTo>
                    <a:pt x="996" y="229"/>
                  </a:lnTo>
                  <a:lnTo>
                    <a:pt x="997" y="229"/>
                  </a:lnTo>
                  <a:lnTo>
                    <a:pt x="996" y="229"/>
                  </a:lnTo>
                  <a:lnTo>
                    <a:pt x="996" y="230"/>
                  </a:lnTo>
                  <a:lnTo>
                    <a:pt x="996" y="230"/>
                  </a:lnTo>
                  <a:lnTo>
                    <a:pt x="996" y="230"/>
                  </a:lnTo>
                  <a:lnTo>
                    <a:pt x="995" y="230"/>
                  </a:lnTo>
                  <a:lnTo>
                    <a:pt x="995" y="230"/>
                  </a:lnTo>
                  <a:lnTo>
                    <a:pt x="994" y="230"/>
                  </a:lnTo>
                  <a:lnTo>
                    <a:pt x="994" y="229"/>
                  </a:lnTo>
                  <a:lnTo>
                    <a:pt x="993" y="229"/>
                  </a:lnTo>
                  <a:lnTo>
                    <a:pt x="993" y="229"/>
                  </a:lnTo>
                  <a:lnTo>
                    <a:pt x="994" y="229"/>
                  </a:lnTo>
                  <a:lnTo>
                    <a:pt x="994" y="228"/>
                  </a:lnTo>
                  <a:lnTo>
                    <a:pt x="994" y="227"/>
                  </a:lnTo>
                  <a:lnTo>
                    <a:pt x="993" y="227"/>
                  </a:lnTo>
                  <a:lnTo>
                    <a:pt x="993" y="228"/>
                  </a:lnTo>
                  <a:lnTo>
                    <a:pt x="993" y="229"/>
                  </a:lnTo>
                  <a:lnTo>
                    <a:pt x="993" y="229"/>
                  </a:lnTo>
                  <a:lnTo>
                    <a:pt x="992" y="229"/>
                  </a:lnTo>
                  <a:lnTo>
                    <a:pt x="992" y="229"/>
                  </a:lnTo>
                  <a:lnTo>
                    <a:pt x="992" y="228"/>
                  </a:lnTo>
                  <a:lnTo>
                    <a:pt x="991" y="228"/>
                  </a:lnTo>
                  <a:lnTo>
                    <a:pt x="991" y="229"/>
                  </a:lnTo>
                  <a:lnTo>
                    <a:pt x="992" y="229"/>
                  </a:lnTo>
                  <a:lnTo>
                    <a:pt x="992" y="229"/>
                  </a:lnTo>
                  <a:lnTo>
                    <a:pt x="992" y="229"/>
                  </a:lnTo>
                  <a:lnTo>
                    <a:pt x="992" y="230"/>
                  </a:lnTo>
                  <a:lnTo>
                    <a:pt x="993" y="230"/>
                  </a:lnTo>
                  <a:lnTo>
                    <a:pt x="992" y="230"/>
                  </a:lnTo>
                  <a:lnTo>
                    <a:pt x="992" y="230"/>
                  </a:lnTo>
                  <a:lnTo>
                    <a:pt x="992" y="231"/>
                  </a:lnTo>
                  <a:lnTo>
                    <a:pt x="991" y="231"/>
                  </a:lnTo>
                  <a:lnTo>
                    <a:pt x="991" y="231"/>
                  </a:lnTo>
                  <a:lnTo>
                    <a:pt x="990" y="231"/>
                  </a:lnTo>
                  <a:lnTo>
                    <a:pt x="989" y="231"/>
                  </a:lnTo>
                  <a:lnTo>
                    <a:pt x="989" y="231"/>
                  </a:lnTo>
                  <a:lnTo>
                    <a:pt x="989" y="231"/>
                  </a:lnTo>
                  <a:lnTo>
                    <a:pt x="990" y="231"/>
                  </a:lnTo>
                  <a:lnTo>
                    <a:pt x="990" y="230"/>
                  </a:lnTo>
                  <a:lnTo>
                    <a:pt x="989" y="230"/>
                  </a:lnTo>
                  <a:lnTo>
                    <a:pt x="989" y="230"/>
                  </a:lnTo>
                  <a:lnTo>
                    <a:pt x="989" y="230"/>
                  </a:lnTo>
                  <a:lnTo>
                    <a:pt x="989" y="230"/>
                  </a:lnTo>
                  <a:lnTo>
                    <a:pt x="989" y="230"/>
                  </a:lnTo>
                  <a:lnTo>
                    <a:pt x="989" y="230"/>
                  </a:lnTo>
                  <a:lnTo>
                    <a:pt x="989" y="230"/>
                  </a:lnTo>
                  <a:lnTo>
                    <a:pt x="989" y="230"/>
                  </a:lnTo>
                  <a:lnTo>
                    <a:pt x="989" y="231"/>
                  </a:lnTo>
                  <a:lnTo>
                    <a:pt x="988" y="231"/>
                  </a:lnTo>
                  <a:lnTo>
                    <a:pt x="988" y="232"/>
                  </a:lnTo>
                  <a:lnTo>
                    <a:pt x="988" y="232"/>
                  </a:lnTo>
                  <a:lnTo>
                    <a:pt x="988" y="233"/>
                  </a:lnTo>
                  <a:lnTo>
                    <a:pt x="988" y="233"/>
                  </a:lnTo>
                  <a:lnTo>
                    <a:pt x="988" y="233"/>
                  </a:lnTo>
                  <a:lnTo>
                    <a:pt x="988" y="234"/>
                  </a:lnTo>
                  <a:lnTo>
                    <a:pt x="988" y="234"/>
                  </a:lnTo>
                  <a:lnTo>
                    <a:pt x="988" y="235"/>
                  </a:lnTo>
                  <a:lnTo>
                    <a:pt x="989" y="236"/>
                  </a:lnTo>
                  <a:lnTo>
                    <a:pt x="989" y="235"/>
                  </a:lnTo>
                  <a:lnTo>
                    <a:pt x="988" y="235"/>
                  </a:lnTo>
                  <a:lnTo>
                    <a:pt x="988" y="236"/>
                  </a:lnTo>
                  <a:lnTo>
                    <a:pt x="988" y="235"/>
                  </a:lnTo>
                  <a:lnTo>
                    <a:pt x="988" y="236"/>
                  </a:lnTo>
                  <a:lnTo>
                    <a:pt x="989" y="236"/>
                  </a:lnTo>
                  <a:lnTo>
                    <a:pt x="989" y="236"/>
                  </a:lnTo>
                  <a:lnTo>
                    <a:pt x="989" y="236"/>
                  </a:lnTo>
                  <a:lnTo>
                    <a:pt x="990" y="237"/>
                  </a:lnTo>
                  <a:lnTo>
                    <a:pt x="991" y="237"/>
                  </a:lnTo>
                  <a:lnTo>
                    <a:pt x="991" y="237"/>
                  </a:lnTo>
                  <a:lnTo>
                    <a:pt x="991" y="237"/>
                  </a:lnTo>
                  <a:lnTo>
                    <a:pt x="991" y="237"/>
                  </a:lnTo>
                  <a:lnTo>
                    <a:pt x="991" y="238"/>
                  </a:lnTo>
                  <a:lnTo>
                    <a:pt x="991" y="237"/>
                  </a:lnTo>
                  <a:lnTo>
                    <a:pt x="991" y="237"/>
                  </a:lnTo>
                  <a:lnTo>
                    <a:pt x="992" y="237"/>
                  </a:lnTo>
                  <a:lnTo>
                    <a:pt x="992" y="237"/>
                  </a:lnTo>
                  <a:lnTo>
                    <a:pt x="992" y="238"/>
                  </a:lnTo>
                  <a:lnTo>
                    <a:pt x="992" y="238"/>
                  </a:lnTo>
                  <a:lnTo>
                    <a:pt x="992" y="238"/>
                  </a:lnTo>
                  <a:lnTo>
                    <a:pt x="992" y="239"/>
                  </a:lnTo>
                  <a:lnTo>
                    <a:pt x="992" y="239"/>
                  </a:lnTo>
                  <a:lnTo>
                    <a:pt x="992" y="240"/>
                  </a:lnTo>
                  <a:lnTo>
                    <a:pt x="991" y="240"/>
                  </a:lnTo>
                  <a:lnTo>
                    <a:pt x="991" y="240"/>
                  </a:lnTo>
                  <a:lnTo>
                    <a:pt x="991" y="241"/>
                  </a:lnTo>
                  <a:lnTo>
                    <a:pt x="991" y="240"/>
                  </a:lnTo>
                  <a:lnTo>
                    <a:pt x="990" y="241"/>
                  </a:lnTo>
                  <a:lnTo>
                    <a:pt x="989" y="241"/>
                  </a:lnTo>
                  <a:lnTo>
                    <a:pt x="989" y="241"/>
                  </a:lnTo>
                  <a:lnTo>
                    <a:pt x="989" y="240"/>
                  </a:lnTo>
                  <a:lnTo>
                    <a:pt x="989" y="241"/>
                  </a:lnTo>
                  <a:lnTo>
                    <a:pt x="988" y="241"/>
                  </a:lnTo>
                  <a:lnTo>
                    <a:pt x="988" y="241"/>
                  </a:lnTo>
                  <a:lnTo>
                    <a:pt x="987" y="241"/>
                  </a:lnTo>
                  <a:lnTo>
                    <a:pt x="987" y="241"/>
                  </a:lnTo>
                  <a:lnTo>
                    <a:pt x="987" y="241"/>
                  </a:lnTo>
                  <a:lnTo>
                    <a:pt x="987" y="241"/>
                  </a:lnTo>
                  <a:lnTo>
                    <a:pt x="987" y="190"/>
                  </a:lnTo>
                  <a:lnTo>
                    <a:pt x="987" y="191"/>
                  </a:lnTo>
                  <a:lnTo>
                    <a:pt x="987" y="191"/>
                  </a:lnTo>
                  <a:lnTo>
                    <a:pt x="987" y="191"/>
                  </a:lnTo>
                  <a:lnTo>
                    <a:pt x="987" y="191"/>
                  </a:lnTo>
                  <a:lnTo>
                    <a:pt x="987" y="191"/>
                  </a:lnTo>
                  <a:lnTo>
                    <a:pt x="987" y="191"/>
                  </a:lnTo>
                  <a:lnTo>
                    <a:pt x="988" y="192"/>
                  </a:lnTo>
                  <a:lnTo>
                    <a:pt x="988" y="192"/>
                  </a:lnTo>
                  <a:lnTo>
                    <a:pt x="989" y="192"/>
                  </a:lnTo>
                  <a:lnTo>
                    <a:pt x="989" y="192"/>
                  </a:lnTo>
                  <a:lnTo>
                    <a:pt x="990" y="192"/>
                  </a:lnTo>
                  <a:lnTo>
                    <a:pt x="991" y="192"/>
                  </a:lnTo>
                  <a:lnTo>
                    <a:pt x="990" y="192"/>
                  </a:lnTo>
                  <a:lnTo>
                    <a:pt x="990" y="191"/>
                  </a:lnTo>
                  <a:lnTo>
                    <a:pt x="991" y="191"/>
                  </a:lnTo>
                  <a:lnTo>
                    <a:pt x="991" y="192"/>
                  </a:lnTo>
                  <a:lnTo>
                    <a:pt x="991" y="192"/>
                  </a:lnTo>
                  <a:lnTo>
                    <a:pt x="992" y="192"/>
                  </a:lnTo>
                  <a:lnTo>
                    <a:pt x="992" y="193"/>
                  </a:lnTo>
                  <a:lnTo>
                    <a:pt x="993" y="193"/>
                  </a:lnTo>
                  <a:lnTo>
                    <a:pt x="992" y="193"/>
                  </a:lnTo>
                  <a:lnTo>
                    <a:pt x="992" y="193"/>
                  </a:lnTo>
                  <a:lnTo>
                    <a:pt x="992" y="192"/>
                  </a:lnTo>
                  <a:lnTo>
                    <a:pt x="991" y="192"/>
                  </a:lnTo>
                  <a:lnTo>
                    <a:pt x="992" y="192"/>
                  </a:lnTo>
                  <a:lnTo>
                    <a:pt x="991" y="192"/>
                  </a:lnTo>
                  <a:lnTo>
                    <a:pt x="991" y="193"/>
                  </a:lnTo>
                  <a:lnTo>
                    <a:pt x="992" y="193"/>
                  </a:lnTo>
                  <a:lnTo>
                    <a:pt x="991" y="193"/>
                  </a:lnTo>
                  <a:lnTo>
                    <a:pt x="992" y="193"/>
                  </a:lnTo>
                  <a:lnTo>
                    <a:pt x="992" y="193"/>
                  </a:lnTo>
                  <a:lnTo>
                    <a:pt x="992" y="193"/>
                  </a:lnTo>
                  <a:lnTo>
                    <a:pt x="993" y="193"/>
                  </a:lnTo>
                  <a:lnTo>
                    <a:pt x="993" y="193"/>
                  </a:lnTo>
                  <a:lnTo>
                    <a:pt x="993" y="193"/>
                  </a:lnTo>
                  <a:lnTo>
                    <a:pt x="993" y="193"/>
                  </a:lnTo>
                  <a:lnTo>
                    <a:pt x="993" y="193"/>
                  </a:lnTo>
                  <a:lnTo>
                    <a:pt x="994" y="193"/>
                  </a:lnTo>
                  <a:lnTo>
                    <a:pt x="995" y="193"/>
                  </a:lnTo>
                  <a:lnTo>
                    <a:pt x="995" y="194"/>
                  </a:lnTo>
                  <a:lnTo>
                    <a:pt x="995" y="193"/>
                  </a:lnTo>
                  <a:lnTo>
                    <a:pt x="995" y="194"/>
                  </a:lnTo>
                  <a:lnTo>
                    <a:pt x="995" y="193"/>
                  </a:lnTo>
                  <a:lnTo>
                    <a:pt x="995" y="194"/>
                  </a:lnTo>
                  <a:lnTo>
                    <a:pt x="995" y="194"/>
                  </a:lnTo>
                  <a:lnTo>
                    <a:pt x="996" y="194"/>
                  </a:lnTo>
                  <a:lnTo>
                    <a:pt x="995" y="194"/>
                  </a:lnTo>
                  <a:lnTo>
                    <a:pt x="995" y="193"/>
                  </a:lnTo>
                  <a:lnTo>
                    <a:pt x="995" y="194"/>
                  </a:lnTo>
                  <a:lnTo>
                    <a:pt x="996" y="194"/>
                  </a:lnTo>
                  <a:lnTo>
                    <a:pt x="996" y="194"/>
                  </a:lnTo>
                  <a:lnTo>
                    <a:pt x="996" y="194"/>
                  </a:lnTo>
                  <a:lnTo>
                    <a:pt x="996" y="194"/>
                  </a:lnTo>
                  <a:lnTo>
                    <a:pt x="996" y="194"/>
                  </a:lnTo>
                  <a:lnTo>
                    <a:pt x="996" y="195"/>
                  </a:lnTo>
                  <a:lnTo>
                    <a:pt x="997" y="195"/>
                  </a:lnTo>
                  <a:lnTo>
                    <a:pt x="997" y="196"/>
                  </a:lnTo>
                  <a:lnTo>
                    <a:pt x="996" y="196"/>
                  </a:lnTo>
                  <a:lnTo>
                    <a:pt x="996" y="196"/>
                  </a:lnTo>
                  <a:lnTo>
                    <a:pt x="997" y="196"/>
                  </a:lnTo>
                  <a:lnTo>
                    <a:pt x="996" y="196"/>
                  </a:lnTo>
                  <a:lnTo>
                    <a:pt x="997" y="196"/>
                  </a:lnTo>
                  <a:lnTo>
                    <a:pt x="996" y="196"/>
                  </a:lnTo>
                  <a:lnTo>
                    <a:pt x="997" y="196"/>
                  </a:lnTo>
                  <a:lnTo>
                    <a:pt x="996" y="196"/>
                  </a:lnTo>
                  <a:lnTo>
                    <a:pt x="997" y="196"/>
                  </a:lnTo>
                  <a:lnTo>
                    <a:pt x="996" y="196"/>
                  </a:lnTo>
                  <a:lnTo>
                    <a:pt x="997" y="196"/>
                  </a:lnTo>
                  <a:lnTo>
                    <a:pt x="997" y="197"/>
                  </a:lnTo>
                  <a:lnTo>
                    <a:pt x="996" y="197"/>
                  </a:lnTo>
                  <a:lnTo>
                    <a:pt x="997" y="197"/>
                  </a:lnTo>
                  <a:lnTo>
                    <a:pt x="998" y="197"/>
                  </a:lnTo>
                  <a:lnTo>
                    <a:pt x="998" y="197"/>
                  </a:lnTo>
                  <a:lnTo>
                    <a:pt x="999" y="197"/>
                  </a:lnTo>
                  <a:lnTo>
                    <a:pt x="999" y="197"/>
                  </a:lnTo>
                  <a:lnTo>
                    <a:pt x="999" y="198"/>
                  </a:lnTo>
                  <a:lnTo>
                    <a:pt x="999" y="197"/>
                  </a:lnTo>
                  <a:lnTo>
                    <a:pt x="1000" y="197"/>
                  </a:lnTo>
                  <a:lnTo>
                    <a:pt x="999" y="198"/>
                  </a:lnTo>
                  <a:lnTo>
                    <a:pt x="999" y="199"/>
                  </a:lnTo>
                  <a:lnTo>
                    <a:pt x="999" y="199"/>
                  </a:lnTo>
                  <a:lnTo>
                    <a:pt x="999" y="199"/>
                  </a:lnTo>
                  <a:lnTo>
                    <a:pt x="999" y="199"/>
                  </a:lnTo>
                  <a:lnTo>
                    <a:pt x="999" y="199"/>
                  </a:lnTo>
                  <a:lnTo>
                    <a:pt x="999" y="198"/>
                  </a:lnTo>
                  <a:lnTo>
                    <a:pt x="1000" y="198"/>
                  </a:lnTo>
                  <a:lnTo>
                    <a:pt x="1000" y="198"/>
                  </a:lnTo>
                  <a:lnTo>
                    <a:pt x="1001" y="198"/>
                  </a:lnTo>
                  <a:lnTo>
                    <a:pt x="1001" y="199"/>
                  </a:lnTo>
                  <a:lnTo>
                    <a:pt x="1002" y="199"/>
                  </a:lnTo>
                  <a:lnTo>
                    <a:pt x="1002" y="199"/>
                  </a:lnTo>
                  <a:lnTo>
                    <a:pt x="1002" y="199"/>
                  </a:lnTo>
                  <a:lnTo>
                    <a:pt x="1003" y="199"/>
                  </a:lnTo>
                  <a:lnTo>
                    <a:pt x="1003" y="200"/>
                  </a:lnTo>
                  <a:lnTo>
                    <a:pt x="1002" y="200"/>
                  </a:lnTo>
                  <a:lnTo>
                    <a:pt x="1003" y="200"/>
                  </a:lnTo>
                  <a:lnTo>
                    <a:pt x="1003" y="200"/>
                  </a:lnTo>
                  <a:lnTo>
                    <a:pt x="1003" y="200"/>
                  </a:lnTo>
                  <a:lnTo>
                    <a:pt x="1003" y="200"/>
                  </a:lnTo>
                  <a:lnTo>
                    <a:pt x="1002" y="201"/>
                  </a:lnTo>
                  <a:lnTo>
                    <a:pt x="1003" y="201"/>
                  </a:lnTo>
                  <a:lnTo>
                    <a:pt x="1003" y="201"/>
                  </a:lnTo>
                  <a:lnTo>
                    <a:pt x="1003" y="201"/>
                  </a:lnTo>
                  <a:lnTo>
                    <a:pt x="1003" y="201"/>
                  </a:lnTo>
                  <a:lnTo>
                    <a:pt x="1003" y="201"/>
                  </a:lnTo>
                  <a:lnTo>
                    <a:pt x="1003" y="201"/>
                  </a:lnTo>
                  <a:lnTo>
                    <a:pt x="1003" y="201"/>
                  </a:lnTo>
                  <a:lnTo>
                    <a:pt x="1003" y="201"/>
                  </a:lnTo>
                  <a:lnTo>
                    <a:pt x="1003" y="201"/>
                  </a:lnTo>
                  <a:lnTo>
                    <a:pt x="1004" y="200"/>
                  </a:lnTo>
                  <a:lnTo>
                    <a:pt x="1004" y="200"/>
                  </a:lnTo>
                  <a:lnTo>
                    <a:pt x="1005" y="200"/>
                  </a:lnTo>
                  <a:lnTo>
                    <a:pt x="1006" y="200"/>
                  </a:lnTo>
                  <a:lnTo>
                    <a:pt x="1006" y="201"/>
                  </a:lnTo>
                  <a:lnTo>
                    <a:pt x="1005" y="201"/>
                  </a:lnTo>
                  <a:lnTo>
                    <a:pt x="1004" y="201"/>
                  </a:lnTo>
                  <a:lnTo>
                    <a:pt x="1004" y="201"/>
                  </a:lnTo>
                  <a:lnTo>
                    <a:pt x="1004" y="201"/>
                  </a:lnTo>
                  <a:lnTo>
                    <a:pt x="1004" y="201"/>
                  </a:lnTo>
                  <a:lnTo>
                    <a:pt x="1005" y="201"/>
                  </a:lnTo>
                  <a:lnTo>
                    <a:pt x="1005" y="202"/>
                  </a:lnTo>
                  <a:lnTo>
                    <a:pt x="1004" y="202"/>
                  </a:lnTo>
                  <a:lnTo>
                    <a:pt x="1005" y="202"/>
                  </a:lnTo>
                  <a:lnTo>
                    <a:pt x="1005" y="203"/>
                  </a:lnTo>
                  <a:lnTo>
                    <a:pt x="1005" y="203"/>
                  </a:lnTo>
                  <a:lnTo>
                    <a:pt x="1006" y="204"/>
                  </a:lnTo>
                  <a:lnTo>
                    <a:pt x="1006" y="204"/>
                  </a:lnTo>
                  <a:lnTo>
                    <a:pt x="1006" y="204"/>
                  </a:lnTo>
                  <a:lnTo>
                    <a:pt x="1006" y="205"/>
                  </a:lnTo>
                  <a:lnTo>
                    <a:pt x="1006" y="205"/>
                  </a:lnTo>
                  <a:lnTo>
                    <a:pt x="1006" y="205"/>
                  </a:lnTo>
                  <a:lnTo>
                    <a:pt x="1006" y="205"/>
                  </a:lnTo>
                  <a:lnTo>
                    <a:pt x="1006" y="205"/>
                  </a:lnTo>
                  <a:lnTo>
                    <a:pt x="1006" y="205"/>
                  </a:lnTo>
                  <a:lnTo>
                    <a:pt x="1005" y="205"/>
                  </a:lnTo>
                  <a:lnTo>
                    <a:pt x="1005" y="206"/>
                  </a:lnTo>
                  <a:lnTo>
                    <a:pt x="1004" y="206"/>
                  </a:lnTo>
                  <a:lnTo>
                    <a:pt x="1004" y="206"/>
                  </a:lnTo>
                  <a:lnTo>
                    <a:pt x="1004" y="207"/>
                  </a:lnTo>
                  <a:lnTo>
                    <a:pt x="1003" y="207"/>
                  </a:lnTo>
                  <a:lnTo>
                    <a:pt x="1003" y="207"/>
                  </a:lnTo>
                  <a:lnTo>
                    <a:pt x="1003" y="207"/>
                  </a:lnTo>
                  <a:lnTo>
                    <a:pt x="1003" y="207"/>
                  </a:lnTo>
                  <a:lnTo>
                    <a:pt x="1003" y="207"/>
                  </a:lnTo>
                  <a:lnTo>
                    <a:pt x="1002" y="207"/>
                  </a:lnTo>
                  <a:lnTo>
                    <a:pt x="1002" y="207"/>
                  </a:lnTo>
                  <a:lnTo>
                    <a:pt x="1001" y="207"/>
                  </a:lnTo>
                  <a:lnTo>
                    <a:pt x="1000" y="208"/>
                  </a:lnTo>
                  <a:lnTo>
                    <a:pt x="1000" y="208"/>
                  </a:lnTo>
                  <a:lnTo>
                    <a:pt x="1000" y="208"/>
                  </a:lnTo>
                  <a:lnTo>
                    <a:pt x="999" y="208"/>
                  </a:lnTo>
                  <a:lnTo>
                    <a:pt x="999" y="208"/>
                  </a:lnTo>
                  <a:lnTo>
                    <a:pt x="999" y="208"/>
                  </a:lnTo>
                  <a:lnTo>
                    <a:pt x="999" y="208"/>
                  </a:lnTo>
                  <a:lnTo>
                    <a:pt x="999" y="208"/>
                  </a:lnTo>
                  <a:lnTo>
                    <a:pt x="998" y="208"/>
                  </a:lnTo>
                  <a:lnTo>
                    <a:pt x="998" y="209"/>
                  </a:lnTo>
                  <a:lnTo>
                    <a:pt x="997" y="209"/>
                  </a:lnTo>
                  <a:lnTo>
                    <a:pt x="996" y="209"/>
                  </a:lnTo>
                  <a:lnTo>
                    <a:pt x="996" y="210"/>
                  </a:lnTo>
                  <a:lnTo>
                    <a:pt x="996" y="209"/>
                  </a:lnTo>
                  <a:lnTo>
                    <a:pt x="996" y="209"/>
                  </a:lnTo>
                  <a:lnTo>
                    <a:pt x="996" y="210"/>
                  </a:lnTo>
                  <a:lnTo>
                    <a:pt x="996" y="209"/>
                  </a:lnTo>
                  <a:lnTo>
                    <a:pt x="995" y="209"/>
                  </a:lnTo>
                  <a:lnTo>
                    <a:pt x="996" y="209"/>
                  </a:lnTo>
                  <a:lnTo>
                    <a:pt x="995" y="209"/>
                  </a:lnTo>
                  <a:lnTo>
                    <a:pt x="995" y="209"/>
                  </a:lnTo>
                  <a:lnTo>
                    <a:pt x="995" y="209"/>
                  </a:lnTo>
                  <a:lnTo>
                    <a:pt x="995" y="209"/>
                  </a:lnTo>
                  <a:lnTo>
                    <a:pt x="994" y="209"/>
                  </a:lnTo>
                  <a:lnTo>
                    <a:pt x="995" y="209"/>
                  </a:lnTo>
                  <a:lnTo>
                    <a:pt x="994" y="209"/>
                  </a:lnTo>
                  <a:lnTo>
                    <a:pt x="995" y="209"/>
                  </a:lnTo>
                  <a:lnTo>
                    <a:pt x="994" y="209"/>
                  </a:lnTo>
                  <a:lnTo>
                    <a:pt x="994" y="210"/>
                  </a:lnTo>
                  <a:lnTo>
                    <a:pt x="994" y="209"/>
                  </a:lnTo>
                  <a:lnTo>
                    <a:pt x="994" y="210"/>
                  </a:lnTo>
                  <a:lnTo>
                    <a:pt x="993" y="210"/>
                  </a:lnTo>
                  <a:lnTo>
                    <a:pt x="993" y="210"/>
                  </a:lnTo>
                  <a:lnTo>
                    <a:pt x="992" y="209"/>
                  </a:lnTo>
                  <a:lnTo>
                    <a:pt x="992" y="210"/>
                  </a:lnTo>
                  <a:lnTo>
                    <a:pt x="992" y="210"/>
                  </a:lnTo>
                  <a:lnTo>
                    <a:pt x="991" y="210"/>
                  </a:lnTo>
                  <a:lnTo>
                    <a:pt x="991" y="209"/>
                  </a:lnTo>
                  <a:lnTo>
                    <a:pt x="991" y="208"/>
                  </a:lnTo>
                  <a:lnTo>
                    <a:pt x="991" y="208"/>
                  </a:lnTo>
                  <a:lnTo>
                    <a:pt x="991" y="208"/>
                  </a:lnTo>
                  <a:lnTo>
                    <a:pt x="991" y="209"/>
                  </a:lnTo>
                  <a:lnTo>
                    <a:pt x="991" y="210"/>
                  </a:lnTo>
                  <a:lnTo>
                    <a:pt x="992" y="210"/>
                  </a:lnTo>
                  <a:lnTo>
                    <a:pt x="992" y="210"/>
                  </a:lnTo>
                  <a:lnTo>
                    <a:pt x="992" y="209"/>
                  </a:lnTo>
                  <a:lnTo>
                    <a:pt x="992" y="210"/>
                  </a:lnTo>
                  <a:lnTo>
                    <a:pt x="993" y="210"/>
                  </a:lnTo>
                  <a:lnTo>
                    <a:pt x="992" y="210"/>
                  </a:lnTo>
                  <a:lnTo>
                    <a:pt x="993" y="210"/>
                  </a:lnTo>
                  <a:lnTo>
                    <a:pt x="993" y="210"/>
                  </a:lnTo>
                  <a:lnTo>
                    <a:pt x="993" y="210"/>
                  </a:lnTo>
                  <a:lnTo>
                    <a:pt x="993" y="210"/>
                  </a:lnTo>
                  <a:lnTo>
                    <a:pt x="994" y="210"/>
                  </a:lnTo>
                  <a:lnTo>
                    <a:pt x="995" y="209"/>
                  </a:lnTo>
                  <a:lnTo>
                    <a:pt x="995" y="209"/>
                  </a:lnTo>
                  <a:lnTo>
                    <a:pt x="996" y="209"/>
                  </a:lnTo>
                  <a:lnTo>
                    <a:pt x="996" y="210"/>
                  </a:lnTo>
                  <a:lnTo>
                    <a:pt x="996" y="209"/>
                  </a:lnTo>
                  <a:lnTo>
                    <a:pt x="995" y="209"/>
                  </a:lnTo>
                  <a:lnTo>
                    <a:pt x="996" y="209"/>
                  </a:lnTo>
                  <a:lnTo>
                    <a:pt x="996" y="210"/>
                  </a:lnTo>
                  <a:lnTo>
                    <a:pt x="996" y="209"/>
                  </a:lnTo>
                  <a:lnTo>
                    <a:pt x="996" y="209"/>
                  </a:lnTo>
                  <a:lnTo>
                    <a:pt x="996" y="210"/>
                  </a:lnTo>
                  <a:lnTo>
                    <a:pt x="997" y="210"/>
                  </a:lnTo>
                  <a:lnTo>
                    <a:pt x="996" y="210"/>
                  </a:lnTo>
                  <a:lnTo>
                    <a:pt x="997" y="210"/>
                  </a:lnTo>
                  <a:lnTo>
                    <a:pt x="996" y="210"/>
                  </a:lnTo>
                  <a:lnTo>
                    <a:pt x="997" y="210"/>
                  </a:lnTo>
                  <a:lnTo>
                    <a:pt x="997" y="211"/>
                  </a:lnTo>
                  <a:lnTo>
                    <a:pt x="996" y="211"/>
                  </a:lnTo>
                  <a:lnTo>
                    <a:pt x="996" y="211"/>
                  </a:lnTo>
                  <a:lnTo>
                    <a:pt x="996" y="212"/>
                  </a:lnTo>
                  <a:lnTo>
                    <a:pt x="996" y="212"/>
                  </a:lnTo>
                  <a:lnTo>
                    <a:pt x="996" y="213"/>
                  </a:lnTo>
                  <a:lnTo>
                    <a:pt x="996" y="213"/>
                  </a:lnTo>
                  <a:lnTo>
                    <a:pt x="996" y="214"/>
                  </a:lnTo>
                  <a:lnTo>
                    <a:pt x="996" y="214"/>
                  </a:lnTo>
                  <a:lnTo>
                    <a:pt x="997" y="214"/>
                  </a:lnTo>
                  <a:lnTo>
                    <a:pt x="996" y="215"/>
                  </a:lnTo>
                  <a:lnTo>
                    <a:pt x="996" y="215"/>
                  </a:lnTo>
                  <a:lnTo>
                    <a:pt x="996" y="215"/>
                  </a:lnTo>
                  <a:lnTo>
                    <a:pt x="996" y="215"/>
                  </a:lnTo>
                  <a:lnTo>
                    <a:pt x="996" y="216"/>
                  </a:lnTo>
                  <a:lnTo>
                    <a:pt x="996" y="215"/>
                  </a:lnTo>
                  <a:lnTo>
                    <a:pt x="996" y="215"/>
                  </a:lnTo>
                  <a:lnTo>
                    <a:pt x="996" y="215"/>
                  </a:lnTo>
                  <a:lnTo>
                    <a:pt x="996" y="215"/>
                  </a:lnTo>
                  <a:lnTo>
                    <a:pt x="996" y="215"/>
                  </a:lnTo>
                  <a:lnTo>
                    <a:pt x="996" y="215"/>
                  </a:lnTo>
                  <a:lnTo>
                    <a:pt x="997" y="214"/>
                  </a:lnTo>
                  <a:lnTo>
                    <a:pt x="996" y="214"/>
                  </a:lnTo>
                  <a:lnTo>
                    <a:pt x="996" y="214"/>
                  </a:lnTo>
                  <a:lnTo>
                    <a:pt x="996" y="213"/>
                  </a:lnTo>
                  <a:lnTo>
                    <a:pt x="996" y="212"/>
                  </a:lnTo>
                  <a:lnTo>
                    <a:pt x="996" y="212"/>
                  </a:lnTo>
                  <a:lnTo>
                    <a:pt x="996" y="211"/>
                  </a:lnTo>
                  <a:lnTo>
                    <a:pt x="996" y="211"/>
                  </a:lnTo>
                  <a:lnTo>
                    <a:pt x="997" y="211"/>
                  </a:lnTo>
                  <a:lnTo>
                    <a:pt x="996" y="211"/>
                  </a:lnTo>
                  <a:lnTo>
                    <a:pt x="997" y="211"/>
                  </a:lnTo>
                  <a:lnTo>
                    <a:pt x="997" y="210"/>
                  </a:lnTo>
                  <a:lnTo>
                    <a:pt x="997" y="211"/>
                  </a:lnTo>
                  <a:lnTo>
                    <a:pt x="997" y="210"/>
                  </a:lnTo>
                  <a:lnTo>
                    <a:pt x="996" y="210"/>
                  </a:lnTo>
                  <a:lnTo>
                    <a:pt x="997" y="210"/>
                  </a:lnTo>
                  <a:lnTo>
                    <a:pt x="996" y="210"/>
                  </a:lnTo>
                  <a:lnTo>
                    <a:pt x="997" y="209"/>
                  </a:lnTo>
                  <a:lnTo>
                    <a:pt x="998" y="209"/>
                  </a:lnTo>
                  <a:lnTo>
                    <a:pt x="998" y="209"/>
                  </a:lnTo>
                  <a:lnTo>
                    <a:pt x="998" y="208"/>
                  </a:lnTo>
                  <a:lnTo>
                    <a:pt x="999" y="208"/>
                  </a:lnTo>
                  <a:lnTo>
                    <a:pt x="999" y="208"/>
                  </a:lnTo>
                  <a:lnTo>
                    <a:pt x="999" y="208"/>
                  </a:lnTo>
                  <a:lnTo>
                    <a:pt x="999" y="208"/>
                  </a:lnTo>
                  <a:lnTo>
                    <a:pt x="999" y="208"/>
                  </a:lnTo>
                  <a:lnTo>
                    <a:pt x="1000" y="208"/>
                  </a:lnTo>
                  <a:lnTo>
                    <a:pt x="1000" y="208"/>
                  </a:lnTo>
                  <a:lnTo>
                    <a:pt x="1000" y="208"/>
                  </a:lnTo>
                  <a:lnTo>
                    <a:pt x="1000" y="208"/>
                  </a:lnTo>
                  <a:lnTo>
                    <a:pt x="1000" y="208"/>
                  </a:lnTo>
                  <a:lnTo>
                    <a:pt x="1000" y="208"/>
                  </a:lnTo>
                  <a:lnTo>
                    <a:pt x="1000" y="208"/>
                  </a:lnTo>
                  <a:lnTo>
                    <a:pt x="1000" y="208"/>
                  </a:lnTo>
                  <a:lnTo>
                    <a:pt x="1001" y="208"/>
                  </a:lnTo>
                  <a:lnTo>
                    <a:pt x="1000" y="208"/>
                  </a:lnTo>
                  <a:lnTo>
                    <a:pt x="1001" y="207"/>
                  </a:lnTo>
                  <a:lnTo>
                    <a:pt x="1002" y="207"/>
                  </a:lnTo>
                  <a:lnTo>
                    <a:pt x="1002" y="207"/>
                  </a:lnTo>
                  <a:lnTo>
                    <a:pt x="1003" y="207"/>
                  </a:lnTo>
                  <a:lnTo>
                    <a:pt x="1003" y="207"/>
                  </a:lnTo>
                  <a:lnTo>
                    <a:pt x="1003" y="207"/>
                  </a:lnTo>
                  <a:lnTo>
                    <a:pt x="1003" y="207"/>
                  </a:lnTo>
                  <a:lnTo>
                    <a:pt x="1003" y="207"/>
                  </a:lnTo>
                  <a:lnTo>
                    <a:pt x="1004" y="207"/>
                  </a:lnTo>
                  <a:lnTo>
                    <a:pt x="1004" y="207"/>
                  </a:lnTo>
                  <a:lnTo>
                    <a:pt x="1004" y="206"/>
                  </a:lnTo>
                  <a:lnTo>
                    <a:pt x="1005" y="206"/>
                  </a:lnTo>
                  <a:lnTo>
                    <a:pt x="1006" y="206"/>
                  </a:lnTo>
                  <a:lnTo>
                    <a:pt x="1006" y="206"/>
                  </a:lnTo>
                  <a:lnTo>
                    <a:pt x="1006" y="205"/>
                  </a:lnTo>
                  <a:lnTo>
                    <a:pt x="1007" y="205"/>
                  </a:lnTo>
                  <a:lnTo>
                    <a:pt x="1006" y="205"/>
                  </a:lnTo>
                  <a:lnTo>
                    <a:pt x="1007" y="205"/>
                  </a:lnTo>
                  <a:lnTo>
                    <a:pt x="1007" y="205"/>
                  </a:lnTo>
                  <a:lnTo>
                    <a:pt x="1007" y="204"/>
                  </a:lnTo>
                  <a:lnTo>
                    <a:pt x="1007" y="205"/>
                  </a:lnTo>
                  <a:lnTo>
                    <a:pt x="1007" y="204"/>
                  </a:lnTo>
                  <a:lnTo>
                    <a:pt x="1007" y="204"/>
                  </a:lnTo>
                  <a:lnTo>
                    <a:pt x="1007" y="203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2"/>
                  </a:lnTo>
                  <a:lnTo>
                    <a:pt x="1006" y="201"/>
                  </a:lnTo>
                  <a:lnTo>
                    <a:pt x="1007" y="201"/>
                  </a:lnTo>
                  <a:lnTo>
                    <a:pt x="1007" y="201"/>
                  </a:lnTo>
                  <a:lnTo>
                    <a:pt x="1007" y="201"/>
                  </a:lnTo>
                  <a:lnTo>
                    <a:pt x="1007" y="201"/>
                  </a:lnTo>
                  <a:lnTo>
                    <a:pt x="1007" y="201"/>
                  </a:lnTo>
                  <a:lnTo>
                    <a:pt x="1007" y="201"/>
                  </a:lnTo>
                  <a:lnTo>
                    <a:pt x="1007" y="201"/>
                  </a:lnTo>
                  <a:lnTo>
                    <a:pt x="1008" y="201"/>
                  </a:lnTo>
                  <a:lnTo>
                    <a:pt x="1008" y="201"/>
                  </a:lnTo>
                  <a:lnTo>
                    <a:pt x="1008" y="201"/>
                  </a:lnTo>
                  <a:lnTo>
                    <a:pt x="1009" y="202"/>
                  </a:lnTo>
                  <a:lnTo>
                    <a:pt x="1008" y="202"/>
                  </a:lnTo>
                  <a:lnTo>
                    <a:pt x="1009" y="202"/>
                  </a:lnTo>
                  <a:lnTo>
                    <a:pt x="1008" y="202"/>
                  </a:lnTo>
                  <a:lnTo>
                    <a:pt x="1009" y="202"/>
                  </a:lnTo>
                  <a:lnTo>
                    <a:pt x="1009" y="203"/>
                  </a:lnTo>
                  <a:lnTo>
                    <a:pt x="1008" y="203"/>
                  </a:lnTo>
                  <a:lnTo>
                    <a:pt x="1009" y="203"/>
                  </a:lnTo>
                  <a:lnTo>
                    <a:pt x="1009" y="203"/>
                  </a:lnTo>
                  <a:lnTo>
                    <a:pt x="1009" y="203"/>
                  </a:lnTo>
                  <a:lnTo>
                    <a:pt x="1009" y="203"/>
                  </a:lnTo>
                  <a:lnTo>
                    <a:pt x="1010" y="203"/>
                  </a:lnTo>
                  <a:lnTo>
                    <a:pt x="1010" y="204"/>
                  </a:lnTo>
                  <a:lnTo>
                    <a:pt x="1009" y="204"/>
                  </a:lnTo>
                  <a:lnTo>
                    <a:pt x="1008" y="204"/>
                  </a:lnTo>
                  <a:lnTo>
                    <a:pt x="1009" y="204"/>
                  </a:lnTo>
                  <a:lnTo>
                    <a:pt x="1009" y="204"/>
                  </a:lnTo>
                  <a:lnTo>
                    <a:pt x="1009" y="204"/>
                  </a:lnTo>
                  <a:lnTo>
                    <a:pt x="1008" y="204"/>
                  </a:lnTo>
                  <a:lnTo>
                    <a:pt x="1009" y="204"/>
                  </a:lnTo>
                  <a:lnTo>
                    <a:pt x="1010" y="204"/>
                  </a:lnTo>
                  <a:lnTo>
                    <a:pt x="1010" y="203"/>
                  </a:lnTo>
                  <a:lnTo>
                    <a:pt x="1010" y="203"/>
                  </a:lnTo>
                  <a:lnTo>
                    <a:pt x="1010" y="203"/>
                  </a:lnTo>
                  <a:lnTo>
                    <a:pt x="1010" y="203"/>
                  </a:lnTo>
                  <a:lnTo>
                    <a:pt x="1010" y="203"/>
                  </a:lnTo>
                  <a:lnTo>
                    <a:pt x="1011" y="203"/>
                  </a:lnTo>
                  <a:lnTo>
                    <a:pt x="1011" y="203"/>
                  </a:lnTo>
                  <a:lnTo>
                    <a:pt x="1012" y="203"/>
                  </a:lnTo>
                  <a:lnTo>
                    <a:pt x="1012" y="204"/>
                  </a:lnTo>
                  <a:lnTo>
                    <a:pt x="1013" y="204"/>
                  </a:lnTo>
                  <a:lnTo>
                    <a:pt x="1013" y="204"/>
                  </a:lnTo>
                  <a:lnTo>
                    <a:pt x="1012" y="204"/>
                  </a:lnTo>
                  <a:lnTo>
                    <a:pt x="1012" y="205"/>
                  </a:lnTo>
                  <a:lnTo>
                    <a:pt x="1013" y="205"/>
                  </a:lnTo>
                  <a:lnTo>
                    <a:pt x="1012" y="205"/>
                  </a:lnTo>
                  <a:lnTo>
                    <a:pt x="1011" y="205"/>
                  </a:lnTo>
                  <a:lnTo>
                    <a:pt x="1011" y="205"/>
                  </a:lnTo>
                  <a:lnTo>
                    <a:pt x="1011" y="205"/>
                  </a:lnTo>
                  <a:lnTo>
                    <a:pt x="1012" y="205"/>
                  </a:lnTo>
                  <a:lnTo>
                    <a:pt x="1013" y="205"/>
                  </a:lnTo>
                  <a:lnTo>
                    <a:pt x="1013" y="205"/>
                  </a:lnTo>
                  <a:lnTo>
                    <a:pt x="1013" y="205"/>
                  </a:lnTo>
                  <a:lnTo>
                    <a:pt x="1014" y="205"/>
                  </a:lnTo>
                  <a:lnTo>
                    <a:pt x="1014" y="205"/>
                  </a:lnTo>
                  <a:lnTo>
                    <a:pt x="1014" y="206"/>
                  </a:lnTo>
                  <a:lnTo>
                    <a:pt x="1014" y="205"/>
                  </a:lnTo>
                  <a:lnTo>
                    <a:pt x="1014" y="206"/>
                  </a:lnTo>
                  <a:lnTo>
                    <a:pt x="1015" y="206"/>
                  </a:lnTo>
                  <a:lnTo>
                    <a:pt x="1015" y="206"/>
                  </a:lnTo>
                  <a:lnTo>
                    <a:pt x="1016" y="206"/>
                  </a:lnTo>
                  <a:lnTo>
                    <a:pt x="1017" y="206"/>
                  </a:lnTo>
                  <a:lnTo>
                    <a:pt x="1017" y="206"/>
                  </a:lnTo>
                  <a:lnTo>
                    <a:pt x="1017" y="206"/>
                  </a:lnTo>
                  <a:lnTo>
                    <a:pt x="1017" y="205"/>
                  </a:lnTo>
                  <a:lnTo>
                    <a:pt x="1016" y="205"/>
                  </a:lnTo>
                  <a:lnTo>
                    <a:pt x="1015" y="205"/>
                  </a:lnTo>
                  <a:lnTo>
                    <a:pt x="1015" y="205"/>
                  </a:lnTo>
                  <a:lnTo>
                    <a:pt x="1015" y="205"/>
                  </a:lnTo>
                  <a:lnTo>
                    <a:pt x="1014" y="205"/>
                  </a:lnTo>
                  <a:lnTo>
                    <a:pt x="1014" y="204"/>
                  </a:lnTo>
                  <a:lnTo>
                    <a:pt x="1015" y="205"/>
                  </a:lnTo>
                  <a:lnTo>
                    <a:pt x="1017" y="205"/>
                  </a:lnTo>
                  <a:lnTo>
                    <a:pt x="1017" y="206"/>
                  </a:lnTo>
                  <a:lnTo>
                    <a:pt x="1018" y="206"/>
                  </a:lnTo>
                  <a:lnTo>
                    <a:pt x="1018" y="207"/>
                  </a:lnTo>
                  <a:lnTo>
                    <a:pt x="1019" y="207"/>
                  </a:lnTo>
                  <a:lnTo>
                    <a:pt x="1020" y="207"/>
                  </a:lnTo>
                  <a:lnTo>
                    <a:pt x="1019" y="207"/>
                  </a:lnTo>
                  <a:lnTo>
                    <a:pt x="1020" y="207"/>
                  </a:lnTo>
                  <a:lnTo>
                    <a:pt x="1019" y="207"/>
                  </a:lnTo>
                  <a:lnTo>
                    <a:pt x="1019" y="207"/>
                  </a:lnTo>
                  <a:lnTo>
                    <a:pt x="1019" y="207"/>
                  </a:lnTo>
                  <a:lnTo>
                    <a:pt x="1019" y="207"/>
                  </a:lnTo>
                  <a:lnTo>
                    <a:pt x="1019" y="207"/>
                  </a:lnTo>
                  <a:lnTo>
                    <a:pt x="1018" y="207"/>
                  </a:lnTo>
                  <a:lnTo>
                    <a:pt x="1018" y="207"/>
                  </a:lnTo>
                  <a:lnTo>
                    <a:pt x="1018" y="207"/>
                  </a:lnTo>
                  <a:lnTo>
                    <a:pt x="1017" y="207"/>
                  </a:lnTo>
                  <a:lnTo>
                    <a:pt x="1017" y="208"/>
                  </a:lnTo>
                  <a:lnTo>
                    <a:pt x="1018" y="208"/>
                  </a:lnTo>
                  <a:lnTo>
                    <a:pt x="1018" y="208"/>
                  </a:lnTo>
                  <a:lnTo>
                    <a:pt x="1017" y="208"/>
                  </a:lnTo>
                  <a:lnTo>
                    <a:pt x="1017" y="208"/>
                  </a:lnTo>
                  <a:lnTo>
                    <a:pt x="1016" y="208"/>
                  </a:lnTo>
                  <a:lnTo>
                    <a:pt x="1016" y="209"/>
                  </a:lnTo>
                  <a:lnTo>
                    <a:pt x="1015" y="209"/>
                  </a:lnTo>
                  <a:lnTo>
                    <a:pt x="1015" y="209"/>
                  </a:lnTo>
                  <a:lnTo>
                    <a:pt x="1015" y="209"/>
                  </a:lnTo>
                  <a:lnTo>
                    <a:pt x="1015" y="209"/>
                  </a:lnTo>
                  <a:lnTo>
                    <a:pt x="1014" y="209"/>
                  </a:lnTo>
                  <a:lnTo>
                    <a:pt x="1014" y="209"/>
                  </a:lnTo>
                  <a:lnTo>
                    <a:pt x="1014" y="208"/>
                  </a:lnTo>
                  <a:lnTo>
                    <a:pt x="1013" y="208"/>
                  </a:lnTo>
                  <a:lnTo>
                    <a:pt x="1014" y="208"/>
                  </a:lnTo>
                  <a:lnTo>
                    <a:pt x="1013" y="208"/>
                  </a:lnTo>
                  <a:lnTo>
                    <a:pt x="1013" y="208"/>
                  </a:lnTo>
                  <a:lnTo>
                    <a:pt x="1012" y="208"/>
                  </a:lnTo>
                  <a:lnTo>
                    <a:pt x="1011" y="209"/>
                  </a:lnTo>
                  <a:lnTo>
                    <a:pt x="1011" y="209"/>
                  </a:lnTo>
                  <a:lnTo>
                    <a:pt x="1010" y="209"/>
                  </a:lnTo>
                  <a:lnTo>
                    <a:pt x="1010" y="209"/>
                  </a:lnTo>
                  <a:lnTo>
                    <a:pt x="1010" y="209"/>
                  </a:lnTo>
                  <a:lnTo>
                    <a:pt x="1011" y="209"/>
                  </a:lnTo>
                  <a:lnTo>
                    <a:pt x="1011" y="209"/>
                  </a:lnTo>
                  <a:lnTo>
                    <a:pt x="1012" y="209"/>
                  </a:lnTo>
                  <a:lnTo>
                    <a:pt x="1011" y="209"/>
                  </a:lnTo>
                  <a:lnTo>
                    <a:pt x="1012" y="209"/>
                  </a:lnTo>
                  <a:lnTo>
                    <a:pt x="1011" y="209"/>
                  </a:lnTo>
                  <a:lnTo>
                    <a:pt x="1012" y="209"/>
                  </a:lnTo>
                  <a:lnTo>
                    <a:pt x="1011" y="209"/>
                  </a:lnTo>
                  <a:lnTo>
                    <a:pt x="1012" y="210"/>
                  </a:lnTo>
                  <a:lnTo>
                    <a:pt x="1012" y="210"/>
                  </a:lnTo>
                  <a:lnTo>
                    <a:pt x="1012" y="211"/>
                  </a:lnTo>
                  <a:lnTo>
                    <a:pt x="1011" y="211"/>
                  </a:lnTo>
                  <a:lnTo>
                    <a:pt x="1011" y="211"/>
                  </a:lnTo>
                  <a:lnTo>
                    <a:pt x="1011" y="212"/>
                  </a:lnTo>
                  <a:lnTo>
                    <a:pt x="1011" y="212"/>
                  </a:lnTo>
                  <a:lnTo>
                    <a:pt x="1011" y="212"/>
                  </a:lnTo>
                  <a:lnTo>
                    <a:pt x="1011" y="212"/>
                  </a:lnTo>
                  <a:lnTo>
                    <a:pt x="1010" y="212"/>
                  </a:lnTo>
                  <a:lnTo>
                    <a:pt x="1010" y="212"/>
                  </a:lnTo>
                  <a:lnTo>
                    <a:pt x="1010" y="212"/>
                  </a:lnTo>
                  <a:lnTo>
                    <a:pt x="1009" y="212"/>
                  </a:lnTo>
                  <a:lnTo>
                    <a:pt x="1009" y="213"/>
                  </a:lnTo>
                  <a:lnTo>
                    <a:pt x="1009" y="214"/>
                  </a:lnTo>
                  <a:lnTo>
                    <a:pt x="1008" y="214"/>
                  </a:lnTo>
                  <a:lnTo>
                    <a:pt x="1008" y="214"/>
                  </a:lnTo>
                  <a:lnTo>
                    <a:pt x="1008" y="214"/>
                  </a:lnTo>
                  <a:lnTo>
                    <a:pt x="1009" y="214"/>
                  </a:lnTo>
                  <a:lnTo>
                    <a:pt x="1009" y="213"/>
                  </a:lnTo>
                  <a:lnTo>
                    <a:pt x="1009" y="212"/>
                  </a:lnTo>
                  <a:lnTo>
                    <a:pt x="1010" y="212"/>
                  </a:lnTo>
                  <a:lnTo>
                    <a:pt x="1010" y="212"/>
                  </a:lnTo>
                  <a:lnTo>
                    <a:pt x="1010" y="212"/>
                  </a:lnTo>
                  <a:lnTo>
                    <a:pt x="1011" y="212"/>
                  </a:lnTo>
                  <a:lnTo>
                    <a:pt x="1011" y="212"/>
                  </a:lnTo>
                  <a:lnTo>
                    <a:pt x="1011" y="211"/>
                  </a:lnTo>
                  <a:lnTo>
                    <a:pt x="1011" y="211"/>
                  </a:lnTo>
                  <a:lnTo>
                    <a:pt x="1012" y="211"/>
                  </a:lnTo>
                  <a:lnTo>
                    <a:pt x="1012" y="210"/>
                  </a:lnTo>
                  <a:lnTo>
                    <a:pt x="1012" y="211"/>
                  </a:lnTo>
                  <a:lnTo>
                    <a:pt x="1012" y="210"/>
                  </a:lnTo>
                  <a:lnTo>
                    <a:pt x="1012" y="210"/>
                  </a:lnTo>
                  <a:lnTo>
                    <a:pt x="1012" y="209"/>
                  </a:lnTo>
                  <a:lnTo>
                    <a:pt x="1012" y="210"/>
                  </a:lnTo>
                  <a:lnTo>
                    <a:pt x="1012" y="209"/>
                  </a:lnTo>
                  <a:lnTo>
                    <a:pt x="1011" y="209"/>
                  </a:lnTo>
                  <a:lnTo>
                    <a:pt x="1012" y="209"/>
                  </a:lnTo>
                  <a:lnTo>
                    <a:pt x="1011" y="209"/>
                  </a:lnTo>
                  <a:lnTo>
                    <a:pt x="1012" y="209"/>
                  </a:lnTo>
                  <a:lnTo>
                    <a:pt x="1012" y="208"/>
                  </a:lnTo>
                  <a:lnTo>
                    <a:pt x="1013" y="208"/>
                  </a:lnTo>
                  <a:lnTo>
                    <a:pt x="1012" y="208"/>
                  </a:lnTo>
                  <a:lnTo>
                    <a:pt x="1013" y="208"/>
                  </a:lnTo>
                  <a:lnTo>
                    <a:pt x="1013" y="208"/>
                  </a:lnTo>
                  <a:lnTo>
                    <a:pt x="1013" y="208"/>
                  </a:lnTo>
                  <a:lnTo>
                    <a:pt x="1013" y="208"/>
                  </a:lnTo>
                  <a:lnTo>
                    <a:pt x="1013" y="209"/>
                  </a:lnTo>
                  <a:lnTo>
                    <a:pt x="1014" y="209"/>
                  </a:lnTo>
                  <a:lnTo>
                    <a:pt x="1014" y="209"/>
                  </a:lnTo>
                  <a:lnTo>
                    <a:pt x="1014" y="210"/>
                  </a:lnTo>
                  <a:lnTo>
                    <a:pt x="1015" y="210"/>
                  </a:lnTo>
                  <a:lnTo>
                    <a:pt x="1015" y="209"/>
                  </a:lnTo>
                  <a:lnTo>
                    <a:pt x="1015" y="209"/>
                  </a:lnTo>
                  <a:lnTo>
                    <a:pt x="1016" y="209"/>
                  </a:lnTo>
                  <a:lnTo>
                    <a:pt x="1016" y="210"/>
                  </a:lnTo>
                  <a:lnTo>
                    <a:pt x="1017" y="210"/>
                  </a:lnTo>
                  <a:lnTo>
                    <a:pt x="1017" y="210"/>
                  </a:lnTo>
                  <a:lnTo>
                    <a:pt x="1018" y="210"/>
                  </a:lnTo>
                  <a:lnTo>
                    <a:pt x="1018" y="210"/>
                  </a:lnTo>
                  <a:lnTo>
                    <a:pt x="1019" y="210"/>
                  </a:lnTo>
                  <a:lnTo>
                    <a:pt x="1019" y="210"/>
                  </a:lnTo>
                  <a:lnTo>
                    <a:pt x="1019" y="210"/>
                  </a:lnTo>
                  <a:lnTo>
                    <a:pt x="1019" y="210"/>
                  </a:lnTo>
                  <a:lnTo>
                    <a:pt x="1019" y="211"/>
                  </a:lnTo>
                  <a:lnTo>
                    <a:pt x="1019" y="211"/>
                  </a:lnTo>
                  <a:lnTo>
                    <a:pt x="1020" y="211"/>
                  </a:lnTo>
                  <a:lnTo>
                    <a:pt x="1020" y="210"/>
                  </a:lnTo>
                  <a:lnTo>
                    <a:pt x="1020" y="211"/>
                  </a:lnTo>
                  <a:lnTo>
                    <a:pt x="1020" y="210"/>
                  </a:lnTo>
                  <a:lnTo>
                    <a:pt x="1020" y="211"/>
                  </a:lnTo>
                  <a:lnTo>
                    <a:pt x="1021" y="211"/>
                  </a:lnTo>
                  <a:lnTo>
                    <a:pt x="1021" y="211"/>
                  </a:lnTo>
                  <a:lnTo>
                    <a:pt x="1021" y="211"/>
                  </a:lnTo>
                  <a:lnTo>
                    <a:pt x="1022" y="211"/>
                  </a:lnTo>
                  <a:lnTo>
                    <a:pt x="1022" y="211"/>
                  </a:lnTo>
                  <a:lnTo>
                    <a:pt x="1022" y="212"/>
                  </a:lnTo>
                  <a:lnTo>
                    <a:pt x="1023" y="212"/>
                  </a:lnTo>
                  <a:lnTo>
                    <a:pt x="1022" y="211"/>
                  </a:lnTo>
                  <a:lnTo>
                    <a:pt x="1023" y="211"/>
                  </a:lnTo>
                  <a:lnTo>
                    <a:pt x="1023" y="212"/>
                  </a:lnTo>
                  <a:lnTo>
                    <a:pt x="1023" y="212"/>
                  </a:lnTo>
                  <a:lnTo>
                    <a:pt x="1023" y="212"/>
                  </a:lnTo>
                  <a:lnTo>
                    <a:pt x="1023" y="212"/>
                  </a:lnTo>
                  <a:lnTo>
                    <a:pt x="1023" y="213"/>
                  </a:lnTo>
                  <a:lnTo>
                    <a:pt x="1023" y="212"/>
                  </a:lnTo>
                  <a:lnTo>
                    <a:pt x="1023" y="213"/>
                  </a:lnTo>
                  <a:lnTo>
                    <a:pt x="1023" y="213"/>
                  </a:lnTo>
                  <a:lnTo>
                    <a:pt x="1022" y="213"/>
                  </a:lnTo>
                  <a:lnTo>
                    <a:pt x="1022" y="214"/>
                  </a:lnTo>
                  <a:lnTo>
                    <a:pt x="1022" y="214"/>
                  </a:lnTo>
                  <a:lnTo>
                    <a:pt x="1021" y="214"/>
                  </a:lnTo>
                  <a:lnTo>
                    <a:pt x="1021" y="214"/>
                  </a:lnTo>
                  <a:lnTo>
                    <a:pt x="1021" y="214"/>
                  </a:lnTo>
                  <a:lnTo>
                    <a:pt x="1020" y="214"/>
                  </a:lnTo>
                  <a:lnTo>
                    <a:pt x="1019" y="214"/>
                  </a:lnTo>
                  <a:lnTo>
                    <a:pt x="1019" y="214"/>
                  </a:lnTo>
                  <a:lnTo>
                    <a:pt x="1019" y="214"/>
                  </a:lnTo>
                  <a:lnTo>
                    <a:pt x="1019" y="214"/>
                  </a:lnTo>
                  <a:lnTo>
                    <a:pt x="1018" y="214"/>
                  </a:lnTo>
                  <a:lnTo>
                    <a:pt x="1018" y="215"/>
                  </a:lnTo>
                  <a:lnTo>
                    <a:pt x="1018" y="215"/>
                  </a:lnTo>
                  <a:lnTo>
                    <a:pt x="1018" y="215"/>
                  </a:lnTo>
                  <a:lnTo>
                    <a:pt x="1018" y="214"/>
                  </a:lnTo>
                  <a:lnTo>
                    <a:pt x="1019" y="214"/>
                  </a:lnTo>
                  <a:lnTo>
                    <a:pt x="1019" y="214"/>
                  </a:lnTo>
                  <a:lnTo>
                    <a:pt x="1019" y="214"/>
                  </a:lnTo>
                  <a:lnTo>
                    <a:pt x="1019" y="214"/>
                  </a:lnTo>
                  <a:lnTo>
                    <a:pt x="1020" y="214"/>
                  </a:lnTo>
                  <a:lnTo>
                    <a:pt x="1020" y="215"/>
                  </a:lnTo>
                  <a:lnTo>
                    <a:pt x="1020" y="214"/>
                  </a:lnTo>
                  <a:lnTo>
                    <a:pt x="1020" y="215"/>
                  </a:lnTo>
                  <a:lnTo>
                    <a:pt x="1020" y="214"/>
                  </a:lnTo>
                  <a:lnTo>
                    <a:pt x="1021" y="214"/>
                  </a:lnTo>
                  <a:lnTo>
                    <a:pt x="1021" y="214"/>
                  </a:lnTo>
                  <a:lnTo>
                    <a:pt x="1021" y="214"/>
                  </a:lnTo>
                  <a:lnTo>
                    <a:pt x="1022" y="214"/>
                  </a:lnTo>
                  <a:lnTo>
                    <a:pt x="1022" y="214"/>
                  </a:lnTo>
                  <a:lnTo>
                    <a:pt x="1022" y="213"/>
                  </a:lnTo>
                  <a:lnTo>
                    <a:pt x="1023" y="213"/>
                  </a:lnTo>
                  <a:lnTo>
                    <a:pt x="1023" y="213"/>
                  </a:lnTo>
                  <a:lnTo>
                    <a:pt x="1023" y="212"/>
                  </a:lnTo>
                  <a:lnTo>
                    <a:pt x="1023" y="212"/>
                  </a:lnTo>
                  <a:lnTo>
                    <a:pt x="1023" y="212"/>
                  </a:lnTo>
                  <a:lnTo>
                    <a:pt x="1023" y="212"/>
                  </a:lnTo>
                  <a:lnTo>
                    <a:pt x="1023" y="212"/>
                  </a:lnTo>
                  <a:lnTo>
                    <a:pt x="1023" y="211"/>
                  </a:lnTo>
                  <a:lnTo>
                    <a:pt x="1022" y="211"/>
                  </a:lnTo>
                  <a:lnTo>
                    <a:pt x="1023" y="211"/>
                  </a:lnTo>
                  <a:lnTo>
                    <a:pt x="1023" y="211"/>
                  </a:lnTo>
                  <a:lnTo>
                    <a:pt x="1023" y="211"/>
                  </a:lnTo>
                  <a:lnTo>
                    <a:pt x="1022" y="211"/>
                  </a:lnTo>
                  <a:lnTo>
                    <a:pt x="1022" y="211"/>
                  </a:lnTo>
                  <a:lnTo>
                    <a:pt x="1022" y="211"/>
                  </a:lnTo>
                  <a:lnTo>
                    <a:pt x="1021" y="211"/>
                  </a:lnTo>
                  <a:lnTo>
                    <a:pt x="1021" y="211"/>
                  </a:lnTo>
                  <a:lnTo>
                    <a:pt x="1022" y="211"/>
                  </a:lnTo>
                  <a:lnTo>
                    <a:pt x="1021" y="211"/>
                  </a:lnTo>
                  <a:lnTo>
                    <a:pt x="1021" y="211"/>
                  </a:lnTo>
                  <a:lnTo>
                    <a:pt x="1021" y="210"/>
                  </a:lnTo>
                  <a:lnTo>
                    <a:pt x="1021" y="210"/>
                  </a:lnTo>
                  <a:lnTo>
                    <a:pt x="1020" y="210"/>
                  </a:lnTo>
                  <a:lnTo>
                    <a:pt x="1019" y="210"/>
                  </a:lnTo>
                  <a:lnTo>
                    <a:pt x="1019" y="210"/>
                  </a:lnTo>
                  <a:lnTo>
                    <a:pt x="1019" y="210"/>
                  </a:lnTo>
                  <a:lnTo>
                    <a:pt x="1019" y="209"/>
                  </a:lnTo>
                  <a:lnTo>
                    <a:pt x="1019" y="208"/>
                  </a:lnTo>
                  <a:lnTo>
                    <a:pt x="1019" y="208"/>
                  </a:lnTo>
                  <a:lnTo>
                    <a:pt x="1018" y="208"/>
                  </a:lnTo>
                  <a:lnTo>
                    <a:pt x="1019" y="208"/>
                  </a:lnTo>
                  <a:lnTo>
                    <a:pt x="1019" y="208"/>
                  </a:lnTo>
                  <a:lnTo>
                    <a:pt x="1019" y="208"/>
                  </a:lnTo>
                  <a:lnTo>
                    <a:pt x="1020" y="208"/>
                  </a:lnTo>
                  <a:lnTo>
                    <a:pt x="1020" y="207"/>
                  </a:lnTo>
                  <a:lnTo>
                    <a:pt x="1019" y="207"/>
                  </a:lnTo>
                  <a:lnTo>
                    <a:pt x="1020" y="207"/>
                  </a:lnTo>
                  <a:lnTo>
                    <a:pt x="1021" y="208"/>
                  </a:lnTo>
                  <a:lnTo>
                    <a:pt x="1021" y="208"/>
                  </a:lnTo>
                  <a:lnTo>
                    <a:pt x="1022" y="208"/>
                  </a:lnTo>
                  <a:lnTo>
                    <a:pt x="1023" y="209"/>
                  </a:lnTo>
                  <a:lnTo>
                    <a:pt x="1024" y="209"/>
                  </a:lnTo>
                  <a:lnTo>
                    <a:pt x="1024" y="210"/>
                  </a:lnTo>
                  <a:lnTo>
                    <a:pt x="1024" y="210"/>
                  </a:lnTo>
                  <a:lnTo>
                    <a:pt x="1025" y="211"/>
                  </a:lnTo>
                  <a:lnTo>
                    <a:pt x="1025" y="211"/>
                  </a:lnTo>
                  <a:lnTo>
                    <a:pt x="1025" y="211"/>
                  </a:lnTo>
                  <a:lnTo>
                    <a:pt x="1026" y="212"/>
                  </a:lnTo>
                  <a:lnTo>
                    <a:pt x="1025" y="212"/>
                  </a:lnTo>
                  <a:lnTo>
                    <a:pt x="1025" y="211"/>
                  </a:lnTo>
                  <a:lnTo>
                    <a:pt x="1025" y="211"/>
                  </a:lnTo>
                  <a:lnTo>
                    <a:pt x="1025" y="212"/>
                  </a:lnTo>
                  <a:lnTo>
                    <a:pt x="1025" y="212"/>
                  </a:lnTo>
                  <a:lnTo>
                    <a:pt x="1025" y="212"/>
                  </a:lnTo>
                  <a:lnTo>
                    <a:pt x="1025" y="212"/>
                  </a:lnTo>
                  <a:lnTo>
                    <a:pt x="1025" y="212"/>
                  </a:lnTo>
                  <a:lnTo>
                    <a:pt x="1025" y="212"/>
                  </a:lnTo>
                  <a:lnTo>
                    <a:pt x="1025" y="212"/>
                  </a:lnTo>
                  <a:lnTo>
                    <a:pt x="1025" y="212"/>
                  </a:lnTo>
                  <a:lnTo>
                    <a:pt x="1025" y="213"/>
                  </a:lnTo>
                  <a:lnTo>
                    <a:pt x="1025" y="214"/>
                  </a:lnTo>
                  <a:lnTo>
                    <a:pt x="1024" y="214"/>
                  </a:lnTo>
                  <a:lnTo>
                    <a:pt x="1023" y="214"/>
                  </a:lnTo>
                  <a:lnTo>
                    <a:pt x="1024" y="214"/>
                  </a:lnTo>
                  <a:lnTo>
                    <a:pt x="1024" y="214"/>
                  </a:lnTo>
                  <a:lnTo>
                    <a:pt x="1024" y="214"/>
                  </a:lnTo>
                  <a:lnTo>
                    <a:pt x="1024" y="214"/>
                  </a:lnTo>
                  <a:lnTo>
                    <a:pt x="1024" y="214"/>
                  </a:lnTo>
                  <a:lnTo>
                    <a:pt x="1025" y="214"/>
                  </a:lnTo>
                  <a:lnTo>
                    <a:pt x="1025" y="214"/>
                  </a:lnTo>
                  <a:lnTo>
                    <a:pt x="1026" y="214"/>
                  </a:lnTo>
                  <a:lnTo>
                    <a:pt x="1026" y="214"/>
                  </a:lnTo>
                  <a:lnTo>
                    <a:pt x="1026" y="213"/>
                  </a:lnTo>
                  <a:lnTo>
                    <a:pt x="1026" y="212"/>
                  </a:lnTo>
                  <a:lnTo>
                    <a:pt x="1027" y="212"/>
                  </a:lnTo>
                  <a:lnTo>
                    <a:pt x="1026" y="212"/>
                  </a:lnTo>
                  <a:lnTo>
                    <a:pt x="1026" y="212"/>
                  </a:lnTo>
                  <a:lnTo>
                    <a:pt x="1026" y="212"/>
                  </a:lnTo>
                  <a:lnTo>
                    <a:pt x="1026" y="212"/>
                  </a:lnTo>
                  <a:lnTo>
                    <a:pt x="1026" y="212"/>
                  </a:lnTo>
                  <a:lnTo>
                    <a:pt x="1026" y="212"/>
                  </a:lnTo>
                  <a:lnTo>
                    <a:pt x="1027" y="212"/>
                  </a:lnTo>
                  <a:lnTo>
                    <a:pt x="1028" y="213"/>
                  </a:lnTo>
                  <a:lnTo>
                    <a:pt x="1028" y="214"/>
                  </a:lnTo>
                  <a:lnTo>
                    <a:pt x="1029" y="214"/>
                  </a:lnTo>
                  <a:lnTo>
                    <a:pt x="1029" y="215"/>
                  </a:lnTo>
                  <a:lnTo>
                    <a:pt x="1029" y="215"/>
                  </a:lnTo>
                  <a:lnTo>
                    <a:pt x="1028" y="215"/>
                  </a:lnTo>
                  <a:lnTo>
                    <a:pt x="1029" y="215"/>
                  </a:lnTo>
                  <a:lnTo>
                    <a:pt x="1028" y="215"/>
                  </a:lnTo>
                  <a:lnTo>
                    <a:pt x="1028" y="215"/>
                  </a:lnTo>
                  <a:lnTo>
                    <a:pt x="1029" y="215"/>
                  </a:lnTo>
                  <a:lnTo>
                    <a:pt x="1029" y="215"/>
                  </a:lnTo>
                  <a:lnTo>
                    <a:pt x="1029" y="215"/>
                  </a:lnTo>
                  <a:lnTo>
                    <a:pt x="1028" y="215"/>
                  </a:lnTo>
                  <a:lnTo>
                    <a:pt x="1029" y="215"/>
                  </a:lnTo>
                  <a:lnTo>
                    <a:pt x="1028" y="215"/>
                  </a:lnTo>
                  <a:lnTo>
                    <a:pt x="1028" y="214"/>
                  </a:lnTo>
                  <a:lnTo>
                    <a:pt x="1028" y="214"/>
                  </a:lnTo>
                  <a:lnTo>
                    <a:pt x="1028" y="215"/>
                  </a:lnTo>
                  <a:lnTo>
                    <a:pt x="1028" y="215"/>
                  </a:lnTo>
                  <a:lnTo>
                    <a:pt x="1028" y="216"/>
                  </a:lnTo>
                  <a:lnTo>
                    <a:pt x="1028" y="216"/>
                  </a:lnTo>
                  <a:lnTo>
                    <a:pt x="1028" y="217"/>
                  </a:lnTo>
                  <a:lnTo>
                    <a:pt x="1027" y="217"/>
                  </a:lnTo>
                  <a:lnTo>
                    <a:pt x="1028" y="217"/>
                  </a:lnTo>
                  <a:lnTo>
                    <a:pt x="1027" y="217"/>
                  </a:lnTo>
                  <a:lnTo>
                    <a:pt x="1027" y="218"/>
                  </a:lnTo>
                  <a:lnTo>
                    <a:pt x="1028" y="218"/>
                  </a:lnTo>
                  <a:lnTo>
                    <a:pt x="1027" y="218"/>
                  </a:lnTo>
                  <a:lnTo>
                    <a:pt x="1028" y="218"/>
                  </a:lnTo>
                  <a:lnTo>
                    <a:pt x="1028" y="219"/>
                  </a:lnTo>
                  <a:lnTo>
                    <a:pt x="1028" y="219"/>
                  </a:lnTo>
                  <a:lnTo>
                    <a:pt x="1028" y="219"/>
                  </a:lnTo>
                  <a:lnTo>
                    <a:pt x="1029" y="219"/>
                  </a:lnTo>
                  <a:lnTo>
                    <a:pt x="1029" y="220"/>
                  </a:lnTo>
                  <a:lnTo>
                    <a:pt x="1028" y="220"/>
                  </a:lnTo>
                  <a:lnTo>
                    <a:pt x="1029" y="221"/>
                  </a:lnTo>
                  <a:lnTo>
                    <a:pt x="1029" y="221"/>
                  </a:lnTo>
                  <a:lnTo>
                    <a:pt x="1029" y="222"/>
                  </a:lnTo>
                  <a:lnTo>
                    <a:pt x="1029" y="222"/>
                  </a:lnTo>
                  <a:lnTo>
                    <a:pt x="1029" y="223"/>
                  </a:lnTo>
                  <a:lnTo>
                    <a:pt x="1029" y="222"/>
                  </a:lnTo>
                  <a:lnTo>
                    <a:pt x="1028" y="222"/>
                  </a:lnTo>
                  <a:lnTo>
                    <a:pt x="1028" y="222"/>
                  </a:lnTo>
                  <a:lnTo>
                    <a:pt x="1028" y="223"/>
                  </a:lnTo>
                  <a:lnTo>
                    <a:pt x="1027" y="223"/>
                  </a:lnTo>
                  <a:lnTo>
                    <a:pt x="1027" y="223"/>
                  </a:lnTo>
                  <a:lnTo>
                    <a:pt x="1026" y="223"/>
                  </a:lnTo>
                  <a:lnTo>
                    <a:pt x="1027" y="223"/>
                  </a:lnTo>
                  <a:lnTo>
                    <a:pt x="1028" y="223"/>
                  </a:lnTo>
                  <a:lnTo>
                    <a:pt x="1028" y="224"/>
                  </a:lnTo>
                  <a:lnTo>
                    <a:pt x="1028" y="223"/>
                  </a:lnTo>
                  <a:lnTo>
                    <a:pt x="1028" y="224"/>
                  </a:lnTo>
                  <a:lnTo>
                    <a:pt x="1028" y="225"/>
                  </a:lnTo>
                  <a:lnTo>
                    <a:pt x="1028" y="224"/>
                  </a:lnTo>
                  <a:lnTo>
                    <a:pt x="1028" y="224"/>
                  </a:lnTo>
                  <a:lnTo>
                    <a:pt x="1029" y="224"/>
                  </a:lnTo>
                  <a:lnTo>
                    <a:pt x="1029" y="224"/>
                  </a:lnTo>
                  <a:lnTo>
                    <a:pt x="1029" y="225"/>
                  </a:lnTo>
                  <a:lnTo>
                    <a:pt x="1030" y="225"/>
                  </a:lnTo>
                  <a:lnTo>
                    <a:pt x="1030" y="225"/>
                  </a:lnTo>
                  <a:lnTo>
                    <a:pt x="1030" y="225"/>
                  </a:lnTo>
                  <a:lnTo>
                    <a:pt x="1030" y="225"/>
                  </a:lnTo>
                  <a:lnTo>
                    <a:pt x="1031" y="225"/>
                  </a:lnTo>
                  <a:lnTo>
                    <a:pt x="1031" y="226"/>
                  </a:lnTo>
                  <a:lnTo>
                    <a:pt x="1032" y="226"/>
                  </a:lnTo>
                  <a:lnTo>
                    <a:pt x="1032" y="226"/>
                  </a:lnTo>
                  <a:lnTo>
                    <a:pt x="1031" y="226"/>
                  </a:lnTo>
                  <a:lnTo>
                    <a:pt x="1031" y="226"/>
                  </a:lnTo>
                  <a:lnTo>
                    <a:pt x="1031" y="226"/>
                  </a:lnTo>
                  <a:lnTo>
                    <a:pt x="1030" y="226"/>
                  </a:lnTo>
                  <a:lnTo>
                    <a:pt x="1031" y="226"/>
                  </a:lnTo>
                  <a:lnTo>
                    <a:pt x="1030" y="226"/>
                  </a:lnTo>
                  <a:lnTo>
                    <a:pt x="1031" y="226"/>
                  </a:lnTo>
                  <a:lnTo>
                    <a:pt x="1030" y="227"/>
                  </a:lnTo>
                  <a:lnTo>
                    <a:pt x="1031" y="227"/>
                  </a:lnTo>
                  <a:lnTo>
                    <a:pt x="1030" y="227"/>
                  </a:lnTo>
                  <a:lnTo>
                    <a:pt x="1030" y="227"/>
                  </a:lnTo>
                  <a:lnTo>
                    <a:pt x="1031" y="227"/>
                  </a:lnTo>
                  <a:lnTo>
                    <a:pt x="1031" y="228"/>
                  </a:lnTo>
                  <a:lnTo>
                    <a:pt x="1031" y="227"/>
                  </a:lnTo>
                  <a:lnTo>
                    <a:pt x="1031" y="228"/>
                  </a:lnTo>
                  <a:lnTo>
                    <a:pt x="1031" y="227"/>
                  </a:lnTo>
                  <a:lnTo>
                    <a:pt x="1031" y="228"/>
                  </a:lnTo>
                  <a:lnTo>
                    <a:pt x="1030" y="228"/>
                  </a:lnTo>
                  <a:lnTo>
                    <a:pt x="1031" y="228"/>
                  </a:lnTo>
                  <a:lnTo>
                    <a:pt x="1030" y="228"/>
                  </a:lnTo>
                  <a:lnTo>
                    <a:pt x="1031" y="228"/>
                  </a:lnTo>
                  <a:lnTo>
                    <a:pt x="1031" y="229"/>
                  </a:lnTo>
                  <a:lnTo>
                    <a:pt x="1031" y="228"/>
                  </a:lnTo>
                  <a:lnTo>
                    <a:pt x="1031" y="229"/>
                  </a:lnTo>
                  <a:lnTo>
                    <a:pt x="1032" y="229"/>
                  </a:lnTo>
                  <a:lnTo>
                    <a:pt x="1031" y="229"/>
                  </a:lnTo>
                  <a:lnTo>
                    <a:pt x="1032" y="229"/>
                  </a:lnTo>
                  <a:lnTo>
                    <a:pt x="1032" y="228"/>
                  </a:lnTo>
                  <a:lnTo>
                    <a:pt x="1032" y="227"/>
                  </a:lnTo>
                  <a:lnTo>
                    <a:pt x="1032" y="227"/>
                  </a:lnTo>
                  <a:lnTo>
                    <a:pt x="1032" y="228"/>
                  </a:lnTo>
                  <a:lnTo>
                    <a:pt x="1032" y="227"/>
                  </a:lnTo>
                  <a:lnTo>
                    <a:pt x="1032" y="227"/>
                  </a:lnTo>
                  <a:lnTo>
                    <a:pt x="1032" y="227"/>
                  </a:lnTo>
                  <a:lnTo>
                    <a:pt x="1033" y="227"/>
                  </a:lnTo>
                  <a:lnTo>
                    <a:pt x="1033" y="227"/>
                  </a:lnTo>
                  <a:lnTo>
                    <a:pt x="1033" y="226"/>
                  </a:lnTo>
                  <a:lnTo>
                    <a:pt x="1033" y="226"/>
                  </a:lnTo>
                  <a:lnTo>
                    <a:pt x="1033" y="226"/>
                  </a:lnTo>
                  <a:lnTo>
                    <a:pt x="1033" y="226"/>
                  </a:lnTo>
                  <a:lnTo>
                    <a:pt x="1033" y="226"/>
                  </a:lnTo>
                  <a:lnTo>
                    <a:pt x="1034" y="226"/>
                  </a:lnTo>
                  <a:lnTo>
                    <a:pt x="1034" y="226"/>
                  </a:lnTo>
                  <a:lnTo>
                    <a:pt x="1034" y="226"/>
                  </a:lnTo>
                  <a:lnTo>
                    <a:pt x="1035" y="226"/>
                  </a:lnTo>
                  <a:lnTo>
                    <a:pt x="1034" y="226"/>
                  </a:lnTo>
                  <a:lnTo>
                    <a:pt x="1034" y="227"/>
                  </a:lnTo>
                  <a:lnTo>
                    <a:pt x="1035" y="227"/>
                  </a:lnTo>
                  <a:lnTo>
                    <a:pt x="1035" y="228"/>
                  </a:lnTo>
                  <a:lnTo>
                    <a:pt x="1035" y="227"/>
                  </a:lnTo>
                  <a:lnTo>
                    <a:pt x="1035" y="228"/>
                  </a:lnTo>
                  <a:lnTo>
                    <a:pt x="1034" y="227"/>
                  </a:lnTo>
                  <a:lnTo>
                    <a:pt x="1034" y="228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3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30"/>
                  </a:lnTo>
                  <a:lnTo>
                    <a:pt x="1034" y="229"/>
                  </a:lnTo>
                  <a:lnTo>
                    <a:pt x="1034" y="230"/>
                  </a:lnTo>
                  <a:lnTo>
                    <a:pt x="1035" y="230"/>
                  </a:lnTo>
                  <a:lnTo>
                    <a:pt x="1035" y="230"/>
                  </a:lnTo>
                  <a:lnTo>
                    <a:pt x="1035" y="230"/>
                  </a:lnTo>
                  <a:lnTo>
                    <a:pt x="1035" y="230"/>
                  </a:lnTo>
                  <a:lnTo>
                    <a:pt x="1034" y="230"/>
                  </a:lnTo>
                  <a:lnTo>
                    <a:pt x="1034" y="231"/>
                  </a:lnTo>
                  <a:lnTo>
                    <a:pt x="1035" y="231"/>
                  </a:lnTo>
                  <a:lnTo>
                    <a:pt x="1034" y="231"/>
                  </a:lnTo>
                  <a:lnTo>
                    <a:pt x="1034" y="230"/>
                  </a:lnTo>
                  <a:lnTo>
                    <a:pt x="1035" y="230"/>
                  </a:lnTo>
                  <a:lnTo>
                    <a:pt x="1035" y="230"/>
                  </a:lnTo>
                  <a:lnTo>
                    <a:pt x="1034" y="230"/>
                  </a:lnTo>
                  <a:lnTo>
                    <a:pt x="1035" y="230"/>
                  </a:lnTo>
                  <a:lnTo>
                    <a:pt x="1034" y="230"/>
                  </a:lnTo>
                  <a:lnTo>
                    <a:pt x="1034" y="229"/>
                  </a:lnTo>
                  <a:lnTo>
                    <a:pt x="1035" y="229"/>
                  </a:lnTo>
                  <a:lnTo>
                    <a:pt x="1035" y="229"/>
                  </a:lnTo>
                  <a:lnTo>
                    <a:pt x="1036" y="229"/>
                  </a:lnTo>
                  <a:lnTo>
                    <a:pt x="1036" y="228"/>
                  </a:lnTo>
                  <a:lnTo>
                    <a:pt x="1036" y="228"/>
                  </a:lnTo>
                  <a:lnTo>
                    <a:pt x="1035" y="228"/>
                  </a:lnTo>
                  <a:lnTo>
                    <a:pt x="1036" y="228"/>
                  </a:lnTo>
                  <a:lnTo>
                    <a:pt x="1036" y="227"/>
                  </a:lnTo>
                  <a:lnTo>
                    <a:pt x="1036" y="227"/>
                  </a:lnTo>
                  <a:lnTo>
                    <a:pt x="1037" y="227"/>
                  </a:lnTo>
                  <a:lnTo>
                    <a:pt x="1036" y="227"/>
                  </a:lnTo>
                  <a:lnTo>
                    <a:pt x="1037" y="227"/>
                  </a:lnTo>
                  <a:lnTo>
                    <a:pt x="1037" y="227"/>
                  </a:lnTo>
                  <a:lnTo>
                    <a:pt x="1037" y="226"/>
                  </a:lnTo>
                  <a:lnTo>
                    <a:pt x="1036" y="226"/>
                  </a:lnTo>
                  <a:lnTo>
                    <a:pt x="1036" y="226"/>
                  </a:lnTo>
                  <a:lnTo>
                    <a:pt x="1036" y="225"/>
                  </a:lnTo>
                  <a:lnTo>
                    <a:pt x="1035" y="225"/>
                  </a:lnTo>
                  <a:lnTo>
                    <a:pt x="1034" y="225"/>
                  </a:lnTo>
                  <a:lnTo>
                    <a:pt x="1034" y="225"/>
                  </a:lnTo>
                  <a:lnTo>
                    <a:pt x="1033" y="225"/>
                  </a:lnTo>
                  <a:lnTo>
                    <a:pt x="1033" y="225"/>
                  </a:lnTo>
                  <a:lnTo>
                    <a:pt x="1033" y="225"/>
                  </a:lnTo>
                  <a:lnTo>
                    <a:pt x="1033" y="225"/>
                  </a:lnTo>
                  <a:lnTo>
                    <a:pt x="1033" y="225"/>
                  </a:lnTo>
                  <a:lnTo>
                    <a:pt x="1033" y="225"/>
                  </a:lnTo>
                  <a:lnTo>
                    <a:pt x="1033" y="225"/>
                  </a:lnTo>
                  <a:lnTo>
                    <a:pt x="1032" y="225"/>
                  </a:lnTo>
                  <a:lnTo>
                    <a:pt x="1032" y="225"/>
                  </a:lnTo>
                  <a:lnTo>
                    <a:pt x="1033" y="225"/>
                  </a:lnTo>
                  <a:lnTo>
                    <a:pt x="1032" y="225"/>
                  </a:lnTo>
                  <a:lnTo>
                    <a:pt x="1033" y="225"/>
                  </a:lnTo>
                  <a:lnTo>
                    <a:pt x="1032" y="225"/>
                  </a:lnTo>
                  <a:lnTo>
                    <a:pt x="1033" y="226"/>
                  </a:lnTo>
                  <a:lnTo>
                    <a:pt x="1032" y="226"/>
                  </a:lnTo>
                  <a:lnTo>
                    <a:pt x="1032" y="225"/>
                  </a:lnTo>
                  <a:lnTo>
                    <a:pt x="1032" y="225"/>
                  </a:lnTo>
                  <a:lnTo>
                    <a:pt x="1033" y="225"/>
                  </a:lnTo>
                  <a:lnTo>
                    <a:pt x="1033" y="224"/>
                  </a:lnTo>
                  <a:lnTo>
                    <a:pt x="1033" y="224"/>
                  </a:lnTo>
                  <a:lnTo>
                    <a:pt x="1033" y="224"/>
                  </a:lnTo>
                  <a:lnTo>
                    <a:pt x="1033" y="224"/>
                  </a:lnTo>
                  <a:lnTo>
                    <a:pt x="1034" y="224"/>
                  </a:lnTo>
                  <a:lnTo>
                    <a:pt x="1035" y="223"/>
                  </a:lnTo>
                  <a:lnTo>
                    <a:pt x="1035" y="223"/>
                  </a:lnTo>
                  <a:lnTo>
                    <a:pt x="1035" y="222"/>
                  </a:lnTo>
                  <a:lnTo>
                    <a:pt x="1035" y="222"/>
                  </a:lnTo>
                  <a:lnTo>
                    <a:pt x="1035" y="221"/>
                  </a:lnTo>
                  <a:lnTo>
                    <a:pt x="1034" y="221"/>
                  </a:lnTo>
                  <a:lnTo>
                    <a:pt x="1034" y="221"/>
                  </a:lnTo>
                  <a:lnTo>
                    <a:pt x="1034" y="220"/>
                  </a:lnTo>
                  <a:lnTo>
                    <a:pt x="1034" y="219"/>
                  </a:lnTo>
                  <a:lnTo>
                    <a:pt x="1034" y="219"/>
                  </a:lnTo>
                  <a:lnTo>
                    <a:pt x="1034" y="219"/>
                  </a:lnTo>
                  <a:lnTo>
                    <a:pt x="1033" y="219"/>
                  </a:lnTo>
                  <a:lnTo>
                    <a:pt x="1033" y="219"/>
                  </a:lnTo>
                  <a:lnTo>
                    <a:pt x="1032" y="219"/>
                  </a:lnTo>
                  <a:lnTo>
                    <a:pt x="1033" y="219"/>
                  </a:lnTo>
                  <a:lnTo>
                    <a:pt x="1033" y="218"/>
                  </a:lnTo>
                  <a:lnTo>
                    <a:pt x="1032" y="218"/>
                  </a:lnTo>
                  <a:lnTo>
                    <a:pt x="1033" y="218"/>
                  </a:lnTo>
                  <a:lnTo>
                    <a:pt x="1033" y="218"/>
                  </a:lnTo>
                  <a:lnTo>
                    <a:pt x="1032" y="218"/>
                  </a:lnTo>
                  <a:lnTo>
                    <a:pt x="1032" y="218"/>
                  </a:lnTo>
                  <a:lnTo>
                    <a:pt x="1032" y="218"/>
                  </a:lnTo>
                  <a:lnTo>
                    <a:pt x="1032" y="218"/>
                  </a:lnTo>
                  <a:lnTo>
                    <a:pt x="1031" y="218"/>
                  </a:lnTo>
                  <a:lnTo>
                    <a:pt x="1030" y="218"/>
                  </a:lnTo>
                  <a:lnTo>
                    <a:pt x="1030" y="218"/>
                  </a:lnTo>
                  <a:lnTo>
                    <a:pt x="1030" y="218"/>
                  </a:lnTo>
                  <a:lnTo>
                    <a:pt x="1031" y="218"/>
                  </a:lnTo>
                  <a:lnTo>
                    <a:pt x="1031" y="218"/>
                  </a:lnTo>
                  <a:lnTo>
                    <a:pt x="1032" y="218"/>
                  </a:lnTo>
                  <a:lnTo>
                    <a:pt x="1032" y="218"/>
                  </a:lnTo>
                  <a:lnTo>
                    <a:pt x="1033" y="218"/>
                  </a:lnTo>
                  <a:lnTo>
                    <a:pt x="1033" y="218"/>
                  </a:lnTo>
                  <a:lnTo>
                    <a:pt x="1032" y="218"/>
                  </a:lnTo>
                  <a:lnTo>
                    <a:pt x="1032" y="218"/>
                  </a:lnTo>
                  <a:lnTo>
                    <a:pt x="1031" y="218"/>
                  </a:lnTo>
                  <a:lnTo>
                    <a:pt x="1030" y="218"/>
                  </a:lnTo>
                  <a:lnTo>
                    <a:pt x="1030" y="218"/>
                  </a:lnTo>
                  <a:lnTo>
                    <a:pt x="1030" y="218"/>
                  </a:lnTo>
                  <a:lnTo>
                    <a:pt x="1030" y="218"/>
                  </a:lnTo>
                  <a:lnTo>
                    <a:pt x="1030" y="218"/>
                  </a:lnTo>
                  <a:lnTo>
                    <a:pt x="1029" y="218"/>
                  </a:lnTo>
                  <a:lnTo>
                    <a:pt x="1029" y="218"/>
                  </a:lnTo>
                  <a:lnTo>
                    <a:pt x="1030" y="218"/>
                  </a:lnTo>
                  <a:lnTo>
                    <a:pt x="1030" y="218"/>
                  </a:lnTo>
                  <a:lnTo>
                    <a:pt x="1031" y="218"/>
                  </a:lnTo>
                  <a:lnTo>
                    <a:pt x="1032" y="218"/>
                  </a:lnTo>
                  <a:lnTo>
                    <a:pt x="1032" y="218"/>
                  </a:lnTo>
                  <a:lnTo>
                    <a:pt x="1033" y="218"/>
                  </a:lnTo>
                  <a:lnTo>
                    <a:pt x="1033" y="218"/>
                  </a:lnTo>
                  <a:lnTo>
                    <a:pt x="1034" y="218"/>
                  </a:lnTo>
                  <a:lnTo>
                    <a:pt x="1036" y="218"/>
                  </a:lnTo>
                  <a:lnTo>
                    <a:pt x="1036" y="218"/>
                  </a:lnTo>
                  <a:lnTo>
                    <a:pt x="1037" y="218"/>
                  </a:lnTo>
                  <a:lnTo>
                    <a:pt x="1037" y="217"/>
                  </a:lnTo>
                  <a:lnTo>
                    <a:pt x="1038" y="217"/>
                  </a:lnTo>
                  <a:lnTo>
                    <a:pt x="1039" y="218"/>
                  </a:lnTo>
                  <a:lnTo>
                    <a:pt x="1039" y="218"/>
                  </a:lnTo>
                  <a:lnTo>
                    <a:pt x="1040" y="218"/>
                  </a:lnTo>
                  <a:lnTo>
                    <a:pt x="1041" y="218"/>
                  </a:lnTo>
                  <a:lnTo>
                    <a:pt x="1042" y="218"/>
                  </a:lnTo>
                  <a:lnTo>
                    <a:pt x="1041" y="218"/>
                  </a:lnTo>
                  <a:lnTo>
                    <a:pt x="1041" y="218"/>
                  </a:lnTo>
                  <a:lnTo>
                    <a:pt x="1041" y="218"/>
                  </a:lnTo>
                  <a:lnTo>
                    <a:pt x="1041" y="218"/>
                  </a:lnTo>
                  <a:lnTo>
                    <a:pt x="1040" y="218"/>
                  </a:lnTo>
                  <a:lnTo>
                    <a:pt x="1040" y="218"/>
                  </a:lnTo>
                  <a:lnTo>
                    <a:pt x="1041" y="218"/>
                  </a:lnTo>
                  <a:lnTo>
                    <a:pt x="1040" y="218"/>
                  </a:lnTo>
                  <a:lnTo>
                    <a:pt x="1040" y="218"/>
                  </a:lnTo>
                  <a:lnTo>
                    <a:pt x="1040" y="218"/>
                  </a:lnTo>
                  <a:lnTo>
                    <a:pt x="1040" y="218"/>
                  </a:lnTo>
                  <a:lnTo>
                    <a:pt x="1041" y="218"/>
                  </a:lnTo>
                  <a:lnTo>
                    <a:pt x="1041" y="218"/>
                  </a:lnTo>
                  <a:lnTo>
                    <a:pt x="1041" y="219"/>
                  </a:lnTo>
                  <a:lnTo>
                    <a:pt x="1041" y="219"/>
                  </a:lnTo>
                  <a:lnTo>
                    <a:pt x="1041" y="219"/>
                  </a:lnTo>
                  <a:lnTo>
                    <a:pt x="1041" y="219"/>
                  </a:lnTo>
                  <a:lnTo>
                    <a:pt x="1040" y="219"/>
                  </a:lnTo>
                  <a:lnTo>
                    <a:pt x="1040" y="219"/>
                  </a:lnTo>
                  <a:lnTo>
                    <a:pt x="1040" y="219"/>
                  </a:lnTo>
                  <a:lnTo>
                    <a:pt x="1040" y="219"/>
                  </a:lnTo>
                  <a:lnTo>
                    <a:pt x="1040" y="219"/>
                  </a:lnTo>
                  <a:lnTo>
                    <a:pt x="1040" y="219"/>
                  </a:lnTo>
                  <a:lnTo>
                    <a:pt x="1040" y="220"/>
                  </a:lnTo>
                  <a:lnTo>
                    <a:pt x="1040" y="220"/>
                  </a:lnTo>
                  <a:lnTo>
                    <a:pt x="1040" y="220"/>
                  </a:lnTo>
                  <a:lnTo>
                    <a:pt x="1040" y="221"/>
                  </a:lnTo>
                  <a:lnTo>
                    <a:pt x="1040" y="221"/>
                  </a:lnTo>
                  <a:lnTo>
                    <a:pt x="1040" y="221"/>
                  </a:lnTo>
                  <a:lnTo>
                    <a:pt x="1040" y="221"/>
                  </a:lnTo>
                  <a:lnTo>
                    <a:pt x="1040" y="221"/>
                  </a:lnTo>
                  <a:lnTo>
                    <a:pt x="1040" y="221"/>
                  </a:lnTo>
                  <a:lnTo>
                    <a:pt x="1040" y="221"/>
                  </a:lnTo>
                  <a:lnTo>
                    <a:pt x="1040" y="221"/>
                  </a:lnTo>
                  <a:lnTo>
                    <a:pt x="1040" y="221"/>
                  </a:lnTo>
                  <a:lnTo>
                    <a:pt x="1040" y="221"/>
                  </a:lnTo>
                  <a:lnTo>
                    <a:pt x="1041" y="221"/>
                  </a:lnTo>
                  <a:lnTo>
                    <a:pt x="1041" y="221"/>
                  </a:lnTo>
                  <a:lnTo>
                    <a:pt x="1042" y="221"/>
                  </a:lnTo>
                  <a:lnTo>
                    <a:pt x="1042" y="221"/>
                  </a:lnTo>
                  <a:lnTo>
                    <a:pt x="1041" y="221"/>
                  </a:lnTo>
                  <a:lnTo>
                    <a:pt x="1041" y="221"/>
                  </a:lnTo>
                  <a:lnTo>
                    <a:pt x="1041" y="221"/>
                  </a:lnTo>
                  <a:lnTo>
                    <a:pt x="1041" y="220"/>
                  </a:lnTo>
                  <a:lnTo>
                    <a:pt x="1041" y="220"/>
                  </a:lnTo>
                  <a:lnTo>
                    <a:pt x="1040" y="220"/>
                  </a:lnTo>
                  <a:lnTo>
                    <a:pt x="1041" y="220"/>
                  </a:lnTo>
                  <a:lnTo>
                    <a:pt x="1041" y="219"/>
                  </a:lnTo>
                  <a:lnTo>
                    <a:pt x="1041" y="219"/>
                  </a:lnTo>
                  <a:lnTo>
                    <a:pt x="1041" y="219"/>
                  </a:lnTo>
                  <a:lnTo>
                    <a:pt x="1042" y="219"/>
                  </a:lnTo>
                  <a:lnTo>
                    <a:pt x="1042" y="219"/>
                  </a:lnTo>
                  <a:lnTo>
                    <a:pt x="1042" y="220"/>
                  </a:lnTo>
                  <a:lnTo>
                    <a:pt x="1042" y="219"/>
                  </a:lnTo>
                  <a:lnTo>
                    <a:pt x="1042" y="220"/>
                  </a:lnTo>
                  <a:lnTo>
                    <a:pt x="1043" y="220"/>
                  </a:lnTo>
                  <a:lnTo>
                    <a:pt x="1043" y="220"/>
                  </a:lnTo>
                  <a:lnTo>
                    <a:pt x="1044" y="220"/>
                  </a:lnTo>
                  <a:lnTo>
                    <a:pt x="1044" y="220"/>
                  </a:lnTo>
                  <a:lnTo>
                    <a:pt x="1045" y="220"/>
                  </a:lnTo>
                  <a:lnTo>
                    <a:pt x="1045" y="220"/>
                  </a:lnTo>
                  <a:lnTo>
                    <a:pt x="1045" y="219"/>
                  </a:lnTo>
                  <a:lnTo>
                    <a:pt x="1045" y="220"/>
                  </a:lnTo>
                  <a:lnTo>
                    <a:pt x="1046" y="219"/>
                  </a:lnTo>
                  <a:lnTo>
                    <a:pt x="1046" y="220"/>
                  </a:lnTo>
                  <a:lnTo>
                    <a:pt x="1047" y="220"/>
                  </a:lnTo>
                  <a:lnTo>
                    <a:pt x="1047" y="220"/>
                  </a:lnTo>
                  <a:lnTo>
                    <a:pt x="1047" y="219"/>
                  </a:lnTo>
                  <a:lnTo>
                    <a:pt x="1048" y="219"/>
                  </a:lnTo>
                  <a:lnTo>
                    <a:pt x="1047" y="219"/>
                  </a:lnTo>
                  <a:lnTo>
                    <a:pt x="1047" y="219"/>
                  </a:lnTo>
                  <a:lnTo>
                    <a:pt x="1046" y="219"/>
                  </a:lnTo>
                  <a:lnTo>
                    <a:pt x="1045" y="219"/>
                  </a:lnTo>
                  <a:lnTo>
                    <a:pt x="1045" y="219"/>
                  </a:lnTo>
                  <a:lnTo>
                    <a:pt x="1044" y="219"/>
                  </a:lnTo>
                  <a:lnTo>
                    <a:pt x="1043" y="218"/>
                  </a:lnTo>
                  <a:lnTo>
                    <a:pt x="1043" y="218"/>
                  </a:lnTo>
                  <a:lnTo>
                    <a:pt x="1042" y="218"/>
                  </a:lnTo>
                  <a:lnTo>
                    <a:pt x="1043" y="218"/>
                  </a:lnTo>
                  <a:lnTo>
                    <a:pt x="1042" y="218"/>
                  </a:lnTo>
                  <a:lnTo>
                    <a:pt x="1043" y="218"/>
                  </a:lnTo>
                  <a:lnTo>
                    <a:pt x="1044" y="218"/>
                  </a:lnTo>
                  <a:lnTo>
                    <a:pt x="1044" y="218"/>
                  </a:lnTo>
                  <a:lnTo>
                    <a:pt x="1045" y="218"/>
                  </a:lnTo>
                  <a:lnTo>
                    <a:pt x="1045" y="218"/>
                  </a:lnTo>
                  <a:lnTo>
                    <a:pt x="1046" y="218"/>
                  </a:lnTo>
                  <a:lnTo>
                    <a:pt x="1047" y="219"/>
                  </a:lnTo>
                  <a:lnTo>
                    <a:pt x="1048" y="219"/>
                  </a:lnTo>
                  <a:lnTo>
                    <a:pt x="1049" y="219"/>
                  </a:lnTo>
                  <a:lnTo>
                    <a:pt x="1049" y="219"/>
                  </a:lnTo>
                  <a:lnTo>
                    <a:pt x="1049" y="219"/>
                  </a:lnTo>
                  <a:lnTo>
                    <a:pt x="1049" y="219"/>
                  </a:lnTo>
                  <a:lnTo>
                    <a:pt x="1049" y="219"/>
                  </a:lnTo>
                  <a:lnTo>
                    <a:pt x="1048" y="219"/>
                  </a:lnTo>
                  <a:lnTo>
                    <a:pt x="1048" y="219"/>
                  </a:lnTo>
                  <a:lnTo>
                    <a:pt x="1047" y="219"/>
                  </a:lnTo>
                  <a:lnTo>
                    <a:pt x="1048" y="219"/>
                  </a:lnTo>
                  <a:lnTo>
                    <a:pt x="1048" y="219"/>
                  </a:lnTo>
                  <a:lnTo>
                    <a:pt x="1048" y="219"/>
                  </a:lnTo>
                  <a:lnTo>
                    <a:pt x="1049" y="219"/>
                  </a:lnTo>
                  <a:lnTo>
                    <a:pt x="1049" y="219"/>
                  </a:lnTo>
                  <a:lnTo>
                    <a:pt x="1049" y="219"/>
                  </a:lnTo>
                  <a:lnTo>
                    <a:pt x="1049" y="219"/>
                  </a:lnTo>
                  <a:lnTo>
                    <a:pt x="1050" y="219"/>
                  </a:lnTo>
                  <a:lnTo>
                    <a:pt x="1051" y="219"/>
                  </a:lnTo>
                  <a:lnTo>
                    <a:pt x="1051" y="219"/>
                  </a:lnTo>
                  <a:lnTo>
                    <a:pt x="1051" y="219"/>
                  </a:lnTo>
                  <a:lnTo>
                    <a:pt x="1051" y="219"/>
                  </a:lnTo>
                  <a:lnTo>
                    <a:pt x="1052" y="219"/>
                  </a:lnTo>
                  <a:lnTo>
                    <a:pt x="1052" y="219"/>
                  </a:lnTo>
                  <a:lnTo>
                    <a:pt x="1053" y="219"/>
                  </a:lnTo>
                  <a:lnTo>
                    <a:pt x="1054" y="219"/>
                  </a:lnTo>
                  <a:lnTo>
                    <a:pt x="1054" y="220"/>
                  </a:lnTo>
                  <a:lnTo>
                    <a:pt x="1053" y="220"/>
                  </a:lnTo>
                  <a:lnTo>
                    <a:pt x="1053" y="221"/>
                  </a:lnTo>
                  <a:lnTo>
                    <a:pt x="1054" y="221"/>
                  </a:lnTo>
                  <a:lnTo>
                    <a:pt x="1054" y="221"/>
                  </a:lnTo>
                  <a:lnTo>
                    <a:pt x="1054" y="221"/>
                  </a:lnTo>
                  <a:lnTo>
                    <a:pt x="1055" y="222"/>
                  </a:lnTo>
                  <a:lnTo>
                    <a:pt x="1055" y="222"/>
                  </a:lnTo>
                  <a:lnTo>
                    <a:pt x="1056" y="222"/>
                  </a:lnTo>
                  <a:lnTo>
                    <a:pt x="1056" y="222"/>
                  </a:lnTo>
                  <a:lnTo>
                    <a:pt x="1055" y="222"/>
                  </a:lnTo>
                  <a:lnTo>
                    <a:pt x="1055" y="223"/>
                  </a:lnTo>
                  <a:lnTo>
                    <a:pt x="1056" y="223"/>
                  </a:lnTo>
                  <a:lnTo>
                    <a:pt x="1055" y="223"/>
                  </a:lnTo>
                  <a:lnTo>
                    <a:pt x="1056" y="223"/>
                  </a:lnTo>
                  <a:lnTo>
                    <a:pt x="1056" y="223"/>
                  </a:lnTo>
                  <a:lnTo>
                    <a:pt x="1056" y="223"/>
                  </a:lnTo>
                  <a:lnTo>
                    <a:pt x="1056" y="224"/>
                  </a:lnTo>
                  <a:lnTo>
                    <a:pt x="1057" y="224"/>
                  </a:lnTo>
                  <a:lnTo>
                    <a:pt x="1058" y="225"/>
                  </a:lnTo>
                  <a:lnTo>
                    <a:pt x="1058" y="225"/>
                  </a:lnTo>
                  <a:lnTo>
                    <a:pt x="1058" y="225"/>
                  </a:lnTo>
                  <a:lnTo>
                    <a:pt x="1057" y="225"/>
                  </a:lnTo>
                  <a:lnTo>
                    <a:pt x="1058" y="225"/>
                  </a:lnTo>
                  <a:lnTo>
                    <a:pt x="1057" y="225"/>
                  </a:lnTo>
                  <a:lnTo>
                    <a:pt x="1057" y="226"/>
                  </a:lnTo>
                  <a:lnTo>
                    <a:pt x="1056" y="226"/>
                  </a:lnTo>
                  <a:lnTo>
                    <a:pt x="1056" y="225"/>
                  </a:lnTo>
                  <a:lnTo>
                    <a:pt x="1056" y="226"/>
                  </a:lnTo>
                  <a:lnTo>
                    <a:pt x="1056" y="225"/>
                  </a:lnTo>
                  <a:lnTo>
                    <a:pt x="1056" y="225"/>
                  </a:lnTo>
                  <a:lnTo>
                    <a:pt x="1056" y="226"/>
                  </a:lnTo>
                  <a:lnTo>
                    <a:pt x="1055" y="226"/>
                  </a:lnTo>
                  <a:lnTo>
                    <a:pt x="1055" y="226"/>
                  </a:lnTo>
                  <a:lnTo>
                    <a:pt x="1055" y="226"/>
                  </a:lnTo>
                  <a:lnTo>
                    <a:pt x="1055" y="226"/>
                  </a:lnTo>
                  <a:lnTo>
                    <a:pt x="1055" y="226"/>
                  </a:lnTo>
                  <a:lnTo>
                    <a:pt x="1055" y="227"/>
                  </a:lnTo>
                  <a:lnTo>
                    <a:pt x="1054" y="227"/>
                  </a:lnTo>
                  <a:lnTo>
                    <a:pt x="1055" y="227"/>
                  </a:lnTo>
                  <a:lnTo>
                    <a:pt x="1055" y="226"/>
                  </a:lnTo>
                  <a:lnTo>
                    <a:pt x="1055" y="226"/>
                  </a:lnTo>
                  <a:lnTo>
                    <a:pt x="1055" y="226"/>
                  </a:lnTo>
                  <a:lnTo>
                    <a:pt x="1055" y="226"/>
                  </a:lnTo>
                  <a:lnTo>
                    <a:pt x="1055" y="226"/>
                  </a:lnTo>
                  <a:lnTo>
                    <a:pt x="1056" y="226"/>
                  </a:lnTo>
                  <a:lnTo>
                    <a:pt x="1056" y="225"/>
                  </a:lnTo>
                  <a:lnTo>
                    <a:pt x="1056" y="226"/>
                  </a:lnTo>
                  <a:lnTo>
                    <a:pt x="1056" y="226"/>
                  </a:lnTo>
                  <a:lnTo>
                    <a:pt x="1056" y="225"/>
                  </a:lnTo>
                  <a:lnTo>
                    <a:pt x="1056" y="226"/>
                  </a:lnTo>
                  <a:lnTo>
                    <a:pt x="1057" y="226"/>
                  </a:lnTo>
                  <a:lnTo>
                    <a:pt x="1057" y="225"/>
                  </a:lnTo>
                  <a:lnTo>
                    <a:pt x="1058" y="225"/>
                  </a:lnTo>
                  <a:lnTo>
                    <a:pt x="1057" y="225"/>
                  </a:lnTo>
                  <a:lnTo>
                    <a:pt x="1058" y="225"/>
                  </a:lnTo>
                  <a:lnTo>
                    <a:pt x="1058" y="225"/>
                  </a:lnTo>
                  <a:lnTo>
                    <a:pt x="1058" y="225"/>
                  </a:lnTo>
                  <a:lnTo>
                    <a:pt x="1058" y="225"/>
                  </a:lnTo>
                  <a:lnTo>
                    <a:pt x="1059" y="225"/>
                  </a:lnTo>
                  <a:lnTo>
                    <a:pt x="1059" y="225"/>
                  </a:lnTo>
                  <a:lnTo>
                    <a:pt x="1059" y="226"/>
                  </a:lnTo>
                  <a:lnTo>
                    <a:pt x="1060" y="226"/>
                  </a:lnTo>
                  <a:lnTo>
                    <a:pt x="1060" y="226"/>
                  </a:lnTo>
                  <a:lnTo>
                    <a:pt x="1061" y="226"/>
                  </a:lnTo>
                  <a:lnTo>
                    <a:pt x="1061" y="227"/>
                  </a:lnTo>
                  <a:lnTo>
                    <a:pt x="1062" y="227"/>
                  </a:lnTo>
                  <a:lnTo>
                    <a:pt x="1062" y="227"/>
                  </a:lnTo>
                  <a:lnTo>
                    <a:pt x="1062" y="227"/>
                  </a:lnTo>
                  <a:lnTo>
                    <a:pt x="1062" y="228"/>
                  </a:lnTo>
                  <a:lnTo>
                    <a:pt x="1063" y="228"/>
                  </a:lnTo>
                  <a:lnTo>
                    <a:pt x="1063" y="228"/>
                  </a:lnTo>
                  <a:lnTo>
                    <a:pt x="1063" y="228"/>
                  </a:lnTo>
                  <a:lnTo>
                    <a:pt x="1063" y="228"/>
                  </a:lnTo>
                  <a:lnTo>
                    <a:pt x="1064" y="228"/>
                  </a:lnTo>
                  <a:lnTo>
                    <a:pt x="1063" y="228"/>
                  </a:lnTo>
                  <a:lnTo>
                    <a:pt x="1063" y="228"/>
                  </a:lnTo>
                  <a:lnTo>
                    <a:pt x="1063" y="229"/>
                  </a:lnTo>
                  <a:lnTo>
                    <a:pt x="1062" y="229"/>
                  </a:lnTo>
                  <a:lnTo>
                    <a:pt x="1062" y="229"/>
                  </a:lnTo>
                  <a:lnTo>
                    <a:pt x="1062" y="229"/>
                  </a:lnTo>
                  <a:lnTo>
                    <a:pt x="1061" y="229"/>
                  </a:lnTo>
                  <a:lnTo>
                    <a:pt x="1062" y="229"/>
                  </a:lnTo>
                  <a:lnTo>
                    <a:pt x="1061" y="229"/>
                  </a:lnTo>
                  <a:lnTo>
                    <a:pt x="1060" y="229"/>
                  </a:lnTo>
                  <a:lnTo>
                    <a:pt x="1060" y="229"/>
                  </a:lnTo>
                  <a:lnTo>
                    <a:pt x="1060" y="229"/>
                  </a:lnTo>
                  <a:lnTo>
                    <a:pt x="1060" y="229"/>
                  </a:lnTo>
                  <a:lnTo>
                    <a:pt x="1060" y="229"/>
                  </a:lnTo>
                  <a:lnTo>
                    <a:pt x="1061" y="229"/>
                  </a:lnTo>
                  <a:lnTo>
                    <a:pt x="1062" y="229"/>
                  </a:lnTo>
                  <a:lnTo>
                    <a:pt x="1062" y="229"/>
                  </a:lnTo>
                  <a:lnTo>
                    <a:pt x="1063" y="229"/>
                  </a:lnTo>
                  <a:lnTo>
                    <a:pt x="1063" y="229"/>
                  </a:lnTo>
                  <a:lnTo>
                    <a:pt x="1063" y="229"/>
                  </a:lnTo>
                  <a:lnTo>
                    <a:pt x="1064" y="229"/>
                  </a:lnTo>
                  <a:lnTo>
                    <a:pt x="1065" y="229"/>
                  </a:lnTo>
                  <a:lnTo>
                    <a:pt x="1065" y="228"/>
                  </a:lnTo>
                  <a:lnTo>
                    <a:pt x="1064" y="228"/>
                  </a:lnTo>
                  <a:lnTo>
                    <a:pt x="1065" y="228"/>
                  </a:lnTo>
                  <a:lnTo>
                    <a:pt x="1065" y="229"/>
                  </a:lnTo>
                  <a:lnTo>
                    <a:pt x="1065" y="229"/>
                  </a:lnTo>
                  <a:lnTo>
                    <a:pt x="1065" y="229"/>
                  </a:lnTo>
                  <a:lnTo>
                    <a:pt x="1066" y="229"/>
                  </a:lnTo>
                  <a:lnTo>
                    <a:pt x="1066" y="230"/>
                  </a:lnTo>
                  <a:lnTo>
                    <a:pt x="1066" y="230"/>
                  </a:lnTo>
                  <a:lnTo>
                    <a:pt x="1065" y="230"/>
                  </a:lnTo>
                  <a:lnTo>
                    <a:pt x="1065" y="230"/>
                  </a:lnTo>
                  <a:lnTo>
                    <a:pt x="1065" y="230"/>
                  </a:lnTo>
                  <a:lnTo>
                    <a:pt x="1065" y="230"/>
                  </a:lnTo>
                  <a:lnTo>
                    <a:pt x="1065" y="230"/>
                  </a:lnTo>
                  <a:lnTo>
                    <a:pt x="1065" y="230"/>
                  </a:lnTo>
                  <a:lnTo>
                    <a:pt x="1065" y="230"/>
                  </a:lnTo>
                  <a:lnTo>
                    <a:pt x="1064" y="230"/>
                  </a:lnTo>
                  <a:lnTo>
                    <a:pt x="1065" y="230"/>
                  </a:lnTo>
                  <a:lnTo>
                    <a:pt x="1065" y="230"/>
                  </a:lnTo>
                  <a:lnTo>
                    <a:pt x="1065" y="230"/>
                  </a:lnTo>
                  <a:lnTo>
                    <a:pt x="1066" y="230"/>
                  </a:lnTo>
                  <a:lnTo>
                    <a:pt x="1066" y="230"/>
                  </a:lnTo>
                  <a:lnTo>
                    <a:pt x="1066" y="230"/>
                  </a:lnTo>
                  <a:lnTo>
                    <a:pt x="1066" y="230"/>
                  </a:lnTo>
                  <a:lnTo>
                    <a:pt x="1066" y="230"/>
                  </a:lnTo>
                  <a:lnTo>
                    <a:pt x="1066" y="230"/>
                  </a:lnTo>
                  <a:lnTo>
                    <a:pt x="1067" y="230"/>
                  </a:lnTo>
                  <a:lnTo>
                    <a:pt x="1067" y="232"/>
                  </a:lnTo>
                  <a:close/>
                  <a:moveTo>
                    <a:pt x="987" y="242"/>
                  </a:moveTo>
                  <a:lnTo>
                    <a:pt x="987" y="242"/>
                  </a:lnTo>
                  <a:lnTo>
                    <a:pt x="988" y="242"/>
                  </a:lnTo>
                  <a:lnTo>
                    <a:pt x="990" y="242"/>
                  </a:lnTo>
                  <a:lnTo>
                    <a:pt x="990" y="243"/>
                  </a:lnTo>
                  <a:lnTo>
                    <a:pt x="990" y="243"/>
                  </a:lnTo>
                  <a:lnTo>
                    <a:pt x="989" y="243"/>
                  </a:lnTo>
                  <a:lnTo>
                    <a:pt x="989" y="244"/>
                  </a:lnTo>
                  <a:lnTo>
                    <a:pt x="989" y="244"/>
                  </a:lnTo>
                  <a:lnTo>
                    <a:pt x="989" y="244"/>
                  </a:lnTo>
                  <a:lnTo>
                    <a:pt x="988" y="244"/>
                  </a:lnTo>
                  <a:lnTo>
                    <a:pt x="988" y="244"/>
                  </a:lnTo>
                  <a:lnTo>
                    <a:pt x="988" y="245"/>
                  </a:lnTo>
                  <a:lnTo>
                    <a:pt x="987" y="245"/>
                  </a:lnTo>
                  <a:lnTo>
                    <a:pt x="987" y="245"/>
                  </a:lnTo>
                  <a:lnTo>
                    <a:pt x="987" y="245"/>
                  </a:lnTo>
                  <a:lnTo>
                    <a:pt x="987" y="244"/>
                  </a:lnTo>
                  <a:lnTo>
                    <a:pt x="987" y="242"/>
                  </a:lnTo>
                  <a:close/>
                  <a:moveTo>
                    <a:pt x="990" y="242"/>
                  </a:moveTo>
                  <a:lnTo>
                    <a:pt x="987" y="242"/>
                  </a:lnTo>
                  <a:lnTo>
                    <a:pt x="987" y="242"/>
                  </a:lnTo>
                  <a:lnTo>
                    <a:pt x="990" y="242"/>
                  </a:lnTo>
                  <a:close/>
                  <a:moveTo>
                    <a:pt x="987" y="242"/>
                  </a:moveTo>
                  <a:lnTo>
                    <a:pt x="987" y="242"/>
                  </a:lnTo>
                  <a:lnTo>
                    <a:pt x="987" y="242"/>
                  </a:lnTo>
                  <a:close/>
                  <a:moveTo>
                    <a:pt x="990" y="242"/>
                  </a:moveTo>
                  <a:lnTo>
                    <a:pt x="987" y="242"/>
                  </a:lnTo>
                  <a:lnTo>
                    <a:pt x="987" y="241"/>
                  </a:lnTo>
                  <a:lnTo>
                    <a:pt x="987" y="242"/>
                  </a:lnTo>
                  <a:lnTo>
                    <a:pt x="987" y="241"/>
                  </a:lnTo>
                  <a:lnTo>
                    <a:pt x="987" y="241"/>
                  </a:lnTo>
                  <a:lnTo>
                    <a:pt x="987" y="241"/>
                  </a:lnTo>
                  <a:lnTo>
                    <a:pt x="987" y="241"/>
                  </a:lnTo>
                  <a:lnTo>
                    <a:pt x="988" y="241"/>
                  </a:lnTo>
                  <a:lnTo>
                    <a:pt x="988" y="241"/>
                  </a:lnTo>
                  <a:lnTo>
                    <a:pt x="989" y="241"/>
                  </a:lnTo>
                  <a:lnTo>
                    <a:pt x="989" y="241"/>
                  </a:lnTo>
                  <a:lnTo>
                    <a:pt x="990" y="241"/>
                  </a:lnTo>
                  <a:lnTo>
                    <a:pt x="991" y="241"/>
                  </a:lnTo>
                  <a:lnTo>
                    <a:pt x="990" y="241"/>
                  </a:lnTo>
                  <a:lnTo>
                    <a:pt x="991" y="241"/>
                  </a:lnTo>
                  <a:lnTo>
                    <a:pt x="991" y="241"/>
                  </a:lnTo>
                  <a:lnTo>
                    <a:pt x="990" y="241"/>
                  </a:lnTo>
                  <a:lnTo>
                    <a:pt x="990" y="242"/>
                  </a:lnTo>
                  <a:close/>
                  <a:moveTo>
                    <a:pt x="1006" y="203"/>
                  </a:moveTo>
                  <a:lnTo>
                    <a:pt x="1006" y="203"/>
                  </a:lnTo>
                  <a:lnTo>
                    <a:pt x="1006" y="203"/>
                  </a:lnTo>
                  <a:lnTo>
                    <a:pt x="1007" y="203"/>
                  </a:lnTo>
                  <a:lnTo>
                    <a:pt x="1006" y="204"/>
                  </a:lnTo>
                  <a:lnTo>
                    <a:pt x="1007" y="203"/>
                  </a:lnTo>
                  <a:lnTo>
                    <a:pt x="1007" y="204"/>
                  </a:lnTo>
                  <a:lnTo>
                    <a:pt x="1006" y="204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2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3"/>
                  </a:lnTo>
                  <a:close/>
                  <a:moveTo>
                    <a:pt x="1006" y="202"/>
                  </a:moveTo>
                  <a:lnTo>
                    <a:pt x="1006" y="202"/>
                  </a:lnTo>
                  <a:lnTo>
                    <a:pt x="1006" y="202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2"/>
                  </a:lnTo>
                  <a:lnTo>
                    <a:pt x="1006" y="203"/>
                  </a:lnTo>
                  <a:lnTo>
                    <a:pt x="1006" y="202"/>
                  </a:lnTo>
                  <a:lnTo>
                    <a:pt x="1006" y="202"/>
                  </a:lnTo>
                  <a:close/>
                  <a:moveTo>
                    <a:pt x="1006" y="203"/>
                  </a:moveTo>
                  <a:lnTo>
                    <a:pt x="1005" y="203"/>
                  </a:lnTo>
                  <a:lnTo>
                    <a:pt x="1005" y="202"/>
                  </a:lnTo>
                  <a:lnTo>
                    <a:pt x="1006" y="201"/>
                  </a:lnTo>
                  <a:lnTo>
                    <a:pt x="1006" y="202"/>
                  </a:lnTo>
                  <a:lnTo>
                    <a:pt x="1006" y="201"/>
                  </a:lnTo>
                  <a:lnTo>
                    <a:pt x="1006" y="201"/>
                  </a:lnTo>
                  <a:lnTo>
                    <a:pt x="1006" y="202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4"/>
                  </a:lnTo>
                  <a:lnTo>
                    <a:pt x="1007" y="204"/>
                  </a:lnTo>
                  <a:lnTo>
                    <a:pt x="1006" y="204"/>
                  </a:lnTo>
                  <a:lnTo>
                    <a:pt x="1007" y="204"/>
                  </a:lnTo>
                  <a:lnTo>
                    <a:pt x="1006" y="204"/>
                  </a:lnTo>
                  <a:lnTo>
                    <a:pt x="1006" y="204"/>
                  </a:lnTo>
                  <a:lnTo>
                    <a:pt x="1006" y="204"/>
                  </a:lnTo>
                  <a:lnTo>
                    <a:pt x="1006" y="204"/>
                  </a:lnTo>
                  <a:lnTo>
                    <a:pt x="1006" y="204"/>
                  </a:lnTo>
                  <a:lnTo>
                    <a:pt x="1006" y="203"/>
                  </a:lnTo>
                  <a:close/>
                  <a:moveTo>
                    <a:pt x="692" y="443"/>
                  </a:moveTo>
                  <a:lnTo>
                    <a:pt x="692" y="443"/>
                  </a:lnTo>
                  <a:lnTo>
                    <a:pt x="691" y="443"/>
                  </a:lnTo>
                  <a:lnTo>
                    <a:pt x="691" y="443"/>
                  </a:lnTo>
                  <a:lnTo>
                    <a:pt x="691" y="444"/>
                  </a:lnTo>
                  <a:lnTo>
                    <a:pt x="691" y="444"/>
                  </a:lnTo>
                  <a:lnTo>
                    <a:pt x="692" y="444"/>
                  </a:lnTo>
                  <a:lnTo>
                    <a:pt x="691" y="444"/>
                  </a:lnTo>
                  <a:lnTo>
                    <a:pt x="692" y="444"/>
                  </a:lnTo>
                  <a:lnTo>
                    <a:pt x="691" y="444"/>
                  </a:lnTo>
                  <a:lnTo>
                    <a:pt x="691" y="444"/>
                  </a:lnTo>
                  <a:lnTo>
                    <a:pt x="691" y="444"/>
                  </a:lnTo>
                  <a:lnTo>
                    <a:pt x="691" y="444"/>
                  </a:lnTo>
                  <a:lnTo>
                    <a:pt x="692" y="444"/>
                  </a:lnTo>
                  <a:lnTo>
                    <a:pt x="692" y="444"/>
                  </a:lnTo>
                  <a:lnTo>
                    <a:pt x="692" y="444"/>
                  </a:lnTo>
                  <a:lnTo>
                    <a:pt x="693" y="444"/>
                  </a:lnTo>
                  <a:lnTo>
                    <a:pt x="693" y="444"/>
                  </a:lnTo>
                  <a:lnTo>
                    <a:pt x="693" y="444"/>
                  </a:lnTo>
                  <a:lnTo>
                    <a:pt x="692" y="444"/>
                  </a:lnTo>
                  <a:lnTo>
                    <a:pt x="691" y="444"/>
                  </a:lnTo>
                  <a:lnTo>
                    <a:pt x="691" y="445"/>
                  </a:lnTo>
                  <a:lnTo>
                    <a:pt x="691" y="444"/>
                  </a:lnTo>
                  <a:lnTo>
                    <a:pt x="691" y="445"/>
                  </a:lnTo>
                  <a:lnTo>
                    <a:pt x="690" y="445"/>
                  </a:lnTo>
                  <a:lnTo>
                    <a:pt x="690" y="444"/>
                  </a:lnTo>
                  <a:lnTo>
                    <a:pt x="690" y="445"/>
                  </a:lnTo>
                  <a:lnTo>
                    <a:pt x="690" y="444"/>
                  </a:lnTo>
                  <a:lnTo>
                    <a:pt x="691" y="444"/>
                  </a:lnTo>
                  <a:lnTo>
                    <a:pt x="691" y="444"/>
                  </a:lnTo>
                  <a:lnTo>
                    <a:pt x="691" y="444"/>
                  </a:lnTo>
                  <a:lnTo>
                    <a:pt x="690" y="444"/>
                  </a:lnTo>
                  <a:lnTo>
                    <a:pt x="690" y="444"/>
                  </a:lnTo>
                  <a:lnTo>
                    <a:pt x="691" y="444"/>
                  </a:lnTo>
                  <a:lnTo>
                    <a:pt x="691" y="444"/>
                  </a:lnTo>
                  <a:lnTo>
                    <a:pt x="691" y="444"/>
                  </a:lnTo>
                  <a:lnTo>
                    <a:pt x="690" y="444"/>
                  </a:lnTo>
                  <a:lnTo>
                    <a:pt x="690" y="445"/>
                  </a:lnTo>
                  <a:lnTo>
                    <a:pt x="690" y="444"/>
                  </a:lnTo>
                  <a:lnTo>
                    <a:pt x="690" y="445"/>
                  </a:lnTo>
                  <a:lnTo>
                    <a:pt x="690" y="446"/>
                  </a:lnTo>
                  <a:lnTo>
                    <a:pt x="690" y="446"/>
                  </a:lnTo>
                  <a:lnTo>
                    <a:pt x="690" y="446"/>
                  </a:lnTo>
                  <a:lnTo>
                    <a:pt x="689" y="447"/>
                  </a:lnTo>
                  <a:lnTo>
                    <a:pt x="689" y="447"/>
                  </a:lnTo>
                  <a:lnTo>
                    <a:pt x="688" y="447"/>
                  </a:lnTo>
                  <a:lnTo>
                    <a:pt x="688" y="448"/>
                  </a:lnTo>
                  <a:lnTo>
                    <a:pt x="689" y="448"/>
                  </a:lnTo>
                  <a:lnTo>
                    <a:pt x="689" y="448"/>
                  </a:lnTo>
                  <a:lnTo>
                    <a:pt x="689" y="449"/>
                  </a:lnTo>
                  <a:lnTo>
                    <a:pt x="689" y="450"/>
                  </a:lnTo>
                  <a:lnTo>
                    <a:pt x="688" y="450"/>
                  </a:lnTo>
                  <a:lnTo>
                    <a:pt x="688" y="450"/>
                  </a:lnTo>
                  <a:lnTo>
                    <a:pt x="688" y="451"/>
                  </a:lnTo>
                  <a:lnTo>
                    <a:pt x="688" y="451"/>
                  </a:lnTo>
                  <a:lnTo>
                    <a:pt x="687" y="452"/>
                  </a:lnTo>
                  <a:lnTo>
                    <a:pt x="687" y="453"/>
                  </a:lnTo>
                  <a:lnTo>
                    <a:pt x="687" y="453"/>
                  </a:lnTo>
                  <a:lnTo>
                    <a:pt x="687" y="454"/>
                  </a:lnTo>
                  <a:lnTo>
                    <a:pt x="687" y="454"/>
                  </a:lnTo>
                  <a:lnTo>
                    <a:pt x="687" y="454"/>
                  </a:lnTo>
                  <a:lnTo>
                    <a:pt x="687" y="455"/>
                  </a:lnTo>
                  <a:lnTo>
                    <a:pt x="686" y="456"/>
                  </a:lnTo>
                  <a:lnTo>
                    <a:pt x="686" y="457"/>
                  </a:lnTo>
                  <a:lnTo>
                    <a:pt x="686" y="457"/>
                  </a:lnTo>
                  <a:lnTo>
                    <a:pt x="686" y="457"/>
                  </a:lnTo>
                  <a:lnTo>
                    <a:pt x="686" y="458"/>
                  </a:lnTo>
                  <a:lnTo>
                    <a:pt x="686" y="458"/>
                  </a:lnTo>
                  <a:lnTo>
                    <a:pt x="686" y="458"/>
                  </a:lnTo>
                  <a:lnTo>
                    <a:pt x="686" y="459"/>
                  </a:lnTo>
                  <a:lnTo>
                    <a:pt x="686" y="459"/>
                  </a:lnTo>
                  <a:lnTo>
                    <a:pt x="686" y="460"/>
                  </a:lnTo>
                  <a:lnTo>
                    <a:pt x="686" y="461"/>
                  </a:lnTo>
                  <a:lnTo>
                    <a:pt x="685" y="461"/>
                  </a:lnTo>
                  <a:lnTo>
                    <a:pt x="685" y="461"/>
                  </a:lnTo>
                  <a:lnTo>
                    <a:pt x="686" y="461"/>
                  </a:lnTo>
                  <a:lnTo>
                    <a:pt x="686" y="462"/>
                  </a:lnTo>
                  <a:lnTo>
                    <a:pt x="686" y="462"/>
                  </a:lnTo>
                  <a:lnTo>
                    <a:pt x="686" y="463"/>
                  </a:lnTo>
                  <a:lnTo>
                    <a:pt x="686" y="464"/>
                  </a:lnTo>
                  <a:lnTo>
                    <a:pt x="686" y="464"/>
                  </a:lnTo>
                  <a:lnTo>
                    <a:pt x="686" y="464"/>
                  </a:lnTo>
                  <a:lnTo>
                    <a:pt x="686" y="465"/>
                  </a:lnTo>
                  <a:lnTo>
                    <a:pt x="687" y="465"/>
                  </a:lnTo>
                  <a:lnTo>
                    <a:pt x="687" y="466"/>
                  </a:lnTo>
                  <a:lnTo>
                    <a:pt x="687" y="466"/>
                  </a:lnTo>
                  <a:lnTo>
                    <a:pt x="687" y="466"/>
                  </a:lnTo>
                  <a:lnTo>
                    <a:pt x="687" y="466"/>
                  </a:lnTo>
                  <a:lnTo>
                    <a:pt x="687" y="466"/>
                  </a:lnTo>
                  <a:lnTo>
                    <a:pt x="687" y="466"/>
                  </a:lnTo>
                  <a:lnTo>
                    <a:pt x="687" y="466"/>
                  </a:lnTo>
                  <a:lnTo>
                    <a:pt x="687" y="466"/>
                  </a:lnTo>
                  <a:lnTo>
                    <a:pt x="687" y="466"/>
                  </a:lnTo>
                  <a:lnTo>
                    <a:pt x="688" y="466"/>
                  </a:lnTo>
                  <a:lnTo>
                    <a:pt x="688" y="467"/>
                  </a:lnTo>
                  <a:lnTo>
                    <a:pt x="688" y="467"/>
                  </a:lnTo>
                  <a:lnTo>
                    <a:pt x="688" y="468"/>
                  </a:lnTo>
                  <a:lnTo>
                    <a:pt x="689" y="468"/>
                  </a:lnTo>
                  <a:lnTo>
                    <a:pt x="689" y="468"/>
                  </a:lnTo>
                  <a:lnTo>
                    <a:pt x="689" y="469"/>
                  </a:lnTo>
                  <a:lnTo>
                    <a:pt x="690" y="469"/>
                  </a:lnTo>
                  <a:lnTo>
                    <a:pt x="690" y="469"/>
                  </a:lnTo>
                  <a:lnTo>
                    <a:pt x="690" y="470"/>
                  </a:lnTo>
                  <a:lnTo>
                    <a:pt x="689" y="470"/>
                  </a:lnTo>
                  <a:lnTo>
                    <a:pt x="689" y="470"/>
                  </a:lnTo>
                  <a:lnTo>
                    <a:pt x="690" y="470"/>
                  </a:lnTo>
                  <a:lnTo>
                    <a:pt x="690" y="471"/>
                  </a:lnTo>
                  <a:lnTo>
                    <a:pt x="690" y="472"/>
                  </a:lnTo>
                  <a:lnTo>
                    <a:pt x="690" y="472"/>
                  </a:lnTo>
                  <a:lnTo>
                    <a:pt x="690" y="472"/>
                  </a:lnTo>
                  <a:lnTo>
                    <a:pt x="690" y="472"/>
                  </a:lnTo>
                  <a:lnTo>
                    <a:pt x="690" y="472"/>
                  </a:lnTo>
                  <a:lnTo>
                    <a:pt x="690" y="473"/>
                  </a:lnTo>
                  <a:lnTo>
                    <a:pt x="690" y="473"/>
                  </a:lnTo>
                  <a:lnTo>
                    <a:pt x="690" y="473"/>
                  </a:lnTo>
                  <a:lnTo>
                    <a:pt x="690" y="473"/>
                  </a:lnTo>
                  <a:lnTo>
                    <a:pt x="690" y="473"/>
                  </a:lnTo>
                  <a:lnTo>
                    <a:pt x="690" y="473"/>
                  </a:lnTo>
                  <a:lnTo>
                    <a:pt x="690" y="474"/>
                  </a:lnTo>
                  <a:lnTo>
                    <a:pt x="690" y="474"/>
                  </a:lnTo>
                  <a:lnTo>
                    <a:pt x="691" y="474"/>
                  </a:lnTo>
                  <a:lnTo>
                    <a:pt x="691" y="474"/>
                  </a:lnTo>
                  <a:lnTo>
                    <a:pt x="692" y="474"/>
                  </a:lnTo>
                  <a:lnTo>
                    <a:pt x="692" y="475"/>
                  </a:lnTo>
                  <a:lnTo>
                    <a:pt x="692" y="474"/>
                  </a:lnTo>
                  <a:lnTo>
                    <a:pt x="693" y="474"/>
                  </a:lnTo>
                  <a:lnTo>
                    <a:pt x="692" y="474"/>
                  </a:lnTo>
                  <a:lnTo>
                    <a:pt x="692" y="474"/>
                  </a:lnTo>
                  <a:lnTo>
                    <a:pt x="691" y="474"/>
                  </a:lnTo>
                  <a:lnTo>
                    <a:pt x="691" y="474"/>
                  </a:lnTo>
                  <a:lnTo>
                    <a:pt x="691" y="473"/>
                  </a:lnTo>
                  <a:lnTo>
                    <a:pt x="691" y="474"/>
                  </a:lnTo>
                  <a:lnTo>
                    <a:pt x="691" y="473"/>
                  </a:lnTo>
                  <a:lnTo>
                    <a:pt x="690" y="473"/>
                  </a:lnTo>
                  <a:lnTo>
                    <a:pt x="691" y="473"/>
                  </a:lnTo>
                  <a:lnTo>
                    <a:pt x="690" y="473"/>
                  </a:lnTo>
                  <a:lnTo>
                    <a:pt x="691" y="473"/>
                  </a:lnTo>
                  <a:lnTo>
                    <a:pt x="691" y="473"/>
                  </a:lnTo>
                  <a:lnTo>
                    <a:pt x="691" y="473"/>
                  </a:lnTo>
                  <a:lnTo>
                    <a:pt x="692" y="473"/>
                  </a:lnTo>
                  <a:lnTo>
                    <a:pt x="693" y="473"/>
                  </a:lnTo>
                  <a:lnTo>
                    <a:pt x="693" y="473"/>
                  </a:lnTo>
                  <a:lnTo>
                    <a:pt x="693" y="473"/>
                  </a:lnTo>
                  <a:lnTo>
                    <a:pt x="693" y="473"/>
                  </a:lnTo>
                  <a:lnTo>
                    <a:pt x="693" y="474"/>
                  </a:lnTo>
                  <a:lnTo>
                    <a:pt x="693" y="474"/>
                  </a:lnTo>
                  <a:lnTo>
                    <a:pt x="693" y="475"/>
                  </a:lnTo>
                  <a:lnTo>
                    <a:pt x="693" y="476"/>
                  </a:lnTo>
                  <a:lnTo>
                    <a:pt x="693" y="476"/>
                  </a:lnTo>
                  <a:lnTo>
                    <a:pt x="694" y="476"/>
                  </a:lnTo>
                  <a:lnTo>
                    <a:pt x="694" y="477"/>
                  </a:lnTo>
                  <a:lnTo>
                    <a:pt x="694" y="477"/>
                  </a:lnTo>
                  <a:lnTo>
                    <a:pt x="694" y="478"/>
                  </a:lnTo>
                  <a:lnTo>
                    <a:pt x="694" y="479"/>
                  </a:lnTo>
                  <a:lnTo>
                    <a:pt x="694" y="478"/>
                  </a:lnTo>
                  <a:lnTo>
                    <a:pt x="694" y="479"/>
                  </a:lnTo>
                  <a:lnTo>
                    <a:pt x="694" y="479"/>
                  </a:lnTo>
                  <a:lnTo>
                    <a:pt x="694" y="479"/>
                  </a:lnTo>
                  <a:lnTo>
                    <a:pt x="693" y="479"/>
                  </a:lnTo>
                  <a:lnTo>
                    <a:pt x="693" y="480"/>
                  </a:lnTo>
                  <a:lnTo>
                    <a:pt x="693" y="480"/>
                  </a:lnTo>
                  <a:lnTo>
                    <a:pt x="693" y="481"/>
                  </a:lnTo>
                  <a:lnTo>
                    <a:pt x="693" y="481"/>
                  </a:lnTo>
                  <a:lnTo>
                    <a:pt x="693" y="482"/>
                  </a:lnTo>
                  <a:lnTo>
                    <a:pt x="693" y="483"/>
                  </a:lnTo>
                  <a:lnTo>
                    <a:pt x="693" y="482"/>
                  </a:lnTo>
                  <a:lnTo>
                    <a:pt x="693" y="481"/>
                  </a:lnTo>
                  <a:lnTo>
                    <a:pt x="693" y="481"/>
                  </a:lnTo>
                  <a:lnTo>
                    <a:pt x="693" y="480"/>
                  </a:lnTo>
                  <a:lnTo>
                    <a:pt x="693" y="480"/>
                  </a:lnTo>
                  <a:lnTo>
                    <a:pt x="693" y="479"/>
                  </a:lnTo>
                  <a:lnTo>
                    <a:pt x="692" y="479"/>
                  </a:lnTo>
                  <a:lnTo>
                    <a:pt x="692" y="479"/>
                  </a:lnTo>
                  <a:lnTo>
                    <a:pt x="692" y="478"/>
                  </a:lnTo>
                  <a:lnTo>
                    <a:pt x="692" y="477"/>
                  </a:lnTo>
                  <a:lnTo>
                    <a:pt x="692" y="477"/>
                  </a:lnTo>
                  <a:lnTo>
                    <a:pt x="691" y="477"/>
                  </a:lnTo>
                  <a:lnTo>
                    <a:pt x="692" y="477"/>
                  </a:lnTo>
                  <a:lnTo>
                    <a:pt x="692" y="476"/>
                  </a:lnTo>
                  <a:lnTo>
                    <a:pt x="691" y="476"/>
                  </a:lnTo>
                  <a:lnTo>
                    <a:pt x="691" y="477"/>
                  </a:lnTo>
                  <a:lnTo>
                    <a:pt x="691" y="476"/>
                  </a:lnTo>
                  <a:lnTo>
                    <a:pt x="691" y="476"/>
                  </a:lnTo>
                  <a:lnTo>
                    <a:pt x="691" y="476"/>
                  </a:lnTo>
                  <a:lnTo>
                    <a:pt x="690" y="476"/>
                  </a:lnTo>
                  <a:lnTo>
                    <a:pt x="690" y="476"/>
                  </a:lnTo>
                  <a:lnTo>
                    <a:pt x="689" y="476"/>
                  </a:lnTo>
                  <a:lnTo>
                    <a:pt x="688" y="476"/>
                  </a:lnTo>
                  <a:lnTo>
                    <a:pt x="688" y="476"/>
                  </a:lnTo>
                  <a:lnTo>
                    <a:pt x="687" y="476"/>
                  </a:lnTo>
                  <a:lnTo>
                    <a:pt x="687" y="475"/>
                  </a:lnTo>
                  <a:lnTo>
                    <a:pt x="687" y="474"/>
                  </a:lnTo>
                  <a:lnTo>
                    <a:pt x="687" y="474"/>
                  </a:lnTo>
                  <a:lnTo>
                    <a:pt x="687" y="474"/>
                  </a:lnTo>
                  <a:lnTo>
                    <a:pt x="687" y="474"/>
                  </a:lnTo>
                  <a:lnTo>
                    <a:pt x="686" y="474"/>
                  </a:lnTo>
                  <a:lnTo>
                    <a:pt x="686" y="474"/>
                  </a:lnTo>
                  <a:lnTo>
                    <a:pt x="685" y="474"/>
                  </a:lnTo>
                  <a:lnTo>
                    <a:pt x="686" y="474"/>
                  </a:lnTo>
                  <a:lnTo>
                    <a:pt x="685" y="474"/>
                  </a:lnTo>
                  <a:lnTo>
                    <a:pt x="686" y="474"/>
                  </a:lnTo>
                  <a:lnTo>
                    <a:pt x="685" y="475"/>
                  </a:lnTo>
                  <a:lnTo>
                    <a:pt x="684" y="476"/>
                  </a:lnTo>
                  <a:lnTo>
                    <a:pt x="684" y="476"/>
                  </a:lnTo>
                  <a:lnTo>
                    <a:pt x="684" y="477"/>
                  </a:lnTo>
                  <a:lnTo>
                    <a:pt x="684" y="477"/>
                  </a:lnTo>
                  <a:lnTo>
                    <a:pt x="684" y="478"/>
                  </a:lnTo>
                  <a:lnTo>
                    <a:pt x="684" y="479"/>
                  </a:lnTo>
                  <a:lnTo>
                    <a:pt x="683" y="479"/>
                  </a:lnTo>
                  <a:lnTo>
                    <a:pt x="683" y="479"/>
                  </a:lnTo>
                  <a:lnTo>
                    <a:pt x="683" y="480"/>
                  </a:lnTo>
                  <a:lnTo>
                    <a:pt x="683" y="480"/>
                  </a:lnTo>
                  <a:lnTo>
                    <a:pt x="683" y="481"/>
                  </a:lnTo>
                  <a:lnTo>
                    <a:pt x="683" y="481"/>
                  </a:lnTo>
                  <a:lnTo>
                    <a:pt x="683" y="481"/>
                  </a:lnTo>
                  <a:lnTo>
                    <a:pt x="683" y="482"/>
                  </a:lnTo>
                  <a:lnTo>
                    <a:pt x="683" y="483"/>
                  </a:lnTo>
                  <a:lnTo>
                    <a:pt x="682" y="483"/>
                  </a:lnTo>
                  <a:lnTo>
                    <a:pt x="682" y="483"/>
                  </a:lnTo>
                  <a:lnTo>
                    <a:pt x="682" y="483"/>
                  </a:lnTo>
                  <a:lnTo>
                    <a:pt x="682" y="483"/>
                  </a:lnTo>
                  <a:lnTo>
                    <a:pt x="682" y="483"/>
                  </a:lnTo>
                  <a:lnTo>
                    <a:pt x="682" y="484"/>
                  </a:lnTo>
                  <a:lnTo>
                    <a:pt x="682" y="483"/>
                  </a:lnTo>
                  <a:lnTo>
                    <a:pt x="682" y="484"/>
                  </a:lnTo>
                  <a:lnTo>
                    <a:pt x="682" y="483"/>
                  </a:lnTo>
                  <a:lnTo>
                    <a:pt x="681" y="483"/>
                  </a:lnTo>
                  <a:lnTo>
                    <a:pt x="681" y="483"/>
                  </a:lnTo>
                  <a:lnTo>
                    <a:pt x="680" y="483"/>
                  </a:lnTo>
                  <a:lnTo>
                    <a:pt x="680" y="482"/>
                  </a:lnTo>
                  <a:lnTo>
                    <a:pt x="680" y="481"/>
                  </a:lnTo>
                  <a:lnTo>
                    <a:pt x="680" y="481"/>
                  </a:lnTo>
                  <a:lnTo>
                    <a:pt x="680" y="480"/>
                  </a:lnTo>
                  <a:lnTo>
                    <a:pt x="680" y="480"/>
                  </a:lnTo>
                  <a:lnTo>
                    <a:pt x="680" y="479"/>
                  </a:lnTo>
                  <a:lnTo>
                    <a:pt x="680" y="479"/>
                  </a:lnTo>
                  <a:lnTo>
                    <a:pt x="680" y="478"/>
                  </a:lnTo>
                  <a:lnTo>
                    <a:pt x="680" y="477"/>
                  </a:lnTo>
                  <a:lnTo>
                    <a:pt x="680" y="477"/>
                  </a:lnTo>
                  <a:lnTo>
                    <a:pt x="680" y="476"/>
                  </a:lnTo>
                  <a:lnTo>
                    <a:pt x="680" y="476"/>
                  </a:lnTo>
                  <a:lnTo>
                    <a:pt x="680" y="475"/>
                  </a:lnTo>
                  <a:lnTo>
                    <a:pt x="680" y="474"/>
                  </a:lnTo>
                  <a:lnTo>
                    <a:pt x="680" y="474"/>
                  </a:lnTo>
                  <a:lnTo>
                    <a:pt x="680" y="474"/>
                  </a:lnTo>
                  <a:lnTo>
                    <a:pt x="680" y="473"/>
                  </a:lnTo>
                  <a:lnTo>
                    <a:pt x="681" y="473"/>
                  </a:lnTo>
                  <a:lnTo>
                    <a:pt x="681" y="472"/>
                  </a:lnTo>
                  <a:lnTo>
                    <a:pt x="681" y="472"/>
                  </a:lnTo>
                  <a:lnTo>
                    <a:pt x="682" y="472"/>
                  </a:lnTo>
                  <a:lnTo>
                    <a:pt x="682" y="471"/>
                  </a:lnTo>
                  <a:lnTo>
                    <a:pt x="682" y="470"/>
                  </a:lnTo>
                  <a:lnTo>
                    <a:pt x="682" y="470"/>
                  </a:lnTo>
                  <a:lnTo>
                    <a:pt x="682" y="469"/>
                  </a:lnTo>
                  <a:lnTo>
                    <a:pt x="682" y="469"/>
                  </a:lnTo>
                  <a:lnTo>
                    <a:pt x="682" y="468"/>
                  </a:lnTo>
                  <a:lnTo>
                    <a:pt x="681" y="468"/>
                  </a:lnTo>
                  <a:lnTo>
                    <a:pt x="681" y="468"/>
                  </a:lnTo>
                  <a:lnTo>
                    <a:pt x="681" y="467"/>
                  </a:lnTo>
                  <a:lnTo>
                    <a:pt x="681" y="466"/>
                  </a:lnTo>
                  <a:lnTo>
                    <a:pt x="681" y="466"/>
                  </a:lnTo>
                  <a:lnTo>
                    <a:pt x="681" y="465"/>
                  </a:lnTo>
                  <a:lnTo>
                    <a:pt x="681" y="465"/>
                  </a:lnTo>
                  <a:lnTo>
                    <a:pt x="681" y="464"/>
                  </a:lnTo>
                  <a:lnTo>
                    <a:pt x="681" y="464"/>
                  </a:lnTo>
                  <a:lnTo>
                    <a:pt x="681" y="463"/>
                  </a:lnTo>
                  <a:lnTo>
                    <a:pt x="682" y="463"/>
                  </a:lnTo>
                  <a:lnTo>
                    <a:pt x="682" y="462"/>
                  </a:lnTo>
                  <a:lnTo>
                    <a:pt x="682" y="462"/>
                  </a:lnTo>
                  <a:lnTo>
                    <a:pt x="682" y="461"/>
                  </a:lnTo>
                  <a:lnTo>
                    <a:pt x="682" y="461"/>
                  </a:lnTo>
                  <a:lnTo>
                    <a:pt x="682" y="461"/>
                  </a:lnTo>
                  <a:lnTo>
                    <a:pt x="682" y="461"/>
                  </a:lnTo>
                  <a:lnTo>
                    <a:pt x="682" y="461"/>
                  </a:lnTo>
                  <a:lnTo>
                    <a:pt x="683" y="460"/>
                  </a:lnTo>
                  <a:lnTo>
                    <a:pt x="683" y="459"/>
                  </a:lnTo>
                  <a:lnTo>
                    <a:pt x="683" y="459"/>
                  </a:lnTo>
                  <a:lnTo>
                    <a:pt x="683" y="458"/>
                  </a:lnTo>
                  <a:lnTo>
                    <a:pt x="683" y="458"/>
                  </a:lnTo>
                  <a:lnTo>
                    <a:pt x="683" y="457"/>
                  </a:lnTo>
                  <a:lnTo>
                    <a:pt x="682" y="457"/>
                  </a:lnTo>
                  <a:lnTo>
                    <a:pt x="682" y="456"/>
                  </a:lnTo>
                  <a:lnTo>
                    <a:pt x="682" y="455"/>
                  </a:lnTo>
                  <a:lnTo>
                    <a:pt x="682" y="455"/>
                  </a:lnTo>
                  <a:lnTo>
                    <a:pt x="682" y="455"/>
                  </a:lnTo>
                  <a:lnTo>
                    <a:pt x="682" y="455"/>
                  </a:lnTo>
                  <a:lnTo>
                    <a:pt x="682" y="454"/>
                  </a:lnTo>
                  <a:lnTo>
                    <a:pt x="682" y="454"/>
                  </a:lnTo>
                  <a:lnTo>
                    <a:pt x="682" y="454"/>
                  </a:lnTo>
                  <a:lnTo>
                    <a:pt x="682" y="454"/>
                  </a:lnTo>
                  <a:lnTo>
                    <a:pt x="682" y="454"/>
                  </a:lnTo>
                  <a:lnTo>
                    <a:pt x="682" y="454"/>
                  </a:lnTo>
                  <a:lnTo>
                    <a:pt x="682" y="454"/>
                  </a:lnTo>
                  <a:lnTo>
                    <a:pt x="682" y="454"/>
                  </a:lnTo>
                  <a:lnTo>
                    <a:pt x="682" y="454"/>
                  </a:lnTo>
                  <a:lnTo>
                    <a:pt x="682" y="454"/>
                  </a:lnTo>
                  <a:lnTo>
                    <a:pt x="682" y="453"/>
                  </a:lnTo>
                  <a:lnTo>
                    <a:pt x="682" y="454"/>
                  </a:lnTo>
                  <a:lnTo>
                    <a:pt x="682" y="454"/>
                  </a:lnTo>
                  <a:lnTo>
                    <a:pt x="682" y="455"/>
                  </a:lnTo>
                  <a:lnTo>
                    <a:pt x="682" y="455"/>
                  </a:lnTo>
                  <a:lnTo>
                    <a:pt x="682" y="455"/>
                  </a:lnTo>
                  <a:lnTo>
                    <a:pt x="682" y="454"/>
                  </a:lnTo>
                  <a:lnTo>
                    <a:pt x="681" y="454"/>
                  </a:lnTo>
                  <a:lnTo>
                    <a:pt x="681" y="453"/>
                  </a:lnTo>
                  <a:lnTo>
                    <a:pt x="680" y="453"/>
                  </a:lnTo>
                  <a:lnTo>
                    <a:pt x="680" y="452"/>
                  </a:lnTo>
                  <a:lnTo>
                    <a:pt x="680" y="452"/>
                  </a:lnTo>
                  <a:lnTo>
                    <a:pt x="680" y="451"/>
                  </a:lnTo>
                  <a:lnTo>
                    <a:pt x="680" y="451"/>
                  </a:lnTo>
                  <a:lnTo>
                    <a:pt x="680" y="451"/>
                  </a:lnTo>
                  <a:lnTo>
                    <a:pt x="680" y="451"/>
                  </a:lnTo>
                  <a:lnTo>
                    <a:pt x="680" y="450"/>
                  </a:lnTo>
                  <a:lnTo>
                    <a:pt x="680" y="450"/>
                  </a:lnTo>
                  <a:lnTo>
                    <a:pt x="680" y="450"/>
                  </a:lnTo>
                  <a:lnTo>
                    <a:pt x="681" y="450"/>
                  </a:lnTo>
                  <a:lnTo>
                    <a:pt x="681" y="449"/>
                  </a:lnTo>
                  <a:lnTo>
                    <a:pt x="681" y="448"/>
                  </a:lnTo>
                  <a:lnTo>
                    <a:pt x="681" y="449"/>
                  </a:lnTo>
                  <a:lnTo>
                    <a:pt x="681" y="448"/>
                  </a:lnTo>
                  <a:lnTo>
                    <a:pt x="681" y="448"/>
                  </a:lnTo>
                  <a:lnTo>
                    <a:pt x="681" y="447"/>
                  </a:lnTo>
                  <a:lnTo>
                    <a:pt x="682" y="447"/>
                  </a:lnTo>
                  <a:lnTo>
                    <a:pt x="682" y="447"/>
                  </a:lnTo>
                  <a:lnTo>
                    <a:pt x="682" y="446"/>
                  </a:lnTo>
                  <a:lnTo>
                    <a:pt x="682" y="446"/>
                  </a:lnTo>
                  <a:lnTo>
                    <a:pt x="682" y="446"/>
                  </a:lnTo>
                  <a:lnTo>
                    <a:pt x="682" y="445"/>
                  </a:lnTo>
                  <a:lnTo>
                    <a:pt x="682" y="445"/>
                  </a:lnTo>
                  <a:lnTo>
                    <a:pt x="682" y="444"/>
                  </a:lnTo>
                  <a:lnTo>
                    <a:pt x="682" y="444"/>
                  </a:lnTo>
                  <a:lnTo>
                    <a:pt x="682" y="443"/>
                  </a:lnTo>
                  <a:lnTo>
                    <a:pt x="682" y="443"/>
                  </a:lnTo>
                  <a:lnTo>
                    <a:pt x="682" y="442"/>
                  </a:lnTo>
                  <a:lnTo>
                    <a:pt x="682" y="442"/>
                  </a:lnTo>
                  <a:lnTo>
                    <a:pt x="682" y="441"/>
                  </a:lnTo>
                  <a:lnTo>
                    <a:pt x="682" y="440"/>
                  </a:lnTo>
                  <a:lnTo>
                    <a:pt x="682" y="440"/>
                  </a:lnTo>
                  <a:lnTo>
                    <a:pt x="682" y="439"/>
                  </a:lnTo>
                  <a:lnTo>
                    <a:pt x="683" y="439"/>
                  </a:lnTo>
                  <a:lnTo>
                    <a:pt x="682" y="439"/>
                  </a:lnTo>
                  <a:lnTo>
                    <a:pt x="683" y="439"/>
                  </a:lnTo>
                  <a:lnTo>
                    <a:pt x="683" y="438"/>
                  </a:lnTo>
                  <a:lnTo>
                    <a:pt x="682" y="438"/>
                  </a:lnTo>
                  <a:lnTo>
                    <a:pt x="682" y="437"/>
                  </a:lnTo>
                  <a:lnTo>
                    <a:pt x="682" y="437"/>
                  </a:lnTo>
                  <a:lnTo>
                    <a:pt x="682" y="436"/>
                  </a:lnTo>
                  <a:lnTo>
                    <a:pt x="682" y="436"/>
                  </a:lnTo>
                  <a:lnTo>
                    <a:pt x="683" y="436"/>
                  </a:lnTo>
                  <a:lnTo>
                    <a:pt x="683" y="435"/>
                  </a:lnTo>
                  <a:lnTo>
                    <a:pt x="683" y="435"/>
                  </a:lnTo>
                  <a:lnTo>
                    <a:pt x="683" y="434"/>
                  </a:lnTo>
                  <a:lnTo>
                    <a:pt x="682" y="434"/>
                  </a:lnTo>
                  <a:lnTo>
                    <a:pt x="682" y="433"/>
                  </a:lnTo>
                  <a:lnTo>
                    <a:pt x="683" y="433"/>
                  </a:lnTo>
                  <a:lnTo>
                    <a:pt x="682" y="433"/>
                  </a:lnTo>
                  <a:lnTo>
                    <a:pt x="682" y="433"/>
                  </a:lnTo>
                  <a:lnTo>
                    <a:pt x="682" y="432"/>
                  </a:lnTo>
                  <a:lnTo>
                    <a:pt x="682" y="432"/>
                  </a:lnTo>
                  <a:lnTo>
                    <a:pt x="682" y="431"/>
                  </a:lnTo>
                  <a:lnTo>
                    <a:pt x="682" y="431"/>
                  </a:lnTo>
                  <a:lnTo>
                    <a:pt x="682" y="430"/>
                  </a:lnTo>
                  <a:lnTo>
                    <a:pt x="682" y="429"/>
                  </a:lnTo>
                  <a:lnTo>
                    <a:pt x="682" y="429"/>
                  </a:lnTo>
                  <a:lnTo>
                    <a:pt x="682" y="428"/>
                  </a:lnTo>
                  <a:lnTo>
                    <a:pt x="682" y="428"/>
                  </a:lnTo>
                  <a:lnTo>
                    <a:pt x="682" y="428"/>
                  </a:lnTo>
                  <a:lnTo>
                    <a:pt x="682" y="427"/>
                  </a:lnTo>
                  <a:lnTo>
                    <a:pt x="682" y="426"/>
                  </a:lnTo>
                  <a:lnTo>
                    <a:pt x="682" y="426"/>
                  </a:lnTo>
                  <a:lnTo>
                    <a:pt x="682" y="426"/>
                  </a:lnTo>
                  <a:lnTo>
                    <a:pt x="682" y="426"/>
                  </a:lnTo>
                  <a:lnTo>
                    <a:pt x="682" y="425"/>
                  </a:lnTo>
                  <a:lnTo>
                    <a:pt x="683" y="425"/>
                  </a:lnTo>
                  <a:lnTo>
                    <a:pt x="683" y="424"/>
                  </a:lnTo>
                  <a:lnTo>
                    <a:pt x="683" y="424"/>
                  </a:lnTo>
                  <a:lnTo>
                    <a:pt x="683" y="423"/>
                  </a:lnTo>
                  <a:lnTo>
                    <a:pt x="683" y="422"/>
                  </a:lnTo>
                  <a:lnTo>
                    <a:pt x="683" y="422"/>
                  </a:lnTo>
                  <a:lnTo>
                    <a:pt x="683" y="422"/>
                  </a:lnTo>
                  <a:lnTo>
                    <a:pt x="683" y="421"/>
                  </a:lnTo>
                  <a:lnTo>
                    <a:pt x="683" y="421"/>
                  </a:lnTo>
                  <a:lnTo>
                    <a:pt x="682" y="420"/>
                  </a:lnTo>
                  <a:lnTo>
                    <a:pt x="682" y="420"/>
                  </a:lnTo>
                  <a:lnTo>
                    <a:pt x="682" y="420"/>
                  </a:lnTo>
                  <a:lnTo>
                    <a:pt x="682" y="420"/>
                  </a:lnTo>
                  <a:lnTo>
                    <a:pt x="682" y="420"/>
                  </a:lnTo>
                  <a:lnTo>
                    <a:pt x="682" y="419"/>
                  </a:lnTo>
                  <a:lnTo>
                    <a:pt x="682" y="419"/>
                  </a:lnTo>
                  <a:lnTo>
                    <a:pt x="682" y="419"/>
                  </a:lnTo>
                  <a:lnTo>
                    <a:pt x="682" y="418"/>
                  </a:lnTo>
                  <a:lnTo>
                    <a:pt x="681" y="418"/>
                  </a:lnTo>
                  <a:lnTo>
                    <a:pt x="680" y="417"/>
                  </a:lnTo>
                  <a:lnTo>
                    <a:pt x="681" y="417"/>
                  </a:lnTo>
                  <a:lnTo>
                    <a:pt x="680" y="417"/>
                  </a:lnTo>
                  <a:lnTo>
                    <a:pt x="680" y="417"/>
                  </a:lnTo>
                  <a:lnTo>
                    <a:pt x="680" y="417"/>
                  </a:lnTo>
                  <a:lnTo>
                    <a:pt x="680" y="417"/>
                  </a:lnTo>
                  <a:lnTo>
                    <a:pt x="680" y="416"/>
                  </a:lnTo>
                  <a:lnTo>
                    <a:pt x="680" y="417"/>
                  </a:lnTo>
                  <a:lnTo>
                    <a:pt x="680" y="416"/>
                  </a:lnTo>
                  <a:lnTo>
                    <a:pt x="679" y="416"/>
                  </a:lnTo>
                  <a:lnTo>
                    <a:pt x="679" y="415"/>
                  </a:lnTo>
                  <a:lnTo>
                    <a:pt x="679" y="415"/>
                  </a:lnTo>
                  <a:lnTo>
                    <a:pt x="680" y="415"/>
                  </a:lnTo>
                  <a:lnTo>
                    <a:pt x="680" y="416"/>
                  </a:lnTo>
                  <a:lnTo>
                    <a:pt x="680" y="415"/>
                  </a:lnTo>
                  <a:lnTo>
                    <a:pt x="680" y="415"/>
                  </a:lnTo>
                  <a:lnTo>
                    <a:pt x="679" y="415"/>
                  </a:lnTo>
                  <a:lnTo>
                    <a:pt x="679" y="414"/>
                  </a:lnTo>
                  <a:lnTo>
                    <a:pt x="679" y="414"/>
                  </a:lnTo>
                  <a:lnTo>
                    <a:pt x="679" y="414"/>
                  </a:lnTo>
                  <a:lnTo>
                    <a:pt x="678" y="414"/>
                  </a:lnTo>
                  <a:lnTo>
                    <a:pt x="679" y="413"/>
                  </a:lnTo>
                  <a:lnTo>
                    <a:pt x="679" y="413"/>
                  </a:lnTo>
                  <a:lnTo>
                    <a:pt x="679" y="412"/>
                  </a:lnTo>
                  <a:lnTo>
                    <a:pt x="678" y="412"/>
                  </a:lnTo>
                  <a:lnTo>
                    <a:pt x="678" y="411"/>
                  </a:lnTo>
                  <a:lnTo>
                    <a:pt x="678" y="411"/>
                  </a:lnTo>
                  <a:lnTo>
                    <a:pt x="679" y="411"/>
                  </a:lnTo>
                  <a:lnTo>
                    <a:pt x="679" y="410"/>
                  </a:lnTo>
                  <a:lnTo>
                    <a:pt x="679" y="410"/>
                  </a:lnTo>
                  <a:lnTo>
                    <a:pt x="678" y="410"/>
                  </a:lnTo>
                  <a:lnTo>
                    <a:pt x="679" y="409"/>
                  </a:lnTo>
                  <a:lnTo>
                    <a:pt x="679" y="409"/>
                  </a:lnTo>
                  <a:lnTo>
                    <a:pt x="678" y="409"/>
                  </a:lnTo>
                  <a:lnTo>
                    <a:pt x="678" y="408"/>
                  </a:lnTo>
                  <a:lnTo>
                    <a:pt x="679" y="408"/>
                  </a:lnTo>
                  <a:lnTo>
                    <a:pt x="678" y="408"/>
                  </a:lnTo>
                  <a:lnTo>
                    <a:pt x="678" y="407"/>
                  </a:lnTo>
                  <a:lnTo>
                    <a:pt x="679" y="407"/>
                  </a:lnTo>
                  <a:lnTo>
                    <a:pt x="679" y="407"/>
                  </a:lnTo>
                  <a:lnTo>
                    <a:pt x="679" y="406"/>
                  </a:lnTo>
                  <a:lnTo>
                    <a:pt x="680" y="406"/>
                  </a:lnTo>
                  <a:lnTo>
                    <a:pt x="680" y="406"/>
                  </a:lnTo>
                  <a:lnTo>
                    <a:pt x="680" y="405"/>
                  </a:lnTo>
                  <a:lnTo>
                    <a:pt x="680" y="404"/>
                  </a:lnTo>
                  <a:lnTo>
                    <a:pt x="680" y="404"/>
                  </a:lnTo>
                  <a:lnTo>
                    <a:pt x="680" y="403"/>
                  </a:lnTo>
                  <a:lnTo>
                    <a:pt x="680" y="403"/>
                  </a:lnTo>
                  <a:lnTo>
                    <a:pt x="680" y="402"/>
                  </a:lnTo>
                  <a:lnTo>
                    <a:pt x="680" y="402"/>
                  </a:lnTo>
                  <a:lnTo>
                    <a:pt x="680" y="402"/>
                  </a:lnTo>
                  <a:lnTo>
                    <a:pt x="680" y="401"/>
                  </a:lnTo>
                  <a:lnTo>
                    <a:pt x="680" y="400"/>
                  </a:lnTo>
                  <a:lnTo>
                    <a:pt x="680" y="400"/>
                  </a:lnTo>
                  <a:lnTo>
                    <a:pt x="680" y="399"/>
                  </a:lnTo>
                  <a:lnTo>
                    <a:pt x="680" y="399"/>
                  </a:lnTo>
                  <a:lnTo>
                    <a:pt x="680" y="399"/>
                  </a:lnTo>
                  <a:lnTo>
                    <a:pt x="680" y="398"/>
                  </a:lnTo>
                  <a:lnTo>
                    <a:pt x="680" y="398"/>
                  </a:lnTo>
                  <a:lnTo>
                    <a:pt x="679" y="397"/>
                  </a:lnTo>
                  <a:lnTo>
                    <a:pt x="679" y="396"/>
                  </a:lnTo>
                  <a:lnTo>
                    <a:pt x="680" y="396"/>
                  </a:lnTo>
                  <a:lnTo>
                    <a:pt x="679" y="396"/>
                  </a:lnTo>
                  <a:lnTo>
                    <a:pt x="679" y="396"/>
                  </a:lnTo>
                  <a:lnTo>
                    <a:pt x="679" y="396"/>
                  </a:lnTo>
                  <a:lnTo>
                    <a:pt x="679" y="396"/>
                  </a:lnTo>
                  <a:lnTo>
                    <a:pt x="680" y="395"/>
                  </a:lnTo>
                  <a:lnTo>
                    <a:pt x="680" y="395"/>
                  </a:lnTo>
                  <a:lnTo>
                    <a:pt x="680" y="395"/>
                  </a:lnTo>
                  <a:lnTo>
                    <a:pt x="681" y="395"/>
                  </a:lnTo>
                  <a:lnTo>
                    <a:pt x="682" y="394"/>
                  </a:lnTo>
                  <a:lnTo>
                    <a:pt x="683" y="394"/>
                  </a:lnTo>
                  <a:lnTo>
                    <a:pt x="683" y="394"/>
                  </a:lnTo>
                  <a:lnTo>
                    <a:pt x="683" y="394"/>
                  </a:lnTo>
                  <a:lnTo>
                    <a:pt x="683" y="394"/>
                  </a:lnTo>
                  <a:lnTo>
                    <a:pt x="683" y="394"/>
                  </a:lnTo>
                  <a:lnTo>
                    <a:pt x="683" y="394"/>
                  </a:lnTo>
                  <a:lnTo>
                    <a:pt x="683" y="394"/>
                  </a:lnTo>
                  <a:lnTo>
                    <a:pt x="683" y="395"/>
                  </a:lnTo>
                  <a:lnTo>
                    <a:pt x="683" y="395"/>
                  </a:lnTo>
                  <a:lnTo>
                    <a:pt x="683" y="395"/>
                  </a:lnTo>
                  <a:lnTo>
                    <a:pt x="683" y="395"/>
                  </a:lnTo>
                  <a:lnTo>
                    <a:pt x="683" y="395"/>
                  </a:lnTo>
                  <a:lnTo>
                    <a:pt x="683" y="396"/>
                  </a:lnTo>
                  <a:lnTo>
                    <a:pt x="684" y="396"/>
                  </a:lnTo>
                  <a:lnTo>
                    <a:pt x="684" y="395"/>
                  </a:lnTo>
                  <a:lnTo>
                    <a:pt x="684" y="396"/>
                  </a:lnTo>
                  <a:lnTo>
                    <a:pt x="684" y="396"/>
                  </a:lnTo>
                  <a:lnTo>
                    <a:pt x="685" y="395"/>
                  </a:lnTo>
                  <a:lnTo>
                    <a:pt x="685" y="395"/>
                  </a:lnTo>
                  <a:lnTo>
                    <a:pt x="686" y="395"/>
                  </a:lnTo>
                  <a:lnTo>
                    <a:pt x="686" y="394"/>
                  </a:lnTo>
                  <a:lnTo>
                    <a:pt x="686" y="394"/>
                  </a:lnTo>
                  <a:lnTo>
                    <a:pt x="687" y="394"/>
                  </a:lnTo>
                  <a:lnTo>
                    <a:pt x="687" y="394"/>
                  </a:lnTo>
                  <a:lnTo>
                    <a:pt x="686" y="394"/>
                  </a:lnTo>
                  <a:lnTo>
                    <a:pt x="686" y="394"/>
                  </a:lnTo>
                  <a:lnTo>
                    <a:pt x="686" y="393"/>
                  </a:lnTo>
                  <a:lnTo>
                    <a:pt x="686" y="394"/>
                  </a:lnTo>
                  <a:lnTo>
                    <a:pt x="685" y="394"/>
                  </a:lnTo>
                  <a:lnTo>
                    <a:pt x="685" y="393"/>
                  </a:lnTo>
                  <a:lnTo>
                    <a:pt x="685" y="392"/>
                  </a:lnTo>
                  <a:lnTo>
                    <a:pt x="686" y="392"/>
                  </a:lnTo>
                  <a:lnTo>
                    <a:pt x="686" y="392"/>
                  </a:lnTo>
                  <a:lnTo>
                    <a:pt x="686" y="392"/>
                  </a:lnTo>
                  <a:lnTo>
                    <a:pt x="686" y="392"/>
                  </a:lnTo>
                  <a:lnTo>
                    <a:pt x="687" y="392"/>
                  </a:lnTo>
                  <a:lnTo>
                    <a:pt x="687" y="393"/>
                  </a:lnTo>
                  <a:lnTo>
                    <a:pt x="687" y="392"/>
                  </a:lnTo>
                  <a:lnTo>
                    <a:pt x="687" y="392"/>
                  </a:lnTo>
                  <a:lnTo>
                    <a:pt x="687" y="392"/>
                  </a:lnTo>
                  <a:lnTo>
                    <a:pt x="687" y="391"/>
                  </a:lnTo>
                  <a:lnTo>
                    <a:pt x="687" y="391"/>
                  </a:lnTo>
                  <a:lnTo>
                    <a:pt x="687" y="390"/>
                  </a:lnTo>
                  <a:lnTo>
                    <a:pt x="687" y="390"/>
                  </a:lnTo>
                  <a:lnTo>
                    <a:pt x="687" y="391"/>
                  </a:lnTo>
                  <a:lnTo>
                    <a:pt x="687" y="391"/>
                  </a:lnTo>
                  <a:lnTo>
                    <a:pt x="686" y="392"/>
                  </a:lnTo>
                  <a:lnTo>
                    <a:pt x="686" y="392"/>
                  </a:lnTo>
                  <a:lnTo>
                    <a:pt x="686" y="391"/>
                  </a:lnTo>
                  <a:lnTo>
                    <a:pt x="686" y="391"/>
                  </a:lnTo>
                  <a:lnTo>
                    <a:pt x="687" y="391"/>
                  </a:lnTo>
                  <a:lnTo>
                    <a:pt x="687" y="390"/>
                  </a:lnTo>
                  <a:lnTo>
                    <a:pt x="687" y="389"/>
                  </a:lnTo>
                  <a:lnTo>
                    <a:pt x="687" y="389"/>
                  </a:lnTo>
                  <a:lnTo>
                    <a:pt x="687" y="388"/>
                  </a:lnTo>
                  <a:lnTo>
                    <a:pt x="686" y="388"/>
                  </a:lnTo>
                  <a:lnTo>
                    <a:pt x="686" y="388"/>
                  </a:lnTo>
                  <a:lnTo>
                    <a:pt x="686" y="388"/>
                  </a:lnTo>
                  <a:lnTo>
                    <a:pt x="686" y="387"/>
                  </a:lnTo>
                  <a:lnTo>
                    <a:pt x="685" y="387"/>
                  </a:lnTo>
                  <a:lnTo>
                    <a:pt x="684" y="387"/>
                  </a:lnTo>
                  <a:lnTo>
                    <a:pt x="684" y="386"/>
                  </a:lnTo>
                  <a:lnTo>
                    <a:pt x="684" y="385"/>
                  </a:lnTo>
                  <a:lnTo>
                    <a:pt x="684" y="385"/>
                  </a:lnTo>
                  <a:lnTo>
                    <a:pt x="684" y="385"/>
                  </a:lnTo>
                  <a:lnTo>
                    <a:pt x="683" y="385"/>
                  </a:lnTo>
                  <a:lnTo>
                    <a:pt x="683" y="384"/>
                  </a:lnTo>
                  <a:lnTo>
                    <a:pt x="684" y="384"/>
                  </a:lnTo>
                  <a:lnTo>
                    <a:pt x="684" y="385"/>
                  </a:lnTo>
                  <a:lnTo>
                    <a:pt x="684" y="385"/>
                  </a:lnTo>
                  <a:lnTo>
                    <a:pt x="685" y="385"/>
                  </a:lnTo>
                  <a:lnTo>
                    <a:pt x="686" y="384"/>
                  </a:lnTo>
                  <a:lnTo>
                    <a:pt x="686" y="384"/>
                  </a:lnTo>
                  <a:lnTo>
                    <a:pt x="686" y="384"/>
                  </a:lnTo>
                  <a:lnTo>
                    <a:pt x="686" y="384"/>
                  </a:lnTo>
                  <a:lnTo>
                    <a:pt x="686" y="384"/>
                  </a:lnTo>
                  <a:lnTo>
                    <a:pt x="685" y="385"/>
                  </a:lnTo>
                  <a:lnTo>
                    <a:pt x="685" y="385"/>
                  </a:lnTo>
                  <a:lnTo>
                    <a:pt x="686" y="385"/>
                  </a:lnTo>
                  <a:lnTo>
                    <a:pt x="686" y="385"/>
                  </a:lnTo>
                  <a:lnTo>
                    <a:pt x="686" y="384"/>
                  </a:lnTo>
                  <a:lnTo>
                    <a:pt x="686" y="385"/>
                  </a:lnTo>
                  <a:lnTo>
                    <a:pt x="686" y="385"/>
                  </a:lnTo>
                  <a:lnTo>
                    <a:pt x="686" y="385"/>
                  </a:lnTo>
                  <a:lnTo>
                    <a:pt x="686" y="385"/>
                  </a:lnTo>
                  <a:lnTo>
                    <a:pt x="686" y="385"/>
                  </a:lnTo>
                  <a:lnTo>
                    <a:pt x="686" y="385"/>
                  </a:lnTo>
                  <a:lnTo>
                    <a:pt x="686" y="384"/>
                  </a:lnTo>
                  <a:lnTo>
                    <a:pt x="686" y="384"/>
                  </a:lnTo>
                  <a:lnTo>
                    <a:pt x="687" y="384"/>
                  </a:lnTo>
                  <a:lnTo>
                    <a:pt x="687" y="383"/>
                  </a:lnTo>
                  <a:lnTo>
                    <a:pt x="686" y="383"/>
                  </a:lnTo>
                  <a:lnTo>
                    <a:pt x="687" y="383"/>
                  </a:lnTo>
                  <a:lnTo>
                    <a:pt x="687" y="383"/>
                  </a:lnTo>
                  <a:lnTo>
                    <a:pt x="687" y="383"/>
                  </a:lnTo>
                  <a:lnTo>
                    <a:pt x="687" y="384"/>
                  </a:lnTo>
                  <a:lnTo>
                    <a:pt x="687" y="384"/>
                  </a:lnTo>
                  <a:lnTo>
                    <a:pt x="688" y="385"/>
                  </a:lnTo>
                  <a:lnTo>
                    <a:pt x="688" y="385"/>
                  </a:lnTo>
                  <a:lnTo>
                    <a:pt x="688" y="385"/>
                  </a:lnTo>
                  <a:lnTo>
                    <a:pt x="688" y="386"/>
                  </a:lnTo>
                  <a:lnTo>
                    <a:pt x="689" y="386"/>
                  </a:lnTo>
                  <a:lnTo>
                    <a:pt x="689" y="387"/>
                  </a:lnTo>
                  <a:lnTo>
                    <a:pt x="689" y="387"/>
                  </a:lnTo>
                  <a:lnTo>
                    <a:pt x="689" y="388"/>
                  </a:lnTo>
                  <a:lnTo>
                    <a:pt x="688" y="388"/>
                  </a:lnTo>
                  <a:lnTo>
                    <a:pt x="688" y="388"/>
                  </a:lnTo>
                  <a:lnTo>
                    <a:pt x="688" y="389"/>
                  </a:lnTo>
                  <a:lnTo>
                    <a:pt x="688" y="389"/>
                  </a:lnTo>
                  <a:lnTo>
                    <a:pt x="688" y="389"/>
                  </a:lnTo>
                  <a:lnTo>
                    <a:pt x="688" y="390"/>
                  </a:lnTo>
                  <a:lnTo>
                    <a:pt x="688" y="389"/>
                  </a:lnTo>
                  <a:lnTo>
                    <a:pt x="688" y="389"/>
                  </a:lnTo>
                  <a:lnTo>
                    <a:pt x="688" y="390"/>
                  </a:lnTo>
                  <a:lnTo>
                    <a:pt x="688" y="391"/>
                  </a:lnTo>
                  <a:lnTo>
                    <a:pt x="688" y="390"/>
                  </a:lnTo>
                  <a:lnTo>
                    <a:pt x="688" y="391"/>
                  </a:lnTo>
                  <a:lnTo>
                    <a:pt x="688" y="391"/>
                  </a:lnTo>
                  <a:lnTo>
                    <a:pt x="688" y="391"/>
                  </a:lnTo>
                  <a:lnTo>
                    <a:pt x="688" y="391"/>
                  </a:lnTo>
                  <a:lnTo>
                    <a:pt x="688" y="391"/>
                  </a:lnTo>
                  <a:lnTo>
                    <a:pt x="688" y="391"/>
                  </a:lnTo>
                  <a:lnTo>
                    <a:pt x="688" y="391"/>
                  </a:lnTo>
                  <a:lnTo>
                    <a:pt x="689" y="391"/>
                  </a:lnTo>
                  <a:lnTo>
                    <a:pt x="689" y="392"/>
                  </a:lnTo>
                  <a:lnTo>
                    <a:pt x="688" y="392"/>
                  </a:lnTo>
                  <a:lnTo>
                    <a:pt x="689" y="392"/>
                  </a:lnTo>
                  <a:lnTo>
                    <a:pt x="688" y="392"/>
                  </a:lnTo>
                  <a:lnTo>
                    <a:pt x="689" y="392"/>
                  </a:lnTo>
                  <a:lnTo>
                    <a:pt x="688" y="392"/>
                  </a:lnTo>
                  <a:lnTo>
                    <a:pt x="689" y="392"/>
                  </a:lnTo>
                  <a:lnTo>
                    <a:pt x="689" y="392"/>
                  </a:lnTo>
                  <a:lnTo>
                    <a:pt x="689" y="392"/>
                  </a:lnTo>
                  <a:lnTo>
                    <a:pt x="689" y="393"/>
                  </a:lnTo>
                  <a:lnTo>
                    <a:pt x="688" y="393"/>
                  </a:lnTo>
                  <a:lnTo>
                    <a:pt x="689" y="393"/>
                  </a:lnTo>
                  <a:lnTo>
                    <a:pt x="689" y="392"/>
                  </a:lnTo>
                  <a:lnTo>
                    <a:pt x="690" y="393"/>
                  </a:lnTo>
                  <a:lnTo>
                    <a:pt x="690" y="394"/>
                  </a:lnTo>
                  <a:lnTo>
                    <a:pt x="690" y="393"/>
                  </a:lnTo>
                  <a:lnTo>
                    <a:pt x="689" y="393"/>
                  </a:lnTo>
                  <a:lnTo>
                    <a:pt x="689" y="394"/>
                  </a:lnTo>
                  <a:lnTo>
                    <a:pt x="690" y="394"/>
                  </a:lnTo>
                  <a:lnTo>
                    <a:pt x="690" y="394"/>
                  </a:lnTo>
                  <a:lnTo>
                    <a:pt x="690" y="394"/>
                  </a:lnTo>
                  <a:lnTo>
                    <a:pt x="690" y="395"/>
                  </a:lnTo>
                  <a:lnTo>
                    <a:pt x="690" y="395"/>
                  </a:lnTo>
                  <a:lnTo>
                    <a:pt x="690" y="395"/>
                  </a:lnTo>
                  <a:lnTo>
                    <a:pt x="690" y="396"/>
                  </a:lnTo>
                  <a:lnTo>
                    <a:pt x="690" y="396"/>
                  </a:lnTo>
                  <a:lnTo>
                    <a:pt x="690" y="395"/>
                  </a:lnTo>
                  <a:lnTo>
                    <a:pt x="691" y="396"/>
                  </a:lnTo>
                  <a:lnTo>
                    <a:pt x="691" y="396"/>
                  </a:lnTo>
                  <a:lnTo>
                    <a:pt x="691" y="397"/>
                  </a:lnTo>
                  <a:lnTo>
                    <a:pt x="691" y="398"/>
                  </a:lnTo>
                  <a:lnTo>
                    <a:pt x="691" y="398"/>
                  </a:lnTo>
                  <a:lnTo>
                    <a:pt x="691" y="398"/>
                  </a:lnTo>
                  <a:lnTo>
                    <a:pt x="691" y="399"/>
                  </a:lnTo>
                  <a:lnTo>
                    <a:pt x="691" y="399"/>
                  </a:lnTo>
                  <a:lnTo>
                    <a:pt x="691" y="400"/>
                  </a:lnTo>
                  <a:lnTo>
                    <a:pt x="691" y="400"/>
                  </a:lnTo>
                  <a:lnTo>
                    <a:pt x="691" y="401"/>
                  </a:lnTo>
                  <a:lnTo>
                    <a:pt x="692" y="401"/>
                  </a:lnTo>
                  <a:lnTo>
                    <a:pt x="692" y="402"/>
                  </a:lnTo>
                  <a:lnTo>
                    <a:pt x="692" y="402"/>
                  </a:lnTo>
                  <a:lnTo>
                    <a:pt x="692" y="402"/>
                  </a:lnTo>
                  <a:lnTo>
                    <a:pt x="691" y="402"/>
                  </a:lnTo>
                  <a:lnTo>
                    <a:pt x="692" y="402"/>
                  </a:lnTo>
                  <a:lnTo>
                    <a:pt x="692" y="401"/>
                  </a:lnTo>
                  <a:lnTo>
                    <a:pt x="691" y="401"/>
                  </a:lnTo>
                  <a:lnTo>
                    <a:pt x="691" y="400"/>
                  </a:lnTo>
                  <a:lnTo>
                    <a:pt x="691" y="400"/>
                  </a:lnTo>
                  <a:lnTo>
                    <a:pt x="691" y="399"/>
                  </a:lnTo>
                  <a:lnTo>
                    <a:pt x="691" y="399"/>
                  </a:lnTo>
                  <a:lnTo>
                    <a:pt x="691" y="398"/>
                  </a:lnTo>
                  <a:lnTo>
                    <a:pt x="691" y="398"/>
                  </a:lnTo>
                  <a:lnTo>
                    <a:pt x="690" y="398"/>
                  </a:lnTo>
                  <a:lnTo>
                    <a:pt x="690" y="397"/>
                  </a:lnTo>
                  <a:lnTo>
                    <a:pt x="691" y="397"/>
                  </a:lnTo>
                  <a:lnTo>
                    <a:pt x="691" y="396"/>
                  </a:lnTo>
                  <a:lnTo>
                    <a:pt x="690" y="396"/>
                  </a:lnTo>
                  <a:lnTo>
                    <a:pt x="690" y="396"/>
                  </a:lnTo>
                  <a:lnTo>
                    <a:pt x="691" y="396"/>
                  </a:lnTo>
                  <a:lnTo>
                    <a:pt x="690" y="396"/>
                  </a:lnTo>
                  <a:lnTo>
                    <a:pt x="691" y="396"/>
                  </a:lnTo>
                  <a:lnTo>
                    <a:pt x="690" y="396"/>
                  </a:lnTo>
                  <a:lnTo>
                    <a:pt x="690" y="396"/>
                  </a:lnTo>
                  <a:lnTo>
                    <a:pt x="690" y="396"/>
                  </a:lnTo>
                  <a:lnTo>
                    <a:pt x="690" y="397"/>
                  </a:lnTo>
                  <a:lnTo>
                    <a:pt x="690" y="398"/>
                  </a:lnTo>
                  <a:lnTo>
                    <a:pt x="690" y="398"/>
                  </a:lnTo>
                  <a:lnTo>
                    <a:pt x="690" y="398"/>
                  </a:lnTo>
                  <a:lnTo>
                    <a:pt x="690" y="399"/>
                  </a:lnTo>
                  <a:lnTo>
                    <a:pt x="690" y="399"/>
                  </a:lnTo>
                  <a:lnTo>
                    <a:pt x="690" y="399"/>
                  </a:lnTo>
                  <a:lnTo>
                    <a:pt x="690" y="400"/>
                  </a:lnTo>
                  <a:lnTo>
                    <a:pt x="690" y="400"/>
                  </a:lnTo>
                  <a:lnTo>
                    <a:pt x="691" y="400"/>
                  </a:lnTo>
                  <a:lnTo>
                    <a:pt x="690" y="400"/>
                  </a:lnTo>
                  <a:lnTo>
                    <a:pt x="691" y="400"/>
                  </a:lnTo>
                  <a:lnTo>
                    <a:pt x="691" y="401"/>
                  </a:lnTo>
                  <a:lnTo>
                    <a:pt x="690" y="401"/>
                  </a:lnTo>
                  <a:lnTo>
                    <a:pt x="691" y="401"/>
                  </a:lnTo>
                  <a:lnTo>
                    <a:pt x="691" y="402"/>
                  </a:lnTo>
                  <a:lnTo>
                    <a:pt x="691" y="402"/>
                  </a:lnTo>
                  <a:lnTo>
                    <a:pt x="691" y="402"/>
                  </a:lnTo>
                  <a:lnTo>
                    <a:pt x="691" y="402"/>
                  </a:lnTo>
                  <a:lnTo>
                    <a:pt x="691" y="402"/>
                  </a:lnTo>
                  <a:lnTo>
                    <a:pt x="691" y="401"/>
                  </a:lnTo>
                  <a:lnTo>
                    <a:pt x="691" y="402"/>
                  </a:lnTo>
                  <a:lnTo>
                    <a:pt x="691" y="402"/>
                  </a:lnTo>
                  <a:lnTo>
                    <a:pt x="692" y="402"/>
                  </a:lnTo>
                  <a:lnTo>
                    <a:pt x="691" y="402"/>
                  </a:lnTo>
                  <a:lnTo>
                    <a:pt x="692" y="402"/>
                  </a:lnTo>
                  <a:lnTo>
                    <a:pt x="691" y="403"/>
                  </a:lnTo>
                  <a:lnTo>
                    <a:pt x="692" y="403"/>
                  </a:lnTo>
                  <a:lnTo>
                    <a:pt x="691" y="403"/>
                  </a:lnTo>
                  <a:lnTo>
                    <a:pt x="691" y="403"/>
                  </a:lnTo>
                  <a:lnTo>
                    <a:pt x="692" y="403"/>
                  </a:lnTo>
                  <a:lnTo>
                    <a:pt x="692" y="404"/>
                  </a:lnTo>
                  <a:lnTo>
                    <a:pt x="692" y="403"/>
                  </a:lnTo>
                  <a:lnTo>
                    <a:pt x="692" y="403"/>
                  </a:lnTo>
                  <a:lnTo>
                    <a:pt x="692" y="402"/>
                  </a:lnTo>
                  <a:lnTo>
                    <a:pt x="692" y="403"/>
                  </a:lnTo>
                  <a:lnTo>
                    <a:pt x="692" y="403"/>
                  </a:lnTo>
                  <a:lnTo>
                    <a:pt x="692" y="404"/>
                  </a:lnTo>
                  <a:lnTo>
                    <a:pt x="692" y="404"/>
                  </a:lnTo>
                  <a:lnTo>
                    <a:pt x="692" y="405"/>
                  </a:lnTo>
                  <a:lnTo>
                    <a:pt x="692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7"/>
                  </a:lnTo>
                  <a:lnTo>
                    <a:pt x="691" y="407"/>
                  </a:lnTo>
                  <a:lnTo>
                    <a:pt x="691" y="408"/>
                  </a:lnTo>
                  <a:lnTo>
                    <a:pt x="691" y="409"/>
                  </a:lnTo>
                  <a:lnTo>
                    <a:pt x="691" y="408"/>
                  </a:lnTo>
                  <a:lnTo>
                    <a:pt x="691" y="407"/>
                  </a:lnTo>
                  <a:lnTo>
                    <a:pt x="691" y="407"/>
                  </a:lnTo>
                  <a:lnTo>
                    <a:pt x="691" y="407"/>
                  </a:lnTo>
                  <a:lnTo>
                    <a:pt x="691" y="407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5"/>
                  </a:lnTo>
                  <a:lnTo>
                    <a:pt x="691" y="404"/>
                  </a:lnTo>
                  <a:lnTo>
                    <a:pt x="691" y="405"/>
                  </a:lnTo>
                  <a:lnTo>
                    <a:pt x="691" y="405"/>
                  </a:lnTo>
                  <a:lnTo>
                    <a:pt x="691" y="405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7"/>
                  </a:lnTo>
                  <a:lnTo>
                    <a:pt x="690" y="407"/>
                  </a:lnTo>
                  <a:lnTo>
                    <a:pt x="691" y="407"/>
                  </a:lnTo>
                  <a:lnTo>
                    <a:pt x="691" y="407"/>
                  </a:lnTo>
                  <a:lnTo>
                    <a:pt x="690" y="407"/>
                  </a:lnTo>
                  <a:lnTo>
                    <a:pt x="691" y="407"/>
                  </a:lnTo>
                  <a:lnTo>
                    <a:pt x="690" y="407"/>
                  </a:lnTo>
                  <a:lnTo>
                    <a:pt x="690" y="408"/>
                  </a:lnTo>
                  <a:lnTo>
                    <a:pt x="690" y="409"/>
                  </a:lnTo>
                  <a:lnTo>
                    <a:pt x="690" y="409"/>
                  </a:lnTo>
                  <a:lnTo>
                    <a:pt x="690" y="409"/>
                  </a:lnTo>
                  <a:lnTo>
                    <a:pt x="690" y="408"/>
                  </a:lnTo>
                  <a:lnTo>
                    <a:pt x="691" y="408"/>
                  </a:lnTo>
                  <a:lnTo>
                    <a:pt x="691" y="409"/>
                  </a:lnTo>
                  <a:lnTo>
                    <a:pt x="690" y="409"/>
                  </a:lnTo>
                  <a:lnTo>
                    <a:pt x="690" y="409"/>
                  </a:lnTo>
                  <a:lnTo>
                    <a:pt x="690" y="410"/>
                  </a:lnTo>
                  <a:lnTo>
                    <a:pt x="690" y="410"/>
                  </a:lnTo>
                  <a:lnTo>
                    <a:pt x="690" y="411"/>
                  </a:lnTo>
                  <a:lnTo>
                    <a:pt x="690" y="411"/>
                  </a:lnTo>
                  <a:lnTo>
                    <a:pt x="690" y="411"/>
                  </a:lnTo>
                  <a:lnTo>
                    <a:pt x="690" y="410"/>
                  </a:lnTo>
                  <a:lnTo>
                    <a:pt x="690" y="410"/>
                  </a:lnTo>
                  <a:lnTo>
                    <a:pt x="690" y="409"/>
                  </a:lnTo>
                  <a:lnTo>
                    <a:pt x="690" y="410"/>
                  </a:lnTo>
                  <a:lnTo>
                    <a:pt x="690" y="410"/>
                  </a:lnTo>
                  <a:lnTo>
                    <a:pt x="690" y="410"/>
                  </a:lnTo>
                  <a:lnTo>
                    <a:pt x="690" y="410"/>
                  </a:lnTo>
                  <a:lnTo>
                    <a:pt x="690" y="411"/>
                  </a:lnTo>
                  <a:lnTo>
                    <a:pt x="690" y="411"/>
                  </a:lnTo>
                  <a:lnTo>
                    <a:pt x="690" y="411"/>
                  </a:lnTo>
                  <a:lnTo>
                    <a:pt x="690" y="411"/>
                  </a:lnTo>
                  <a:lnTo>
                    <a:pt x="690" y="411"/>
                  </a:lnTo>
                  <a:lnTo>
                    <a:pt x="690" y="411"/>
                  </a:lnTo>
                  <a:lnTo>
                    <a:pt x="690" y="412"/>
                  </a:lnTo>
                  <a:lnTo>
                    <a:pt x="690" y="412"/>
                  </a:lnTo>
                  <a:lnTo>
                    <a:pt x="690" y="413"/>
                  </a:lnTo>
                  <a:lnTo>
                    <a:pt x="690" y="413"/>
                  </a:lnTo>
                  <a:lnTo>
                    <a:pt x="690" y="414"/>
                  </a:lnTo>
                  <a:lnTo>
                    <a:pt x="691" y="414"/>
                  </a:lnTo>
                  <a:lnTo>
                    <a:pt x="691" y="414"/>
                  </a:lnTo>
                  <a:lnTo>
                    <a:pt x="690" y="414"/>
                  </a:lnTo>
                  <a:lnTo>
                    <a:pt x="690" y="415"/>
                  </a:lnTo>
                  <a:lnTo>
                    <a:pt x="690" y="415"/>
                  </a:lnTo>
                  <a:lnTo>
                    <a:pt x="690" y="415"/>
                  </a:lnTo>
                  <a:lnTo>
                    <a:pt x="690" y="415"/>
                  </a:lnTo>
                  <a:lnTo>
                    <a:pt x="690" y="415"/>
                  </a:lnTo>
                  <a:lnTo>
                    <a:pt x="690" y="414"/>
                  </a:lnTo>
                  <a:lnTo>
                    <a:pt x="691" y="414"/>
                  </a:lnTo>
                  <a:lnTo>
                    <a:pt x="691" y="414"/>
                  </a:lnTo>
                  <a:lnTo>
                    <a:pt x="691" y="414"/>
                  </a:lnTo>
                  <a:lnTo>
                    <a:pt x="691" y="414"/>
                  </a:lnTo>
                  <a:lnTo>
                    <a:pt x="691" y="413"/>
                  </a:lnTo>
                  <a:lnTo>
                    <a:pt x="691" y="413"/>
                  </a:lnTo>
                  <a:lnTo>
                    <a:pt x="691" y="413"/>
                  </a:lnTo>
                  <a:lnTo>
                    <a:pt x="691" y="414"/>
                  </a:lnTo>
                  <a:lnTo>
                    <a:pt x="691" y="414"/>
                  </a:lnTo>
                  <a:lnTo>
                    <a:pt x="691" y="415"/>
                  </a:lnTo>
                  <a:lnTo>
                    <a:pt x="691" y="415"/>
                  </a:lnTo>
                  <a:lnTo>
                    <a:pt x="692" y="416"/>
                  </a:lnTo>
                  <a:lnTo>
                    <a:pt x="692" y="415"/>
                  </a:lnTo>
                  <a:lnTo>
                    <a:pt x="691" y="415"/>
                  </a:lnTo>
                  <a:lnTo>
                    <a:pt x="691" y="416"/>
                  </a:lnTo>
                  <a:lnTo>
                    <a:pt x="691" y="417"/>
                  </a:lnTo>
                  <a:lnTo>
                    <a:pt x="691" y="417"/>
                  </a:lnTo>
                  <a:lnTo>
                    <a:pt x="691" y="417"/>
                  </a:lnTo>
                  <a:lnTo>
                    <a:pt x="691" y="417"/>
                  </a:lnTo>
                  <a:lnTo>
                    <a:pt x="691" y="417"/>
                  </a:lnTo>
                  <a:lnTo>
                    <a:pt x="691" y="417"/>
                  </a:lnTo>
                  <a:lnTo>
                    <a:pt x="691" y="417"/>
                  </a:lnTo>
                  <a:lnTo>
                    <a:pt x="691" y="418"/>
                  </a:lnTo>
                  <a:lnTo>
                    <a:pt x="691" y="418"/>
                  </a:lnTo>
                  <a:lnTo>
                    <a:pt x="691" y="418"/>
                  </a:lnTo>
                  <a:lnTo>
                    <a:pt x="692" y="418"/>
                  </a:lnTo>
                  <a:lnTo>
                    <a:pt x="692" y="418"/>
                  </a:lnTo>
                  <a:lnTo>
                    <a:pt x="692" y="417"/>
                  </a:lnTo>
                  <a:lnTo>
                    <a:pt x="692" y="417"/>
                  </a:lnTo>
                  <a:lnTo>
                    <a:pt x="692" y="417"/>
                  </a:lnTo>
                  <a:lnTo>
                    <a:pt x="693" y="417"/>
                  </a:lnTo>
                  <a:lnTo>
                    <a:pt x="693" y="418"/>
                  </a:lnTo>
                  <a:lnTo>
                    <a:pt x="693" y="418"/>
                  </a:lnTo>
                  <a:lnTo>
                    <a:pt x="693" y="419"/>
                  </a:lnTo>
                  <a:lnTo>
                    <a:pt x="693" y="418"/>
                  </a:lnTo>
                  <a:lnTo>
                    <a:pt x="693" y="418"/>
                  </a:lnTo>
                  <a:lnTo>
                    <a:pt x="693" y="418"/>
                  </a:lnTo>
                  <a:lnTo>
                    <a:pt x="693" y="419"/>
                  </a:lnTo>
                  <a:lnTo>
                    <a:pt x="693" y="419"/>
                  </a:lnTo>
                  <a:lnTo>
                    <a:pt x="693" y="420"/>
                  </a:lnTo>
                  <a:lnTo>
                    <a:pt x="693" y="420"/>
                  </a:lnTo>
                  <a:lnTo>
                    <a:pt x="693" y="421"/>
                  </a:lnTo>
                  <a:lnTo>
                    <a:pt x="693" y="420"/>
                  </a:lnTo>
                  <a:lnTo>
                    <a:pt x="693" y="420"/>
                  </a:lnTo>
                  <a:lnTo>
                    <a:pt x="692" y="420"/>
                  </a:lnTo>
                  <a:lnTo>
                    <a:pt x="693" y="420"/>
                  </a:lnTo>
                  <a:lnTo>
                    <a:pt x="692" y="420"/>
                  </a:lnTo>
                  <a:lnTo>
                    <a:pt x="693" y="420"/>
                  </a:lnTo>
                  <a:lnTo>
                    <a:pt x="693" y="421"/>
                  </a:lnTo>
                  <a:lnTo>
                    <a:pt x="693" y="421"/>
                  </a:lnTo>
                  <a:lnTo>
                    <a:pt x="693" y="421"/>
                  </a:lnTo>
                  <a:lnTo>
                    <a:pt x="693" y="422"/>
                  </a:lnTo>
                  <a:lnTo>
                    <a:pt x="693" y="421"/>
                  </a:lnTo>
                  <a:lnTo>
                    <a:pt x="693" y="421"/>
                  </a:lnTo>
                  <a:lnTo>
                    <a:pt x="693" y="421"/>
                  </a:lnTo>
                  <a:lnTo>
                    <a:pt x="694" y="422"/>
                  </a:lnTo>
                  <a:lnTo>
                    <a:pt x="694" y="423"/>
                  </a:lnTo>
                  <a:lnTo>
                    <a:pt x="694" y="424"/>
                  </a:lnTo>
                  <a:lnTo>
                    <a:pt x="694" y="424"/>
                  </a:lnTo>
                  <a:lnTo>
                    <a:pt x="694" y="424"/>
                  </a:lnTo>
                  <a:lnTo>
                    <a:pt x="694" y="425"/>
                  </a:lnTo>
                  <a:lnTo>
                    <a:pt x="694" y="425"/>
                  </a:lnTo>
                  <a:lnTo>
                    <a:pt x="694" y="426"/>
                  </a:lnTo>
                  <a:lnTo>
                    <a:pt x="694" y="426"/>
                  </a:lnTo>
                  <a:lnTo>
                    <a:pt x="694" y="427"/>
                  </a:lnTo>
                  <a:lnTo>
                    <a:pt x="695" y="427"/>
                  </a:lnTo>
                  <a:lnTo>
                    <a:pt x="694" y="427"/>
                  </a:lnTo>
                  <a:lnTo>
                    <a:pt x="695" y="427"/>
                  </a:lnTo>
                  <a:lnTo>
                    <a:pt x="695" y="428"/>
                  </a:lnTo>
                  <a:lnTo>
                    <a:pt x="695" y="428"/>
                  </a:lnTo>
                  <a:lnTo>
                    <a:pt x="695" y="429"/>
                  </a:lnTo>
                  <a:lnTo>
                    <a:pt x="695" y="429"/>
                  </a:lnTo>
                  <a:lnTo>
                    <a:pt x="695" y="430"/>
                  </a:lnTo>
                  <a:lnTo>
                    <a:pt x="695" y="431"/>
                  </a:lnTo>
                  <a:lnTo>
                    <a:pt x="695" y="431"/>
                  </a:lnTo>
                  <a:lnTo>
                    <a:pt x="695" y="432"/>
                  </a:lnTo>
                  <a:lnTo>
                    <a:pt x="695" y="432"/>
                  </a:lnTo>
                  <a:lnTo>
                    <a:pt x="695" y="433"/>
                  </a:lnTo>
                  <a:lnTo>
                    <a:pt x="696" y="433"/>
                  </a:lnTo>
                  <a:lnTo>
                    <a:pt x="696" y="433"/>
                  </a:lnTo>
                  <a:lnTo>
                    <a:pt x="696" y="434"/>
                  </a:lnTo>
                  <a:lnTo>
                    <a:pt x="697" y="435"/>
                  </a:lnTo>
                  <a:lnTo>
                    <a:pt x="697" y="435"/>
                  </a:lnTo>
                  <a:lnTo>
                    <a:pt x="697" y="435"/>
                  </a:lnTo>
                  <a:lnTo>
                    <a:pt x="697" y="436"/>
                  </a:lnTo>
                  <a:lnTo>
                    <a:pt x="697" y="436"/>
                  </a:lnTo>
                  <a:lnTo>
                    <a:pt x="697" y="437"/>
                  </a:lnTo>
                  <a:lnTo>
                    <a:pt x="698" y="437"/>
                  </a:lnTo>
                  <a:lnTo>
                    <a:pt x="698" y="438"/>
                  </a:lnTo>
                  <a:lnTo>
                    <a:pt x="698" y="439"/>
                  </a:lnTo>
                  <a:lnTo>
                    <a:pt x="698" y="439"/>
                  </a:lnTo>
                  <a:lnTo>
                    <a:pt x="698" y="439"/>
                  </a:lnTo>
                  <a:lnTo>
                    <a:pt x="698" y="440"/>
                  </a:lnTo>
                  <a:lnTo>
                    <a:pt x="698" y="440"/>
                  </a:lnTo>
                  <a:lnTo>
                    <a:pt x="698" y="441"/>
                  </a:lnTo>
                  <a:lnTo>
                    <a:pt x="699" y="442"/>
                  </a:lnTo>
                  <a:lnTo>
                    <a:pt x="698" y="442"/>
                  </a:lnTo>
                  <a:lnTo>
                    <a:pt x="699" y="442"/>
                  </a:lnTo>
                  <a:lnTo>
                    <a:pt x="699" y="442"/>
                  </a:lnTo>
                  <a:lnTo>
                    <a:pt x="699" y="443"/>
                  </a:lnTo>
                  <a:lnTo>
                    <a:pt x="699" y="443"/>
                  </a:lnTo>
                  <a:lnTo>
                    <a:pt x="699" y="443"/>
                  </a:lnTo>
                  <a:lnTo>
                    <a:pt x="699" y="443"/>
                  </a:lnTo>
                  <a:lnTo>
                    <a:pt x="699" y="444"/>
                  </a:lnTo>
                  <a:lnTo>
                    <a:pt x="699" y="444"/>
                  </a:lnTo>
                  <a:lnTo>
                    <a:pt x="699" y="444"/>
                  </a:lnTo>
                  <a:lnTo>
                    <a:pt x="699" y="444"/>
                  </a:lnTo>
                  <a:lnTo>
                    <a:pt x="699" y="444"/>
                  </a:lnTo>
                  <a:lnTo>
                    <a:pt x="699" y="444"/>
                  </a:lnTo>
                  <a:lnTo>
                    <a:pt x="699" y="444"/>
                  </a:lnTo>
                  <a:lnTo>
                    <a:pt x="699" y="444"/>
                  </a:lnTo>
                  <a:lnTo>
                    <a:pt x="699" y="444"/>
                  </a:lnTo>
                  <a:lnTo>
                    <a:pt x="699" y="444"/>
                  </a:lnTo>
                  <a:lnTo>
                    <a:pt x="699" y="444"/>
                  </a:lnTo>
                  <a:lnTo>
                    <a:pt x="699" y="445"/>
                  </a:lnTo>
                  <a:lnTo>
                    <a:pt x="699" y="446"/>
                  </a:lnTo>
                  <a:lnTo>
                    <a:pt x="700" y="446"/>
                  </a:lnTo>
                  <a:lnTo>
                    <a:pt x="700" y="446"/>
                  </a:lnTo>
                  <a:lnTo>
                    <a:pt x="700" y="447"/>
                  </a:lnTo>
                  <a:lnTo>
                    <a:pt x="700" y="447"/>
                  </a:lnTo>
                  <a:lnTo>
                    <a:pt x="701" y="447"/>
                  </a:lnTo>
                  <a:lnTo>
                    <a:pt x="700" y="447"/>
                  </a:lnTo>
                  <a:lnTo>
                    <a:pt x="700" y="448"/>
                  </a:lnTo>
                  <a:lnTo>
                    <a:pt x="701" y="448"/>
                  </a:lnTo>
                  <a:lnTo>
                    <a:pt x="701" y="447"/>
                  </a:lnTo>
                  <a:lnTo>
                    <a:pt x="700" y="447"/>
                  </a:lnTo>
                  <a:lnTo>
                    <a:pt x="701" y="447"/>
                  </a:lnTo>
                  <a:lnTo>
                    <a:pt x="701" y="448"/>
                  </a:lnTo>
                  <a:lnTo>
                    <a:pt x="701" y="448"/>
                  </a:lnTo>
                  <a:lnTo>
                    <a:pt x="701" y="448"/>
                  </a:lnTo>
                  <a:lnTo>
                    <a:pt x="702" y="448"/>
                  </a:lnTo>
                  <a:lnTo>
                    <a:pt x="702" y="449"/>
                  </a:lnTo>
                  <a:lnTo>
                    <a:pt x="702" y="449"/>
                  </a:lnTo>
                  <a:lnTo>
                    <a:pt x="702" y="450"/>
                  </a:lnTo>
                  <a:lnTo>
                    <a:pt x="703" y="450"/>
                  </a:lnTo>
                  <a:lnTo>
                    <a:pt x="702" y="450"/>
                  </a:lnTo>
                  <a:lnTo>
                    <a:pt x="702" y="450"/>
                  </a:lnTo>
                  <a:lnTo>
                    <a:pt x="703" y="450"/>
                  </a:lnTo>
                  <a:lnTo>
                    <a:pt x="703" y="451"/>
                  </a:lnTo>
                  <a:lnTo>
                    <a:pt x="702" y="451"/>
                  </a:lnTo>
                  <a:lnTo>
                    <a:pt x="702" y="451"/>
                  </a:lnTo>
                  <a:lnTo>
                    <a:pt x="703" y="451"/>
                  </a:lnTo>
                  <a:lnTo>
                    <a:pt x="703" y="452"/>
                  </a:lnTo>
                  <a:lnTo>
                    <a:pt x="702" y="452"/>
                  </a:lnTo>
                  <a:lnTo>
                    <a:pt x="703" y="452"/>
                  </a:lnTo>
                  <a:lnTo>
                    <a:pt x="702" y="451"/>
                  </a:lnTo>
                  <a:lnTo>
                    <a:pt x="702" y="451"/>
                  </a:lnTo>
                  <a:lnTo>
                    <a:pt x="702" y="450"/>
                  </a:lnTo>
                  <a:lnTo>
                    <a:pt x="702" y="450"/>
                  </a:lnTo>
                  <a:lnTo>
                    <a:pt x="702" y="450"/>
                  </a:lnTo>
                  <a:lnTo>
                    <a:pt x="702" y="449"/>
                  </a:lnTo>
                  <a:lnTo>
                    <a:pt x="701" y="449"/>
                  </a:lnTo>
                  <a:lnTo>
                    <a:pt x="701" y="448"/>
                  </a:lnTo>
                  <a:lnTo>
                    <a:pt x="701" y="448"/>
                  </a:lnTo>
                  <a:lnTo>
                    <a:pt x="701" y="448"/>
                  </a:lnTo>
                  <a:lnTo>
                    <a:pt x="700" y="448"/>
                  </a:lnTo>
                  <a:lnTo>
                    <a:pt x="700" y="447"/>
                  </a:lnTo>
                  <a:lnTo>
                    <a:pt x="699" y="447"/>
                  </a:lnTo>
                  <a:lnTo>
                    <a:pt x="700" y="447"/>
                  </a:lnTo>
                  <a:lnTo>
                    <a:pt x="700" y="447"/>
                  </a:lnTo>
                  <a:lnTo>
                    <a:pt x="699" y="447"/>
                  </a:lnTo>
                  <a:lnTo>
                    <a:pt x="699" y="447"/>
                  </a:lnTo>
                  <a:lnTo>
                    <a:pt x="699" y="447"/>
                  </a:lnTo>
                  <a:lnTo>
                    <a:pt x="699" y="446"/>
                  </a:lnTo>
                  <a:lnTo>
                    <a:pt x="698" y="446"/>
                  </a:lnTo>
                  <a:lnTo>
                    <a:pt x="698" y="445"/>
                  </a:lnTo>
                  <a:lnTo>
                    <a:pt x="697" y="445"/>
                  </a:lnTo>
                  <a:lnTo>
                    <a:pt x="697" y="444"/>
                  </a:lnTo>
                  <a:lnTo>
                    <a:pt x="696" y="444"/>
                  </a:lnTo>
                  <a:lnTo>
                    <a:pt x="695" y="444"/>
                  </a:lnTo>
                  <a:lnTo>
                    <a:pt x="695" y="444"/>
                  </a:lnTo>
                  <a:lnTo>
                    <a:pt x="695" y="444"/>
                  </a:lnTo>
                  <a:lnTo>
                    <a:pt x="695" y="444"/>
                  </a:lnTo>
                  <a:lnTo>
                    <a:pt x="694" y="444"/>
                  </a:lnTo>
                  <a:lnTo>
                    <a:pt x="694" y="444"/>
                  </a:lnTo>
                  <a:lnTo>
                    <a:pt x="693" y="444"/>
                  </a:lnTo>
                  <a:lnTo>
                    <a:pt x="693" y="443"/>
                  </a:lnTo>
                  <a:lnTo>
                    <a:pt x="693" y="443"/>
                  </a:lnTo>
                  <a:lnTo>
                    <a:pt x="692" y="443"/>
                  </a:lnTo>
                  <a:lnTo>
                    <a:pt x="692" y="443"/>
                  </a:lnTo>
                  <a:close/>
                  <a:moveTo>
                    <a:pt x="625" y="381"/>
                  </a:moveTo>
                  <a:lnTo>
                    <a:pt x="625" y="380"/>
                  </a:lnTo>
                  <a:lnTo>
                    <a:pt x="625" y="380"/>
                  </a:lnTo>
                  <a:lnTo>
                    <a:pt x="625" y="381"/>
                  </a:lnTo>
                  <a:lnTo>
                    <a:pt x="625" y="380"/>
                  </a:lnTo>
                  <a:lnTo>
                    <a:pt x="625" y="381"/>
                  </a:lnTo>
                  <a:close/>
                  <a:moveTo>
                    <a:pt x="82" y="291"/>
                  </a:moveTo>
                  <a:lnTo>
                    <a:pt x="83" y="291"/>
                  </a:lnTo>
                  <a:lnTo>
                    <a:pt x="82" y="291"/>
                  </a:lnTo>
                  <a:lnTo>
                    <a:pt x="83" y="291"/>
                  </a:lnTo>
                  <a:lnTo>
                    <a:pt x="82" y="291"/>
                  </a:lnTo>
                  <a:close/>
                  <a:moveTo>
                    <a:pt x="81" y="291"/>
                  </a:moveTo>
                  <a:lnTo>
                    <a:pt x="82" y="291"/>
                  </a:lnTo>
                  <a:lnTo>
                    <a:pt x="81" y="291"/>
                  </a:lnTo>
                  <a:lnTo>
                    <a:pt x="82" y="291"/>
                  </a:lnTo>
                  <a:lnTo>
                    <a:pt x="81" y="291"/>
                  </a:lnTo>
                  <a:lnTo>
                    <a:pt x="82" y="291"/>
                  </a:lnTo>
                  <a:lnTo>
                    <a:pt x="81" y="291"/>
                  </a:lnTo>
                  <a:close/>
                  <a:moveTo>
                    <a:pt x="82" y="291"/>
                  </a:moveTo>
                  <a:lnTo>
                    <a:pt x="83" y="291"/>
                  </a:lnTo>
                  <a:lnTo>
                    <a:pt x="82" y="291"/>
                  </a:lnTo>
                  <a:lnTo>
                    <a:pt x="83" y="291"/>
                  </a:lnTo>
                  <a:lnTo>
                    <a:pt x="82" y="291"/>
                  </a:lnTo>
                  <a:close/>
                  <a:moveTo>
                    <a:pt x="83" y="291"/>
                  </a:moveTo>
                  <a:lnTo>
                    <a:pt x="83" y="291"/>
                  </a:lnTo>
                  <a:lnTo>
                    <a:pt x="83" y="291"/>
                  </a:lnTo>
                  <a:lnTo>
                    <a:pt x="83" y="291"/>
                  </a:lnTo>
                  <a:lnTo>
                    <a:pt x="83" y="291"/>
                  </a:lnTo>
                  <a:lnTo>
                    <a:pt x="83" y="291"/>
                  </a:lnTo>
                  <a:lnTo>
                    <a:pt x="83" y="291"/>
                  </a:lnTo>
                  <a:lnTo>
                    <a:pt x="83" y="291"/>
                  </a:lnTo>
                  <a:lnTo>
                    <a:pt x="83" y="291"/>
                  </a:lnTo>
                  <a:lnTo>
                    <a:pt x="83" y="291"/>
                  </a:lnTo>
                  <a:lnTo>
                    <a:pt x="83" y="291"/>
                  </a:lnTo>
                  <a:close/>
                  <a:moveTo>
                    <a:pt x="82" y="291"/>
                  </a:moveTo>
                  <a:lnTo>
                    <a:pt x="82" y="291"/>
                  </a:lnTo>
                  <a:lnTo>
                    <a:pt x="82" y="291"/>
                  </a:lnTo>
                  <a:lnTo>
                    <a:pt x="81" y="291"/>
                  </a:lnTo>
                  <a:lnTo>
                    <a:pt x="82" y="291"/>
                  </a:lnTo>
                  <a:lnTo>
                    <a:pt x="82" y="291"/>
                  </a:lnTo>
                  <a:lnTo>
                    <a:pt x="82" y="291"/>
                  </a:lnTo>
                  <a:lnTo>
                    <a:pt x="82" y="291"/>
                  </a:lnTo>
                  <a:lnTo>
                    <a:pt x="82" y="291"/>
                  </a:lnTo>
                  <a:close/>
                  <a:moveTo>
                    <a:pt x="81" y="291"/>
                  </a:moveTo>
                  <a:lnTo>
                    <a:pt x="82" y="291"/>
                  </a:lnTo>
                  <a:lnTo>
                    <a:pt x="81" y="291"/>
                  </a:lnTo>
                  <a:close/>
                  <a:moveTo>
                    <a:pt x="83" y="291"/>
                  </a:moveTo>
                  <a:lnTo>
                    <a:pt x="83" y="291"/>
                  </a:lnTo>
                  <a:lnTo>
                    <a:pt x="83" y="291"/>
                  </a:lnTo>
                  <a:close/>
                  <a:moveTo>
                    <a:pt x="81" y="291"/>
                  </a:moveTo>
                  <a:lnTo>
                    <a:pt x="82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close/>
                  <a:moveTo>
                    <a:pt x="81" y="290"/>
                  </a:moveTo>
                  <a:lnTo>
                    <a:pt x="81" y="291"/>
                  </a:lnTo>
                  <a:lnTo>
                    <a:pt x="81" y="290"/>
                  </a:lnTo>
                  <a:lnTo>
                    <a:pt x="81" y="291"/>
                  </a:lnTo>
                  <a:lnTo>
                    <a:pt x="81" y="290"/>
                  </a:lnTo>
                  <a:close/>
                  <a:moveTo>
                    <a:pt x="83" y="290"/>
                  </a:moveTo>
                  <a:lnTo>
                    <a:pt x="83" y="291"/>
                  </a:lnTo>
                  <a:lnTo>
                    <a:pt x="83" y="290"/>
                  </a:lnTo>
                  <a:close/>
                  <a:moveTo>
                    <a:pt x="82" y="290"/>
                  </a:moveTo>
                  <a:lnTo>
                    <a:pt x="82" y="291"/>
                  </a:lnTo>
                  <a:lnTo>
                    <a:pt x="81" y="290"/>
                  </a:lnTo>
                  <a:lnTo>
                    <a:pt x="82" y="290"/>
                  </a:lnTo>
                  <a:lnTo>
                    <a:pt x="82" y="291"/>
                  </a:lnTo>
                  <a:lnTo>
                    <a:pt x="82" y="290"/>
                  </a:lnTo>
                  <a:close/>
                  <a:moveTo>
                    <a:pt x="83" y="291"/>
                  </a:moveTo>
                  <a:lnTo>
                    <a:pt x="83" y="290"/>
                  </a:lnTo>
                  <a:lnTo>
                    <a:pt x="83" y="291"/>
                  </a:lnTo>
                  <a:lnTo>
                    <a:pt x="83" y="290"/>
                  </a:lnTo>
                  <a:lnTo>
                    <a:pt x="83" y="291"/>
                  </a:lnTo>
                  <a:lnTo>
                    <a:pt x="83" y="290"/>
                  </a:lnTo>
                  <a:lnTo>
                    <a:pt x="83" y="290"/>
                  </a:lnTo>
                  <a:lnTo>
                    <a:pt x="83" y="290"/>
                  </a:lnTo>
                  <a:lnTo>
                    <a:pt x="83" y="290"/>
                  </a:lnTo>
                  <a:lnTo>
                    <a:pt x="83" y="291"/>
                  </a:lnTo>
                  <a:lnTo>
                    <a:pt x="83" y="291"/>
                  </a:lnTo>
                  <a:close/>
                  <a:moveTo>
                    <a:pt x="81" y="290"/>
                  </a:moveTo>
                  <a:lnTo>
                    <a:pt x="81" y="290"/>
                  </a:lnTo>
                  <a:lnTo>
                    <a:pt x="81" y="290"/>
                  </a:lnTo>
                  <a:close/>
                  <a:moveTo>
                    <a:pt x="81" y="290"/>
                  </a:moveTo>
                  <a:lnTo>
                    <a:pt x="81" y="289"/>
                  </a:lnTo>
                  <a:lnTo>
                    <a:pt x="81" y="290"/>
                  </a:lnTo>
                  <a:close/>
                  <a:moveTo>
                    <a:pt x="82" y="290"/>
                  </a:moveTo>
                  <a:lnTo>
                    <a:pt x="82" y="289"/>
                  </a:lnTo>
                  <a:lnTo>
                    <a:pt x="82" y="290"/>
                  </a:lnTo>
                  <a:lnTo>
                    <a:pt x="81" y="290"/>
                  </a:lnTo>
                  <a:lnTo>
                    <a:pt x="81" y="289"/>
                  </a:lnTo>
                  <a:lnTo>
                    <a:pt x="81" y="290"/>
                  </a:lnTo>
                  <a:lnTo>
                    <a:pt x="81" y="289"/>
                  </a:lnTo>
                  <a:lnTo>
                    <a:pt x="82" y="289"/>
                  </a:lnTo>
                  <a:lnTo>
                    <a:pt x="81" y="289"/>
                  </a:lnTo>
                  <a:lnTo>
                    <a:pt x="82" y="289"/>
                  </a:lnTo>
                  <a:lnTo>
                    <a:pt x="82" y="290"/>
                  </a:lnTo>
                  <a:lnTo>
                    <a:pt x="81" y="290"/>
                  </a:lnTo>
                  <a:lnTo>
                    <a:pt x="82" y="290"/>
                  </a:lnTo>
                  <a:close/>
                  <a:moveTo>
                    <a:pt x="83" y="289"/>
                  </a:moveTo>
                  <a:lnTo>
                    <a:pt x="83" y="289"/>
                  </a:lnTo>
                  <a:lnTo>
                    <a:pt x="83" y="289"/>
                  </a:lnTo>
                  <a:close/>
                  <a:moveTo>
                    <a:pt x="81" y="289"/>
                  </a:moveTo>
                  <a:lnTo>
                    <a:pt x="81" y="289"/>
                  </a:lnTo>
                  <a:lnTo>
                    <a:pt x="81" y="289"/>
                  </a:lnTo>
                  <a:close/>
                  <a:moveTo>
                    <a:pt x="81" y="289"/>
                  </a:moveTo>
                  <a:lnTo>
                    <a:pt x="81" y="289"/>
                  </a:lnTo>
                  <a:lnTo>
                    <a:pt x="81" y="289"/>
                  </a:lnTo>
                  <a:close/>
                  <a:moveTo>
                    <a:pt x="82" y="289"/>
                  </a:moveTo>
                  <a:lnTo>
                    <a:pt x="81" y="289"/>
                  </a:lnTo>
                  <a:lnTo>
                    <a:pt x="82" y="289"/>
                  </a:lnTo>
                  <a:close/>
                  <a:moveTo>
                    <a:pt x="82" y="289"/>
                  </a:moveTo>
                  <a:lnTo>
                    <a:pt x="81" y="289"/>
                  </a:lnTo>
                  <a:lnTo>
                    <a:pt x="82" y="289"/>
                  </a:lnTo>
                  <a:close/>
                  <a:moveTo>
                    <a:pt x="81" y="290"/>
                  </a:moveTo>
                  <a:lnTo>
                    <a:pt x="81" y="289"/>
                  </a:lnTo>
                  <a:lnTo>
                    <a:pt x="81" y="290"/>
                  </a:lnTo>
                  <a:lnTo>
                    <a:pt x="81" y="289"/>
                  </a:lnTo>
                  <a:lnTo>
                    <a:pt x="81" y="289"/>
                  </a:lnTo>
                  <a:lnTo>
                    <a:pt x="81" y="289"/>
                  </a:lnTo>
                  <a:lnTo>
                    <a:pt x="80" y="289"/>
                  </a:lnTo>
                  <a:lnTo>
                    <a:pt x="81" y="289"/>
                  </a:lnTo>
                  <a:lnTo>
                    <a:pt x="80" y="289"/>
                  </a:lnTo>
                  <a:lnTo>
                    <a:pt x="81" y="289"/>
                  </a:lnTo>
                  <a:lnTo>
                    <a:pt x="81" y="289"/>
                  </a:lnTo>
                  <a:lnTo>
                    <a:pt x="81" y="289"/>
                  </a:lnTo>
                  <a:lnTo>
                    <a:pt x="81" y="289"/>
                  </a:lnTo>
                  <a:lnTo>
                    <a:pt x="81" y="289"/>
                  </a:lnTo>
                  <a:lnTo>
                    <a:pt x="81" y="289"/>
                  </a:lnTo>
                  <a:lnTo>
                    <a:pt x="81" y="289"/>
                  </a:lnTo>
                  <a:lnTo>
                    <a:pt x="81" y="289"/>
                  </a:lnTo>
                  <a:lnTo>
                    <a:pt x="81" y="290"/>
                  </a:lnTo>
                  <a:close/>
                  <a:moveTo>
                    <a:pt x="82" y="288"/>
                  </a:moveTo>
                  <a:lnTo>
                    <a:pt x="81" y="288"/>
                  </a:lnTo>
                  <a:lnTo>
                    <a:pt x="82" y="288"/>
                  </a:lnTo>
                  <a:close/>
                  <a:moveTo>
                    <a:pt x="83" y="290"/>
                  </a:moveTo>
                  <a:lnTo>
                    <a:pt x="82" y="290"/>
                  </a:lnTo>
                  <a:lnTo>
                    <a:pt x="83" y="290"/>
                  </a:lnTo>
                  <a:lnTo>
                    <a:pt x="83" y="289"/>
                  </a:lnTo>
                  <a:lnTo>
                    <a:pt x="83" y="290"/>
                  </a:lnTo>
                  <a:lnTo>
                    <a:pt x="83" y="289"/>
                  </a:lnTo>
                  <a:lnTo>
                    <a:pt x="83" y="289"/>
                  </a:lnTo>
                  <a:lnTo>
                    <a:pt x="83" y="289"/>
                  </a:lnTo>
                  <a:lnTo>
                    <a:pt x="83" y="289"/>
                  </a:lnTo>
                  <a:lnTo>
                    <a:pt x="83" y="289"/>
                  </a:lnTo>
                  <a:lnTo>
                    <a:pt x="83" y="289"/>
                  </a:lnTo>
                  <a:lnTo>
                    <a:pt x="83" y="289"/>
                  </a:lnTo>
                  <a:lnTo>
                    <a:pt x="83" y="289"/>
                  </a:lnTo>
                  <a:lnTo>
                    <a:pt x="83" y="288"/>
                  </a:lnTo>
                  <a:lnTo>
                    <a:pt x="82" y="288"/>
                  </a:lnTo>
                  <a:lnTo>
                    <a:pt x="83" y="288"/>
                  </a:lnTo>
                  <a:lnTo>
                    <a:pt x="82" y="288"/>
                  </a:lnTo>
                  <a:lnTo>
                    <a:pt x="83" y="288"/>
                  </a:lnTo>
                  <a:lnTo>
                    <a:pt x="83" y="289"/>
                  </a:lnTo>
                  <a:lnTo>
                    <a:pt x="83" y="289"/>
                  </a:lnTo>
                  <a:lnTo>
                    <a:pt x="83" y="290"/>
                  </a:lnTo>
                  <a:lnTo>
                    <a:pt x="83" y="289"/>
                  </a:lnTo>
                  <a:lnTo>
                    <a:pt x="83" y="290"/>
                  </a:lnTo>
                  <a:lnTo>
                    <a:pt x="83" y="290"/>
                  </a:lnTo>
                  <a:close/>
                  <a:moveTo>
                    <a:pt x="81" y="288"/>
                  </a:moveTo>
                  <a:lnTo>
                    <a:pt x="81" y="288"/>
                  </a:lnTo>
                  <a:lnTo>
                    <a:pt x="81" y="288"/>
                  </a:lnTo>
                  <a:lnTo>
                    <a:pt x="81" y="288"/>
                  </a:lnTo>
                  <a:lnTo>
                    <a:pt x="81" y="288"/>
                  </a:lnTo>
                  <a:lnTo>
                    <a:pt x="81" y="288"/>
                  </a:lnTo>
                  <a:close/>
                  <a:moveTo>
                    <a:pt x="81" y="288"/>
                  </a:moveTo>
                  <a:lnTo>
                    <a:pt x="81" y="288"/>
                  </a:lnTo>
                  <a:lnTo>
                    <a:pt x="81" y="288"/>
                  </a:lnTo>
                  <a:close/>
                  <a:moveTo>
                    <a:pt x="82" y="288"/>
                  </a:moveTo>
                  <a:lnTo>
                    <a:pt x="82" y="288"/>
                  </a:lnTo>
                  <a:lnTo>
                    <a:pt x="82" y="288"/>
                  </a:lnTo>
                  <a:lnTo>
                    <a:pt x="82" y="288"/>
                  </a:lnTo>
                  <a:lnTo>
                    <a:pt x="83" y="288"/>
                  </a:lnTo>
                  <a:lnTo>
                    <a:pt x="82" y="288"/>
                  </a:lnTo>
                  <a:lnTo>
                    <a:pt x="82" y="288"/>
                  </a:lnTo>
                  <a:lnTo>
                    <a:pt x="81" y="288"/>
                  </a:lnTo>
                  <a:lnTo>
                    <a:pt x="82" y="288"/>
                  </a:lnTo>
                  <a:lnTo>
                    <a:pt x="81" y="288"/>
                  </a:lnTo>
                  <a:lnTo>
                    <a:pt x="82" y="288"/>
                  </a:lnTo>
                  <a:lnTo>
                    <a:pt x="82" y="287"/>
                  </a:lnTo>
                  <a:lnTo>
                    <a:pt x="82" y="288"/>
                  </a:lnTo>
                  <a:close/>
                  <a:moveTo>
                    <a:pt x="81" y="288"/>
                  </a:moveTo>
                  <a:lnTo>
                    <a:pt x="81" y="288"/>
                  </a:lnTo>
                  <a:lnTo>
                    <a:pt x="81" y="287"/>
                  </a:lnTo>
                  <a:lnTo>
                    <a:pt x="81" y="288"/>
                  </a:lnTo>
                  <a:lnTo>
                    <a:pt x="81" y="287"/>
                  </a:lnTo>
                  <a:lnTo>
                    <a:pt x="81" y="288"/>
                  </a:lnTo>
                  <a:lnTo>
                    <a:pt x="81" y="288"/>
                  </a:lnTo>
                  <a:close/>
                  <a:moveTo>
                    <a:pt x="81" y="287"/>
                  </a:moveTo>
                  <a:lnTo>
                    <a:pt x="81" y="287"/>
                  </a:lnTo>
                  <a:lnTo>
                    <a:pt x="81" y="287"/>
                  </a:lnTo>
                  <a:lnTo>
                    <a:pt x="81" y="288"/>
                  </a:lnTo>
                  <a:lnTo>
                    <a:pt x="81" y="287"/>
                  </a:lnTo>
                  <a:close/>
                  <a:moveTo>
                    <a:pt x="80" y="287"/>
                  </a:moveTo>
                  <a:lnTo>
                    <a:pt x="81" y="287"/>
                  </a:lnTo>
                  <a:lnTo>
                    <a:pt x="80" y="287"/>
                  </a:lnTo>
                  <a:lnTo>
                    <a:pt x="81" y="287"/>
                  </a:lnTo>
                  <a:lnTo>
                    <a:pt x="80" y="287"/>
                  </a:lnTo>
                  <a:lnTo>
                    <a:pt x="80" y="286"/>
                  </a:lnTo>
                  <a:lnTo>
                    <a:pt x="80" y="287"/>
                  </a:lnTo>
                  <a:lnTo>
                    <a:pt x="81" y="287"/>
                  </a:lnTo>
                  <a:lnTo>
                    <a:pt x="80" y="287"/>
                  </a:lnTo>
                  <a:close/>
                  <a:moveTo>
                    <a:pt x="81" y="286"/>
                  </a:moveTo>
                  <a:lnTo>
                    <a:pt x="81" y="286"/>
                  </a:lnTo>
                  <a:lnTo>
                    <a:pt x="81" y="287"/>
                  </a:lnTo>
                  <a:lnTo>
                    <a:pt x="81" y="286"/>
                  </a:lnTo>
                  <a:lnTo>
                    <a:pt x="81" y="286"/>
                  </a:lnTo>
                  <a:lnTo>
                    <a:pt x="81" y="286"/>
                  </a:lnTo>
                  <a:lnTo>
                    <a:pt x="81" y="286"/>
                  </a:lnTo>
                  <a:lnTo>
                    <a:pt x="81" y="286"/>
                  </a:lnTo>
                  <a:lnTo>
                    <a:pt x="81" y="286"/>
                  </a:lnTo>
                  <a:close/>
                  <a:moveTo>
                    <a:pt x="80" y="286"/>
                  </a:moveTo>
                  <a:lnTo>
                    <a:pt x="80" y="286"/>
                  </a:lnTo>
                  <a:lnTo>
                    <a:pt x="80" y="286"/>
                  </a:lnTo>
                  <a:close/>
                  <a:moveTo>
                    <a:pt x="81" y="286"/>
                  </a:moveTo>
                  <a:lnTo>
                    <a:pt x="81" y="286"/>
                  </a:lnTo>
                  <a:lnTo>
                    <a:pt x="81" y="286"/>
                  </a:lnTo>
                  <a:lnTo>
                    <a:pt x="81" y="286"/>
                  </a:lnTo>
                  <a:lnTo>
                    <a:pt x="81" y="286"/>
                  </a:lnTo>
                  <a:lnTo>
                    <a:pt x="81" y="286"/>
                  </a:lnTo>
                  <a:lnTo>
                    <a:pt x="81" y="286"/>
                  </a:lnTo>
                  <a:close/>
                  <a:moveTo>
                    <a:pt x="81" y="286"/>
                  </a:moveTo>
                  <a:lnTo>
                    <a:pt x="82" y="286"/>
                  </a:lnTo>
                  <a:lnTo>
                    <a:pt x="81" y="286"/>
                  </a:lnTo>
                  <a:close/>
                  <a:moveTo>
                    <a:pt x="79" y="286"/>
                  </a:moveTo>
                  <a:lnTo>
                    <a:pt x="78" y="286"/>
                  </a:lnTo>
                  <a:lnTo>
                    <a:pt x="79" y="286"/>
                  </a:lnTo>
                  <a:close/>
                  <a:moveTo>
                    <a:pt x="79" y="286"/>
                  </a:moveTo>
                  <a:lnTo>
                    <a:pt x="80" y="286"/>
                  </a:lnTo>
                  <a:lnTo>
                    <a:pt x="79" y="286"/>
                  </a:lnTo>
                  <a:lnTo>
                    <a:pt x="80" y="286"/>
                  </a:lnTo>
                  <a:lnTo>
                    <a:pt x="79" y="286"/>
                  </a:lnTo>
                  <a:lnTo>
                    <a:pt x="80" y="286"/>
                  </a:lnTo>
                  <a:lnTo>
                    <a:pt x="79" y="286"/>
                  </a:lnTo>
                  <a:lnTo>
                    <a:pt x="80" y="286"/>
                  </a:lnTo>
                  <a:lnTo>
                    <a:pt x="79" y="286"/>
                  </a:lnTo>
                  <a:lnTo>
                    <a:pt x="80" y="286"/>
                  </a:lnTo>
                  <a:lnTo>
                    <a:pt x="79" y="286"/>
                  </a:lnTo>
                  <a:close/>
                  <a:moveTo>
                    <a:pt x="79" y="285"/>
                  </a:moveTo>
                  <a:lnTo>
                    <a:pt x="78" y="285"/>
                  </a:lnTo>
                  <a:lnTo>
                    <a:pt x="79" y="285"/>
                  </a:lnTo>
                  <a:close/>
                  <a:moveTo>
                    <a:pt x="78" y="286"/>
                  </a:moveTo>
                  <a:lnTo>
                    <a:pt x="78" y="285"/>
                  </a:lnTo>
                  <a:lnTo>
                    <a:pt x="78" y="285"/>
                  </a:lnTo>
                  <a:lnTo>
                    <a:pt x="78" y="285"/>
                  </a:lnTo>
                  <a:lnTo>
                    <a:pt x="78" y="286"/>
                  </a:lnTo>
                  <a:close/>
                  <a:moveTo>
                    <a:pt x="78" y="285"/>
                  </a:moveTo>
                  <a:lnTo>
                    <a:pt x="78" y="285"/>
                  </a:lnTo>
                  <a:lnTo>
                    <a:pt x="78" y="285"/>
                  </a:lnTo>
                  <a:close/>
                  <a:moveTo>
                    <a:pt x="80" y="285"/>
                  </a:moveTo>
                  <a:lnTo>
                    <a:pt x="80" y="285"/>
                  </a:lnTo>
                  <a:lnTo>
                    <a:pt x="80" y="285"/>
                  </a:lnTo>
                  <a:lnTo>
                    <a:pt x="80" y="285"/>
                  </a:lnTo>
                  <a:lnTo>
                    <a:pt x="80" y="285"/>
                  </a:lnTo>
                  <a:close/>
                  <a:moveTo>
                    <a:pt x="81" y="286"/>
                  </a:moveTo>
                  <a:lnTo>
                    <a:pt x="81" y="285"/>
                  </a:lnTo>
                  <a:lnTo>
                    <a:pt x="81" y="286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6"/>
                  </a:lnTo>
                  <a:lnTo>
                    <a:pt x="81" y="286"/>
                  </a:lnTo>
                  <a:lnTo>
                    <a:pt x="82" y="286"/>
                  </a:lnTo>
                  <a:lnTo>
                    <a:pt x="81" y="286"/>
                  </a:lnTo>
                  <a:lnTo>
                    <a:pt x="82" y="286"/>
                  </a:lnTo>
                  <a:lnTo>
                    <a:pt x="82" y="287"/>
                  </a:lnTo>
                  <a:lnTo>
                    <a:pt x="82" y="286"/>
                  </a:lnTo>
                  <a:lnTo>
                    <a:pt x="81" y="286"/>
                  </a:lnTo>
                  <a:lnTo>
                    <a:pt x="82" y="286"/>
                  </a:lnTo>
                  <a:lnTo>
                    <a:pt x="81" y="286"/>
                  </a:lnTo>
                  <a:lnTo>
                    <a:pt x="81" y="286"/>
                  </a:lnTo>
                  <a:lnTo>
                    <a:pt x="81" y="285"/>
                  </a:lnTo>
                  <a:lnTo>
                    <a:pt x="81" y="286"/>
                  </a:lnTo>
                  <a:lnTo>
                    <a:pt x="81" y="285"/>
                  </a:lnTo>
                  <a:lnTo>
                    <a:pt x="81" y="286"/>
                  </a:lnTo>
                  <a:close/>
                  <a:moveTo>
                    <a:pt x="78" y="285"/>
                  </a:moveTo>
                  <a:lnTo>
                    <a:pt x="78" y="285"/>
                  </a:lnTo>
                  <a:lnTo>
                    <a:pt x="78" y="285"/>
                  </a:lnTo>
                  <a:close/>
                  <a:moveTo>
                    <a:pt x="75" y="285"/>
                  </a:moveTo>
                  <a:lnTo>
                    <a:pt x="75" y="285"/>
                  </a:lnTo>
                  <a:lnTo>
                    <a:pt x="75" y="285"/>
                  </a:lnTo>
                  <a:lnTo>
                    <a:pt x="75" y="285"/>
                  </a:lnTo>
                  <a:lnTo>
                    <a:pt x="75" y="285"/>
                  </a:lnTo>
                  <a:close/>
                  <a:moveTo>
                    <a:pt x="75" y="285"/>
                  </a:moveTo>
                  <a:lnTo>
                    <a:pt x="75" y="285"/>
                  </a:lnTo>
                  <a:lnTo>
                    <a:pt x="75" y="285"/>
                  </a:lnTo>
                  <a:close/>
                  <a:moveTo>
                    <a:pt x="77" y="285"/>
                  </a:moveTo>
                  <a:lnTo>
                    <a:pt x="78" y="285"/>
                  </a:lnTo>
                  <a:lnTo>
                    <a:pt x="77" y="285"/>
                  </a:lnTo>
                  <a:close/>
                  <a:moveTo>
                    <a:pt x="78" y="285"/>
                  </a:moveTo>
                  <a:lnTo>
                    <a:pt x="78" y="285"/>
                  </a:lnTo>
                  <a:lnTo>
                    <a:pt x="78" y="285"/>
                  </a:lnTo>
                  <a:close/>
                  <a:moveTo>
                    <a:pt x="80" y="284"/>
                  </a:moveTo>
                  <a:lnTo>
                    <a:pt x="80" y="285"/>
                  </a:lnTo>
                  <a:lnTo>
                    <a:pt x="80" y="284"/>
                  </a:lnTo>
                  <a:close/>
                  <a:moveTo>
                    <a:pt x="81" y="285"/>
                  </a:moveTo>
                  <a:lnTo>
                    <a:pt x="80" y="285"/>
                  </a:lnTo>
                  <a:lnTo>
                    <a:pt x="81" y="285"/>
                  </a:lnTo>
                  <a:lnTo>
                    <a:pt x="80" y="285"/>
                  </a:lnTo>
                  <a:lnTo>
                    <a:pt x="80" y="284"/>
                  </a:lnTo>
                  <a:lnTo>
                    <a:pt x="80" y="285"/>
                  </a:lnTo>
                  <a:lnTo>
                    <a:pt x="81" y="285"/>
                  </a:lnTo>
                  <a:close/>
                  <a:moveTo>
                    <a:pt x="80" y="284"/>
                  </a:moveTo>
                  <a:lnTo>
                    <a:pt x="80" y="284"/>
                  </a:lnTo>
                  <a:lnTo>
                    <a:pt x="80" y="284"/>
                  </a:lnTo>
                  <a:close/>
                  <a:moveTo>
                    <a:pt x="77" y="285"/>
                  </a:moveTo>
                  <a:lnTo>
                    <a:pt x="77" y="285"/>
                  </a:lnTo>
                  <a:lnTo>
                    <a:pt x="77" y="285"/>
                  </a:lnTo>
                  <a:lnTo>
                    <a:pt x="77" y="285"/>
                  </a:lnTo>
                  <a:lnTo>
                    <a:pt x="77" y="284"/>
                  </a:lnTo>
                  <a:lnTo>
                    <a:pt x="77" y="285"/>
                  </a:lnTo>
                  <a:lnTo>
                    <a:pt x="77" y="285"/>
                  </a:lnTo>
                  <a:close/>
                  <a:moveTo>
                    <a:pt x="78" y="285"/>
                  </a:moveTo>
                  <a:lnTo>
                    <a:pt x="78" y="284"/>
                  </a:lnTo>
                  <a:lnTo>
                    <a:pt x="79" y="284"/>
                  </a:lnTo>
                  <a:lnTo>
                    <a:pt x="79" y="285"/>
                  </a:lnTo>
                  <a:lnTo>
                    <a:pt x="80" y="285"/>
                  </a:lnTo>
                  <a:lnTo>
                    <a:pt x="80" y="285"/>
                  </a:lnTo>
                  <a:lnTo>
                    <a:pt x="80" y="285"/>
                  </a:lnTo>
                  <a:lnTo>
                    <a:pt x="80" y="285"/>
                  </a:lnTo>
                  <a:lnTo>
                    <a:pt x="79" y="285"/>
                  </a:lnTo>
                  <a:lnTo>
                    <a:pt x="79" y="285"/>
                  </a:lnTo>
                  <a:lnTo>
                    <a:pt x="78" y="285"/>
                  </a:lnTo>
                  <a:lnTo>
                    <a:pt x="79" y="285"/>
                  </a:lnTo>
                  <a:lnTo>
                    <a:pt x="78" y="285"/>
                  </a:lnTo>
                  <a:lnTo>
                    <a:pt x="78" y="284"/>
                  </a:lnTo>
                  <a:lnTo>
                    <a:pt x="78" y="285"/>
                  </a:lnTo>
                  <a:close/>
                  <a:moveTo>
                    <a:pt x="78" y="284"/>
                  </a:move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8" y="284"/>
                  </a:lnTo>
                  <a:lnTo>
                    <a:pt x="78" y="284"/>
                  </a:lnTo>
                  <a:lnTo>
                    <a:pt x="78" y="284"/>
                  </a:lnTo>
                  <a:lnTo>
                    <a:pt x="78" y="284"/>
                  </a:lnTo>
                  <a:close/>
                  <a:moveTo>
                    <a:pt x="77" y="284"/>
                  </a:move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8" y="284"/>
                  </a:lnTo>
                  <a:lnTo>
                    <a:pt x="77" y="284"/>
                  </a:lnTo>
                  <a:close/>
                  <a:moveTo>
                    <a:pt x="79" y="284"/>
                  </a:moveTo>
                  <a:lnTo>
                    <a:pt x="80" y="284"/>
                  </a:lnTo>
                  <a:lnTo>
                    <a:pt x="80" y="284"/>
                  </a:lnTo>
                  <a:lnTo>
                    <a:pt x="80" y="284"/>
                  </a:lnTo>
                  <a:lnTo>
                    <a:pt x="80" y="284"/>
                  </a:lnTo>
                  <a:lnTo>
                    <a:pt x="79" y="284"/>
                  </a:lnTo>
                  <a:lnTo>
                    <a:pt x="79" y="284"/>
                  </a:lnTo>
                  <a:lnTo>
                    <a:pt x="79" y="284"/>
                  </a:lnTo>
                  <a:close/>
                  <a:moveTo>
                    <a:pt x="80" y="284"/>
                  </a:moveTo>
                  <a:lnTo>
                    <a:pt x="80" y="284"/>
                  </a:lnTo>
                  <a:lnTo>
                    <a:pt x="80" y="284"/>
                  </a:lnTo>
                  <a:close/>
                  <a:moveTo>
                    <a:pt x="78" y="284"/>
                  </a:moveTo>
                  <a:lnTo>
                    <a:pt x="78" y="284"/>
                  </a:lnTo>
                  <a:lnTo>
                    <a:pt x="78" y="284"/>
                  </a:lnTo>
                  <a:lnTo>
                    <a:pt x="78" y="284"/>
                  </a:lnTo>
                  <a:lnTo>
                    <a:pt x="78" y="284"/>
                  </a:lnTo>
                  <a:lnTo>
                    <a:pt x="78" y="284"/>
                  </a:lnTo>
                  <a:lnTo>
                    <a:pt x="78" y="284"/>
                  </a:lnTo>
                  <a:close/>
                  <a:moveTo>
                    <a:pt x="76" y="284"/>
                  </a:move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close/>
                  <a:moveTo>
                    <a:pt x="77" y="284"/>
                  </a:move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8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8" y="284"/>
                  </a:lnTo>
                  <a:lnTo>
                    <a:pt x="77" y="284"/>
                  </a:lnTo>
                  <a:lnTo>
                    <a:pt x="77" y="284"/>
                  </a:lnTo>
                  <a:close/>
                  <a:moveTo>
                    <a:pt x="78" y="284"/>
                  </a:moveTo>
                  <a:lnTo>
                    <a:pt x="77" y="284"/>
                  </a:lnTo>
                  <a:lnTo>
                    <a:pt x="78" y="284"/>
                  </a:lnTo>
                  <a:lnTo>
                    <a:pt x="77" y="284"/>
                  </a:lnTo>
                  <a:lnTo>
                    <a:pt x="78" y="284"/>
                  </a:lnTo>
                  <a:lnTo>
                    <a:pt x="77" y="284"/>
                  </a:lnTo>
                  <a:lnTo>
                    <a:pt x="78" y="284"/>
                  </a:lnTo>
                  <a:close/>
                  <a:moveTo>
                    <a:pt x="77" y="284"/>
                  </a:moveTo>
                  <a:lnTo>
                    <a:pt x="77" y="284"/>
                  </a:lnTo>
                  <a:lnTo>
                    <a:pt x="77" y="284"/>
                  </a:lnTo>
                  <a:close/>
                  <a:moveTo>
                    <a:pt x="73" y="283"/>
                  </a:moveTo>
                  <a:lnTo>
                    <a:pt x="73" y="284"/>
                  </a:lnTo>
                  <a:lnTo>
                    <a:pt x="73" y="283"/>
                  </a:lnTo>
                  <a:close/>
                  <a:moveTo>
                    <a:pt x="76" y="283"/>
                  </a:moveTo>
                  <a:lnTo>
                    <a:pt x="76" y="283"/>
                  </a:lnTo>
                  <a:lnTo>
                    <a:pt x="76" y="284"/>
                  </a:lnTo>
                  <a:lnTo>
                    <a:pt x="77" y="284"/>
                  </a:lnTo>
                  <a:lnTo>
                    <a:pt x="76" y="284"/>
                  </a:lnTo>
                  <a:lnTo>
                    <a:pt x="77" y="284"/>
                  </a:lnTo>
                  <a:lnTo>
                    <a:pt x="76" y="284"/>
                  </a:lnTo>
                  <a:lnTo>
                    <a:pt x="77" y="284"/>
                  </a:lnTo>
                  <a:lnTo>
                    <a:pt x="76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3"/>
                  </a:lnTo>
                  <a:lnTo>
                    <a:pt x="76" y="284"/>
                  </a:lnTo>
                  <a:lnTo>
                    <a:pt x="76" y="283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3"/>
                  </a:lnTo>
                  <a:lnTo>
                    <a:pt x="76" y="284"/>
                  </a:lnTo>
                  <a:lnTo>
                    <a:pt x="76" y="283"/>
                  </a:lnTo>
                  <a:lnTo>
                    <a:pt x="75" y="283"/>
                  </a:lnTo>
                  <a:lnTo>
                    <a:pt x="76" y="283"/>
                  </a:lnTo>
                  <a:close/>
                  <a:moveTo>
                    <a:pt x="76" y="283"/>
                  </a:moveTo>
                  <a:lnTo>
                    <a:pt x="75" y="283"/>
                  </a:lnTo>
                  <a:lnTo>
                    <a:pt x="76" y="283"/>
                  </a:lnTo>
                  <a:close/>
                  <a:moveTo>
                    <a:pt x="75" y="284"/>
                  </a:moveTo>
                  <a:lnTo>
                    <a:pt x="76" y="284"/>
                  </a:lnTo>
                  <a:lnTo>
                    <a:pt x="75" y="284"/>
                  </a:lnTo>
                  <a:lnTo>
                    <a:pt x="75" y="284"/>
                  </a:lnTo>
                  <a:lnTo>
                    <a:pt x="75" y="284"/>
                  </a:lnTo>
                  <a:lnTo>
                    <a:pt x="74" y="284"/>
                  </a:lnTo>
                  <a:lnTo>
                    <a:pt x="75" y="284"/>
                  </a:lnTo>
                  <a:lnTo>
                    <a:pt x="74" y="284"/>
                  </a:lnTo>
                  <a:lnTo>
                    <a:pt x="75" y="284"/>
                  </a:lnTo>
                  <a:lnTo>
                    <a:pt x="74" y="284"/>
                  </a:lnTo>
                  <a:lnTo>
                    <a:pt x="74" y="283"/>
                  </a:lnTo>
                  <a:lnTo>
                    <a:pt x="74" y="283"/>
                  </a:lnTo>
                  <a:lnTo>
                    <a:pt x="74" y="283"/>
                  </a:lnTo>
                  <a:lnTo>
                    <a:pt x="74" y="283"/>
                  </a:lnTo>
                  <a:lnTo>
                    <a:pt x="74" y="283"/>
                  </a:lnTo>
                  <a:lnTo>
                    <a:pt x="74" y="283"/>
                  </a:lnTo>
                  <a:lnTo>
                    <a:pt x="74" y="283"/>
                  </a:lnTo>
                  <a:lnTo>
                    <a:pt x="75" y="283"/>
                  </a:lnTo>
                  <a:lnTo>
                    <a:pt x="75" y="284"/>
                  </a:lnTo>
                  <a:close/>
                  <a:moveTo>
                    <a:pt x="73" y="282"/>
                  </a:moveTo>
                  <a:lnTo>
                    <a:pt x="73" y="282"/>
                  </a:lnTo>
                  <a:lnTo>
                    <a:pt x="73" y="283"/>
                  </a:lnTo>
                  <a:lnTo>
                    <a:pt x="73" y="282"/>
                  </a:lnTo>
                  <a:lnTo>
                    <a:pt x="73" y="283"/>
                  </a:lnTo>
                  <a:lnTo>
                    <a:pt x="73" y="283"/>
                  </a:lnTo>
                  <a:lnTo>
                    <a:pt x="73" y="282"/>
                  </a:lnTo>
                  <a:close/>
                  <a:moveTo>
                    <a:pt x="75" y="283"/>
                  </a:moveTo>
                  <a:lnTo>
                    <a:pt x="75" y="282"/>
                  </a:lnTo>
                  <a:lnTo>
                    <a:pt x="75" y="283"/>
                  </a:lnTo>
                  <a:lnTo>
                    <a:pt x="75" y="282"/>
                  </a:lnTo>
                  <a:lnTo>
                    <a:pt x="75" y="283"/>
                  </a:lnTo>
                  <a:close/>
                  <a:moveTo>
                    <a:pt x="72" y="282"/>
                  </a:moveTo>
                  <a:lnTo>
                    <a:pt x="71" y="282"/>
                  </a:lnTo>
                  <a:lnTo>
                    <a:pt x="72" y="282"/>
                  </a:lnTo>
                  <a:close/>
                  <a:moveTo>
                    <a:pt x="70" y="282"/>
                  </a:moveTo>
                  <a:lnTo>
                    <a:pt x="70" y="282"/>
                  </a:lnTo>
                  <a:lnTo>
                    <a:pt x="70" y="282"/>
                  </a:lnTo>
                  <a:close/>
                  <a:moveTo>
                    <a:pt x="72" y="282"/>
                  </a:moveTo>
                  <a:lnTo>
                    <a:pt x="72" y="282"/>
                  </a:lnTo>
                  <a:lnTo>
                    <a:pt x="72" y="282"/>
                  </a:lnTo>
                  <a:close/>
                  <a:moveTo>
                    <a:pt x="70" y="282"/>
                  </a:moveTo>
                  <a:lnTo>
                    <a:pt x="70" y="282"/>
                  </a:lnTo>
                  <a:lnTo>
                    <a:pt x="70" y="282"/>
                  </a:lnTo>
                  <a:close/>
                  <a:moveTo>
                    <a:pt x="71" y="282"/>
                  </a:moveTo>
                  <a:lnTo>
                    <a:pt x="71" y="282"/>
                  </a:lnTo>
                  <a:lnTo>
                    <a:pt x="72" y="282"/>
                  </a:lnTo>
                  <a:lnTo>
                    <a:pt x="71" y="282"/>
                  </a:lnTo>
                  <a:lnTo>
                    <a:pt x="71" y="282"/>
                  </a:lnTo>
                  <a:close/>
                  <a:moveTo>
                    <a:pt x="71" y="282"/>
                  </a:moveTo>
                  <a:lnTo>
                    <a:pt x="71" y="282"/>
                  </a:lnTo>
                  <a:lnTo>
                    <a:pt x="71" y="282"/>
                  </a:lnTo>
                  <a:close/>
                  <a:moveTo>
                    <a:pt x="72" y="282"/>
                  </a:moveTo>
                  <a:lnTo>
                    <a:pt x="72" y="282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71" y="282"/>
                  </a:lnTo>
                  <a:lnTo>
                    <a:pt x="72" y="282"/>
                  </a:lnTo>
                  <a:close/>
                  <a:moveTo>
                    <a:pt x="69" y="282"/>
                  </a:moveTo>
                  <a:lnTo>
                    <a:pt x="70" y="282"/>
                  </a:lnTo>
                  <a:lnTo>
                    <a:pt x="69" y="282"/>
                  </a:lnTo>
                  <a:close/>
                  <a:moveTo>
                    <a:pt x="70" y="282"/>
                  </a:moveTo>
                  <a:lnTo>
                    <a:pt x="70" y="282"/>
                  </a:lnTo>
                  <a:lnTo>
                    <a:pt x="70" y="282"/>
                  </a:lnTo>
                  <a:lnTo>
                    <a:pt x="70" y="281"/>
                  </a:lnTo>
                  <a:lnTo>
                    <a:pt x="70" y="282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69" y="281"/>
                  </a:lnTo>
                  <a:lnTo>
                    <a:pt x="70" y="281"/>
                  </a:lnTo>
                  <a:lnTo>
                    <a:pt x="69" y="281"/>
                  </a:lnTo>
                  <a:lnTo>
                    <a:pt x="70" y="281"/>
                  </a:lnTo>
                  <a:lnTo>
                    <a:pt x="69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2"/>
                  </a:lnTo>
                  <a:close/>
                  <a:moveTo>
                    <a:pt x="69" y="281"/>
                  </a:moveTo>
                  <a:lnTo>
                    <a:pt x="69" y="281"/>
                  </a:lnTo>
                  <a:lnTo>
                    <a:pt x="69" y="281"/>
                  </a:lnTo>
                  <a:close/>
                  <a:moveTo>
                    <a:pt x="70" y="281"/>
                  </a:moveTo>
                  <a:lnTo>
                    <a:pt x="70" y="281"/>
                  </a:lnTo>
                  <a:lnTo>
                    <a:pt x="70" y="281"/>
                  </a:lnTo>
                  <a:close/>
                  <a:moveTo>
                    <a:pt x="73" y="283"/>
                  </a:moveTo>
                  <a:lnTo>
                    <a:pt x="73" y="282"/>
                  </a:lnTo>
                  <a:lnTo>
                    <a:pt x="73" y="282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73" y="282"/>
                  </a:lnTo>
                  <a:lnTo>
                    <a:pt x="73" y="282"/>
                  </a:lnTo>
                  <a:lnTo>
                    <a:pt x="74" y="282"/>
                  </a:lnTo>
                  <a:lnTo>
                    <a:pt x="73" y="282"/>
                  </a:lnTo>
                  <a:lnTo>
                    <a:pt x="73" y="282"/>
                  </a:lnTo>
                  <a:lnTo>
                    <a:pt x="73" y="282"/>
                  </a:lnTo>
                  <a:lnTo>
                    <a:pt x="73" y="282"/>
                  </a:lnTo>
                  <a:lnTo>
                    <a:pt x="73" y="282"/>
                  </a:lnTo>
                  <a:lnTo>
                    <a:pt x="74" y="282"/>
                  </a:lnTo>
                  <a:lnTo>
                    <a:pt x="74" y="283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1"/>
                  </a:lnTo>
                  <a:lnTo>
                    <a:pt x="74" y="281"/>
                  </a:lnTo>
                  <a:lnTo>
                    <a:pt x="74" y="282"/>
                  </a:lnTo>
                  <a:lnTo>
                    <a:pt x="74" y="281"/>
                  </a:lnTo>
                  <a:lnTo>
                    <a:pt x="74" y="282"/>
                  </a:lnTo>
                  <a:lnTo>
                    <a:pt x="74" y="281"/>
                  </a:lnTo>
                  <a:lnTo>
                    <a:pt x="74" y="281"/>
                  </a:lnTo>
                  <a:lnTo>
                    <a:pt x="73" y="281"/>
                  </a:lnTo>
                  <a:lnTo>
                    <a:pt x="73" y="281"/>
                  </a:lnTo>
                  <a:lnTo>
                    <a:pt x="72" y="281"/>
                  </a:lnTo>
                  <a:lnTo>
                    <a:pt x="72" y="281"/>
                  </a:lnTo>
                  <a:lnTo>
                    <a:pt x="72" y="281"/>
                  </a:lnTo>
                  <a:lnTo>
                    <a:pt x="73" y="281"/>
                  </a:lnTo>
                  <a:lnTo>
                    <a:pt x="72" y="281"/>
                  </a:lnTo>
                  <a:lnTo>
                    <a:pt x="73" y="281"/>
                  </a:lnTo>
                  <a:lnTo>
                    <a:pt x="73" y="281"/>
                  </a:lnTo>
                  <a:lnTo>
                    <a:pt x="73" y="281"/>
                  </a:lnTo>
                  <a:lnTo>
                    <a:pt x="74" y="281"/>
                  </a:lnTo>
                  <a:lnTo>
                    <a:pt x="74" y="281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5" y="282"/>
                  </a:lnTo>
                  <a:lnTo>
                    <a:pt x="74" y="282"/>
                  </a:lnTo>
                  <a:lnTo>
                    <a:pt x="75" y="282"/>
                  </a:lnTo>
                  <a:lnTo>
                    <a:pt x="75" y="283"/>
                  </a:lnTo>
                  <a:lnTo>
                    <a:pt x="74" y="283"/>
                  </a:lnTo>
                  <a:lnTo>
                    <a:pt x="75" y="283"/>
                  </a:lnTo>
                  <a:lnTo>
                    <a:pt x="74" y="283"/>
                  </a:lnTo>
                  <a:lnTo>
                    <a:pt x="74" y="282"/>
                  </a:lnTo>
                  <a:lnTo>
                    <a:pt x="74" y="283"/>
                  </a:lnTo>
                  <a:lnTo>
                    <a:pt x="74" y="284"/>
                  </a:lnTo>
                  <a:lnTo>
                    <a:pt x="73" y="284"/>
                  </a:lnTo>
                  <a:lnTo>
                    <a:pt x="73" y="283"/>
                  </a:lnTo>
                  <a:close/>
                  <a:moveTo>
                    <a:pt x="73" y="282"/>
                  </a:moveTo>
                  <a:lnTo>
                    <a:pt x="72" y="282"/>
                  </a:lnTo>
                  <a:lnTo>
                    <a:pt x="73" y="282"/>
                  </a:lnTo>
                  <a:lnTo>
                    <a:pt x="72" y="282"/>
                  </a:lnTo>
                  <a:lnTo>
                    <a:pt x="73" y="282"/>
                  </a:lnTo>
                  <a:close/>
                  <a:moveTo>
                    <a:pt x="70" y="281"/>
                  </a:moveTo>
                  <a:lnTo>
                    <a:pt x="70" y="281"/>
                  </a:lnTo>
                  <a:lnTo>
                    <a:pt x="70" y="281"/>
                  </a:lnTo>
                  <a:close/>
                  <a:moveTo>
                    <a:pt x="71" y="281"/>
                  </a:moveTo>
                  <a:lnTo>
                    <a:pt x="71" y="281"/>
                  </a:lnTo>
                  <a:lnTo>
                    <a:pt x="71" y="281"/>
                  </a:lnTo>
                  <a:lnTo>
                    <a:pt x="72" y="281"/>
                  </a:lnTo>
                  <a:lnTo>
                    <a:pt x="71" y="281"/>
                  </a:lnTo>
                  <a:lnTo>
                    <a:pt x="71" y="281"/>
                  </a:lnTo>
                  <a:lnTo>
                    <a:pt x="71" y="281"/>
                  </a:lnTo>
                  <a:close/>
                  <a:moveTo>
                    <a:pt x="72" y="281"/>
                  </a:moveTo>
                  <a:lnTo>
                    <a:pt x="72" y="281"/>
                  </a:lnTo>
                  <a:lnTo>
                    <a:pt x="72" y="281"/>
                  </a:lnTo>
                  <a:lnTo>
                    <a:pt x="72" y="281"/>
                  </a:lnTo>
                  <a:lnTo>
                    <a:pt x="72" y="281"/>
                  </a:lnTo>
                  <a:close/>
                  <a:moveTo>
                    <a:pt x="70" y="281"/>
                  </a:moveTo>
                  <a:lnTo>
                    <a:pt x="70" y="281"/>
                  </a:lnTo>
                  <a:lnTo>
                    <a:pt x="70" y="281"/>
                  </a:lnTo>
                  <a:lnTo>
                    <a:pt x="71" y="281"/>
                  </a:lnTo>
                  <a:lnTo>
                    <a:pt x="71" y="282"/>
                  </a:lnTo>
                  <a:lnTo>
                    <a:pt x="70" y="282"/>
                  </a:lnTo>
                  <a:lnTo>
                    <a:pt x="70" y="281"/>
                  </a:lnTo>
                  <a:lnTo>
                    <a:pt x="70" y="282"/>
                  </a:lnTo>
                  <a:lnTo>
                    <a:pt x="70" y="281"/>
                  </a:lnTo>
                  <a:lnTo>
                    <a:pt x="70" y="282"/>
                  </a:lnTo>
                  <a:lnTo>
                    <a:pt x="71" y="282"/>
                  </a:lnTo>
                  <a:lnTo>
                    <a:pt x="71" y="281"/>
                  </a:lnTo>
                  <a:lnTo>
                    <a:pt x="71" y="282"/>
                  </a:lnTo>
                  <a:lnTo>
                    <a:pt x="71" y="281"/>
                  </a:lnTo>
                  <a:lnTo>
                    <a:pt x="71" y="282"/>
                  </a:lnTo>
                  <a:lnTo>
                    <a:pt x="71" y="281"/>
                  </a:lnTo>
                  <a:lnTo>
                    <a:pt x="71" y="282"/>
                  </a:lnTo>
                  <a:lnTo>
                    <a:pt x="71" y="281"/>
                  </a:lnTo>
                  <a:lnTo>
                    <a:pt x="71" y="282"/>
                  </a:lnTo>
                  <a:lnTo>
                    <a:pt x="71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69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close/>
                  <a:moveTo>
                    <a:pt x="70" y="281"/>
                  </a:move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close/>
                  <a:moveTo>
                    <a:pt x="72" y="281"/>
                  </a:moveTo>
                  <a:lnTo>
                    <a:pt x="71" y="281"/>
                  </a:lnTo>
                  <a:lnTo>
                    <a:pt x="72" y="281"/>
                  </a:lnTo>
                  <a:lnTo>
                    <a:pt x="72" y="281"/>
                  </a:lnTo>
                  <a:lnTo>
                    <a:pt x="71" y="281"/>
                  </a:lnTo>
                  <a:lnTo>
                    <a:pt x="71" y="281"/>
                  </a:lnTo>
                  <a:lnTo>
                    <a:pt x="72" y="281"/>
                  </a:lnTo>
                  <a:close/>
                  <a:moveTo>
                    <a:pt x="69" y="281"/>
                  </a:moveTo>
                  <a:lnTo>
                    <a:pt x="69" y="281"/>
                  </a:lnTo>
                  <a:lnTo>
                    <a:pt x="69" y="281"/>
                  </a:lnTo>
                  <a:close/>
                  <a:moveTo>
                    <a:pt x="70" y="281"/>
                  </a:moveTo>
                  <a:lnTo>
                    <a:pt x="71" y="281"/>
                  </a:lnTo>
                  <a:lnTo>
                    <a:pt x="70" y="281"/>
                  </a:lnTo>
                  <a:close/>
                  <a:moveTo>
                    <a:pt x="69" y="281"/>
                  </a:moveTo>
                  <a:lnTo>
                    <a:pt x="69" y="281"/>
                  </a:lnTo>
                  <a:lnTo>
                    <a:pt x="69" y="281"/>
                  </a:lnTo>
                  <a:lnTo>
                    <a:pt x="69" y="281"/>
                  </a:lnTo>
                  <a:lnTo>
                    <a:pt x="69" y="281"/>
                  </a:lnTo>
                  <a:lnTo>
                    <a:pt x="69" y="280"/>
                  </a:lnTo>
                  <a:lnTo>
                    <a:pt x="69" y="281"/>
                  </a:lnTo>
                  <a:close/>
                  <a:moveTo>
                    <a:pt x="70" y="281"/>
                  </a:moveTo>
                  <a:lnTo>
                    <a:pt x="70" y="281"/>
                  </a:lnTo>
                  <a:lnTo>
                    <a:pt x="70" y="280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0"/>
                  </a:lnTo>
                  <a:lnTo>
                    <a:pt x="70" y="280"/>
                  </a:lnTo>
                  <a:lnTo>
                    <a:pt x="70" y="281"/>
                  </a:lnTo>
                  <a:close/>
                  <a:moveTo>
                    <a:pt x="68" y="280"/>
                  </a:moveTo>
                  <a:lnTo>
                    <a:pt x="68" y="280"/>
                  </a:lnTo>
                  <a:lnTo>
                    <a:pt x="68" y="280"/>
                  </a:lnTo>
                  <a:lnTo>
                    <a:pt x="68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8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8" y="280"/>
                  </a:lnTo>
                  <a:lnTo>
                    <a:pt x="68" y="280"/>
                  </a:lnTo>
                  <a:lnTo>
                    <a:pt x="67" y="280"/>
                  </a:lnTo>
                  <a:lnTo>
                    <a:pt x="68" y="280"/>
                  </a:lnTo>
                  <a:close/>
                  <a:moveTo>
                    <a:pt x="69" y="280"/>
                  </a:moveTo>
                  <a:lnTo>
                    <a:pt x="70" y="280"/>
                  </a:lnTo>
                  <a:lnTo>
                    <a:pt x="70" y="280"/>
                  </a:lnTo>
                  <a:lnTo>
                    <a:pt x="70" y="281"/>
                  </a:lnTo>
                  <a:lnTo>
                    <a:pt x="70" y="280"/>
                  </a:lnTo>
                  <a:lnTo>
                    <a:pt x="70" y="281"/>
                  </a:lnTo>
                  <a:lnTo>
                    <a:pt x="69" y="281"/>
                  </a:lnTo>
                  <a:lnTo>
                    <a:pt x="69" y="280"/>
                  </a:lnTo>
                  <a:lnTo>
                    <a:pt x="70" y="280"/>
                  </a:lnTo>
                  <a:lnTo>
                    <a:pt x="69" y="280"/>
                  </a:lnTo>
                  <a:lnTo>
                    <a:pt x="70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79"/>
                  </a:lnTo>
                  <a:lnTo>
                    <a:pt x="69" y="280"/>
                  </a:lnTo>
                  <a:close/>
                  <a:moveTo>
                    <a:pt x="68" y="279"/>
                  </a:moveTo>
                  <a:lnTo>
                    <a:pt x="69" y="279"/>
                  </a:lnTo>
                  <a:lnTo>
                    <a:pt x="69" y="280"/>
                  </a:lnTo>
                  <a:lnTo>
                    <a:pt x="68" y="280"/>
                  </a:lnTo>
                  <a:lnTo>
                    <a:pt x="69" y="280"/>
                  </a:lnTo>
                  <a:lnTo>
                    <a:pt x="68" y="280"/>
                  </a:lnTo>
                  <a:lnTo>
                    <a:pt x="69" y="280"/>
                  </a:lnTo>
                  <a:lnTo>
                    <a:pt x="68" y="280"/>
                  </a:lnTo>
                  <a:lnTo>
                    <a:pt x="69" y="280"/>
                  </a:lnTo>
                  <a:lnTo>
                    <a:pt x="68" y="280"/>
                  </a:lnTo>
                  <a:lnTo>
                    <a:pt x="69" y="280"/>
                  </a:lnTo>
                  <a:lnTo>
                    <a:pt x="68" y="280"/>
                  </a:lnTo>
                  <a:lnTo>
                    <a:pt x="69" y="280"/>
                  </a:lnTo>
                  <a:lnTo>
                    <a:pt x="69" y="279"/>
                  </a:lnTo>
                  <a:lnTo>
                    <a:pt x="68" y="279"/>
                  </a:lnTo>
                  <a:close/>
                  <a:moveTo>
                    <a:pt x="69" y="278"/>
                  </a:moveTo>
                  <a:lnTo>
                    <a:pt x="69" y="279"/>
                  </a:lnTo>
                  <a:lnTo>
                    <a:pt x="69" y="278"/>
                  </a:lnTo>
                  <a:lnTo>
                    <a:pt x="69" y="279"/>
                  </a:lnTo>
                  <a:lnTo>
                    <a:pt x="69" y="278"/>
                  </a:lnTo>
                  <a:close/>
                  <a:moveTo>
                    <a:pt x="67" y="279"/>
                  </a:moveTo>
                  <a:lnTo>
                    <a:pt x="67" y="278"/>
                  </a:lnTo>
                  <a:lnTo>
                    <a:pt x="67" y="279"/>
                  </a:lnTo>
                  <a:lnTo>
                    <a:pt x="67" y="278"/>
                  </a:lnTo>
                  <a:lnTo>
                    <a:pt x="67" y="279"/>
                  </a:lnTo>
                  <a:close/>
                  <a:moveTo>
                    <a:pt x="67" y="278"/>
                  </a:moveTo>
                  <a:lnTo>
                    <a:pt x="67" y="278"/>
                  </a:lnTo>
                  <a:lnTo>
                    <a:pt x="68" y="278"/>
                  </a:lnTo>
                  <a:lnTo>
                    <a:pt x="68" y="279"/>
                  </a:lnTo>
                  <a:lnTo>
                    <a:pt x="68" y="278"/>
                  </a:lnTo>
                  <a:lnTo>
                    <a:pt x="67" y="278"/>
                  </a:lnTo>
                  <a:lnTo>
                    <a:pt x="68" y="278"/>
                  </a:lnTo>
                  <a:lnTo>
                    <a:pt x="67" y="278"/>
                  </a:lnTo>
                  <a:lnTo>
                    <a:pt x="67" y="279"/>
                  </a:lnTo>
                  <a:lnTo>
                    <a:pt x="67" y="278"/>
                  </a:lnTo>
                  <a:lnTo>
                    <a:pt x="67" y="279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8"/>
                  </a:lnTo>
                  <a:close/>
                  <a:moveTo>
                    <a:pt x="67" y="278"/>
                  </a:moveTo>
                  <a:lnTo>
                    <a:pt x="68" y="278"/>
                  </a:lnTo>
                  <a:lnTo>
                    <a:pt x="67" y="278"/>
                  </a:lnTo>
                  <a:close/>
                  <a:moveTo>
                    <a:pt x="67" y="278"/>
                  </a:moveTo>
                  <a:lnTo>
                    <a:pt x="68" y="278"/>
                  </a:lnTo>
                  <a:lnTo>
                    <a:pt x="67" y="278"/>
                  </a:lnTo>
                  <a:close/>
                  <a:moveTo>
                    <a:pt x="69" y="278"/>
                  </a:moveTo>
                  <a:lnTo>
                    <a:pt x="68" y="278"/>
                  </a:lnTo>
                  <a:lnTo>
                    <a:pt x="67" y="278"/>
                  </a:lnTo>
                  <a:lnTo>
                    <a:pt x="68" y="278"/>
                  </a:lnTo>
                  <a:lnTo>
                    <a:pt x="69" y="278"/>
                  </a:lnTo>
                  <a:close/>
                  <a:moveTo>
                    <a:pt x="67" y="278"/>
                  </a:moveTo>
                  <a:lnTo>
                    <a:pt x="67" y="277"/>
                  </a:lnTo>
                  <a:lnTo>
                    <a:pt x="67" y="278"/>
                  </a:lnTo>
                  <a:lnTo>
                    <a:pt x="67" y="277"/>
                  </a:lnTo>
                  <a:lnTo>
                    <a:pt x="67" y="278"/>
                  </a:lnTo>
                  <a:lnTo>
                    <a:pt x="68" y="278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7"/>
                  </a:lnTo>
                  <a:lnTo>
                    <a:pt x="67" y="278"/>
                  </a:lnTo>
                  <a:close/>
                  <a:moveTo>
                    <a:pt x="64" y="277"/>
                  </a:moveTo>
                  <a:lnTo>
                    <a:pt x="65" y="277"/>
                  </a:lnTo>
                  <a:lnTo>
                    <a:pt x="64" y="277"/>
                  </a:lnTo>
                  <a:close/>
                  <a:moveTo>
                    <a:pt x="65" y="277"/>
                  </a:moveTo>
                  <a:lnTo>
                    <a:pt x="65" y="277"/>
                  </a:lnTo>
                  <a:lnTo>
                    <a:pt x="65" y="277"/>
                  </a:lnTo>
                  <a:lnTo>
                    <a:pt x="65" y="277"/>
                  </a:lnTo>
                  <a:close/>
                  <a:moveTo>
                    <a:pt x="66" y="277"/>
                  </a:moveTo>
                  <a:lnTo>
                    <a:pt x="66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7" y="277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6" y="278"/>
                  </a:lnTo>
                  <a:lnTo>
                    <a:pt x="67" y="278"/>
                  </a:lnTo>
                  <a:lnTo>
                    <a:pt x="66" y="278"/>
                  </a:lnTo>
                  <a:lnTo>
                    <a:pt x="66" y="277"/>
                  </a:lnTo>
                  <a:lnTo>
                    <a:pt x="66" y="278"/>
                  </a:lnTo>
                  <a:lnTo>
                    <a:pt x="66" y="277"/>
                  </a:lnTo>
                  <a:lnTo>
                    <a:pt x="66" y="278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8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7" y="277"/>
                  </a:lnTo>
                  <a:lnTo>
                    <a:pt x="66" y="277"/>
                  </a:lnTo>
                  <a:lnTo>
                    <a:pt x="67" y="277"/>
                  </a:lnTo>
                  <a:lnTo>
                    <a:pt x="66" y="277"/>
                  </a:lnTo>
                  <a:lnTo>
                    <a:pt x="67" y="277"/>
                  </a:lnTo>
                  <a:lnTo>
                    <a:pt x="66" y="277"/>
                  </a:lnTo>
                  <a:lnTo>
                    <a:pt x="67" y="278"/>
                  </a:lnTo>
                  <a:lnTo>
                    <a:pt x="67" y="277"/>
                  </a:lnTo>
                  <a:lnTo>
                    <a:pt x="67" y="278"/>
                  </a:lnTo>
                  <a:lnTo>
                    <a:pt x="67" y="277"/>
                  </a:lnTo>
                  <a:lnTo>
                    <a:pt x="67" y="278"/>
                  </a:lnTo>
                  <a:lnTo>
                    <a:pt x="67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7"/>
                  </a:lnTo>
                  <a:close/>
                  <a:moveTo>
                    <a:pt x="63" y="276"/>
                  </a:moveTo>
                  <a:lnTo>
                    <a:pt x="63" y="275"/>
                  </a:lnTo>
                  <a:lnTo>
                    <a:pt x="63" y="276"/>
                  </a:lnTo>
                  <a:close/>
                  <a:moveTo>
                    <a:pt x="63" y="275"/>
                  </a:moveTo>
                  <a:lnTo>
                    <a:pt x="63" y="275"/>
                  </a:lnTo>
                  <a:lnTo>
                    <a:pt x="63" y="275"/>
                  </a:lnTo>
                  <a:close/>
                  <a:moveTo>
                    <a:pt x="65" y="275"/>
                  </a:moveTo>
                  <a:lnTo>
                    <a:pt x="65" y="275"/>
                  </a:lnTo>
                  <a:lnTo>
                    <a:pt x="65" y="275"/>
                  </a:lnTo>
                  <a:close/>
                  <a:moveTo>
                    <a:pt x="65" y="275"/>
                  </a:move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6" y="275"/>
                  </a:lnTo>
                  <a:lnTo>
                    <a:pt x="66" y="276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close/>
                  <a:moveTo>
                    <a:pt x="62" y="273"/>
                  </a:moveTo>
                  <a:lnTo>
                    <a:pt x="61" y="273"/>
                  </a:lnTo>
                  <a:lnTo>
                    <a:pt x="62" y="273"/>
                  </a:lnTo>
                  <a:lnTo>
                    <a:pt x="61" y="273"/>
                  </a:lnTo>
                  <a:lnTo>
                    <a:pt x="62" y="273"/>
                  </a:lnTo>
                  <a:close/>
                  <a:moveTo>
                    <a:pt x="63" y="273"/>
                  </a:moveTo>
                  <a:lnTo>
                    <a:pt x="63" y="273"/>
                  </a:lnTo>
                  <a:lnTo>
                    <a:pt x="62" y="273"/>
                  </a:lnTo>
                  <a:lnTo>
                    <a:pt x="63" y="273"/>
                  </a:lnTo>
                  <a:lnTo>
                    <a:pt x="63" y="273"/>
                  </a:lnTo>
                  <a:close/>
                  <a:moveTo>
                    <a:pt x="63" y="273"/>
                  </a:moveTo>
                  <a:lnTo>
                    <a:pt x="63" y="273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3"/>
                  </a:lnTo>
                  <a:close/>
                  <a:moveTo>
                    <a:pt x="62" y="273"/>
                  </a:moveTo>
                  <a:lnTo>
                    <a:pt x="62" y="272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close/>
                  <a:moveTo>
                    <a:pt x="59" y="271"/>
                  </a:moveTo>
                  <a:lnTo>
                    <a:pt x="59" y="272"/>
                  </a:lnTo>
                  <a:lnTo>
                    <a:pt x="59" y="271"/>
                  </a:lnTo>
                  <a:close/>
                  <a:moveTo>
                    <a:pt x="61" y="271"/>
                  </a:moveTo>
                  <a:lnTo>
                    <a:pt x="61" y="272"/>
                  </a:lnTo>
                  <a:lnTo>
                    <a:pt x="62" y="272"/>
                  </a:lnTo>
                  <a:lnTo>
                    <a:pt x="61" y="272"/>
                  </a:lnTo>
                  <a:lnTo>
                    <a:pt x="61" y="271"/>
                  </a:lnTo>
                  <a:close/>
                  <a:moveTo>
                    <a:pt x="62" y="271"/>
                  </a:move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close/>
                  <a:moveTo>
                    <a:pt x="62" y="271"/>
                  </a:move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close/>
                  <a:moveTo>
                    <a:pt x="58" y="271"/>
                  </a:moveTo>
                  <a:lnTo>
                    <a:pt x="58" y="271"/>
                  </a:lnTo>
                  <a:lnTo>
                    <a:pt x="58" y="271"/>
                  </a:lnTo>
                  <a:close/>
                  <a:moveTo>
                    <a:pt x="62" y="271"/>
                  </a:moveTo>
                  <a:lnTo>
                    <a:pt x="63" y="271"/>
                  </a:lnTo>
                  <a:lnTo>
                    <a:pt x="62" y="271"/>
                  </a:lnTo>
                  <a:close/>
                  <a:moveTo>
                    <a:pt x="64" y="272"/>
                  </a:moveTo>
                  <a:lnTo>
                    <a:pt x="65" y="272"/>
                  </a:lnTo>
                  <a:lnTo>
                    <a:pt x="65" y="271"/>
                  </a:lnTo>
                  <a:lnTo>
                    <a:pt x="65" y="271"/>
                  </a:lnTo>
                  <a:lnTo>
                    <a:pt x="65" y="271"/>
                  </a:lnTo>
                  <a:lnTo>
                    <a:pt x="65" y="271"/>
                  </a:lnTo>
                  <a:lnTo>
                    <a:pt x="65" y="271"/>
                  </a:lnTo>
                  <a:lnTo>
                    <a:pt x="65" y="272"/>
                  </a:lnTo>
                  <a:lnTo>
                    <a:pt x="65" y="273"/>
                  </a:lnTo>
                  <a:lnTo>
                    <a:pt x="64" y="273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2"/>
                  </a:lnTo>
                  <a:lnTo>
                    <a:pt x="63" y="271"/>
                  </a:lnTo>
                  <a:lnTo>
                    <a:pt x="64" y="271"/>
                  </a:lnTo>
                  <a:lnTo>
                    <a:pt x="64" y="271"/>
                  </a:lnTo>
                  <a:lnTo>
                    <a:pt x="64" y="271"/>
                  </a:lnTo>
                  <a:lnTo>
                    <a:pt x="63" y="271"/>
                  </a:lnTo>
                  <a:lnTo>
                    <a:pt x="64" y="271"/>
                  </a:lnTo>
                  <a:lnTo>
                    <a:pt x="63" y="271"/>
                  </a:lnTo>
                  <a:lnTo>
                    <a:pt x="63" y="272"/>
                  </a:lnTo>
                  <a:lnTo>
                    <a:pt x="64" y="272"/>
                  </a:lnTo>
                  <a:close/>
                  <a:moveTo>
                    <a:pt x="62" y="271"/>
                  </a:move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3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close/>
                  <a:moveTo>
                    <a:pt x="65" y="271"/>
                  </a:moveTo>
                  <a:lnTo>
                    <a:pt x="65" y="270"/>
                  </a:lnTo>
                  <a:lnTo>
                    <a:pt x="65" y="271"/>
                  </a:lnTo>
                  <a:close/>
                  <a:moveTo>
                    <a:pt x="65" y="270"/>
                  </a:moveTo>
                  <a:lnTo>
                    <a:pt x="65" y="270"/>
                  </a:lnTo>
                  <a:lnTo>
                    <a:pt x="64" y="270"/>
                  </a:lnTo>
                  <a:lnTo>
                    <a:pt x="65" y="270"/>
                  </a:lnTo>
                  <a:lnTo>
                    <a:pt x="64" y="270"/>
                  </a:lnTo>
                  <a:lnTo>
                    <a:pt x="64" y="271"/>
                  </a:lnTo>
                  <a:lnTo>
                    <a:pt x="65" y="271"/>
                  </a:lnTo>
                  <a:lnTo>
                    <a:pt x="64" y="271"/>
                  </a:lnTo>
                  <a:lnTo>
                    <a:pt x="64" y="270"/>
                  </a:lnTo>
                  <a:lnTo>
                    <a:pt x="64" y="270"/>
                  </a:lnTo>
                  <a:lnTo>
                    <a:pt x="64" y="270"/>
                  </a:lnTo>
                  <a:lnTo>
                    <a:pt x="64" y="270"/>
                  </a:lnTo>
                  <a:lnTo>
                    <a:pt x="64" y="270"/>
                  </a:lnTo>
                  <a:lnTo>
                    <a:pt x="65" y="270"/>
                  </a:lnTo>
                  <a:close/>
                  <a:moveTo>
                    <a:pt x="64" y="269"/>
                  </a:moveTo>
                  <a:lnTo>
                    <a:pt x="64" y="270"/>
                  </a:lnTo>
                  <a:lnTo>
                    <a:pt x="64" y="269"/>
                  </a:lnTo>
                  <a:lnTo>
                    <a:pt x="64" y="270"/>
                  </a:lnTo>
                  <a:lnTo>
                    <a:pt x="64" y="269"/>
                  </a:lnTo>
                  <a:close/>
                  <a:moveTo>
                    <a:pt x="59" y="269"/>
                  </a:moveTo>
                  <a:lnTo>
                    <a:pt x="59" y="269"/>
                  </a:lnTo>
                  <a:lnTo>
                    <a:pt x="59" y="269"/>
                  </a:lnTo>
                  <a:lnTo>
                    <a:pt x="59" y="269"/>
                  </a:lnTo>
                  <a:lnTo>
                    <a:pt x="59" y="269"/>
                  </a:lnTo>
                  <a:lnTo>
                    <a:pt x="59" y="269"/>
                  </a:lnTo>
                  <a:close/>
                  <a:moveTo>
                    <a:pt x="65" y="269"/>
                  </a:moveTo>
                  <a:lnTo>
                    <a:pt x="65" y="269"/>
                  </a:lnTo>
                  <a:lnTo>
                    <a:pt x="65" y="269"/>
                  </a:lnTo>
                  <a:close/>
                  <a:moveTo>
                    <a:pt x="63" y="269"/>
                  </a:moveTo>
                  <a:lnTo>
                    <a:pt x="63" y="269"/>
                  </a:lnTo>
                  <a:lnTo>
                    <a:pt x="63" y="269"/>
                  </a:lnTo>
                  <a:close/>
                  <a:moveTo>
                    <a:pt x="63" y="269"/>
                  </a:move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70"/>
                  </a:lnTo>
                  <a:lnTo>
                    <a:pt x="63" y="269"/>
                  </a:lnTo>
                  <a:lnTo>
                    <a:pt x="63" y="269"/>
                  </a:lnTo>
                  <a:close/>
                  <a:moveTo>
                    <a:pt x="65" y="269"/>
                  </a:moveTo>
                  <a:lnTo>
                    <a:pt x="65" y="269"/>
                  </a:lnTo>
                  <a:lnTo>
                    <a:pt x="64" y="269"/>
                  </a:lnTo>
                  <a:lnTo>
                    <a:pt x="63" y="269"/>
                  </a:lnTo>
                  <a:lnTo>
                    <a:pt x="63" y="270"/>
                  </a:lnTo>
                  <a:lnTo>
                    <a:pt x="63" y="270"/>
                  </a:lnTo>
                  <a:lnTo>
                    <a:pt x="64" y="270"/>
                  </a:lnTo>
                  <a:lnTo>
                    <a:pt x="64" y="270"/>
                  </a:lnTo>
                  <a:lnTo>
                    <a:pt x="63" y="270"/>
                  </a:lnTo>
                  <a:lnTo>
                    <a:pt x="64" y="270"/>
                  </a:lnTo>
                  <a:lnTo>
                    <a:pt x="64" y="269"/>
                  </a:lnTo>
                  <a:lnTo>
                    <a:pt x="64" y="270"/>
                  </a:lnTo>
                  <a:lnTo>
                    <a:pt x="65" y="270"/>
                  </a:lnTo>
                  <a:lnTo>
                    <a:pt x="65" y="269"/>
                  </a:lnTo>
                  <a:lnTo>
                    <a:pt x="64" y="270"/>
                  </a:lnTo>
                  <a:lnTo>
                    <a:pt x="64" y="269"/>
                  </a:lnTo>
                  <a:lnTo>
                    <a:pt x="65" y="269"/>
                  </a:lnTo>
                  <a:lnTo>
                    <a:pt x="64" y="269"/>
                  </a:lnTo>
                  <a:lnTo>
                    <a:pt x="65" y="269"/>
                  </a:lnTo>
                  <a:lnTo>
                    <a:pt x="64" y="269"/>
                  </a:lnTo>
                  <a:lnTo>
                    <a:pt x="65" y="269"/>
                  </a:lnTo>
                  <a:lnTo>
                    <a:pt x="64" y="269"/>
                  </a:lnTo>
                  <a:lnTo>
                    <a:pt x="65" y="269"/>
                  </a:lnTo>
                  <a:lnTo>
                    <a:pt x="64" y="269"/>
                  </a:lnTo>
                  <a:lnTo>
                    <a:pt x="65" y="269"/>
                  </a:lnTo>
                  <a:lnTo>
                    <a:pt x="65" y="270"/>
                  </a:lnTo>
                  <a:lnTo>
                    <a:pt x="65" y="269"/>
                  </a:lnTo>
                  <a:lnTo>
                    <a:pt x="65" y="270"/>
                  </a:lnTo>
                  <a:lnTo>
                    <a:pt x="64" y="270"/>
                  </a:lnTo>
                  <a:lnTo>
                    <a:pt x="65" y="270"/>
                  </a:lnTo>
                  <a:lnTo>
                    <a:pt x="64" y="270"/>
                  </a:lnTo>
                  <a:lnTo>
                    <a:pt x="64" y="270"/>
                  </a:lnTo>
                  <a:lnTo>
                    <a:pt x="63" y="270"/>
                  </a:lnTo>
                  <a:lnTo>
                    <a:pt x="63" y="271"/>
                  </a:lnTo>
                  <a:lnTo>
                    <a:pt x="63" y="270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2" y="271"/>
                  </a:lnTo>
                  <a:lnTo>
                    <a:pt x="63" y="271"/>
                  </a:lnTo>
                  <a:lnTo>
                    <a:pt x="62" y="272"/>
                  </a:lnTo>
                  <a:lnTo>
                    <a:pt x="63" y="272"/>
                  </a:lnTo>
                  <a:lnTo>
                    <a:pt x="62" y="272"/>
                  </a:lnTo>
                  <a:lnTo>
                    <a:pt x="63" y="272"/>
                  </a:lnTo>
                  <a:lnTo>
                    <a:pt x="63" y="271"/>
                  </a:lnTo>
                  <a:lnTo>
                    <a:pt x="63" y="272"/>
                  </a:lnTo>
                  <a:lnTo>
                    <a:pt x="62" y="272"/>
                  </a:lnTo>
                  <a:lnTo>
                    <a:pt x="63" y="272"/>
                  </a:lnTo>
                  <a:lnTo>
                    <a:pt x="62" y="272"/>
                  </a:lnTo>
                  <a:lnTo>
                    <a:pt x="63" y="272"/>
                  </a:lnTo>
                  <a:lnTo>
                    <a:pt x="62" y="272"/>
                  </a:lnTo>
                  <a:lnTo>
                    <a:pt x="63" y="272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4" y="271"/>
                  </a:lnTo>
                  <a:lnTo>
                    <a:pt x="63" y="271"/>
                  </a:lnTo>
                  <a:lnTo>
                    <a:pt x="64" y="271"/>
                  </a:lnTo>
                  <a:lnTo>
                    <a:pt x="63" y="271"/>
                  </a:lnTo>
                  <a:lnTo>
                    <a:pt x="64" y="271"/>
                  </a:lnTo>
                  <a:lnTo>
                    <a:pt x="64" y="270"/>
                  </a:lnTo>
                  <a:lnTo>
                    <a:pt x="64" y="271"/>
                  </a:lnTo>
                  <a:lnTo>
                    <a:pt x="64" y="271"/>
                  </a:lnTo>
                  <a:lnTo>
                    <a:pt x="63" y="271"/>
                  </a:lnTo>
                  <a:lnTo>
                    <a:pt x="63" y="272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2"/>
                  </a:lnTo>
                  <a:lnTo>
                    <a:pt x="62" y="272"/>
                  </a:lnTo>
                  <a:lnTo>
                    <a:pt x="62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0"/>
                  </a:lnTo>
                  <a:lnTo>
                    <a:pt x="63" y="270"/>
                  </a:lnTo>
                  <a:lnTo>
                    <a:pt x="63" y="270"/>
                  </a:lnTo>
                  <a:lnTo>
                    <a:pt x="63" y="270"/>
                  </a:lnTo>
                  <a:lnTo>
                    <a:pt x="63" y="270"/>
                  </a:lnTo>
                  <a:lnTo>
                    <a:pt x="63" y="270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4" y="269"/>
                  </a:lnTo>
                  <a:lnTo>
                    <a:pt x="64" y="269"/>
                  </a:lnTo>
                  <a:lnTo>
                    <a:pt x="64" y="269"/>
                  </a:lnTo>
                  <a:lnTo>
                    <a:pt x="65" y="269"/>
                  </a:lnTo>
                  <a:lnTo>
                    <a:pt x="64" y="269"/>
                  </a:lnTo>
                  <a:lnTo>
                    <a:pt x="64" y="269"/>
                  </a:lnTo>
                  <a:lnTo>
                    <a:pt x="63" y="269"/>
                  </a:lnTo>
                  <a:lnTo>
                    <a:pt x="64" y="269"/>
                  </a:lnTo>
                  <a:lnTo>
                    <a:pt x="64" y="269"/>
                  </a:lnTo>
                  <a:lnTo>
                    <a:pt x="64" y="269"/>
                  </a:lnTo>
                  <a:lnTo>
                    <a:pt x="64" y="269"/>
                  </a:lnTo>
                  <a:lnTo>
                    <a:pt x="64" y="269"/>
                  </a:lnTo>
                  <a:lnTo>
                    <a:pt x="65" y="269"/>
                  </a:lnTo>
                  <a:lnTo>
                    <a:pt x="64" y="269"/>
                  </a:lnTo>
                  <a:lnTo>
                    <a:pt x="65" y="269"/>
                  </a:lnTo>
                  <a:lnTo>
                    <a:pt x="65" y="269"/>
                  </a:lnTo>
                  <a:close/>
                  <a:moveTo>
                    <a:pt x="63" y="272"/>
                  </a:moveTo>
                  <a:lnTo>
                    <a:pt x="63" y="272"/>
                  </a:lnTo>
                  <a:lnTo>
                    <a:pt x="63" y="272"/>
                  </a:lnTo>
                  <a:lnTo>
                    <a:pt x="63" y="272"/>
                  </a:lnTo>
                  <a:lnTo>
                    <a:pt x="63" y="272"/>
                  </a:lnTo>
                  <a:lnTo>
                    <a:pt x="63" y="272"/>
                  </a:lnTo>
                  <a:lnTo>
                    <a:pt x="63" y="272"/>
                  </a:lnTo>
                  <a:close/>
                  <a:moveTo>
                    <a:pt x="64" y="270"/>
                  </a:moveTo>
                  <a:lnTo>
                    <a:pt x="64" y="269"/>
                  </a:lnTo>
                  <a:lnTo>
                    <a:pt x="65" y="269"/>
                  </a:lnTo>
                  <a:lnTo>
                    <a:pt x="64" y="269"/>
                  </a:lnTo>
                  <a:lnTo>
                    <a:pt x="64" y="270"/>
                  </a:lnTo>
                  <a:close/>
                  <a:moveTo>
                    <a:pt x="64" y="268"/>
                  </a:moveTo>
                  <a:lnTo>
                    <a:pt x="65" y="268"/>
                  </a:lnTo>
                  <a:lnTo>
                    <a:pt x="64" y="268"/>
                  </a:lnTo>
                  <a:lnTo>
                    <a:pt x="65" y="268"/>
                  </a:lnTo>
                  <a:lnTo>
                    <a:pt x="64" y="268"/>
                  </a:lnTo>
                  <a:close/>
                  <a:moveTo>
                    <a:pt x="64" y="268"/>
                  </a:moveTo>
                  <a:lnTo>
                    <a:pt x="63" y="268"/>
                  </a:lnTo>
                  <a:lnTo>
                    <a:pt x="63" y="269"/>
                  </a:lnTo>
                  <a:lnTo>
                    <a:pt x="64" y="269"/>
                  </a:lnTo>
                  <a:lnTo>
                    <a:pt x="63" y="269"/>
                  </a:lnTo>
                  <a:lnTo>
                    <a:pt x="64" y="269"/>
                  </a:lnTo>
                  <a:lnTo>
                    <a:pt x="63" y="269"/>
                  </a:lnTo>
                  <a:lnTo>
                    <a:pt x="64" y="269"/>
                  </a:lnTo>
                  <a:lnTo>
                    <a:pt x="64" y="268"/>
                  </a:lnTo>
                  <a:lnTo>
                    <a:pt x="65" y="268"/>
                  </a:lnTo>
                  <a:lnTo>
                    <a:pt x="64" y="268"/>
                  </a:lnTo>
                  <a:lnTo>
                    <a:pt x="65" y="268"/>
                  </a:lnTo>
                  <a:lnTo>
                    <a:pt x="65" y="269"/>
                  </a:lnTo>
                  <a:lnTo>
                    <a:pt x="64" y="269"/>
                  </a:lnTo>
                  <a:lnTo>
                    <a:pt x="63" y="269"/>
                  </a:lnTo>
                  <a:lnTo>
                    <a:pt x="63" y="268"/>
                  </a:lnTo>
                  <a:lnTo>
                    <a:pt x="64" y="268"/>
                  </a:lnTo>
                  <a:close/>
                  <a:moveTo>
                    <a:pt x="66" y="268"/>
                  </a:moveTo>
                  <a:lnTo>
                    <a:pt x="65" y="268"/>
                  </a:lnTo>
                  <a:lnTo>
                    <a:pt x="66" y="268"/>
                  </a:lnTo>
                  <a:lnTo>
                    <a:pt x="65" y="268"/>
                  </a:lnTo>
                  <a:lnTo>
                    <a:pt x="66" y="268"/>
                  </a:lnTo>
                  <a:lnTo>
                    <a:pt x="65" y="268"/>
                  </a:lnTo>
                  <a:lnTo>
                    <a:pt x="65" y="269"/>
                  </a:lnTo>
                  <a:lnTo>
                    <a:pt x="65" y="268"/>
                  </a:lnTo>
                  <a:lnTo>
                    <a:pt x="65" y="269"/>
                  </a:lnTo>
                  <a:lnTo>
                    <a:pt x="65" y="268"/>
                  </a:lnTo>
                  <a:lnTo>
                    <a:pt x="65" y="269"/>
                  </a:lnTo>
                  <a:lnTo>
                    <a:pt x="65" y="268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8"/>
                  </a:lnTo>
                  <a:lnTo>
                    <a:pt x="65" y="268"/>
                  </a:lnTo>
                  <a:lnTo>
                    <a:pt x="65" y="268"/>
                  </a:lnTo>
                  <a:lnTo>
                    <a:pt x="65" y="268"/>
                  </a:lnTo>
                  <a:lnTo>
                    <a:pt x="65" y="268"/>
                  </a:lnTo>
                  <a:lnTo>
                    <a:pt x="65" y="268"/>
                  </a:lnTo>
                  <a:lnTo>
                    <a:pt x="65" y="269"/>
                  </a:lnTo>
                  <a:lnTo>
                    <a:pt x="65" y="268"/>
                  </a:lnTo>
                  <a:lnTo>
                    <a:pt x="66" y="268"/>
                  </a:lnTo>
                  <a:lnTo>
                    <a:pt x="65" y="268"/>
                  </a:lnTo>
                  <a:lnTo>
                    <a:pt x="66" y="268"/>
                  </a:lnTo>
                  <a:close/>
                  <a:moveTo>
                    <a:pt x="65" y="268"/>
                  </a:moveTo>
                  <a:lnTo>
                    <a:pt x="66" y="268"/>
                  </a:lnTo>
                  <a:lnTo>
                    <a:pt x="65" y="268"/>
                  </a:lnTo>
                  <a:close/>
                  <a:moveTo>
                    <a:pt x="65" y="267"/>
                  </a:moveTo>
                  <a:lnTo>
                    <a:pt x="65" y="268"/>
                  </a:lnTo>
                  <a:lnTo>
                    <a:pt x="65" y="267"/>
                  </a:lnTo>
                  <a:lnTo>
                    <a:pt x="65" y="268"/>
                  </a:lnTo>
                  <a:lnTo>
                    <a:pt x="65" y="268"/>
                  </a:lnTo>
                  <a:lnTo>
                    <a:pt x="65" y="268"/>
                  </a:lnTo>
                  <a:lnTo>
                    <a:pt x="65" y="268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8"/>
                  </a:lnTo>
                  <a:lnTo>
                    <a:pt x="65" y="267"/>
                  </a:lnTo>
                  <a:lnTo>
                    <a:pt x="65" y="268"/>
                  </a:lnTo>
                  <a:lnTo>
                    <a:pt x="65" y="267"/>
                  </a:lnTo>
                  <a:lnTo>
                    <a:pt x="65" y="268"/>
                  </a:lnTo>
                  <a:lnTo>
                    <a:pt x="65" y="267"/>
                  </a:lnTo>
                  <a:close/>
                  <a:moveTo>
                    <a:pt x="67" y="267"/>
                  </a:moveTo>
                  <a:lnTo>
                    <a:pt x="67" y="268"/>
                  </a:lnTo>
                  <a:lnTo>
                    <a:pt x="67" y="268"/>
                  </a:lnTo>
                  <a:lnTo>
                    <a:pt x="67" y="268"/>
                  </a:lnTo>
                  <a:lnTo>
                    <a:pt x="67" y="268"/>
                  </a:lnTo>
                  <a:lnTo>
                    <a:pt x="67" y="268"/>
                  </a:lnTo>
                  <a:lnTo>
                    <a:pt x="67" y="267"/>
                  </a:lnTo>
                  <a:lnTo>
                    <a:pt x="67" y="267"/>
                  </a:lnTo>
                  <a:lnTo>
                    <a:pt x="67" y="268"/>
                  </a:lnTo>
                  <a:lnTo>
                    <a:pt x="67" y="268"/>
                  </a:lnTo>
                  <a:lnTo>
                    <a:pt x="67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7" y="269"/>
                  </a:lnTo>
                  <a:lnTo>
                    <a:pt x="66" y="269"/>
                  </a:lnTo>
                  <a:lnTo>
                    <a:pt x="67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5" y="269"/>
                  </a:lnTo>
                  <a:lnTo>
                    <a:pt x="66" y="269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4" y="270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4" y="270"/>
                  </a:lnTo>
                  <a:lnTo>
                    <a:pt x="65" y="270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6" y="268"/>
                  </a:lnTo>
                  <a:lnTo>
                    <a:pt x="66" y="269"/>
                  </a:lnTo>
                  <a:lnTo>
                    <a:pt x="65" y="269"/>
                  </a:lnTo>
                  <a:lnTo>
                    <a:pt x="66" y="269"/>
                  </a:lnTo>
                  <a:lnTo>
                    <a:pt x="65" y="269"/>
                  </a:lnTo>
                  <a:lnTo>
                    <a:pt x="66" y="269"/>
                  </a:lnTo>
                  <a:lnTo>
                    <a:pt x="65" y="269"/>
                  </a:lnTo>
                  <a:lnTo>
                    <a:pt x="66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70"/>
                  </a:lnTo>
                  <a:lnTo>
                    <a:pt x="65" y="269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5" y="269"/>
                  </a:lnTo>
                  <a:lnTo>
                    <a:pt x="65" y="270"/>
                  </a:lnTo>
                  <a:lnTo>
                    <a:pt x="65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6" y="268"/>
                  </a:lnTo>
                  <a:lnTo>
                    <a:pt x="67" y="269"/>
                  </a:lnTo>
                  <a:lnTo>
                    <a:pt x="67" y="268"/>
                  </a:lnTo>
                  <a:lnTo>
                    <a:pt x="66" y="268"/>
                  </a:lnTo>
                  <a:lnTo>
                    <a:pt x="66" y="267"/>
                  </a:lnTo>
                  <a:lnTo>
                    <a:pt x="67" y="268"/>
                  </a:lnTo>
                  <a:lnTo>
                    <a:pt x="66" y="267"/>
                  </a:lnTo>
                  <a:lnTo>
                    <a:pt x="67" y="267"/>
                  </a:lnTo>
                  <a:lnTo>
                    <a:pt x="66" y="267"/>
                  </a:lnTo>
                  <a:lnTo>
                    <a:pt x="67" y="267"/>
                  </a:lnTo>
                  <a:close/>
                  <a:moveTo>
                    <a:pt x="65" y="269"/>
                  </a:moveTo>
                  <a:lnTo>
                    <a:pt x="65" y="269"/>
                  </a:lnTo>
                  <a:lnTo>
                    <a:pt x="65" y="269"/>
                  </a:lnTo>
                  <a:close/>
                  <a:moveTo>
                    <a:pt x="65" y="270"/>
                  </a:moveTo>
                  <a:lnTo>
                    <a:pt x="65" y="270"/>
                  </a:lnTo>
                  <a:lnTo>
                    <a:pt x="65" y="270"/>
                  </a:lnTo>
                  <a:close/>
                  <a:moveTo>
                    <a:pt x="66" y="267"/>
                  </a:moveTo>
                  <a:lnTo>
                    <a:pt x="66" y="268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6" y="267"/>
                  </a:lnTo>
                  <a:close/>
                  <a:moveTo>
                    <a:pt x="66" y="267"/>
                  </a:moveTo>
                  <a:lnTo>
                    <a:pt x="66" y="267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6" y="268"/>
                  </a:lnTo>
                  <a:lnTo>
                    <a:pt x="66" y="268"/>
                  </a:lnTo>
                  <a:lnTo>
                    <a:pt x="66" y="267"/>
                  </a:lnTo>
                  <a:lnTo>
                    <a:pt x="66" y="268"/>
                  </a:lnTo>
                  <a:lnTo>
                    <a:pt x="66" y="268"/>
                  </a:lnTo>
                  <a:lnTo>
                    <a:pt x="66" y="268"/>
                  </a:lnTo>
                  <a:lnTo>
                    <a:pt x="66" y="268"/>
                  </a:lnTo>
                  <a:lnTo>
                    <a:pt x="66" y="268"/>
                  </a:lnTo>
                  <a:lnTo>
                    <a:pt x="66" y="268"/>
                  </a:lnTo>
                  <a:lnTo>
                    <a:pt x="66" y="267"/>
                  </a:lnTo>
                  <a:lnTo>
                    <a:pt x="65" y="267"/>
                  </a:lnTo>
                  <a:lnTo>
                    <a:pt x="66" y="267"/>
                  </a:lnTo>
                  <a:lnTo>
                    <a:pt x="65" y="267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6" y="267"/>
                  </a:lnTo>
                  <a:close/>
                  <a:moveTo>
                    <a:pt x="66" y="267"/>
                  </a:moveTo>
                  <a:lnTo>
                    <a:pt x="65" y="267"/>
                  </a:lnTo>
                  <a:lnTo>
                    <a:pt x="66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6" y="267"/>
                  </a:lnTo>
                  <a:lnTo>
                    <a:pt x="65" y="267"/>
                  </a:lnTo>
                  <a:lnTo>
                    <a:pt x="66" y="267"/>
                  </a:lnTo>
                  <a:close/>
                  <a:moveTo>
                    <a:pt x="65" y="267"/>
                  </a:moveTo>
                  <a:lnTo>
                    <a:pt x="64" y="267"/>
                  </a:lnTo>
                  <a:lnTo>
                    <a:pt x="65" y="267"/>
                  </a:lnTo>
                  <a:close/>
                  <a:moveTo>
                    <a:pt x="64" y="267"/>
                  </a:moveTo>
                  <a:lnTo>
                    <a:pt x="65" y="267"/>
                  </a:lnTo>
                  <a:lnTo>
                    <a:pt x="64" y="267"/>
                  </a:lnTo>
                  <a:lnTo>
                    <a:pt x="65" y="267"/>
                  </a:lnTo>
                  <a:lnTo>
                    <a:pt x="64" y="267"/>
                  </a:lnTo>
                  <a:close/>
                  <a:moveTo>
                    <a:pt x="64" y="267"/>
                  </a:moveTo>
                  <a:lnTo>
                    <a:pt x="64" y="267"/>
                  </a:lnTo>
                  <a:lnTo>
                    <a:pt x="65" y="267"/>
                  </a:lnTo>
                  <a:lnTo>
                    <a:pt x="64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4" y="268"/>
                  </a:lnTo>
                  <a:lnTo>
                    <a:pt x="63" y="268"/>
                  </a:lnTo>
                  <a:lnTo>
                    <a:pt x="63" y="267"/>
                  </a:lnTo>
                  <a:lnTo>
                    <a:pt x="64" y="267"/>
                  </a:lnTo>
                  <a:lnTo>
                    <a:pt x="63" y="267"/>
                  </a:lnTo>
                  <a:lnTo>
                    <a:pt x="63" y="267"/>
                  </a:lnTo>
                  <a:lnTo>
                    <a:pt x="64" y="267"/>
                  </a:lnTo>
                  <a:lnTo>
                    <a:pt x="64" y="267"/>
                  </a:lnTo>
                  <a:lnTo>
                    <a:pt x="64" y="267"/>
                  </a:lnTo>
                  <a:lnTo>
                    <a:pt x="64" y="267"/>
                  </a:lnTo>
                  <a:lnTo>
                    <a:pt x="64" y="267"/>
                  </a:lnTo>
                  <a:close/>
                  <a:moveTo>
                    <a:pt x="65" y="267"/>
                  </a:moveTo>
                  <a:lnTo>
                    <a:pt x="65" y="266"/>
                  </a:lnTo>
                  <a:lnTo>
                    <a:pt x="65" y="267"/>
                  </a:lnTo>
                  <a:close/>
                  <a:moveTo>
                    <a:pt x="66" y="266"/>
                  </a:moveTo>
                  <a:lnTo>
                    <a:pt x="66" y="266"/>
                  </a:lnTo>
                  <a:lnTo>
                    <a:pt x="66" y="266"/>
                  </a:lnTo>
                  <a:close/>
                  <a:moveTo>
                    <a:pt x="65" y="266"/>
                  </a:moveTo>
                  <a:lnTo>
                    <a:pt x="65" y="267"/>
                  </a:lnTo>
                  <a:lnTo>
                    <a:pt x="66" y="267"/>
                  </a:lnTo>
                  <a:lnTo>
                    <a:pt x="65" y="267"/>
                  </a:lnTo>
                  <a:lnTo>
                    <a:pt x="66" y="267"/>
                  </a:lnTo>
                  <a:lnTo>
                    <a:pt x="65" y="267"/>
                  </a:lnTo>
                  <a:lnTo>
                    <a:pt x="66" y="267"/>
                  </a:lnTo>
                  <a:lnTo>
                    <a:pt x="66" y="266"/>
                  </a:lnTo>
                  <a:lnTo>
                    <a:pt x="65" y="266"/>
                  </a:lnTo>
                  <a:lnTo>
                    <a:pt x="66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6" y="266"/>
                  </a:lnTo>
                  <a:lnTo>
                    <a:pt x="65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5" y="266"/>
                  </a:lnTo>
                  <a:lnTo>
                    <a:pt x="66" y="266"/>
                  </a:lnTo>
                  <a:lnTo>
                    <a:pt x="66" y="267"/>
                  </a:lnTo>
                  <a:lnTo>
                    <a:pt x="65" y="267"/>
                  </a:lnTo>
                  <a:lnTo>
                    <a:pt x="65" y="266"/>
                  </a:lnTo>
                  <a:close/>
                  <a:moveTo>
                    <a:pt x="65" y="266"/>
                  </a:moveTo>
                  <a:lnTo>
                    <a:pt x="64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5" y="266"/>
                  </a:lnTo>
                  <a:close/>
                  <a:moveTo>
                    <a:pt x="69" y="266"/>
                  </a:moveTo>
                  <a:lnTo>
                    <a:pt x="68" y="266"/>
                  </a:lnTo>
                  <a:lnTo>
                    <a:pt x="69" y="266"/>
                  </a:lnTo>
                  <a:close/>
                  <a:moveTo>
                    <a:pt x="66" y="266"/>
                  </a:moveTo>
                  <a:lnTo>
                    <a:pt x="66" y="266"/>
                  </a:lnTo>
                  <a:lnTo>
                    <a:pt x="66" y="266"/>
                  </a:lnTo>
                  <a:close/>
                  <a:moveTo>
                    <a:pt x="69" y="265"/>
                  </a:moveTo>
                  <a:lnTo>
                    <a:pt x="69" y="266"/>
                  </a:lnTo>
                  <a:lnTo>
                    <a:pt x="69" y="265"/>
                  </a:lnTo>
                  <a:lnTo>
                    <a:pt x="69" y="266"/>
                  </a:lnTo>
                  <a:lnTo>
                    <a:pt x="69" y="265"/>
                  </a:lnTo>
                  <a:close/>
                  <a:moveTo>
                    <a:pt x="69" y="265"/>
                  </a:moveTo>
                  <a:lnTo>
                    <a:pt x="69" y="265"/>
                  </a:lnTo>
                  <a:lnTo>
                    <a:pt x="69" y="265"/>
                  </a:lnTo>
                  <a:close/>
                  <a:moveTo>
                    <a:pt x="65" y="266"/>
                  </a:moveTo>
                  <a:lnTo>
                    <a:pt x="65" y="265"/>
                  </a:lnTo>
                  <a:lnTo>
                    <a:pt x="65" y="266"/>
                  </a:lnTo>
                  <a:close/>
                  <a:moveTo>
                    <a:pt x="66" y="265"/>
                  </a:moveTo>
                  <a:lnTo>
                    <a:pt x="66" y="265"/>
                  </a:lnTo>
                  <a:lnTo>
                    <a:pt x="66" y="266"/>
                  </a:lnTo>
                  <a:lnTo>
                    <a:pt x="66" y="265"/>
                  </a:lnTo>
                  <a:lnTo>
                    <a:pt x="66" y="265"/>
                  </a:lnTo>
                  <a:lnTo>
                    <a:pt x="66" y="265"/>
                  </a:lnTo>
                  <a:lnTo>
                    <a:pt x="66" y="265"/>
                  </a:lnTo>
                  <a:close/>
                  <a:moveTo>
                    <a:pt x="67" y="265"/>
                  </a:moveTo>
                  <a:lnTo>
                    <a:pt x="67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7"/>
                  </a:lnTo>
                  <a:lnTo>
                    <a:pt x="66" y="266"/>
                  </a:lnTo>
                  <a:lnTo>
                    <a:pt x="66" y="267"/>
                  </a:lnTo>
                  <a:lnTo>
                    <a:pt x="66" y="266"/>
                  </a:lnTo>
                  <a:lnTo>
                    <a:pt x="66" y="267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7" y="266"/>
                  </a:lnTo>
                  <a:lnTo>
                    <a:pt x="67" y="265"/>
                  </a:lnTo>
                  <a:lnTo>
                    <a:pt x="67" y="266"/>
                  </a:lnTo>
                  <a:lnTo>
                    <a:pt x="67" y="265"/>
                  </a:lnTo>
                  <a:close/>
                  <a:moveTo>
                    <a:pt x="65" y="265"/>
                  </a:moveTo>
                  <a:lnTo>
                    <a:pt x="65" y="266"/>
                  </a:lnTo>
                  <a:lnTo>
                    <a:pt x="65" y="265"/>
                  </a:lnTo>
                  <a:lnTo>
                    <a:pt x="65" y="266"/>
                  </a:lnTo>
                  <a:lnTo>
                    <a:pt x="65" y="265"/>
                  </a:lnTo>
                  <a:lnTo>
                    <a:pt x="65" y="266"/>
                  </a:lnTo>
                  <a:lnTo>
                    <a:pt x="66" y="266"/>
                  </a:lnTo>
                  <a:lnTo>
                    <a:pt x="65" y="266"/>
                  </a:lnTo>
                  <a:lnTo>
                    <a:pt x="65" y="265"/>
                  </a:lnTo>
                  <a:lnTo>
                    <a:pt x="66" y="265"/>
                  </a:lnTo>
                  <a:lnTo>
                    <a:pt x="66" y="266"/>
                  </a:lnTo>
                  <a:lnTo>
                    <a:pt x="66" y="265"/>
                  </a:lnTo>
                  <a:lnTo>
                    <a:pt x="66" y="266"/>
                  </a:lnTo>
                  <a:lnTo>
                    <a:pt x="66" y="265"/>
                  </a:lnTo>
                  <a:lnTo>
                    <a:pt x="66" y="266"/>
                  </a:lnTo>
                  <a:lnTo>
                    <a:pt x="65" y="266"/>
                  </a:lnTo>
                  <a:lnTo>
                    <a:pt x="66" y="266"/>
                  </a:lnTo>
                  <a:lnTo>
                    <a:pt x="65" y="266"/>
                  </a:lnTo>
                  <a:lnTo>
                    <a:pt x="65" y="265"/>
                  </a:lnTo>
                  <a:close/>
                  <a:moveTo>
                    <a:pt x="66" y="265"/>
                  </a:moveTo>
                  <a:lnTo>
                    <a:pt x="66" y="265"/>
                  </a:lnTo>
                  <a:lnTo>
                    <a:pt x="66" y="265"/>
                  </a:lnTo>
                  <a:lnTo>
                    <a:pt x="66" y="265"/>
                  </a:lnTo>
                  <a:lnTo>
                    <a:pt x="66" y="265"/>
                  </a:lnTo>
                  <a:close/>
                  <a:moveTo>
                    <a:pt x="66" y="265"/>
                  </a:moveTo>
                  <a:lnTo>
                    <a:pt x="66" y="266"/>
                  </a:lnTo>
                  <a:lnTo>
                    <a:pt x="66" y="265"/>
                  </a:lnTo>
                  <a:close/>
                  <a:moveTo>
                    <a:pt x="62" y="265"/>
                  </a:moveTo>
                  <a:lnTo>
                    <a:pt x="62" y="266"/>
                  </a:lnTo>
                  <a:lnTo>
                    <a:pt x="62" y="265"/>
                  </a:lnTo>
                  <a:lnTo>
                    <a:pt x="62" y="266"/>
                  </a:lnTo>
                  <a:lnTo>
                    <a:pt x="61" y="266"/>
                  </a:lnTo>
                  <a:lnTo>
                    <a:pt x="62" y="266"/>
                  </a:lnTo>
                  <a:lnTo>
                    <a:pt x="62" y="265"/>
                  </a:lnTo>
                  <a:lnTo>
                    <a:pt x="61" y="265"/>
                  </a:lnTo>
                  <a:lnTo>
                    <a:pt x="62" y="265"/>
                  </a:lnTo>
                  <a:close/>
                  <a:moveTo>
                    <a:pt x="69" y="265"/>
                  </a:moveTo>
                  <a:lnTo>
                    <a:pt x="69" y="266"/>
                  </a:lnTo>
                  <a:lnTo>
                    <a:pt x="69" y="265"/>
                  </a:lnTo>
                  <a:lnTo>
                    <a:pt x="69" y="266"/>
                  </a:lnTo>
                  <a:lnTo>
                    <a:pt x="69" y="265"/>
                  </a:lnTo>
                  <a:lnTo>
                    <a:pt x="69" y="266"/>
                  </a:lnTo>
                  <a:lnTo>
                    <a:pt x="69" y="266"/>
                  </a:lnTo>
                  <a:lnTo>
                    <a:pt x="69" y="265"/>
                  </a:lnTo>
                  <a:lnTo>
                    <a:pt x="69" y="266"/>
                  </a:lnTo>
                  <a:lnTo>
                    <a:pt x="69" y="265"/>
                  </a:lnTo>
                  <a:lnTo>
                    <a:pt x="69" y="266"/>
                  </a:lnTo>
                  <a:lnTo>
                    <a:pt x="69" y="266"/>
                  </a:lnTo>
                  <a:lnTo>
                    <a:pt x="69" y="266"/>
                  </a:lnTo>
                  <a:lnTo>
                    <a:pt x="68" y="266"/>
                  </a:lnTo>
                  <a:lnTo>
                    <a:pt x="67" y="267"/>
                  </a:lnTo>
                  <a:lnTo>
                    <a:pt x="67" y="267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7" y="266"/>
                  </a:lnTo>
                  <a:lnTo>
                    <a:pt x="67" y="266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68" y="265"/>
                  </a:lnTo>
                  <a:lnTo>
                    <a:pt x="67" y="265"/>
                  </a:lnTo>
                  <a:lnTo>
                    <a:pt x="67" y="266"/>
                  </a:lnTo>
                  <a:lnTo>
                    <a:pt x="67" y="265"/>
                  </a:lnTo>
                  <a:lnTo>
                    <a:pt x="67" y="266"/>
                  </a:lnTo>
                  <a:lnTo>
                    <a:pt x="67" y="266"/>
                  </a:lnTo>
                  <a:lnTo>
                    <a:pt x="67" y="266"/>
                  </a:lnTo>
                  <a:lnTo>
                    <a:pt x="67" y="266"/>
                  </a:lnTo>
                  <a:lnTo>
                    <a:pt x="67" y="266"/>
                  </a:lnTo>
                  <a:lnTo>
                    <a:pt x="68" y="266"/>
                  </a:lnTo>
                  <a:lnTo>
                    <a:pt x="67" y="266"/>
                  </a:lnTo>
                  <a:lnTo>
                    <a:pt x="68" y="266"/>
                  </a:lnTo>
                  <a:lnTo>
                    <a:pt x="68" y="265"/>
                  </a:lnTo>
                  <a:lnTo>
                    <a:pt x="69" y="265"/>
                  </a:lnTo>
                  <a:lnTo>
                    <a:pt x="69" y="266"/>
                  </a:lnTo>
                  <a:lnTo>
                    <a:pt x="68" y="266"/>
                  </a:lnTo>
                  <a:lnTo>
                    <a:pt x="69" y="265"/>
                  </a:lnTo>
                  <a:lnTo>
                    <a:pt x="69" y="266"/>
                  </a:lnTo>
                  <a:lnTo>
                    <a:pt x="68" y="266"/>
                  </a:lnTo>
                  <a:lnTo>
                    <a:pt x="68" y="265"/>
                  </a:lnTo>
                  <a:lnTo>
                    <a:pt x="68" y="266"/>
                  </a:lnTo>
                  <a:lnTo>
                    <a:pt x="69" y="266"/>
                  </a:lnTo>
                  <a:lnTo>
                    <a:pt x="68" y="266"/>
                  </a:lnTo>
                  <a:lnTo>
                    <a:pt x="69" y="266"/>
                  </a:lnTo>
                  <a:lnTo>
                    <a:pt x="69" y="265"/>
                  </a:lnTo>
                  <a:lnTo>
                    <a:pt x="68" y="265"/>
                  </a:lnTo>
                  <a:lnTo>
                    <a:pt x="69" y="265"/>
                  </a:lnTo>
                  <a:close/>
                  <a:moveTo>
                    <a:pt x="68" y="264"/>
                  </a:moveTo>
                  <a:lnTo>
                    <a:pt x="68" y="265"/>
                  </a:lnTo>
                  <a:lnTo>
                    <a:pt x="68" y="264"/>
                  </a:lnTo>
                  <a:close/>
                  <a:moveTo>
                    <a:pt x="61" y="265"/>
                  </a:moveTo>
                  <a:lnTo>
                    <a:pt x="61" y="264"/>
                  </a:lnTo>
                  <a:lnTo>
                    <a:pt x="61" y="265"/>
                  </a:lnTo>
                  <a:close/>
                  <a:moveTo>
                    <a:pt x="62" y="264"/>
                  </a:moveTo>
                  <a:lnTo>
                    <a:pt x="62" y="265"/>
                  </a:lnTo>
                  <a:lnTo>
                    <a:pt x="62" y="264"/>
                  </a:lnTo>
                  <a:lnTo>
                    <a:pt x="62" y="265"/>
                  </a:lnTo>
                  <a:lnTo>
                    <a:pt x="62" y="264"/>
                  </a:lnTo>
                  <a:close/>
                  <a:moveTo>
                    <a:pt x="67" y="265"/>
                  </a:moveTo>
                  <a:lnTo>
                    <a:pt x="67" y="264"/>
                  </a:lnTo>
                  <a:lnTo>
                    <a:pt x="67" y="265"/>
                  </a:lnTo>
                  <a:close/>
                  <a:moveTo>
                    <a:pt x="67" y="264"/>
                  </a:moveTo>
                  <a:lnTo>
                    <a:pt x="67" y="265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67" y="264"/>
                  </a:lnTo>
                  <a:lnTo>
                    <a:pt x="67" y="265"/>
                  </a:lnTo>
                  <a:lnTo>
                    <a:pt x="67" y="264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66" y="265"/>
                  </a:lnTo>
                  <a:lnTo>
                    <a:pt x="67" y="265"/>
                  </a:lnTo>
                  <a:lnTo>
                    <a:pt x="66" y="265"/>
                  </a:lnTo>
                  <a:lnTo>
                    <a:pt x="67" y="265"/>
                  </a:lnTo>
                  <a:lnTo>
                    <a:pt x="67" y="264"/>
                  </a:lnTo>
                  <a:lnTo>
                    <a:pt x="66" y="264"/>
                  </a:lnTo>
                  <a:lnTo>
                    <a:pt x="67" y="264"/>
                  </a:lnTo>
                  <a:close/>
                  <a:moveTo>
                    <a:pt x="61" y="264"/>
                  </a:moveTo>
                  <a:lnTo>
                    <a:pt x="61" y="265"/>
                  </a:lnTo>
                  <a:lnTo>
                    <a:pt x="61" y="264"/>
                  </a:lnTo>
                  <a:lnTo>
                    <a:pt x="61" y="265"/>
                  </a:lnTo>
                  <a:lnTo>
                    <a:pt x="61" y="264"/>
                  </a:lnTo>
                  <a:close/>
                  <a:moveTo>
                    <a:pt x="61" y="264"/>
                  </a:moveTo>
                  <a:lnTo>
                    <a:pt x="61" y="264"/>
                  </a:lnTo>
                  <a:lnTo>
                    <a:pt x="61" y="264"/>
                  </a:lnTo>
                  <a:close/>
                  <a:moveTo>
                    <a:pt x="61" y="264"/>
                  </a:moveTo>
                  <a:lnTo>
                    <a:pt x="62" y="264"/>
                  </a:lnTo>
                  <a:lnTo>
                    <a:pt x="62" y="265"/>
                  </a:lnTo>
                  <a:lnTo>
                    <a:pt x="61" y="265"/>
                  </a:lnTo>
                  <a:lnTo>
                    <a:pt x="62" y="265"/>
                  </a:lnTo>
                  <a:lnTo>
                    <a:pt x="61" y="265"/>
                  </a:lnTo>
                  <a:lnTo>
                    <a:pt x="61" y="264"/>
                  </a:lnTo>
                  <a:close/>
                  <a:moveTo>
                    <a:pt x="61" y="264"/>
                  </a:moveTo>
                  <a:lnTo>
                    <a:pt x="61" y="264"/>
                  </a:lnTo>
                  <a:lnTo>
                    <a:pt x="61" y="264"/>
                  </a:lnTo>
                  <a:close/>
                  <a:moveTo>
                    <a:pt x="68" y="264"/>
                  </a:moveTo>
                  <a:lnTo>
                    <a:pt x="68" y="265"/>
                  </a:lnTo>
                  <a:lnTo>
                    <a:pt x="68" y="264"/>
                  </a:lnTo>
                  <a:lnTo>
                    <a:pt x="68" y="265"/>
                  </a:lnTo>
                  <a:lnTo>
                    <a:pt x="67" y="264"/>
                  </a:lnTo>
                  <a:lnTo>
                    <a:pt x="67" y="265"/>
                  </a:lnTo>
                  <a:lnTo>
                    <a:pt x="67" y="264"/>
                  </a:lnTo>
                  <a:lnTo>
                    <a:pt x="68" y="264"/>
                  </a:lnTo>
                  <a:lnTo>
                    <a:pt x="67" y="264"/>
                  </a:lnTo>
                  <a:lnTo>
                    <a:pt x="68" y="264"/>
                  </a:lnTo>
                  <a:close/>
                  <a:moveTo>
                    <a:pt x="67" y="264"/>
                  </a:moveTo>
                  <a:lnTo>
                    <a:pt x="66" y="264"/>
                  </a:lnTo>
                  <a:lnTo>
                    <a:pt x="67" y="264"/>
                  </a:lnTo>
                  <a:lnTo>
                    <a:pt x="66" y="264"/>
                  </a:lnTo>
                  <a:lnTo>
                    <a:pt x="67" y="264"/>
                  </a:lnTo>
                  <a:lnTo>
                    <a:pt x="66" y="264"/>
                  </a:lnTo>
                  <a:lnTo>
                    <a:pt x="67" y="264"/>
                  </a:lnTo>
                  <a:close/>
                  <a:moveTo>
                    <a:pt x="68" y="264"/>
                  </a:moveTo>
                  <a:lnTo>
                    <a:pt x="68" y="264"/>
                  </a:lnTo>
                  <a:lnTo>
                    <a:pt x="68" y="264"/>
                  </a:lnTo>
                  <a:close/>
                  <a:moveTo>
                    <a:pt x="69" y="264"/>
                  </a:moveTo>
                  <a:lnTo>
                    <a:pt x="68" y="264"/>
                  </a:lnTo>
                  <a:lnTo>
                    <a:pt x="69" y="264"/>
                  </a:lnTo>
                  <a:close/>
                  <a:moveTo>
                    <a:pt x="62" y="264"/>
                  </a:moveTo>
                  <a:lnTo>
                    <a:pt x="62" y="264"/>
                  </a:lnTo>
                  <a:lnTo>
                    <a:pt x="62" y="264"/>
                  </a:lnTo>
                  <a:lnTo>
                    <a:pt x="61" y="264"/>
                  </a:lnTo>
                  <a:lnTo>
                    <a:pt x="62" y="264"/>
                  </a:lnTo>
                  <a:lnTo>
                    <a:pt x="61" y="264"/>
                  </a:lnTo>
                  <a:lnTo>
                    <a:pt x="62" y="264"/>
                  </a:lnTo>
                  <a:close/>
                  <a:moveTo>
                    <a:pt x="64" y="264"/>
                  </a:moveTo>
                  <a:lnTo>
                    <a:pt x="64" y="264"/>
                  </a:lnTo>
                  <a:lnTo>
                    <a:pt x="64" y="265"/>
                  </a:lnTo>
                  <a:lnTo>
                    <a:pt x="64" y="266"/>
                  </a:lnTo>
                  <a:lnTo>
                    <a:pt x="65" y="266"/>
                  </a:lnTo>
                  <a:lnTo>
                    <a:pt x="64" y="266"/>
                  </a:lnTo>
                  <a:lnTo>
                    <a:pt x="65" y="266"/>
                  </a:lnTo>
                  <a:lnTo>
                    <a:pt x="64" y="266"/>
                  </a:lnTo>
                  <a:lnTo>
                    <a:pt x="65" y="266"/>
                  </a:lnTo>
                  <a:lnTo>
                    <a:pt x="64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4" y="266"/>
                  </a:lnTo>
                  <a:lnTo>
                    <a:pt x="64" y="266"/>
                  </a:lnTo>
                  <a:lnTo>
                    <a:pt x="64" y="265"/>
                  </a:lnTo>
                  <a:lnTo>
                    <a:pt x="63" y="265"/>
                  </a:lnTo>
                  <a:lnTo>
                    <a:pt x="64" y="265"/>
                  </a:lnTo>
                  <a:lnTo>
                    <a:pt x="63" y="265"/>
                  </a:lnTo>
                  <a:lnTo>
                    <a:pt x="63" y="265"/>
                  </a:lnTo>
                  <a:lnTo>
                    <a:pt x="63" y="266"/>
                  </a:lnTo>
                  <a:lnTo>
                    <a:pt x="62" y="266"/>
                  </a:lnTo>
                  <a:lnTo>
                    <a:pt x="62" y="266"/>
                  </a:lnTo>
                  <a:lnTo>
                    <a:pt x="62" y="265"/>
                  </a:lnTo>
                  <a:lnTo>
                    <a:pt x="62" y="266"/>
                  </a:lnTo>
                  <a:lnTo>
                    <a:pt x="62" y="265"/>
                  </a:lnTo>
                  <a:lnTo>
                    <a:pt x="62" y="266"/>
                  </a:lnTo>
                  <a:lnTo>
                    <a:pt x="62" y="266"/>
                  </a:lnTo>
                  <a:lnTo>
                    <a:pt x="62" y="266"/>
                  </a:lnTo>
                  <a:lnTo>
                    <a:pt x="62" y="266"/>
                  </a:lnTo>
                  <a:lnTo>
                    <a:pt x="62" y="265"/>
                  </a:lnTo>
                  <a:lnTo>
                    <a:pt x="62" y="266"/>
                  </a:lnTo>
                  <a:lnTo>
                    <a:pt x="62" y="265"/>
                  </a:lnTo>
                  <a:lnTo>
                    <a:pt x="62" y="266"/>
                  </a:lnTo>
                  <a:lnTo>
                    <a:pt x="62" y="265"/>
                  </a:lnTo>
                  <a:lnTo>
                    <a:pt x="62" y="265"/>
                  </a:lnTo>
                  <a:lnTo>
                    <a:pt x="62" y="264"/>
                  </a:lnTo>
                  <a:lnTo>
                    <a:pt x="62" y="265"/>
                  </a:lnTo>
                  <a:lnTo>
                    <a:pt x="62" y="264"/>
                  </a:lnTo>
                  <a:lnTo>
                    <a:pt x="62" y="265"/>
                  </a:lnTo>
                  <a:lnTo>
                    <a:pt x="62" y="265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1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3" y="264"/>
                  </a:lnTo>
                  <a:lnTo>
                    <a:pt x="62" y="264"/>
                  </a:lnTo>
                  <a:lnTo>
                    <a:pt x="63" y="264"/>
                  </a:lnTo>
                  <a:lnTo>
                    <a:pt x="62" y="264"/>
                  </a:lnTo>
                  <a:lnTo>
                    <a:pt x="63" y="264"/>
                  </a:lnTo>
                  <a:lnTo>
                    <a:pt x="63" y="264"/>
                  </a:lnTo>
                  <a:lnTo>
                    <a:pt x="63" y="264"/>
                  </a:lnTo>
                  <a:lnTo>
                    <a:pt x="63" y="264"/>
                  </a:lnTo>
                  <a:lnTo>
                    <a:pt x="62" y="264"/>
                  </a:lnTo>
                  <a:lnTo>
                    <a:pt x="63" y="264"/>
                  </a:lnTo>
                  <a:lnTo>
                    <a:pt x="62" y="264"/>
                  </a:lnTo>
                  <a:lnTo>
                    <a:pt x="63" y="264"/>
                  </a:lnTo>
                  <a:lnTo>
                    <a:pt x="62" y="264"/>
                  </a:lnTo>
                  <a:lnTo>
                    <a:pt x="63" y="264"/>
                  </a:lnTo>
                  <a:lnTo>
                    <a:pt x="63" y="264"/>
                  </a:lnTo>
                  <a:lnTo>
                    <a:pt x="63" y="264"/>
                  </a:lnTo>
                  <a:lnTo>
                    <a:pt x="63" y="264"/>
                  </a:lnTo>
                  <a:lnTo>
                    <a:pt x="64" y="264"/>
                  </a:lnTo>
                  <a:close/>
                  <a:moveTo>
                    <a:pt x="69" y="264"/>
                  </a:moveTo>
                  <a:lnTo>
                    <a:pt x="68" y="264"/>
                  </a:lnTo>
                  <a:lnTo>
                    <a:pt x="69" y="264"/>
                  </a:lnTo>
                  <a:lnTo>
                    <a:pt x="68" y="264"/>
                  </a:lnTo>
                  <a:lnTo>
                    <a:pt x="69" y="264"/>
                  </a:lnTo>
                  <a:close/>
                  <a:moveTo>
                    <a:pt x="67" y="264"/>
                  </a:moveTo>
                  <a:lnTo>
                    <a:pt x="67" y="263"/>
                  </a:lnTo>
                  <a:lnTo>
                    <a:pt x="67" y="264"/>
                  </a:lnTo>
                  <a:close/>
                  <a:moveTo>
                    <a:pt x="66" y="263"/>
                  </a:moveTo>
                  <a:lnTo>
                    <a:pt x="66" y="264"/>
                  </a:lnTo>
                  <a:lnTo>
                    <a:pt x="66" y="263"/>
                  </a:lnTo>
                  <a:lnTo>
                    <a:pt x="66" y="264"/>
                  </a:lnTo>
                  <a:lnTo>
                    <a:pt x="66" y="263"/>
                  </a:lnTo>
                  <a:close/>
                  <a:moveTo>
                    <a:pt x="66" y="264"/>
                  </a:moveTo>
                  <a:lnTo>
                    <a:pt x="66" y="263"/>
                  </a:lnTo>
                  <a:lnTo>
                    <a:pt x="66" y="264"/>
                  </a:lnTo>
                  <a:close/>
                  <a:moveTo>
                    <a:pt x="65" y="266"/>
                  </a:moveTo>
                  <a:lnTo>
                    <a:pt x="65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5" y="267"/>
                  </a:lnTo>
                  <a:lnTo>
                    <a:pt x="66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4" y="265"/>
                  </a:lnTo>
                  <a:lnTo>
                    <a:pt x="64" y="264"/>
                  </a:lnTo>
                  <a:lnTo>
                    <a:pt x="64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6" y="264"/>
                  </a:lnTo>
                  <a:lnTo>
                    <a:pt x="65" y="264"/>
                  </a:lnTo>
                  <a:lnTo>
                    <a:pt x="66" y="264"/>
                  </a:lnTo>
                  <a:lnTo>
                    <a:pt x="66" y="264"/>
                  </a:lnTo>
                  <a:lnTo>
                    <a:pt x="66" y="263"/>
                  </a:lnTo>
                  <a:lnTo>
                    <a:pt x="66" y="264"/>
                  </a:lnTo>
                  <a:lnTo>
                    <a:pt x="66" y="264"/>
                  </a:lnTo>
                  <a:lnTo>
                    <a:pt x="66" y="264"/>
                  </a:lnTo>
                  <a:lnTo>
                    <a:pt x="66" y="264"/>
                  </a:lnTo>
                  <a:lnTo>
                    <a:pt x="66" y="264"/>
                  </a:lnTo>
                  <a:lnTo>
                    <a:pt x="66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6" y="264"/>
                  </a:lnTo>
                  <a:lnTo>
                    <a:pt x="65" y="264"/>
                  </a:lnTo>
                  <a:lnTo>
                    <a:pt x="66" y="264"/>
                  </a:lnTo>
                  <a:lnTo>
                    <a:pt x="66" y="265"/>
                  </a:lnTo>
                  <a:lnTo>
                    <a:pt x="65" y="265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5" y="266"/>
                  </a:lnTo>
                  <a:close/>
                  <a:moveTo>
                    <a:pt x="66" y="264"/>
                  </a:moveTo>
                  <a:lnTo>
                    <a:pt x="65" y="264"/>
                  </a:lnTo>
                  <a:lnTo>
                    <a:pt x="66" y="264"/>
                  </a:lnTo>
                  <a:close/>
                  <a:moveTo>
                    <a:pt x="67" y="263"/>
                  </a:moveTo>
                  <a:lnTo>
                    <a:pt x="67" y="264"/>
                  </a:lnTo>
                  <a:lnTo>
                    <a:pt x="66" y="264"/>
                  </a:lnTo>
                  <a:lnTo>
                    <a:pt x="67" y="264"/>
                  </a:lnTo>
                  <a:lnTo>
                    <a:pt x="66" y="264"/>
                  </a:lnTo>
                  <a:lnTo>
                    <a:pt x="67" y="264"/>
                  </a:lnTo>
                  <a:lnTo>
                    <a:pt x="66" y="264"/>
                  </a:lnTo>
                  <a:lnTo>
                    <a:pt x="67" y="264"/>
                  </a:lnTo>
                  <a:lnTo>
                    <a:pt x="67" y="263"/>
                  </a:lnTo>
                  <a:close/>
                  <a:moveTo>
                    <a:pt x="69" y="264"/>
                  </a:moveTo>
                  <a:lnTo>
                    <a:pt x="68" y="264"/>
                  </a:lnTo>
                  <a:lnTo>
                    <a:pt x="69" y="264"/>
                  </a:lnTo>
                  <a:lnTo>
                    <a:pt x="68" y="264"/>
                  </a:lnTo>
                  <a:lnTo>
                    <a:pt x="69" y="264"/>
                  </a:lnTo>
                  <a:lnTo>
                    <a:pt x="68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3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4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4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5"/>
                  </a:lnTo>
                  <a:lnTo>
                    <a:pt x="69" y="264"/>
                  </a:lnTo>
                  <a:close/>
                  <a:moveTo>
                    <a:pt x="66" y="263"/>
                  </a:move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close/>
                  <a:moveTo>
                    <a:pt x="66" y="263"/>
                  </a:moveTo>
                  <a:lnTo>
                    <a:pt x="67" y="263"/>
                  </a:lnTo>
                  <a:lnTo>
                    <a:pt x="66" y="263"/>
                  </a:lnTo>
                  <a:close/>
                  <a:moveTo>
                    <a:pt x="66" y="263"/>
                  </a:moveTo>
                  <a:lnTo>
                    <a:pt x="66" y="264"/>
                  </a:lnTo>
                  <a:lnTo>
                    <a:pt x="66" y="263"/>
                  </a:lnTo>
                  <a:lnTo>
                    <a:pt x="66" y="264"/>
                  </a:lnTo>
                  <a:lnTo>
                    <a:pt x="66" y="263"/>
                  </a:lnTo>
                  <a:close/>
                  <a:moveTo>
                    <a:pt x="67" y="263"/>
                  </a:moveTo>
                  <a:lnTo>
                    <a:pt x="66" y="263"/>
                  </a:lnTo>
                  <a:lnTo>
                    <a:pt x="67" y="263"/>
                  </a:lnTo>
                  <a:close/>
                  <a:moveTo>
                    <a:pt x="70" y="263"/>
                  </a:moveTo>
                  <a:lnTo>
                    <a:pt x="70" y="263"/>
                  </a:lnTo>
                  <a:lnTo>
                    <a:pt x="70" y="263"/>
                  </a:lnTo>
                  <a:close/>
                  <a:moveTo>
                    <a:pt x="72" y="263"/>
                  </a:moveTo>
                  <a:lnTo>
                    <a:pt x="72" y="263"/>
                  </a:lnTo>
                  <a:lnTo>
                    <a:pt x="72" y="263"/>
                  </a:lnTo>
                  <a:close/>
                  <a:moveTo>
                    <a:pt x="68" y="263"/>
                  </a:moveTo>
                  <a:lnTo>
                    <a:pt x="68" y="263"/>
                  </a:lnTo>
                  <a:lnTo>
                    <a:pt x="68" y="263"/>
                  </a:lnTo>
                  <a:lnTo>
                    <a:pt x="69" y="263"/>
                  </a:lnTo>
                  <a:lnTo>
                    <a:pt x="68" y="263"/>
                  </a:lnTo>
                  <a:close/>
                  <a:moveTo>
                    <a:pt x="69" y="263"/>
                  </a:moveTo>
                  <a:lnTo>
                    <a:pt x="69" y="263"/>
                  </a:lnTo>
                  <a:lnTo>
                    <a:pt x="69" y="263"/>
                  </a:lnTo>
                  <a:close/>
                  <a:moveTo>
                    <a:pt x="61" y="263"/>
                  </a:moveTo>
                  <a:lnTo>
                    <a:pt x="62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close/>
                  <a:moveTo>
                    <a:pt x="68" y="263"/>
                  </a:moveTo>
                  <a:lnTo>
                    <a:pt x="68" y="263"/>
                  </a:lnTo>
                  <a:lnTo>
                    <a:pt x="68" y="263"/>
                  </a:lnTo>
                  <a:lnTo>
                    <a:pt x="68" y="263"/>
                  </a:lnTo>
                  <a:lnTo>
                    <a:pt x="68" y="263"/>
                  </a:lnTo>
                  <a:close/>
                  <a:moveTo>
                    <a:pt x="68" y="263"/>
                  </a:moveTo>
                  <a:lnTo>
                    <a:pt x="68" y="263"/>
                  </a:lnTo>
                  <a:lnTo>
                    <a:pt x="68" y="263"/>
                  </a:lnTo>
                  <a:lnTo>
                    <a:pt x="68" y="263"/>
                  </a:lnTo>
                  <a:lnTo>
                    <a:pt x="68" y="263"/>
                  </a:lnTo>
                  <a:lnTo>
                    <a:pt x="68" y="263"/>
                  </a:lnTo>
                  <a:lnTo>
                    <a:pt x="68" y="263"/>
                  </a:lnTo>
                  <a:lnTo>
                    <a:pt x="68" y="263"/>
                  </a:lnTo>
                  <a:lnTo>
                    <a:pt x="68" y="263"/>
                  </a:lnTo>
                  <a:close/>
                  <a:moveTo>
                    <a:pt x="66" y="263"/>
                  </a:move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close/>
                  <a:moveTo>
                    <a:pt x="67" y="263"/>
                  </a:moveTo>
                  <a:lnTo>
                    <a:pt x="67" y="263"/>
                  </a:lnTo>
                  <a:lnTo>
                    <a:pt x="67" y="263"/>
                  </a:lnTo>
                  <a:lnTo>
                    <a:pt x="67" y="263"/>
                  </a:lnTo>
                  <a:lnTo>
                    <a:pt x="67" y="263"/>
                  </a:lnTo>
                  <a:close/>
                  <a:moveTo>
                    <a:pt x="72" y="263"/>
                  </a:moveTo>
                  <a:lnTo>
                    <a:pt x="72" y="263"/>
                  </a:lnTo>
                  <a:lnTo>
                    <a:pt x="72" y="263"/>
                  </a:lnTo>
                  <a:close/>
                  <a:moveTo>
                    <a:pt x="66" y="263"/>
                  </a:moveTo>
                  <a:lnTo>
                    <a:pt x="66" y="263"/>
                  </a:lnTo>
                  <a:lnTo>
                    <a:pt x="66" y="263"/>
                  </a:lnTo>
                  <a:close/>
                  <a:moveTo>
                    <a:pt x="63" y="263"/>
                  </a:moveTo>
                  <a:lnTo>
                    <a:pt x="63" y="263"/>
                  </a:lnTo>
                  <a:lnTo>
                    <a:pt x="63" y="263"/>
                  </a:lnTo>
                  <a:close/>
                  <a:moveTo>
                    <a:pt x="71" y="263"/>
                  </a:moveTo>
                  <a:lnTo>
                    <a:pt x="70" y="263"/>
                  </a:lnTo>
                  <a:lnTo>
                    <a:pt x="71" y="263"/>
                  </a:lnTo>
                  <a:lnTo>
                    <a:pt x="70" y="263"/>
                  </a:lnTo>
                  <a:lnTo>
                    <a:pt x="71" y="263"/>
                  </a:lnTo>
                  <a:close/>
                  <a:moveTo>
                    <a:pt x="66" y="263"/>
                  </a:moveTo>
                  <a:lnTo>
                    <a:pt x="66" y="263"/>
                  </a:lnTo>
                  <a:lnTo>
                    <a:pt x="65" y="263"/>
                  </a:lnTo>
                  <a:lnTo>
                    <a:pt x="66" y="263"/>
                  </a:lnTo>
                  <a:close/>
                  <a:moveTo>
                    <a:pt x="72" y="263"/>
                  </a:moveTo>
                  <a:lnTo>
                    <a:pt x="72" y="263"/>
                  </a:lnTo>
                  <a:lnTo>
                    <a:pt x="72" y="263"/>
                  </a:lnTo>
                  <a:close/>
                  <a:moveTo>
                    <a:pt x="66" y="263"/>
                  </a:move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2"/>
                  </a:lnTo>
                  <a:lnTo>
                    <a:pt x="66" y="263"/>
                  </a:lnTo>
                  <a:lnTo>
                    <a:pt x="66" y="263"/>
                  </a:lnTo>
                  <a:close/>
                  <a:moveTo>
                    <a:pt x="67" y="263"/>
                  </a:moveTo>
                  <a:lnTo>
                    <a:pt x="67" y="262"/>
                  </a:lnTo>
                  <a:lnTo>
                    <a:pt x="67" y="263"/>
                  </a:lnTo>
                  <a:lnTo>
                    <a:pt x="67" y="262"/>
                  </a:lnTo>
                  <a:lnTo>
                    <a:pt x="67" y="263"/>
                  </a:lnTo>
                  <a:lnTo>
                    <a:pt x="67" y="262"/>
                  </a:lnTo>
                  <a:lnTo>
                    <a:pt x="67" y="263"/>
                  </a:lnTo>
                  <a:close/>
                  <a:moveTo>
                    <a:pt x="72" y="262"/>
                  </a:moveTo>
                  <a:lnTo>
                    <a:pt x="72" y="263"/>
                  </a:lnTo>
                  <a:lnTo>
                    <a:pt x="72" y="262"/>
                  </a:lnTo>
                  <a:close/>
                  <a:moveTo>
                    <a:pt x="66" y="262"/>
                  </a:moveTo>
                  <a:lnTo>
                    <a:pt x="66" y="263"/>
                  </a:lnTo>
                  <a:lnTo>
                    <a:pt x="66" y="262"/>
                  </a:lnTo>
                  <a:lnTo>
                    <a:pt x="66" y="263"/>
                  </a:lnTo>
                  <a:lnTo>
                    <a:pt x="66" y="262"/>
                  </a:lnTo>
                  <a:close/>
                  <a:moveTo>
                    <a:pt x="67" y="262"/>
                  </a:moveTo>
                  <a:lnTo>
                    <a:pt x="66" y="262"/>
                  </a:lnTo>
                  <a:lnTo>
                    <a:pt x="67" y="262"/>
                  </a:lnTo>
                  <a:close/>
                  <a:moveTo>
                    <a:pt x="71" y="262"/>
                  </a:moveTo>
                  <a:lnTo>
                    <a:pt x="71" y="263"/>
                  </a:lnTo>
                  <a:lnTo>
                    <a:pt x="71" y="262"/>
                  </a:lnTo>
                  <a:lnTo>
                    <a:pt x="71" y="263"/>
                  </a:lnTo>
                  <a:lnTo>
                    <a:pt x="70" y="263"/>
                  </a:lnTo>
                  <a:lnTo>
                    <a:pt x="70" y="262"/>
                  </a:lnTo>
                  <a:lnTo>
                    <a:pt x="70" y="263"/>
                  </a:lnTo>
                  <a:lnTo>
                    <a:pt x="71" y="263"/>
                  </a:lnTo>
                  <a:lnTo>
                    <a:pt x="70" y="262"/>
                  </a:lnTo>
                  <a:lnTo>
                    <a:pt x="71" y="262"/>
                  </a:lnTo>
                  <a:close/>
                  <a:moveTo>
                    <a:pt x="62" y="263"/>
                  </a:moveTo>
                  <a:lnTo>
                    <a:pt x="62" y="263"/>
                  </a:lnTo>
                  <a:lnTo>
                    <a:pt x="62" y="262"/>
                  </a:lnTo>
                  <a:lnTo>
                    <a:pt x="62" y="262"/>
                  </a:lnTo>
                  <a:lnTo>
                    <a:pt x="62" y="263"/>
                  </a:lnTo>
                  <a:lnTo>
                    <a:pt x="62" y="263"/>
                  </a:lnTo>
                  <a:close/>
                  <a:moveTo>
                    <a:pt x="67" y="262"/>
                  </a:moveTo>
                  <a:lnTo>
                    <a:pt x="67" y="263"/>
                  </a:lnTo>
                  <a:lnTo>
                    <a:pt x="67" y="262"/>
                  </a:lnTo>
                  <a:close/>
                  <a:moveTo>
                    <a:pt x="66" y="262"/>
                  </a:moveTo>
                  <a:lnTo>
                    <a:pt x="65" y="263"/>
                  </a:lnTo>
                  <a:lnTo>
                    <a:pt x="65" y="262"/>
                  </a:lnTo>
                  <a:lnTo>
                    <a:pt x="66" y="262"/>
                  </a:lnTo>
                  <a:close/>
                  <a:moveTo>
                    <a:pt x="62" y="262"/>
                  </a:moveTo>
                  <a:lnTo>
                    <a:pt x="62" y="262"/>
                  </a:lnTo>
                  <a:lnTo>
                    <a:pt x="62" y="262"/>
                  </a:lnTo>
                  <a:close/>
                  <a:moveTo>
                    <a:pt x="62" y="262"/>
                  </a:moveTo>
                  <a:lnTo>
                    <a:pt x="62" y="262"/>
                  </a:lnTo>
                  <a:lnTo>
                    <a:pt x="62" y="262"/>
                  </a:lnTo>
                  <a:close/>
                  <a:moveTo>
                    <a:pt x="67" y="262"/>
                  </a:moveTo>
                  <a:lnTo>
                    <a:pt x="67" y="262"/>
                  </a:lnTo>
                  <a:lnTo>
                    <a:pt x="67" y="262"/>
                  </a:lnTo>
                  <a:close/>
                  <a:moveTo>
                    <a:pt x="70" y="262"/>
                  </a:moveTo>
                  <a:lnTo>
                    <a:pt x="71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close/>
                  <a:moveTo>
                    <a:pt x="66" y="262"/>
                  </a:moveTo>
                  <a:lnTo>
                    <a:pt x="66" y="262"/>
                  </a:lnTo>
                  <a:lnTo>
                    <a:pt x="67" y="262"/>
                  </a:lnTo>
                  <a:lnTo>
                    <a:pt x="66" y="262"/>
                  </a:lnTo>
                  <a:lnTo>
                    <a:pt x="66" y="262"/>
                  </a:lnTo>
                  <a:close/>
                  <a:moveTo>
                    <a:pt x="70" y="262"/>
                  </a:move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close/>
                  <a:moveTo>
                    <a:pt x="70" y="262"/>
                  </a:moveTo>
                  <a:lnTo>
                    <a:pt x="70" y="262"/>
                  </a:lnTo>
                  <a:lnTo>
                    <a:pt x="70" y="262"/>
                  </a:lnTo>
                  <a:close/>
                  <a:moveTo>
                    <a:pt x="66" y="262"/>
                  </a:moveTo>
                  <a:lnTo>
                    <a:pt x="66" y="262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6" y="263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6" y="262"/>
                  </a:lnTo>
                  <a:close/>
                  <a:moveTo>
                    <a:pt x="67" y="262"/>
                  </a:moveTo>
                  <a:lnTo>
                    <a:pt x="67" y="262"/>
                  </a:lnTo>
                  <a:lnTo>
                    <a:pt x="67" y="262"/>
                  </a:lnTo>
                  <a:lnTo>
                    <a:pt x="67" y="262"/>
                  </a:lnTo>
                  <a:lnTo>
                    <a:pt x="67" y="262"/>
                  </a:lnTo>
                  <a:lnTo>
                    <a:pt x="66" y="262"/>
                  </a:lnTo>
                  <a:lnTo>
                    <a:pt x="67" y="262"/>
                  </a:lnTo>
                  <a:lnTo>
                    <a:pt x="66" y="262"/>
                  </a:lnTo>
                  <a:lnTo>
                    <a:pt x="67" y="262"/>
                  </a:lnTo>
                  <a:lnTo>
                    <a:pt x="66" y="262"/>
                  </a:lnTo>
                  <a:lnTo>
                    <a:pt x="67" y="262"/>
                  </a:lnTo>
                  <a:lnTo>
                    <a:pt x="66" y="262"/>
                  </a:lnTo>
                  <a:lnTo>
                    <a:pt x="67" y="262"/>
                  </a:lnTo>
                  <a:lnTo>
                    <a:pt x="66" y="262"/>
                  </a:lnTo>
                  <a:lnTo>
                    <a:pt x="67" y="262"/>
                  </a:lnTo>
                  <a:lnTo>
                    <a:pt x="66" y="262"/>
                  </a:lnTo>
                  <a:lnTo>
                    <a:pt x="67" y="262"/>
                  </a:lnTo>
                  <a:close/>
                  <a:moveTo>
                    <a:pt x="63" y="262"/>
                  </a:moveTo>
                  <a:lnTo>
                    <a:pt x="63" y="262"/>
                  </a:lnTo>
                  <a:lnTo>
                    <a:pt x="63" y="262"/>
                  </a:lnTo>
                  <a:close/>
                  <a:moveTo>
                    <a:pt x="67" y="262"/>
                  </a:moveTo>
                  <a:lnTo>
                    <a:pt x="67" y="261"/>
                  </a:lnTo>
                  <a:lnTo>
                    <a:pt x="67" y="262"/>
                  </a:lnTo>
                  <a:close/>
                  <a:moveTo>
                    <a:pt x="567" y="261"/>
                  </a:moveTo>
                  <a:lnTo>
                    <a:pt x="567" y="262"/>
                  </a:lnTo>
                  <a:lnTo>
                    <a:pt x="566" y="262"/>
                  </a:lnTo>
                  <a:lnTo>
                    <a:pt x="567" y="262"/>
                  </a:lnTo>
                  <a:lnTo>
                    <a:pt x="566" y="262"/>
                  </a:lnTo>
                  <a:lnTo>
                    <a:pt x="567" y="261"/>
                  </a:lnTo>
                  <a:close/>
                  <a:moveTo>
                    <a:pt x="67" y="262"/>
                  </a:moveTo>
                  <a:lnTo>
                    <a:pt x="67" y="261"/>
                  </a:lnTo>
                  <a:lnTo>
                    <a:pt x="67" y="262"/>
                  </a:lnTo>
                  <a:lnTo>
                    <a:pt x="67" y="261"/>
                  </a:lnTo>
                  <a:lnTo>
                    <a:pt x="67" y="262"/>
                  </a:lnTo>
                  <a:close/>
                  <a:moveTo>
                    <a:pt x="65" y="262"/>
                  </a:moveTo>
                  <a:lnTo>
                    <a:pt x="65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5" y="263"/>
                  </a:lnTo>
                  <a:lnTo>
                    <a:pt x="65" y="263"/>
                  </a:lnTo>
                  <a:lnTo>
                    <a:pt x="65" y="263"/>
                  </a:lnTo>
                  <a:lnTo>
                    <a:pt x="65" y="263"/>
                  </a:lnTo>
                  <a:lnTo>
                    <a:pt x="66" y="263"/>
                  </a:lnTo>
                  <a:lnTo>
                    <a:pt x="66" y="264"/>
                  </a:lnTo>
                  <a:lnTo>
                    <a:pt x="66" y="263"/>
                  </a:lnTo>
                  <a:lnTo>
                    <a:pt x="66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4" y="264"/>
                  </a:lnTo>
                  <a:lnTo>
                    <a:pt x="63" y="264"/>
                  </a:lnTo>
                  <a:lnTo>
                    <a:pt x="63" y="264"/>
                  </a:lnTo>
                  <a:lnTo>
                    <a:pt x="63" y="263"/>
                  </a:lnTo>
                  <a:lnTo>
                    <a:pt x="63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2" y="264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3" y="263"/>
                  </a:lnTo>
                  <a:lnTo>
                    <a:pt x="62" y="263"/>
                  </a:lnTo>
                  <a:lnTo>
                    <a:pt x="63" y="263"/>
                  </a:lnTo>
                  <a:lnTo>
                    <a:pt x="62" y="263"/>
                  </a:lnTo>
                  <a:lnTo>
                    <a:pt x="63" y="263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3" y="262"/>
                  </a:lnTo>
                  <a:lnTo>
                    <a:pt x="63" y="263"/>
                  </a:lnTo>
                  <a:lnTo>
                    <a:pt x="64" y="263"/>
                  </a:lnTo>
                  <a:lnTo>
                    <a:pt x="64" y="262"/>
                  </a:lnTo>
                  <a:lnTo>
                    <a:pt x="63" y="262"/>
                  </a:lnTo>
                  <a:lnTo>
                    <a:pt x="63" y="263"/>
                  </a:lnTo>
                  <a:lnTo>
                    <a:pt x="63" y="262"/>
                  </a:lnTo>
                  <a:lnTo>
                    <a:pt x="64" y="262"/>
                  </a:lnTo>
                  <a:lnTo>
                    <a:pt x="65" y="262"/>
                  </a:lnTo>
                  <a:lnTo>
                    <a:pt x="64" y="262"/>
                  </a:lnTo>
                  <a:lnTo>
                    <a:pt x="65" y="263"/>
                  </a:lnTo>
                  <a:lnTo>
                    <a:pt x="65" y="262"/>
                  </a:lnTo>
                  <a:lnTo>
                    <a:pt x="65" y="263"/>
                  </a:lnTo>
                  <a:lnTo>
                    <a:pt x="65" y="262"/>
                  </a:lnTo>
                  <a:lnTo>
                    <a:pt x="64" y="262"/>
                  </a:lnTo>
                  <a:lnTo>
                    <a:pt x="64" y="262"/>
                  </a:lnTo>
                  <a:lnTo>
                    <a:pt x="63" y="262"/>
                  </a:lnTo>
                  <a:lnTo>
                    <a:pt x="64" y="262"/>
                  </a:lnTo>
                  <a:lnTo>
                    <a:pt x="64" y="262"/>
                  </a:lnTo>
                  <a:lnTo>
                    <a:pt x="64" y="262"/>
                  </a:lnTo>
                  <a:lnTo>
                    <a:pt x="64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4" y="262"/>
                  </a:lnTo>
                  <a:lnTo>
                    <a:pt x="65" y="262"/>
                  </a:lnTo>
                  <a:lnTo>
                    <a:pt x="64" y="262"/>
                  </a:lnTo>
                  <a:lnTo>
                    <a:pt x="65" y="262"/>
                  </a:lnTo>
                  <a:lnTo>
                    <a:pt x="65" y="261"/>
                  </a:lnTo>
                  <a:lnTo>
                    <a:pt x="64" y="261"/>
                  </a:lnTo>
                  <a:lnTo>
                    <a:pt x="65" y="261"/>
                  </a:lnTo>
                  <a:lnTo>
                    <a:pt x="65" y="262"/>
                  </a:lnTo>
                  <a:close/>
                  <a:moveTo>
                    <a:pt x="67" y="262"/>
                  </a:moveTo>
                  <a:lnTo>
                    <a:pt x="66" y="262"/>
                  </a:lnTo>
                  <a:lnTo>
                    <a:pt x="66" y="261"/>
                  </a:lnTo>
                  <a:lnTo>
                    <a:pt x="67" y="261"/>
                  </a:lnTo>
                  <a:lnTo>
                    <a:pt x="67" y="262"/>
                  </a:lnTo>
                  <a:close/>
                  <a:moveTo>
                    <a:pt x="67" y="261"/>
                  </a:moveTo>
                  <a:lnTo>
                    <a:pt x="68" y="262"/>
                  </a:lnTo>
                  <a:lnTo>
                    <a:pt x="67" y="262"/>
                  </a:lnTo>
                  <a:lnTo>
                    <a:pt x="67" y="261"/>
                  </a:lnTo>
                  <a:lnTo>
                    <a:pt x="67" y="262"/>
                  </a:lnTo>
                  <a:lnTo>
                    <a:pt x="67" y="261"/>
                  </a:lnTo>
                  <a:lnTo>
                    <a:pt x="67" y="262"/>
                  </a:lnTo>
                  <a:lnTo>
                    <a:pt x="67" y="261"/>
                  </a:lnTo>
                  <a:close/>
                  <a:moveTo>
                    <a:pt x="67" y="261"/>
                  </a:moveTo>
                  <a:lnTo>
                    <a:pt x="67" y="261"/>
                  </a:lnTo>
                  <a:lnTo>
                    <a:pt x="67" y="261"/>
                  </a:lnTo>
                  <a:close/>
                  <a:moveTo>
                    <a:pt x="68" y="261"/>
                  </a:moveTo>
                  <a:lnTo>
                    <a:pt x="68" y="262"/>
                  </a:lnTo>
                  <a:lnTo>
                    <a:pt x="68" y="261"/>
                  </a:lnTo>
                  <a:lnTo>
                    <a:pt x="67" y="261"/>
                  </a:lnTo>
                  <a:lnTo>
                    <a:pt x="68" y="261"/>
                  </a:lnTo>
                  <a:close/>
                  <a:moveTo>
                    <a:pt x="68" y="263"/>
                  </a:moveTo>
                  <a:lnTo>
                    <a:pt x="68" y="262"/>
                  </a:lnTo>
                  <a:lnTo>
                    <a:pt x="67" y="262"/>
                  </a:lnTo>
                  <a:lnTo>
                    <a:pt x="68" y="262"/>
                  </a:lnTo>
                  <a:lnTo>
                    <a:pt x="67" y="262"/>
                  </a:lnTo>
                  <a:lnTo>
                    <a:pt x="67" y="263"/>
                  </a:lnTo>
                  <a:lnTo>
                    <a:pt x="68" y="263"/>
                  </a:lnTo>
                  <a:lnTo>
                    <a:pt x="67" y="263"/>
                  </a:lnTo>
                  <a:lnTo>
                    <a:pt x="67" y="262"/>
                  </a:lnTo>
                  <a:lnTo>
                    <a:pt x="67" y="262"/>
                  </a:lnTo>
                  <a:lnTo>
                    <a:pt x="67" y="262"/>
                  </a:lnTo>
                  <a:lnTo>
                    <a:pt x="67" y="262"/>
                  </a:lnTo>
                  <a:lnTo>
                    <a:pt x="68" y="262"/>
                  </a:lnTo>
                  <a:lnTo>
                    <a:pt x="68" y="261"/>
                  </a:lnTo>
                  <a:lnTo>
                    <a:pt x="68" y="262"/>
                  </a:lnTo>
                  <a:lnTo>
                    <a:pt x="68" y="261"/>
                  </a:lnTo>
                  <a:lnTo>
                    <a:pt x="69" y="261"/>
                  </a:lnTo>
                  <a:lnTo>
                    <a:pt x="68" y="261"/>
                  </a:lnTo>
                  <a:lnTo>
                    <a:pt x="69" y="261"/>
                  </a:lnTo>
                  <a:lnTo>
                    <a:pt x="68" y="261"/>
                  </a:lnTo>
                  <a:lnTo>
                    <a:pt x="69" y="261"/>
                  </a:lnTo>
                  <a:lnTo>
                    <a:pt x="68" y="262"/>
                  </a:lnTo>
                  <a:lnTo>
                    <a:pt x="69" y="262"/>
                  </a:lnTo>
                  <a:lnTo>
                    <a:pt x="68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8" y="262"/>
                  </a:lnTo>
                  <a:lnTo>
                    <a:pt x="69" y="262"/>
                  </a:lnTo>
                  <a:lnTo>
                    <a:pt x="68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8" y="262"/>
                  </a:lnTo>
                  <a:lnTo>
                    <a:pt x="69" y="262"/>
                  </a:lnTo>
                  <a:lnTo>
                    <a:pt x="68" y="262"/>
                  </a:lnTo>
                  <a:lnTo>
                    <a:pt x="68" y="263"/>
                  </a:lnTo>
                  <a:lnTo>
                    <a:pt x="68" y="262"/>
                  </a:lnTo>
                  <a:lnTo>
                    <a:pt x="69" y="262"/>
                  </a:lnTo>
                  <a:lnTo>
                    <a:pt x="69" y="263"/>
                  </a:lnTo>
                  <a:lnTo>
                    <a:pt x="69" y="262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2"/>
                  </a:lnTo>
                  <a:lnTo>
                    <a:pt x="69" y="263"/>
                  </a:lnTo>
                  <a:lnTo>
                    <a:pt x="69" y="262"/>
                  </a:lnTo>
                  <a:lnTo>
                    <a:pt x="69" y="263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70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70" y="262"/>
                  </a:lnTo>
                  <a:lnTo>
                    <a:pt x="69" y="262"/>
                  </a:lnTo>
                  <a:lnTo>
                    <a:pt x="70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8" y="263"/>
                  </a:lnTo>
                  <a:lnTo>
                    <a:pt x="69" y="263"/>
                  </a:lnTo>
                  <a:lnTo>
                    <a:pt x="68" y="263"/>
                  </a:lnTo>
                  <a:lnTo>
                    <a:pt x="69" y="263"/>
                  </a:lnTo>
                  <a:lnTo>
                    <a:pt x="68" y="263"/>
                  </a:lnTo>
                  <a:close/>
                  <a:moveTo>
                    <a:pt x="70" y="261"/>
                  </a:moveTo>
                  <a:lnTo>
                    <a:pt x="69" y="261"/>
                  </a:lnTo>
                  <a:lnTo>
                    <a:pt x="69" y="262"/>
                  </a:lnTo>
                  <a:lnTo>
                    <a:pt x="69" y="261"/>
                  </a:lnTo>
                  <a:lnTo>
                    <a:pt x="69" y="262"/>
                  </a:lnTo>
                  <a:lnTo>
                    <a:pt x="69" y="261"/>
                  </a:lnTo>
                  <a:lnTo>
                    <a:pt x="69" y="262"/>
                  </a:lnTo>
                  <a:lnTo>
                    <a:pt x="69" y="261"/>
                  </a:lnTo>
                  <a:lnTo>
                    <a:pt x="69" y="262"/>
                  </a:lnTo>
                  <a:lnTo>
                    <a:pt x="70" y="261"/>
                  </a:lnTo>
                  <a:lnTo>
                    <a:pt x="69" y="261"/>
                  </a:lnTo>
                  <a:lnTo>
                    <a:pt x="70" y="261"/>
                  </a:lnTo>
                  <a:lnTo>
                    <a:pt x="69" y="261"/>
                  </a:lnTo>
                  <a:lnTo>
                    <a:pt x="70" y="261"/>
                  </a:lnTo>
                  <a:lnTo>
                    <a:pt x="70" y="262"/>
                  </a:lnTo>
                  <a:lnTo>
                    <a:pt x="70" y="261"/>
                  </a:lnTo>
                  <a:lnTo>
                    <a:pt x="70" y="262"/>
                  </a:lnTo>
                  <a:lnTo>
                    <a:pt x="69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69" y="262"/>
                  </a:lnTo>
                  <a:lnTo>
                    <a:pt x="70" y="262"/>
                  </a:lnTo>
                  <a:lnTo>
                    <a:pt x="69" y="262"/>
                  </a:lnTo>
                  <a:lnTo>
                    <a:pt x="69" y="261"/>
                  </a:lnTo>
                  <a:lnTo>
                    <a:pt x="70" y="261"/>
                  </a:lnTo>
                  <a:close/>
                  <a:moveTo>
                    <a:pt x="63" y="262"/>
                  </a:moveTo>
                  <a:lnTo>
                    <a:pt x="63" y="261"/>
                  </a:lnTo>
                  <a:lnTo>
                    <a:pt x="63" y="262"/>
                  </a:lnTo>
                  <a:close/>
                  <a:moveTo>
                    <a:pt x="69" y="260"/>
                  </a:moveTo>
                  <a:lnTo>
                    <a:pt x="69" y="261"/>
                  </a:lnTo>
                  <a:lnTo>
                    <a:pt x="70" y="261"/>
                  </a:lnTo>
                  <a:lnTo>
                    <a:pt x="70" y="260"/>
                  </a:lnTo>
                  <a:lnTo>
                    <a:pt x="69" y="260"/>
                  </a:lnTo>
                  <a:lnTo>
                    <a:pt x="70" y="260"/>
                  </a:lnTo>
                  <a:lnTo>
                    <a:pt x="70" y="261"/>
                  </a:lnTo>
                  <a:lnTo>
                    <a:pt x="69" y="261"/>
                  </a:lnTo>
                  <a:lnTo>
                    <a:pt x="69" y="260"/>
                  </a:lnTo>
                  <a:lnTo>
                    <a:pt x="69" y="261"/>
                  </a:lnTo>
                  <a:lnTo>
                    <a:pt x="69" y="260"/>
                  </a:lnTo>
                  <a:close/>
                  <a:moveTo>
                    <a:pt x="70" y="261"/>
                  </a:moveTo>
                  <a:lnTo>
                    <a:pt x="70" y="260"/>
                  </a:lnTo>
                  <a:lnTo>
                    <a:pt x="70" y="261"/>
                  </a:lnTo>
                  <a:lnTo>
                    <a:pt x="70" y="260"/>
                  </a:lnTo>
                  <a:lnTo>
                    <a:pt x="70" y="261"/>
                  </a:lnTo>
                  <a:close/>
                  <a:moveTo>
                    <a:pt x="67" y="260"/>
                  </a:moveTo>
                  <a:lnTo>
                    <a:pt x="67" y="261"/>
                  </a:lnTo>
                  <a:lnTo>
                    <a:pt x="68" y="261"/>
                  </a:lnTo>
                  <a:lnTo>
                    <a:pt x="67" y="261"/>
                  </a:lnTo>
                  <a:lnTo>
                    <a:pt x="68" y="261"/>
                  </a:lnTo>
                  <a:lnTo>
                    <a:pt x="68" y="260"/>
                  </a:lnTo>
                  <a:lnTo>
                    <a:pt x="68" y="261"/>
                  </a:lnTo>
                  <a:lnTo>
                    <a:pt x="68" y="260"/>
                  </a:lnTo>
                  <a:lnTo>
                    <a:pt x="68" y="261"/>
                  </a:lnTo>
                  <a:lnTo>
                    <a:pt x="67" y="261"/>
                  </a:lnTo>
                  <a:lnTo>
                    <a:pt x="68" y="261"/>
                  </a:lnTo>
                  <a:lnTo>
                    <a:pt x="67" y="261"/>
                  </a:lnTo>
                  <a:lnTo>
                    <a:pt x="67" y="260"/>
                  </a:lnTo>
                  <a:close/>
                  <a:moveTo>
                    <a:pt x="68" y="260"/>
                  </a:moveTo>
                  <a:lnTo>
                    <a:pt x="67" y="260"/>
                  </a:lnTo>
                  <a:lnTo>
                    <a:pt x="68" y="260"/>
                  </a:lnTo>
                  <a:close/>
                  <a:moveTo>
                    <a:pt x="68" y="260"/>
                  </a:moveTo>
                  <a:lnTo>
                    <a:pt x="68" y="260"/>
                  </a:lnTo>
                  <a:lnTo>
                    <a:pt x="68" y="260"/>
                  </a:lnTo>
                  <a:lnTo>
                    <a:pt x="68" y="260"/>
                  </a:lnTo>
                  <a:lnTo>
                    <a:pt x="69" y="260"/>
                  </a:lnTo>
                  <a:lnTo>
                    <a:pt x="68" y="260"/>
                  </a:lnTo>
                  <a:lnTo>
                    <a:pt x="69" y="260"/>
                  </a:lnTo>
                  <a:lnTo>
                    <a:pt x="68" y="260"/>
                  </a:lnTo>
                  <a:lnTo>
                    <a:pt x="68" y="261"/>
                  </a:lnTo>
                  <a:lnTo>
                    <a:pt x="68" y="260"/>
                  </a:lnTo>
                  <a:lnTo>
                    <a:pt x="68" y="261"/>
                  </a:lnTo>
                  <a:lnTo>
                    <a:pt x="68" y="260"/>
                  </a:lnTo>
                  <a:lnTo>
                    <a:pt x="67" y="260"/>
                  </a:lnTo>
                  <a:lnTo>
                    <a:pt x="67" y="260"/>
                  </a:lnTo>
                  <a:lnTo>
                    <a:pt x="68" y="260"/>
                  </a:lnTo>
                  <a:lnTo>
                    <a:pt x="68" y="260"/>
                  </a:lnTo>
                  <a:lnTo>
                    <a:pt x="67" y="260"/>
                  </a:lnTo>
                  <a:lnTo>
                    <a:pt x="68" y="260"/>
                  </a:lnTo>
                  <a:lnTo>
                    <a:pt x="68" y="260"/>
                  </a:lnTo>
                  <a:lnTo>
                    <a:pt x="68" y="260"/>
                  </a:lnTo>
                  <a:lnTo>
                    <a:pt x="68" y="260"/>
                  </a:lnTo>
                  <a:lnTo>
                    <a:pt x="68" y="260"/>
                  </a:lnTo>
                  <a:lnTo>
                    <a:pt x="69" y="260"/>
                  </a:lnTo>
                  <a:lnTo>
                    <a:pt x="68" y="260"/>
                  </a:lnTo>
                  <a:lnTo>
                    <a:pt x="69" y="260"/>
                  </a:lnTo>
                  <a:lnTo>
                    <a:pt x="68" y="260"/>
                  </a:lnTo>
                  <a:close/>
                  <a:moveTo>
                    <a:pt x="63" y="260"/>
                  </a:moveTo>
                  <a:lnTo>
                    <a:pt x="63" y="260"/>
                  </a:lnTo>
                  <a:lnTo>
                    <a:pt x="64" y="260"/>
                  </a:lnTo>
                  <a:lnTo>
                    <a:pt x="64" y="260"/>
                  </a:lnTo>
                  <a:lnTo>
                    <a:pt x="63" y="260"/>
                  </a:lnTo>
                  <a:lnTo>
                    <a:pt x="64" y="260"/>
                  </a:lnTo>
                  <a:lnTo>
                    <a:pt x="63" y="260"/>
                  </a:lnTo>
                  <a:lnTo>
                    <a:pt x="64" y="260"/>
                  </a:lnTo>
                  <a:lnTo>
                    <a:pt x="63" y="260"/>
                  </a:lnTo>
                  <a:close/>
                  <a:moveTo>
                    <a:pt x="70" y="260"/>
                  </a:moveTo>
                  <a:lnTo>
                    <a:pt x="71" y="260"/>
                  </a:lnTo>
                  <a:lnTo>
                    <a:pt x="70" y="260"/>
                  </a:lnTo>
                  <a:close/>
                  <a:moveTo>
                    <a:pt x="71" y="260"/>
                  </a:moveTo>
                  <a:lnTo>
                    <a:pt x="71" y="259"/>
                  </a:lnTo>
                  <a:lnTo>
                    <a:pt x="71" y="260"/>
                  </a:lnTo>
                  <a:close/>
                  <a:moveTo>
                    <a:pt x="69" y="259"/>
                  </a:moveTo>
                  <a:lnTo>
                    <a:pt x="69" y="260"/>
                  </a:lnTo>
                  <a:lnTo>
                    <a:pt x="69" y="259"/>
                  </a:lnTo>
                  <a:close/>
                  <a:moveTo>
                    <a:pt x="66" y="260"/>
                  </a:moveTo>
                  <a:lnTo>
                    <a:pt x="66" y="260"/>
                  </a:lnTo>
                  <a:lnTo>
                    <a:pt x="66" y="260"/>
                  </a:lnTo>
                  <a:lnTo>
                    <a:pt x="66" y="260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60"/>
                  </a:lnTo>
                  <a:lnTo>
                    <a:pt x="66" y="260"/>
                  </a:lnTo>
                  <a:close/>
                  <a:moveTo>
                    <a:pt x="69" y="260"/>
                  </a:move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1"/>
                  </a:lnTo>
                  <a:lnTo>
                    <a:pt x="69" y="260"/>
                  </a:lnTo>
                  <a:lnTo>
                    <a:pt x="69" y="261"/>
                  </a:lnTo>
                  <a:lnTo>
                    <a:pt x="69" y="260"/>
                  </a:lnTo>
                  <a:lnTo>
                    <a:pt x="69" y="261"/>
                  </a:lnTo>
                  <a:lnTo>
                    <a:pt x="69" y="261"/>
                  </a:lnTo>
                  <a:lnTo>
                    <a:pt x="69" y="261"/>
                  </a:lnTo>
                  <a:lnTo>
                    <a:pt x="69" y="261"/>
                  </a:lnTo>
                  <a:lnTo>
                    <a:pt x="69" y="261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1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70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1"/>
                  </a:lnTo>
                  <a:lnTo>
                    <a:pt x="69" y="261"/>
                  </a:lnTo>
                  <a:lnTo>
                    <a:pt x="69" y="261"/>
                  </a:lnTo>
                  <a:lnTo>
                    <a:pt x="69" y="261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1"/>
                  </a:lnTo>
                  <a:lnTo>
                    <a:pt x="68" y="261"/>
                  </a:lnTo>
                  <a:lnTo>
                    <a:pt x="69" y="260"/>
                  </a:lnTo>
                  <a:lnTo>
                    <a:pt x="69" y="261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59"/>
                  </a:lnTo>
                  <a:lnTo>
                    <a:pt x="69" y="260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60"/>
                  </a:lnTo>
                  <a:lnTo>
                    <a:pt x="69" y="260"/>
                  </a:lnTo>
                  <a:close/>
                  <a:moveTo>
                    <a:pt x="66" y="260"/>
                  </a:moveTo>
                  <a:lnTo>
                    <a:pt x="66" y="259"/>
                  </a:lnTo>
                  <a:lnTo>
                    <a:pt x="66" y="260"/>
                  </a:lnTo>
                  <a:lnTo>
                    <a:pt x="66" y="259"/>
                  </a:lnTo>
                  <a:lnTo>
                    <a:pt x="66" y="260"/>
                  </a:lnTo>
                  <a:lnTo>
                    <a:pt x="66" y="259"/>
                  </a:lnTo>
                  <a:lnTo>
                    <a:pt x="67" y="259"/>
                  </a:lnTo>
                  <a:lnTo>
                    <a:pt x="66" y="259"/>
                  </a:lnTo>
                  <a:lnTo>
                    <a:pt x="66" y="260"/>
                  </a:lnTo>
                  <a:lnTo>
                    <a:pt x="66" y="259"/>
                  </a:lnTo>
                  <a:lnTo>
                    <a:pt x="66" y="260"/>
                  </a:lnTo>
                  <a:lnTo>
                    <a:pt x="67" y="260"/>
                  </a:lnTo>
                  <a:lnTo>
                    <a:pt x="66" y="260"/>
                  </a:lnTo>
                  <a:lnTo>
                    <a:pt x="66" y="259"/>
                  </a:lnTo>
                  <a:lnTo>
                    <a:pt x="66" y="260"/>
                  </a:lnTo>
                  <a:lnTo>
                    <a:pt x="66" y="260"/>
                  </a:lnTo>
                  <a:lnTo>
                    <a:pt x="66" y="260"/>
                  </a:lnTo>
                  <a:lnTo>
                    <a:pt x="66" y="260"/>
                  </a:lnTo>
                  <a:lnTo>
                    <a:pt x="66" y="260"/>
                  </a:lnTo>
                  <a:close/>
                  <a:moveTo>
                    <a:pt x="69" y="259"/>
                  </a:move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8" y="260"/>
                  </a:lnTo>
                  <a:lnTo>
                    <a:pt x="69" y="260"/>
                  </a:lnTo>
                  <a:lnTo>
                    <a:pt x="68" y="260"/>
                  </a:lnTo>
                  <a:lnTo>
                    <a:pt x="69" y="260"/>
                  </a:lnTo>
                  <a:lnTo>
                    <a:pt x="69" y="259"/>
                  </a:lnTo>
                  <a:lnTo>
                    <a:pt x="68" y="259"/>
                  </a:lnTo>
                  <a:lnTo>
                    <a:pt x="69" y="259"/>
                  </a:lnTo>
                  <a:lnTo>
                    <a:pt x="68" y="259"/>
                  </a:lnTo>
                  <a:lnTo>
                    <a:pt x="69" y="259"/>
                  </a:lnTo>
                  <a:close/>
                  <a:moveTo>
                    <a:pt x="65" y="260"/>
                  </a:moveTo>
                  <a:lnTo>
                    <a:pt x="65" y="259"/>
                  </a:lnTo>
                  <a:lnTo>
                    <a:pt x="66" y="259"/>
                  </a:lnTo>
                  <a:lnTo>
                    <a:pt x="65" y="259"/>
                  </a:lnTo>
                  <a:lnTo>
                    <a:pt x="66" y="259"/>
                  </a:lnTo>
                  <a:lnTo>
                    <a:pt x="65" y="259"/>
                  </a:lnTo>
                  <a:lnTo>
                    <a:pt x="65" y="260"/>
                  </a:lnTo>
                  <a:lnTo>
                    <a:pt x="66" y="260"/>
                  </a:lnTo>
                  <a:lnTo>
                    <a:pt x="65" y="260"/>
                  </a:lnTo>
                  <a:close/>
                  <a:moveTo>
                    <a:pt x="66" y="259"/>
                  </a:moveTo>
                  <a:lnTo>
                    <a:pt x="66" y="259"/>
                  </a:lnTo>
                  <a:lnTo>
                    <a:pt x="66" y="259"/>
                  </a:lnTo>
                  <a:close/>
                  <a:moveTo>
                    <a:pt x="64" y="259"/>
                  </a:moveTo>
                  <a:lnTo>
                    <a:pt x="64" y="259"/>
                  </a:lnTo>
                  <a:lnTo>
                    <a:pt x="64" y="259"/>
                  </a:lnTo>
                  <a:close/>
                  <a:moveTo>
                    <a:pt x="69" y="259"/>
                  </a:moveTo>
                  <a:lnTo>
                    <a:pt x="69" y="259"/>
                  </a:lnTo>
                  <a:lnTo>
                    <a:pt x="69" y="259"/>
                  </a:lnTo>
                  <a:close/>
                  <a:moveTo>
                    <a:pt x="64" y="259"/>
                  </a:moveTo>
                  <a:lnTo>
                    <a:pt x="64" y="259"/>
                  </a:lnTo>
                  <a:lnTo>
                    <a:pt x="65" y="259"/>
                  </a:lnTo>
                  <a:lnTo>
                    <a:pt x="64" y="259"/>
                  </a:lnTo>
                  <a:lnTo>
                    <a:pt x="64" y="259"/>
                  </a:lnTo>
                  <a:close/>
                  <a:moveTo>
                    <a:pt x="66" y="259"/>
                  </a:move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close/>
                  <a:moveTo>
                    <a:pt x="67" y="259"/>
                  </a:moveTo>
                  <a:lnTo>
                    <a:pt x="67" y="259"/>
                  </a:lnTo>
                  <a:lnTo>
                    <a:pt x="67" y="259"/>
                  </a:lnTo>
                  <a:close/>
                  <a:moveTo>
                    <a:pt x="69" y="259"/>
                  </a:moveTo>
                  <a:lnTo>
                    <a:pt x="69" y="259"/>
                  </a:lnTo>
                  <a:lnTo>
                    <a:pt x="69" y="259"/>
                  </a:lnTo>
                  <a:lnTo>
                    <a:pt x="70" y="259"/>
                  </a:lnTo>
                  <a:lnTo>
                    <a:pt x="69" y="259"/>
                  </a:lnTo>
                  <a:lnTo>
                    <a:pt x="69" y="259"/>
                  </a:lnTo>
                  <a:close/>
                  <a:moveTo>
                    <a:pt x="69" y="259"/>
                  </a:move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close/>
                  <a:moveTo>
                    <a:pt x="561" y="259"/>
                  </a:moveTo>
                  <a:lnTo>
                    <a:pt x="562" y="259"/>
                  </a:lnTo>
                  <a:lnTo>
                    <a:pt x="562" y="260"/>
                  </a:lnTo>
                  <a:lnTo>
                    <a:pt x="563" y="260"/>
                  </a:lnTo>
                  <a:lnTo>
                    <a:pt x="562" y="260"/>
                  </a:lnTo>
                  <a:lnTo>
                    <a:pt x="561" y="260"/>
                  </a:lnTo>
                  <a:lnTo>
                    <a:pt x="561" y="259"/>
                  </a:lnTo>
                  <a:lnTo>
                    <a:pt x="560" y="259"/>
                  </a:lnTo>
                  <a:lnTo>
                    <a:pt x="561" y="259"/>
                  </a:lnTo>
                  <a:lnTo>
                    <a:pt x="560" y="259"/>
                  </a:lnTo>
                  <a:lnTo>
                    <a:pt x="561" y="259"/>
                  </a:lnTo>
                  <a:lnTo>
                    <a:pt x="561" y="259"/>
                  </a:lnTo>
                  <a:close/>
                  <a:moveTo>
                    <a:pt x="69" y="259"/>
                  </a:moveTo>
                  <a:lnTo>
                    <a:pt x="69" y="259"/>
                  </a:lnTo>
                  <a:lnTo>
                    <a:pt x="69" y="259"/>
                  </a:lnTo>
                  <a:close/>
                  <a:moveTo>
                    <a:pt x="73" y="258"/>
                  </a:moveTo>
                  <a:lnTo>
                    <a:pt x="73" y="259"/>
                  </a:lnTo>
                  <a:lnTo>
                    <a:pt x="73" y="258"/>
                  </a:lnTo>
                  <a:close/>
                  <a:moveTo>
                    <a:pt x="70" y="259"/>
                  </a:moveTo>
                  <a:lnTo>
                    <a:pt x="70" y="259"/>
                  </a:lnTo>
                  <a:lnTo>
                    <a:pt x="70" y="259"/>
                  </a:lnTo>
                  <a:lnTo>
                    <a:pt x="70" y="260"/>
                  </a:lnTo>
                  <a:lnTo>
                    <a:pt x="70" y="260"/>
                  </a:lnTo>
                  <a:lnTo>
                    <a:pt x="70" y="260"/>
                  </a:lnTo>
                  <a:lnTo>
                    <a:pt x="70" y="261"/>
                  </a:lnTo>
                  <a:lnTo>
                    <a:pt x="70" y="260"/>
                  </a:lnTo>
                  <a:lnTo>
                    <a:pt x="69" y="260"/>
                  </a:lnTo>
                  <a:lnTo>
                    <a:pt x="70" y="260"/>
                  </a:lnTo>
                  <a:lnTo>
                    <a:pt x="69" y="260"/>
                  </a:lnTo>
                  <a:lnTo>
                    <a:pt x="70" y="260"/>
                  </a:lnTo>
                  <a:lnTo>
                    <a:pt x="69" y="259"/>
                  </a:lnTo>
                  <a:lnTo>
                    <a:pt x="70" y="259"/>
                  </a:lnTo>
                  <a:lnTo>
                    <a:pt x="69" y="259"/>
                  </a:lnTo>
                  <a:lnTo>
                    <a:pt x="70" y="259"/>
                  </a:lnTo>
                  <a:lnTo>
                    <a:pt x="69" y="259"/>
                  </a:lnTo>
                  <a:lnTo>
                    <a:pt x="70" y="259"/>
                  </a:lnTo>
                  <a:lnTo>
                    <a:pt x="69" y="259"/>
                  </a:lnTo>
                  <a:lnTo>
                    <a:pt x="70" y="259"/>
                  </a:lnTo>
                  <a:lnTo>
                    <a:pt x="70" y="260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1" y="259"/>
                  </a:lnTo>
                  <a:lnTo>
                    <a:pt x="70" y="259"/>
                  </a:lnTo>
                  <a:lnTo>
                    <a:pt x="71" y="259"/>
                  </a:lnTo>
                  <a:lnTo>
                    <a:pt x="71" y="258"/>
                  </a:lnTo>
                  <a:lnTo>
                    <a:pt x="71" y="259"/>
                  </a:lnTo>
                  <a:lnTo>
                    <a:pt x="71" y="258"/>
                  </a:lnTo>
                  <a:lnTo>
                    <a:pt x="71" y="259"/>
                  </a:lnTo>
                  <a:lnTo>
                    <a:pt x="71" y="258"/>
                  </a:lnTo>
                  <a:lnTo>
                    <a:pt x="71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close/>
                  <a:moveTo>
                    <a:pt x="71" y="259"/>
                  </a:moveTo>
                  <a:lnTo>
                    <a:pt x="71" y="258"/>
                  </a:lnTo>
                  <a:lnTo>
                    <a:pt x="71" y="259"/>
                  </a:lnTo>
                  <a:lnTo>
                    <a:pt x="70" y="259"/>
                  </a:lnTo>
                  <a:lnTo>
                    <a:pt x="71" y="258"/>
                  </a:lnTo>
                  <a:lnTo>
                    <a:pt x="70" y="258"/>
                  </a:lnTo>
                  <a:lnTo>
                    <a:pt x="71" y="258"/>
                  </a:lnTo>
                  <a:lnTo>
                    <a:pt x="71" y="259"/>
                  </a:lnTo>
                  <a:close/>
                  <a:moveTo>
                    <a:pt x="67" y="259"/>
                  </a:moveTo>
                  <a:lnTo>
                    <a:pt x="66" y="259"/>
                  </a:lnTo>
                  <a:lnTo>
                    <a:pt x="66" y="258"/>
                  </a:lnTo>
                  <a:lnTo>
                    <a:pt x="66" y="259"/>
                  </a:lnTo>
                  <a:lnTo>
                    <a:pt x="67" y="259"/>
                  </a:lnTo>
                  <a:close/>
                  <a:moveTo>
                    <a:pt x="70" y="259"/>
                  </a:moveTo>
                  <a:lnTo>
                    <a:pt x="70" y="259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8"/>
                  </a:lnTo>
                  <a:lnTo>
                    <a:pt x="70" y="259"/>
                  </a:lnTo>
                  <a:close/>
                  <a:moveTo>
                    <a:pt x="69" y="258"/>
                  </a:moveTo>
                  <a:lnTo>
                    <a:pt x="69" y="259"/>
                  </a:lnTo>
                  <a:lnTo>
                    <a:pt x="69" y="258"/>
                  </a:lnTo>
                  <a:lnTo>
                    <a:pt x="69" y="259"/>
                  </a:lnTo>
                  <a:lnTo>
                    <a:pt x="69" y="258"/>
                  </a:lnTo>
                  <a:close/>
                  <a:moveTo>
                    <a:pt x="65" y="260"/>
                  </a:moveTo>
                  <a:lnTo>
                    <a:pt x="65" y="259"/>
                  </a:lnTo>
                  <a:lnTo>
                    <a:pt x="65" y="260"/>
                  </a:lnTo>
                  <a:lnTo>
                    <a:pt x="65" y="259"/>
                  </a:lnTo>
                  <a:lnTo>
                    <a:pt x="65" y="260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5" y="259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4" y="260"/>
                  </a:lnTo>
                  <a:lnTo>
                    <a:pt x="64" y="260"/>
                  </a:lnTo>
                  <a:lnTo>
                    <a:pt x="64" y="259"/>
                  </a:lnTo>
                  <a:lnTo>
                    <a:pt x="65" y="259"/>
                  </a:lnTo>
                  <a:lnTo>
                    <a:pt x="64" y="259"/>
                  </a:lnTo>
                  <a:lnTo>
                    <a:pt x="65" y="259"/>
                  </a:lnTo>
                  <a:lnTo>
                    <a:pt x="64" y="259"/>
                  </a:lnTo>
                  <a:lnTo>
                    <a:pt x="65" y="259"/>
                  </a:lnTo>
                  <a:lnTo>
                    <a:pt x="64" y="259"/>
                  </a:lnTo>
                  <a:lnTo>
                    <a:pt x="65" y="259"/>
                  </a:lnTo>
                  <a:lnTo>
                    <a:pt x="64" y="259"/>
                  </a:lnTo>
                  <a:lnTo>
                    <a:pt x="65" y="259"/>
                  </a:lnTo>
                  <a:lnTo>
                    <a:pt x="65" y="260"/>
                  </a:lnTo>
                  <a:lnTo>
                    <a:pt x="64" y="259"/>
                  </a:lnTo>
                  <a:lnTo>
                    <a:pt x="64" y="260"/>
                  </a:lnTo>
                  <a:lnTo>
                    <a:pt x="65" y="260"/>
                  </a:lnTo>
                  <a:lnTo>
                    <a:pt x="65" y="259"/>
                  </a:lnTo>
                  <a:lnTo>
                    <a:pt x="65" y="260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9"/>
                  </a:lnTo>
                  <a:lnTo>
                    <a:pt x="66" y="258"/>
                  </a:lnTo>
                  <a:lnTo>
                    <a:pt x="65" y="259"/>
                  </a:lnTo>
                  <a:lnTo>
                    <a:pt x="66" y="258"/>
                  </a:lnTo>
                  <a:lnTo>
                    <a:pt x="65" y="259"/>
                  </a:lnTo>
                  <a:lnTo>
                    <a:pt x="66" y="258"/>
                  </a:lnTo>
                  <a:lnTo>
                    <a:pt x="65" y="259"/>
                  </a:lnTo>
                  <a:lnTo>
                    <a:pt x="65" y="258"/>
                  </a:lnTo>
                  <a:lnTo>
                    <a:pt x="65" y="259"/>
                  </a:lnTo>
                  <a:lnTo>
                    <a:pt x="65" y="258"/>
                  </a:lnTo>
                  <a:lnTo>
                    <a:pt x="65" y="259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9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5" y="259"/>
                  </a:lnTo>
                  <a:lnTo>
                    <a:pt x="66" y="259"/>
                  </a:lnTo>
                  <a:lnTo>
                    <a:pt x="65" y="259"/>
                  </a:lnTo>
                  <a:lnTo>
                    <a:pt x="66" y="259"/>
                  </a:lnTo>
                  <a:lnTo>
                    <a:pt x="65" y="259"/>
                  </a:lnTo>
                  <a:lnTo>
                    <a:pt x="66" y="259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5" y="259"/>
                  </a:lnTo>
                  <a:lnTo>
                    <a:pt x="65" y="260"/>
                  </a:lnTo>
                  <a:lnTo>
                    <a:pt x="65" y="259"/>
                  </a:lnTo>
                  <a:lnTo>
                    <a:pt x="65" y="260"/>
                  </a:lnTo>
                  <a:close/>
                  <a:moveTo>
                    <a:pt x="67" y="258"/>
                  </a:moveTo>
                  <a:lnTo>
                    <a:pt x="67" y="259"/>
                  </a:lnTo>
                  <a:lnTo>
                    <a:pt x="67" y="259"/>
                  </a:lnTo>
                  <a:lnTo>
                    <a:pt x="67" y="259"/>
                  </a:lnTo>
                  <a:lnTo>
                    <a:pt x="67" y="258"/>
                  </a:lnTo>
                  <a:lnTo>
                    <a:pt x="67" y="259"/>
                  </a:lnTo>
                  <a:lnTo>
                    <a:pt x="67" y="259"/>
                  </a:lnTo>
                  <a:lnTo>
                    <a:pt x="67" y="260"/>
                  </a:lnTo>
                  <a:lnTo>
                    <a:pt x="67" y="259"/>
                  </a:lnTo>
                  <a:lnTo>
                    <a:pt x="67" y="260"/>
                  </a:lnTo>
                  <a:lnTo>
                    <a:pt x="67" y="259"/>
                  </a:lnTo>
                  <a:lnTo>
                    <a:pt x="67" y="260"/>
                  </a:lnTo>
                  <a:lnTo>
                    <a:pt x="67" y="259"/>
                  </a:lnTo>
                  <a:lnTo>
                    <a:pt x="67" y="260"/>
                  </a:lnTo>
                  <a:lnTo>
                    <a:pt x="67" y="260"/>
                  </a:lnTo>
                  <a:lnTo>
                    <a:pt x="67" y="261"/>
                  </a:lnTo>
                  <a:lnTo>
                    <a:pt x="67" y="260"/>
                  </a:lnTo>
                  <a:lnTo>
                    <a:pt x="67" y="261"/>
                  </a:lnTo>
                  <a:lnTo>
                    <a:pt x="67" y="261"/>
                  </a:lnTo>
                  <a:lnTo>
                    <a:pt x="66" y="261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5" y="262"/>
                  </a:lnTo>
                  <a:lnTo>
                    <a:pt x="65" y="261"/>
                  </a:lnTo>
                  <a:lnTo>
                    <a:pt x="65" y="261"/>
                  </a:lnTo>
                  <a:lnTo>
                    <a:pt x="64" y="261"/>
                  </a:lnTo>
                  <a:lnTo>
                    <a:pt x="65" y="261"/>
                  </a:lnTo>
                  <a:lnTo>
                    <a:pt x="64" y="261"/>
                  </a:lnTo>
                  <a:lnTo>
                    <a:pt x="64" y="260"/>
                  </a:lnTo>
                  <a:lnTo>
                    <a:pt x="64" y="261"/>
                  </a:lnTo>
                  <a:lnTo>
                    <a:pt x="64" y="260"/>
                  </a:lnTo>
                  <a:lnTo>
                    <a:pt x="64" y="261"/>
                  </a:lnTo>
                  <a:lnTo>
                    <a:pt x="64" y="260"/>
                  </a:lnTo>
                  <a:lnTo>
                    <a:pt x="65" y="261"/>
                  </a:lnTo>
                  <a:lnTo>
                    <a:pt x="64" y="261"/>
                  </a:lnTo>
                  <a:lnTo>
                    <a:pt x="65" y="261"/>
                  </a:lnTo>
                  <a:lnTo>
                    <a:pt x="65" y="260"/>
                  </a:lnTo>
                  <a:lnTo>
                    <a:pt x="65" y="261"/>
                  </a:lnTo>
                  <a:lnTo>
                    <a:pt x="65" y="260"/>
                  </a:lnTo>
                  <a:lnTo>
                    <a:pt x="65" y="261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6" y="260"/>
                  </a:lnTo>
                  <a:lnTo>
                    <a:pt x="66" y="260"/>
                  </a:lnTo>
                  <a:lnTo>
                    <a:pt x="65" y="260"/>
                  </a:lnTo>
                  <a:lnTo>
                    <a:pt x="66" y="260"/>
                  </a:lnTo>
                  <a:lnTo>
                    <a:pt x="66" y="260"/>
                  </a:lnTo>
                  <a:lnTo>
                    <a:pt x="65" y="260"/>
                  </a:lnTo>
                  <a:lnTo>
                    <a:pt x="66" y="260"/>
                  </a:lnTo>
                  <a:lnTo>
                    <a:pt x="66" y="260"/>
                  </a:lnTo>
                  <a:lnTo>
                    <a:pt x="66" y="260"/>
                  </a:lnTo>
                  <a:lnTo>
                    <a:pt x="66" y="260"/>
                  </a:lnTo>
                  <a:lnTo>
                    <a:pt x="66" y="260"/>
                  </a:lnTo>
                  <a:lnTo>
                    <a:pt x="66" y="261"/>
                  </a:lnTo>
                  <a:lnTo>
                    <a:pt x="66" y="261"/>
                  </a:lnTo>
                  <a:lnTo>
                    <a:pt x="66" y="260"/>
                  </a:lnTo>
                  <a:lnTo>
                    <a:pt x="66" y="261"/>
                  </a:lnTo>
                  <a:lnTo>
                    <a:pt x="66" y="261"/>
                  </a:lnTo>
                  <a:lnTo>
                    <a:pt x="66" y="261"/>
                  </a:lnTo>
                  <a:lnTo>
                    <a:pt x="66" y="260"/>
                  </a:lnTo>
                  <a:lnTo>
                    <a:pt x="67" y="260"/>
                  </a:lnTo>
                  <a:lnTo>
                    <a:pt x="66" y="260"/>
                  </a:lnTo>
                  <a:lnTo>
                    <a:pt x="67" y="260"/>
                  </a:lnTo>
                  <a:lnTo>
                    <a:pt x="66" y="261"/>
                  </a:lnTo>
                  <a:lnTo>
                    <a:pt x="67" y="261"/>
                  </a:lnTo>
                  <a:lnTo>
                    <a:pt x="66" y="261"/>
                  </a:lnTo>
                  <a:lnTo>
                    <a:pt x="67" y="261"/>
                  </a:lnTo>
                  <a:lnTo>
                    <a:pt x="67" y="260"/>
                  </a:lnTo>
                  <a:lnTo>
                    <a:pt x="67" y="260"/>
                  </a:lnTo>
                  <a:lnTo>
                    <a:pt x="66" y="260"/>
                  </a:lnTo>
                  <a:lnTo>
                    <a:pt x="67" y="260"/>
                  </a:lnTo>
                  <a:lnTo>
                    <a:pt x="66" y="260"/>
                  </a:lnTo>
                  <a:lnTo>
                    <a:pt x="67" y="260"/>
                  </a:lnTo>
                  <a:lnTo>
                    <a:pt x="67" y="259"/>
                  </a:lnTo>
                  <a:lnTo>
                    <a:pt x="67" y="260"/>
                  </a:lnTo>
                  <a:lnTo>
                    <a:pt x="67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7" y="259"/>
                  </a:lnTo>
                  <a:lnTo>
                    <a:pt x="67" y="258"/>
                  </a:lnTo>
                  <a:lnTo>
                    <a:pt x="67" y="259"/>
                  </a:lnTo>
                  <a:lnTo>
                    <a:pt x="67" y="258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7" y="258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7" y="258"/>
                  </a:lnTo>
                  <a:lnTo>
                    <a:pt x="67" y="258"/>
                  </a:lnTo>
                  <a:lnTo>
                    <a:pt x="67" y="258"/>
                  </a:lnTo>
                  <a:close/>
                  <a:moveTo>
                    <a:pt x="66" y="258"/>
                  </a:moveTo>
                  <a:lnTo>
                    <a:pt x="66" y="258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6" y="258"/>
                  </a:lnTo>
                  <a:close/>
                  <a:moveTo>
                    <a:pt x="66" y="258"/>
                  </a:moveTo>
                  <a:lnTo>
                    <a:pt x="66" y="258"/>
                  </a:lnTo>
                  <a:lnTo>
                    <a:pt x="66" y="258"/>
                  </a:lnTo>
                  <a:lnTo>
                    <a:pt x="66" y="258"/>
                  </a:lnTo>
                  <a:close/>
                  <a:moveTo>
                    <a:pt x="69" y="258"/>
                  </a:move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8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8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8" y="259"/>
                  </a:lnTo>
                  <a:lnTo>
                    <a:pt x="69" y="259"/>
                  </a:lnTo>
                  <a:lnTo>
                    <a:pt x="68" y="259"/>
                  </a:lnTo>
                  <a:lnTo>
                    <a:pt x="68" y="260"/>
                  </a:lnTo>
                  <a:lnTo>
                    <a:pt x="68" y="259"/>
                  </a:lnTo>
                  <a:lnTo>
                    <a:pt x="68" y="260"/>
                  </a:lnTo>
                  <a:lnTo>
                    <a:pt x="68" y="259"/>
                  </a:lnTo>
                  <a:lnTo>
                    <a:pt x="68" y="259"/>
                  </a:lnTo>
                  <a:lnTo>
                    <a:pt x="69" y="259"/>
                  </a:lnTo>
                  <a:lnTo>
                    <a:pt x="68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8" y="259"/>
                  </a:lnTo>
                  <a:lnTo>
                    <a:pt x="68" y="259"/>
                  </a:lnTo>
                  <a:lnTo>
                    <a:pt x="67" y="259"/>
                  </a:lnTo>
                  <a:lnTo>
                    <a:pt x="67" y="259"/>
                  </a:lnTo>
                  <a:lnTo>
                    <a:pt x="67" y="258"/>
                  </a:lnTo>
                  <a:lnTo>
                    <a:pt x="68" y="258"/>
                  </a:lnTo>
                  <a:lnTo>
                    <a:pt x="67" y="258"/>
                  </a:lnTo>
                  <a:lnTo>
                    <a:pt x="68" y="258"/>
                  </a:lnTo>
                  <a:lnTo>
                    <a:pt x="69" y="258"/>
                  </a:lnTo>
                  <a:lnTo>
                    <a:pt x="68" y="258"/>
                  </a:lnTo>
                  <a:lnTo>
                    <a:pt x="69" y="258"/>
                  </a:lnTo>
                  <a:lnTo>
                    <a:pt x="68" y="258"/>
                  </a:lnTo>
                  <a:lnTo>
                    <a:pt x="69" y="258"/>
                  </a:lnTo>
                  <a:lnTo>
                    <a:pt x="68" y="258"/>
                  </a:lnTo>
                  <a:lnTo>
                    <a:pt x="69" y="258"/>
                  </a:lnTo>
                  <a:lnTo>
                    <a:pt x="68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close/>
                  <a:moveTo>
                    <a:pt x="69" y="258"/>
                  </a:moveTo>
                  <a:lnTo>
                    <a:pt x="69" y="258"/>
                  </a:lnTo>
                  <a:lnTo>
                    <a:pt x="69" y="258"/>
                  </a:lnTo>
                  <a:close/>
                  <a:moveTo>
                    <a:pt x="69" y="258"/>
                  </a:moveTo>
                  <a:lnTo>
                    <a:pt x="69" y="259"/>
                  </a:lnTo>
                  <a:lnTo>
                    <a:pt x="69" y="258"/>
                  </a:lnTo>
                  <a:close/>
                  <a:moveTo>
                    <a:pt x="70" y="258"/>
                  </a:moveTo>
                  <a:lnTo>
                    <a:pt x="70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70" y="258"/>
                  </a:lnTo>
                  <a:lnTo>
                    <a:pt x="70" y="258"/>
                  </a:lnTo>
                  <a:close/>
                  <a:moveTo>
                    <a:pt x="71" y="257"/>
                  </a:moveTo>
                  <a:lnTo>
                    <a:pt x="71" y="258"/>
                  </a:lnTo>
                  <a:lnTo>
                    <a:pt x="71" y="257"/>
                  </a:lnTo>
                  <a:close/>
                  <a:moveTo>
                    <a:pt x="71" y="258"/>
                  </a:moveTo>
                  <a:lnTo>
                    <a:pt x="71" y="257"/>
                  </a:lnTo>
                  <a:lnTo>
                    <a:pt x="71" y="258"/>
                  </a:lnTo>
                  <a:close/>
                  <a:moveTo>
                    <a:pt x="70" y="258"/>
                  </a:moveTo>
                  <a:lnTo>
                    <a:pt x="70" y="257"/>
                  </a:lnTo>
                  <a:lnTo>
                    <a:pt x="70" y="258"/>
                  </a:lnTo>
                  <a:close/>
                  <a:moveTo>
                    <a:pt x="69" y="257"/>
                  </a:moveTo>
                  <a:lnTo>
                    <a:pt x="69" y="258"/>
                  </a:lnTo>
                  <a:lnTo>
                    <a:pt x="69" y="257"/>
                  </a:lnTo>
                  <a:close/>
                  <a:moveTo>
                    <a:pt x="70" y="256"/>
                  </a:moveTo>
                  <a:lnTo>
                    <a:pt x="70" y="257"/>
                  </a:lnTo>
                  <a:lnTo>
                    <a:pt x="70" y="256"/>
                  </a:lnTo>
                  <a:close/>
                  <a:moveTo>
                    <a:pt x="70" y="258"/>
                  </a:moveTo>
                  <a:lnTo>
                    <a:pt x="70" y="25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1" y="258"/>
                  </a:lnTo>
                  <a:lnTo>
                    <a:pt x="70" y="258"/>
                  </a:lnTo>
                  <a:lnTo>
                    <a:pt x="71" y="258"/>
                  </a:lnTo>
                  <a:lnTo>
                    <a:pt x="70" y="258"/>
                  </a:lnTo>
                  <a:lnTo>
                    <a:pt x="71" y="258"/>
                  </a:lnTo>
                  <a:lnTo>
                    <a:pt x="70" y="258"/>
                  </a:lnTo>
                  <a:lnTo>
                    <a:pt x="71" y="25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1" y="258"/>
                  </a:lnTo>
                  <a:lnTo>
                    <a:pt x="70" y="258"/>
                  </a:lnTo>
                  <a:lnTo>
                    <a:pt x="71" y="258"/>
                  </a:lnTo>
                  <a:lnTo>
                    <a:pt x="71" y="258"/>
                  </a:lnTo>
                  <a:lnTo>
                    <a:pt x="71" y="258"/>
                  </a:lnTo>
                  <a:lnTo>
                    <a:pt x="71" y="258"/>
                  </a:lnTo>
                  <a:lnTo>
                    <a:pt x="71" y="258"/>
                  </a:lnTo>
                  <a:lnTo>
                    <a:pt x="71" y="257"/>
                  </a:lnTo>
                  <a:lnTo>
                    <a:pt x="71" y="258"/>
                  </a:lnTo>
                  <a:lnTo>
                    <a:pt x="71" y="257"/>
                  </a:lnTo>
                  <a:lnTo>
                    <a:pt x="71" y="258"/>
                  </a:lnTo>
                  <a:lnTo>
                    <a:pt x="71" y="257"/>
                  </a:lnTo>
                  <a:lnTo>
                    <a:pt x="71" y="256"/>
                  </a:lnTo>
                  <a:lnTo>
                    <a:pt x="70" y="256"/>
                  </a:lnTo>
                  <a:lnTo>
                    <a:pt x="71" y="256"/>
                  </a:lnTo>
                  <a:lnTo>
                    <a:pt x="71" y="257"/>
                  </a:lnTo>
                  <a:lnTo>
                    <a:pt x="71" y="258"/>
                  </a:lnTo>
                  <a:lnTo>
                    <a:pt x="71" y="258"/>
                  </a:lnTo>
                  <a:lnTo>
                    <a:pt x="72" y="258"/>
                  </a:lnTo>
                  <a:lnTo>
                    <a:pt x="71" y="258"/>
                  </a:lnTo>
                  <a:lnTo>
                    <a:pt x="72" y="258"/>
                  </a:lnTo>
                  <a:lnTo>
                    <a:pt x="71" y="258"/>
                  </a:lnTo>
                  <a:lnTo>
                    <a:pt x="72" y="258"/>
                  </a:lnTo>
                  <a:lnTo>
                    <a:pt x="71" y="258"/>
                  </a:lnTo>
                  <a:lnTo>
                    <a:pt x="72" y="258"/>
                  </a:lnTo>
                  <a:lnTo>
                    <a:pt x="71" y="258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71" y="25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69" y="259"/>
                  </a:lnTo>
                  <a:lnTo>
                    <a:pt x="70" y="259"/>
                  </a:lnTo>
                  <a:lnTo>
                    <a:pt x="69" y="259"/>
                  </a:lnTo>
                  <a:lnTo>
                    <a:pt x="70" y="259"/>
                  </a:lnTo>
                  <a:lnTo>
                    <a:pt x="69" y="259"/>
                  </a:lnTo>
                  <a:lnTo>
                    <a:pt x="70" y="259"/>
                  </a:lnTo>
                  <a:lnTo>
                    <a:pt x="70" y="258"/>
                  </a:lnTo>
                  <a:lnTo>
                    <a:pt x="69" y="258"/>
                  </a:lnTo>
                  <a:lnTo>
                    <a:pt x="70" y="258"/>
                  </a:lnTo>
                  <a:lnTo>
                    <a:pt x="70" y="259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7"/>
                  </a:lnTo>
                  <a:lnTo>
                    <a:pt x="70" y="258"/>
                  </a:lnTo>
                  <a:lnTo>
                    <a:pt x="70" y="257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8"/>
                  </a:lnTo>
                  <a:close/>
                  <a:moveTo>
                    <a:pt x="70" y="256"/>
                  </a:moveTo>
                  <a:lnTo>
                    <a:pt x="70" y="257"/>
                  </a:lnTo>
                  <a:lnTo>
                    <a:pt x="70" y="256"/>
                  </a:lnTo>
                  <a:close/>
                  <a:moveTo>
                    <a:pt x="66" y="256"/>
                  </a:moveTo>
                  <a:lnTo>
                    <a:pt x="66" y="256"/>
                  </a:lnTo>
                  <a:lnTo>
                    <a:pt x="66" y="256"/>
                  </a:lnTo>
                  <a:close/>
                  <a:moveTo>
                    <a:pt x="70" y="256"/>
                  </a:moveTo>
                  <a:lnTo>
                    <a:pt x="70" y="256"/>
                  </a:lnTo>
                  <a:lnTo>
                    <a:pt x="70" y="256"/>
                  </a:lnTo>
                  <a:close/>
                  <a:moveTo>
                    <a:pt x="69" y="256"/>
                  </a:moveTo>
                  <a:lnTo>
                    <a:pt x="70" y="256"/>
                  </a:lnTo>
                  <a:lnTo>
                    <a:pt x="69" y="256"/>
                  </a:lnTo>
                  <a:lnTo>
                    <a:pt x="70" y="256"/>
                  </a:lnTo>
                  <a:lnTo>
                    <a:pt x="69" y="256"/>
                  </a:lnTo>
                  <a:lnTo>
                    <a:pt x="70" y="256"/>
                  </a:lnTo>
                  <a:lnTo>
                    <a:pt x="69" y="256"/>
                  </a:lnTo>
                  <a:close/>
                  <a:moveTo>
                    <a:pt x="67" y="256"/>
                  </a:moveTo>
                  <a:lnTo>
                    <a:pt x="67" y="256"/>
                  </a:lnTo>
                  <a:lnTo>
                    <a:pt x="67" y="256"/>
                  </a:lnTo>
                  <a:close/>
                  <a:moveTo>
                    <a:pt x="67" y="256"/>
                  </a:moveTo>
                  <a:lnTo>
                    <a:pt x="68" y="256"/>
                  </a:lnTo>
                  <a:lnTo>
                    <a:pt x="67" y="256"/>
                  </a:lnTo>
                  <a:lnTo>
                    <a:pt x="67" y="256"/>
                  </a:lnTo>
                  <a:close/>
                  <a:moveTo>
                    <a:pt x="68" y="256"/>
                  </a:move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8" y="256"/>
                  </a:lnTo>
                  <a:close/>
                  <a:moveTo>
                    <a:pt x="67" y="256"/>
                  </a:move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close/>
                  <a:moveTo>
                    <a:pt x="69" y="256"/>
                  </a:move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close/>
                  <a:moveTo>
                    <a:pt x="69" y="256"/>
                  </a:moveTo>
                  <a:lnTo>
                    <a:pt x="69" y="256"/>
                  </a:lnTo>
                  <a:lnTo>
                    <a:pt x="69" y="256"/>
                  </a:lnTo>
                  <a:lnTo>
                    <a:pt x="69" y="257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7"/>
                  </a:lnTo>
                  <a:lnTo>
                    <a:pt x="69" y="257"/>
                  </a:lnTo>
                  <a:lnTo>
                    <a:pt x="69" y="257"/>
                  </a:lnTo>
                  <a:lnTo>
                    <a:pt x="69" y="256"/>
                  </a:lnTo>
                  <a:lnTo>
                    <a:pt x="69" y="257"/>
                  </a:lnTo>
                  <a:lnTo>
                    <a:pt x="69" y="257"/>
                  </a:lnTo>
                  <a:lnTo>
                    <a:pt x="69" y="257"/>
                  </a:lnTo>
                  <a:lnTo>
                    <a:pt x="69" y="258"/>
                  </a:lnTo>
                  <a:lnTo>
                    <a:pt x="69" y="257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8" y="258"/>
                  </a:lnTo>
                  <a:lnTo>
                    <a:pt x="68" y="258"/>
                  </a:lnTo>
                  <a:lnTo>
                    <a:pt x="68" y="258"/>
                  </a:lnTo>
                  <a:lnTo>
                    <a:pt x="68" y="258"/>
                  </a:lnTo>
                  <a:lnTo>
                    <a:pt x="68" y="258"/>
                  </a:lnTo>
                  <a:lnTo>
                    <a:pt x="68" y="258"/>
                  </a:lnTo>
                  <a:lnTo>
                    <a:pt x="67" y="258"/>
                  </a:lnTo>
                  <a:lnTo>
                    <a:pt x="67" y="258"/>
                  </a:lnTo>
                  <a:lnTo>
                    <a:pt x="67" y="258"/>
                  </a:lnTo>
                  <a:lnTo>
                    <a:pt x="67" y="258"/>
                  </a:lnTo>
                  <a:lnTo>
                    <a:pt x="67" y="258"/>
                  </a:lnTo>
                  <a:lnTo>
                    <a:pt x="66" y="257"/>
                  </a:lnTo>
                  <a:lnTo>
                    <a:pt x="67" y="257"/>
                  </a:lnTo>
                  <a:lnTo>
                    <a:pt x="66" y="257"/>
                  </a:lnTo>
                  <a:lnTo>
                    <a:pt x="67" y="257"/>
                  </a:lnTo>
                  <a:lnTo>
                    <a:pt x="66" y="257"/>
                  </a:lnTo>
                  <a:lnTo>
                    <a:pt x="67" y="257"/>
                  </a:lnTo>
                  <a:lnTo>
                    <a:pt x="66" y="257"/>
                  </a:lnTo>
                  <a:lnTo>
                    <a:pt x="67" y="257"/>
                  </a:lnTo>
                  <a:lnTo>
                    <a:pt x="67" y="256"/>
                  </a:lnTo>
                  <a:lnTo>
                    <a:pt x="67" y="257"/>
                  </a:lnTo>
                  <a:lnTo>
                    <a:pt x="67" y="258"/>
                  </a:lnTo>
                  <a:lnTo>
                    <a:pt x="67" y="257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7"/>
                  </a:lnTo>
                  <a:lnTo>
                    <a:pt x="67" y="257"/>
                  </a:lnTo>
                  <a:lnTo>
                    <a:pt x="67" y="256"/>
                  </a:lnTo>
                  <a:lnTo>
                    <a:pt x="67" y="257"/>
                  </a:lnTo>
                  <a:lnTo>
                    <a:pt x="67" y="258"/>
                  </a:lnTo>
                  <a:lnTo>
                    <a:pt x="67" y="257"/>
                  </a:lnTo>
                  <a:lnTo>
                    <a:pt x="67" y="258"/>
                  </a:lnTo>
                  <a:lnTo>
                    <a:pt x="67" y="257"/>
                  </a:lnTo>
                  <a:lnTo>
                    <a:pt x="68" y="257"/>
                  </a:lnTo>
                  <a:lnTo>
                    <a:pt x="67" y="257"/>
                  </a:lnTo>
                  <a:lnTo>
                    <a:pt x="68" y="257"/>
                  </a:lnTo>
                  <a:lnTo>
                    <a:pt x="68" y="256"/>
                  </a:lnTo>
                  <a:lnTo>
                    <a:pt x="68" y="256"/>
                  </a:lnTo>
                  <a:lnTo>
                    <a:pt x="68" y="256"/>
                  </a:lnTo>
                  <a:lnTo>
                    <a:pt x="68" y="257"/>
                  </a:lnTo>
                  <a:lnTo>
                    <a:pt x="68" y="256"/>
                  </a:lnTo>
                  <a:lnTo>
                    <a:pt x="68" y="257"/>
                  </a:lnTo>
                  <a:lnTo>
                    <a:pt x="69" y="257"/>
                  </a:lnTo>
                  <a:lnTo>
                    <a:pt x="69" y="256"/>
                  </a:lnTo>
                  <a:lnTo>
                    <a:pt x="68" y="256"/>
                  </a:lnTo>
                  <a:lnTo>
                    <a:pt x="68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7"/>
                  </a:lnTo>
                  <a:lnTo>
                    <a:pt x="69" y="256"/>
                  </a:lnTo>
                  <a:close/>
                  <a:moveTo>
                    <a:pt x="68" y="257"/>
                  </a:moveTo>
                  <a:lnTo>
                    <a:pt x="68" y="256"/>
                  </a:lnTo>
                  <a:lnTo>
                    <a:pt x="68" y="257"/>
                  </a:lnTo>
                  <a:lnTo>
                    <a:pt x="68" y="256"/>
                  </a:lnTo>
                  <a:lnTo>
                    <a:pt x="68" y="257"/>
                  </a:lnTo>
                  <a:close/>
                  <a:moveTo>
                    <a:pt x="67" y="258"/>
                  </a:moveTo>
                  <a:lnTo>
                    <a:pt x="68" y="258"/>
                  </a:lnTo>
                  <a:lnTo>
                    <a:pt x="67" y="258"/>
                  </a:lnTo>
                  <a:lnTo>
                    <a:pt x="68" y="258"/>
                  </a:lnTo>
                  <a:lnTo>
                    <a:pt x="67" y="258"/>
                  </a:lnTo>
                  <a:close/>
                  <a:moveTo>
                    <a:pt x="66" y="256"/>
                  </a:moveTo>
                  <a:lnTo>
                    <a:pt x="66" y="256"/>
                  </a:lnTo>
                  <a:lnTo>
                    <a:pt x="66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6" y="256"/>
                  </a:lnTo>
                  <a:lnTo>
                    <a:pt x="66" y="257"/>
                  </a:lnTo>
                  <a:lnTo>
                    <a:pt x="66" y="256"/>
                  </a:lnTo>
                  <a:close/>
                  <a:moveTo>
                    <a:pt x="69" y="256"/>
                  </a:moveTo>
                  <a:lnTo>
                    <a:pt x="69" y="255"/>
                  </a:lnTo>
                  <a:lnTo>
                    <a:pt x="69" y="256"/>
                  </a:lnTo>
                  <a:close/>
                  <a:moveTo>
                    <a:pt x="67" y="256"/>
                  </a:move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8" y="256"/>
                  </a:lnTo>
                  <a:lnTo>
                    <a:pt x="69" y="256"/>
                  </a:lnTo>
                  <a:lnTo>
                    <a:pt x="69" y="255"/>
                  </a:lnTo>
                  <a:lnTo>
                    <a:pt x="69" y="256"/>
                  </a:lnTo>
                  <a:lnTo>
                    <a:pt x="68" y="256"/>
                  </a:lnTo>
                  <a:lnTo>
                    <a:pt x="67" y="256"/>
                  </a:lnTo>
                  <a:close/>
                  <a:moveTo>
                    <a:pt x="72" y="255"/>
                  </a:moveTo>
                  <a:lnTo>
                    <a:pt x="72" y="256"/>
                  </a:lnTo>
                  <a:lnTo>
                    <a:pt x="72" y="255"/>
                  </a:lnTo>
                  <a:lnTo>
                    <a:pt x="72" y="256"/>
                  </a:lnTo>
                  <a:lnTo>
                    <a:pt x="72" y="255"/>
                  </a:lnTo>
                  <a:close/>
                  <a:moveTo>
                    <a:pt x="70" y="256"/>
                  </a:moveTo>
                  <a:lnTo>
                    <a:pt x="69" y="256"/>
                  </a:lnTo>
                  <a:lnTo>
                    <a:pt x="70" y="256"/>
                  </a:lnTo>
                  <a:lnTo>
                    <a:pt x="69" y="256"/>
                  </a:lnTo>
                  <a:lnTo>
                    <a:pt x="70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5"/>
                  </a:lnTo>
                  <a:lnTo>
                    <a:pt x="69" y="256"/>
                  </a:lnTo>
                  <a:lnTo>
                    <a:pt x="70" y="256"/>
                  </a:lnTo>
                  <a:close/>
                  <a:moveTo>
                    <a:pt x="70" y="256"/>
                  </a:moveTo>
                  <a:lnTo>
                    <a:pt x="70" y="255"/>
                  </a:lnTo>
                  <a:lnTo>
                    <a:pt x="70" y="256"/>
                  </a:lnTo>
                  <a:lnTo>
                    <a:pt x="70" y="255"/>
                  </a:lnTo>
                  <a:lnTo>
                    <a:pt x="70" y="256"/>
                  </a:lnTo>
                  <a:close/>
                  <a:moveTo>
                    <a:pt x="71" y="255"/>
                  </a:moveTo>
                  <a:lnTo>
                    <a:pt x="71" y="256"/>
                  </a:lnTo>
                  <a:lnTo>
                    <a:pt x="70" y="256"/>
                  </a:lnTo>
                  <a:lnTo>
                    <a:pt x="71" y="256"/>
                  </a:lnTo>
                  <a:lnTo>
                    <a:pt x="71" y="255"/>
                  </a:lnTo>
                  <a:lnTo>
                    <a:pt x="71" y="256"/>
                  </a:lnTo>
                  <a:lnTo>
                    <a:pt x="70" y="256"/>
                  </a:lnTo>
                  <a:lnTo>
                    <a:pt x="71" y="255"/>
                  </a:lnTo>
                  <a:lnTo>
                    <a:pt x="71" y="256"/>
                  </a:lnTo>
                  <a:lnTo>
                    <a:pt x="71" y="255"/>
                  </a:lnTo>
                  <a:close/>
                  <a:moveTo>
                    <a:pt x="72" y="255"/>
                  </a:moveTo>
                  <a:lnTo>
                    <a:pt x="72" y="256"/>
                  </a:lnTo>
                  <a:lnTo>
                    <a:pt x="72" y="255"/>
                  </a:lnTo>
                  <a:lnTo>
                    <a:pt x="71" y="255"/>
                  </a:lnTo>
                  <a:lnTo>
                    <a:pt x="72" y="255"/>
                  </a:lnTo>
                  <a:lnTo>
                    <a:pt x="71" y="255"/>
                  </a:lnTo>
                  <a:lnTo>
                    <a:pt x="72" y="255"/>
                  </a:lnTo>
                  <a:close/>
                  <a:moveTo>
                    <a:pt x="956" y="255"/>
                  </a:moveTo>
                  <a:lnTo>
                    <a:pt x="956" y="255"/>
                  </a:lnTo>
                  <a:lnTo>
                    <a:pt x="956" y="255"/>
                  </a:lnTo>
                  <a:lnTo>
                    <a:pt x="957" y="255"/>
                  </a:lnTo>
                  <a:lnTo>
                    <a:pt x="957" y="256"/>
                  </a:lnTo>
                  <a:lnTo>
                    <a:pt x="956" y="256"/>
                  </a:lnTo>
                  <a:lnTo>
                    <a:pt x="956" y="256"/>
                  </a:lnTo>
                  <a:lnTo>
                    <a:pt x="956" y="256"/>
                  </a:lnTo>
                  <a:lnTo>
                    <a:pt x="956" y="255"/>
                  </a:lnTo>
                  <a:lnTo>
                    <a:pt x="956" y="255"/>
                  </a:lnTo>
                  <a:lnTo>
                    <a:pt x="956" y="255"/>
                  </a:lnTo>
                  <a:close/>
                  <a:moveTo>
                    <a:pt x="69" y="255"/>
                  </a:moveTo>
                  <a:lnTo>
                    <a:pt x="69" y="255"/>
                  </a:lnTo>
                  <a:lnTo>
                    <a:pt x="69" y="256"/>
                  </a:lnTo>
                  <a:lnTo>
                    <a:pt x="69" y="255"/>
                  </a:lnTo>
                  <a:lnTo>
                    <a:pt x="69" y="255"/>
                  </a:lnTo>
                  <a:close/>
                  <a:moveTo>
                    <a:pt x="66" y="255"/>
                  </a:moveTo>
                  <a:lnTo>
                    <a:pt x="66" y="256"/>
                  </a:lnTo>
                  <a:lnTo>
                    <a:pt x="66" y="255"/>
                  </a:lnTo>
                  <a:close/>
                  <a:moveTo>
                    <a:pt x="70" y="255"/>
                  </a:moveTo>
                  <a:lnTo>
                    <a:pt x="70" y="255"/>
                  </a:lnTo>
                  <a:lnTo>
                    <a:pt x="70" y="255"/>
                  </a:lnTo>
                  <a:close/>
                  <a:moveTo>
                    <a:pt x="70" y="256"/>
                  </a:moveTo>
                  <a:lnTo>
                    <a:pt x="70" y="256"/>
                  </a:lnTo>
                  <a:lnTo>
                    <a:pt x="70" y="256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0" y="255"/>
                  </a:lnTo>
                  <a:lnTo>
                    <a:pt x="70" y="256"/>
                  </a:lnTo>
                  <a:lnTo>
                    <a:pt x="70" y="255"/>
                  </a:lnTo>
                  <a:lnTo>
                    <a:pt x="70" y="256"/>
                  </a:lnTo>
                  <a:lnTo>
                    <a:pt x="70" y="255"/>
                  </a:lnTo>
                  <a:lnTo>
                    <a:pt x="71" y="255"/>
                  </a:lnTo>
                  <a:lnTo>
                    <a:pt x="70" y="255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0" y="255"/>
                  </a:lnTo>
                  <a:lnTo>
                    <a:pt x="70" y="256"/>
                  </a:lnTo>
                  <a:close/>
                  <a:moveTo>
                    <a:pt x="66" y="255"/>
                  </a:move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close/>
                  <a:moveTo>
                    <a:pt x="71" y="255"/>
                  </a:moveTo>
                  <a:lnTo>
                    <a:pt x="71" y="255"/>
                  </a:lnTo>
                  <a:lnTo>
                    <a:pt x="71" y="255"/>
                  </a:lnTo>
                  <a:lnTo>
                    <a:pt x="71" y="255"/>
                  </a:lnTo>
                  <a:lnTo>
                    <a:pt x="71" y="255"/>
                  </a:lnTo>
                  <a:close/>
                  <a:moveTo>
                    <a:pt x="70" y="255"/>
                  </a:moveTo>
                  <a:lnTo>
                    <a:pt x="70" y="255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1" y="255"/>
                  </a:lnTo>
                  <a:lnTo>
                    <a:pt x="70" y="255"/>
                  </a:lnTo>
                  <a:lnTo>
                    <a:pt x="71" y="255"/>
                  </a:lnTo>
                  <a:lnTo>
                    <a:pt x="71" y="255"/>
                  </a:lnTo>
                  <a:lnTo>
                    <a:pt x="71" y="255"/>
                  </a:lnTo>
                  <a:lnTo>
                    <a:pt x="71" y="255"/>
                  </a:lnTo>
                  <a:lnTo>
                    <a:pt x="71" y="255"/>
                  </a:lnTo>
                  <a:lnTo>
                    <a:pt x="71" y="255"/>
                  </a:lnTo>
                  <a:lnTo>
                    <a:pt x="70" y="255"/>
                  </a:lnTo>
                  <a:lnTo>
                    <a:pt x="70" y="255"/>
                  </a:lnTo>
                  <a:close/>
                  <a:moveTo>
                    <a:pt x="66" y="255"/>
                  </a:move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close/>
                  <a:moveTo>
                    <a:pt x="71" y="255"/>
                  </a:moveTo>
                  <a:lnTo>
                    <a:pt x="70" y="255"/>
                  </a:lnTo>
                  <a:lnTo>
                    <a:pt x="71" y="255"/>
                  </a:lnTo>
                  <a:close/>
                  <a:moveTo>
                    <a:pt x="69" y="255"/>
                  </a:moveTo>
                  <a:lnTo>
                    <a:pt x="69" y="254"/>
                  </a:lnTo>
                  <a:lnTo>
                    <a:pt x="69" y="255"/>
                  </a:lnTo>
                  <a:close/>
                  <a:moveTo>
                    <a:pt x="69" y="254"/>
                  </a:move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close/>
                  <a:moveTo>
                    <a:pt x="68" y="254"/>
                  </a:moveTo>
                  <a:lnTo>
                    <a:pt x="67" y="254"/>
                  </a:lnTo>
                  <a:lnTo>
                    <a:pt x="68" y="254"/>
                  </a:lnTo>
                  <a:close/>
                  <a:moveTo>
                    <a:pt x="70" y="254"/>
                  </a:moveTo>
                  <a:lnTo>
                    <a:pt x="70" y="254"/>
                  </a:lnTo>
                  <a:lnTo>
                    <a:pt x="70" y="254"/>
                  </a:lnTo>
                  <a:close/>
                  <a:moveTo>
                    <a:pt x="68" y="254"/>
                  </a:moveTo>
                  <a:lnTo>
                    <a:pt x="68" y="254"/>
                  </a:lnTo>
                  <a:lnTo>
                    <a:pt x="68" y="254"/>
                  </a:lnTo>
                  <a:close/>
                  <a:moveTo>
                    <a:pt x="69" y="254"/>
                  </a:move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close/>
                  <a:moveTo>
                    <a:pt x="70" y="254"/>
                  </a:move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close/>
                  <a:moveTo>
                    <a:pt x="70" y="254"/>
                  </a:move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1" y="254"/>
                  </a:lnTo>
                  <a:lnTo>
                    <a:pt x="71" y="254"/>
                  </a:lnTo>
                  <a:lnTo>
                    <a:pt x="70" y="254"/>
                  </a:lnTo>
                  <a:lnTo>
                    <a:pt x="71" y="254"/>
                  </a:lnTo>
                  <a:lnTo>
                    <a:pt x="71" y="254"/>
                  </a:lnTo>
                  <a:lnTo>
                    <a:pt x="70" y="254"/>
                  </a:lnTo>
                  <a:lnTo>
                    <a:pt x="71" y="254"/>
                  </a:lnTo>
                  <a:lnTo>
                    <a:pt x="70" y="254"/>
                  </a:lnTo>
                  <a:lnTo>
                    <a:pt x="70" y="255"/>
                  </a:lnTo>
                  <a:lnTo>
                    <a:pt x="71" y="255"/>
                  </a:lnTo>
                  <a:lnTo>
                    <a:pt x="70" y="255"/>
                  </a:lnTo>
                  <a:lnTo>
                    <a:pt x="71" y="255"/>
                  </a:lnTo>
                  <a:lnTo>
                    <a:pt x="70" y="255"/>
                  </a:lnTo>
                  <a:lnTo>
                    <a:pt x="71" y="255"/>
                  </a:lnTo>
                  <a:lnTo>
                    <a:pt x="70" y="255"/>
                  </a:lnTo>
                  <a:lnTo>
                    <a:pt x="71" y="255"/>
                  </a:lnTo>
                  <a:lnTo>
                    <a:pt x="71" y="254"/>
                  </a:lnTo>
                  <a:lnTo>
                    <a:pt x="71" y="254"/>
                  </a:lnTo>
                  <a:lnTo>
                    <a:pt x="70" y="254"/>
                  </a:lnTo>
                  <a:lnTo>
                    <a:pt x="71" y="254"/>
                  </a:lnTo>
                  <a:lnTo>
                    <a:pt x="71" y="254"/>
                  </a:lnTo>
                  <a:lnTo>
                    <a:pt x="71" y="255"/>
                  </a:lnTo>
                  <a:lnTo>
                    <a:pt x="70" y="255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close/>
                  <a:moveTo>
                    <a:pt x="70" y="255"/>
                  </a:moveTo>
                  <a:lnTo>
                    <a:pt x="70" y="254"/>
                  </a:lnTo>
                  <a:lnTo>
                    <a:pt x="70" y="255"/>
                  </a:lnTo>
                  <a:close/>
                  <a:moveTo>
                    <a:pt x="69" y="254"/>
                  </a:moveTo>
                  <a:lnTo>
                    <a:pt x="69" y="254"/>
                  </a:lnTo>
                  <a:lnTo>
                    <a:pt x="69" y="254"/>
                  </a:lnTo>
                  <a:close/>
                  <a:moveTo>
                    <a:pt x="69" y="254"/>
                  </a:moveTo>
                  <a:lnTo>
                    <a:pt x="69" y="253"/>
                  </a:lnTo>
                  <a:lnTo>
                    <a:pt x="69" y="254"/>
                  </a:lnTo>
                  <a:close/>
                  <a:moveTo>
                    <a:pt x="69" y="253"/>
                  </a:moveTo>
                  <a:lnTo>
                    <a:pt x="69" y="254"/>
                  </a:lnTo>
                  <a:lnTo>
                    <a:pt x="69" y="253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3"/>
                  </a:lnTo>
                  <a:lnTo>
                    <a:pt x="69" y="253"/>
                  </a:lnTo>
                  <a:close/>
                  <a:moveTo>
                    <a:pt x="68" y="255"/>
                  </a:moveTo>
                  <a:lnTo>
                    <a:pt x="69" y="255"/>
                  </a:lnTo>
                  <a:lnTo>
                    <a:pt x="68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8" y="256"/>
                  </a:lnTo>
                  <a:lnTo>
                    <a:pt x="67" y="256"/>
                  </a:lnTo>
                  <a:lnTo>
                    <a:pt x="68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6" y="256"/>
                  </a:lnTo>
                  <a:lnTo>
                    <a:pt x="66" y="255"/>
                  </a:lnTo>
                  <a:lnTo>
                    <a:pt x="66" y="256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7" y="255"/>
                  </a:lnTo>
                  <a:lnTo>
                    <a:pt x="67" y="255"/>
                  </a:lnTo>
                  <a:lnTo>
                    <a:pt x="68" y="255"/>
                  </a:lnTo>
                  <a:lnTo>
                    <a:pt x="67" y="255"/>
                  </a:lnTo>
                  <a:lnTo>
                    <a:pt x="67" y="254"/>
                  </a:lnTo>
                  <a:lnTo>
                    <a:pt x="67" y="255"/>
                  </a:lnTo>
                  <a:lnTo>
                    <a:pt x="68" y="255"/>
                  </a:lnTo>
                  <a:lnTo>
                    <a:pt x="68" y="254"/>
                  </a:lnTo>
                  <a:lnTo>
                    <a:pt x="67" y="254"/>
                  </a:lnTo>
                  <a:lnTo>
                    <a:pt x="68" y="254"/>
                  </a:lnTo>
                  <a:lnTo>
                    <a:pt x="67" y="254"/>
                  </a:lnTo>
                  <a:lnTo>
                    <a:pt x="67" y="254"/>
                  </a:lnTo>
                  <a:lnTo>
                    <a:pt x="68" y="254"/>
                  </a:lnTo>
                  <a:lnTo>
                    <a:pt x="68" y="253"/>
                  </a:lnTo>
                  <a:lnTo>
                    <a:pt x="68" y="254"/>
                  </a:lnTo>
                  <a:lnTo>
                    <a:pt x="67" y="254"/>
                  </a:lnTo>
                  <a:lnTo>
                    <a:pt x="67" y="254"/>
                  </a:lnTo>
                  <a:lnTo>
                    <a:pt x="68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8" y="254"/>
                  </a:lnTo>
                  <a:lnTo>
                    <a:pt x="68" y="255"/>
                  </a:lnTo>
                  <a:lnTo>
                    <a:pt x="69" y="255"/>
                  </a:lnTo>
                  <a:lnTo>
                    <a:pt x="68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70" y="255"/>
                  </a:lnTo>
                  <a:lnTo>
                    <a:pt x="70" y="254"/>
                  </a:lnTo>
                  <a:lnTo>
                    <a:pt x="70" y="255"/>
                  </a:lnTo>
                  <a:lnTo>
                    <a:pt x="70" y="254"/>
                  </a:lnTo>
                  <a:lnTo>
                    <a:pt x="70" y="255"/>
                  </a:lnTo>
                  <a:lnTo>
                    <a:pt x="70" y="254"/>
                  </a:lnTo>
                  <a:lnTo>
                    <a:pt x="69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70" y="254"/>
                  </a:lnTo>
                  <a:lnTo>
                    <a:pt x="69" y="254"/>
                  </a:lnTo>
                  <a:lnTo>
                    <a:pt x="69" y="253"/>
                  </a:lnTo>
                  <a:lnTo>
                    <a:pt x="69" y="253"/>
                  </a:lnTo>
                  <a:lnTo>
                    <a:pt x="69" y="253"/>
                  </a:lnTo>
                  <a:lnTo>
                    <a:pt x="69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8" y="255"/>
                  </a:lnTo>
                  <a:close/>
                  <a:moveTo>
                    <a:pt x="70" y="253"/>
                  </a:moveTo>
                  <a:lnTo>
                    <a:pt x="70" y="254"/>
                  </a:lnTo>
                  <a:lnTo>
                    <a:pt x="70" y="253"/>
                  </a:lnTo>
                  <a:lnTo>
                    <a:pt x="70" y="253"/>
                  </a:lnTo>
                  <a:lnTo>
                    <a:pt x="70" y="253"/>
                  </a:lnTo>
                  <a:lnTo>
                    <a:pt x="69" y="253"/>
                  </a:lnTo>
                  <a:lnTo>
                    <a:pt x="70" y="253"/>
                  </a:lnTo>
                  <a:lnTo>
                    <a:pt x="70" y="253"/>
                  </a:lnTo>
                  <a:lnTo>
                    <a:pt x="70" y="253"/>
                  </a:lnTo>
                  <a:lnTo>
                    <a:pt x="70" y="253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69" y="253"/>
                  </a:lnTo>
                  <a:lnTo>
                    <a:pt x="70" y="253"/>
                  </a:lnTo>
                  <a:lnTo>
                    <a:pt x="70" y="254"/>
                  </a:lnTo>
                  <a:lnTo>
                    <a:pt x="70" y="253"/>
                  </a:lnTo>
                  <a:close/>
                  <a:moveTo>
                    <a:pt x="955" y="254"/>
                  </a:moveTo>
                  <a:lnTo>
                    <a:pt x="955" y="253"/>
                  </a:lnTo>
                  <a:lnTo>
                    <a:pt x="955" y="254"/>
                  </a:lnTo>
                  <a:lnTo>
                    <a:pt x="955" y="254"/>
                  </a:lnTo>
                  <a:lnTo>
                    <a:pt x="955" y="253"/>
                  </a:lnTo>
                  <a:lnTo>
                    <a:pt x="955" y="253"/>
                  </a:lnTo>
                  <a:lnTo>
                    <a:pt x="955" y="254"/>
                  </a:lnTo>
                  <a:close/>
                  <a:moveTo>
                    <a:pt x="67" y="253"/>
                  </a:moveTo>
                  <a:lnTo>
                    <a:pt x="67" y="252"/>
                  </a:lnTo>
                  <a:lnTo>
                    <a:pt x="67" y="253"/>
                  </a:lnTo>
                  <a:close/>
                  <a:moveTo>
                    <a:pt x="67" y="252"/>
                  </a:moveTo>
                  <a:lnTo>
                    <a:pt x="67" y="253"/>
                  </a:lnTo>
                  <a:lnTo>
                    <a:pt x="67" y="252"/>
                  </a:lnTo>
                  <a:close/>
                  <a:moveTo>
                    <a:pt x="67" y="253"/>
                  </a:moveTo>
                  <a:lnTo>
                    <a:pt x="66" y="253"/>
                  </a:lnTo>
                  <a:lnTo>
                    <a:pt x="67" y="253"/>
                  </a:lnTo>
                  <a:lnTo>
                    <a:pt x="66" y="253"/>
                  </a:lnTo>
                  <a:lnTo>
                    <a:pt x="66" y="252"/>
                  </a:lnTo>
                  <a:lnTo>
                    <a:pt x="67" y="252"/>
                  </a:lnTo>
                  <a:lnTo>
                    <a:pt x="67" y="253"/>
                  </a:lnTo>
                  <a:lnTo>
                    <a:pt x="67" y="252"/>
                  </a:lnTo>
                  <a:lnTo>
                    <a:pt x="67" y="253"/>
                  </a:lnTo>
                  <a:close/>
                  <a:moveTo>
                    <a:pt x="67" y="253"/>
                  </a:moveTo>
                  <a:lnTo>
                    <a:pt x="67" y="252"/>
                  </a:lnTo>
                  <a:lnTo>
                    <a:pt x="67" y="253"/>
                  </a:lnTo>
                  <a:close/>
                  <a:moveTo>
                    <a:pt x="68" y="252"/>
                  </a:moveTo>
                  <a:lnTo>
                    <a:pt x="68" y="253"/>
                  </a:lnTo>
                  <a:lnTo>
                    <a:pt x="68" y="252"/>
                  </a:lnTo>
                  <a:close/>
                  <a:moveTo>
                    <a:pt x="66" y="254"/>
                  </a:moveTo>
                  <a:lnTo>
                    <a:pt x="66" y="254"/>
                  </a:lnTo>
                  <a:lnTo>
                    <a:pt x="66" y="254"/>
                  </a:lnTo>
                  <a:lnTo>
                    <a:pt x="67" y="254"/>
                  </a:lnTo>
                  <a:lnTo>
                    <a:pt x="66" y="254"/>
                  </a:lnTo>
                  <a:lnTo>
                    <a:pt x="67" y="254"/>
                  </a:lnTo>
                  <a:lnTo>
                    <a:pt x="67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7" y="254"/>
                  </a:lnTo>
                  <a:lnTo>
                    <a:pt x="66" y="254"/>
                  </a:lnTo>
                  <a:lnTo>
                    <a:pt x="67" y="254"/>
                  </a:lnTo>
                  <a:lnTo>
                    <a:pt x="67" y="254"/>
                  </a:lnTo>
                  <a:lnTo>
                    <a:pt x="67" y="254"/>
                  </a:lnTo>
                  <a:lnTo>
                    <a:pt x="67" y="253"/>
                  </a:lnTo>
                  <a:lnTo>
                    <a:pt x="67" y="253"/>
                  </a:lnTo>
                  <a:lnTo>
                    <a:pt x="67" y="253"/>
                  </a:lnTo>
                  <a:lnTo>
                    <a:pt x="67" y="253"/>
                  </a:lnTo>
                  <a:lnTo>
                    <a:pt x="67" y="253"/>
                  </a:lnTo>
                  <a:lnTo>
                    <a:pt x="68" y="253"/>
                  </a:lnTo>
                  <a:lnTo>
                    <a:pt x="67" y="253"/>
                  </a:lnTo>
                  <a:lnTo>
                    <a:pt x="68" y="253"/>
                  </a:lnTo>
                  <a:lnTo>
                    <a:pt x="67" y="253"/>
                  </a:lnTo>
                  <a:lnTo>
                    <a:pt x="67" y="252"/>
                  </a:lnTo>
                  <a:lnTo>
                    <a:pt x="67" y="253"/>
                  </a:lnTo>
                  <a:lnTo>
                    <a:pt x="67" y="252"/>
                  </a:lnTo>
                  <a:lnTo>
                    <a:pt x="68" y="252"/>
                  </a:lnTo>
                  <a:lnTo>
                    <a:pt x="68" y="253"/>
                  </a:lnTo>
                  <a:lnTo>
                    <a:pt x="68" y="254"/>
                  </a:lnTo>
                  <a:lnTo>
                    <a:pt x="67" y="254"/>
                  </a:lnTo>
                  <a:lnTo>
                    <a:pt x="67" y="254"/>
                  </a:lnTo>
                  <a:lnTo>
                    <a:pt x="67" y="255"/>
                  </a:lnTo>
                  <a:lnTo>
                    <a:pt x="67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3"/>
                  </a:lnTo>
                  <a:lnTo>
                    <a:pt x="67" y="253"/>
                  </a:lnTo>
                  <a:lnTo>
                    <a:pt x="66" y="253"/>
                  </a:lnTo>
                  <a:lnTo>
                    <a:pt x="66" y="254"/>
                  </a:lnTo>
                  <a:lnTo>
                    <a:pt x="67" y="254"/>
                  </a:lnTo>
                  <a:lnTo>
                    <a:pt x="66" y="254"/>
                  </a:lnTo>
                  <a:lnTo>
                    <a:pt x="67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4"/>
                  </a:lnTo>
                  <a:close/>
                  <a:moveTo>
                    <a:pt x="67" y="252"/>
                  </a:move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close/>
                  <a:moveTo>
                    <a:pt x="65" y="252"/>
                  </a:moveTo>
                  <a:lnTo>
                    <a:pt x="65" y="252"/>
                  </a:lnTo>
                  <a:lnTo>
                    <a:pt x="65" y="252"/>
                  </a:lnTo>
                  <a:close/>
                  <a:moveTo>
                    <a:pt x="67" y="252"/>
                  </a:moveTo>
                  <a:lnTo>
                    <a:pt x="67" y="252"/>
                  </a:lnTo>
                  <a:lnTo>
                    <a:pt x="67" y="252"/>
                  </a:lnTo>
                  <a:close/>
                  <a:moveTo>
                    <a:pt x="68" y="252"/>
                  </a:moveTo>
                  <a:lnTo>
                    <a:pt x="69" y="252"/>
                  </a:lnTo>
                  <a:lnTo>
                    <a:pt x="68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3"/>
                  </a:lnTo>
                  <a:lnTo>
                    <a:pt x="69" y="252"/>
                  </a:lnTo>
                  <a:lnTo>
                    <a:pt x="68" y="252"/>
                  </a:lnTo>
                  <a:lnTo>
                    <a:pt x="68" y="252"/>
                  </a:lnTo>
                  <a:lnTo>
                    <a:pt x="68" y="252"/>
                  </a:lnTo>
                  <a:close/>
                  <a:moveTo>
                    <a:pt x="65" y="252"/>
                  </a:moveTo>
                  <a:lnTo>
                    <a:pt x="64" y="252"/>
                  </a:lnTo>
                  <a:lnTo>
                    <a:pt x="65" y="252"/>
                  </a:lnTo>
                  <a:close/>
                  <a:moveTo>
                    <a:pt x="68" y="252"/>
                  </a:moveTo>
                  <a:lnTo>
                    <a:pt x="68" y="253"/>
                  </a:lnTo>
                  <a:lnTo>
                    <a:pt x="68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8" y="252"/>
                  </a:lnTo>
                  <a:lnTo>
                    <a:pt x="67" y="252"/>
                  </a:lnTo>
                  <a:lnTo>
                    <a:pt x="68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8" y="252"/>
                  </a:lnTo>
                  <a:lnTo>
                    <a:pt x="67" y="252"/>
                  </a:lnTo>
                  <a:lnTo>
                    <a:pt x="68" y="252"/>
                  </a:lnTo>
                  <a:lnTo>
                    <a:pt x="68" y="252"/>
                  </a:lnTo>
                  <a:lnTo>
                    <a:pt x="68" y="252"/>
                  </a:lnTo>
                  <a:close/>
                  <a:moveTo>
                    <a:pt x="68" y="252"/>
                  </a:moveTo>
                  <a:lnTo>
                    <a:pt x="67" y="252"/>
                  </a:lnTo>
                  <a:lnTo>
                    <a:pt x="68" y="252"/>
                  </a:lnTo>
                  <a:close/>
                  <a:moveTo>
                    <a:pt x="70" y="252"/>
                  </a:moveTo>
                  <a:lnTo>
                    <a:pt x="71" y="252"/>
                  </a:lnTo>
                  <a:lnTo>
                    <a:pt x="71" y="252"/>
                  </a:lnTo>
                  <a:lnTo>
                    <a:pt x="71" y="253"/>
                  </a:lnTo>
                  <a:lnTo>
                    <a:pt x="70" y="253"/>
                  </a:lnTo>
                  <a:lnTo>
                    <a:pt x="70" y="253"/>
                  </a:lnTo>
                  <a:lnTo>
                    <a:pt x="70" y="252"/>
                  </a:lnTo>
                  <a:lnTo>
                    <a:pt x="69" y="252"/>
                  </a:lnTo>
                  <a:lnTo>
                    <a:pt x="69" y="253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8" y="252"/>
                  </a:lnTo>
                  <a:lnTo>
                    <a:pt x="68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70" y="252"/>
                  </a:lnTo>
                  <a:lnTo>
                    <a:pt x="70" y="252"/>
                  </a:lnTo>
                  <a:lnTo>
                    <a:pt x="69" y="252"/>
                  </a:lnTo>
                  <a:lnTo>
                    <a:pt x="70" y="252"/>
                  </a:lnTo>
                  <a:lnTo>
                    <a:pt x="70" y="252"/>
                  </a:lnTo>
                  <a:lnTo>
                    <a:pt x="70" y="252"/>
                  </a:lnTo>
                  <a:lnTo>
                    <a:pt x="70" y="252"/>
                  </a:lnTo>
                  <a:lnTo>
                    <a:pt x="70" y="252"/>
                  </a:lnTo>
                  <a:lnTo>
                    <a:pt x="69" y="252"/>
                  </a:lnTo>
                  <a:lnTo>
                    <a:pt x="70" y="252"/>
                  </a:lnTo>
                  <a:lnTo>
                    <a:pt x="70" y="252"/>
                  </a:lnTo>
                  <a:lnTo>
                    <a:pt x="70" y="252"/>
                  </a:lnTo>
                  <a:lnTo>
                    <a:pt x="70" y="252"/>
                  </a:lnTo>
                  <a:close/>
                  <a:moveTo>
                    <a:pt x="70" y="252"/>
                  </a:moveTo>
                  <a:lnTo>
                    <a:pt x="70" y="252"/>
                  </a:lnTo>
                  <a:lnTo>
                    <a:pt x="70" y="252"/>
                  </a:lnTo>
                  <a:lnTo>
                    <a:pt x="70" y="252"/>
                  </a:lnTo>
                  <a:lnTo>
                    <a:pt x="70" y="252"/>
                  </a:lnTo>
                  <a:close/>
                  <a:moveTo>
                    <a:pt x="71" y="252"/>
                  </a:moveTo>
                  <a:lnTo>
                    <a:pt x="71" y="253"/>
                  </a:lnTo>
                  <a:lnTo>
                    <a:pt x="71" y="252"/>
                  </a:lnTo>
                  <a:close/>
                  <a:moveTo>
                    <a:pt x="65" y="252"/>
                  </a:move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6" y="252"/>
                  </a:lnTo>
                  <a:lnTo>
                    <a:pt x="66" y="253"/>
                  </a:lnTo>
                  <a:lnTo>
                    <a:pt x="66" y="252"/>
                  </a:lnTo>
                  <a:lnTo>
                    <a:pt x="65" y="252"/>
                  </a:lnTo>
                  <a:lnTo>
                    <a:pt x="66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6" y="252"/>
                  </a:lnTo>
                  <a:lnTo>
                    <a:pt x="66" y="253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6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3"/>
                  </a:lnTo>
                  <a:lnTo>
                    <a:pt x="65" y="253"/>
                  </a:lnTo>
                  <a:lnTo>
                    <a:pt x="65" y="252"/>
                  </a:lnTo>
                  <a:lnTo>
                    <a:pt x="64" y="253"/>
                  </a:lnTo>
                  <a:lnTo>
                    <a:pt x="64" y="252"/>
                  </a:lnTo>
                  <a:lnTo>
                    <a:pt x="65" y="252"/>
                  </a:lnTo>
                  <a:lnTo>
                    <a:pt x="64" y="252"/>
                  </a:lnTo>
                  <a:lnTo>
                    <a:pt x="65" y="252"/>
                  </a:lnTo>
                  <a:lnTo>
                    <a:pt x="64" y="252"/>
                  </a:lnTo>
                  <a:lnTo>
                    <a:pt x="65" y="252"/>
                  </a:lnTo>
                  <a:lnTo>
                    <a:pt x="65" y="253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3"/>
                  </a:lnTo>
                  <a:lnTo>
                    <a:pt x="65" y="253"/>
                  </a:lnTo>
                  <a:lnTo>
                    <a:pt x="65" y="253"/>
                  </a:lnTo>
                  <a:lnTo>
                    <a:pt x="65" y="253"/>
                  </a:lnTo>
                  <a:lnTo>
                    <a:pt x="65" y="253"/>
                  </a:lnTo>
                  <a:lnTo>
                    <a:pt x="65" y="254"/>
                  </a:lnTo>
                  <a:lnTo>
                    <a:pt x="65" y="253"/>
                  </a:lnTo>
                  <a:lnTo>
                    <a:pt x="66" y="253"/>
                  </a:lnTo>
                  <a:lnTo>
                    <a:pt x="65" y="253"/>
                  </a:lnTo>
                  <a:lnTo>
                    <a:pt x="66" y="253"/>
                  </a:lnTo>
                  <a:lnTo>
                    <a:pt x="65" y="253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4" y="252"/>
                  </a:lnTo>
                  <a:lnTo>
                    <a:pt x="65" y="252"/>
                  </a:lnTo>
                  <a:lnTo>
                    <a:pt x="64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1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close/>
                  <a:moveTo>
                    <a:pt x="69" y="251"/>
                  </a:moveTo>
                  <a:lnTo>
                    <a:pt x="69" y="252"/>
                  </a:lnTo>
                  <a:lnTo>
                    <a:pt x="69" y="252"/>
                  </a:lnTo>
                  <a:lnTo>
                    <a:pt x="69" y="251"/>
                  </a:lnTo>
                  <a:lnTo>
                    <a:pt x="69" y="251"/>
                  </a:lnTo>
                  <a:lnTo>
                    <a:pt x="69" y="251"/>
                  </a:lnTo>
                  <a:lnTo>
                    <a:pt x="69" y="252"/>
                  </a:lnTo>
                  <a:lnTo>
                    <a:pt x="69" y="251"/>
                  </a:lnTo>
                  <a:lnTo>
                    <a:pt x="69" y="251"/>
                  </a:lnTo>
                  <a:lnTo>
                    <a:pt x="69" y="251"/>
                  </a:lnTo>
                  <a:close/>
                  <a:moveTo>
                    <a:pt x="65" y="251"/>
                  </a:moveTo>
                  <a:lnTo>
                    <a:pt x="65" y="251"/>
                  </a:lnTo>
                  <a:lnTo>
                    <a:pt x="65" y="252"/>
                  </a:lnTo>
                  <a:lnTo>
                    <a:pt x="65" y="251"/>
                  </a:lnTo>
                  <a:lnTo>
                    <a:pt x="65" y="252"/>
                  </a:lnTo>
                  <a:lnTo>
                    <a:pt x="66" y="252"/>
                  </a:lnTo>
                  <a:lnTo>
                    <a:pt x="66" y="251"/>
                  </a:lnTo>
                  <a:lnTo>
                    <a:pt x="65" y="251"/>
                  </a:lnTo>
                  <a:lnTo>
                    <a:pt x="66" y="251"/>
                  </a:lnTo>
                  <a:lnTo>
                    <a:pt x="65" y="251"/>
                  </a:lnTo>
                  <a:lnTo>
                    <a:pt x="66" y="251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5" y="252"/>
                  </a:lnTo>
                  <a:lnTo>
                    <a:pt x="65" y="251"/>
                  </a:lnTo>
                  <a:lnTo>
                    <a:pt x="65" y="251"/>
                  </a:lnTo>
                  <a:lnTo>
                    <a:pt x="65" y="251"/>
                  </a:lnTo>
                  <a:lnTo>
                    <a:pt x="65" y="251"/>
                  </a:lnTo>
                  <a:close/>
                  <a:moveTo>
                    <a:pt x="70" y="252"/>
                  </a:moveTo>
                  <a:lnTo>
                    <a:pt x="70" y="252"/>
                  </a:lnTo>
                  <a:lnTo>
                    <a:pt x="70" y="251"/>
                  </a:lnTo>
                  <a:lnTo>
                    <a:pt x="70" y="252"/>
                  </a:lnTo>
                  <a:lnTo>
                    <a:pt x="70" y="251"/>
                  </a:lnTo>
                  <a:lnTo>
                    <a:pt x="70" y="252"/>
                  </a:lnTo>
                  <a:lnTo>
                    <a:pt x="70" y="251"/>
                  </a:lnTo>
                  <a:lnTo>
                    <a:pt x="70" y="252"/>
                  </a:lnTo>
                  <a:lnTo>
                    <a:pt x="70" y="251"/>
                  </a:lnTo>
                  <a:lnTo>
                    <a:pt x="70" y="252"/>
                  </a:lnTo>
                  <a:lnTo>
                    <a:pt x="70" y="251"/>
                  </a:lnTo>
                  <a:lnTo>
                    <a:pt x="69" y="251"/>
                  </a:lnTo>
                  <a:lnTo>
                    <a:pt x="70" y="251"/>
                  </a:lnTo>
                  <a:lnTo>
                    <a:pt x="70" y="252"/>
                  </a:lnTo>
                  <a:close/>
                  <a:moveTo>
                    <a:pt x="69" y="251"/>
                  </a:moveTo>
                  <a:lnTo>
                    <a:pt x="69" y="251"/>
                  </a:lnTo>
                  <a:lnTo>
                    <a:pt x="69" y="251"/>
                  </a:lnTo>
                  <a:close/>
                  <a:moveTo>
                    <a:pt x="66" y="251"/>
                  </a:moveTo>
                  <a:lnTo>
                    <a:pt x="66" y="251"/>
                  </a:lnTo>
                  <a:lnTo>
                    <a:pt x="66" y="251"/>
                  </a:lnTo>
                  <a:close/>
                  <a:moveTo>
                    <a:pt x="67" y="252"/>
                  </a:moveTo>
                  <a:lnTo>
                    <a:pt x="66" y="252"/>
                  </a:lnTo>
                  <a:lnTo>
                    <a:pt x="66" y="253"/>
                  </a:lnTo>
                  <a:lnTo>
                    <a:pt x="67" y="253"/>
                  </a:lnTo>
                  <a:lnTo>
                    <a:pt x="66" y="253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1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1"/>
                  </a:lnTo>
                  <a:lnTo>
                    <a:pt x="66" y="252"/>
                  </a:lnTo>
                  <a:lnTo>
                    <a:pt x="66" y="251"/>
                  </a:lnTo>
                  <a:lnTo>
                    <a:pt x="67" y="251"/>
                  </a:lnTo>
                  <a:lnTo>
                    <a:pt x="66" y="251"/>
                  </a:lnTo>
                  <a:lnTo>
                    <a:pt x="67" y="251"/>
                  </a:lnTo>
                  <a:lnTo>
                    <a:pt x="67" y="252"/>
                  </a:lnTo>
                  <a:lnTo>
                    <a:pt x="67" y="251"/>
                  </a:lnTo>
                  <a:lnTo>
                    <a:pt x="66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close/>
                  <a:moveTo>
                    <a:pt x="65" y="251"/>
                  </a:moveTo>
                  <a:lnTo>
                    <a:pt x="65" y="251"/>
                  </a:lnTo>
                  <a:lnTo>
                    <a:pt x="65" y="251"/>
                  </a:lnTo>
                  <a:lnTo>
                    <a:pt x="65" y="251"/>
                  </a:lnTo>
                  <a:lnTo>
                    <a:pt x="65" y="251"/>
                  </a:lnTo>
                  <a:lnTo>
                    <a:pt x="65" y="251"/>
                  </a:lnTo>
                  <a:close/>
                  <a:moveTo>
                    <a:pt x="66" y="251"/>
                  </a:moveTo>
                  <a:lnTo>
                    <a:pt x="66" y="251"/>
                  </a:lnTo>
                  <a:lnTo>
                    <a:pt x="66" y="251"/>
                  </a:lnTo>
                  <a:close/>
                  <a:moveTo>
                    <a:pt x="69" y="251"/>
                  </a:moveTo>
                  <a:lnTo>
                    <a:pt x="69" y="251"/>
                  </a:lnTo>
                  <a:lnTo>
                    <a:pt x="69" y="251"/>
                  </a:lnTo>
                  <a:lnTo>
                    <a:pt x="69" y="251"/>
                  </a:lnTo>
                  <a:lnTo>
                    <a:pt x="69" y="251"/>
                  </a:lnTo>
                  <a:lnTo>
                    <a:pt x="68" y="251"/>
                  </a:lnTo>
                  <a:lnTo>
                    <a:pt x="69" y="251"/>
                  </a:lnTo>
                  <a:close/>
                  <a:moveTo>
                    <a:pt x="69" y="250"/>
                  </a:moveTo>
                  <a:lnTo>
                    <a:pt x="69" y="251"/>
                  </a:lnTo>
                  <a:lnTo>
                    <a:pt x="70" y="251"/>
                  </a:lnTo>
                  <a:lnTo>
                    <a:pt x="69" y="251"/>
                  </a:lnTo>
                  <a:lnTo>
                    <a:pt x="70" y="251"/>
                  </a:lnTo>
                  <a:lnTo>
                    <a:pt x="69" y="251"/>
                  </a:lnTo>
                  <a:lnTo>
                    <a:pt x="70" y="251"/>
                  </a:lnTo>
                  <a:lnTo>
                    <a:pt x="70" y="251"/>
                  </a:lnTo>
                  <a:lnTo>
                    <a:pt x="69" y="251"/>
                  </a:lnTo>
                  <a:lnTo>
                    <a:pt x="69" y="251"/>
                  </a:lnTo>
                  <a:lnTo>
                    <a:pt x="69" y="251"/>
                  </a:lnTo>
                  <a:lnTo>
                    <a:pt x="69" y="251"/>
                  </a:lnTo>
                  <a:lnTo>
                    <a:pt x="69" y="250"/>
                  </a:lnTo>
                  <a:lnTo>
                    <a:pt x="69" y="251"/>
                  </a:lnTo>
                  <a:lnTo>
                    <a:pt x="69" y="250"/>
                  </a:lnTo>
                  <a:lnTo>
                    <a:pt x="69" y="251"/>
                  </a:lnTo>
                  <a:lnTo>
                    <a:pt x="70" y="251"/>
                  </a:lnTo>
                  <a:lnTo>
                    <a:pt x="69" y="251"/>
                  </a:lnTo>
                  <a:lnTo>
                    <a:pt x="69" y="250"/>
                  </a:lnTo>
                  <a:close/>
                  <a:moveTo>
                    <a:pt x="68" y="251"/>
                  </a:moveTo>
                  <a:lnTo>
                    <a:pt x="68" y="252"/>
                  </a:lnTo>
                  <a:lnTo>
                    <a:pt x="68" y="251"/>
                  </a:lnTo>
                  <a:lnTo>
                    <a:pt x="67" y="251"/>
                  </a:lnTo>
                  <a:lnTo>
                    <a:pt x="67" y="252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6" y="251"/>
                  </a:lnTo>
                  <a:lnTo>
                    <a:pt x="66" y="251"/>
                  </a:lnTo>
                  <a:lnTo>
                    <a:pt x="66" y="251"/>
                  </a:lnTo>
                  <a:lnTo>
                    <a:pt x="66" y="251"/>
                  </a:lnTo>
                  <a:lnTo>
                    <a:pt x="66" y="250"/>
                  </a:lnTo>
                  <a:lnTo>
                    <a:pt x="66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8" y="251"/>
                  </a:lnTo>
                  <a:lnTo>
                    <a:pt x="69" y="251"/>
                  </a:lnTo>
                  <a:lnTo>
                    <a:pt x="68" y="251"/>
                  </a:lnTo>
                  <a:lnTo>
                    <a:pt x="68" y="252"/>
                  </a:lnTo>
                  <a:lnTo>
                    <a:pt x="69" y="252"/>
                  </a:lnTo>
                  <a:lnTo>
                    <a:pt x="68" y="252"/>
                  </a:lnTo>
                  <a:lnTo>
                    <a:pt x="68" y="251"/>
                  </a:lnTo>
                  <a:lnTo>
                    <a:pt x="67" y="251"/>
                  </a:lnTo>
                  <a:lnTo>
                    <a:pt x="68" y="251"/>
                  </a:lnTo>
                  <a:lnTo>
                    <a:pt x="67" y="251"/>
                  </a:lnTo>
                  <a:lnTo>
                    <a:pt x="68" y="251"/>
                  </a:lnTo>
                  <a:lnTo>
                    <a:pt x="68" y="252"/>
                  </a:lnTo>
                  <a:lnTo>
                    <a:pt x="68" y="251"/>
                  </a:lnTo>
                  <a:lnTo>
                    <a:pt x="68" y="252"/>
                  </a:lnTo>
                  <a:lnTo>
                    <a:pt x="68" y="251"/>
                  </a:lnTo>
                  <a:lnTo>
                    <a:pt x="68" y="252"/>
                  </a:lnTo>
                  <a:lnTo>
                    <a:pt x="68" y="251"/>
                  </a:lnTo>
                  <a:close/>
                  <a:moveTo>
                    <a:pt x="66" y="251"/>
                  </a:moveTo>
                  <a:lnTo>
                    <a:pt x="66" y="251"/>
                  </a:lnTo>
                  <a:lnTo>
                    <a:pt x="66" y="251"/>
                  </a:lnTo>
                  <a:close/>
                  <a:moveTo>
                    <a:pt x="66" y="251"/>
                  </a:moveTo>
                  <a:lnTo>
                    <a:pt x="66" y="250"/>
                  </a:lnTo>
                  <a:lnTo>
                    <a:pt x="66" y="251"/>
                  </a:lnTo>
                  <a:lnTo>
                    <a:pt x="66" y="250"/>
                  </a:lnTo>
                  <a:lnTo>
                    <a:pt x="65" y="250"/>
                  </a:lnTo>
                  <a:lnTo>
                    <a:pt x="66" y="250"/>
                  </a:lnTo>
                  <a:lnTo>
                    <a:pt x="66" y="251"/>
                  </a:lnTo>
                  <a:lnTo>
                    <a:pt x="66" y="250"/>
                  </a:lnTo>
                  <a:lnTo>
                    <a:pt x="66" y="250"/>
                  </a:lnTo>
                  <a:lnTo>
                    <a:pt x="66" y="250"/>
                  </a:lnTo>
                  <a:lnTo>
                    <a:pt x="66" y="249"/>
                  </a:lnTo>
                  <a:lnTo>
                    <a:pt x="66" y="250"/>
                  </a:lnTo>
                  <a:lnTo>
                    <a:pt x="66" y="249"/>
                  </a:lnTo>
                  <a:lnTo>
                    <a:pt x="66" y="250"/>
                  </a:lnTo>
                  <a:lnTo>
                    <a:pt x="66" y="251"/>
                  </a:lnTo>
                  <a:lnTo>
                    <a:pt x="66" y="251"/>
                  </a:lnTo>
                  <a:lnTo>
                    <a:pt x="66" y="251"/>
                  </a:lnTo>
                  <a:lnTo>
                    <a:pt x="66" y="251"/>
                  </a:lnTo>
                  <a:lnTo>
                    <a:pt x="66" y="251"/>
                  </a:lnTo>
                  <a:lnTo>
                    <a:pt x="65" y="251"/>
                  </a:lnTo>
                  <a:lnTo>
                    <a:pt x="65" y="251"/>
                  </a:lnTo>
                  <a:lnTo>
                    <a:pt x="65" y="251"/>
                  </a:lnTo>
                  <a:lnTo>
                    <a:pt x="65" y="250"/>
                  </a:lnTo>
                  <a:lnTo>
                    <a:pt x="65" y="249"/>
                  </a:lnTo>
                  <a:lnTo>
                    <a:pt x="65" y="250"/>
                  </a:lnTo>
                  <a:lnTo>
                    <a:pt x="65" y="250"/>
                  </a:lnTo>
                  <a:lnTo>
                    <a:pt x="65" y="250"/>
                  </a:lnTo>
                  <a:lnTo>
                    <a:pt x="65" y="250"/>
                  </a:lnTo>
                  <a:lnTo>
                    <a:pt x="65" y="250"/>
                  </a:lnTo>
                  <a:lnTo>
                    <a:pt x="65" y="251"/>
                  </a:lnTo>
                  <a:lnTo>
                    <a:pt x="65" y="250"/>
                  </a:lnTo>
                  <a:lnTo>
                    <a:pt x="65" y="251"/>
                  </a:lnTo>
                  <a:lnTo>
                    <a:pt x="65" y="251"/>
                  </a:lnTo>
                  <a:lnTo>
                    <a:pt x="66" y="251"/>
                  </a:lnTo>
                  <a:lnTo>
                    <a:pt x="65" y="251"/>
                  </a:lnTo>
                  <a:lnTo>
                    <a:pt x="66" y="251"/>
                  </a:lnTo>
                  <a:close/>
                  <a:moveTo>
                    <a:pt x="66" y="249"/>
                  </a:moveTo>
                  <a:lnTo>
                    <a:pt x="67" y="249"/>
                  </a:lnTo>
                  <a:lnTo>
                    <a:pt x="66" y="249"/>
                  </a:lnTo>
                  <a:lnTo>
                    <a:pt x="66" y="250"/>
                  </a:lnTo>
                  <a:lnTo>
                    <a:pt x="67" y="250"/>
                  </a:lnTo>
                  <a:lnTo>
                    <a:pt x="66" y="250"/>
                  </a:lnTo>
                  <a:lnTo>
                    <a:pt x="67" y="250"/>
                  </a:lnTo>
                  <a:lnTo>
                    <a:pt x="67" y="251"/>
                  </a:lnTo>
                  <a:lnTo>
                    <a:pt x="67" y="250"/>
                  </a:lnTo>
                  <a:lnTo>
                    <a:pt x="67" y="251"/>
                  </a:lnTo>
                  <a:lnTo>
                    <a:pt x="66" y="251"/>
                  </a:lnTo>
                  <a:lnTo>
                    <a:pt x="66" y="250"/>
                  </a:lnTo>
                  <a:lnTo>
                    <a:pt x="67" y="250"/>
                  </a:lnTo>
                  <a:lnTo>
                    <a:pt x="66" y="250"/>
                  </a:lnTo>
                  <a:lnTo>
                    <a:pt x="66" y="249"/>
                  </a:lnTo>
                  <a:close/>
                  <a:moveTo>
                    <a:pt x="66" y="249"/>
                  </a:moveTo>
                  <a:lnTo>
                    <a:pt x="66" y="250"/>
                  </a:lnTo>
                  <a:lnTo>
                    <a:pt x="66" y="249"/>
                  </a:lnTo>
                  <a:lnTo>
                    <a:pt x="66" y="250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50"/>
                  </a:lnTo>
                  <a:lnTo>
                    <a:pt x="66" y="249"/>
                  </a:lnTo>
                  <a:close/>
                  <a:moveTo>
                    <a:pt x="67" y="250"/>
                  </a:moveTo>
                  <a:lnTo>
                    <a:pt x="67" y="250"/>
                  </a:lnTo>
                  <a:lnTo>
                    <a:pt x="67" y="250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7" y="250"/>
                  </a:lnTo>
                  <a:lnTo>
                    <a:pt x="67" y="249"/>
                  </a:lnTo>
                  <a:lnTo>
                    <a:pt x="67" y="250"/>
                  </a:lnTo>
                  <a:lnTo>
                    <a:pt x="67" y="249"/>
                  </a:lnTo>
                  <a:lnTo>
                    <a:pt x="67" y="250"/>
                  </a:lnTo>
                  <a:lnTo>
                    <a:pt x="67" y="251"/>
                  </a:lnTo>
                  <a:lnTo>
                    <a:pt x="67" y="250"/>
                  </a:lnTo>
                  <a:lnTo>
                    <a:pt x="67" y="250"/>
                  </a:lnTo>
                  <a:lnTo>
                    <a:pt x="67" y="249"/>
                  </a:lnTo>
                  <a:lnTo>
                    <a:pt x="67" y="250"/>
                  </a:lnTo>
                  <a:lnTo>
                    <a:pt x="67" y="250"/>
                  </a:lnTo>
                  <a:close/>
                  <a:moveTo>
                    <a:pt x="65" y="249"/>
                  </a:moveTo>
                  <a:lnTo>
                    <a:pt x="65" y="249"/>
                  </a:lnTo>
                  <a:lnTo>
                    <a:pt x="65" y="249"/>
                  </a:lnTo>
                  <a:close/>
                  <a:moveTo>
                    <a:pt x="66" y="248"/>
                  </a:moveTo>
                  <a:lnTo>
                    <a:pt x="65" y="248"/>
                  </a:lnTo>
                  <a:lnTo>
                    <a:pt x="66" y="248"/>
                  </a:lnTo>
                  <a:close/>
                  <a:moveTo>
                    <a:pt x="65" y="249"/>
                  </a:moveTo>
                  <a:lnTo>
                    <a:pt x="65" y="248"/>
                  </a:lnTo>
                  <a:lnTo>
                    <a:pt x="65" y="249"/>
                  </a:lnTo>
                  <a:close/>
                  <a:moveTo>
                    <a:pt x="64" y="248"/>
                  </a:moveTo>
                  <a:lnTo>
                    <a:pt x="64" y="248"/>
                  </a:lnTo>
                  <a:lnTo>
                    <a:pt x="63" y="248"/>
                  </a:lnTo>
                  <a:lnTo>
                    <a:pt x="64" y="248"/>
                  </a:lnTo>
                  <a:lnTo>
                    <a:pt x="64" y="248"/>
                  </a:lnTo>
                  <a:close/>
                  <a:moveTo>
                    <a:pt x="63" y="248"/>
                  </a:moveTo>
                  <a:lnTo>
                    <a:pt x="63" y="248"/>
                  </a:lnTo>
                  <a:lnTo>
                    <a:pt x="63" y="248"/>
                  </a:lnTo>
                  <a:close/>
                  <a:moveTo>
                    <a:pt x="64" y="248"/>
                  </a:moveTo>
                  <a:lnTo>
                    <a:pt x="63" y="248"/>
                  </a:lnTo>
                  <a:lnTo>
                    <a:pt x="64" y="248"/>
                  </a:lnTo>
                  <a:close/>
                  <a:moveTo>
                    <a:pt x="545" y="248"/>
                  </a:moveTo>
                  <a:lnTo>
                    <a:pt x="545" y="248"/>
                  </a:lnTo>
                  <a:lnTo>
                    <a:pt x="545" y="248"/>
                  </a:lnTo>
                  <a:lnTo>
                    <a:pt x="545" y="248"/>
                  </a:lnTo>
                  <a:lnTo>
                    <a:pt x="545" y="248"/>
                  </a:lnTo>
                  <a:lnTo>
                    <a:pt x="545" y="249"/>
                  </a:lnTo>
                  <a:lnTo>
                    <a:pt x="545" y="249"/>
                  </a:lnTo>
                  <a:lnTo>
                    <a:pt x="545" y="248"/>
                  </a:lnTo>
                  <a:lnTo>
                    <a:pt x="544" y="248"/>
                  </a:lnTo>
                  <a:lnTo>
                    <a:pt x="544" y="248"/>
                  </a:lnTo>
                  <a:lnTo>
                    <a:pt x="543" y="248"/>
                  </a:lnTo>
                  <a:lnTo>
                    <a:pt x="544" y="248"/>
                  </a:lnTo>
                  <a:lnTo>
                    <a:pt x="545" y="248"/>
                  </a:lnTo>
                  <a:close/>
                  <a:moveTo>
                    <a:pt x="65" y="248"/>
                  </a:moveTo>
                  <a:lnTo>
                    <a:pt x="65" y="247"/>
                  </a:lnTo>
                  <a:lnTo>
                    <a:pt x="65" y="248"/>
                  </a:lnTo>
                  <a:close/>
                  <a:moveTo>
                    <a:pt x="61" y="247"/>
                  </a:moveTo>
                  <a:lnTo>
                    <a:pt x="62" y="247"/>
                  </a:lnTo>
                  <a:lnTo>
                    <a:pt x="61" y="247"/>
                  </a:lnTo>
                  <a:close/>
                  <a:moveTo>
                    <a:pt x="65" y="247"/>
                  </a:moveTo>
                  <a:lnTo>
                    <a:pt x="65" y="247"/>
                  </a:lnTo>
                  <a:lnTo>
                    <a:pt x="65" y="247"/>
                  </a:lnTo>
                  <a:lnTo>
                    <a:pt x="65" y="248"/>
                  </a:lnTo>
                  <a:lnTo>
                    <a:pt x="65" y="248"/>
                  </a:lnTo>
                  <a:lnTo>
                    <a:pt x="65" y="247"/>
                  </a:lnTo>
                  <a:close/>
                  <a:moveTo>
                    <a:pt x="63" y="248"/>
                  </a:moveTo>
                  <a:lnTo>
                    <a:pt x="64" y="248"/>
                  </a:lnTo>
                  <a:lnTo>
                    <a:pt x="63" y="247"/>
                  </a:lnTo>
                  <a:lnTo>
                    <a:pt x="64" y="247"/>
                  </a:lnTo>
                  <a:lnTo>
                    <a:pt x="64" y="248"/>
                  </a:lnTo>
                  <a:lnTo>
                    <a:pt x="64" y="247"/>
                  </a:lnTo>
                  <a:lnTo>
                    <a:pt x="64" y="248"/>
                  </a:lnTo>
                  <a:lnTo>
                    <a:pt x="64" y="247"/>
                  </a:lnTo>
                  <a:lnTo>
                    <a:pt x="63" y="247"/>
                  </a:lnTo>
                  <a:lnTo>
                    <a:pt x="64" y="247"/>
                  </a:lnTo>
                  <a:lnTo>
                    <a:pt x="65" y="248"/>
                  </a:lnTo>
                  <a:lnTo>
                    <a:pt x="64" y="248"/>
                  </a:lnTo>
                  <a:lnTo>
                    <a:pt x="65" y="248"/>
                  </a:lnTo>
                  <a:lnTo>
                    <a:pt x="64" y="247"/>
                  </a:lnTo>
                  <a:lnTo>
                    <a:pt x="65" y="247"/>
                  </a:lnTo>
                  <a:lnTo>
                    <a:pt x="65" y="248"/>
                  </a:lnTo>
                  <a:lnTo>
                    <a:pt x="64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7"/>
                  </a:lnTo>
                  <a:lnTo>
                    <a:pt x="63" y="248"/>
                  </a:lnTo>
                  <a:close/>
                  <a:moveTo>
                    <a:pt x="59" y="247"/>
                  </a:moveTo>
                  <a:lnTo>
                    <a:pt x="59" y="247"/>
                  </a:lnTo>
                  <a:lnTo>
                    <a:pt x="59" y="247"/>
                  </a:lnTo>
                  <a:close/>
                  <a:moveTo>
                    <a:pt x="59" y="247"/>
                  </a:moveTo>
                  <a:lnTo>
                    <a:pt x="59" y="247"/>
                  </a:lnTo>
                  <a:lnTo>
                    <a:pt x="59" y="247"/>
                  </a:lnTo>
                  <a:close/>
                  <a:moveTo>
                    <a:pt x="59" y="247"/>
                  </a:moveTo>
                  <a:lnTo>
                    <a:pt x="59" y="247"/>
                  </a:lnTo>
                  <a:lnTo>
                    <a:pt x="59" y="247"/>
                  </a:lnTo>
                  <a:close/>
                  <a:moveTo>
                    <a:pt x="69" y="247"/>
                  </a:moveTo>
                  <a:lnTo>
                    <a:pt x="69" y="247"/>
                  </a:lnTo>
                  <a:lnTo>
                    <a:pt x="69" y="247"/>
                  </a:lnTo>
                  <a:close/>
                  <a:moveTo>
                    <a:pt x="63" y="247"/>
                  </a:moveTo>
                  <a:lnTo>
                    <a:pt x="63" y="247"/>
                  </a:lnTo>
                  <a:lnTo>
                    <a:pt x="63" y="247"/>
                  </a:lnTo>
                  <a:close/>
                  <a:moveTo>
                    <a:pt x="63" y="247"/>
                  </a:moveTo>
                  <a:lnTo>
                    <a:pt x="63" y="246"/>
                  </a:lnTo>
                  <a:lnTo>
                    <a:pt x="63" y="247"/>
                  </a:lnTo>
                  <a:close/>
                  <a:moveTo>
                    <a:pt x="66" y="249"/>
                  </a:moveTo>
                  <a:lnTo>
                    <a:pt x="65" y="249"/>
                  </a:lnTo>
                  <a:lnTo>
                    <a:pt x="66" y="249"/>
                  </a:lnTo>
                  <a:lnTo>
                    <a:pt x="65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5" y="249"/>
                  </a:lnTo>
                  <a:lnTo>
                    <a:pt x="66" y="249"/>
                  </a:lnTo>
                  <a:lnTo>
                    <a:pt x="65" y="249"/>
                  </a:lnTo>
                  <a:lnTo>
                    <a:pt x="66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5" y="248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5" y="249"/>
                  </a:lnTo>
                  <a:lnTo>
                    <a:pt x="66" y="249"/>
                  </a:lnTo>
                  <a:lnTo>
                    <a:pt x="65" y="249"/>
                  </a:lnTo>
                  <a:lnTo>
                    <a:pt x="65" y="248"/>
                  </a:lnTo>
                  <a:lnTo>
                    <a:pt x="65" y="249"/>
                  </a:lnTo>
                  <a:lnTo>
                    <a:pt x="65" y="248"/>
                  </a:lnTo>
                  <a:lnTo>
                    <a:pt x="65" y="249"/>
                  </a:lnTo>
                  <a:lnTo>
                    <a:pt x="65" y="248"/>
                  </a:lnTo>
                  <a:lnTo>
                    <a:pt x="66" y="248"/>
                  </a:lnTo>
                  <a:lnTo>
                    <a:pt x="66" y="249"/>
                  </a:lnTo>
                  <a:lnTo>
                    <a:pt x="66" y="248"/>
                  </a:lnTo>
                  <a:lnTo>
                    <a:pt x="66" y="249"/>
                  </a:lnTo>
                  <a:lnTo>
                    <a:pt x="66" y="248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8"/>
                  </a:lnTo>
                  <a:lnTo>
                    <a:pt x="66" y="248"/>
                  </a:lnTo>
                  <a:lnTo>
                    <a:pt x="66" y="248"/>
                  </a:lnTo>
                  <a:lnTo>
                    <a:pt x="66" y="248"/>
                  </a:lnTo>
                  <a:lnTo>
                    <a:pt x="66" y="248"/>
                  </a:lnTo>
                  <a:lnTo>
                    <a:pt x="65" y="248"/>
                  </a:lnTo>
                  <a:lnTo>
                    <a:pt x="66" y="248"/>
                  </a:lnTo>
                  <a:lnTo>
                    <a:pt x="65" y="248"/>
                  </a:lnTo>
                  <a:lnTo>
                    <a:pt x="66" y="248"/>
                  </a:lnTo>
                  <a:lnTo>
                    <a:pt x="65" y="248"/>
                  </a:lnTo>
                  <a:lnTo>
                    <a:pt x="65" y="247"/>
                  </a:lnTo>
                  <a:lnTo>
                    <a:pt x="65" y="248"/>
                  </a:lnTo>
                  <a:lnTo>
                    <a:pt x="66" y="248"/>
                  </a:lnTo>
                  <a:lnTo>
                    <a:pt x="65" y="248"/>
                  </a:lnTo>
                  <a:lnTo>
                    <a:pt x="66" y="248"/>
                  </a:lnTo>
                  <a:lnTo>
                    <a:pt x="66" y="247"/>
                  </a:lnTo>
                  <a:lnTo>
                    <a:pt x="66" y="248"/>
                  </a:lnTo>
                  <a:lnTo>
                    <a:pt x="66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6" y="247"/>
                  </a:lnTo>
                  <a:lnTo>
                    <a:pt x="65" y="247"/>
                  </a:lnTo>
                  <a:lnTo>
                    <a:pt x="66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8"/>
                  </a:lnTo>
                  <a:lnTo>
                    <a:pt x="66" y="247"/>
                  </a:lnTo>
                  <a:lnTo>
                    <a:pt x="66" y="248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5" y="247"/>
                  </a:lnTo>
                  <a:lnTo>
                    <a:pt x="66" y="247"/>
                  </a:lnTo>
                  <a:lnTo>
                    <a:pt x="65" y="247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7" y="247"/>
                  </a:lnTo>
                  <a:lnTo>
                    <a:pt x="66" y="247"/>
                  </a:lnTo>
                  <a:lnTo>
                    <a:pt x="67" y="247"/>
                  </a:lnTo>
                  <a:lnTo>
                    <a:pt x="66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8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8" y="247"/>
                  </a:lnTo>
                  <a:lnTo>
                    <a:pt x="67" y="247"/>
                  </a:lnTo>
                  <a:lnTo>
                    <a:pt x="67" y="246"/>
                  </a:lnTo>
                  <a:lnTo>
                    <a:pt x="67" y="247"/>
                  </a:lnTo>
                  <a:lnTo>
                    <a:pt x="68" y="247"/>
                  </a:lnTo>
                  <a:lnTo>
                    <a:pt x="67" y="247"/>
                  </a:lnTo>
                  <a:lnTo>
                    <a:pt x="68" y="246"/>
                  </a:lnTo>
                  <a:lnTo>
                    <a:pt x="67" y="246"/>
                  </a:lnTo>
                  <a:lnTo>
                    <a:pt x="68" y="246"/>
                  </a:lnTo>
                  <a:lnTo>
                    <a:pt x="68" y="247"/>
                  </a:lnTo>
                  <a:lnTo>
                    <a:pt x="68" y="246"/>
                  </a:lnTo>
                  <a:lnTo>
                    <a:pt x="67" y="246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6"/>
                  </a:lnTo>
                  <a:lnTo>
                    <a:pt x="68" y="246"/>
                  </a:lnTo>
                  <a:lnTo>
                    <a:pt x="68" y="247"/>
                  </a:lnTo>
                  <a:lnTo>
                    <a:pt x="68" y="247"/>
                  </a:lnTo>
                  <a:lnTo>
                    <a:pt x="68" y="247"/>
                  </a:lnTo>
                  <a:lnTo>
                    <a:pt x="68" y="246"/>
                  </a:lnTo>
                  <a:lnTo>
                    <a:pt x="67" y="246"/>
                  </a:lnTo>
                  <a:lnTo>
                    <a:pt x="68" y="246"/>
                  </a:lnTo>
                  <a:lnTo>
                    <a:pt x="68" y="247"/>
                  </a:lnTo>
                  <a:lnTo>
                    <a:pt x="68" y="246"/>
                  </a:lnTo>
                  <a:lnTo>
                    <a:pt x="67" y="246"/>
                  </a:lnTo>
                  <a:lnTo>
                    <a:pt x="68" y="246"/>
                  </a:lnTo>
                  <a:lnTo>
                    <a:pt x="68" y="247"/>
                  </a:lnTo>
                  <a:lnTo>
                    <a:pt x="68" y="247"/>
                  </a:lnTo>
                  <a:lnTo>
                    <a:pt x="67" y="247"/>
                  </a:lnTo>
                  <a:lnTo>
                    <a:pt x="67" y="248"/>
                  </a:lnTo>
                  <a:lnTo>
                    <a:pt x="67" y="248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7" y="248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6" y="249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7" y="249"/>
                  </a:lnTo>
                  <a:lnTo>
                    <a:pt x="66" y="249"/>
                  </a:lnTo>
                  <a:lnTo>
                    <a:pt x="67" y="249"/>
                  </a:lnTo>
                  <a:lnTo>
                    <a:pt x="67" y="250"/>
                  </a:lnTo>
                  <a:lnTo>
                    <a:pt x="67" y="249"/>
                  </a:lnTo>
                  <a:lnTo>
                    <a:pt x="67" y="250"/>
                  </a:lnTo>
                  <a:lnTo>
                    <a:pt x="67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close/>
                  <a:moveTo>
                    <a:pt x="66" y="246"/>
                  </a:moveTo>
                  <a:lnTo>
                    <a:pt x="66" y="246"/>
                  </a:lnTo>
                  <a:lnTo>
                    <a:pt x="66" y="246"/>
                  </a:lnTo>
                  <a:lnTo>
                    <a:pt x="66" y="246"/>
                  </a:lnTo>
                  <a:lnTo>
                    <a:pt x="66" y="246"/>
                  </a:lnTo>
                  <a:close/>
                  <a:moveTo>
                    <a:pt x="63" y="246"/>
                  </a:moveTo>
                  <a:lnTo>
                    <a:pt x="63" y="247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4" y="247"/>
                  </a:lnTo>
                  <a:lnTo>
                    <a:pt x="64" y="247"/>
                  </a:lnTo>
                  <a:lnTo>
                    <a:pt x="64" y="247"/>
                  </a:lnTo>
                  <a:lnTo>
                    <a:pt x="64" y="247"/>
                  </a:lnTo>
                  <a:lnTo>
                    <a:pt x="63" y="247"/>
                  </a:lnTo>
                  <a:lnTo>
                    <a:pt x="64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8"/>
                  </a:lnTo>
                  <a:lnTo>
                    <a:pt x="65" y="247"/>
                  </a:lnTo>
                  <a:lnTo>
                    <a:pt x="64" y="247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2" y="247"/>
                  </a:lnTo>
                  <a:lnTo>
                    <a:pt x="63" y="247"/>
                  </a:lnTo>
                  <a:lnTo>
                    <a:pt x="63" y="246"/>
                  </a:lnTo>
                  <a:close/>
                  <a:moveTo>
                    <a:pt x="544" y="247"/>
                  </a:moveTo>
                  <a:lnTo>
                    <a:pt x="544" y="246"/>
                  </a:lnTo>
                  <a:lnTo>
                    <a:pt x="544" y="247"/>
                  </a:lnTo>
                  <a:lnTo>
                    <a:pt x="543" y="246"/>
                  </a:lnTo>
                  <a:lnTo>
                    <a:pt x="544" y="246"/>
                  </a:lnTo>
                  <a:lnTo>
                    <a:pt x="544" y="247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4" y="247"/>
                  </a:lnTo>
                  <a:close/>
                  <a:moveTo>
                    <a:pt x="66" y="246"/>
                  </a:moveTo>
                  <a:lnTo>
                    <a:pt x="66" y="246"/>
                  </a:lnTo>
                  <a:lnTo>
                    <a:pt x="66" y="246"/>
                  </a:lnTo>
                  <a:lnTo>
                    <a:pt x="66" y="246"/>
                  </a:lnTo>
                  <a:lnTo>
                    <a:pt x="66" y="246"/>
                  </a:lnTo>
                  <a:lnTo>
                    <a:pt x="65" y="246"/>
                  </a:lnTo>
                  <a:lnTo>
                    <a:pt x="66" y="246"/>
                  </a:lnTo>
                  <a:close/>
                  <a:moveTo>
                    <a:pt x="67" y="246"/>
                  </a:moveTo>
                  <a:lnTo>
                    <a:pt x="67" y="245"/>
                  </a:lnTo>
                  <a:lnTo>
                    <a:pt x="67" y="246"/>
                  </a:lnTo>
                  <a:close/>
                  <a:moveTo>
                    <a:pt x="61" y="246"/>
                  </a:moveTo>
                  <a:lnTo>
                    <a:pt x="61" y="245"/>
                  </a:lnTo>
                  <a:lnTo>
                    <a:pt x="61" y="246"/>
                  </a:lnTo>
                  <a:close/>
                  <a:moveTo>
                    <a:pt x="68" y="245"/>
                  </a:moveTo>
                  <a:lnTo>
                    <a:pt x="69" y="245"/>
                  </a:lnTo>
                  <a:lnTo>
                    <a:pt x="68" y="245"/>
                  </a:lnTo>
                  <a:close/>
                  <a:moveTo>
                    <a:pt x="64" y="246"/>
                  </a:moveTo>
                  <a:lnTo>
                    <a:pt x="64" y="245"/>
                  </a:lnTo>
                  <a:lnTo>
                    <a:pt x="65" y="245"/>
                  </a:lnTo>
                  <a:lnTo>
                    <a:pt x="64" y="245"/>
                  </a:lnTo>
                  <a:lnTo>
                    <a:pt x="65" y="245"/>
                  </a:lnTo>
                  <a:lnTo>
                    <a:pt x="64" y="245"/>
                  </a:lnTo>
                  <a:lnTo>
                    <a:pt x="64" y="246"/>
                  </a:lnTo>
                  <a:close/>
                  <a:moveTo>
                    <a:pt x="67" y="246"/>
                  </a:moveTo>
                  <a:lnTo>
                    <a:pt x="67" y="245"/>
                  </a:lnTo>
                  <a:lnTo>
                    <a:pt x="67" y="246"/>
                  </a:lnTo>
                  <a:lnTo>
                    <a:pt x="67" y="245"/>
                  </a:lnTo>
                  <a:lnTo>
                    <a:pt x="68" y="246"/>
                  </a:lnTo>
                  <a:lnTo>
                    <a:pt x="69" y="246"/>
                  </a:lnTo>
                  <a:lnTo>
                    <a:pt x="68" y="246"/>
                  </a:lnTo>
                  <a:lnTo>
                    <a:pt x="69" y="246"/>
                  </a:lnTo>
                  <a:lnTo>
                    <a:pt x="68" y="246"/>
                  </a:lnTo>
                  <a:lnTo>
                    <a:pt x="69" y="246"/>
                  </a:lnTo>
                  <a:lnTo>
                    <a:pt x="68" y="246"/>
                  </a:lnTo>
                  <a:lnTo>
                    <a:pt x="67" y="246"/>
                  </a:lnTo>
                  <a:lnTo>
                    <a:pt x="67" y="246"/>
                  </a:lnTo>
                  <a:lnTo>
                    <a:pt x="66" y="246"/>
                  </a:lnTo>
                  <a:lnTo>
                    <a:pt x="66" y="246"/>
                  </a:lnTo>
                  <a:lnTo>
                    <a:pt x="66" y="245"/>
                  </a:lnTo>
                  <a:lnTo>
                    <a:pt x="66" y="246"/>
                  </a:lnTo>
                  <a:lnTo>
                    <a:pt x="66" y="245"/>
                  </a:lnTo>
                  <a:lnTo>
                    <a:pt x="66" y="245"/>
                  </a:lnTo>
                  <a:lnTo>
                    <a:pt x="66" y="246"/>
                  </a:lnTo>
                  <a:lnTo>
                    <a:pt x="67" y="246"/>
                  </a:lnTo>
                  <a:lnTo>
                    <a:pt x="67" y="245"/>
                  </a:lnTo>
                  <a:lnTo>
                    <a:pt x="66" y="245"/>
                  </a:lnTo>
                  <a:lnTo>
                    <a:pt x="67" y="245"/>
                  </a:lnTo>
                  <a:lnTo>
                    <a:pt x="66" y="245"/>
                  </a:lnTo>
                  <a:lnTo>
                    <a:pt x="67" y="245"/>
                  </a:lnTo>
                  <a:lnTo>
                    <a:pt x="67" y="246"/>
                  </a:lnTo>
                  <a:lnTo>
                    <a:pt x="66" y="246"/>
                  </a:lnTo>
                  <a:lnTo>
                    <a:pt x="67" y="246"/>
                  </a:lnTo>
                  <a:lnTo>
                    <a:pt x="67" y="245"/>
                  </a:lnTo>
                  <a:lnTo>
                    <a:pt x="66" y="245"/>
                  </a:lnTo>
                  <a:lnTo>
                    <a:pt x="67" y="245"/>
                  </a:lnTo>
                  <a:lnTo>
                    <a:pt x="66" y="245"/>
                  </a:lnTo>
                  <a:lnTo>
                    <a:pt x="66" y="245"/>
                  </a:lnTo>
                  <a:lnTo>
                    <a:pt x="66" y="245"/>
                  </a:lnTo>
                  <a:lnTo>
                    <a:pt x="67" y="245"/>
                  </a:lnTo>
                  <a:lnTo>
                    <a:pt x="67" y="245"/>
                  </a:lnTo>
                  <a:lnTo>
                    <a:pt x="67" y="246"/>
                  </a:lnTo>
                  <a:lnTo>
                    <a:pt x="67" y="245"/>
                  </a:lnTo>
                  <a:lnTo>
                    <a:pt x="67" y="246"/>
                  </a:lnTo>
                  <a:close/>
                  <a:moveTo>
                    <a:pt x="67" y="245"/>
                  </a:moveTo>
                  <a:lnTo>
                    <a:pt x="67" y="245"/>
                  </a:lnTo>
                  <a:lnTo>
                    <a:pt x="67" y="246"/>
                  </a:lnTo>
                  <a:lnTo>
                    <a:pt x="67" y="246"/>
                  </a:lnTo>
                  <a:lnTo>
                    <a:pt x="67" y="245"/>
                  </a:lnTo>
                  <a:close/>
                  <a:moveTo>
                    <a:pt x="542" y="245"/>
                  </a:moveTo>
                  <a:lnTo>
                    <a:pt x="542" y="246"/>
                  </a:lnTo>
                  <a:lnTo>
                    <a:pt x="542" y="245"/>
                  </a:lnTo>
                  <a:lnTo>
                    <a:pt x="542" y="245"/>
                  </a:lnTo>
                  <a:lnTo>
                    <a:pt x="541" y="245"/>
                  </a:lnTo>
                  <a:lnTo>
                    <a:pt x="541" y="245"/>
                  </a:lnTo>
                  <a:lnTo>
                    <a:pt x="542" y="245"/>
                  </a:lnTo>
                  <a:lnTo>
                    <a:pt x="542" y="245"/>
                  </a:lnTo>
                  <a:lnTo>
                    <a:pt x="542" y="245"/>
                  </a:lnTo>
                  <a:lnTo>
                    <a:pt x="542" y="245"/>
                  </a:lnTo>
                  <a:lnTo>
                    <a:pt x="542" y="245"/>
                  </a:lnTo>
                  <a:close/>
                  <a:moveTo>
                    <a:pt x="61" y="244"/>
                  </a:moveTo>
                  <a:lnTo>
                    <a:pt x="62" y="244"/>
                  </a:lnTo>
                  <a:lnTo>
                    <a:pt x="61" y="244"/>
                  </a:lnTo>
                  <a:lnTo>
                    <a:pt x="62" y="245"/>
                  </a:lnTo>
                  <a:lnTo>
                    <a:pt x="62" y="244"/>
                  </a:lnTo>
                  <a:lnTo>
                    <a:pt x="62" y="245"/>
                  </a:lnTo>
                  <a:lnTo>
                    <a:pt x="61" y="245"/>
                  </a:lnTo>
                  <a:lnTo>
                    <a:pt x="62" y="245"/>
                  </a:lnTo>
                  <a:lnTo>
                    <a:pt x="61" y="245"/>
                  </a:lnTo>
                  <a:lnTo>
                    <a:pt x="62" y="245"/>
                  </a:lnTo>
                  <a:lnTo>
                    <a:pt x="61" y="245"/>
                  </a:lnTo>
                  <a:lnTo>
                    <a:pt x="62" y="245"/>
                  </a:lnTo>
                  <a:lnTo>
                    <a:pt x="61" y="245"/>
                  </a:lnTo>
                  <a:lnTo>
                    <a:pt x="62" y="245"/>
                  </a:lnTo>
                  <a:lnTo>
                    <a:pt x="61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6"/>
                  </a:lnTo>
                  <a:lnTo>
                    <a:pt x="63" y="246"/>
                  </a:lnTo>
                  <a:lnTo>
                    <a:pt x="62" y="246"/>
                  </a:lnTo>
                  <a:lnTo>
                    <a:pt x="62" y="245"/>
                  </a:lnTo>
                  <a:lnTo>
                    <a:pt x="62" y="246"/>
                  </a:lnTo>
                  <a:lnTo>
                    <a:pt x="63" y="246"/>
                  </a:lnTo>
                  <a:lnTo>
                    <a:pt x="62" y="246"/>
                  </a:lnTo>
                  <a:lnTo>
                    <a:pt x="62" y="245"/>
                  </a:lnTo>
                  <a:lnTo>
                    <a:pt x="62" y="246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3" y="245"/>
                  </a:lnTo>
                  <a:lnTo>
                    <a:pt x="63" y="246"/>
                  </a:lnTo>
                  <a:lnTo>
                    <a:pt x="62" y="246"/>
                  </a:lnTo>
                  <a:lnTo>
                    <a:pt x="62" y="247"/>
                  </a:lnTo>
                  <a:lnTo>
                    <a:pt x="62" y="246"/>
                  </a:lnTo>
                  <a:lnTo>
                    <a:pt x="62" y="247"/>
                  </a:lnTo>
                  <a:lnTo>
                    <a:pt x="62" y="246"/>
                  </a:lnTo>
                  <a:lnTo>
                    <a:pt x="62" y="246"/>
                  </a:lnTo>
                  <a:lnTo>
                    <a:pt x="62" y="245"/>
                  </a:lnTo>
                  <a:lnTo>
                    <a:pt x="61" y="246"/>
                  </a:lnTo>
                  <a:lnTo>
                    <a:pt x="61" y="245"/>
                  </a:lnTo>
                  <a:lnTo>
                    <a:pt x="61" y="245"/>
                  </a:lnTo>
                  <a:lnTo>
                    <a:pt x="61" y="244"/>
                  </a:lnTo>
                  <a:lnTo>
                    <a:pt x="61" y="245"/>
                  </a:lnTo>
                  <a:lnTo>
                    <a:pt x="61" y="244"/>
                  </a:lnTo>
                  <a:lnTo>
                    <a:pt x="61" y="245"/>
                  </a:lnTo>
                  <a:lnTo>
                    <a:pt x="61" y="245"/>
                  </a:lnTo>
                  <a:lnTo>
                    <a:pt x="61" y="244"/>
                  </a:lnTo>
                  <a:lnTo>
                    <a:pt x="62" y="245"/>
                  </a:lnTo>
                  <a:lnTo>
                    <a:pt x="61" y="244"/>
                  </a:lnTo>
                  <a:close/>
                  <a:moveTo>
                    <a:pt x="61" y="244"/>
                  </a:moveTo>
                  <a:lnTo>
                    <a:pt x="61" y="244"/>
                  </a:lnTo>
                  <a:lnTo>
                    <a:pt x="61" y="244"/>
                  </a:lnTo>
                  <a:close/>
                  <a:moveTo>
                    <a:pt x="61" y="244"/>
                  </a:move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close/>
                  <a:moveTo>
                    <a:pt x="61" y="244"/>
                  </a:moveTo>
                  <a:lnTo>
                    <a:pt x="61" y="244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61" y="244"/>
                  </a:lnTo>
                  <a:lnTo>
                    <a:pt x="61" y="243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62" y="244"/>
                  </a:lnTo>
                  <a:lnTo>
                    <a:pt x="61" y="244"/>
                  </a:lnTo>
                  <a:lnTo>
                    <a:pt x="61" y="244"/>
                  </a:lnTo>
                  <a:close/>
                  <a:moveTo>
                    <a:pt x="67" y="241"/>
                  </a:moveTo>
                  <a:lnTo>
                    <a:pt x="67" y="242"/>
                  </a:lnTo>
                  <a:lnTo>
                    <a:pt x="66" y="242"/>
                  </a:lnTo>
                  <a:lnTo>
                    <a:pt x="67" y="242"/>
                  </a:lnTo>
                  <a:lnTo>
                    <a:pt x="66" y="242"/>
                  </a:lnTo>
                  <a:lnTo>
                    <a:pt x="67" y="242"/>
                  </a:lnTo>
                  <a:lnTo>
                    <a:pt x="67" y="241"/>
                  </a:lnTo>
                  <a:close/>
                  <a:moveTo>
                    <a:pt x="67" y="242"/>
                  </a:moveTo>
                  <a:lnTo>
                    <a:pt x="67" y="241"/>
                  </a:lnTo>
                  <a:lnTo>
                    <a:pt x="67" y="242"/>
                  </a:lnTo>
                  <a:close/>
                  <a:moveTo>
                    <a:pt x="67" y="241"/>
                  </a:moveTo>
                  <a:lnTo>
                    <a:pt x="67" y="241"/>
                  </a:lnTo>
                  <a:lnTo>
                    <a:pt x="67" y="241"/>
                  </a:lnTo>
                  <a:lnTo>
                    <a:pt x="67" y="242"/>
                  </a:lnTo>
                  <a:lnTo>
                    <a:pt x="67" y="241"/>
                  </a:lnTo>
                  <a:lnTo>
                    <a:pt x="67" y="241"/>
                  </a:lnTo>
                  <a:close/>
                  <a:moveTo>
                    <a:pt x="538" y="241"/>
                  </a:moveTo>
                  <a:lnTo>
                    <a:pt x="538" y="241"/>
                  </a:lnTo>
                  <a:lnTo>
                    <a:pt x="538" y="241"/>
                  </a:lnTo>
                  <a:lnTo>
                    <a:pt x="538" y="241"/>
                  </a:lnTo>
                  <a:lnTo>
                    <a:pt x="538" y="242"/>
                  </a:lnTo>
                  <a:lnTo>
                    <a:pt x="539" y="243"/>
                  </a:lnTo>
                  <a:lnTo>
                    <a:pt x="538" y="243"/>
                  </a:lnTo>
                  <a:lnTo>
                    <a:pt x="538" y="242"/>
                  </a:lnTo>
                  <a:lnTo>
                    <a:pt x="538" y="242"/>
                  </a:lnTo>
                  <a:lnTo>
                    <a:pt x="538" y="241"/>
                  </a:lnTo>
                  <a:lnTo>
                    <a:pt x="538" y="241"/>
                  </a:lnTo>
                  <a:close/>
                  <a:moveTo>
                    <a:pt x="687" y="241"/>
                  </a:moveTo>
                  <a:lnTo>
                    <a:pt x="687" y="240"/>
                  </a:lnTo>
                  <a:lnTo>
                    <a:pt x="687" y="241"/>
                  </a:lnTo>
                  <a:close/>
                  <a:moveTo>
                    <a:pt x="61" y="240"/>
                  </a:move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close/>
                  <a:moveTo>
                    <a:pt x="60" y="240"/>
                  </a:moveTo>
                  <a:lnTo>
                    <a:pt x="60" y="239"/>
                  </a:lnTo>
                  <a:lnTo>
                    <a:pt x="61" y="239"/>
                  </a:lnTo>
                  <a:lnTo>
                    <a:pt x="60" y="240"/>
                  </a:lnTo>
                  <a:lnTo>
                    <a:pt x="61" y="240"/>
                  </a:lnTo>
                  <a:lnTo>
                    <a:pt x="60" y="240"/>
                  </a:lnTo>
                  <a:close/>
                  <a:moveTo>
                    <a:pt x="63" y="239"/>
                  </a:moveTo>
                  <a:lnTo>
                    <a:pt x="63" y="240"/>
                  </a:lnTo>
                  <a:lnTo>
                    <a:pt x="63" y="239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39"/>
                  </a:lnTo>
                  <a:lnTo>
                    <a:pt x="64" y="239"/>
                  </a:lnTo>
                  <a:lnTo>
                    <a:pt x="63" y="239"/>
                  </a:lnTo>
                  <a:lnTo>
                    <a:pt x="64" y="239"/>
                  </a:lnTo>
                  <a:lnTo>
                    <a:pt x="63" y="239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1"/>
                  </a:lnTo>
                  <a:lnTo>
                    <a:pt x="63" y="241"/>
                  </a:lnTo>
                  <a:lnTo>
                    <a:pt x="63" y="241"/>
                  </a:lnTo>
                  <a:lnTo>
                    <a:pt x="63" y="241"/>
                  </a:lnTo>
                  <a:lnTo>
                    <a:pt x="63" y="242"/>
                  </a:lnTo>
                  <a:lnTo>
                    <a:pt x="62" y="242"/>
                  </a:lnTo>
                  <a:lnTo>
                    <a:pt x="63" y="242"/>
                  </a:lnTo>
                  <a:lnTo>
                    <a:pt x="63" y="243"/>
                  </a:lnTo>
                  <a:lnTo>
                    <a:pt x="62" y="243"/>
                  </a:lnTo>
                  <a:lnTo>
                    <a:pt x="63" y="243"/>
                  </a:lnTo>
                  <a:lnTo>
                    <a:pt x="63" y="242"/>
                  </a:lnTo>
                  <a:lnTo>
                    <a:pt x="62" y="242"/>
                  </a:lnTo>
                  <a:lnTo>
                    <a:pt x="63" y="242"/>
                  </a:lnTo>
                  <a:lnTo>
                    <a:pt x="63" y="241"/>
                  </a:lnTo>
                  <a:lnTo>
                    <a:pt x="63" y="241"/>
                  </a:lnTo>
                  <a:lnTo>
                    <a:pt x="63" y="241"/>
                  </a:lnTo>
                  <a:lnTo>
                    <a:pt x="63" y="241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1"/>
                  </a:lnTo>
                  <a:lnTo>
                    <a:pt x="63" y="240"/>
                  </a:lnTo>
                  <a:lnTo>
                    <a:pt x="63" y="241"/>
                  </a:lnTo>
                  <a:lnTo>
                    <a:pt x="63" y="240"/>
                  </a:lnTo>
                  <a:lnTo>
                    <a:pt x="63" y="241"/>
                  </a:lnTo>
                  <a:lnTo>
                    <a:pt x="64" y="241"/>
                  </a:lnTo>
                  <a:lnTo>
                    <a:pt x="63" y="241"/>
                  </a:lnTo>
                  <a:lnTo>
                    <a:pt x="64" y="241"/>
                  </a:lnTo>
                  <a:lnTo>
                    <a:pt x="63" y="240"/>
                  </a:lnTo>
                  <a:lnTo>
                    <a:pt x="64" y="241"/>
                  </a:lnTo>
                  <a:lnTo>
                    <a:pt x="63" y="241"/>
                  </a:lnTo>
                  <a:lnTo>
                    <a:pt x="64" y="241"/>
                  </a:lnTo>
                  <a:lnTo>
                    <a:pt x="64" y="241"/>
                  </a:lnTo>
                  <a:lnTo>
                    <a:pt x="64" y="242"/>
                  </a:lnTo>
                  <a:lnTo>
                    <a:pt x="63" y="242"/>
                  </a:lnTo>
                  <a:lnTo>
                    <a:pt x="64" y="242"/>
                  </a:lnTo>
                  <a:lnTo>
                    <a:pt x="64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5"/>
                  </a:lnTo>
                  <a:lnTo>
                    <a:pt x="63" y="245"/>
                  </a:lnTo>
                  <a:lnTo>
                    <a:pt x="63" y="245"/>
                  </a:lnTo>
                  <a:lnTo>
                    <a:pt x="63" y="245"/>
                  </a:lnTo>
                  <a:lnTo>
                    <a:pt x="63" y="245"/>
                  </a:lnTo>
                  <a:lnTo>
                    <a:pt x="63" y="245"/>
                  </a:lnTo>
                  <a:lnTo>
                    <a:pt x="63" y="244"/>
                  </a:lnTo>
                  <a:lnTo>
                    <a:pt x="63" y="245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5"/>
                  </a:lnTo>
                  <a:lnTo>
                    <a:pt x="64" y="245"/>
                  </a:lnTo>
                  <a:lnTo>
                    <a:pt x="63" y="245"/>
                  </a:lnTo>
                  <a:lnTo>
                    <a:pt x="64" y="245"/>
                  </a:lnTo>
                  <a:lnTo>
                    <a:pt x="64" y="245"/>
                  </a:lnTo>
                  <a:lnTo>
                    <a:pt x="64" y="245"/>
                  </a:lnTo>
                  <a:lnTo>
                    <a:pt x="64" y="245"/>
                  </a:lnTo>
                  <a:lnTo>
                    <a:pt x="64" y="245"/>
                  </a:lnTo>
                  <a:lnTo>
                    <a:pt x="64" y="244"/>
                  </a:lnTo>
                  <a:lnTo>
                    <a:pt x="64" y="245"/>
                  </a:lnTo>
                  <a:lnTo>
                    <a:pt x="65" y="245"/>
                  </a:lnTo>
                  <a:lnTo>
                    <a:pt x="64" y="245"/>
                  </a:lnTo>
                  <a:lnTo>
                    <a:pt x="65" y="245"/>
                  </a:lnTo>
                  <a:lnTo>
                    <a:pt x="64" y="245"/>
                  </a:lnTo>
                  <a:lnTo>
                    <a:pt x="64" y="246"/>
                  </a:lnTo>
                  <a:lnTo>
                    <a:pt x="65" y="246"/>
                  </a:lnTo>
                  <a:lnTo>
                    <a:pt x="65" y="246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6" y="247"/>
                  </a:lnTo>
                  <a:lnTo>
                    <a:pt x="65" y="247"/>
                  </a:lnTo>
                  <a:lnTo>
                    <a:pt x="65" y="248"/>
                  </a:lnTo>
                  <a:lnTo>
                    <a:pt x="65" y="248"/>
                  </a:lnTo>
                  <a:lnTo>
                    <a:pt x="65" y="248"/>
                  </a:lnTo>
                  <a:lnTo>
                    <a:pt x="64" y="248"/>
                  </a:lnTo>
                  <a:lnTo>
                    <a:pt x="65" y="248"/>
                  </a:lnTo>
                  <a:lnTo>
                    <a:pt x="65" y="248"/>
                  </a:lnTo>
                  <a:lnTo>
                    <a:pt x="65" y="248"/>
                  </a:lnTo>
                  <a:lnTo>
                    <a:pt x="65" y="248"/>
                  </a:lnTo>
                  <a:lnTo>
                    <a:pt x="65" y="248"/>
                  </a:lnTo>
                  <a:lnTo>
                    <a:pt x="65" y="248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4" y="247"/>
                  </a:lnTo>
                  <a:lnTo>
                    <a:pt x="63" y="247"/>
                  </a:lnTo>
                  <a:lnTo>
                    <a:pt x="63" y="246"/>
                  </a:lnTo>
                  <a:lnTo>
                    <a:pt x="64" y="246"/>
                  </a:lnTo>
                  <a:lnTo>
                    <a:pt x="63" y="246"/>
                  </a:lnTo>
                  <a:lnTo>
                    <a:pt x="63" y="245"/>
                  </a:lnTo>
                  <a:lnTo>
                    <a:pt x="63" y="246"/>
                  </a:lnTo>
                  <a:lnTo>
                    <a:pt x="63" y="247"/>
                  </a:lnTo>
                  <a:lnTo>
                    <a:pt x="63" y="246"/>
                  </a:lnTo>
                  <a:lnTo>
                    <a:pt x="63" y="246"/>
                  </a:lnTo>
                  <a:lnTo>
                    <a:pt x="63" y="246"/>
                  </a:lnTo>
                  <a:lnTo>
                    <a:pt x="63" y="246"/>
                  </a:lnTo>
                  <a:lnTo>
                    <a:pt x="63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4"/>
                  </a:lnTo>
                  <a:lnTo>
                    <a:pt x="62" y="244"/>
                  </a:lnTo>
                  <a:lnTo>
                    <a:pt x="62" y="244"/>
                  </a:lnTo>
                  <a:lnTo>
                    <a:pt x="62" y="244"/>
                  </a:lnTo>
                  <a:lnTo>
                    <a:pt x="62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2"/>
                  </a:lnTo>
                  <a:lnTo>
                    <a:pt x="62" y="242"/>
                  </a:lnTo>
                  <a:lnTo>
                    <a:pt x="61" y="242"/>
                  </a:lnTo>
                  <a:lnTo>
                    <a:pt x="61" y="242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0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0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2" y="241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2"/>
                  </a:lnTo>
                  <a:lnTo>
                    <a:pt x="62" y="242"/>
                  </a:lnTo>
                  <a:lnTo>
                    <a:pt x="61" y="242"/>
                  </a:lnTo>
                  <a:lnTo>
                    <a:pt x="62" y="242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0"/>
                  </a:lnTo>
                  <a:lnTo>
                    <a:pt x="62" y="241"/>
                  </a:lnTo>
                  <a:lnTo>
                    <a:pt x="63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3" y="241"/>
                  </a:lnTo>
                  <a:lnTo>
                    <a:pt x="63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3" y="241"/>
                  </a:lnTo>
                  <a:lnTo>
                    <a:pt x="62" y="241"/>
                  </a:lnTo>
                  <a:lnTo>
                    <a:pt x="63" y="241"/>
                  </a:lnTo>
                  <a:lnTo>
                    <a:pt x="62" y="241"/>
                  </a:lnTo>
                  <a:lnTo>
                    <a:pt x="63" y="241"/>
                  </a:lnTo>
                  <a:lnTo>
                    <a:pt x="62" y="241"/>
                  </a:lnTo>
                  <a:lnTo>
                    <a:pt x="63" y="240"/>
                  </a:lnTo>
                  <a:lnTo>
                    <a:pt x="63" y="241"/>
                  </a:lnTo>
                  <a:lnTo>
                    <a:pt x="62" y="241"/>
                  </a:lnTo>
                  <a:lnTo>
                    <a:pt x="63" y="241"/>
                  </a:lnTo>
                  <a:lnTo>
                    <a:pt x="63" y="240"/>
                  </a:lnTo>
                  <a:lnTo>
                    <a:pt x="63" y="241"/>
                  </a:lnTo>
                  <a:lnTo>
                    <a:pt x="63" y="240"/>
                  </a:lnTo>
                  <a:lnTo>
                    <a:pt x="62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39"/>
                  </a:lnTo>
                  <a:close/>
                  <a:moveTo>
                    <a:pt x="63" y="242"/>
                  </a:moveTo>
                  <a:lnTo>
                    <a:pt x="62" y="242"/>
                  </a:lnTo>
                  <a:lnTo>
                    <a:pt x="63" y="242"/>
                  </a:lnTo>
                  <a:close/>
                  <a:moveTo>
                    <a:pt x="62" y="243"/>
                  </a:moveTo>
                  <a:lnTo>
                    <a:pt x="62" y="243"/>
                  </a:lnTo>
                  <a:lnTo>
                    <a:pt x="62" y="243"/>
                  </a:lnTo>
                  <a:close/>
                  <a:moveTo>
                    <a:pt x="62" y="243"/>
                  </a:moveTo>
                  <a:lnTo>
                    <a:pt x="62" y="244"/>
                  </a:lnTo>
                  <a:lnTo>
                    <a:pt x="62" y="243"/>
                  </a:lnTo>
                  <a:lnTo>
                    <a:pt x="62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2" y="244"/>
                  </a:lnTo>
                  <a:lnTo>
                    <a:pt x="63" y="244"/>
                  </a:lnTo>
                  <a:lnTo>
                    <a:pt x="62" y="244"/>
                  </a:lnTo>
                  <a:lnTo>
                    <a:pt x="63" y="243"/>
                  </a:lnTo>
                  <a:lnTo>
                    <a:pt x="62" y="243"/>
                  </a:lnTo>
                  <a:lnTo>
                    <a:pt x="63" y="243"/>
                  </a:lnTo>
                  <a:lnTo>
                    <a:pt x="62" y="243"/>
                  </a:lnTo>
                  <a:lnTo>
                    <a:pt x="63" y="243"/>
                  </a:lnTo>
                  <a:lnTo>
                    <a:pt x="62" y="243"/>
                  </a:lnTo>
                  <a:lnTo>
                    <a:pt x="63" y="243"/>
                  </a:lnTo>
                  <a:lnTo>
                    <a:pt x="62" y="243"/>
                  </a:lnTo>
                  <a:close/>
                  <a:moveTo>
                    <a:pt x="63" y="244"/>
                  </a:move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close/>
                  <a:moveTo>
                    <a:pt x="63" y="244"/>
                  </a:move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close/>
                  <a:moveTo>
                    <a:pt x="62" y="244"/>
                  </a:moveTo>
                  <a:lnTo>
                    <a:pt x="62" y="244"/>
                  </a:lnTo>
                  <a:lnTo>
                    <a:pt x="62" y="244"/>
                  </a:lnTo>
                  <a:close/>
                  <a:moveTo>
                    <a:pt x="63" y="245"/>
                  </a:moveTo>
                  <a:lnTo>
                    <a:pt x="63" y="244"/>
                  </a:lnTo>
                  <a:lnTo>
                    <a:pt x="63" y="245"/>
                  </a:lnTo>
                  <a:close/>
                  <a:moveTo>
                    <a:pt x="63" y="245"/>
                  </a:moveTo>
                  <a:lnTo>
                    <a:pt x="63" y="245"/>
                  </a:lnTo>
                  <a:lnTo>
                    <a:pt x="63" y="245"/>
                  </a:lnTo>
                  <a:close/>
                  <a:moveTo>
                    <a:pt x="63" y="245"/>
                  </a:moveTo>
                  <a:lnTo>
                    <a:pt x="63" y="245"/>
                  </a:lnTo>
                  <a:lnTo>
                    <a:pt x="63" y="245"/>
                  </a:lnTo>
                  <a:lnTo>
                    <a:pt x="63" y="245"/>
                  </a:lnTo>
                  <a:lnTo>
                    <a:pt x="63" y="245"/>
                  </a:lnTo>
                  <a:lnTo>
                    <a:pt x="63" y="245"/>
                  </a:lnTo>
                  <a:lnTo>
                    <a:pt x="63" y="246"/>
                  </a:lnTo>
                  <a:lnTo>
                    <a:pt x="63" y="245"/>
                  </a:lnTo>
                  <a:lnTo>
                    <a:pt x="63" y="246"/>
                  </a:lnTo>
                  <a:lnTo>
                    <a:pt x="63" y="245"/>
                  </a:lnTo>
                  <a:lnTo>
                    <a:pt x="64" y="245"/>
                  </a:lnTo>
                  <a:lnTo>
                    <a:pt x="63" y="245"/>
                  </a:lnTo>
                  <a:lnTo>
                    <a:pt x="63" y="245"/>
                  </a:lnTo>
                  <a:close/>
                  <a:moveTo>
                    <a:pt x="64" y="245"/>
                  </a:moveTo>
                  <a:lnTo>
                    <a:pt x="63" y="245"/>
                  </a:lnTo>
                  <a:lnTo>
                    <a:pt x="64" y="245"/>
                  </a:lnTo>
                  <a:close/>
                  <a:moveTo>
                    <a:pt x="64" y="245"/>
                  </a:moveTo>
                  <a:lnTo>
                    <a:pt x="63" y="245"/>
                  </a:lnTo>
                  <a:lnTo>
                    <a:pt x="64" y="245"/>
                  </a:lnTo>
                  <a:lnTo>
                    <a:pt x="63" y="245"/>
                  </a:lnTo>
                  <a:lnTo>
                    <a:pt x="63" y="246"/>
                  </a:lnTo>
                  <a:lnTo>
                    <a:pt x="64" y="246"/>
                  </a:lnTo>
                  <a:lnTo>
                    <a:pt x="64" y="245"/>
                  </a:lnTo>
                  <a:close/>
                  <a:moveTo>
                    <a:pt x="63" y="245"/>
                  </a:moveTo>
                  <a:lnTo>
                    <a:pt x="63" y="245"/>
                  </a:lnTo>
                  <a:lnTo>
                    <a:pt x="63" y="245"/>
                  </a:lnTo>
                  <a:close/>
                  <a:moveTo>
                    <a:pt x="63" y="243"/>
                  </a:moveTo>
                  <a:lnTo>
                    <a:pt x="63" y="242"/>
                  </a:lnTo>
                  <a:lnTo>
                    <a:pt x="63" y="243"/>
                  </a:lnTo>
                  <a:close/>
                  <a:moveTo>
                    <a:pt x="64" y="239"/>
                  </a:moveTo>
                  <a:lnTo>
                    <a:pt x="65" y="239"/>
                  </a:lnTo>
                  <a:lnTo>
                    <a:pt x="64" y="239"/>
                  </a:lnTo>
                  <a:close/>
                  <a:moveTo>
                    <a:pt x="63" y="239"/>
                  </a:moveTo>
                  <a:lnTo>
                    <a:pt x="64" y="239"/>
                  </a:lnTo>
                  <a:lnTo>
                    <a:pt x="63" y="239"/>
                  </a:lnTo>
                  <a:close/>
                  <a:moveTo>
                    <a:pt x="64" y="239"/>
                  </a:moveTo>
                  <a:lnTo>
                    <a:pt x="63" y="239"/>
                  </a:lnTo>
                  <a:lnTo>
                    <a:pt x="64" y="239"/>
                  </a:lnTo>
                  <a:close/>
                  <a:moveTo>
                    <a:pt x="66" y="238"/>
                  </a:moveTo>
                  <a:lnTo>
                    <a:pt x="66" y="238"/>
                  </a:lnTo>
                  <a:lnTo>
                    <a:pt x="66" y="238"/>
                  </a:lnTo>
                  <a:close/>
                  <a:moveTo>
                    <a:pt x="64" y="237"/>
                  </a:moveTo>
                  <a:lnTo>
                    <a:pt x="64" y="237"/>
                  </a:lnTo>
                  <a:lnTo>
                    <a:pt x="64" y="237"/>
                  </a:lnTo>
                  <a:close/>
                  <a:moveTo>
                    <a:pt x="66" y="237"/>
                  </a:moveTo>
                  <a:lnTo>
                    <a:pt x="66" y="236"/>
                  </a:lnTo>
                  <a:lnTo>
                    <a:pt x="66" y="237"/>
                  </a:lnTo>
                  <a:lnTo>
                    <a:pt x="66" y="236"/>
                  </a:lnTo>
                  <a:lnTo>
                    <a:pt x="66" y="237"/>
                  </a:lnTo>
                  <a:lnTo>
                    <a:pt x="66" y="236"/>
                  </a:lnTo>
                  <a:lnTo>
                    <a:pt x="66" y="237"/>
                  </a:lnTo>
                  <a:close/>
                  <a:moveTo>
                    <a:pt x="66" y="236"/>
                  </a:moveTo>
                  <a:lnTo>
                    <a:pt x="65" y="236"/>
                  </a:lnTo>
                  <a:lnTo>
                    <a:pt x="65" y="237"/>
                  </a:lnTo>
                  <a:lnTo>
                    <a:pt x="65" y="236"/>
                  </a:lnTo>
                  <a:lnTo>
                    <a:pt x="66" y="236"/>
                  </a:lnTo>
                  <a:close/>
                  <a:moveTo>
                    <a:pt x="63" y="236"/>
                  </a:move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close/>
                  <a:moveTo>
                    <a:pt x="63" y="236"/>
                  </a:moveTo>
                  <a:lnTo>
                    <a:pt x="63" y="236"/>
                  </a:lnTo>
                  <a:lnTo>
                    <a:pt x="63" y="236"/>
                  </a:lnTo>
                  <a:close/>
                  <a:moveTo>
                    <a:pt x="66" y="237"/>
                  </a:moveTo>
                  <a:lnTo>
                    <a:pt x="66" y="237"/>
                  </a:lnTo>
                  <a:lnTo>
                    <a:pt x="66" y="237"/>
                  </a:lnTo>
                  <a:lnTo>
                    <a:pt x="66" y="237"/>
                  </a:lnTo>
                  <a:lnTo>
                    <a:pt x="66" y="237"/>
                  </a:lnTo>
                  <a:lnTo>
                    <a:pt x="66" y="237"/>
                  </a:lnTo>
                  <a:lnTo>
                    <a:pt x="66" y="237"/>
                  </a:lnTo>
                  <a:lnTo>
                    <a:pt x="65" y="237"/>
                  </a:lnTo>
                  <a:lnTo>
                    <a:pt x="66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4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6" y="237"/>
                  </a:lnTo>
                  <a:lnTo>
                    <a:pt x="65" y="237"/>
                  </a:lnTo>
                  <a:lnTo>
                    <a:pt x="66" y="237"/>
                  </a:lnTo>
                  <a:lnTo>
                    <a:pt x="65" y="237"/>
                  </a:lnTo>
                  <a:lnTo>
                    <a:pt x="66" y="237"/>
                  </a:lnTo>
                  <a:lnTo>
                    <a:pt x="65" y="237"/>
                  </a:lnTo>
                  <a:lnTo>
                    <a:pt x="66" y="237"/>
                  </a:lnTo>
                  <a:lnTo>
                    <a:pt x="66" y="236"/>
                  </a:lnTo>
                  <a:lnTo>
                    <a:pt x="66" y="237"/>
                  </a:lnTo>
                  <a:lnTo>
                    <a:pt x="66" y="236"/>
                  </a:lnTo>
                  <a:lnTo>
                    <a:pt x="66" y="236"/>
                  </a:lnTo>
                  <a:lnTo>
                    <a:pt x="66" y="236"/>
                  </a:lnTo>
                  <a:lnTo>
                    <a:pt x="66" y="236"/>
                  </a:lnTo>
                  <a:lnTo>
                    <a:pt x="66" y="236"/>
                  </a:lnTo>
                  <a:lnTo>
                    <a:pt x="66" y="236"/>
                  </a:lnTo>
                  <a:lnTo>
                    <a:pt x="66" y="237"/>
                  </a:lnTo>
                  <a:close/>
                  <a:moveTo>
                    <a:pt x="65" y="237"/>
                  </a:moveTo>
                  <a:lnTo>
                    <a:pt x="66" y="237"/>
                  </a:lnTo>
                  <a:lnTo>
                    <a:pt x="65" y="237"/>
                  </a:lnTo>
                  <a:close/>
                  <a:moveTo>
                    <a:pt x="67" y="236"/>
                  </a:moveTo>
                  <a:lnTo>
                    <a:pt x="67" y="236"/>
                  </a:lnTo>
                  <a:lnTo>
                    <a:pt x="67" y="236"/>
                  </a:lnTo>
                  <a:lnTo>
                    <a:pt x="67" y="236"/>
                  </a:lnTo>
                  <a:lnTo>
                    <a:pt x="67" y="236"/>
                  </a:lnTo>
                  <a:close/>
                  <a:moveTo>
                    <a:pt x="73" y="236"/>
                  </a:moveTo>
                  <a:lnTo>
                    <a:pt x="73" y="236"/>
                  </a:lnTo>
                  <a:lnTo>
                    <a:pt x="73" y="236"/>
                  </a:lnTo>
                  <a:close/>
                  <a:moveTo>
                    <a:pt x="66" y="236"/>
                  </a:moveTo>
                  <a:lnTo>
                    <a:pt x="66" y="236"/>
                  </a:lnTo>
                  <a:lnTo>
                    <a:pt x="66" y="236"/>
                  </a:lnTo>
                  <a:close/>
                  <a:moveTo>
                    <a:pt x="66" y="236"/>
                  </a:moveTo>
                  <a:lnTo>
                    <a:pt x="66" y="236"/>
                  </a:lnTo>
                  <a:lnTo>
                    <a:pt x="66" y="236"/>
                  </a:lnTo>
                  <a:lnTo>
                    <a:pt x="66" y="236"/>
                  </a:lnTo>
                  <a:lnTo>
                    <a:pt x="66" y="236"/>
                  </a:lnTo>
                  <a:close/>
                  <a:moveTo>
                    <a:pt x="67" y="236"/>
                  </a:moveTo>
                  <a:lnTo>
                    <a:pt x="67" y="236"/>
                  </a:lnTo>
                  <a:lnTo>
                    <a:pt x="67" y="236"/>
                  </a:lnTo>
                  <a:close/>
                  <a:moveTo>
                    <a:pt x="63" y="236"/>
                  </a:moveTo>
                  <a:lnTo>
                    <a:pt x="63" y="236"/>
                  </a:lnTo>
                  <a:lnTo>
                    <a:pt x="63" y="235"/>
                  </a:lnTo>
                  <a:lnTo>
                    <a:pt x="63" y="236"/>
                  </a:lnTo>
                  <a:lnTo>
                    <a:pt x="63" y="236"/>
                  </a:lnTo>
                  <a:close/>
                  <a:moveTo>
                    <a:pt x="66" y="236"/>
                  </a:moveTo>
                  <a:lnTo>
                    <a:pt x="66" y="235"/>
                  </a:lnTo>
                  <a:lnTo>
                    <a:pt x="66" y="236"/>
                  </a:lnTo>
                  <a:lnTo>
                    <a:pt x="66" y="235"/>
                  </a:lnTo>
                  <a:lnTo>
                    <a:pt x="66" y="236"/>
                  </a:lnTo>
                  <a:close/>
                  <a:moveTo>
                    <a:pt x="67" y="235"/>
                  </a:moveTo>
                  <a:lnTo>
                    <a:pt x="66" y="235"/>
                  </a:lnTo>
                  <a:lnTo>
                    <a:pt x="67" y="235"/>
                  </a:lnTo>
                  <a:lnTo>
                    <a:pt x="66" y="235"/>
                  </a:lnTo>
                  <a:lnTo>
                    <a:pt x="67" y="235"/>
                  </a:lnTo>
                  <a:lnTo>
                    <a:pt x="66" y="235"/>
                  </a:lnTo>
                  <a:lnTo>
                    <a:pt x="67" y="235"/>
                  </a:lnTo>
                  <a:close/>
                  <a:moveTo>
                    <a:pt x="63" y="235"/>
                  </a:moveTo>
                  <a:lnTo>
                    <a:pt x="64" y="235"/>
                  </a:lnTo>
                  <a:lnTo>
                    <a:pt x="63" y="235"/>
                  </a:lnTo>
                  <a:close/>
                  <a:moveTo>
                    <a:pt x="69" y="235"/>
                  </a:moveTo>
                  <a:lnTo>
                    <a:pt x="69" y="236"/>
                  </a:lnTo>
                  <a:lnTo>
                    <a:pt x="69" y="235"/>
                  </a:lnTo>
                  <a:lnTo>
                    <a:pt x="69" y="236"/>
                  </a:lnTo>
                  <a:lnTo>
                    <a:pt x="69" y="235"/>
                  </a:lnTo>
                  <a:lnTo>
                    <a:pt x="69" y="236"/>
                  </a:lnTo>
                  <a:lnTo>
                    <a:pt x="69" y="236"/>
                  </a:lnTo>
                  <a:lnTo>
                    <a:pt x="69" y="237"/>
                  </a:lnTo>
                  <a:lnTo>
                    <a:pt x="68" y="237"/>
                  </a:lnTo>
                  <a:lnTo>
                    <a:pt x="68" y="237"/>
                  </a:lnTo>
                  <a:lnTo>
                    <a:pt x="68" y="238"/>
                  </a:lnTo>
                  <a:lnTo>
                    <a:pt x="68" y="237"/>
                  </a:lnTo>
                  <a:lnTo>
                    <a:pt x="68" y="238"/>
                  </a:lnTo>
                  <a:lnTo>
                    <a:pt x="68" y="238"/>
                  </a:lnTo>
                  <a:lnTo>
                    <a:pt x="67" y="238"/>
                  </a:lnTo>
                  <a:lnTo>
                    <a:pt x="68" y="239"/>
                  </a:lnTo>
                  <a:lnTo>
                    <a:pt x="67" y="238"/>
                  </a:lnTo>
                  <a:lnTo>
                    <a:pt x="68" y="238"/>
                  </a:lnTo>
                  <a:lnTo>
                    <a:pt x="68" y="239"/>
                  </a:lnTo>
                  <a:lnTo>
                    <a:pt x="68" y="240"/>
                  </a:lnTo>
                  <a:lnTo>
                    <a:pt x="68" y="240"/>
                  </a:lnTo>
                  <a:lnTo>
                    <a:pt x="67" y="240"/>
                  </a:lnTo>
                  <a:lnTo>
                    <a:pt x="68" y="240"/>
                  </a:lnTo>
                  <a:lnTo>
                    <a:pt x="67" y="240"/>
                  </a:lnTo>
                  <a:lnTo>
                    <a:pt x="67" y="241"/>
                  </a:lnTo>
                  <a:lnTo>
                    <a:pt x="67" y="241"/>
                  </a:lnTo>
                  <a:lnTo>
                    <a:pt x="66" y="241"/>
                  </a:lnTo>
                  <a:lnTo>
                    <a:pt x="66" y="242"/>
                  </a:lnTo>
                  <a:lnTo>
                    <a:pt x="66" y="242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65" y="243"/>
                  </a:lnTo>
                  <a:lnTo>
                    <a:pt x="65" y="244"/>
                  </a:lnTo>
                  <a:lnTo>
                    <a:pt x="65" y="244"/>
                  </a:lnTo>
                  <a:lnTo>
                    <a:pt x="65" y="245"/>
                  </a:lnTo>
                  <a:lnTo>
                    <a:pt x="65" y="245"/>
                  </a:lnTo>
                  <a:lnTo>
                    <a:pt x="64" y="245"/>
                  </a:lnTo>
                  <a:lnTo>
                    <a:pt x="65" y="245"/>
                  </a:lnTo>
                  <a:lnTo>
                    <a:pt x="64" y="245"/>
                  </a:lnTo>
                  <a:lnTo>
                    <a:pt x="65" y="245"/>
                  </a:lnTo>
                  <a:lnTo>
                    <a:pt x="65" y="245"/>
                  </a:lnTo>
                  <a:lnTo>
                    <a:pt x="64" y="245"/>
                  </a:lnTo>
                  <a:lnTo>
                    <a:pt x="65" y="245"/>
                  </a:lnTo>
                  <a:lnTo>
                    <a:pt x="64" y="245"/>
                  </a:lnTo>
                  <a:lnTo>
                    <a:pt x="64" y="244"/>
                  </a:lnTo>
                  <a:lnTo>
                    <a:pt x="63" y="244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4" y="243"/>
                  </a:lnTo>
                  <a:lnTo>
                    <a:pt x="63" y="243"/>
                  </a:lnTo>
                  <a:lnTo>
                    <a:pt x="64" y="243"/>
                  </a:lnTo>
                  <a:lnTo>
                    <a:pt x="64" y="242"/>
                  </a:lnTo>
                  <a:lnTo>
                    <a:pt x="63" y="242"/>
                  </a:lnTo>
                  <a:lnTo>
                    <a:pt x="64" y="242"/>
                  </a:lnTo>
                  <a:lnTo>
                    <a:pt x="64" y="241"/>
                  </a:lnTo>
                  <a:lnTo>
                    <a:pt x="64" y="242"/>
                  </a:lnTo>
                  <a:lnTo>
                    <a:pt x="64" y="241"/>
                  </a:lnTo>
                  <a:lnTo>
                    <a:pt x="65" y="241"/>
                  </a:lnTo>
                  <a:lnTo>
                    <a:pt x="64" y="241"/>
                  </a:lnTo>
                  <a:lnTo>
                    <a:pt x="65" y="241"/>
                  </a:lnTo>
                  <a:lnTo>
                    <a:pt x="65" y="242"/>
                  </a:lnTo>
                  <a:lnTo>
                    <a:pt x="64" y="242"/>
                  </a:lnTo>
                  <a:lnTo>
                    <a:pt x="65" y="242"/>
                  </a:lnTo>
                  <a:lnTo>
                    <a:pt x="64" y="242"/>
                  </a:lnTo>
                  <a:lnTo>
                    <a:pt x="65" y="242"/>
                  </a:lnTo>
                  <a:lnTo>
                    <a:pt x="65" y="243"/>
                  </a:lnTo>
                  <a:lnTo>
                    <a:pt x="64" y="243"/>
                  </a:lnTo>
                  <a:lnTo>
                    <a:pt x="64" y="242"/>
                  </a:lnTo>
                  <a:lnTo>
                    <a:pt x="64" y="243"/>
                  </a:lnTo>
                  <a:lnTo>
                    <a:pt x="65" y="243"/>
                  </a:lnTo>
                  <a:lnTo>
                    <a:pt x="65" y="242"/>
                  </a:lnTo>
                  <a:lnTo>
                    <a:pt x="65" y="243"/>
                  </a:lnTo>
                  <a:lnTo>
                    <a:pt x="65" y="242"/>
                  </a:lnTo>
                  <a:lnTo>
                    <a:pt x="65" y="243"/>
                  </a:lnTo>
                  <a:lnTo>
                    <a:pt x="65" y="242"/>
                  </a:lnTo>
                  <a:lnTo>
                    <a:pt x="65" y="243"/>
                  </a:lnTo>
                  <a:lnTo>
                    <a:pt x="65" y="243"/>
                  </a:lnTo>
                  <a:lnTo>
                    <a:pt x="65" y="243"/>
                  </a:lnTo>
                  <a:lnTo>
                    <a:pt x="65" y="243"/>
                  </a:lnTo>
                  <a:lnTo>
                    <a:pt x="65" y="243"/>
                  </a:lnTo>
                  <a:lnTo>
                    <a:pt x="66" y="243"/>
                  </a:lnTo>
                  <a:lnTo>
                    <a:pt x="65" y="243"/>
                  </a:lnTo>
                  <a:lnTo>
                    <a:pt x="65" y="242"/>
                  </a:lnTo>
                  <a:lnTo>
                    <a:pt x="65" y="241"/>
                  </a:lnTo>
                  <a:lnTo>
                    <a:pt x="65" y="242"/>
                  </a:lnTo>
                  <a:lnTo>
                    <a:pt x="65" y="241"/>
                  </a:lnTo>
                  <a:lnTo>
                    <a:pt x="65" y="241"/>
                  </a:lnTo>
                  <a:lnTo>
                    <a:pt x="65" y="241"/>
                  </a:lnTo>
                  <a:lnTo>
                    <a:pt x="65" y="242"/>
                  </a:lnTo>
                  <a:lnTo>
                    <a:pt x="65" y="242"/>
                  </a:lnTo>
                  <a:lnTo>
                    <a:pt x="65" y="241"/>
                  </a:lnTo>
                  <a:lnTo>
                    <a:pt x="65" y="242"/>
                  </a:lnTo>
                  <a:lnTo>
                    <a:pt x="65" y="241"/>
                  </a:lnTo>
                  <a:lnTo>
                    <a:pt x="65" y="242"/>
                  </a:lnTo>
                  <a:lnTo>
                    <a:pt x="65" y="241"/>
                  </a:lnTo>
                  <a:lnTo>
                    <a:pt x="65" y="242"/>
                  </a:lnTo>
                  <a:lnTo>
                    <a:pt x="65" y="241"/>
                  </a:lnTo>
                  <a:lnTo>
                    <a:pt x="65" y="241"/>
                  </a:lnTo>
                  <a:lnTo>
                    <a:pt x="65" y="241"/>
                  </a:lnTo>
                  <a:lnTo>
                    <a:pt x="64" y="241"/>
                  </a:lnTo>
                  <a:lnTo>
                    <a:pt x="64" y="241"/>
                  </a:lnTo>
                  <a:lnTo>
                    <a:pt x="63" y="241"/>
                  </a:lnTo>
                  <a:lnTo>
                    <a:pt x="64" y="241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4" y="240"/>
                  </a:lnTo>
                  <a:lnTo>
                    <a:pt x="64" y="239"/>
                  </a:lnTo>
                  <a:lnTo>
                    <a:pt x="65" y="239"/>
                  </a:lnTo>
                  <a:lnTo>
                    <a:pt x="64" y="239"/>
                  </a:lnTo>
                  <a:lnTo>
                    <a:pt x="65" y="239"/>
                  </a:lnTo>
                  <a:lnTo>
                    <a:pt x="65" y="240"/>
                  </a:lnTo>
                  <a:lnTo>
                    <a:pt x="65" y="240"/>
                  </a:lnTo>
                  <a:lnTo>
                    <a:pt x="65" y="240"/>
                  </a:lnTo>
                  <a:lnTo>
                    <a:pt x="65" y="240"/>
                  </a:lnTo>
                  <a:lnTo>
                    <a:pt x="65" y="240"/>
                  </a:lnTo>
                  <a:lnTo>
                    <a:pt x="65" y="240"/>
                  </a:lnTo>
                  <a:lnTo>
                    <a:pt x="65" y="240"/>
                  </a:lnTo>
                  <a:lnTo>
                    <a:pt x="65" y="240"/>
                  </a:lnTo>
                  <a:lnTo>
                    <a:pt x="65" y="240"/>
                  </a:lnTo>
                  <a:lnTo>
                    <a:pt x="65" y="240"/>
                  </a:lnTo>
                  <a:lnTo>
                    <a:pt x="65" y="239"/>
                  </a:lnTo>
                  <a:lnTo>
                    <a:pt x="65" y="240"/>
                  </a:lnTo>
                  <a:lnTo>
                    <a:pt x="66" y="240"/>
                  </a:lnTo>
                  <a:lnTo>
                    <a:pt x="66" y="239"/>
                  </a:lnTo>
                  <a:lnTo>
                    <a:pt x="65" y="239"/>
                  </a:lnTo>
                  <a:lnTo>
                    <a:pt x="66" y="239"/>
                  </a:lnTo>
                  <a:lnTo>
                    <a:pt x="66" y="240"/>
                  </a:lnTo>
                  <a:lnTo>
                    <a:pt x="66" y="239"/>
                  </a:lnTo>
                  <a:lnTo>
                    <a:pt x="65" y="239"/>
                  </a:lnTo>
                  <a:lnTo>
                    <a:pt x="65" y="238"/>
                  </a:lnTo>
                  <a:lnTo>
                    <a:pt x="65" y="239"/>
                  </a:lnTo>
                  <a:lnTo>
                    <a:pt x="65" y="238"/>
                  </a:lnTo>
                  <a:lnTo>
                    <a:pt x="65" y="239"/>
                  </a:lnTo>
                  <a:lnTo>
                    <a:pt x="66" y="239"/>
                  </a:lnTo>
                  <a:lnTo>
                    <a:pt x="66" y="238"/>
                  </a:lnTo>
                  <a:lnTo>
                    <a:pt x="66" y="239"/>
                  </a:lnTo>
                  <a:lnTo>
                    <a:pt x="66" y="238"/>
                  </a:lnTo>
                  <a:lnTo>
                    <a:pt x="65" y="238"/>
                  </a:lnTo>
                  <a:lnTo>
                    <a:pt x="65" y="239"/>
                  </a:lnTo>
                  <a:lnTo>
                    <a:pt x="65" y="238"/>
                  </a:lnTo>
                  <a:lnTo>
                    <a:pt x="65" y="238"/>
                  </a:lnTo>
                  <a:lnTo>
                    <a:pt x="65" y="238"/>
                  </a:lnTo>
                  <a:lnTo>
                    <a:pt x="65" y="237"/>
                  </a:lnTo>
                  <a:lnTo>
                    <a:pt x="65" y="238"/>
                  </a:lnTo>
                  <a:lnTo>
                    <a:pt x="65" y="237"/>
                  </a:lnTo>
                  <a:lnTo>
                    <a:pt x="66" y="237"/>
                  </a:lnTo>
                  <a:lnTo>
                    <a:pt x="65" y="237"/>
                  </a:lnTo>
                  <a:lnTo>
                    <a:pt x="66" y="237"/>
                  </a:lnTo>
                  <a:lnTo>
                    <a:pt x="66" y="237"/>
                  </a:lnTo>
                  <a:lnTo>
                    <a:pt x="66" y="237"/>
                  </a:lnTo>
                  <a:lnTo>
                    <a:pt x="66" y="237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5" y="238"/>
                  </a:lnTo>
                  <a:lnTo>
                    <a:pt x="65" y="238"/>
                  </a:lnTo>
                  <a:lnTo>
                    <a:pt x="65" y="238"/>
                  </a:lnTo>
                  <a:lnTo>
                    <a:pt x="66" y="238"/>
                  </a:lnTo>
                  <a:lnTo>
                    <a:pt x="65" y="238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7" y="238"/>
                  </a:lnTo>
                  <a:lnTo>
                    <a:pt x="67" y="238"/>
                  </a:lnTo>
                  <a:lnTo>
                    <a:pt x="67" y="237"/>
                  </a:lnTo>
                  <a:lnTo>
                    <a:pt x="68" y="237"/>
                  </a:lnTo>
                  <a:lnTo>
                    <a:pt x="68" y="236"/>
                  </a:lnTo>
                  <a:lnTo>
                    <a:pt x="69" y="236"/>
                  </a:lnTo>
                  <a:lnTo>
                    <a:pt x="69" y="235"/>
                  </a:lnTo>
                  <a:lnTo>
                    <a:pt x="69" y="235"/>
                  </a:lnTo>
                  <a:close/>
                  <a:moveTo>
                    <a:pt x="64" y="235"/>
                  </a:moveTo>
                  <a:lnTo>
                    <a:pt x="64" y="234"/>
                  </a:lnTo>
                  <a:lnTo>
                    <a:pt x="64" y="235"/>
                  </a:lnTo>
                  <a:close/>
                  <a:moveTo>
                    <a:pt x="66" y="234"/>
                  </a:moveTo>
                  <a:lnTo>
                    <a:pt x="66" y="235"/>
                  </a:lnTo>
                  <a:lnTo>
                    <a:pt x="66" y="234"/>
                  </a:lnTo>
                  <a:lnTo>
                    <a:pt x="66" y="235"/>
                  </a:lnTo>
                  <a:lnTo>
                    <a:pt x="66" y="234"/>
                  </a:lnTo>
                  <a:close/>
                  <a:moveTo>
                    <a:pt x="66" y="234"/>
                  </a:moveTo>
                  <a:lnTo>
                    <a:pt x="67" y="234"/>
                  </a:lnTo>
                  <a:lnTo>
                    <a:pt x="66" y="234"/>
                  </a:lnTo>
                  <a:close/>
                  <a:moveTo>
                    <a:pt x="67" y="234"/>
                  </a:moveTo>
                  <a:lnTo>
                    <a:pt x="67" y="234"/>
                  </a:lnTo>
                  <a:lnTo>
                    <a:pt x="67" y="234"/>
                  </a:lnTo>
                  <a:lnTo>
                    <a:pt x="67" y="234"/>
                  </a:lnTo>
                  <a:lnTo>
                    <a:pt x="67" y="234"/>
                  </a:lnTo>
                  <a:close/>
                  <a:moveTo>
                    <a:pt x="67" y="234"/>
                  </a:moveTo>
                  <a:lnTo>
                    <a:pt x="67" y="234"/>
                  </a:lnTo>
                  <a:lnTo>
                    <a:pt x="67" y="234"/>
                  </a:lnTo>
                  <a:close/>
                  <a:moveTo>
                    <a:pt x="68" y="233"/>
                  </a:moveTo>
                  <a:lnTo>
                    <a:pt x="68" y="234"/>
                  </a:lnTo>
                  <a:lnTo>
                    <a:pt x="68" y="233"/>
                  </a:lnTo>
                  <a:close/>
                  <a:moveTo>
                    <a:pt x="66" y="233"/>
                  </a:moveTo>
                  <a:lnTo>
                    <a:pt x="67" y="233"/>
                  </a:lnTo>
                  <a:lnTo>
                    <a:pt x="66" y="233"/>
                  </a:lnTo>
                  <a:close/>
                  <a:moveTo>
                    <a:pt x="70" y="233"/>
                  </a:moveTo>
                  <a:lnTo>
                    <a:pt x="70" y="233"/>
                  </a:lnTo>
                  <a:lnTo>
                    <a:pt x="70" y="233"/>
                  </a:lnTo>
                  <a:close/>
                  <a:moveTo>
                    <a:pt x="67" y="233"/>
                  </a:moveTo>
                  <a:lnTo>
                    <a:pt x="66" y="233"/>
                  </a:lnTo>
                  <a:lnTo>
                    <a:pt x="67" y="233"/>
                  </a:lnTo>
                  <a:close/>
                  <a:moveTo>
                    <a:pt x="70" y="233"/>
                  </a:moveTo>
                  <a:lnTo>
                    <a:pt x="70" y="233"/>
                  </a:lnTo>
                  <a:lnTo>
                    <a:pt x="70" y="233"/>
                  </a:lnTo>
                  <a:close/>
                  <a:moveTo>
                    <a:pt x="70" y="233"/>
                  </a:moveTo>
                  <a:lnTo>
                    <a:pt x="70" y="233"/>
                  </a:lnTo>
                  <a:lnTo>
                    <a:pt x="70" y="233"/>
                  </a:lnTo>
                  <a:close/>
                  <a:moveTo>
                    <a:pt x="68" y="233"/>
                  </a:moveTo>
                  <a:lnTo>
                    <a:pt x="69" y="233"/>
                  </a:lnTo>
                  <a:lnTo>
                    <a:pt x="68" y="233"/>
                  </a:lnTo>
                  <a:close/>
                  <a:moveTo>
                    <a:pt x="68" y="233"/>
                  </a:moveTo>
                  <a:lnTo>
                    <a:pt x="68" y="233"/>
                  </a:lnTo>
                  <a:lnTo>
                    <a:pt x="68" y="233"/>
                  </a:lnTo>
                  <a:close/>
                  <a:moveTo>
                    <a:pt x="69" y="233"/>
                  </a:moveTo>
                  <a:lnTo>
                    <a:pt x="69" y="232"/>
                  </a:lnTo>
                  <a:lnTo>
                    <a:pt x="69" y="233"/>
                  </a:lnTo>
                  <a:close/>
                  <a:moveTo>
                    <a:pt x="68" y="232"/>
                  </a:moveTo>
                  <a:lnTo>
                    <a:pt x="67" y="232"/>
                  </a:lnTo>
                  <a:lnTo>
                    <a:pt x="67" y="233"/>
                  </a:lnTo>
                  <a:lnTo>
                    <a:pt x="68" y="233"/>
                  </a:lnTo>
                  <a:lnTo>
                    <a:pt x="67" y="233"/>
                  </a:lnTo>
                  <a:lnTo>
                    <a:pt x="67" y="233"/>
                  </a:lnTo>
                  <a:lnTo>
                    <a:pt x="67" y="233"/>
                  </a:lnTo>
                  <a:lnTo>
                    <a:pt x="67" y="233"/>
                  </a:lnTo>
                  <a:lnTo>
                    <a:pt x="67" y="233"/>
                  </a:lnTo>
                  <a:lnTo>
                    <a:pt x="67" y="233"/>
                  </a:lnTo>
                  <a:lnTo>
                    <a:pt x="68" y="233"/>
                  </a:lnTo>
                  <a:lnTo>
                    <a:pt x="67" y="233"/>
                  </a:lnTo>
                  <a:lnTo>
                    <a:pt x="68" y="233"/>
                  </a:lnTo>
                  <a:lnTo>
                    <a:pt x="68" y="233"/>
                  </a:lnTo>
                  <a:lnTo>
                    <a:pt x="68" y="233"/>
                  </a:lnTo>
                  <a:lnTo>
                    <a:pt x="68" y="233"/>
                  </a:lnTo>
                  <a:lnTo>
                    <a:pt x="68" y="233"/>
                  </a:lnTo>
                  <a:lnTo>
                    <a:pt x="68" y="234"/>
                  </a:lnTo>
                  <a:lnTo>
                    <a:pt x="68" y="234"/>
                  </a:lnTo>
                  <a:lnTo>
                    <a:pt x="68" y="235"/>
                  </a:lnTo>
                  <a:lnTo>
                    <a:pt x="68" y="236"/>
                  </a:lnTo>
                  <a:lnTo>
                    <a:pt x="68" y="235"/>
                  </a:lnTo>
                  <a:lnTo>
                    <a:pt x="68" y="234"/>
                  </a:lnTo>
                  <a:lnTo>
                    <a:pt x="67" y="234"/>
                  </a:lnTo>
                  <a:lnTo>
                    <a:pt x="68" y="234"/>
                  </a:lnTo>
                  <a:lnTo>
                    <a:pt x="68" y="233"/>
                  </a:lnTo>
                  <a:lnTo>
                    <a:pt x="67" y="233"/>
                  </a:lnTo>
                  <a:lnTo>
                    <a:pt x="67" y="234"/>
                  </a:lnTo>
                  <a:lnTo>
                    <a:pt x="67" y="233"/>
                  </a:lnTo>
                  <a:lnTo>
                    <a:pt x="67" y="234"/>
                  </a:lnTo>
                  <a:lnTo>
                    <a:pt x="67" y="234"/>
                  </a:lnTo>
                  <a:lnTo>
                    <a:pt x="67" y="234"/>
                  </a:lnTo>
                  <a:lnTo>
                    <a:pt x="67" y="234"/>
                  </a:lnTo>
                  <a:lnTo>
                    <a:pt x="66" y="234"/>
                  </a:lnTo>
                  <a:lnTo>
                    <a:pt x="67" y="234"/>
                  </a:lnTo>
                  <a:lnTo>
                    <a:pt x="66" y="234"/>
                  </a:lnTo>
                  <a:lnTo>
                    <a:pt x="67" y="234"/>
                  </a:lnTo>
                  <a:lnTo>
                    <a:pt x="67" y="235"/>
                  </a:lnTo>
                  <a:lnTo>
                    <a:pt x="67" y="234"/>
                  </a:lnTo>
                  <a:lnTo>
                    <a:pt x="67" y="235"/>
                  </a:lnTo>
                  <a:lnTo>
                    <a:pt x="67" y="234"/>
                  </a:lnTo>
                  <a:lnTo>
                    <a:pt x="67" y="235"/>
                  </a:lnTo>
                  <a:lnTo>
                    <a:pt x="67" y="234"/>
                  </a:lnTo>
                  <a:lnTo>
                    <a:pt x="66" y="234"/>
                  </a:lnTo>
                  <a:lnTo>
                    <a:pt x="67" y="234"/>
                  </a:lnTo>
                  <a:lnTo>
                    <a:pt x="67" y="235"/>
                  </a:lnTo>
                  <a:lnTo>
                    <a:pt x="67" y="234"/>
                  </a:lnTo>
                  <a:lnTo>
                    <a:pt x="67" y="235"/>
                  </a:lnTo>
                  <a:lnTo>
                    <a:pt x="66" y="235"/>
                  </a:lnTo>
                  <a:lnTo>
                    <a:pt x="67" y="235"/>
                  </a:lnTo>
                  <a:lnTo>
                    <a:pt x="66" y="235"/>
                  </a:lnTo>
                  <a:lnTo>
                    <a:pt x="66" y="234"/>
                  </a:lnTo>
                  <a:lnTo>
                    <a:pt x="66" y="235"/>
                  </a:lnTo>
                  <a:lnTo>
                    <a:pt x="66" y="234"/>
                  </a:lnTo>
                  <a:lnTo>
                    <a:pt x="66" y="235"/>
                  </a:lnTo>
                  <a:lnTo>
                    <a:pt x="66" y="234"/>
                  </a:lnTo>
                  <a:lnTo>
                    <a:pt x="67" y="234"/>
                  </a:lnTo>
                  <a:lnTo>
                    <a:pt x="67" y="233"/>
                  </a:lnTo>
                  <a:lnTo>
                    <a:pt x="67" y="233"/>
                  </a:lnTo>
                  <a:lnTo>
                    <a:pt x="67" y="233"/>
                  </a:lnTo>
                  <a:lnTo>
                    <a:pt x="67" y="232"/>
                  </a:lnTo>
                  <a:lnTo>
                    <a:pt x="67" y="233"/>
                  </a:lnTo>
                  <a:lnTo>
                    <a:pt x="67" y="232"/>
                  </a:lnTo>
                  <a:lnTo>
                    <a:pt x="67" y="233"/>
                  </a:lnTo>
                  <a:lnTo>
                    <a:pt x="67" y="232"/>
                  </a:lnTo>
                  <a:lnTo>
                    <a:pt x="68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8" y="232"/>
                  </a:lnTo>
                  <a:close/>
                  <a:moveTo>
                    <a:pt x="68" y="233"/>
                  </a:moveTo>
                  <a:lnTo>
                    <a:pt x="67" y="233"/>
                  </a:lnTo>
                  <a:lnTo>
                    <a:pt x="68" y="233"/>
                  </a:lnTo>
                  <a:close/>
                  <a:moveTo>
                    <a:pt x="64" y="231"/>
                  </a:moveTo>
                  <a:lnTo>
                    <a:pt x="65" y="231"/>
                  </a:lnTo>
                  <a:lnTo>
                    <a:pt x="64" y="232"/>
                  </a:lnTo>
                  <a:lnTo>
                    <a:pt x="64" y="231"/>
                  </a:lnTo>
                  <a:close/>
                  <a:moveTo>
                    <a:pt x="70" y="231"/>
                  </a:moveTo>
                  <a:lnTo>
                    <a:pt x="69" y="231"/>
                  </a:lnTo>
                  <a:lnTo>
                    <a:pt x="70" y="231"/>
                  </a:lnTo>
                  <a:close/>
                  <a:moveTo>
                    <a:pt x="69" y="232"/>
                  </a:moveTo>
                  <a:lnTo>
                    <a:pt x="70" y="232"/>
                  </a:lnTo>
                  <a:lnTo>
                    <a:pt x="69" y="232"/>
                  </a:lnTo>
                  <a:lnTo>
                    <a:pt x="70" y="232"/>
                  </a:lnTo>
                  <a:lnTo>
                    <a:pt x="69" y="232"/>
                  </a:lnTo>
                  <a:lnTo>
                    <a:pt x="70" y="232"/>
                  </a:lnTo>
                  <a:lnTo>
                    <a:pt x="70" y="231"/>
                  </a:lnTo>
                  <a:lnTo>
                    <a:pt x="70" y="232"/>
                  </a:lnTo>
                  <a:lnTo>
                    <a:pt x="70" y="231"/>
                  </a:lnTo>
                  <a:lnTo>
                    <a:pt x="69" y="231"/>
                  </a:lnTo>
                  <a:lnTo>
                    <a:pt x="70" y="231"/>
                  </a:lnTo>
                  <a:lnTo>
                    <a:pt x="70" y="232"/>
                  </a:lnTo>
                  <a:lnTo>
                    <a:pt x="70" y="232"/>
                  </a:lnTo>
                  <a:lnTo>
                    <a:pt x="70" y="233"/>
                  </a:lnTo>
                  <a:lnTo>
                    <a:pt x="70" y="232"/>
                  </a:lnTo>
                  <a:lnTo>
                    <a:pt x="70" y="233"/>
                  </a:lnTo>
                  <a:lnTo>
                    <a:pt x="70" y="233"/>
                  </a:lnTo>
                  <a:lnTo>
                    <a:pt x="70" y="234"/>
                  </a:lnTo>
                  <a:lnTo>
                    <a:pt x="70" y="234"/>
                  </a:lnTo>
                  <a:lnTo>
                    <a:pt x="70" y="235"/>
                  </a:lnTo>
                  <a:lnTo>
                    <a:pt x="69" y="235"/>
                  </a:lnTo>
                  <a:lnTo>
                    <a:pt x="70" y="234"/>
                  </a:lnTo>
                  <a:lnTo>
                    <a:pt x="69" y="235"/>
                  </a:lnTo>
                  <a:lnTo>
                    <a:pt x="70" y="234"/>
                  </a:lnTo>
                  <a:lnTo>
                    <a:pt x="70" y="234"/>
                  </a:lnTo>
                  <a:lnTo>
                    <a:pt x="69" y="234"/>
                  </a:lnTo>
                  <a:lnTo>
                    <a:pt x="70" y="233"/>
                  </a:lnTo>
                  <a:lnTo>
                    <a:pt x="70" y="233"/>
                  </a:lnTo>
                  <a:lnTo>
                    <a:pt x="70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70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1"/>
                  </a:lnTo>
                  <a:lnTo>
                    <a:pt x="69" y="231"/>
                  </a:lnTo>
                  <a:lnTo>
                    <a:pt x="69" y="231"/>
                  </a:lnTo>
                  <a:lnTo>
                    <a:pt x="69" y="232"/>
                  </a:lnTo>
                  <a:lnTo>
                    <a:pt x="69" y="231"/>
                  </a:lnTo>
                  <a:lnTo>
                    <a:pt x="69" y="231"/>
                  </a:lnTo>
                  <a:lnTo>
                    <a:pt x="69" y="232"/>
                  </a:lnTo>
                  <a:close/>
                  <a:moveTo>
                    <a:pt x="69" y="230"/>
                  </a:moveTo>
                  <a:lnTo>
                    <a:pt x="69" y="230"/>
                  </a:lnTo>
                  <a:lnTo>
                    <a:pt x="69" y="230"/>
                  </a:lnTo>
                  <a:close/>
                  <a:moveTo>
                    <a:pt x="121" y="229"/>
                  </a:moveTo>
                  <a:lnTo>
                    <a:pt x="121" y="229"/>
                  </a:lnTo>
                  <a:lnTo>
                    <a:pt x="121" y="229"/>
                  </a:lnTo>
                  <a:close/>
                  <a:moveTo>
                    <a:pt x="74" y="228"/>
                  </a:moveTo>
                  <a:lnTo>
                    <a:pt x="73" y="228"/>
                  </a:lnTo>
                  <a:lnTo>
                    <a:pt x="74" y="229"/>
                  </a:lnTo>
                  <a:lnTo>
                    <a:pt x="74" y="228"/>
                  </a:lnTo>
                  <a:lnTo>
                    <a:pt x="74" y="228"/>
                  </a:lnTo>
                  <a:lnTo>
                    <a:pt x="74" y="229"/>
                  </a:lnTo>
                  <a:lnTo>
                    <a:pt x="74" y="229"/>
                  </a:lnTo>
                  <a:lnTo>
                    <a:pt x="74" y="229"/>
                  </a:lnTo>
                  <a:lnTo>
                    <a:pt x="74" y="228"/>
                  </a:lnTo>
                  <a:lnTo>
                    <a:pt x="74" y="228"/>
                  </a:lnTo>
                  <a:lnTo>
                    <a:pt x="74" y="228"/>
                  </a:lnTo>
                  <a:lnTo>
                    <a:pt x="74" y="228"/>
                  </a:lnTo>
                  <a:lnTo>
                    <a:pt x="74" y="228"/>
                  </a:lnTo>
                  <a:lnTo>
                    <a:pt x="74" y="228"/>
                  </a:lnTo>
                  <a:lnTo>
                    <a:pt x="74" y="227"/>
                  </a:lnTo>
                  <a:lnTo>
                    <a:pt x="74" y="227"/>
                  </a:lnTo>
                  <a:lnTo>
                    <a:pt x="74" y="227"/>
                  </a:lnTo>
                  <a:lnTo>
                    <a:pt x="74" y="228"/>
                  </a:lnTo>
                  <a:lnTo>
                    <a:pt x="74" y="227"/>
                  </a:lnTo>
                  <a:lnTo>
                    <a:pt x="74" y="228"/>
                  </a:lnTo>
                  <a:lnTo>
                    <a:pt x="75" y="228"/>
                  </a:lnTo>
                  <a:lnTo>
                    <a:pt x="75" y="229"/>
                  </a:lnTo>
                  <a:lnTo>
                    <a:pt x="76" y="229"/>
                  </a:lnTo>
                  <a:lnTo>
                    <a:pt x="75" y="229"/>
                  </a:lnTo>
                  <a:lnTo>
                    <a:pt x="75" y="229"/>
                  </a:lnTo>
                  <a:lnTo>
                    <a:pt x="75" y="230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4" y="231"/>
                  </a:lnTo>
                  <a:lnTo>
                    <a:pt x="73" y="230"/>
                  </a:lnTo>
                  <a:lnTo>
                    <a:pt x="73" y="230"/>
                  </a:lnTo>
                  <a:lnTo>
                    <a:pt x="72" y="231"/>
                  </a:lnTo>
                  <a:lnTo>
                    <a:pt x="72" y="231"/>
                  </a:lnTo>
                  <a:lnTo>
                    <a:pt x="71" y="230"/>
                  </a:lnTo>
                  <a:lnTo>
                    <a:pt x="72" y="230"/>
                  </a:lnTo>
                  <a:lnTo>
                    <a:pt x="71" y="230"/>
                  </a:lnTo>
                  <a:lnTo>
                    <a:pt x="72" y="231"/>
                  </a:lnTo>
                  <a:lnTo>
                    <a:pt x="71" y="232"/>
                  </a:lnTo>
                  <a:lnTo>
                    <a:pt x="70" y="232"/>
                  </a:lnTo>
                  <a:lnTo>
                    <a:pt x="71" y="232"/>
                  </a:lnTo>
                  <a:lnTo>
                    <a:pt x="70" y="232"/>
                  </a:lnTo>
                  <a:lnTo>
                    <a:pt x="70" y="232"/>
                  </a:lnTo>
                  <a:lnTo>
                    <a:pt x="70" y="232"/>
                  </a:lnTo>
                  <a:lnTo>
                    <a:pt x="70" y="231"/>
                  </a:lnTo>
                  <a:lnTo>
                    <a:pt x="70" y="231"/>
                  </a:lnTo>
                  <a:lnTo>
                    <a:pt x="70" y="230"/>
                  </a:lnTo>
                  <a:lnTo>
                    <a:pt x="70" y="231"/>
                  </a:lnTo>
                  <a:lnTo>
                    <a:pt x="70" y="231"/>
                  </a:lnTo>
                  <a:lnTo>
                    <a:pt x="69" y="231"/>
                  </a:lnTo>
                  <a:lnTo>
                    <a:pt x="69" y="230"/>
                  </a:lnTo>
                  <a:lnTo>
                    <a:pt x="70" y="230"/>
                  </a:lnTo>
                  <a:lnTo>
                    <a:pt x="70" y="230"/>
                  </a:lnTo>
                  <a:lnTo>
                    <a:pt x="70" y="229"/>
                  </a:lnTo>
                  <a:lnTo>
                    <a:pt x="71" y="229"/>
                  </a:lnTo>
                  <a:lnTo>
                    <a:pt x="70" y="229"/>
                  </a:lnTo>
                  <a:lnTo>
                    <a:pt x="70" y="230"/>
                  </a:lnTo>
                  <a:lnTo>
                    <a:pt x="71" y="230"/>
                  </a:lnTo>
                  <a:lnTo>
                    <a:pt x="71" y="230"/>
                  </a:lnTo>
                  <a:lnTo>
                    <a:pt x="71" y="230"/>
                  </a:lnTo>
                  <a:lnTo>
                    <a:pt x="70" y="230"/>
                  </a:lnTo>
                  <a:lnTo>
                    <a:pt x="70" y="229"/>
                  </a:lnTo>
                  <a:lnTo>
                    <a:pt x="71" y="229"/>
                  </a:lnTo>
                  <a:lnTo>
                    <a:pt x="72" y="229"/>
                  </a:lnTo>
                  <a:lnTo>
                    <a:pt x="72" y="229"/>
                  </a:lnTo>
                  <a:lnTo>
                    <a:pt x="72" y="229"/>
                  </a:lnTo>
                  <a:lnTo>
                    <a:pt x="73" y="229"/>
                  </a:lnTo>
                  <a:lnTo>
                    <a:pt x="73" y="228"/>
                  </a:lnTo>
                  <a:lnTo>
                    <a:pt x="73" y="227"/>
                  </a:lnTo>
                  <a:lnTo>
                    <a:pt x="74" y="227"/>
                  </a:lnTo>
                  <a:lnTo>
                    <a:pt x="74" y="228"/>
                  </a:lnTo>
                  <a:lnTo>
                    <a:pt x="74" y="228"/>
                  </a:lnTo>
                  <a:close/>
                  <a:moveTo>
                    <a:pt x="70" y="230"/>
                  </a:moveTo>
                  <a:lnTo>
                    <a:pt x="71" y="230"/>
                  </a:lnTo>
                  <a:lnTo>
                    <a:pt x="70" y="230"/>
                  </a:lnTo>
                  <a:close/>
                  <a:moveTo>
                    <a:pt x="107" y="227"/>
                  </a:moveTo>
                  <a:lnTo>
                    <a:pt x="107" y="227"/>
                  </a:lnTo>
                  <a:lnTo>
                    <a:pt x="107" y="227"/>
                  </a:lnTo>
                  <a:lnTo>
                    <a:pt x="107" y="227"/>
                  </a:lnTo>
                  <a:lnTo>
                    <a:pt x="107" y="227"/>
                  </a:lnTo>
                  <a:lnTo>
                    <a:pt x="107" y="227"/>
                  </a:lnTo>
                  <a:lnTo>
                    <a:pt x="107" y="227"/>
                  </a:lnTo>
                  <a:lnTo>
                    <a:pt x="107" y="227"/>
                  </a:lnTo>
                  <a:lnTo>
                    <a:pt x="107" y="227"/>
                  </a:lnTo>
                  <a:close/>
                  <a:moveTo>
                    <a:pt x="106" y="227"/>
                  </a:moveTo>
                  <a:lnTo>
                    <a:pt x="106" y="227"/>
                  </a:lnTo>
                  <a:lnTo>
                    <a:pt x="106" y="227"/>
                  </a:lnTo>
                  <a:lnTo>
                    <a:pt x="106" y="227"/>
                  </a:lnTo>
                  <a:lnTo>
                    <a:pt x="106" y="227"/>
                  </a:lnTo>
                  <a:lnTo>
                    <a:pt x="106" y="227"/>
                  </a:lnTo>
                  <a:lnTo>
                    <a:pt x="106" y="227"/>
                  </a:lnTo>
                  <a:lnTo>
                    <a:pt x="106" y="227"/>
                  </a:lnTo>
                  <a:close/>
                  <a:moveTo>
                    <a:pt x="111" y="227"/>
                  </a:moveTo>
                  <a:lnTo>
                    <a:pt x="111" y="227"/>
                  </a:lnTo>
                  <a:lnTo>
                    <a:pt x="111" y="227"/>
                  </a:lnTo>
                  <a:lnTo>
                    <a:pt x="111" y="227"/>
                  </a:lnTo>
                  <a:lnTo>
                    <a:pt x="111" y="227"/>
                  </a:lnTo>
                  <a:lnTo>
                    <a:pt x="111" y="227"/>
                  </a:lnTo>
                  <a:lnTo>
                    <a:pt x="112" y="227"/>
                  </a:lnTo>
                  <a:lnTo>
                    <a:pt x="111" y="227"/>
                  </a:lnTo>
                  <a:lnTo>
                    <a:pt x="112" y="227"/>
                  </a:lnTo>
                  <a:lnTo>
                    <a:pt x="111" y="227"/>
                  </a:lnTo>
                  <a:lnTo>
                    <a:pt x="111" y="227"/>
                  </a:lnTo>
                  <a:close/>
                  <a:moveTo>
                    <a:pt x="76" y="228"/>
                  </a:moveTo>
                  <a:lnTo>
                    <a:pt x="76" y="229"/>
                  </a:lnTo>
                  <a:lnTo>
                    <a:pt x="75" y="229"/>
                  </a:lnTo>
                  <a:lnTo>
                    <a:pt x="76" y="229"/>
                  </a:lnTo>
                  <a:lnTo>
                    <a:pt x="76" y="228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5" y="229"/>
                  </a:lnTo>
                  <a:lnTo>
                    <a:pt x="75" y="228"/>
                  </a:lnTo>
                  <a:lnTo>
                    <a:pt x="74" y="228"/>
                  </a:lnTo>
                  <a:lnTo>
                    <a:pt x="74" y="227"/>
                  </a:lnTo>
                  <a:lnTo>
                    <a:pt x="74" y="227"/>
                  </a:lnTo>
                  <a:lnTo>
                    <a:pt x="74" y="227"/>
                  </a:lnTo>
                  <a:lnTo>
                    <a:pt x="74" y="227"/>
                  </a:lnTo>
                  <a:lnTo>
                    <a:pt x="75" y="227"/>
                  </a:lnTo>
                  <a:lnTo>
                    <a:pt x="76" y="227"/>
                  </a:lnTo>
                  <a:lnTo>
                    <a:pt x="75" y="227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76" y="228"/>
                  </a:lnTo>
                  <a:lnTo>
                    <a:pt x="76" y="227"/>
                  </a:lnTo>
                  <a:lnTo>
                    <a:pt x="76" y="228"/>
                  </a:lnTo>
                  <a:lnTo>
                    <a:pt x="75" y="228"/>
                  </a:lnTo>
                  <a:lnTo>
                    <a:pt x="76" y="228"/>
                  </a:lnTo>
                  <a:close/>
                  <a:moveTo>
                    <a:pt x="104" y="227"/>
                  </a:moveTo>
                  <a:lnTo>
                    <a:pt x="104" y="226"/>
                  </a:lnTo>
                  <a:lnTo>
                    <a:pt x="104" y="227"/>
                  </a:lnTo>
                  <a:lnTo>
                    <a:pt x="105" y="227"/>
                  </a:lnTo>
                  <a:lnTo>
                    <a:pt x="104" y="227"/>
                  </a:lnTo>
                  <a:close/>
                  <a:moveTo>
                    <a:pt x="112" y="226"/>
                  </a:moveTo>
                  <a:lnTo>
                    <a:pt x="113" y="226"/>
                  </a:lnTo>
                  <a:lnTo>
                    <a:pt x="113" y="227"/>
                  </a:lnTo>
                  <a:lnTo>
                    <a:pt x="112" y="227"/>
                  </a:lnTo>
                  <a:lnTo>
                    <a:pt x="113" y="227"/>
                  </a:lnTo>
                  <a:lnTo>
                    <a:pt x="112" y="227"/>
                  </a:lnTo>
                  <a:lnTo>
                    <a:pt x="113" y="227"/>
                  </a:lnTo>
                  <a:lnTo>
                    <a:pt x="112" y="227"/>
                  </a:lnTo>
                  <a:lnTo>
                    <a:pt x="113" y="227"/>
                  </a:lnTo>
                  <a:lnTo>
                    <a:pt x="112" y="227"/>
                  </a:lnTo>
                  <a:lnTo>
                    <a:pt x="113" y="227"/>
                  </a:lnTo>
                  <a:lnTo>
                    <a:pt x="112" y="227"/>
                  </a:lnTo>
                  <a:lnTo>
                    <a:pt x="113" y="227"/>
                  </a:lnTo>
                  <a:lnTo>
                    <a:pt x="112" y="227"/>
                  </a:lnTo>
                  <a:lnTo>
                    <a:pt x="113" y="227"/>
                  </a:lnTo>
                  <a:lnTo>
                    <a:pt x="112" y="226"/>
                  </a:lnTo>
                  <a:lnTo>
                    <a:pt x="112" y="227"/>
                  </a:lnTo>
                  <a:lnTo>
                    <a:pt x="112" y="226"/>
                  </a:lnTo>
                  <a:lnTo>
                    <a:pt x="112" y="227"/>
                  </a:lnTo>
                  <a:lnTo>
                    <a:pt x="112" y="226"/>
                  </a:lnTo>
                  <a:close/>
                  <a:moveTo>
                    <a:pt x="103" y="226"/>
                  </a:moveTo>
                  <a:lnTo>
                    <a:pt x="103" y="226"/>
                  </a:lnTo>
                  <a:lnTo>
                    <a:pt x="103" y="226"/>
                  </a:lnTo>
                  <a:close/>
                  <a:moveTo>
                    <a:pt x="102" y="226"/>
                  </a:moveTo>
                  <a:lnTo>
                    <a:pt x="101" y="226"/>
                  </a:lnTo>
                  <a:lnTo>
                    <a:pt x="102" y="226"/>
                  </a:lnTo>
                  <a:close/>
                  <a:moveTo>
                    <a:pt x="690" y="226"/>
                  </a:moveTo>
                  <a:lnTo>
                    <a:pt x="690" y="226"/>
                  </a:lnTo>
                  <a:lnTo>
                    <a:pt x="690" y="225"/>
                  </a:lnTo>
                  <a:lnTo>
                    <a:pt x="690" y="226"/>
                  </a:lnTo>
                  <a:lnTo>
                    <a:pt x="690" y="225"/>
                  </a:lnTo>
                  <a:lnTo>
                    <a:pt x="690" y="225"/>
                  </a:lnTo>
                  <a:lnTo>
                    <a:pt x="690" y="226"/>
                  </a:lnTo>
                  <a:close/>
                  <a:moveTo>
                    <a:pt x="104" y="226"/>
                  </a:moveTo>
                  <a:lnTo>
                    <a:pt x="104" y="226"/>
                  </a:lnTo>
                  <a:lnTo>
                    <a:pt x="104" y="226"/>
                  </a:lnTo>
                  <a:lnTo>
                    <a:pt x="103" y="226"/>
                  </a:lnTo>
                  <a:lnTo>
                    <a:pt x="103" y="225"/>
                  </a:lnTo>
                  <a:lnTo>
                    <a:pt x="103" y="225"/>
                  </a:lnTo>
                  <a:lnTo>
                    <a:pt x="103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6"/>
                  </a:lnTo>
                  <a:close/>
                  <a:moveTo>
                    <a:pt x="111" y="225"/>
                  </a:moveTo>
                  <a:lnTo>
                    <a:pt x="110" y="225"/>
                  </a:lnTo>
                  <a:lnTo>
                    <a:pt x="110" y="225"/>
                  </a:lnTo>
                  <a:lnTo>
                    <a:pt x="109" y="225"/>
                  </a:lnTo>
                  <a:lnTo>
                    <a:pt x="110" y="225"/>
                  </a:lnTo>
                  <a:lnTo>
                    <a:pt x="109" y="226"/>
                  </a:lnTo>
                  <a:lnTo>
                    <a:pt x="109" y="226"/>
                  </a:lnTo>
                  <a:lnTo>
                    <a:pt x="109" y="226"/>
                  </a:lnTo>
                  <a:lnTo>
                    <a:pt x="109" y="226"/>
                  </a:lnTo>
                  <a:lnTo>
                    <a:pt x="108" y="226"/>
                  </a:lnTo>
                  <a:lnTo>
                    <a:pt x="108" y="225"/>
                  </a:lnTo>
                  <a:lnTo>
                    <a:pt x="108" y="226"/>
                  </a:lnTo>
                  <a:lnTo>
                    <a:pt x="108" y="225"/>
                  </a:lnTo>
                  <a:lnTo>
                    <a:pt x="109" y="225"/>
                  </a:lnTo>
                  <a:lnTo>
                    <a:pt x="109" y="225"/>
                  </a:lnTo>
                  <a:lnTo>
                    <a:pt x="110" y="225"/>
                  </a:lnTo>
                  <a:lnTo>
                    <a:pt x="110" y="225"/>
                  </a:lnTo>
                  <a:lnTo>
                    <a:pt x="111" y="225"/>
                  </a:lnTo>
                  <a:close/>
                  <a:moveTo>
                    <a:pt x="106" y="225"/>
                  </a:moveTo>
                  <a:lnTo>
                    <a:pt x="106" y="225"/>
                  </a:lnTo>
                  <a:lnTo>
                    <a:pt x="106" y="225"/>
                  </a:lnTo>
                  <a:close/>
                  <a:moveTo>
                    <a:pt x="104" y="225"/>
                  </a:moveTo>
                  <a:lnTo>
                    <a:pt x="104" y="225"/>
                  </a:lnTo>
                  <a:lnTo>
                    <a:pt x="104" y="225"/>
                  </a:lnTo>
                  <a:close/>
                  <a:moveTo>
                    <a:pt x="104" y="225"/>
                  </a:move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3" y="225"/>
                  </a:lnTo>
                  <a:lnTo>
                    <a:pt x="103" y="225"/>
                  </a:lnTo>
                  <a:lnTo>
                    <a:pt x="104" y="225"/>
                  </a:lnTo>
                  <a:lnTo>
                    <a:pt x="104" y="225"/>
                  </a:lnTo>
                  <a:close/>
                  <a:moveTo>
                    <a:pt x="103" y="226"/>
                  </a:moveTo>
                  <a:lnTo>
                    <a:pt x="102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2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2" y="226"/>
                  </a:lnTo>
                  <a:lnTo>
                    <a:pt x="102" y="226"/>
                  </a:lnTo>
                  <a:lnTo>
                    <a:pt x="102" y="226"/>
                  </a:lnTo>
                  <a:lnTo>
                    <a:pt x="102" y="226"/>
                  </a:lnTo>
                  <a:lnTo>
                    <a:pt x="102" y="226"/>
                  </a:lnTo>
                  <a:lnTo>
                    <a:pt x="101" y="226"/>
                  </a:lnTo>
                  <a:lnTo>
                    <a:pt x="102" y="226"/>
                  </a:lnTo>
                  <a:lnTo>
                    <a:pt x="101" y="226"/>
                  </a:lnTo>
                  <a:lnTo>
                    <a:pt x="100" y="226"/>
                  </a:lnTo>
                  <a:lnTo>
                    <a:pt x="101" y="226"/>
                  </a:lnTo>
                  <a:lnTo>
                    <a:pt x="100" y="226"/>
                  </a:lnTo>
                  <a:lnTo>
                    <a:pt x="101" y="226"/>
                  </a:lnTo>
                  <a:lnTo>
                    <a:pt x="101" y="225"/>
                  </a:lnTo>
                  <a:lnTo>
                    <a:pt x="100" y="225"/>
                  </a:lnTo>
                  <a:lnTo>
                    <a:pt x="101" y="225"/>
                  </a:lnTo>
                  <a:lnTo>
                    <a:pt x="100" y="225"/>
                  </a:lnTo>
                  <a:lnTo>
                    <a:pt x="100" y="225"/>
                  </a:lnTo>
                  <a:lnTo>
                    <a:pt x="101" y="225"/>
                  </a:lnTo>
                  <a:lnTo>
                    <a:pt x="102" y="225"/>
                  </a:lnTo>
                  <a:lnTo>
                    <a:pt x="102" y="225"/>
                  </a:lnTo>
                  <a:lnTo>
                    <a:pt x="102" y="225"/>
                  </a:lnTo>
                  <a:lnTo>
                    <a:pt x="103" y="225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3" y="226"/>
                  </a:lnTo>
                  <a:close/>
                  <a:moveTo>
                    <a:pt x="98" y="225"/>
                  </a:moveTo>
                  <a:lnTo>
                    <a:pt x="98" y="225"/>
                  </a:lnTo>
                  <a:lnTo>
                    <a:pt x="98" y="225"/>
                  </a:lnTo>
                  <a:close/>
                  <a:moveTo>
                    <a:pt x="103" y="224"/>
                  </a:move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3" y="225"/>
                  </a:lnTo>
                  <a:lnTo>
                    <a:pt x="103" y="224"/>
                  </a:lnTo>
                  <a:lnTo>
                    <a:pt x="104" y="224"/>
                  </a:lnTo>
                  <a:lnTo>
                    <a:pt x="103" y="224"/>
                  </a:lnTo>
                  <a:close/>
                  <a:moveTo>
                    <a:pt x="100" y="225"/>
                  </a:moveTo>
                  <a:lnTo>
                    <a:pt x="100" y="225"/>
                  </a:lnTo>
                  <a:lnTo>
                    <a:pt x="100" y="225"/>
                  </a:lnTo>
                  <a:lnTo>
                    <a:pt x="100" y="225"/>
                  </a:lnTo>
                  <a:lnTo>
                    <a:pt x="100" y="225"/>
                  </a:lnTo>
                  <a:lnTo>
                    <a:pt x="100" y="225"/>
                  </a:lnTo>
                  <a:lnTo>
                    <a:pt x="100" y="225"/>
                  </a:lnTo>
                  <a:lnTo>
                    <a:pt x="100" y="225"/>
                  </a:lnTo>
                  <a:lnTo>
                    <a:pt x="100" y="225"/>
                  </a:lnTo>
                  <a:lnTo>
                    <a:pt x="100" y="224"/>
                  </a:lnTo>
                  <a:lnTo>
                    <a:pt x="100" y="225"/>
                  </a:lnTo>
                  <a:lnTo>
                    <a:pt x="100" y="225"/>
                  </a:lnTo>
                  <a:lnTo>
                    <a:pt x="100" y="225"/>
                  </a:lnTo>
                  <a:close/>
                  <a:moveTo>
                    <a:pt x="113" y="224"/>
                  </a:moveTo>
                  <a:lnTo>
                    <a:pt x="112" y="224"/>
                  </a:lnTo>
                  <a:lnTo>
                    <a:pt x="113" y="224"/>
                  </a:lnTo>
                  <a:close/>
                  <a:moveTo>
                    <a:pt x="97" y="224"/>
                  </a:moveTo>
                  <a:lnTo>
                    <a:pt x="98" y="224"/>
                  </a:lnTo>
                  <a:lnTo>
                    <a:pt x="97" y="224"/>
                  </a:lnTo>
                  <a:lnTo>
                    <a:pt x="98" y="224"/>
                  </a:lnTo>
                  <a:lnTo>
                    <a:pt x="98" y="224"/>
                  </a:lnTo>
                  <a:lnTo>
                    <a:pt x="98" y="225"/>
                  </a:lnTo>
                  <a:lnTo>
                    <a:pt x="98" y="224"/>
                  </a:lnTo>
                  <a:lnTo>
                    <a:pt x="98" y="225"/>
                  </a:lnTo>
                  <a:lnTo>
                    <a:pt x="98" y="224"/>
                  </a:lnTo>
                  <a:lnTo>
                    <a:pt x="98" y="224"/>
                  </a:lnTo>
                  <a:lnTo>
                    <a:pt x="97" y="224"/>
                  </a:lnTo>
                  <a:lnTo>
                    <a:pt x="98" y="224"/>
                  </a:lnTo>
                  <a:lnTo>
                    <a:pt x="97" y="224"/>
                  </a:lnTo>
                  <a:close/>
                  <a:moveTo>
                    <a:pt x="104" y="224"/>
                  </a:moveTo>
                  <a:lnTo>
                    <a:pt x="104" y="223"/>
                  </a:lnTo>
                  <a:lnTo>
                    <a:pt x="104" y="224"/>
                  </a:lnTo>
                  <a:close/>
                  <a:moveTo>
                    <a:pt x="104" y="224"/>
                  </a:moveTo>
                  <a:lnTo>
                    <a:pt x="104" y="223"/>
                  </a:lnTo>
                  <a:lnTo>
                    <a:pt x="104" y="224"/>
                  </a:lnTo>
                  <a:lnTo>
                    <a:pt x="104" y="224"/>
                  </a:lnTo>
                  <a:lnTo>
                    <a:pt x="104" y="224"/>
                  </a:lnTo>
                  <a:close/>
                  <a:moveTo>
                    <a:pt x="108" y="223"/>
                  </a:moveTo>
                  <a:lnTo>
                    <a:pt x="108" y="223"/>
                  </a:lnTo>
                  <a:lnTo>
                    <a:pt x="109" y="223"/>
                  </a:lnTo>
                  <a:lnTo>
                    <a:pt x="108" y="223"/>
                  </a:lnTo>
                  <a:lnTo>
                    <a:pt x="109" y="223"/>
                  </a:lnTo>
                  <a:lnTo>
                    <a:pt x="109" y="223"/>
                  </a:lnTo>
                  <a:lnTo>
                    <a:pt x="110" y="223"/>
                  </a:lnTo>
                  <a:lnTo>
                    <a:pt x="110" y="224"/>
                  </a:lnTo>
                  <a:lnTo>
                    <a:pt x="110" y="224"/>
                  </a:lnTo>
                  <a:lnTo>
                    <a:pt x="111" y="224"/>
                  </a:lnTo>
                  <a:lnTo>
                    <a:pt x="111" y="225"/>
                  </a:lnTo>
                  <a:lnTo>
                    <a:pt x="111" y="225"/>
                  </a:lnTo>
                  <a:lnTo>
                    <a:pt x="111" y="225"/>
                  </a:lnTo>
                  <a:lnTo>
                    <a:pt x="111" y="225"/>
                  </a:lnTo>
                  <a:lnTo>
                    <a:pt x="111" y="225"/>
                  </a:lnTo>
                  <a:lnTo>
                    <a:pt x="110" y="225"/>
                  </a:lnTo>
                  <a:lnTo>
                    <a:pt x="111" y="225"/>
                  </a:lnTo>
                  <a:lnTo>
                    <a:pt x="111" y="225"/>
                  </a:lnTo>
                  <a:lnTo>
                    <a:pt x="111" y="225"/>
                  </a:lnTo>
                  <a:lnTo>
                    <a:pt x="110" y="225"/>
                  </a:lnTo>
                  <a:lnTo>
                    <a:pt x="110" y="225"/>
                  </a:lnTo>
                  <a:lnTo>
                    <a:pt x="110" y="225"/>
                  </a:lnTo>
                  <a:lnTo>
                    <a:pt x="109" y="225"/>
                  </a:lnTo>
                  <a:lnTo>
                    <a:pt x="109" y="225"/>
                  </a:lnTo>
                  <a:lnTo>
                    <a:pt x="109" y="225"/>
                  </a:lnTo>
                  <a:lnTo>
                    <a:pt x="109" y="225"/>
                  </a:lnTo>
                  <a:lnTo>
                    <a:pt x="109" y="225"/>
                  </a:lnTo>
                  <a:lnTo>
                    <a:pt x="110" y="225"/>
                  </a:lnTo>
                  <a:lnTo>
                    <a:pt x="110" y="225"/>
                  </a:lnTo>
                  <a:lnTo>
                    <a:pt x="110" y="225"/>
                  </a:lnTo>
                  <a:lnTo>
                    <a:pt x="110" y="225"/>
                  </a:lnTo>
                  <a:lnTo>
                    <a:pt x="111" y="225"/>
                  </a:lnTo>
                  <a:lnTo>
                    <a:pt x="110" y="225"/>
                  </a:lnTo>
                  <a:lnTo>
                    <a:pt x="110" y="225"/>
                  </a:lnTo>
                  <a:lnTo>
                    <a:pt x="109" y="225"/>
                  </a:lnTo>
                  <a:lnTo>
                    <a:pt x="109" y="225"/>
                  </a:lnTo>
                  <a:lnTo>
                    <a:pt x="108" y="225"/>
                  </a:lnTo>
                  <a:lnTo>
                    <a:pt x="107" y="225"/>
                  </a:lnTo>
                  <a:lnTo>
                    <a:pt x="107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7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6" y="224"/>
                  </a:lnTo>
                  <a:lnTo>
                    <a:pt x="106" y="225"/>
                  </a:lnTo>
                  <a:lnTo>
                    <a:pt x="106" y="224"/>
                  </a:lnTo>
                  <a:lnTo>
                    <a:pt x="105" y="224"/>
                  </a:lnTo>
                  <a:lnTo>
                    <a:pt x="106" y="224"/>
                  </a:lnTo>
                  <a:lnTo>
                    <a:pt x="105" y="224"/>
                  </a:lnTo>
                  <a:lnTo>
                    <a:pt x="106" y="224"/>
                  </a:lnTo>
                  <a:lnTo>
                    <a:pt x="106" y="223"/>
                  </a:lnTo>
                  <a:lnTo>
                    <a:pt x="106" y="223"/>
                  </a:lnTo>
                  <a:lnTo>
                    <a:pt x="106" y="224"/>
                  </a:lnTo>
                  <a:lnTo>
                    <a:pt x="107" y="224"/>
                  </a:lnTo>
                  <a:lnTo>
                    <a:pt x="106" y="224"/>
                  </a:lnTo>
                  <a:lnTo>
                    <a:pt x="106" y="223"/>
                  </a:lnTo>
                  <a:lnTo>
                    <a:pt x="107" y="223"/>
                  </a:lnTo>
                  <a:lnTo>
                    <a:pt x="107" y="223"/>
                  </a:lnTo>
                  <a:lnTo>
                    <a:pt x="107" y="223"/>
                  </a:lnTo>
                  <a:lnTo>
                    <a:pt x="108" y="223"/>
                  </a:lnTo>
                  <a:lnTo>
                    <a:pt x="107" y="223"/>
                  </a:lnTo>
                  <a:lnTo>
                    <a:pt x="108" y="223"/>
                  </a:lnTo>
                  <a:lnTo>
                    <a:pt x="108" y="223"/>
                  </a:lnTo>
                  <a:close/>
                  <a:moveTo>
                    <a:pt x="81" y="223"/>
                  </a:moveTo>
                  <a:lnTo>
                    <a:pt x="80" y="224"/>
                  </a:lnTo>
                  <a:lnTo>
                    <a:pt x="80" y="223"/>
                  </a:lnTo>
                  <a:lnTo>
                    <a:pt x="80" y="223"/>
                  </a:lnTo>
                  <a:lnTo>
                    <a:pt x="80" y="224"/>
                  </a:lnTo>
                  <a:lnTo>
                    <a:pt x="80" y="224"/>
                  </a:lnTo>
                  <a:lnTo>
                    <a:pt x="81" y="224"/>
                  </a:lnTo>
                  <a:lnTo>
                    <a:pt x="81" y="223"/>
                  </a:lnTo>
                  <a:lnTo>
                    <a:pt x="81" y="223"/>
                  </a:lnTo>
                  <a:lnTo>
                    <a:pt x="81" y="224"/>
                  </a:lnTo>
                  <a:lnTo>
                    <a:pt x="81" y="223"/>
                  </a:lnTo>
                  <a:lnTo>
                    <a:pt x="81" y="224"/>
                  </a:lnTo>
                  <a:lnTo>
                    <a:pt x="81" y="224"/>
                  </a:lnTo>
                  <a:lnTo>
                    <a:pt x="81" y="225"/>
                  </a:lnTo>
                  <a:lnTo>
                    <a:pt x="80" y="225"/>
                  </a:lnTo>
                  <a:lnTo>
                    <a:pt x="79" y="225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7" y="224"/>
                  </a:lnTo>
                  <a:lnTo>
                    <a:pt x="77" y="223"/>
                  </a:lnTo>
                  <a:lnTo>
                    <a:pt x="77" y="223"/>
                  </a:lnTo>
                  <a:lnTo>
                    <a:pt x="76" y="223"/>
                  </a:lnTo>
                  <a:lnTo>
                    <a:pt x="76" y="223"/>
                  </a:lnTo>
                  <a:lnTo>
                    <a:pt x="75" y="223"/>
                  </a:lnTo>
                  <a:lnTo>
                    <a:pt x="74" y="223"/>
                  </a:lnTo>
                  <a:lnTo>
                    <a:pt x="75" y="223"/>
                  </a:lnTo>
                  <a:lnTo>
                    <a:pt x="76" y="223"/>
                  </a:lnTo>
                  <a:lnTo>
                    <a:pt x="76" y="223"/>
                  </a:lnTo>
                  <a:lnTo>
                    <a:pt x="77" y="223"/>
                  </a:lnTo>
                  <a:lnTo>
                    <a:pt x="77" y="223"/>
                  </a:lnTo>
                  <a:lnTo>
                    <a:pt x="77" y="223"/>
                  </a:lnTo>
                  <a:lnTo>
                    <a:pt x="77" y="223"/>
                  </a:lnTo>
                  <a:lnTo>
                    <a:pt x="78" y="223"/>
                  </a:lnTo>
                  <a:lnTo>
                    <a:pt x="78" y="223"/>
                  </a:lnTo>
                  <a:lnTo>
                    <a:pt x="78" y="223"/>
                  </a:lnTo>
                  <a:lnTo>
                    <a:pt x="79" y="223"/>
                  </a:lnTo>
                  <a:lnTo>
                    <a:pt x="79" y="223"/>
                  </a:lnTo>
                  <a:lnTo>
                    <a:pt x="79" y="223"/>
                  </a:lnTo>
                  <a:lnTo>
                    <a:pt x="80" y="223"/>
                  </a:lnTo>
                  <a:lnTo>
                    <a:pt x="80" y="223"/>
                  </a:lnTo>
                  <a:lnTo>
                    <a:pt x="81" y="223"/>
                  </a:lnTo>
                  <a:lnTo>
                    <a:pt x="80" y="223"/>
                  </a:lnTo>
                  <a:lnTo>
                    <a:pt x="81" y="223"/>
                  </a:lnTo>
                  <a:close/>
                  <a:moveTo>
                    <a:pt x="91" y="223"/>
                  </a:moveTo>
                  <a:lnTo>
                    <a:pt x="91" y="223"/>
                  </a:lnTo>
                  <a:lnTo>
                    <a:pt x="91" y="223"/>
                  </a:lnTo>
                  <a:lnTo>
                    <a:pt x="90" y="223"/>
                  </a:lnTo>
                  <a:lnTo>
                    <a:pt x="91" y="223"/>
                  </a:lnTo>
                  <a:lnTo>
                    <a:pt x="91" y="223"/>
                  </a:lnTo>
                  <a:close/>
                  <a:moveTo>
                    <a:pt x="104" y="223"/>
                  </a:moveTo>
                  <a:lnTo>
                    <a:pt x="104" y="224"/>
                  </a:lnTo>
                  <a:lnTo>
                    <a:pt x="104" y="223"/>
                  </a:lnTo>
                  <a:lnTo>
                    <a:pt x="104" y="223"/>
                  </a:lnTo>
                  <a:lnTo>
                    <a:pt x="103" y="223"/>
                  </a:lnTo>
                  <a:lnTo>
                    <a:pt x="103" y="223"/>
                  </a:lnTo>
                  <a:lnTo>
                    <a:pt x="103" y="223"/>
                  </a:lnTo>
                  <a:lnTo>
                    <a:pt x="103" y="223"/>
                  </a:lnTo>
                  <a:lnTo>
                    <a:pt x="104" y="223"/>
                  </a:lnTo>
                  <a:lnTo>
                    <a:pt x="104" y="223"/>
                  </a:lnTo>
                  <a:lnTo>
                    <a:pt x="104" y="223"/>
                  </a:lnTo>
                  <a:close/>
                  <a:moveTo>
                    <a:pt x="98" y="224"/>
                  </a:moveTo>
                  <a:lnTo>
                    <a:pt x="98" y="223"/>
                  </a:lnTo>
                  <a:lnTo>
                    <a:pt x="98" y="224"/>
                  </a:lnTo>
                  <a:lnTo>
                    <a:pt x="98" y="224"/>
                  </a:lnTo>
                  <a:lnTo>
                    <a:pt x="98" y="223"/>
                  </a:lnTo>
                  <a:lnTo>
                    <a:pt x="97" y="223"/>
                  </a:lnTo>
                  <a:lnTo>
                    <a:pt x="97" y="223"/>
                  </a:lnTo>
                  <a:lnTo>
                    <a:pt x="97" y="223"/>
                  </a:lnTo>
                  <a:lnTo>
                    <a:pt x="97" y="223"/>
                  </a:lnTo>
                  <a:lnTo>
                    <a:pt x="98" y="223"/>
                  </a:lnTo>
                  <a:lnTo>
                    <a:pt x="98" y="223"/>
                  </a:lnTo>
                  <a:lnTo>
                    <a:pt x="98" y="223"/>
                  </a:lnTo>
                  <a:lnTo>
                    <a:pt x="99" y="224"/>
                  </a:lnTo>
                  <a:lnTo>
                    <a:pt x="98" y="224"/>
                  </a:lnTo>
                  <a:close/>
                  <a:moveTo>
                    <a:pt x="98" y="223"/>
                  </a:moveTo>
                  <a:lnTo>
                    <a:pt x="98" y="223"/>
                  </a:lnTo>
                  <a:lnTo>
                    <a:pt x="98" y="223"/>
                  </a:lnTo>
                  <a:close/>
                  <a:moveTo>
                    <a:pt x="99" y="223"/>
                  </a:moveTo>
                  <a:lnTo>
                    <a:pt x="99" y="224"/>
                  </a:lnTo>
                  <a:lnTo>
                    <a:pt x="99" y="223"/>
                  </a:lnTo>
                  <a:lnTo>
                    <a:pt x="98" y="223"/>
                  </a:lnTo>
                  <a:lnTo>
                    <a:pt x="98" y="223"/>
                  </a:lnTo>
                  <a:lnTo>
                    <a:pt x="98" y="223"/>
                  </a:lnTo>
                  <a:lnTo>
                    <a:pt x="98" y="223"/>
                  </a:lnTo>
                  <a:lnTo>
                    <a:pt x="98" y="223"/>
                  </a:lnTo>
                  <a:lnTo>
                    <a:pt x="98" y="223"/>
                  </a:lnTo>
                  <a:lnTo>
                    <a:pt x="98" y="222"/>
                  </a:lnTo>
                  <a:lnTo>
                    <a:pt x="98" y="223"/>
                  </a:lnTo>
                  <a:lnTo>
                    <a:pt x="98" y="223"/>
                  </a:lnTo>
                  <a:lnTo>
                    <a:pt x="99" y="223"/>
                  </a:lnTo>
                  <a:close/>
                  <a:moveTo>
                    <a:pt x="111" y="224"/>
                  </a:moveTo>
                  <a:lnTo>
                    <a:pt x="112" y="224"/>
                  </a:lnTo>
                  <a:lnTo>
                    <a:pt x="111" y="224"/>
                  </a:lnTo>
                  <a:lnTo>
                    <a:pt x="112" y="224"/>
                  </a:lnTo>
                  <a:lnTo>
                    <a:pt x="111" y="224"/>
                  </a:lnTo>
                  <a:lnTo>
                    <a:pt x="112" y="224"/>
                  </a:lnTo>
                  <a:lnTo>
                    <a:pt x="112" y="225"/>
                  </a:lnTo>
                  <a:lnTo>
                    <a:pt x="112" y="224"/>
                  </a:lnTo>
                  <a:lnTo>
                    <a:pt x="111" y="224"/>
                  </a:lnTo>
                  <a:lnTo>
                    <a:pt x="111" y="224"/>
                  </a:lnTo>
                  <a:lnTo>
                    <a:pt x="110" y="224"/>
                  </a:lnTo>
                  <a:lnTo>
                    <a:pt x="110" y="223"/>
                  </a:lnTo>
                  <a:lnTo>
                    <a:pt x="109" y="223"/>
                  </a:lnTo>
                  <a:lnTo>
                    <a:pt x="109" y="223"/>
                  </a:lnTo>
                  <a:lnTo>
                    <a:pt x="108" y="223"/>
                  </a:lnTo>
                  <a:lnTo>
                    <a:pt x="109" y="223"/>
                  </a:lnTo>
                  <a:lnTo>
                    <a:pt x="109" y="222"/>
                  </a:lnTo>
                  <a:lnTo>
                    <a:pt x="109" y="223"/>
                  </a:lnTo>
                  <a:lnTo>
                    <a:pt x="109" y="223"/>
                  </a:lnTo>
                  <a:lnTo>
                    <a:pt x="110" y="223"/>
                  </a:lnTo>
                  <a:lnTo>
                    <a:pt x="110" y="223"/>
                  </a:lnTo>
                  <a:lnTo>
                    <a:pt x="110" y="223"/>
                  </a:lnTo>
                  <a:lnTo>
                    <a:pt x="111" y="223"/>
                  </a:lnTo>
                  <a:lnTo>
                    <a:pt x="111" y="223"/>
                  </a:lnTo>
                  <a:lnTo>
                    <a:pt x="111" y="224"/>
                  </a:lnTo>
                  <a:lnTo>
                    <a:pt x="112" y="224"/>
                  </a:lnTo>
                  <a:lnTo>
                    <a:pt x="111" y="224"/>
                  </a:lnTo>
                  <a:close/>
                  <a:moveTo>
                    <a:pt x="97" y="222"/>
                  </a:moveTo>
                  <a:lnTo>
                    <a:pt x="97" y="223"/>
                  </a:lnTo>
                  <a:lnTo>
                    <a:pt x="97" y="222"/>
                  </a:lnTo>
                  <a:close/>
                  <a:moveTo>
                    <a:pt x="107" y="223"/>
                  </a:moveTo>
                  <a:lnTo>
                    <a:pt x="107" y="223"/>
                  </a:lnTo>
                  <a:lnTo>
                    <a:pt x="108" y="223"/>
                  </a:lnTo>
                  <a:lnTo>
                    <a:pt x="107" y="223"/>
                  </a:lnTo>
                  <a:lnTo>
                    <a:pt x="107" y="223"/>
                  </a:lnTo>
                  <a:lnTo>
                    <a:pt x="106" y="223"/>
                  </a:lnTo>
                  <a:lnTo>
                    <a:pt x="106" y="223"/>
                  </a:lnTo>
                  <a:lnTo>
                    <a:pt x="106" y="223"/>
                  </a:lnTo>
                  <a:lnTo>
                    <a:pt x="106" y="223"/>
                  </a:lnTo>
                  <a:lnTo>
                    <a:pt x="105" y="223"/>
                  </a:lnTo>
                  <a:lnTo>
                    <a:pt x="105" y="223"/>
                  </a:lnTo>
                  <a:lnTo>
                    <a:pt x="104" y="223"/>
                  </a:lnTo>
                  <a:lnTo>
                    <a:pt x="104" y="222"/>
                  </a:lnTo>
                  <a:lnTo>
                    <a:pt x="105" y="222"/>
                  </a:lnTo>
                  <a:lnTo>
                    <a:pt x="106" y="222"/>
                  </a:lnTo>
                  <a:lnTo>
                    <a:pt x="106" y="222"/>
                  </a:lnTo>
                  <a:lnTo>
                    <a:pt x="107" y="222"/>
                  </a:lnTo>
                  <a:lnTo>
                    <a:pt x="107" y="222"/>
                  </a:lnTo>
                  <a:lnTo>
                    <a:pt x="107" y="223"/>
                  </a:lnTo>
                  <a:lnTo>
                    <a:pt x="107" y="222"/>
                  </a:lnTo>
                  <a:lnTo>
                    <a:pt x="107" y="223"/>
                  </a:lnTo>
                  <a:lnTo>
                    <a:pt x="107" y="222"/>
                  </a:lnTo>
                  <a:lnTo>
                    <a:pt x="107" y="222"/>
                  </a:lnTo>
                  <a:lnTo>
                    <a:pt x="107" y="223"/>
                  </a:lnTo>
                  <a:lnTo>
                    <a:pt x="107" y="223"/>
                  </a:lnTo>
                  <a:lnTo>
                    <a:pt x="107" y="223"/>
                  </a:lnTo>
                  <a:close/>
                  <a:moveTo>
                    <a:pt x="98" y="222"/>
                  </a:moveTo>
                  <a:lnTo>
                    <a:pt x="99" y="222"/>
                  </a:lnTo>
                  <a:lnTo>
                    <a:pt x="99" y="223"/>
                  </a:lnTo>
                  <a:lnTo>
                    <a:pt x="99" y="222"/>
                  </a:lnTo>
                  <a:lnTo>
                    <a:pt x="99" y="223"/>
                  </a:lnTo>
                  <a:lnTo>
                    <a:pt x="98" y="223"/>
                  </a:lnTo>
                  <a:lnTo>
                    <a:pt x="98" y="222"/>
                  </a:lnTo>
                  <a:close/>
                  <a:moveTo>
                    <a:pt x="533" y="222"/>
                  </a:moveTo>
                  <a:lnTo>
                    <a:pt x="534" y="222"/>
                  </a:lnTo>
                  <a:lnTo>
                    <a:pt x="533" y="222"/>
                  </a:lnTo>
                  <a:lnTo>
                    <a:pt x="534" y="222"/>
                  </a:lnTo>
                  <a:lnTo>
                    <a:pt x="534" y="223"/>
                  </a:lnTo>
                  <a:lnTo>
                    <a:pt x="533" y="223"/>
                  </a:lnTo>
                  <a:lnTo>
                    <a:pt x="533" y="223"/>
                  </a:lnTo>
                  <a:lnTo>
                    <a:pt x="533" y="223"/>
                  </a:lnTo>
                  <a:lnTo>
                    <a:pt x="534" y="223"/>
                  </a:lnTo>
                  <a:lnTo>
                    <a:pt x="534" y="223"/>
                  </a:lnTo>
                  <a:lnTo>
                    <a:pt x="534" y="223"/>
                  </a:lnTo>
                  <a:lnTo>
                    <a:pt x="534" y="224"/>
                  </a:lnTo>
                  <a:lnTo>
                    <a:pt x="534" y="224"/>
                  </a:lnTo>
                  <a:lnTo>
                    <a:pt x="534" y="224"/>
                  </a:lnTo>
                  <a:lnTo>
                    <a:pt x="534" y="225"/>
                  </a:lnTo>
                  <a:lnTo>
                    <a:pt x="534" y="224"/>
                  </a:lnTo>
                  <a:lnTo>
                    <a:pt x="534" y="225"/>
                  </a:lnTo>
                  <a:lnTo>
                    <a:pt x="534" y="225"/>
                  </a:lnTo>
                  <a:lnTo>
                    <a:pt x="534" y="224"/>
                  </a:lnTo>
                  <a:lnTo>
                    <a:pt x="534" y="225"/>
                  </a:lnTo>
                  <a:lnTo>
                    <a:pt x="534" y="224"/>
                  </a:lnTo>
                  <a:lnTo>
                    <a:pt x="533" y="224"/>
                  </a:lnTo>
                  <a:lnTo>
                    <a:pt x="533" y="223"/>
                  </a:lnTo>
                  <a:lnTo>
                    <a:pt x="533" y="223"/>
                  </a:lnTo>
                  <a:lnTo>
                    <a:pt x="532" y="223"/>
                  </a:lnTo>
                  <a:lnTo>
                    <a:pt x="533" y="222"/>
                  </a:lnTo>
                  <a:lnTo>
                    <a:pt x="533" y="223"/>
                  </a:lnTo>
                  <a:lnTo>
                    <a:pt x="533" y="222"/>
                  </a:lnTo>
                  <a:close/>
                  <a:moveTo>
                    <a:pt x="104" y="224"/>
                  </a:moveTo>
                  <a:lnTo>
                    <a:pt x="104" y="223"/>
                  </a:lnTo>
                  <a:lnTo>
                    <a:pt x="103" y="223"/>
                  </a:lnTo>
                  <a:lnTo>
                    <a:pt x="104" y="223"/>
                  </a:lnTo>
                  <a:lnTo>
                    <a:pt x="104" y="224"/>
                  </a:lnTo>
                  <a:lnTo>
                    <a:pt x="103" y="224"/>
                  </a:lnTo>
                  <a:lnTo>
                    <a:pt x="103" y="224"/>
                  </a:lnTo>
                  <a:lnTo>
                    <a:pt x="103" y="223"/>
                  </a:lnTo>
                  <a:lnTo>
                    <a:pt x="102" y="223"/>
                  </a:lnTo>
                  <a:lnTo>
                    <a:pt x="102" y="223"/>
                  </a:lnTo>
                  <a:lnTo>
                    <a:pt x="102" y="223"/>
                  </a:lnTo>
                  <a:lnTo>
                    <a:pt x="103" y="223"/>
                  </a:lnTo>
                  <a:lnTo>
                    <a:pt x="103" y="224"/>
                  </a:lnTo>
                  <a:lnTo>
                    <a:pt x="103" y="224"/>
                  </a:lnTo>
                  <a:lnTo>
                    <a:pt x="104" y="224"/>
                  </a:lnTo>
                  <a:lnTo>
                    <a:pt x="103" y="224"/>
                  </a:lnTo>
                  <a:lnTo>
                    <a:pt x="103" y="224"/>
                  </a:lnTo>
                  <a:lnTo>
                    <a:pt x="102" y="224"/>
                  </a:lnTo>
                  <a:lnTo>
                    <a:pt x="102" y="224"/>
                  </a:lnTo>
                  <a:lnTo>
                    <a:pt x="102" y="223"/>
                  </a:lnTo>
                  <a:lnTo>
                    <a:pt x="101" y="223"/>
                  </a:lnTo>
                  <a:lnTo>
                    <a:pt x="101" y="223"/>
                  </a:lnTo>
                  <a:lnTo>
                    <a:pt x="100" y="223"/>
                  </a:lnTo>
                  <a:lnTo>
                    <a:pt x="100" y="223"/>
                  </a:lnTo>
                  <a:lnTo>
                    <a:pt x="100" y="222"/>
                  </a:lnTo>
                  <a:lnTo>
                    <a:pt x="99" y="222"/>
                  </a:lnTo>
                  <a:lnTo>
                    <a:pt x="100" y="222"/>
                  </a:lnTo>
                  <a:lnTo>
                    <a:pt x="100" y="222"/>
                  </a:lnTo>
                  <a:lnTo>
                    <a:pt x="100" y="222"/>
                  </a:lnTo>
                  <a:lnTo>
                    <a:pt x="100" y="222"/>
                  </a:lnTo>
                  <a:lnTo>
                    <a:pt x="101" y="222"/>
                  </a:lnTo>
                  <a:lnTo>
                    <a:pt x="102" y="222"/>
                  </a:lnTo>
                  <a:lnTo>
                    <a:pt x="102" y="222"/>
                  </a:lnTo>
                  <a:lnTo>
                    <a:pt x="102" y="223"/>
                  </a:lnTo>
                  <a:lnTo>
                    <a:pt x="103" y="223"/>
                  </a:lnTo>
                  <a:lnTo>
                    <a:pt x="103" y="223"/>
                  </a:lnTo>
                  <a:lnTo>
                    <a:pt x="103" y="223"/>
                  </a:lnTo>
                  <a:lnTo>
                    <a:pt x="104" y="223"/>
                  </a:lnTo>
                  <a:lnTo>
                    <a:pt x="104" y="224"/>
                  </a:lnTo>
                  <a:close/>
                  <a:moveTo>
                    <a:pt x="102" y="223"/>
                  </a:moveTo>
                  <a:lnTo>
                    <a:pt x="102" y="223"/>
                  </a:lnTo>
                  <a:lnTo>
                    <a:pt x="102" y="223"/>
                  </a:lnTo>
                  <a:close/>
                  <a:moveTo>
                    <a:pt x="102" y="223"/>
                  </a:moveTo>
                  <a:lnTo>
                    <a:pt x="102" y="223"/>
                  </a:lnTo>
                  <a:lnTo>
                    <a:pt x="102" y="223"/>
                  </a:lnTo>
                  <a:close/>
                  <a:moveTo>
                    <a:pt x="103" y="225"/>
                  </a:moveTo>
                  <a:lnTo>
                    <a:pt x="103" y="225"/>
                  </a:lnTo>
                  <a:lnTo>
                    <a:pt x="103" y="225"/>
                  </a:lnTo>
                  <a:lnTo>
                    <a:pt x="103" y="225"/>
                  </a:lnTo>
                  <a:lnTo>
                    <a:pt x="103" y="225"/>
                  </a:lnTo>
                  <a:lnTo>
                    <a:pt x="102" y="225"/>
                  </a:lnTo>
                  <a:lnTo>
                    <a:pt x="102" y="225"/>
                  </a:lnTo>
                  <a:lnTo>
                    <a:pt x="102" y="225"/>
                  </a:lnTo>
                  <a:lnTo>
                    <a:pt x="101" y="225"/>
                  </a:lnTo>
                  <a:lnTo>
                    <a:pt x="100" y="225"/>
                  </a:lnTo>
                  <a:lnTo>
                    <a:pt x="100" y="225"/>
                  </a:lnTo>
                  <a:lnTo>
                    <a:pt x="100" y="224"/>
                  </a:lnTo>
                  <a:lnTo>
                    <a:pt x="100" y="223"/>
                  </a:lnTo>
                  <a:lnTo>
                    <a:pt x="99" y="223"/>
                  </a:lnTo>
                  <a:lnTo>
                    <a:pt x="99" y="223"/>
                  </a:lnTo>
                  <a:lnTo>
                    <a:pt x="99" y="222"/>
                  </a:lnTo>
                  <a:lnTo>
                    <a:pt x="99" y="222"/>
                  </a:lnTo>
                  <a:lnTo>
                    <a:pt x="99" y="222"/>
                  </a:lnTo>
                  <a:lnTo>
                    <a:pt x="99" y="222"/>
                  </a:lnTo>
                  <a:lnTo>
                    <a:pt x="99" y="223"/>
                  </a:lnTo>
                  <a:lnTo>
                    <a:pt x="100" y="223"/>
                  </a:lnTo>
                  <a:lnTo>
                    <a:pt x="100" y="223"/>
                  </a:lnTo>
                  <a:lnTo>
                    <a:pt x="100" y="223"/>
                  </a:lnTo>
                  <a:lnTo>
                    <a:pt x="101" y="223"/>
                  </a:lnTo>
                  <a:lnTo>
                    <a:pt x="102" y="223"/>
                  </a:lnTo>
                  <a:lnTo>
                    <a:pt x="102" y="224"/>
                  </a:lnTo>
                  <a:lnTo>
                    <a:pt x="102" y="224"/>
                  </a:lnTo>
                  <a:lnTo>
                    <a:pt x="103" y="224"/>
                  </a:lnTo>
                  <a:lnTo>
                    <a:pt x="103" y="224"/>
                  </a:lnTo>
                  <a:lnTo>
                    <a:pt x="103" y="225"/>
                  </a:lnTo>
                  <a:close/>
                  <a:moveTo>
                    <a:pt x="100" y="222"/>
                  </a:moveTo>
                  <a:lnTo>
                    <a:pt x="100" y="222"/>
                  </a:lnTo>
                  <a:lnTo>
                    <a:pt x="100" y="222"/>
                  </a:lnTo>
                  <a:lnTo>
                    <a:pt x="100" y="222"/>
                  </a:lnTo>
                  <a:lnTo>
                    <a:pt x="101" y="222"/>
                  </a:lnTo>
                  <a:lnTo>
                    <a:pt x="100" y="222"/>
                  </a:lnTo>
                  <a:lnTo>
                    <a:pt x="100" y="222"/>
                  </a:lnTo>
                  <a:lnTo>
                    <a:pt x="100" y="222"/>
                  </a:lnTo>
                  <a:close/>
                  <a:moveTo>
                    <a:pt x="99" y="222"/>
                  </a:moveTo>
                  <a:lnTo>
                    <a:pt x="99" y="222"/>
                  </a:lnTo>
                  <a:lnTo>
                    <a:pt x="99" y="222"/>
                  </a:lnTo>
                  <a:lnTo>
                    <a:pt x="99" y="222"/>
                  </a:lnTo>
                  <a:lnTo>
                    <a:pt x="99" y="222"/>
                  </a:lnTo>
                  <a:lnTo>
                    <a:pt x="98" y="222"/>
                  </a:lnTo>
                  <a:lnTo>
                    <a:pt x="98" y="222"/>
                  </a:lnTo>
                  <a:lnTo>
                    <a:pt x="98" y="222"/>
                  </a:lnTo>
                  <a:lnTo>
                    <a:pt x="98" y="222"/>
                  </a:lnTo>
                  <a:lnTo>
                    <a:pt x="99" y="222"/>
                  </a:lnTo>
                  <a:lnTo>
                    <a:pt x="99" y="222"/>
                  </a:lnTo>
                  <a:close/>
                  <a:moveTo>
                    <a:pt x="92" y="222"/>
                  </a:moveTo>
                  <a:lnTo>
                    <a:pt x="91" y="222"/>
                  </a:lnTo>
                  <a:lnTo>
                    <a:pt x="91" y="222"/>
                  </a:lnTo>
                  <a:lnTo>
                    <a:pt x="90" y="222"/>
                  </a:lnTo>
                  <a:lnTo>
                    <a:pt x="91" y="222"/>
                  </a:lnTo>
                  <a:lnTo>
                    <a:pt x="90" y="222"/>
                  </a:lnTo>
                  <a:lnTo>
                    <a:pt x="91" y="222"/>
                  </a:lnTo>
                  <a:lnTo>
                    <a:pt x="90" y="222"/>
                  </a:lnTo>
                  <a:lnTo>
                    <a:pt x="91" y="222"/>
                  </a:lnTo>
                  <a:lnTo>
                    <a:pt x="90" y="222"/>
                  </a:lnTo>
                  <a:lnTo>
                    <a:pt x="91" y="222"/>
                  </a:lnTo>
                  <a:lnTo>
                    <a:pt x="90" y="222"/>
                  </a:lnTo>
                  <a:lnTo>
                    <a:pt x="91" y="222"/>
                  </a:lnTo>
                  <a:lnTo>
                    <a:pt x="91" y="223"/>
                  </a:lnTo>
                  <a:lnTo>
                    <a:pt x="90" y="223"/>
                  </a:lnTo>
                  <a:lnTo>
                    <a:pt x="90" y="222"/>
                  </a:lnTo>
                  <a:lnTo>
                    <a:pt x="90" y="223"/>
                  </a:lnTo>
                  <a:lnTo>
                    <a:pt x="89" y="223"/>
                  </a:lnTo>
                  <a:lnTo>
                    <a:pt x="90" y="223"/>
                  </a:lnTo>
                  <a:lnTo>
                    <a:pt x="89" y="223"/>
                  </a:lnTo>
                  <a:lnTo>
                    <a:pt x="89" y="222"/>
                  </a:lnTo>
                  <a:lnTo>
                    <a:pt x="89" y="222"/>
                  </a:lnTo>
                  <a:lnTo>
                    <a:pt x="88" y="222"/>
                  </a:lnTo>
                  <a:lnTo>
                    <a:pt x="88" y="222"/>
                  </a:lnTo>
                  <a:lnTo>
                    <a:pt x="88" y="223"/>
                  </a:lnTo>
                  <a:lnTo>
                    <a:pt x="88" y="223"/>
                  </a:lnTo>
                  <a:lnTo>
                    <a:pt x="88" y="223"/>
                  </a:lnTo>
                  <a:lnTo>
                    <a:pt x="88" y="223"/>
                  </a:lnTo>
                  <a:lnTo>
                    <a:pt x="89" y="223"/>
                  </a:lnTo>
                  <a:lnTo>
                    <a:pt x="89" y="223"/>
                  </a:lnTo>
                  <a:lnTo>
                    <a:pt x="89" y="223"/>
                  </a:lnTo>
                  <a:lnTo>
                    <a:pt x="89" y="223"/>
                  </a:lnTo>
                  <a:lnTo>
                    <a:pt x="89" y="223"/>
                  </a:lnTo>
                  <a:lnTo>
                    <a:pt x="90" y="223"/>
                  </a:lnTo>
                  <a:lnTo>
                    <a:pt x="91" y="223"/>
                  </a:lnTo>
                  <a:lnTo>
                    <a:pt x="91" y="223"/>
                  </a:lnTo>
                  <a:lnTo>
                    <a:pt x="91" y="223"/>
                  </a:lnTo>
                  <a:lnTo>
                    <a:pt x="91" y="223"/>
                  </a:lnTo>
                  <a:lnTo>
                    <a:pt x="91" y="223"/>
                  </a:lnTo>
                  <a:lnTo>
                    <a:pt x="90" y="223"/>
                  </a:lnTo>
                  <a:lnTo>
                    <a:pt x="89" y="223"/>
                  </a:lnTo>
                  <a:lnTo>
                    <a:pt x="89" y="223"/>
                  </a:lnTo>
                  <a:lnTo>
                    <a:pt x="88" y="223"/>
                  </a:lnTo>
                  <a:lnTo>
                    <a:pt x="88" y="223"/>
                  </a:lnTo>
                  <a:lnTo>
                    <a:pt x="88" y="224"/>
                  </a:lnTo>
                  <a:lnTo>
                    <a:pt x="87" y="224"/>
                  </a:lnTo>
                  <a:lnTo>
                    <a:pt x="87" y="223"/>
                  </a:lnTo>
                  <a:lnTo>
                    <a:pt x="87" y="224"/>
                  </a:lnTo>
                  <a:lnTo>
                    <a:pt x="88" y="224"/>
                  </a:lnTo>
                  <a:lnTo>
                    <a:pt x="88" y="223"/>
                  </a:lnTo>
                  <a:lnTo>
                    <a:pt x="88" y="223"/>
                  </a:lnTo>
                  <a:lnTo>
                    <a:pt x="89" y="223"/>
                  </a:lnTo>
                  <a:lnTo>
                    <a:pt x="89" y="223"/>
                  </a:lnTo>
                  <a:lnTo>
                    <a:pt x="90" y="223"/>
                  </a:lnTo>
                  <a:lnTo>
                    <a:pt x="89" y="223"/>
                  </a:lnTo>
                  <a:lnTo>
                    <a:pt x="89" y="224"/>
                  </a:lnTo>
                  <a:lnTo>
                    <a:pt x="89" y="224"/>
                  </a:lnTo>
                  <a:lnTo>
                    <a:pt x="89" y="224"/>
                  </a:lnTo>
                  <a:lnTo>
                    <a:pt x="89" y="224"/>
                  </a:lnTo>
                  <a:lnTo>
                    <a:pt x="89" y="224"/>
                  </a:lnTo>
                  <a:lnTo>
                    <a:pt x="89" y="224"/>
                  </a:lnTo>
                  <a:lnTo>
                    <a:pt x="89" y="225"/>
                  </a:lnTo>
                  <a:lnTo>
                    <a:pt x="88" y="225"/>
                  </a:lnTo>
                  <a:lnTo>
                    <a:pt x="89" y="225"/>
                  </a:lnTo>
                  <a:lnTo>
                    <a:pt x="89" y="224"/>
                  </a:lnTo>
                  <a:lnTo>
                    <a:pt x="89" y="224"/>
                  </a:lnTo>
                  <a:lnTo>
                    <a:pt x="89" y="224"/>
                  </a:lnTo>
                  <a:lnTo>
                    <a:pt x="89" y="224"/>
                  </a:lnTo>
                  <a:lnTo>
                    <a:pt x="90" y="224"/>
                  </a:lnTo>
                  <a:lnTo>
                    <a:pt x="89" y="224"/>
                  </a:lnTo>
                  <a:lnTo>
                    <a:pt x="90" y="223"/>
                  </a:lnTo>
                  <a:lnTo>
                    <a:pt x="91" y="223"/>
                  </a:lnTo>
                  <a:lnTo>
                    <a:pt x="91" y="223"/>
                  </a:lnTo>
                  <a:lnTo>
                    <a:pt x="92" y="223"/>
                  </a:lnTo>
                  <a:lnTo>
                    <a:pt x="91" y="223"/>
                  </a:lnTo>
                  <a:lnTo>
                    <a:pt x="91" y="222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2" y="223"/>
                  </a:lnTo>
                  <a:lnTo>
                    <a:pt x="92" y="222"/>
                  </a:lnTo>
                  <a:lnTo>
                    <a:pt x="92" y="223"/>
                  </a:lnTo>
                  <a:lnTo>
                    <a:pt x="92" y="223"/>
                  </a:lnTo>
                  <a:lnTo>
                    <a:pt x="92" y="223"/>
                  </a:lnTo>
                  <a:lnTo>
                    <a:pt x="91" y="223"/>
                  </a:lnTo>
                  <a:lnTo>
                    <a:pt x="91" y="224"/>
                  </a:lnTo>
                  <a:lnTo>
                    <a:pt x="91" y="224"/>
                  </a:lnTo>
                  <a:lnTo>
                    <a:pt x="90" y="225"/>
                  </a:lnTo>
                  <a:lnTo>
                    <a:pt x="89" y="225"/>
                  </a:lnTo>
                  <a:lnTo>
                    <a:pt x="89" y="225"/>
                  </a:lnTo>
                  <a:lnTo>
                    <a:pt x="89" y="225"/>
                  </a:lnTo>
                  <a:lnTo>
                    <a:pt x="88" y="225"/>
                  </a:lnTo>
                  <a:lnTo>
                    <a:pt x="88" y="225"/>
                  </a:lnTo>
                  <a:lnTo>
                    <a:pt x="87" y="225"/>
                  </a:lnTo>
                  <a:lnTo>
                    <a:pt x="87" y="225"/>
                  </a:lnTo>
                  <a:lnTo>
                    <a:pt x="87" y="225"/>
                  </a:lnTo>
                  <a:lnTo>
                    <a:pt x="86" y="225"/>
                  </a:lnTo>
                  <a:lnTo>
                    <a:pt x="85" y="225"/>
                  </a:lnTo>
                  <a:lnTo>
                    <a:pt x="85" y="224"/>
                  </a:lnTo>
                  <a:lnTo>
                    <a:pt x="84" y="224"/>
                  </a:lnTo>
                  <a:lnTo>
                    <a:pt x="84" y="224"/>
                  </a:lnTo>
                  <a:lnTo>
                    <a:pt x="84" y="223"/>
                  </a:lnTo>
                  <a:lnTo>
                    <a:pt x="83" y="223"/>
                  </a:lnTo>
                  <a:lnTo>
                    <a:pt x="83" y="223"/>
                  </a:lnTo>
                  <a:lnTo>
                    <a:pt x="83" y="223"/>
                  </a:lnTo>
                  <a:lnTo>
                    <a:pt x="83" y="222"/>
                  </a:lnTo>
                  <a:lnTo>
                    <a:pt x="84" y="222"/>
                  </a:lnTo>
                  <a:lnTo>
                    <a:pt x="84" y="222"/>
                  </a:lnTo>
                  <a:lnTo>
                    <a:pt x="84" y="222"/>
                  </a:lnTo>
                  <a:lnTo>
                    <a:pt x="85" y="222"/>
                  </a:lnTo>
                  <a:lnTo>
                    <a:pt x="85" y="222"/>
                  </a:lnTo>
                  <a:lnTo>
                    <a:pt x="86" y="222"/>
                  </a:lnTo>
                  <a:lnTo>
                    <a:pt x="87" y="222"/>
                  </a:lnTo>
                  <a:lnTo>
                    <a:pt x="87" y="222"/>
                  </a:lnTo>
                  <a:lnTo>
                    <a:pt x="87" y="222"/>
                  </a:lnTo>
                  <a:lnTo>
                    <a:pt x="88" y="222"/>
                  </a:lnTo>
                  <a:lnTo>
                    <a:pt x="88" y="221"/>
                  </a:lnTo>
                  <a:lnTo>
                    <a:pt x="88" y="221"/>
                  </a:lnTo>
                  <a:lnTo>
                    <a:pt x="89" y="221"/>
                  </a:lnTo>
                  <a:lnTo>
                    <a:pt x="89" y="222"/>
                  </a:lnTo>
                  <a:lnTo>
                    <a:pt x="89" y="222"/>
                  </a:lnTo>
                  <a:lnTo>
                    <a:pt x="90" y="222"/>
                  </a:lnTo>
                  <a:lnTo>
                    <a:pt x="91" y="222"/>
                  </a:lnTo>
                  <a:lnTo>
                    <a:pt x="91" y="222"/>
                  </a:lnTo>
                  <a:lnTo>
                    <a:pt x="92" y="222"/>
                  </a:lnTo>
                  <a:lnTo>
                    <a:pt x="91" y="222"/>
                  </a:lnTo>
                  <a:lnTo>
                    <a:pt x="92" y="222"/>
                  </a:lnTo>
                  <a:lnTo>
                    <a:pt x="92" y="222"/>
                  </a:lnTo>
                  <a:close/>
                  <a:moveTo>
                    <a:pt x="84" y="222"/>
                  </a:moveTo>
                  <a:lnTo>
                    <a:pt x="84" y="222"/>
                  </a:lnTo>
                  <a:lnTo>
                    <a:pt x="84" y="222"/>
                  </a:lnTo>
                  <a:close/>
                  <a:moveTo>
                    <a:pt x="84" y="222"/>
                  </a:moveTo>
                  <a:lnTo>
                    <a:pt x="84" y="223"/>
                  </a:lnTo>
                  <a:lnTo>
                    <a:pt x="84" y="222"/>
                  </a:lnTo>
                  <a:close/>
                  <a:moveTo>
                    <a:pt x="83" y="223"/>
                  </a:moveTo>
                  <a:lnTo>
                    <a:pt x="83" y="222"/>
                  </a:lnTo>
                  <a:lnTo>
                    <a:pt x="83" y="223"/>
                  </a:lnTo>
                  <a:close/>
                  <a:moveTo>
                    <a:pt x="87" y="223"/>
                  </a:moveTo>
                  <a:lnTo>
                    <a:pt x="88" y="223"/>
                  </a:lnTo>
                  <a:lnTo>
                    <a:pt x="87" y="223"/>
                  </a:lnTo>
                  <a:close/>
                  <a:moveTo>
                    <a:pt x="88" y="223"/>
                  </a:moveTo>
                  <a:lnTo>
                    <a:pt x="89" y="223"/>
                  </a:lnTo>
                  <a:lnTo>
                    <a:pt x="88" y="223"/>
                  </a:lnTo>
                  <a:close/>
                  <a:moveTo>
                    <a:pt x="102" y="221"/>
                  </a:moveTo>
                  <a:lnTo>
                    <a:pt x="101" y="222"/>
                  </a:lnTo>
                  <a:lnTo>
                    <a:pt x="101" y="221"/>
                  </a:lnTo>
                  <a:lnTo>
                    <a:pt x="100" y="221"/>
                  </a:lnTo>
                  <a:lnTo>
                    <a:pt x="101" y="221"/>
                  </a:lnTo>
                  <a:lnTo>
                    <a:pt x="102" y="221"/>
                  </a:lnTo>
                  <a:lnTo>
                    <a:pt x="102" y="221"/>
                  </a:lnTo>
                  <a:lnTo>
                    <a:pt x="102" y="222"/>
                  </a:lnTo>
                  <a:lnTo>
                    <a:pt x="102" y="222"/>
                  </a:lnTo>
                  <a:lnTo>
                    <a:pt x="102" y="221"/>
                  </a:lnTo>
                  <a:close/>
                  <a:moveTo>
                    <a:pt x="102" y="221"/>
                  </a:moveTo>
                  <a:lnTo>
                    <a:pt x="103" y="221"/>
                  </a:lnTo>
                  <a:lnTo>
                    <a:pt x="102" y="221"/>
                  </a:lnTo>
                  <a:lnTo>
                    <a:pt x="103" y="221"/>
                  </a:lnTo>
                  <a:lnTo>
                    <a:pt x="102" y="221"/>
                  </a:lnTo>
                  <a:lnTo>
                    <a:pt x="102" y="222"/>
                  </a:lnTo>
                  <a:lnTo>
                    <a:pt x="102" y="221"/>
                  </a:lnTo>
                  <a:close/>
                  <a:moveTo>
                    <a:pt x="167" y="223"/>
                  </a:moveTo>
                  <a:lnTo>
                    <a:pt x="166" y="223"/>
                  </a:lnTo>
                  <a:lnTo>
                    <a:pt x="166" y="223"/>
                  </a:lnTo>
                  <a:lnTo>
                    <a:pt x="166" y="223"/>
                  </a:lnTo>
                  <a:lnTo>
                    <a:pt x="166" y="223"/>
                  </a:lnTo>
                  <a:lnTo>
                    <a:pt x="166" y="222"/>
                  </a:lnTo>
                  <a:lnTo>
                    <a:pt x="166" y="222"/>
                  </a:lnTo>
                  <a:lnTo>
                    <a:pt x="166" y="222"/>
                  </a:lnTo>
                  <a:lnTo>
                    <a:pt x="165" y="222"/>
                  </a:lnTo>
                  <a:lnTo>
                    <a:pt x="166" y="222"/>
                  </a:lnTo>
                  <a:lnTo>
                    <a:pt x="165" y="221"/>
                  </a:lnTo>
                  <a:lnTo>
                    <a:pt x="166" y="221"/>
                  </a:lnTo>
                  <a:lnTo>
                    <a:pt x="166" y="221"/>
                  </a:lnTo>
                  <a:lnTo>
                    <a:pt x="166" y="222"/>
                  </a:lnTo>
                  <a:lnTo>
                    <a:pt x="167" y="222"/>
                  </a:lnTo>
                  <a:lnTo>
                    <a:pt x="167" y="222"/>
                  </a:lnTo>
                  <a:lnTo>
                    <a:pt x="166" y="222"/>
                  </a:lnTo>
                  <a:lnTo>
                    <a:pt x="166" y="223"/>
                  </a:lnTo>
                  <a:lnTo>
                    <a:pt x="166" y="222"/>
                  </a:lnTo>
                  <a:lnTo>
                    <a:pt x="167" y="222"/>
                  </a:lnTo>
                  <a:lnTo>
                    <a:pt x="167" y="223"/>
                  </a:lnTo>
                  <a:lnTo>
                    <a:pt x="166" y="223"/>
                  </a:lnTo>
                  <a:lnTo>
                    <a:pt x="167" y="223"/>
                  </a:lnTo>
                  <a:close/>
                  <a:moveTo>
                    <a:pt x="94" y="221"/>
                  </a:moveTo>
                  <a:lnTo>
                    <a:pt x="95" y="221"/>
                  </a:lnTo>
                  <a:lnTo>
                    <a:pt x="94" y="221"/>
                  </a:lnTo>
                  <a:lnTo>
                    <a:pt x="95" y="221"/>
                  </a:lnTo>
                  <a:lnTo>
                    <a:pt x="95" y="221"/>
                  </a:lnTo>
                  <a:lnTo>
                    <a:pt x="96" y="221"/>
                  </a:lnTo>
                  <a:lnTo>
                    <a:pt x="95" y="221"/>
                  </a:lnTo>
                  <a:lnTo>
                    <a:pt x="96" y="221"/>
                  </a:lnTo>
                  <a:lnTo>
                    <a:pt x="96" y="221"/>
                  </a:lnTo>
                  <a:lnTo>
                    <a:pt x="96" y="221"/>
                  </a:lnTo>
                  <a:lnTo>
                    <a:pt x="95" y="221"/>
                  </a:lnTo>
                  <a:lnTo>
                    <a:pt x="95" y="222"/>
                  </a:lnTo>
                  <a:lnTo>
                    <a:pt x="95" y="222"/>
                  </a:lnTo>
                  <a:lnTo>
                    <a:pt x="94" y="222"/>
                  </a:lnTo>
                  <a:lnTo>
                    <a:pt x="93" y="222"/>
                  </a:lnTo>
                  <a:lnTo>
                    <a:pt x="93" y="221"/>
                  </a:lnTo>
                  <a:lnTo>
                    <a:pt x="94" y="221"/>
                  </a:lnTo>
                  <a:close/>
                  <a:moveTo>
                    <a:pt x="114" y="220"/>
                  </a:moveTo>
                  <a:lnTo>
                    <a:pt x="115" y="220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4" y="221"/>
                  </a:lnTo>
                  <a:lnTo>
                    <a:pt x="113" y="221"/>
                  </a:lnTo>
                  <a:lnTo>
                    <a:pt x="113" y="220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4" y="219"/>
                  </a:lnTo>
                  <a:lnTo>
                    <a:pt x="114" y="220"/>
                  </a:lnTo>
                  <a:close/>
                  <a:moveTo>
                    <a:pt x="687" y="219"/>
                  </a:moveTo>
                  <a:lnTo>
                    <a:pt x="686" y="219"/>
                  </a:lnTo>
                  <a:lnTo>
                    <a:pt x="687" y="219"/>
                  </a:lnTo>
                  <a:lnTo>
                    <a:pt x="686" y="219"/>
                  </a:lnTo>
                  <a:lnTo>
                    <a:pt x="687" y="219"/>
                  </a:lnTo>
                  <a:lnTo>
                    <a:pt x="686" y="219"/>
                  </a:lnTo>
                  <a:lnTo>
                    <a:pt x="686" y="218"/>
                  </a:lnTo>
                  <a:lnTo>
                    <a:pt x="686" y="219"/>
                  </a:lnTo>
                  <a:lnTo>
                    <a:pt x="686" y="218"/>
                  </a:lnTo>
                  <a:lnTo>
                    <a:pt x="686" y="219"/>
                  </a:lnTo>
                  <a:lnTo>
                    <a:pt x="687" y="219"/>
                  </a:lnTo>
                  <a:close/>
                  <a:moveTo>
                    <a:pt x="533" y="218"/>
                  </a:moveTo>
                  <a:lnTo>
                    <a:pt x="533" y="219"/>
                  </a:lnTo>
                  <a:lnTo>
                    <a:pt x="533" y="218"/>
                  </a:lnTo>
                  <a:lnTo>
                    <a:pt x="533" y="219"/>
                  </a:lnTo>
                  <a:lnTo>
                    <a:pt x="533" y="219"/>
                  </a:lnTo>
                  <a:lnTo>
                    <a:pt x="532" y="219"/>
                  </a:lnTo>
                  <a:lnTo>
                    <a:pt x="532" y="219"/>
                  </a:lnTo>
                  <a:lnTo>
                    <a:pt x="532" y="218"/>
                  </a:lnTo>
                  <a:lnTo>
                    <a:pt x="532" y="218"/>
                  </a:lnTo>
                  <a:lnTo>
                    <a:pt x="533" y="218"/>
                  </a:lnTo>
                  <a:lnTo>
                    <a:pt x="533" y="218"/>
                  </a:lnTo>
                  <a:close/>
                  <a:moveTo>
                    <a:pt x="184" y="216"/>
                  </a:moveTo>
                  <a:lnTo>
                    <a:pt x="183" y="216"/>
                  </a:lnTo>
                  <a:lnTo>
                    <a:pt x="184" y="216"/>
                  </a:lnTo>
                  <a:lnTo>
                    <a:pt x="184" y="216"/>
                  </a:lnTo>
                  <a:lnTo>
                    <a:pt x="184" y="216"/>
                  </a:lnTo>
                  <a:lnTo>
                    <a:pt x="184" y="216"/>
                  </a:lnTo>
                  <a:lnTo>
                    <a:pt x="183" y="216"/>
                  </a:lnTo>
                  <a:lnTo>
                    <a:pt x="183" y="216"/>
                  </a:lnTo>
                  <a:lnTo>
                    <a:pt x="183" y="216"/>
                  </a:lnTo>
                  <a:lnTo>
                    <a:pt x="184" y="216"/>
                  </a:lnTo>
                  <a:lnTo>
                    <a:pt x="184" y="215"/>
                  </a:lnTo>
                  <a:lnTo>
                    <a:pt x="184" y="216"/>
                  </a:lnTo>
                  <a:lnTo>
                    <a:pt x="184" y="215"/>
                  </a:lnTo>
                  <a:lnTo>
                    <a:pt x="184" y="216"/>
                  </a:lnTo>
                  <a:lnTo>
                    <a:pt x="184" y="215"/>
                  </a:lnTo>
                  <a:lnTo>
                    <a:pt x="184" y="216"/>
                  </a:lnTo>
                  <a:lnTo>
                    <a:pt x="185" y="216"/>
                  </a:lnTo>
                  <a:lnTo>
                    <a:pt x="185" y="216"/>
                  </a:lnTo>
                  <a:lnTo>
                    <a:pt x="186" y="216"/>
                  </a:lnTo>
                  <a:lnTo>
                    <a:pt x="186" y="216"/>
                  </a:lnTo>
                  <a:lnTo>
                    <a:pt x="186" y="216"/>
                  </a:lnTo>
                  <a:lnTo>
                    <a:pt x="187" y="216"/>
                  </a:lnTo>
                  <a:lnTo>
                    <a:pt x="186" y="216"/>
                  </a:lnTo>
                  <a:lnTo>
                    <a:pt x="186" y="217"/>
                  </a:lnTo>
                  <a:lnTo>
                    <a:pt x="187" y="217"/>
                  </a:lnTo>
                  <a:lnTo>
                    <a:pt x="188" y="217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7" y="218"/>
                  </a:lnTo>
                  <a:lnTo>
                    <a:pt x="188" y="218"/>
                  </a:lnTo>
                  <a:lnTo>
                    <a:pt x="187" y="218"/>
                  </a:lnTo>
                  <a:lnTo>
                    <a:pt x="186" y="218"/>
                  </a:lnTo>
                  <a:lnTo>
                    <a:pt x="186" y="217"/>
                  </a:lnTo>
                  <a:lnTo>
                    <a:pt x="185" y="217"/>
                  </a:lnTo>
                  <a:lnTo>
                    <a:pt x="185" y="217"/>
                  </a:lnTo>
                  <a:lnTo>
                    <a:pt x="184" y="217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7"/>
                  </a:lnTo>
                  <a:lnTo>
                    <a:pt x="184" y="217"/>
                  </a:lnTo>
                  <a:lnTo>
                    <a:pt x="184" y="217"/>
                  </a:lnTo>
                  <a:lnTo>
                    <a:pt x="184" y="217"/>
                  </a:lnTo>
                  <a:lnTo>
                    <a:pt x="184" y="218"/>
                  </a:lnTo>
                  <a:lnTo>
                    <a:pt x="184" y="217"/>
                  </a:lnTo>
                  <a:lnTo>
                    <a:pt x="183" y="217"/>
                  </a:lnTo>
                  <a:lnTo>
                    <a:pt x="184" y="217"/>
                  </a:lnTo>
                  <a:lnTo>
                    <a:pt x="184" y="216"/>
                  </a:lnTo>
                  <a:lnTo>
                    <a:pt x="184" y="217"/>
                  </a:lnTo>
                  <a:lnTo>
                    <a:pt x="184" y="216"/>
                  </a:lnTo>
                  <a:lnTo>
                    <a:pt x="184" y="217"/>
                  </a:lnTo>
                  <a:lnTo>
                    <a:pt x="184" y="216"/>
                  </a:lnTo>
                  <a:lnTo>
                    <a:pt x="184" y="217"/>
                  </a:lnTo>
                  <a:lnTo>
                    <a:pt x="184" y="217"/>
                  </a:lnTo>
                  <a:lnTo>
                    <a:pt x="184" y="216"/>
                  </a:lnTo>
                  <a:lnTo>
                    <a:pt x="184" y="217"/>
                  </a:lnTo>
                  <a:lnTo>
                    <a:pt x="184" y="216"/>
                  </a:lnTo>
                  <a:lnTo>
                    <a:pt x="184" y="216"/>
                  </a:lnTo>
                  <a:lnTo>
                    <a:pt x="183" y="216"/>
                  </a:lnTo>
                  <a:lnTo>
                    <a:pt x="184" y="216"/>
                  </a:lnTo>
                  <a:lnTo>
                    <a:pt x="183" y="216"/>
                  </a:lnTo>
                  <a:lnTo>
                    <a:pt x="184" y="216"/>
                  </a:lnTo>
                  <a:lnTo>
                    <a:pt x="183" y="216"/>
                  </a:lnTo>
                  <a:lnTo>
                    <a:pt x="182" y="216"/>
                  </a:lnTo>
                  <a:lnTo>
                    <a:pt x="183" y="216"/>
                  </a:lnTo>
                  <a:lnTo>
                    <a:pt x="184" y="216"/>
                  </a:lnTo>
                  <a:close/>
                  <a:moveTo>
                    <a:pt x="178" y="214"/>
                  </a:moveTo>
                  <a:lnTo>
                    <a:pt x="178" y="214"/>
                  </a:lnTo>
                  <a:lnTo>
                    <a:pt x="178" y="213"/>
                  </a:lnTo>
                  <a:lnTo>
                    <a:pt x="177" y="213"/>
                  </a:lnTo>
                  <a:lnTo>
                    <a:pt x="177" y="212"/>
                  </a:lnTo>
                  <a:lnTo>
                    <a:pt x="178" y="212"/>
                  </a:lnTo>
                  <a:lnTo>
                    <a:pt x="178" y="213"/>
                  </a:lnTo>
                  <a:lnTo>
                    <a:pt x="178" y="214"/>
                  </a:lnTo>
                  <a:lnTo>
                    <a:pt x="179" y="214"/>
                  </a:lnTo>
                  <a:lnTo>
                    <a:pt x="180" y="214"/>
                  </a:lnTo>
                  <a:lnTo>
                    <a:pt x="180" y="214"/>
                  </a:lnTo>
                  <a:lnTo>
                    <a:pt x="180" y="215"/>
                  </a:lnTo>
                  <a:lnTo>
                    <a:pt x="180" y="215"/>
                  </a:lnTo>
                  <a:lnTo>
                    <a:pt x="180" y="215"/>
                  </a:lnTo>
                  <a:lnTo>
                    <a:pt x="180" y="215"/>
                  </a:lnTo>
                  <a:lnTo>
                    <a:pt x="180" y="215"/>
                  </a:lnTo>
                  <a:lnTo>
                    <a:pt x="180" y="216"/>
                  </a:lnTo>
                  <a:lnTo>
                    <a:pt x="179" y="215"/>
                  </a:lnTo>
                  <a:lnTo>
                    <a:pt x="178" y="215"/>
                  </a:lnTo>
                  <a:lnTo>
                    <a:pt x="178" y="215"/>
                  </a:lnTo>
                  <a:lnTo>
                    <a:pt x="179" y="215"/>
                  </a:lnTo>
                  <a:lnTo>
                    <a:pt x="178" y="215"/>
                  </a:lnTo>
                  <a:lnTo>
                    <a:pt x="179" y="215"/>
                  </a:lnTo>
                  <a:lnTo>
                    <a:pt x="179" y="214"/>
                  </a:lnTo>
                  <a:lnTo>
                    <a:pt x="179" y="215"/>
                  </a:lnTo>
                  <a:lnTo>
                    <a:pt x="178" y="215"/>
                  </a:lnTo>
                  <a:lnTo>
                    <a:pt x="178" y="215"/>
                  </a:lnTo>
                  <a:lnTo>
                    <a:pt x="177" y="215"/>
                  </a:lnTo>
                  <a:lnTo>
                    <a:pt x="177" y="214"/>
                  </a:lnTo>
                  <a:lnTo>
                    <a:pt x="177" y="214"/>
                  </a:lnTo>
                  <a:lnTo>
                    <a:pt x="176" y="214"/>
                  </a:lnTo>
                  <a:lnTo>
                    <a:pt x="176" y="214"/>
                  </a:lnTo>
                  <a:lnTo>
                    <a:pt x="176" y="213"/>
                  </a:lnTo>
                  <a:lnTo>
                    <a:pt x="177" y="213"/>
                  </a:lnTo>
                  <a:lnTo>
                    <a:pt x="177" y="212"/>
                  </a:lnTo>
                  <a:lnTo>
                    <a:pt x="177" y="212"/>
                  </a:lnTo>
                  <a:lnTo>
                    <a:pt x="177" y="212"/>
                  </a:lnTo>
                  <a:lnTo>
                    <a:pt x="177" y="212"/>
                  </a:lnTo>
                  <a:lnTo>
                    <a:pt x="177" y="212"/>
                  </a:lnTo>
                  <a:lnTo>
                    <a:pt x="177" y="212"/>
                  </a:lnTo>
                  <a:lnTo>
                    <a:pt x="177" y="212"/>
                  </a:lnTo>
                  <a:lnTo>
                    <a:pt x="177" y="212"/>
                  </a:lnTo>
                  <a:lnTo>
                    <a:pt x="177" y="213"/>
                  </a:lnTo>
                  <a:lnTo>
                    <a:pt x="177" y="214"/>
                  </a:lnTo>
                  <a:lnTo>
                    <a:pt x="178" y="214"/>
                  </a:lnTo>
                  <a:lnTo>
                    <a:pt x="178" y="213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179" y="214"/>
                  </a:lnTo>
                  <a:lnTo>
                    <a:pt x="179" y="214"/>
                  </a:lnTo>
                  <a:lnTo>
                    <a:pt x="179" y="214"/>
                  </a:lnTo>
                  <a:lnTo>
                    <a:pt x="179" y="214"/>
                  </a:lnTo>
                  <a:lnTo>
                    <a:pt x="179" y="214"/>
                  </a:lnTo>
                  <a:lnTo>
                    <a:pt x="178" y="214"/>
                  </a:lnTo>
                  <a:close/>
                  <a:moveTo>
                    <a:pt x="706" y="204"/>
                  </a:moveTo>
                  <a:lnTo>
                    <a:pt x="706" y="204"/>
                  </a:lnTo>
                  <a:lnTo>
                    <a:pt x="706" y="204"/>
                  </a:lnTo>
                  <a:lnTo>
                    <a:pt x="706" y="204"/>
                  </a:lnTo>
                  <a:lnTo>
                    <a:pt x="707" y="204"/>
                  </a:lnTo>
                  <a:lnTo>
                    <a:pt x="708" y="204"/>
                  </a:lnTo>
                  <a:lnTo>
                    <a:pt x="708" y="204"/>
                  </a:lnTo>
                  <a:lnTo>
                    <a:pt x="708" y="204"/>
                  </a:lnTo>
                  <a:lnTo>
                    <a:pt x="708" y="204"/>
                  </a:lnTo>
                  <a:lnTo>
                    <a:pt x="707" y="204"/>
                  </a:lnTo>
                  <a:lnTo>
                    <a:pt x="706" y="204"/>
                  </a:lnTo>
                  <a:lnTo>
                    <a:pt x="707" y="204"/>
                  </a:lnTo>
                  <a:lnTo>
                    <a:pt x="706" y="204"/>
                  </a:lnTo>
                  <a:lnTo>
                    <a:pt x="706" y="204"/>
                  </a:lnTo>
                  <a:lnTo>
                    <a:pt x="706" y="204"/>
                  </a:lnTo>
                  <a:close/>
                  <a:moveTo>
                    <a:pt x="814" y="203"/>
                  </a:moveTo>
                  <a:lnTo>
                    <a:pt x="814" y="203"/>
                  </a:lnTo>
                  <a:lnTo>
                    <a:pt x="814" y="203"/>
                  </a:lnTo>
                  <a:lnTo>
                    <a:pt x="814" y="203"/>
                  </a:lnTo>
                  <a:lnTo>
                    <a:pt x="814" y="203"/>
                  </a:lnTo>
                  <a:close/>
                  <a:moveTo>
                    <a:pt x="623" y="200"/>
                  </a:moveTo>
                  <a:lnTo>
                    <a:pt x="624" y="200"/>
                  </a:lnTo>
                  <a:lnTo>
                    <a:pt x="623" y="200"/>
                  </a:lnTo>
                  <a:close/>
                  <a:moveTo>
                    <a:pt x="616" y="196"/>
                  </a:moveTo>
                  <a:lnTo>
                    <a:pt x="616" y="196"/>
                  </a:lnTo>
                  <a:lnTo>
                    <a:pt x="616" y="196"/>
                  </a:lnTo>
                  <a:lnTo>
                    <a:pt x="616" y="196"/>
                  </a:lnTo>
                  <a:lnTo>
                    <a:pt x="616" y="196"/>
                  </a:lnTo>
                  <a:close/>
                  <a:moveTo>
                    <a:pt x="618" y="196"/>
                  </a:moveTo>
                  <a:lnTo>
                    <a:pt x="617" y="196"/>
                  </a:lnTo>
                  <a:lnTo>
                    <a:pt x="618" y="196"/>
                  </a:lnTo>
                  <a:lnTo>
                    <a:pt x="618" y="195"/>
                  </a:lnTo>
                  <a:lnTo>
                    <a:pt x="618" y="196"/>
                  </a:lnTo>
                  <a:close/>
                  <a:moveTo>
                    <a:pt x="722" y="194"/>
                  </a:moveTo>
                  <a:lnTo>
                    <a:pt x="722" y="194"/>
                  </a:lnTo>
                  <a:lnTo>
                    <a:pt x="722" y="194"/>
                  </a:lnTo>
                  <a:close/>
                  <a:moveTo>
                    <a:pt x="817" y="194"/>
                  </a:moveTo>
                  <a:lnTo>
                    <a:pt x="817" y="193"/>
                  </a:lnTo>
                  <a:lnTo>
                    <a:pt x="818" y="193"/>
                  </a:lnTo>
                  <a:lnTo>
                    <a:pt x="818" y="193"/>
                  </a:lnTo>
                  <a:lnTo>
                    <a:pt x="818" y="194"/>
                  </a:lnTo>
                  <a:lnTo>
                    <a:pt x="818" y="193"/>
                  </a:lnTo>
                  <a:lnTo>
                    <a:pt x="819" y="194"/>
                  </a:lnTo>
                  <a:lnTo>
                    <a:pt x="818" y="194"/>
                  </a:lnTo>
                  <a:lnTo>
                    <a:pt x="817" y="194"/>
                  </a:lnTo>
                  <a:lnTo>
                    <a:pt x="817" y="194"/>
                  </a:lnTo>
                  <a:lnTo>
                    <a:pt x="817" y="194"/>
                  </a:lnTo>
                  <a:close/>
                  <a:moveTo>
                    <a:pt x="822" y="195"/>
                  </a:moveTo>
                  <a:lnTo>
                    <a:pt x="822" y="194"/>
                  </a:lnTo>
                  <a:lnTo>
                    <a:pt x="822" y="195"/>
                  </a:lnTo>
                  <a:lnTo>
                    <a:pt x="821" y="195"/>
                  </a:lnTo>
                  <a:lnTo>
                    <a:pt x="821" y="195"/>
                  </a:lnTo>
                  <a:lnTo>
                    <a:pt x="821" y="195"/>
                  </a:lnTo>
                  <a:lnTo>
                    <a:pt x="821" y="195"/>
                  </a:lnTo>
                  <a:lnTo>
                    <a:pt x="821" y="194"/>
                  </a:lnTo>
                  <a:lnTo>
                    <a:pt x="820" y="194"/>
                  </a:lnTo>
                  <a:lnTo>
                    <a:pt x="820" y="194"/>
                  </a:lnTo>
                  <a:lnTo>
                    <a:pt x="820" y="194"/>
                  </a:lnTo>
                  <a:lnTo>
                    <a:pt x="819" y="194"/>
                  </a:lnTo>
                  <a:lnTo>
                    <a:pt x="819" y="193"/>
                  </a:lnTo>
                  <a:lnTo>
                    <a:pt x="818" y="193"/>
                  </a:lnTo>
                  <a:lnTo>
                    <a:pt x="819" y="193"/>
                  </a:lnTo>
                  <a:lnTo>
                    <a:pt x="818" y="193"/>
                  </a:lnTo>
                  <a:lnTo>
                    <a:pt x="819" y="193"/>
                  </a:lnTo>
                  <a:lnTo>
                    <a:pt x="819" y="193"/>
                  </a:lnTo>
                  <a:lnTo>
                    <a:pt x="820" y="193"/>
                  </a:lnTo>
                  <a:lnTo>
                    <a:pt x="820" y="193"/>
                  </a:lnTo>
                  <a:lnTo>
                    <a:pt x="821" y="193"/>
                  </a:lnTo>
                  <a:lnTo>
                    <a:pt x="821" y="193"/>
                  </a:lnTo>
                  <a:lnTo>
                    <a:pt x="821" y="194"/>
                  </a:lnTo>
                  <a:lnTo>
                    <a:pt x="822" y="194"/>
                  </a:lnTo>
                  <a:lnTo>
                    <a:pt x="822" y="193"/>
                  </a:lnTo>
                  <a:lnTo>
                    <a:pt x="822" y="193"/>
                  </a:lnTo>
                  <a:lnTo>
                    <a:pt x="823" y="193"/>
                  </a:lnTo>
                  <a:lnTo>
                    <a:pt x="823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5" y="194"/>
                  </a:lnTo>
                  <a:lnTo>
                    <a:pt x="824" y="194"/>
                  </a:lnTo>
                  <a:lnTo>
                    <a:pt x="824" y="195"/>
                  </a:lnTo>
                  <a:lnTo>
                    <a:pt x="825" y="195"/>
                  </a:lnTo>
                  <a:lnTo>
                    <a:pt x="825" y="195"/>
                  </a:lnTo>
                  <a:lnTo>
                    <a:pt x="825" y="196"/>
                  </a:lnTo>
                  <a:lnTo>
                    <a:pt x="825" y="196"/>
                  </a:lnTo>
                  <a:lnTo>
                    <a:pt x="824" y="196"/>
                  </a:lnTo>
                  <a:lnTo>
                    <a:pt x="824" y="196"/>
                  </a:lnTo>
                  <a:lnTo>
                    <a:pt x="823" y="196"/>
                  </a:lnTo>
                  <a:lnTo>
                    <a:pt x="822" y="196"/>
                  </a:lnTo>
                  <a:lnTo>
                    <a:pt x="822" y="196"/>
                  </a:lnTo>
                  <a:lnTo>
                    <a:pt x="822" y="195"/>
                  </a:lnTo>
                  <a:close/>
                  <a:moveTo>
                    <a:pt x="97" y="192"/>
                  </a:moveTo>
                  <a:lnTo>
                    <a:pt x="98" y="192"/>
                  </a:lnTo>
                  <a:lnTo>
                    <a:pt x="97" y="192"/>
                  </a:lnTo>
                  <a:lnTo>
                    <a:pt x="96" y="192"/>
                  </a:lnTo>
                  <a:lnTo>
                    <a:pt x="96" y="192"/>
                  </a:lnTo>
                  <a:lnTo>
                    <a:pt x="96" y="192"/>
                  </a:lnTo>
                  <a:lnTo>
                    <a:pt x="97" y="192"/>
                  </a:lnTo>
                  <a:lnTo>
                    <a:pt x="97" y="191"/>
                  </a:lnTo>
                  <a:lnTo>
                    <a:pt x="97" y="192"/>
                  </a:lnTo>
                  <a:close/>
                  <a:moveTo>
                    <a:pt x="158" y="189"/>
                  </a:moveTo>
                  <a:lnTo>
                    <a:pt x="159" y="189"/>
                  </a:lnTo>
                  <a:lnTo>
                    <a:pt x="159" y="189"/>
                  </a:lnTo>
                  <a:lnTo>
                    <a:pt x="158" y="189"/>
                  </a:lnTo>
                  <a:lnTo>
                    <a:pt x="158" y="190"/>
                  </a:lnTo>
                  <a:lnTo>
                    <a:pt x="158" y="189"/>
                  </a:lnTo>
                  <a:lnTo>
                    <a:pt x="158" y="189"/>
                  </a:lnTo>
                  <a:lnTo>
                    <a:pt x="158" y="189"/>
                  </a:lnTo>
                  <a:lnTo>
                    <a:pt x="158" y="189"/>
                  </a:lnTo>
                  <a:lnTo>
                    <a:pt x="158" y="189"/>
                  </a:lnTo>
                  <a:lnTo>
                    <a:pt x="157" y="189"/>
                  </a:lnTo>
                  <a:lnTo>
                    <a:pt x="158" y="189"/>
                  </a:lnTo>
                  <a:lnTo>
                    <a:pt x="157" y="189"/>
                  </a:lnTo>
                  <a:lnTo>
                    <a:pt x="157" y="188"/>
                  </a:lnTo>
                  <a:lnTo>
                    <a:pt x="158" y="188"/>
                  </a:lnTo>
                  <a:lnTo>
                    <a:pt x="158" y="189"/>
                  </a:lnTo>
                  <a:lnTo>
                    <a:pt x="158" y="189"/>
                  </a:lnTo>
                  <a:close/>
                  <a:moveTo>
                    <a:pt x="880" y="184"/>
                  </a:moveTo>
                  <a:lnTo>
                    <a:pt x="881" y="184"/>
                  </a:lnTo>
                  <a:lnTo>
                    <a:pt x="881" y="184"/>
                  </a:lnTo>
                  <a:lnTo>
                    <a:pt x="881" y="184"/>
                  </a:lnTo>
                  <a:lnTo>
                    <a:pt x="880" y="184"/>
                  </a:lnTo>
                  <a:lnTo>
                    <a:pt x="881" y="184"/>
                  </a:lnTo>
                  <a:lnTo>
                    <a:pt x="880" y="184"/>
                  </a:lnTo>
                  <a:lnTo>
                    <a:pt x="880" y="184"/>
                  </a:lnTo>
                  <a:lnTo>
                    <a:pt x="880" y="184"/>
                  </a:lnTo>
                  <a:lnTo>
                    <a:pt x="880" y="184"/>
                  </a:lnTo>
                  <a:lnTo>
                    <a:pt x="880" y="184"/>
                  </a:lnTo>
                  <a:close/>
                  <a:moveTo>
                    <a:pt x="540" y="183"/>
                  </a:moveTo>
                  <a:lnTo>
                    <a:pt x="539" y="183"/>
                  </a:lnTo>
                  <a:lnTo>
                    <a:pt x="540" y="183"/>
                  </a:lnTo>
                  <a:lnTo>
                    <a:pt x="540" y="182"/>
                  </a:lnTo>
                  <a:lnTo>
                    <a:pt x="539" y="182"/>
                  </a:lnTo>
                  <a:lnTo>
                    <a:pt x="540" y="182"/>
                  </a:lnTo>
                  <a:lnTo>
                    <a:pt x="541" y="182"/>
                  </a:lnTo>
                  <a:lnTo>
                    <a:pt x="541" y="182"/>
                  </a:lnTo>
                  <a:lnTo>
                    <a:pt x="542" y="182"/>
                  </a:lnTo>
                  <a:lnTo>
                    <a:pt x="541" y="182"/>
                  </a:lnTo>
                  <a:lnTo>
                    <a:pt x="542" y="182"/>
                  </a:lnTo>
                  <a:lnTo>
                    <a:pt x="541" y="183"/>
                  </a:lnTo>
                  <a:lnTo>
                    <a:pt x="541" y="182"/>
                  </a:lnTo>
                  <a:lnTo>
                    <a:pt x="541" y="182"/>
                  </a:lnTo>
                  <a:lnTo>
                    <a:pt x="541" y="183"/>
                  </a:lnTo>
                  <a:lnTo>
                    <a:pt x="540" y="183"/>
                  </a:lnTo>
                  <a:lnTo>
                    <a:pt x="540" y="184"/>
                  </a:lnTo>
                  <a:lnTo>
                    <a:pt x="539" y="184"/>
                  </a:lnTo>
                  <a:lnTo>
                    <a:pt x="539" y="183"/>
                  </a:lnTo>
                  <a:lnTo>
                    <a:pt x="540" y="183"/>
                  </a:lnTo>
                  <a:close/>
                  <a:moveTo>
                    <a:pt x="229" y="181"/>
                  </a:moveTo>
                  <a:lnTo>
                    <a:pt x="228" y="181"/>
                  </a:lnTo>
                  <a:lnTo>
                    <a:pt x="229" y="181"/>
                  </a:lnTo>
                  <a:lnTo>
                    <a:pt x="229" y="181"/>
                  </a:lnTo>
                  <a:lnTo>
                    <a:pt x="229" y="182"/>
                  </a:lnTo>
                  <a:lnTo>
                    <a:pt x="229" y="181"/>
                  </a:lnTo>
                  <a:lnTo>
                    <a:pt x="228" y="181"/>
                  </a:lnTo>
                  <a:lnTo>
                    <a:pt x="227" y="181"/>
                  </a:lnTo>
                  <a:lnTo>
                    <a:pt x="227" y="181"/>
                  </a:lnTo>
                  <a:lnTo>
                    <a:pt x="226" y="180"/>
                  </a:lnTo>
                  <a:lnTo>
                    <a:pt x="226" y="179"/>
                  </a:lnTo>
                  <a:lnTo>
                    <a:pt x="226" y="179"/>
                  </a:lnTo>
                  <a:lnTo>
                    <a:pt x="226" y="179"/>
                  </a:lnTo>
                  <a:lnTo>
                    <a:pt x="227" y="179"/>
                  </a:lnTo>
                  <a:lnTo>
                    <a:pt x="227" y="179"/>
                  </a:lnTo>
                  <a:lnTo>
                    <a:pt x="228" y="180"/>
                  </a:lnTo>
                  <a:lnTo>
                    <a:pt x="229" y="181"/>
                  </a:lnTo>
                  <a:close/>
                  <a:moveTo>
                    <a:pt x="213" y="179"/>
                  </a:moveTo>
                  <a:lnTo>
                    <a:pt x="214" y="179"/>
                  </a:lnTo>
                  <a:lnTo>
                    <a:pt x="214" y="179"/>
                  </a:lnTo>
                  <a:lnTo>
                    <a:pt x="214" y="179"/>
                  </a:lnTo>
                  <a:lnTo>
                    <a:pt x="213" y="179"/>
                  </a:lnTo>
                  <a:lnTo>
                    <a:pt x="213" y="179"/>
                  </a:lnTo>
                  <a:lnTo>
                    <a:pt x="212" y="179"/>
                  </a:lnTo>
                  <a:lnTo>
                    <a:pt x="212" y="178"/>
                  </a:lnTo>
                  <a:lnTo>
                    <a:pt x="212" y="178"/>
                  </a:lnTo>
                  <a:lnTo>
                    <a:pt x="212" y="178"/>
                  </a:lnTo>
                  <a:lnTo>
                    <a:pt x="212" y="178"/>
                  </a:lnTo>
                  <a:lnTo>
                    <a:pt x="213" y="178"/>
                  </a:lnTo>
                  <a:lnTo>
                    <a:pt x="213" y="179"/>
                  </a:lnTo>
                  <a:lnTo>
                    <a:pt x="214" y="179"/>
                  </a:lnTo>
                  <a:lnTo>
                    <a:pt x="214" y="179"/>
                  </a:lnTo>
                  <a:lnTo>
                    <a:pt x="214" y="179"/>
                  </a:lnTo>
                  <a:lnTo>
                    <a:pt x="214" y="180"/>
                  </a:lnTo>
                  <a:lnTo>
                    <a:pt x="213" y="180"/>
                  </a:lnTo>
                  <a:lnTo>
                    <a:pt x="214" y="180"/>
                  </a:lnTo>
                  <a:lnTo>
                    <a:pt x="213" y="180"/>
                  </a:lnTo>
                  <a:lnTo>
                    <a:pt x="212" y="179"/>
                  </a:lnTo>
                  <a:lnTo>
                    <a:pt x="212" y="179"/>
                  </a:lnTo>
                  <a:lnTo>
                    <a:pt x="211" y="179"/>
                  </a:lnTo>
                  <a:lnTo>
                    <a:pt x="211" y="179"/>
                  </a:lnTo>
                  <a:lnTo>
                    <a:pt x="211" y="178"/>
                  </a:lnTo>
                  <a:lnTo>
                    <a:pt x="212" y="178"/>
                  </a:lnTo>
                  <a:lnTo>
                    <a:pt x="212" y="178"/>
                  </a:lnTo>
                  <a:lnTo>
                    <a:pt x="212" y="178"/>
                  </a:lnTo>
                  <a:lnTo>
                    <a:pt x="212" y="179"/>
                  </a:lnTo>
                  <a:lnTo>
                    <a:pt x="213" y="179"/>
                  </a:lnTo>
                  <a:lnTo>
                    <a:pt x="213" y="179"/>
                  </a:lnTo>
                  <a:close/>
                  <a:moveTo>
                    <a:pt x="549" y="177"/>
                  </a:moveTo>
                  <a:lnTo>
                    <a:pt x="549" y="177"/>
                  </a:lnTo>
                  <a:lnTo>
                    <a:pt x="549" y="177"/>
                  </a:lnTo>
                  <a:lnTo>
                    <a:pt x="549" y="177"/>
                  </a:lnTo>
                  <a:lnTo>
                    <a:pt x="548" y="177"/>
                  </a:lnTo>
                  <a:lnTo>
                    <a:pt x="548" y="177"/>
                  </a:lnTo>
                  <a:lnTo>
                    <a:pt x="548" y="177"/>
                  </a:lnTo>
                  <a:lnTo>
                    <a:pt x="549" y="177"/>
                  </a:lnTo>
                  <a:close/>
                  <a:moveTo>
                    <a:pt x="203" y="176"/>
                  </a:moveTo>
                  <a:lnTo>
                    <a:pt x="204" y="177"/>
                  </a:lnTo>
                  <a:lnTo>
                    <a:pt x="204" y="176"/>
                  </a:lnTo>
                  <a:lnTo>
                    <a:pt x="204" y="177"/>
                  </a:lnTo>
                  <a:lnTo>
                    <a:pt x="204" y="177"/>
                  </a:lnTo>
                  <a:lnTo>
                    <a:pt x="204" y="177"/>
                  </a:lnTo>
                  <a:lnTo>
                    <a:pt x="204" y="176"/>
                  </a:lnTo>
                  <a:lnTo>
                    <a:pt x="204" y="177"/>
                  </a:lnTo>
                  <a:lnTo>
                    <a:pt x="203" y="176"/>
                  </a:lnTo>
                  <a:lnTo>
                    <a:pt x="204" y="176"/>
                  </a:lnTo>
                  <a:lnTo>
                    <a:pt x="204" y="176"/>
                  </a:lnTo>
                  <a:lnTo>
                    <a:pt x="206" y="177"/>
                  </a:lnTo>
                  <a:lnTo>
                    <a:pt x="206" y="177"/>
                  </a:lnTo>
                  <a:lnTo>
                    <a:pt x="207" y="177"/>
                  </a:lnTo>
                  <a:lnTo>
                    <a:pt x="207" y="177"/>
                  </a:lnTo>
                  <a:lnTo>
                    <a:pt x="206" y="177"/>
                  </a:lnTo>
                  <a:lnTo>
                    <a:pt x="207" y="177"/>
                  </a:lnTo>
                  <a:lnTo>
                    <a:pt x="207" y="177"/>
                  </a:lnTo>
                  <a:lnTo>
                    <a:pt x="206" y="177"/>
                  </a:lnTo>
                  <a:lnTo>
                    <a:pt x="206" y="177"/>
                  </a:lnTo>
                  <a:lnTo>
                    <a:pt x="204" y="176"/>
                  </a:lnTo>
                  <a:lnTo>
                    <a:pt x="205" y="176"/>
                  </a:lnTo>
                  <a:lnTo>
                    <a:pt x="206" y="176"/>
                  </a:lnTo>
                  <a:lnTo>
                    <a:pt x="206" y="176"/>
                  </a:lnTo>
                  <a:lnTo>
                    <a:pt x="206" y="177"/>
                  </a:lnTo>
                  <a:lnTo>
                    <a:pt x="207" y="177"/>
                  </a:lnTo>
                  <a:lnTo>
                    <a:pt x="207" y="177"/>
                  </a:lnTo>
                  <a:lnTo>
                    <a:pt x="208" y="177"/>
                  </a:lnTo>
                  <a:lnTo>
                    <a:pt x="208" y="177"/>
                  </a:lnTo>
                  <a:lnTo>
                    <a:pt x="208" y="177"/>
                  </a:lnTo>
                  <a:lnTo>
                    <a:pt x="209" y="177"/>
                  </a:lnTo>
                  <a:lnTo>
                    <a:pt x="209" y="178"/>
                  </a:lnTo>
                  <a:lnTo>
                    <a:pt x="208" y="178"/>
                  </a:lnTo>
                  <a:lnTo>
                    <a:pt x="208" y="178"/>
                  </a:lnTo>
                  <a:lnTo>
                    <a:pt x="207" y="178"/>
                  </a:lnTo>
                  <a:lnTo>
                    <a:pt x="207" y="178"/>
                  </a:lnTo>
                  <a:lnTo>
                    <a:pt x="207" y="177"/>
                  </a:lnTo>
                  <a:lnTo>
                    <a:pt x="206" y="177"/>
                  </a:lnTo>
                  <a:lnTo>
                    <a:pt x="207" y="177"/>
                  </a:lnTo>
                  <a:lnTo>
                    <a:pt x="207" y="178"/>
                  </a:lnTo>
                  <a:lnTo>
                    <a:pt x="206" y="178"/>
                  </a:lnTo>
                  <a:lnTo>
                    <a:pt x="206" y="178"/>
                  </a:lnTo>
                  <a:lnTo>
                    <a:pt x="206" y="177"/>
                  </a:lnTo>
                  <a:lnTo>
                    <a:pt x="206" y="178"/>
                  </a:lnTo>
                  <a:lnTo>
                    <a:pt x="205" y="178"/>
                  </a:lnTo>
                  <a:lnTo>
                    <a:pt x="205" y="177"/>
                  </a:lnTo>
                  <a:lnTo>
                    <a:pt x="204" y="177"/>
                  </a:lnTo>
                  <a:lnTo>
                    <a:pt x="204" y="177"/>
                  </a:lnTo>
                  <a:lnTo>
                    <a:pt x="203" y="177"/>
                  </a:lnTo>
                  <a:lnTo>
                    <a:pt x="203" y="177"/>
                  </a:lnTo>
                  <a:lnTo>
                    <a:pt x="202" y="177"/>
                  </a:lnTo>
                  <a:lnTo>
                    <a:pt x="202" y="176"/>
                  </a:lnTo>
                  <a:lnTo>
                    <a:pt x="202" y="175"/>
                  </a:lnTo>
                  <a:lnTo>
                    <a:pt x="202" y="175"/>
                  </a:lnTo>
                  <a:lnTo>
                    <a:pt x="201" y="175"/>
                  </a:lnTo>
                  <a:lnTo>
                    <a:pt x="201" y="174"/>
                  </a:lnTo>
                  <a:lnTo>
                    <a:pt x="202" y="174"/>
                  </a:lnTo>
                  <a:lnTo>
                    <a:pt x="202" y="174"/>
                  </a:lnTo>
                  <a:lnTo>
                    <a:pt x="202" y="174"/>
                  </a:lnTo>
                  <a:lnTo>
                    <a:pt x="202" y="174"/>
                  </a:lnTo>
                  <a:lnTo>
                    <a:pt x="202" y="175"/>
                  </a:lnTo>
                  <a:lnTo>
                    <a:pt x="202" y="175"/>
                  </a:lnTo>
                  <a:lnTo>
                    <a:pt x="202" y="175"/>
                  </a:lnTo>
                  <a:lnTo>
                    <a:pt x="203" y="175"/>
                  </a:lnTo>
                  <a:lnTo>
                    <a:pt x="202" y="175"/>
                  </a:lnTo>
                  <a:lnTo>
                    <a:pt x="203" y="175"/>
                  </a:lnTo>
                  <a:lnTo>
                    <a:pt x="203" y="176"/>
                  </a:lnTo>
                  <a:lnTo>
                    <a:pt x="203" y="176"/>
                  </a:lnTo>
                  <a:close/>
                  <a:moveTo>
                    <a:pt x="208" y="174"/>
                  </a:moveTo>
                  <a:lnTo>
                    <a:pt x="208" y="174"/>
                  </a:lnTo>
                  <a:lnTo>
                    <a:pt x="207" y="174"/>
                  </a:lnTo>
                  <a:lnTo>
                    <a:pt x="207" y="173"/>
                  </a:lnTo>
                  <a:lnTo>
                    <a:pt x="207" y="173"/>
                  </a:lnTo>
                  <a:lnTo>
                    <a:pt x="207" y="173"/>
                  </a:lnTo>
                  <a:lnTo>
                    <a:pt x="207" y="173"/>
                  </a:lnTo>
                  <a:lnTo>
                    <a:pt x="208" y="173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5"/>
                  </a:lnTo>
                  <a:lnTo>
                    <a:pt x="208" y="174"/>
                  </a:lnTo>
                  <a:lnTo>
                    <a:pt x="207" y="174"/>
                  </a:lnTo>
                  <a:lnTo>
                    <a:pt x="207" y="174"/>
                  </a:lnTo>
                  <a:lnTo>
                    <a:pt x="207" y="173"/>
                  </a:lnTo>
                  <a:lnTo>
                    <a:pt x="207" y="174"/>
                  </a:lnTo>
                  <a:lnTo>
                    <a:pt x="208" y="174"/>
                  </a:lnTo>
                  <a:lnTo>
                    <a:pt x="208" y="174"/>
                  </a:lnTo>
                  <a:close/>
                  <a:moveTo>
                    <a:pt x="553" y="172"/>
                  </a:moveTo>
                  <a:lnTo>
                    <a:pt x="553" y="173"/>
                  </a:lnTo>
                  <a:lnTo>
                    <a:pt x="554" y="173"/>
                  </a:lnTo>
                  <a:lnTo>
                    <a:pt x="554" y="172"/>
                  </a:lnTo>
                  <a:lnTo>
                    <a:pt x="554" y="173"/>
                  </a:lnTo>
                  <a:lnTo>
                    <a:pt x="553" y="173"/>
                  </a:lnTo>
                  <a:lnTo>
                    <a:pt x="554" y="172"/>
                  </a:lnTo>
                  <a:lnTo>
                    <a:pt x="553" y="173"/>
                  </a:lnTo>
                  <a:lnTo>
                    <a:pt x="553" y="172"/>
                  </a:lnTo>
                  <a:lnTo>
                    <a:pt x="554" y="172"/>
                  </a:lnTo>
                  <a:lnTo>
                    <a:pt x="553" y="172"/>
                  </a:lnTo>
                  <a:lnTo>
                    <a:pt x="554" y="172"/>
                  </a:lnTo>
                  <a:lnTo>
                    <a:pt x="554" y="173"/>
                  </a:lnTo>
                  <a:lnTo>
                    <a:pt x="554" y="172"/>
                  </a:lnTo>
                  <a:lnTo>
                    <a:pt x="554" y="173"/>
                  </a:lnTo>
                  <a:lnTo>
                    <a:pt x="553" y="173"/>
                  </a:lnTo>
                  <a:lnTo>
                    <a:pt x="553" y="172"/>
                  </a:lnTo>
                  <a:lnTo>
                    <a:pt x="553" y="172"/>
                  </a:lnTo>
                  <a:lnTo>
                    <a:pt x="553" y="171"/>
                  </a:lnTo>
                  <a:lnTo>
                    <a:pt x="553" y="172"/>
                  </a:lnTo>
                  <a:lnTo>
                    <a:pt x="553" y="172"/>
                  </a:lnTo>
                  <a:lnTo>
                    <a:pt x="553" y="173"/>
                  </a:lnTo>
                  <a:lnTo>
                    <a:pt x="553" y="172"/>
                  </a:lnTo>
                  <a:close/>
                  <a:moveTo>
                    <a:pt x="553" y="171"/>
                  </a:moveTo>
                  <a:lnTo>
                    <a:pt x="553" y="172"/>
                  </a:lnTo>
                  <a:lnTo>
                    <a:pt x="553" y="171"/>
                  </a:lnTo>
                  <a:close/>
                  <a:moveTo>
                    <a:pt x="203" y="171"/>
                  </a:moveTo>
                  <a:lnTo>
                    <a:pt x="203" y="172"/>
                  </a:lnTo>
                  <a:lnTo>
                    <a:pt x="203" y="172"/>
                  </a:lnTo>
                  <a:lnTo>
                    <a:pt x="203" y="173"/>
                  </a:lnTo>
                  <a:lnTo>
                    <a:pt x="204" y="173"/>
                  </a:lnTo>
                  <a:lnTo>
                    <a:pt x="204" y="173"/>
                  </a:lnTo>
                  <a:lnTo>
                    <a:pt x="204" y="173"/>
                  </a:lnTo>
                  <a:lnTo>
                    <a:pt x="204" y="173"/>
                  </a:lnTo>
                  <a:lnTo>
                    <a:pt x="204" y="174"/>
                  </a:lnTo>
                  <a:lnTo>
                    <a:pt x="204" y="173"/>
                  </a:lnTo>
                  <a:lnTo>
                    <a:pt x="204" y="173"/>
                  </a:lnTo>
                  <a:lnTo>
                    <a:pt x="203" y="173"/>
                  </a:lnTo>
                  <a:lnTo>
                    <a:pt x="204" y="173"/>
                  </a:lnTo>
                  <a:lnTo>
                    <a:pt x="204" y="173"/>
                  </a:lnTo>
                  <a:lnTo>
                    <a:pt x="204" y="174"/>
                  </a:lnTo>
                  <a:lnTo>
                    <a:pt x="203" y="173"/>
                  </a:lnTo>
                  <a:lnTo>
                    <a:pt x="203" y="173"/>
                  </a:lnTo>
                  <a:lnTo>
                    <a:pt x="203" y="173"/>
                  </a:lnTo>
                  <a:lnTo>
                    <a:pt x="203" y="173"/>
                  </a:lnTo>
                  <a:lnTo>
                    <a:pt x="203" y="173"/>
                  </a:lnTo>
                  <a:lnTo>
                    <a:pt x="203" y="173"/>
                  </a:lnTo>
                  <a:lnTo>
                    <a:pt x="203" y="172"/>
                  </a:lnTo>
                  <a:lnTo>
                    <a:pt x="202" y="171"/>
                  </a:lnTo>
                  <a:lnTo>
                    <a:pt x="203" y="171"/>
                  </a:lnTo>
                  <a:close/>
                  <a:moveTo>
                    <a:pt x="203" y="173"/>
                  </a:moveTo>
                  <a:lnTo>
                    <a:pt x="203" y="173"/>
                  </a:lnTo>
                  <a:lnTo>
                    <a:pt x="202" y="173"/>
                  </a:lnTo>
                  <a:lnTo>
                    <a:pt x="202" y="173"/>
                  </a:lnTo>
                  <a:lnTo>
                    <a:pt x="202" y="172"/>
                  </a:lnTo>
                  <a:lnTo>
                    <a:pt x="202" y="172"/>
                  </a:lnTo>
                  <a:lnTo>
                    <a:pt x="202" y="173"/>
                  </a:lnTo>
                  <a:lnTo>
                    <a:pt x="203" y="173"/>
                  </a:lnTo>
                  <a:lnTo>
                    <a:pt x="203" y="172"/>
                  </a:lnTo>
                  <a:lnTo>
                    <a:pt x="202" y="172"/>
                  </a:lnTo>
                  <a:lnTo>
                    <a:pt x="202" y="172"/>
                  </a:lnTo>
                  <a:lnTo>
                    <a:pt x="202" y="171"/>
                  </a:lnTo>
                  <a:lnTo>
                    <a:pt x="201" y="171"/>
                  </a:lnTo>
                  <a:lnTo>
                    <a:pt x="202" y="171"/>
                  </a:lnTo>
                  <a:lnTo>
                    <a:pt x="202" y="171"/>
                  </a:lnTo>
                  <a:lnTo>
                    <a:pt x="202" y="171"/>
                  </a:lnTo>
                  <a:lnTo>
                    <a:pt x="202" y="172"/>
                  </a:lnTo>
                  <a:lnTo>
                    <a:pt x="203" y="172"/>
                  </a:lnTo>
                  <a:lnTo>
                    <a:pt x="203" y="173"/>
                  </a:lnTo>
                  <a:lnTo>
                    <a:pt x="203" y="173"/>
                  </a:lnTo>
                  <a:lnTo>
                    <a:pt x="203" y="173"/>
                  </a:lnTo>
                  <a:lnTo>
                    <a:pt x="203" y="173"/>
                  </a:lnTo>
                  <a:lnTo>
                    <a:pt x="203" y="173"/>
                  </a:lnTo>
                  <a:close/>
                  <a:moveTo>
                    <a:pt x="199" y="171"/>
                  </a:moveTo>
                  <a:lnTo>
                    <a:pt x="199" y="171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0" y="170"/>
                  </a:lnTo>
                  <a:lnTo>
                    <a:pt x="201" y="170"/>
                  </a:lnTo>
                  <a:lnTo>
                    <a:pt x="201" y="171"/>
                  </a:lnTo>
                  <a:lnTo>
                    <a:pt x="200" y="171"/>
                  </a:lnTo>
                  <a:lnTo>
                    <a:pt x="201" y="171"/>
                  </a:lnTo>
                  <a:lnTo>
                    <a:pt x="201" y="171"/>
                  </a:lnTo>
                  <a:lnTo>
                    <a:pt x="201" y="172"/>
                  </a:lnTo>
                  <a:lnTo>
                    <a:pt x="200" y="172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0" y="172"/>
                  </a:lnTo>
                  <a:lnTo>
                    <a:pt x="201" y="172"/>
                  </a:lnTo>
                  <a:lnTo>
                    <a:pt x="200" y="172"/>
                  </a:lnTo>
                  <a:lnTo>
                    <a:pt x="200" y="172"/>
                  </a:lnTo>
                  <a:lnTo>
                    <a:pt x="199" y="172"/>
                  </a:lnTo>
                  <a:lnTo>
                    <a:pt x="199" y="171"/>
                  </a:lnTo>
                  <a:lnTo>
                    <a:pt x="199" y="171"/>
                  </a:lnTo>
                  <a:lnTo>
                    <a:pt x="199" y="171"/>
                  </a:lnTo>
                  <a:lnTo>
                    <a:pt x="199" y="170"/>
                  </a:lnTo>
                  <a:lnTo>
                    <a:pt x="199" y="170"/>
                  </a:lnTo>
                  <a:lnTo>
                    <a:pt x="200" y="170"/>
                  </a:lnTo>
                  <a:lnTo>
                    <a:pt x="200" y="171"/>
                  </a:lnTo>
                  <a:lnTo>
                    <a:pt x="199" y="171"/>
                  </a:lnTo>
                  <a:lnTo>
                    <a:pt x="199" y="171"/>
                  </a:lnTo>
                  <a:close/>
                  <a:moveTo>
                    <a:pt x="203" y="171"/>
                  </a:moveTo>
                  <a:lnTo>
                    <a:pt x="202" y="171"/>
                  </a:lnTo>
                  <a:lnTo>
                    <a:pt x="202" y="171"/>
                  </a:lnTo>
                  <a:lnTo>
                    <a:pt x="202" y="170"/>
                  </a:lnTo>
                  <a:lnTo>
                    <a:pt x="202" y="170"/>
                  </a:lnTo>
                  <a:lnTo>
                    <a:pt x="202" y="170"/>
                  </a:lnTo>
                  <a:lnTo>
                    <a:pt x="203" y="171"/>
                  </a:lnTo>
                  <a:lnTo>
                    <a:pt x="203" y="171"/>
                  </a:lnTo>
                  <a:lnTo>
                    <a:pt x="203" y="171"/>
                  </a:lnTo>
                  <a:lnTo>
                    <a:pt x="203" y="172"/>
                  </a:lnTo>
                  <a:lnTo>
                    <a:pt x="204" y="172"/>
                  </a:lnTo>
                  <a:lnTo>
                    <a:pt x="204" y="173"/>
                  </a:lnTo>
                  <a:lnTo>
                    <a:pt x="204" y="173"/>
                  </a:lnTo>
                  <a:lnTo>
                    <a:pt x="204" y="173"/>
                  </a:lnTo>
                  <a:lnTo>
                    <a:pt x="203" y="173"/>
                  </a:lnTo>
                  <a:lnTo>
                    <a:pt x="203" y="172"/>
                  </a:lnTo>
                  <a:lnTo>
                    <a:pt x="203" y="172"/>
                  </a:lnTo>
                  <a:lnTo>
                    <a:pt x="203" y="171"/>
                  </a:lnTo>
                  <a:close/>
                  <a:moveTo>
                    <a:pt x="83" y="170"/>
                  </a:moveTo>
                  <a:lnTo>
                    <a:pt x="83" y="171"/>
                  </a:lnTo>
                  <a:lnTo>
                    <a:pt x="84" y="171"/>
                  </a:lnTo>
                  <a:lnTo>
                    <a:pt x="84" y="171"/>
                  </a:lnTo>
                  <a:lnTo>
                    <a:pt x="84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6" y="171"/>
                  </a:lnTo>
                  <a:lnTo>
                    <a:pt x="86" y="172"/>
                  </a:lnTo>
                  <a:lnTo>
                    <a:pt x="85" y="172"/>
                  </a:lnTo>
                  <a:lnTo>
                    <a:pt x="85" y="172"/>
                  </a:lnTo>
                  <a:lnTo>
                    <a:pt x="85" y="171"/>
                  </a:lnTo>
                  <a:lnTo>
                    <a:pt x="85" y="172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3" y="172"/>
                  </a:lnTo>
                  <a:lnTo>
                    <a:pt x="84" y="172"/>
                  </a:lnTo>
                  <a:lnTo>
                    <a:pt x="84" y="171"/>
                  </a:lnTo>
                  <a:lnTo>
                    <a:pt x="83" y="171"/>
                  </a:lnTo>
                  <a:lnTo>
                    <a:pt x="83" y="172"/>
                  </a:lnTo>
                  <a:lnTo>
                    <a:pt x="83" y="172"/>
                  </a:lnTo>
                  <a:lnTo>
                    <a:pt x="83" y="171"/>
                  </a:lnTo>
                  <a:lnTo>
                    <a:pt x="83" y="171"/>
                  </a:lnTo>
                  <a:lnTo>
                    <a:pt x="82" y="171"/>
                  </a:lnTo>
                  <a:lnTo>
                    <a:pt x="81" y="171"/>
                  </a:lnTo>
                  <a:lnTo>
                    <a:pt x="81" y="170"/>
                  </a:lnTo>
                  <a:lnTo>
                    <a:pt x="82" y="170"/>
                  </a:lnTo>
                  <a:lnTo>
                    <a:pt x="83" y="170"/>
                  </a:lnTo>
                  <a:lnTo>
                    <a:pt x="83" y="170"/>
                  </a:lnTo>
                  <a:close/>
                  <a:moveTo>
                    <a:pt x="212" y="170"/>
                  </a:moveTo>
                  <a:lnTo>
                    <a:pt x="212" y="170"/>
                  </a:lnTo>
                  <a:lnTo>
                    <a:pt x="212" y="170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12" y="170"/>
                  </a:lnTo>
                  <a:lnTo>
                    <a:pt x="212" y="169"/>
                  </a:lnTo>
                  <a:lnTo>
                    <a:pt x="212" y="168"/>
                  </a:lnTo>
                  <a:lnTo>
                    <a:pt x="212" y="168"/>
                  </a:lnTo>
                  <a:lnTo>
                    <a:pt x="212" y="169"/>
                  </a:lnTo>
                  <a:lnTo>
                    <a:pt x="212" y="170"/>
                  </a:lnTo>
                  <a:close/>
                  <a:moveTo>
                    <a:pt x="204" y="170"/>
                  </a:moveTo>
                  <a:lnTo>
                    <a:pt x="203" y="170"/>
                  </a:lnTo>
                  <a:lnTo>
                    <a:pt x="203" y="170"/>
                  </a:lnTo>
                  <a:lnTo>
                    <a:pt x="203" y="170"/>
                  </a:lnTo>
                  <a:lnTo>
                    <a:pt x="202" y="170"/>
                  </a:lnTo>
                  <a:lnTo>
                    <a:pt x="202" y="170"/>
                  </a:lnTo>
                  <a:lnTo>
                    <a:pt x="202" y="170"/>
                  </a:lnTo>
                  <a:lnTo>
                    <a:pt x="203" y="170"/>
                  </a:lnTo>
                  <a:lnTo>
                    <a:pt x="203" y="170"/>
                  </a:lnTo>
                  <a:lnTo>
                    <a:pt x="203" y="170"/>
                  </a:lnTo>
                  <a:lnTo>
                    <a:pt x="203" y="171"/>
                  </a:lnTo>
                  <a:lnTo>
                    <a:pt x="204" y="171"/>
                  </a:lnTo>
                  <a:lnTo>
                    <a:pt x="203" y="171"/>
                  </a:lnTo>
                  <a:lnTo>
                    <a:pt x="203" y="170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5" y="170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3" y="170"/>
                  </a:lnTo>
                  <a:lnTo>
                    <a:pt x="203" y="169"/>
                  </a:lnTo>
                  <a:lnTo>
                    <a:pt x="203" y="170"/>
                  </a:lnTo>
                  <a:lnTo>
                    <a:pt x="203" y="170"/>
                  </a:lnTo>
                  <a:lnTo>
                    <a:pt x="202" y="170"/>
                  </a:lnTo>
                  <a:lnTo>
                    <a:pt x="202" y="169"/>
                  </a:lnTo>
                  <a:lnTo>
                    <a:pt x="202" y="169"/>
                  </a:lnTo>
                  <a:lnTo>
                    <a:pt x="201" y="169"/>
                  </a:lnTo>
                  <a:lnTo>
                    <a:pt x="202" y="168"/>
                  </a:lnTo>
                  <a:lnTo>
                    <a:pt x="202" y="168"/>
                  </a:lnTo>
                  <a:lnTo>
                    <a:pt x="202" y="168"/>
                  </a:lnTo>
                  <a:lnTo>
                    <a:pt x="203" y="168"/>
                  </a:lnTo>
                  <a:lnTo>
                    <a:pt x="203" y="167"/>
                  </a:lnTo>
                  <a:lnTo>
                    <a:pt x="203" y="167"/>
                  </a:lnTo>
                  <a:lnTo>
                    <a:pt x="203" y="168"/>
                  </a:lnTo>
                  <a:lnTo>
                    <a:pt x="204" y="168"/>
                  </a:lnTo>
                  <a:lnTo>
                    <a:pt x="204" y="168"/>
                  </a:lnTo>
                  <a:lnTo>
                    <a:pt x="204" y="168"/>
                  </a:lnTo>
                  <a:lnTo>
                    <a:pt x="204" y="168"/>
                  </a:lnTo>
                  <a:lnTo>
                    <a:pt x="204" y="169"/>
                  </a:lnTo>
                  <a:lnTo>
                    <a:pt x="204" y="169"/>
                  </a:lnTo>
                  <a:lnTo>
                    <a:pt x="204" y="169"/>
                  </a:lnTo>
                  <a:lnTo>
                    <a:pt x="203" y="169"/>
                  </a:lnTo>
                  <a:lnTo>
                    <a:pt x="204" y="169"/>
                  </a:lnTo>
                  <a:lnTo>
                    <a:pt x="204" y="169"/>
                  </a:lnTo>
                  <a:lnTo>
                    <a:pt x="204" y="169"/>
                  </a:lnTo>
                  <a:lnTo>
                    <a:pt x="204" y="168"/>
                  </a:lnTo>
                  <a:lnTo>
                    <a:pt x="204" y="168"/>
                  </a:lnTo>
                  <a:lnTo>
                    <a:pt x="204" y="169"/>
                  </a:lnTo>
                  <a:lnTo>
                    <a:pt x="204" y="170"/>
                  </a:lnTo>
                  <a:lnTo>
                    <a:pt x="205" y="170"/>
                  </a:lnTo>
                  <a:lnTo>
                    <a:pt x="205" y="170"/>
                  </a:lnTo>
                  <a:lnTo>
                    <a:pt x="206" y="171"/>
                  </a:lnTo>
                  <a:lnTo>
                    <a:pt x="205" y="171"/>
                  </a:lnTo>
                  <a:lnTo>
                    <a:pt x="206" y="171"/>
                  </a:lnTo>
                  <a:lnTo>
                    <a:pt x="205" y="171"/>
                  </a:lnTo>
                  <a:lnTo>
                    <a:pt x="206" y="171"/>
                  </a:lnTo>
                  <a:lnTo>
                    <a:pt x="206" y="171"/>
                  </a:lnTo>
                  <a:lnTo>
                    <a:pt x="206" y="172"/>
                  </a:lnTo>
                  <a:lnTo>
                    <a:pt x="205" y="172"/>
                  </a:lnTo>
                  <a:lnTo>
                    <a:pt x="205" y="173"/>
                  </a:lnTo>
                  <a:lnTo>
                    <a:pt x="204" y="173"/>
                  </a:lnTo>
                  <a:lnTo>
                    <a:pt x="204" y="172"/>
                  </a:lnTo>
                  <a:lnTo>
                    <a:pt x="204" y="173"/>
                  </a:lnTo>
                  <a:lnTo>
                    <a:pt x="204" y="173"/>
                  </a:lnTo>
                  <a:lnTo>
                    <a:pt x="204" y="172"/>
                  </a:lnTo>
                  <a:lnTo>
                    <a:pt x="203" y="172"/>
                  </a:lnTo>
                  <a:lnTo>
                    <a:pt x="203" y="171"/>
                  </a:lnTo>
                  <a:lnTo>
                    <a:pt x="203" y="171"/>
                  </a:lnTo>
                  <a:lnTo>
                    <a:pt x="203" y="171"/>
                  </a:lnTo>
                  <a:lnTo>
                    <a:pt x="202" y="171"/>
                  </a:lnTo>
                  <a:lnTo>
                    <a:pt x="202" y="170"/>
                  </a:lnTo>
                  <a:lnTo>
                    <a:pt x="202" y="170"/>
                  </a:lnTo>
                  <a:lnTo>
                    <a:pt x="201" y="170"/>
                  </a:lnTo>
                  <a:lnTo>
                    <a:pt x="201" y="170"/>
                  </a:lnTo>
                  <a:lnTo>
                    <a:pt x="202" y="170"/>
                  </a:lnTo>
                  <a:lnTo>
                    <a:pt x="201" y="169"/>
                  </a:lnTo>
                  <a:lnTo>
                    <a:pt x="202" y="169"/>
                  </a:lnTo>
                  <a:lnTo>
                    <a:pt x="202" y="169"/>
                  </a:lnTo>
                  <a:lnTo>
                    <a:pt x="202" y="170"/>
                  </a:lnTo>
                  <a:lnTo>
                    <a:pt x="203" y="170"/>
                  </a:lnTo>
                  <a:lnTo>
                    <a:pt x="203" y="170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4" y="170"/>
                  </a:lnTo>
                  <a:close/>
                  <a:moveTo>
                    <a:pt x="206" y="168"/>
                  </a:moveTo>
                  <a:lnTo>
                    <a:pt x="207" y="168"/>
                  </a:lnTo>
                  <a:lnTo>
                    <a:pt x="207" y="168"/>
                  </a:lnTo>
                  <a:lnTo>
                    <a:pt x="206" y="168"/>
                  </a:lnTo>
                  <a:lnTo>
                    <a:pt x="207" y="168"/>
                  </a:lnTo>
                  <a:lnTo>
                    <a:pt x="207" y="168"/>
                  </a:lnTo>
                  <a:lnTo>
                    <a:pt x="207" y="168"/>
                  </a:lnTo>
                  <a:lnTo>
                    <a:pt x="207" y="168"/>
                  </a:lnTo>
                  <a:lnTo>
                    <a:pt x="207" y="169"/>
                  </a:lnTo>
                  <a:lnTo>
                    <a:pt x="208" y="168"/>
                  </a:lnTo>
                  <a:lnTo>
                    <a:pt x="208" y="169"/>
                  </a:lnTo>
                  <a:lnTo>
                    <a:pt x="208" y="170"/>
                  </a:lnTo>
                  <a:lnTo>
                    <a:pt x="207" y="170"/>
                  </a:lnTo>
                  <a:lnTo>
                    <a:pt x="207" y="170"/>
                  </a:lnTo>
                  <a:lnTo>
                    <a:pt x="207" y="171"/>
                  </a:lnTo>
                  <a:lnTo>
                    <a:pt x="207" y="171"/>
                  </a:lnTo>
                  <a:lnTo>
                    <a:pt x="207" y="170"/>
                  </a:lnTo>
                  <a:lnTo>
                    <a:pt x="206" y="170"/>
                  </a:lnTo>
                  <a:lnTo>
                    <a:pt x="206" y="170"/>
                  </a:lnTo>
                  <a:lnTo>
                    <a:pt x="206" y="170"/>
                  </a:lnTo>
                  <a:lnTo>
                    <a:pt x="205" y="170"/>
                  </a:lnTo>
                  <a:lnTo>
                    <a:pt x="205" y="169"/>
                  </a:lnTo>
                  <a:lnTo>
                    <a:pt x="204" y="169"/>
                  </a:lnTo>
                  <a:lnTo>
                    <a:pt x="205" y="169"/>
                  </a:lnTo>
                  <a:lnTo>
                    <a:pt x="204" y="169"/>
                  </a:lnTo>
                  <a:lnTo>
                    <a:pt x="204" y="168"/>
                  </a:lnTo>
                  <a:lnTo>
                    <a:pt x="204" y="168"/>
                  </a:lnTo>
                  <a:lnTo>
                    <a:pt x="204" y="168"/>
                  </a:lnTo>
                  <a:lnTo>
                    <a:pt x="203" y="167"/>
                  </a:lnTo>
                  <a:lnTo>
                    <a:pt x="203" y="167"/>
                  </a:lnTo>
                  <a:lnTo>
                    <a:pt x="203" y="166"/>
                  </a:lnTo>
                  <a:lnTo>
                    <a:pt x="203" y="166"/>
                  </a:lnTo>
                  <a:lnTo>
                    <a:pt x="203" y="166"/>
                  </a:lnTo>
                  <a:lnTo>
                    <a:pt x="204" y="166"/>
                  </a:lnTo>
                  <a:lnTo>
                    <a:pt x="204" y="165"/>
                  </a:lnTo>
                  <a:lnTo>
                    <a:pt x="204" y="166"/>
                  </a:lnTo>
                  <a:lnTo>
                    <a:pt x="204" y="166"/>
                  </a:lnTo>
                  <a:lnTo>
                    <a:pt x="203" y="166"/>
                  </a:lnTo>
                  <a:lnTo>
                    <a:pt x="204" y="166"/>
                  </a:lnTo>
                  <a:lnTo>
                    <a:pt x="204" y="166"/>
                  </a:lnTo>
                  <a:lnTo>
                    <a:pt x="204" y="166"/>
                  </a:lnTo>
                  <a:lnTo>
                    <a:pt x="204" y="166"/>
                  </a:lnTo>
                  <a:lnTo>
                    <a:pt x="205" y="167"/>
                  </a:lnTo>
                  <a:lnTo>
                    <a:pt x="206" y="167"/>
                  </a:lnTo>
                  <a:lnTo>
                    <a:pt x="206" y="167"/>
                  </a:lnTo>
                  <a:lnTo>
                    <a:pt x="207" y="167"/>
                  </a:lnTo>
                  <a:lnTo>
                    <a:pt x="207" y="167"/>
                  </a:lnTo>
                  <a:lnTo>
                    <a:pt x="206" y="167"/>
                  </a:lnTo>
                  <a:lnTo>
                    <a:pt x="206" y="168"/>
                  </a:lnTo>
                  <a:lnTo>
                    <a:pt x="206" y="168"/>
                  </a:lnTo>
                  <a:lnTo>
                    <a:pt x="205" y="168"/>
                  </a:lnTo>
                  <a:lnTo>
                    <a:pt x="205" y="168"/>
                  </a:lnTo>
                  <a:lnTo>
                    <a:pt x="205" y="169"/>
                  </a:lnTo>
                  <a:lnTo>
                    <a:pt x="205" y="168"/>
                  </a:lnTo>
                  <a:lnTo>
                    <a:pt x="205" y="168"/>
                  </a:lnTo>
                  <a:lnTo>
                    <a:pt x="206" y="168"/>
                  </a:lnTo>
                  <a:lnTo>
                    <a:pt x="206" y="168"/>
                  </a:lnTo>
                  <a:close/>
                  <a:moveTo>
                    <a:pt x="769" y="164"/>
                  </a:moveTo>
                  <a:lnTo>
                    <a:pt x="769" y="164"/>
                  </a:lnTo>
                  <a:lnTo>
                    <a:pt x="769" y="164"/>
                  </a:lnTo>
                  <a:close/>
                  <a:moveTo>
                    <a:pt x="741" y="163"/>
                  </a:moveTo>
                  <a:lnTo>
                    <a:pt x="742" y="163"/>
                  </a:lnTo>
                  <a:lnTo>
                    <a:pt x="741" y="163"/>
                  </a:lnTo>
                  <a:lnTo>
                    <a:pt x="742" y="163"/>
                  </a:lnTo>
                  <a:lnTo>
                    <a:pt x="742" y="163"/>
                  </a:lnTo>
                  <a:lnTo>
                    <a:pt x="742" y="163"/>
                  </a:lnTo>
                  <a:lnTo>
                    <a:pt x="742" y="163"/>
                  </a:lnTo>
                  <a:lnTo>
                    <a:pt x="741" y="163"/>
                  </a:lnTo>
                  <a:close/>
                  <a:moveTo>
                    <a:pt x="207" y="164"/>
                  </a:moveTo>
                  <a:lnTo>
                    <a:pt x="207" y="165"/>
                  </a:lnTo>
                  <a:lnTo>
                    <a:pt x="208" y="165"/>
                  </a:lnTo>
                  <a:lnTo>
                    <a:pt x="208" y="166"/>
                  </a:lnTo>
                  <a:lnTo>
                    <a:pt x="208" y="165"/>
                  </a:lnTo>
                  <a:lnTo>
                    <a:pt x="208" y="166"/>
                  </a:lnTo>
                  <a:lnTo>
                    <a:pt x="207" y="166"/>
                  </a:lnTo>
                  <a:lnTo>
                    <a:pt x="207" y="166"/>
                  </a:lnTo>
                  <a:lnTo>
                    <a:pt x="207" y="166"/>
                  </a:lnTo>
                  <a:lnTo>
                    <a:pt x="206" y="166"/>
                  </a:lnTo>
                  <a:lnTo>
                    <a:pt x="206" y="166"/>
                  </a:lnTo>
                  <a:lnTo>
                    <a:pt x="206" y="166"/>
                  </a:lnTo>
                  <a:lnTo>
                    <a:pt x="205" y="166"/>
                  </a:lnTo>
                  <a:lnTo>
                    <a:pt x="206" y="166"/>
                  </a:lnTo>
                  <a:lnTo>
                    <a:pt x="205" y="166"/>
                  </a:lnTo>
                  <a:lnTo>
                    <a:pt x="205" y="165"/>
                  </a:lnTo>
                  <a:lnTo>
                    <a:pt x="204" y="165"/>
                  </a:lnTo>
                  <a:lnTo>
                    <a:pt x="205" y="164"/>
                  </a:lnTo>
                  <a:lnTo>
                    <a:pt x="205" y="164"/>
                  </a:lnTo>
                  <a:lnTo>
                    <a:pt x="206" y="164"/>
                  </a:lnTo>
                  <a:lnTo>
                    <a:pt x="206" y="163"/>
                  </a:lnTo>
                  <a:lnTo>
                    <a:pt x="206" y="163"/>
                  </a:lnTo>
                  <a:lnTo>
                    <a:pt x="206" y="163"/>
                  </a:lnTo>
                  <a:lnTo>
                    <a:pt x="206" y="163"/>
                  </a:lnTo>
                  <a:lnTo>
                    <a:pt x="206" y="162"/>
                  </a:lnTo>
                  <a:lnTo>
                    <a:pt x="206" y="162"/>
                  </a:lnTo>
                  <a:lnTo>
                    <a:pt x="206" y="163"/>
                  </a:lnTo>
                  <a:lnTo>
                    <a:pt x="206" y="163"/>
                  </a:lnTo>
                  <a:lnTo>
                    <a:pt x="206" y="163"/>
                  </a:lnTo>
                  <a:lnTo>
                    <a:pt x="206" y="163"/>
                  </a:lnTo>
                  <a:lnTo>
                    <a:pt x="207" y="164"/>
                  </a:lnTo>
                  <a:lnTo>
                    <a:pt x="207" y="164"/>
                  </a:lnTo>
                  <a:lnTo>
                    <a:pt x="207" y="164"/>
                  </a:lnTo>
                  <a:close/>
                  <a:moveTo>
                    <a:pt x="733" y="164"/>
                  </a:moveTo>
                  <a:lnTo>
                    <a:pt x="733" y="164"/>
                  </a:lnTo>
                  <a:lnTo>
                    <a:pt x="733" y="164"/>
                  </a:lnTo>
                  <a:lnTo>
                    <a:pt x="733" y="164"/>
                  </a:lnTo>
                  <a:lnTo>
                    <a:pt x="733" y="164"/>
                  </a:lnTo>
                  <a:lnTo>
                    <a:pt x="733" y="164"/>
                  </a:lnTo>
                  <a:lnTo>
                    <a:pt x="733" y="164"/>
                  </a:lnTo>
                  <a:lnTo>
                    <a:pt x="734" y="164"/>
                  </a:lnTo>
                  <a:lnTo>
                    <a:pt x="734" y="163"/>
                  </a:lnTo>
                  <a:lnTo>
                    <a:pt x="734" y="163"/>
                  </a:lnTo>
                  <a:lnTo>
                    <a:pt x="734" y="163"/>
                  </a:lnTo>
                  <a:lnTo>
                    <a:pt x="734" y="163"/>
                  </a:lnTo>
                  <a:lnTo>
                    <a:pt x="735" y="163"/>
                  </a:lnTo>
                  <a:lnTo>
                    <a:pt x="735" y="163"/>
                  </a:lnTo>
                  <a:lnTo>
                    <a:pt x="736" y="163"/>
                  </a:lnTo>
                  <a:lnTo>
                    <a:pt x="736" y="163"/>
                  </a:lnTo>
                  <a:lnTo>
                    <a:pt x="736" y="163"/>
                  </a:lnTo>
                  <a:lnTo>
                    <a:pt x="736" y="162"/>
                  </a:lnTo>
                  <a:lnTo>
                    <a:pt x="736" y="162"/>
                  </a:lnTo>
                  <a:lnTo>
                    <a:pt x="737" y="162"/>
                  </a:lnTo>
                  <a:lnTo>
                    <a:pt x="736" y="162"/>
                  </a:lnTo>
                  <a:lnTo>
                    <a:pt x="736" y="162"/>
                  </a:lnTo>
                  <a:lnTo>
                    <a:pt x="737" y="162"/>
                  </a:lnTo>
                  <a:lnTo>
                    <a:pt x="738" y="162"/>
                  </a:lnTo>
                  <a:lnTo>
                    <a:pt x="738" y="162"/>
                  </a:lnTo>
                  <a:lnTo>
                    <a:pt x="738" y="163"/>
                  </a:lnTo>
                  <a:lnTo>
                    <a:pt x="738" y="163"/>
                  </a:lnTo>
                  <a:lnTo>
                    <a:pt x="738" y="163"/>
                  </a:lnTo>
                  <a:lnTo>
                    <a:pt x="738" y="163"/>
                  </a:lnTo>
                  <a:lnTo>
                    <a:pt x="737" y="163"/>
                  </a:lnTo>
                  <a:lnTo>
                    <a:pt x="737" y="163"/>
                  </a:lnTo>
                  <a:lnTo>
                    <a:pt x="737" y="164"/>
                  </a:lnTo>
                  <a:lnTo>
                    <a:pt x="736" y="164"/>
                  </a:lnTo>
                  <a:lnTo>
                    <a:pt x="736" y="164"/>
                  </a:lnTo>
                  <a:lnTo>
                    <a:pt x="735" y="164"/>
                  </a:lnTo>
                  <a:lnTo>
                    <a:pt x="735" y="164"/>
                  </a:lnTo>
                  <a:lnTo>
                    <a:pt x="735" y="165"/>
                  </a:lnTo>
                  <a:lnTo>
                    <a:pt x="734" y="165"/>
                  </a:lnTo>
                  <a:lnTo>
                    <a:pt x="734" y="166"/>
                  </a:lnTo>
                  <a:lnTo>
                    <a:pt x="734" y="165"/>
                  </a:lnTo>
                  <a:lnTo>
                    <a:pt x="734" y="165"/>
                  </a:lnTo>
                  <a:lnTo>
                    <a:pt x="733" y="165"/>
                  </a:lnTo>
                  <a:lnTo>
                    <a:pt x="734" y="165"/>
                  </a:lnTo>
                  <a:lnTo>
                    <a:pt x="734" y="165"/>
                  </a:lnTo>
                  <a:lnTo>
                    <a:pt x="734" y="166"/>
                  </a:lnTo>
                  <a:lnTo>
                    <a:pt x="734" y="165"/>
                  </a:lnTo>
                  <a:lnTo>
                    <a:pt x="735" y="165"/>
                  </a:lnTo>
                  <a:lnTo>
                    <a:pt x="735" y="165"/>
                  </a:lnTo>
                  <a:lnTo>
                    <a:pt x="735" y="166"/>
                  </a:lnTo>
                  <a:lnTo>
                    <a:pt x="735" y="166"/>
                  </a:lnTo>
                  <a:lnTo>
                    <a:pt x="735" y="167"/>
                  </a:lnTo>
                  <a:lnTo>
                    <a:pt x="734" y="166"/>
                  </a:lnTo>
                  <a:lnTo>
                    <a:pt x="734" y="167"/>
                  </a:lnTo>
                  <a:lnTo>
                    <a:pt x="733" y="167"/>
                  </a:lnTo>
                  <a:lnTo>
                    <a:pt x="732" y="167"/>
                  </a:lnTo>
                  <a:lnTo>
                    <a:pt x="732" y="167"/>
                  </a:lnTo>
                  <a:lnTo>
                    <a:pt x="732" y="166"/>
                  </a:lnTo>
                  <a:lnTo>
                    <a:pt x="732" y="167"/>
                  </a:lnTo>
                  <a:lnTo>
                    <a:pt x="732" y="167"/>
                  </a:lnTo>
                  <a:lnTo>
                    <a:pt x="732" y="167"/>
                  </a:lnTo>
                  <a:lnTo>
                    <a:pt x="732" y="167"/>
                  </a:lnTo>
                  <a:lnTo>
                    <a:pt x="731" y="167"/>
                  </a:lnTo>
                  <a:lnTo>
                    <a:pt x="731" y="167"/>
                  </a:lnTo>
                  <a:lnTo>
                    <a:pt x="731" y="167"/>
                  </a:lnTo>
                  <a:lnTo>
                    <a:pt x="731" y="166"/>
                  </a:lnTo>
                  <a:lnTo>
                    <a:pt x="730" y="166"/>
                  </a:lnTo>
                  <a:lnTo>
                    <a:pt x="730" y="166"/>
                  </a:lnTo>
                  <a:lnTo>
                    <a:pt x="731" y="166"/>
                  </a:lnTo>
                  <a:lnTo>
                    <a:pt x="730" y="166"/>
                  </a:lnTo>
                  <a:lnTo>
                    <a:pt x="730" y="165"/>
                  </a:lnTo>
                  <a:lnTo>
                    <a:pt x="731" y="165"/>
                  </a:lnTo>
                  <a:lnTo>
                    <a:pt x="731" y="166"/>
                  </a:lnTo>
                  <a:lnTo>
                    <a:pt x="731" y="166"/>
                  </a:lnTo>
                  <a:lnTo>
                    <a:pt x="731" y="165"/>
                  </a:lnTo>
                  <a:lnTo>
                    <a:pt x="731" y="164"/>
                  </a:lnTo>
                  <a:lnTo>
                    <a:pt x="732" y="164"/>
                  </a:lnTo>
                  <a:lnTo>
                    <a:pt x="732" y="164"/>
                  </a:lnTo>
                  <a:lnTo>
                    <a:pt x="732" y="164"/>
                  </a:lnTo>
                  <a:lnTo>
                    <a:pt x="733" y="164"/>
                  </a:lnTo>
                  <a:close/>
                  <a:moveTo>
                    <a:pt x="584" y="160"/>
                  </a:moveTo>
                  <a:lnTo>
                    <a:pt x="584" y="160"/>
                  </a:lnTo>
                  <a:lnTo>
                    <a:pt x="584" y="160"/>
                  </a:lnTo>
                  <a:lnTo>
                    <a:pt x="584" y="160"/>
                  </a:lnTo>
                  <a:lnTo>
                    <a:pt x="584" y="160"/>
                  </a:lnTo>
                  <a:close/>
                  <a:moveTo>
                    <a:pt x="742" y="160"/>
                  </a:moveTo>
                  <a:lnTo>
                    <a:pt x="742" y="160"/>
                  </a:lnTo>
                  <a:lnTo>
                    <a:pt x="742" y="160"/>
                  </a:lnTo>
                  <a:lnTo>
                    <a:pt x="742" y="160"/>
                  </a:lnTo>
                  <a:lnTo>
                    <a:pt x="743" y="160"/>
                  </a:lnTo>
                  <a:lnTo>
                    <a:pt x="742" y="160"/>
                  </a:lnTo>
                  <a:lnTo>
                    <a:pt x="743" y="160"/>
                  </a:lnTo>
                  <a:lnTo>
                    <a:pt x="743" y="159"/>
                  </a:lnTo>
                  <a:lnTo>
                    <a:pt x="743" y="159"/>
                  </a:lnTo>
                  <a:lnTo>
                    <a:pt x="743" y="159"/>
                  </a:lnTo>
                  <a:lnTo>
                    <a:pt x="744" y="159"/>
                  </a:lnTo>
                  <a:lnTo>
                    <a:pt x="744" y="159"/>
                  </a:lnTo>
                  <a:lnTo>
                    <a:pt x="744" y="159"/>
                  </a:lnTo>
                  <a:lnTo>
                    <a:pt x="744" y="159"/>
                  </a:lnTo>
                  <a:lnTo>
                    <a:pt x="745" y="159"/>
                  </a:lnTo>
                  <a:lnTo>
                    <a:pt x="745" y="158"/>
                  </a:lnTo>
                  <a:lnTo>
                    <a:pt x="745" y="159"/>
                  </a:lnTo>
                  <a:lnTo>
                    <a:pt x="744" y="159"/>
                  </a:lnTo>
                  <a:lnTo>
                    <a:pt x="744" y="160"/>
                  </a:lnTo>
                  <a:lnTo>
                    <a:pt x="745" y="160"/>
                  </a:lnTo>
                  <a:lnTo>
                    <a:pt x="745" y="160"/>
                  </a:lnTo>
                  <a:lnTo>
                    <a:pt x="744" y="160"/>
                  </a:lnTo>
                  <a:lnTo>
                    <a:pt x="744" y="160"/>
                  </a:lnTo>
                  <a:lnTo>
                    <a:pt x="743" y="160"/>
                  </a:lnTo>
                  <a:lnTo>
                    <a:pt x="743" y="161"/>
                  </a:lnTo>
                  <a:lnTo>
                    <a:pt x="743" y="161"/>
                  </a:lnTo>
                  <a:lnTo>
                    <a:pt x="742" y="161"/>
                  </a:lnTo>
                  <a:lnTo>
                    <a:pt x="742" y="162"/>
                  </a:lnTo>
                  <a:lnTo>
                    <a:pt x="743" y="162"/>
                  </a:lnTo>
                  <a:lnTo>
                    <a:pt x="743" y="162"/>
                  </a:lnTo>
                  <a:lnTo>
                    <a:pt x="742" y="162"/>
                  </a:lnTo>
                  <a:lnTo>
                    <a:pt x="742" y="162"/>
                  </a:lnTo>
                  <a:lnTo>
                    <a:pt x="742" y="162"/>
                  </a:lnTo>
                  <a:lnTo>
                    <a:pt x="742" y="163"/>
                  </a:lnTo>
                  <a:lnTo>
                    <a:pt x="742" y="163"/>
                  </a:lnTo>
                  <a:lnTo>
                    <a:pt x="741" y="163"/>
                  </a:lnTo>
                  <a:lnTo>
                    <a:pt x="740" y="163"/>
                  </a:lnTo>
                  <a:lnTo>
                    <a:pt x="740" y="163"/>
                  </a:lnTo>
                  <a:lnTo>
                    <a:pt x="740" y="163"/>
                  </a:lnTo>
                  <a:lnTo>
                    <a:pt x="739" y="163"/>
                  </a:lnTo>
                  <a:lnTo>
                    <a:pt x="739" y="163"/>
                  </a:lnTo>
                  <a:lnTo>
                    <a:pt x="738" y="164"/>
                  </a:lnTo>
                  <a:lnTo>
                    <a:pt x="738" y="164"/>
                  </a:lnTo>
                  <a:lnTo>
                    <a:pt x="738" y="164"/>
                  </a:lnTo>
                  <a:lnTo>
                    <a:pt x="738" y="164"/>
                  </a:lnTo>
                  <a:lnTo>
                    <a:pt x="738" y="164"/>
                  </a:lnTo>
                  <a:lnTo>
                    <a:pt x="737" y="164"/>
                  </a:lnTo>
                  <a:lnTo>
                    <a:pt x="737" y="164"/>
                  </a:lnTo>
                  <a:lnTo>
                    <a:pt x="737" y="163"/>
                  </a:lnTo>
                  <a:lnTo>
                    <a:pt x="738" y="163"/>
                  </a:lnTo>
                  <a:lnTo>
                    <a:pt x="738" y="163"/>
                  </a:lnTo>
                  <a:lnTo>
                    <a:pt x="738" y="163"/>
                  </a:lnTo>
                  <a:lnTo>
                    <a:pt x="738" y="163"/>
                  </a:lnTo>
                  <a:lnTo>
                    <a:pt x="738" y="163"/>
                  </a:lnTo>
                  <a:lnTo>
                    <a:pt x="739" y="162"/>
                  </a:lnTo>
                  <a:lnTo>
                    <a:pt x="738" y="162"/>
                  </a:lnTo>
                  <a:lnTo>
                    <a:pt x="738" y="162"/>
                  </a:lnTo>
                  <a:lnTo>
                    <a:pt x="739" y="162"/>
                  </a:lnTo>
                  <a:lnTo>
                    <a:pt x="738" y="162"/>
                  </a:lnTo>
                  <a:lnTo>
                    <a:pt x="738" y="161"/>
                  </a:lnTo>
                  <a:lnTo>
                    <a:pt x="738" y="162"/>
                  </a:lnTo>
                  <a:lnTo>
                    <a:pt x="738" y="161"/>
                  </a:lnTo>
                  <a:lnTo>
                    <a:pt x="739" y="161"/>
                  </a:lnTo>
                  <a:lnTo>
                    <a:pt x="739" y="160"/>
                  </a:lnTo>
                  <a:lnTo>
                    <a:pt x="739" y="160"/>
                  </a:lnTo>
                  <a:lnTo>
                    <a:pt x="740" y="160"/>
                  </a:lnTo>
                  <a:lnTo>
                    <a:pt x="740" y="160"/>
                  </a:lnTo>
                  <a:lnTo>
                    <a:pt x="740" y="159"/>
                  </a:lnTo>
                  <a:lnTo>
                    <a:pt x="740" y="160"/>
                  </a:lnTo>
                  <a:lnTo>
                    <a:pt x="740" y="159"/>
                  </a:lnTo>
                  <a:lnTo>
                    <a:pt x="740" y="159"/>
                  </a:lnTo>
                  <a:lnTo>
                    <a:pt x="741" y="159"/>
                  </a:lnTo>
                  <a:lnTo>
                    <a:pt x="742" y="160"/>
                  </a:lnTo>
                  <a:lnTo>
                    <a:pt x="742" y="160"/>
                  </a:lnTo>
                  <a:lnTo>
                    <a:pt x="742" y="160"/>
                  </a:lnTo>
                  <a:close/>
                  <a:moveTo>
                    <a:pt x="750" y="157"/>
                  </a:moveTo>
                  <a:lnTo>
                    <a:pt x="750" y="157"/>
                  </a:lnTo>
                  <a:lnTo>
                    <a:pt x="750" y="157"/>
                  </a:lnTo>
                  <a:lnTo>
                    <a:pt x="750" y="158"/>
                  </a:lnTo>
                  <a:lnTo>
                    <a:pt x="750" y="157"/>
                  </a:lnTo>
                  <a:lnTo>
                    <a:pt x="750" y="157"/>
                  </a:lnTo>
                  <a:lnTo>
                    <a:pt x="750" y="157"/>
                  </a:lnTo>
                  <a:lnTo>
                    <a:pt x="750" y="157"/>
                  </a:lnTo>
                  <a:lnTo>
                    <a:pt x="750" y="157"/>
                  </a:lnTo>
                  <a:lnTo>
                    <a:pt x="750" y="157"/>
                  </a:lnTo>
                  <a:lnTo>
                    <a:pt x="750" y="158"/>
                  </a:lnTo>
                  <a:lnTo>
                    <a:pt x="750" y="158"/>
                  </a:lnTo>
                  <a:lnTo>
                    <a:pt x="750" y="159"/>
                  </a:lnTo>
                  <a:lnTo>
                    <a:pt x="750" y="159"/>
                  </a:lnTo>
                  <a:lnTo>
                    <a:pt x="750" y="159"/>
                  </a:lnTo>
                  <a:lnTo>
                    <a:pt x="750" y="160"/>
                  </a:lnTo>
                  <a:lnTo>
                    <a:pt x="749" y="160"/>
                  </a:lnTo>
                  <a:lnTo>
                    <a:pt x="749" y="160"/>
                  </a:lnTo>
                  <a:lnTo>
                    <a:pt x="749" y="160"/>
                  </a:lnTo>
                  <a:lnTo>
                    <a:pt x="748" y="160"/>
                  </a:lnTo>
                  <a:lnTo>
                    <a:pt x="747" y="160"/>
                  </a:lnTo>
                  <a:lnTo>
                    <a:pt x="747" y="160"/>
                  </a:lnTo>
                  <a:lnTo>
                    <a:pt x="747" y="161"/>
                  </a:lnTo>
                  <a:lnTo>
                    <a:pt x="746" y="162"/>
                  </a:lnTo>
                  <a:lnTo>
                    <a:pt x="746" y="162"/>
                  </a:lnTo>
                  <a:lnTo>
                    <a:pt x="746" y="161"/>
                  </a:lnTo>
                  <a:lnTo>
                    <a:pt x="745" y="161"/>
                  </a:lnTo>
                  <a:lnTo>
                    <a:pt x="746" y="161"/>
                  </a:lnTo>
                  <a:lnTo>
                    <a:pt x="746" y="162"/>
                  </a:lnTo>
                  <a:lnTo>
                    <a:pt x="746" y="162"/>
                  </a:lnTo>
                  <a:lnTo>
                    <a:pt x="747" y="161"/>
                  </a:lnTo>
                  <a:lnTo>
                    <a:pt x="747" y="160"/>
                  </a:lnTo>
                  <a:lnTo>
                    <a:pt x="747" y="160"/>
                  </a:lnTo>
                  <a:lnTo>
                    <a:pt x="748" y="160"/>
                  </a:lnTo>
                  <a:lnTo>
                    <a:pt x="749" y="160"/>
                  </a:lnTo>
                  <a:lnTo>
                    <a:pt x="749" y="160"/>
                  </a:lnTo>
                  <a:lnTo>
                    <a:pt x="749" y="160"/>
                  </a:lnTo>
                  <a:lnTo>
                    <a:pt x="750" y="160"/>
                  </a:lnTo>
                  <a:lnTo>
                    <a:pt x="750" y="160"/>
                  </a:lnTo>
                  <a:lnTo>
                    <a:pt x="749" y="160"/>
                  </a:lnTo>
                  <a:lnTo>
                    <a:pt x="750" y="160"/>
                  </a:lnTo>
                  <a:lnTo>
                    <a:pt x="750" y="161"/>
                  </a:lnTo>
                  <a:lnTo>
                    <a:pt x="749" y="161"/>
                  </a:lnTo>
                  <a:lnTo>
                    <a:pt x="749" y="161"/>
                  </a:lnTo>
                  <a:lnTo>
                    <a:pt x="749" y="161"/>
                  </a:lnTo>
                  <a:lnTo>
                    <a:pt x="749" y="161"/>
                  </a:lnTo>
                  <a:lnTo>
                    <a:pt x="749" y="162"/>
                  </a:lnTo>
                  <a:lnTo>
                    <a:pt x="749" y="162"/>
                  </a:lnTo>
                  <a:lnTo>
                    <a:pt x="749" y="162"/>
                  </a:lnTo>
                  <a:lnTo>
                    <a:pt x="748" y="162"/>
                  </a:lnTo>
                  <a:lnTo>
                    <a:pt x="747" y="162"/>
                  </a:lnTo>
                  <a:lnTo>
                    <a:pt x="747" y="162"/>
                  </a:lnTo>
                  <a:lnTo>
                    <a:pt x="747" y="162"/>
                  </a:lnTo>
                  <a:lnTo>
                    <a:pt x="747" y="163"/>
                  </a:lnTo>
                  <a:lnTo>
                    <a:pt x="746" y="163"/>
                  </a:lnTo>
                  <a:lnTo>
                    <a:pt x="747" y="163"/>
                  </a:lnTo>
                  <a:lnTo>
                    <a:pt x="746" y="163"/>
                  </a:lnTo>
                  <a:lnTo>
                    <a:pt x="746" y="163"/>
                  </a:lnTo>
                  <a:lnTo>
                    <a:pt x="745" y="163"/>
                  </a:lnTo>
                  <a:lnTo>
                    <a:pt x="745" y="163"/>
                  </a:lnTo>
                  <a:lnTo>
                    <a:pt x="745" y="163"/>
                  </a:lnTo>
                  <a:lnTo>
                    <a:pt x="744" y="163"/>
                  </a:lnTo>
                  <a:lnTo>
                    <a:pt x="744" y="163"/>
                  </a:lnTo>
                  <a:lnTo>
                    <a:pt x="743" y="163"/>
                  </a:lnTo>
                  <a:lnTo>
                    <a:pt x="743" y="163"/>
                  </a:lnTo>
                  <a:lnTo>
                    <a:pt x="743" y="162"/>
                  </a:lnTo>
                  <a:lnTo>
                    <a:pt x="743" y="162"/>
                  </a:lnTo>
                  <a:lnTo>
                    <a:pt x="744" y="163"/>
                  </a:lnTo>
                  <a:lnTo>
                    <a:pt x="744" y="162"/>
                  </a:lnTo>
                  <a:lnTo>
                    <a:pt x="743" y="162"/>
                  </a:lnTo>
                  <a:lnTo>
                    <a:pt x="743" y="162"/>
                  </a:lnTo>
                  <a:lnTo>
                    <a:pt x="743" y="163"/>
                  </a:lnTo>
                  <a:lnTo>
                    <a:pt x="742" y="163"/>
                  </a:lnTo>
                  <a:lnTo>
                    <a:pt x="742" y="162"/>
                  </a:lnTo>
                  <a:lnTo>
                    <a:pt x="743" y="162"/>
                  </a:lnTo>
                  <a:lnTo>
                    <a:pt x="743" y="162"/>
                  </a:lnTo>
                  <a:lnTo>
                    <a:pt x="742" y="162"/>
                  </a:lnTo>
                  <a:lnTo>
                    <a:pt x="742" y="161"/>
                  </a:lnTo>
                  <a:lnTo>
                    <a:pt x="743" y="161"/>
                  </a:lnTo>
                  <a:lnTo>
                    <a:pt x="743" y="161"/>
                  </a:lnTo>
                  <a:lnTo>
                    <a:pt x="743" y="160"/>
                  </a:lnTo>
                  <a:lnTo>
                    <a:pt x="744" y="160"/>
                  </a:lnTo>
                  <a:lnTo>
                    <a:pt x="744" y="160"/>
                  </a:lnTo>
                  <a:lnTo>
                    <a:pt x="744" y="161"/>
                  </a:lnTo>
                  <a:lnTo>
                    <a:pt x="744" y="160"/>
                  </a:lnTo>
                  <a:lnTo>
                    <a:pt x="744" y="160"/>
                  </a:lnTo>
                  <a:lnTo>
                    <a:pt x="744" y="160"/>
                  </a:lnTo>
                  <a:lnTo>
                    <a:pt x="745" y="160"/>
                  </a:lnTo>
                  <a:lnTo>
                    <a:pt x="745" y="160"/>
                  </a:lnTo>
                  <a:lnTo>
                    <a:pt x="745" y="159"/>
                  </a:lnTo>
                  <a:lnTo>
                    <a:pt x="744" y="159"/>
                  </a:lnTo>
                  <a:lnTo>
                    <a:pt x="745" y="159"/>
                  </a:lnTo>
                  <a:lnTo>
                    <a:pt x="745" y="159"/>
                  </a:lnTo>
                  <a:lnTo>
                    <a:pt x="746" y="158"/>
                  </a:lnTo>
                  <a:lnTo>
                    <a:pt x="746" y="158"/>
                  </a:lnTo>
                  <a:lnTo>
                    <a:pt x="746" y="158"/>
                  </a:lnTo>
                  <a:lnTo>
                    <a:pt x="746" y="158"/>
                  </a:lnTo>
                  <a:lnTo>
                    <a:pt x="747" y="158"/>
                  </a:lnTo>
                  <a:lnTo>
                    <a:pt x="747" y="157"/>
                  </a:lnTo>
                  <a:lnTo>
                    <a:pt x="748" y="157"/>
                  </a:lnTo>
                  <a:lnTo>
                    <a:pt x="749" y="157"/>
                  </a:lnTo>
                  <a:lnTo>
                    <a:pt x="749" y="158"/>
                  </a:lnTo>
                  <a:lnTo>
                    <a:pt x="749" y="157"/>
                  </a:lnTo>
                  <a:lnTo>
                    <a:pt x="749" y="157"/>
                  </a:lnTo>
                  <a:lnTo>
                    <a:pt x="749" y="157"/>
                  </a:lnTo>
                  <a:lnTo>
                    <a:pt x="749" y="157"/>
                  </a:lnTo>
                  <a:lnTo>
                    <a:pt x="749" y="157"/>
                  </a:lnTo>
                  <a:lnTo>
                    <a:pt x="750" y="157"/>
                  </a:lnTo>
                  <a:lnTo>
                    <a:pt x="750" y="156"/>
                  </a:lnTo>
                  <a:lnTo>
                    <a:pt x="751" y="156"/>
                  </a:lnTo>
                  <a:lnTo>
                    <a:pt x="751" y="156"/>
                  </a:lnTo>
                  <a:lnTo>
                    <a:pt x="751" y="156"/>
                  </a:lnTo>
                  <a:lnTo>
                    <a:pt x="751" y="156"/>
                  </a:lnTo>
                  <a:lnTo>
                    <a:pt x="751" y="157"/>
                  </a:lnTo>
                  <a:lnTo>
                    <a:pt x="750" y="157"/>
                  </a:lnTo>
                  <a:lnTo>
                    <a:pt x="750" y="157"/>
                  </a:lnTo>
                  <a:lnTo>
                    <a:pt x="750" y="157"/>
                  </a:lnTo>
                  <a:close/>
                  <a:moveTo>
                    <a:pt x="751" y="156"/>
                  </a:moveTo>
                  <a:lnTo>
                    <a:pt x="752" y="156"/>
                  </a:lnTo>
                  <a:lnTo>
                    <a:pt x="751" y="156"/>
                  </a:lnTo>
                  <a:lnTo>
                    <a:pt x="751" y="156"/>
                  </a:lnTo>
                  <a:lnTo>
                    <a:pt x="751" y="156"/>
                  </a:lnTo>
                  <a:lnTo>
                    <a:pt x="751" y="156"/>
                  </a:lnTo>
                  <a:lnTo>
                    <a:pt x="751" y="156"/>
                  </a:lnTo>
                  <a:lnTo>
                    <a:pt x="751" y="156"/>
                  </a:lnTo>
                  <a:lnTo>
                    <a:pt x="751" y="155"/>
                  </a:lnTo>
                  <a:lnTo>
                    <a:pt x="752" y="155"/>
                  </a:lnTo>
                  <a:lnTo>
                    <a:pt x="751" y="155"/>
                  </a:lnTo>
                  <a:lnTo>
                    <a:pt x="752" y="155"/>
                  </a:lnTo>
                  <a:lnTo>
                    <a:pt x="751" y="155"/>
                  </a:lnTo>
                  <a:lnTo>
                    <a:pt x="752" y="155"/>
                  </a:lnTo>
                  <a:lnTo>
                    <a:pt x="753" y="155"/>
                  </a:lnTo>
                  <a:lnTo>
                    <a:pt x="752" y="155"/>
                  </a:lnTo>
                  <a:lnTo>
                    <a:pt x="753" y="155"/>
                  </a:lnTo>
                  <a:lnTo>
                    <a:pt x="752" y="155"/>
                  </a:lnTo>
                  <a:lnTo>
                    <a:pt x="752" y="156"/>
                  </a:lnTo>
                  <a:lnTo>
                    <a:pt x="752" y="155"/>
                  </a:lnTo>
                  <a:lnTo>
                    <a:pt x="752" y="156"/>
                  </a:lnTo>
                  <a:lnTo>
                    <a:pt x="753" y="155"/>
                  </a:lnTo>
                  <a:lnTo>
                    <a:pt x="753" y="156"/>
                  </a:lnTo>
                  <a:lnTo>
                    <a:pt x="753" y="156"/>
                  </a:lnTo>
                  <a:lnTo>
                    <a:pt x="753" y="156"/>
                  </a:lnTo>
                  <a:lnTo>
                    <a:pt x="752" y="156"/>
                  </a:lnTo>
                  <a:lnTo>
                    <a:pt x="751" y="156"/>
                  </a:lnTo>
                  <a:close/>
                  <a:moveTo>
                    <a:pt x="623" y="155"/>
                  </a:moveTo>
                  <a:lnTo>
                    <a:pt x="623" y="155"/>
                  </a:lnTo>
                  <a:lnTo>
                    <a:pt x="624" y="155"/>
                  </a:lnTo>
                  <a:lnTo>
                    <a:pt x="623" y="155"/>
                  </a:lnTo>
                  <a:lnTo>
                    <a:pt x="623" y="155"/>
                  </a:lnTo>
                  <a:lnTo>
                    <a:pt x="623" y="155"/>
                  </a:lnTo>
                  <a:lnTo>
                    <a:pt x="623" y="155"/>
                  </a:lnTo>
                  <a:close/>
                  <a:moveTo>
                    <a:pt x="753" y="155"/>
                  </a:moveTo>
                  <a:lnTo>
                    <a:pt x="754" y="155"/>
                  </a:lnTo>
                  <a:lnTo>
                    <a:pt x="754" y="155"/>
                  </a:lnTo>
                  <a:lnTo>
                    <a:pt x="754" y="155"/>
                  </a:lnTo>
                  <a:lnTo>
                    <a:pt x="753" y="155"/>
                  </a:lnTo>
                  <a:lnTo>
                    <a:pt x="753" y="155"/>
                  </a:lnTo>
                  <a:lnTo>
                    <a:pt x="753" y="155"/>
                  </a:lnTo>
                  <a:lnTo>
                    <a:pt x="753" y="155"/>
                  </a:lnTo>
                  <a:lnTo>
                    <a:pt x="753" y="155"/>
                  </a:lnTo>
                  <a:close/>
                  <a:moveTo>
                    <a:pt x="750" y="154"/>
                  </a:moveTo>
                  <a:lnTo>
                    <a:pt x="750" y="154"/>
                  </a:lnTo>
                  <a:lnTo>
                    <a:pt x="750" y="154"/>
                  </a:lnTo>
                  <a:close/>
                  <a:moveTo>
                    <a:pt x="743" y="157"/>
                  </a:moveTo>
                  <a:lnTo>
                    <a:pt x="743" y="158"/>
                  </a:lnTo>
                  <a:lnTo>
                    <a:pt x="743" y="157"/>
                  </a:lnTo>
                  <a:lnTo>
                    <a:pt x="743" y="157"/>
                  </a:lnTo>
                  <a:lnTo>
                    <a:pt x="743" y="157"/>
                  </a:lnTo>
                  <a:lnTo>
                    <a:pt x="743" y="157"/>
                  </a:lnTo>
                  <a:lnTo>
                    <a:pt x="744" y="157"/>
                  </a:lnTo>
                  <a:lnTo>
                    <a:pt x="743" y="157"/>
                  </a:lnTo>
                  <a:lnTo>
                    <a:pt x="743" y="157"/>
                  </a:lnTo>
                  <a:lnTo>
                    <a:pt x="743" y="157"/>
                  </a:lnTo>
                  <a:lnTo>
                    <a:pt x="743" y="157"/>
                  </a:lnTo>
                  <a:lnTo>
                    <a:pt x="743" y="158"/>
                  </a:lnTo>
                  <a:lnTo>
                    <a:pt x="743" y="157"/>
                  </a:lnTo>
                  <a:lnTo>
                    <a:pt x="742" y="157"/>
                  </a:lnTo>
                  <a:lnTo>
                    <a:pt x="742" y="158"/>
                  </a:lnTo>
                  <a:lnTo>
                    <a:pt x="742" y="158"/>
                  </a:lnTo>
                  <a:lnTo>
                    <a:pt x="741" y="158"/>
                  </a:lnTo>
                  <a:lnTo>
                    <a:pt x="741" y="157"/>
                  </a:lnTo>
                  <a:lnTo>
                    <a:pt x="742" y="157"/>
                  </a:lnTo>
                  <a:lnTo>
                    <a:pt x="742" y="157"/>
                  </a:lnTo>
                  <a:lnTo>
                    <a:pt x="742" y="157"/>
                  </a:lnTo>
                  <a:lnTo>
                    <a:pt x="742" y="157"/>
                  </a:lnTo>
                  <a:lnTo>
                    <a:pt x="743" y="157"/>
                  </a:lnTo>
                  <a:lnTo>
                    <a:pt x="743" y="156"/>
                  </a:lnTo>
                  <a:lnTo>
                    <a:pt x="744" y="156"/>
                  </a:lnTo>
                  <a:lnTo>
                    <a:pt x="744" y="157"/>
                  </a:lnTo>
                  <a:lnTo>
                    <a:pt x="744" y="157"/>
                  </a:lnTo>
                  <a:lnTo>
                    <a:pt x="744" y="157"/>
                  </a:lnTo>
                  <a:lnTo>
                    <a:pt x="744" y="157"/>
                  </a:lnTo>
                  <a:lnTo>
                    <a:pt x="744" y="157"/>
                  </a:lnTo>
                  <a:lnTo>
                    <a:pt x="744" y="156"/>
                  </a:lnTo>
                  <a:lnTo>
                    <a:pt x="744" y="156"/>
                  </a:lnTo>
                  <a:lnTo>
                    <a:pt x="745" y="156"/>
                  </a:lnTo>
                  <a:lnTo>
                    <a:pt x="745" y="156"/>
                  </a:lnTo>
                  <a:lnTo>
                    <a:pt x="746" y="156"/>
                  </a:lnTo>
                  <a:lnTo>
                    <a:pt x="746" y="155"/>
                  </a:lnTo>
                  <a:lnTo>
                    <a:pt x="746" y="155"/>
                  </a:lnTo>
                  <a:lnTo>
                    <a:pt x="746" y="155"/>
                  </a:lnTo>
                  <a:lnTo>
                    <a:pt x="746" y="154"/>
                  </a:lnTo>
                  <a:lnTo>
                    <a:pt x="747" y="154"/>
                  </a:lnTo>
                  <a:lnTo>
                    <a:pt x="747" y="154"/>
                  </a:lnTo>
                  <a:lnTo>
                    <a:pt x="747" y="154"/>
                  </a:lnTo>
                  <a:lnTo>
                    <a:pt x="747" y="154"/>
                  </a:lnTo>
                  <a:lnTo>
                    <a:pt x="748" y="154"/>
                  </a:lnTo>
                  <a:lnTo>
                    <a:pt x="749" y="154"/>
                  </a:lnTo>
                  <a:lnTo>
                    <a:pt x="748" y="154"/>
                  </a:lnTo>
                  <a:lnTo>
                    <a:pt x="749" y="154"/>
                  </a:lnTo>
                  <a:lnTo>
                    <a:pt x="748" y="154"/>
                  </a:lnTo>
                  <a:lnTo>
                    <a:pt x="748" y="155"/>
                  </a:lnTo>
                  <a:lnTo>
                    <a:pt x="749" y="154"/>
                  </a:lnTo>
                  <a:lnTo>
                    <a:pt x="749" y="154"/>
                  </a:lnTo>
                  <a:lnTo>
                    <a:pt x="750" y="154"/>
                  </a:lnTo>
                  <a:lnTo>
                    <a:pt x="749" y="154"/>
                  </a:lnTo>
                  <a:lnTo>
                    <a:pt x="750" y="154"/>
                  </a:lnTo>
                  <a:lnTo>
                    <a:pt x="749" y="154"/>
                  </a:lnTo>
                  <a:lnTo>
                    <a:pt x="749" y="155"/>
                  </a:lnTo>
                  <a:lnTo>
                    <a:pt x="749" y="155"/>
                  </a:lnTo>
                  <a:lnTo>
                    <a:pt x="749" y="156"/>
                  </a:lnTo>
                  <a:lnTo>
                    <a:pt x="748" y="156"/>
                  </a:lnTo>
                  <a:lnTo>
                    <a:pt x="748" y="156"/>
                  </a:lnTo>
                  <a:lnTo>
                    <a:pt x="748" y="156"/>
                  </a:lnTo>
                  <a:lnTo>
                    <a:pt x="749" y="156"/>
                  </a:lnTo>
                  <a:lnTo>
                    <a:pt x="749" y="156"/>
                  </a:lnTo>
                  <a:lnTo>
                    <a:pt x="749" y="156"/>
                  </a:lnTo>
                  <a:lnTo>
                    <a:pt x="749" y="156"/>
                  </a:lnTo>
                  <a:lnTo>
                    <a:pt x="749" y="156"/>
                  </a:lnTo>
                  <a:lnTo>
                    <a:pt x="749" y="156"/>
                  </a:lnTo>
                  <a:lnTo>
                    <a:pt x="749" y="157"/>
                  </a:lnTo>
                  <a:lnTo>
                    <a:pt x="748" y="157"/>
                  </a:lnTo>
                  <a:lnTo>
                    <a:pt x="747" y="157"/>
                  </a:lnTo>
                  <a:lnTo>
                    <a:pt x="747" y="158"/>
                  </a:lnTo>
                  <a:lnTo>
                    <a:pt x="746" y="158"/>
                  </a:lnTo>
                  <a:lnTo>
                    <a:pt x="746" y="158"/>
                  </a:lnTo>
                  <a:lnTo>
                    <a:pt x="745" y="158"/>
                  </a:lnTo>
                  <a:lnTo>
                    <a:pt x="745" y="159"/>
                  </a:lnTo>
                  <a:lnTo>
                    <a:pt x="744" y="159"/>
                  </a:lnTo>
                  <a:lnTo>
                    <a:pt x="744" y="158"/>
                  </a:lnTo>
                  <a:lnTo>
                    <a:pt x="745" y="158"/>
                  </a:lnTo>
                  <a:lnTo>
                    <a:pt x="744" y="158"/>
                  </a:lnTo>
                  <a:lnTo>
                    <a:pt x="744" y="159"/>
                  </a:lnTo>
                  <a:lnTo>
                    <a:pt x="744" y="158"/>
                  </a:lnTo>
                  <a:lnTo>
                    <a:pt x="744" y="159"/>
                  </a:lnTo>
                  <a:lnTo>
                    <a:pt x="744" y="159"/>
                  </a:lnTo>
                  <a:lnTo>
                    <a:pt x="744" y="159"/>
                  </a:lnTo>
                  <a:lnTo>
                    <a:pt x="744" y="159"/>
                  </a:lnTo>
                  <a:lnTo>
                    <a:pt x="744" y="159"/>
                  </a:lnTo>
                  <a:lnTo>
                    <a:pt x="744" y="159"/>
                  </a:lnTo>
                  <a:lnTo>
                    <a:pt x="744" y="159"/>
                  </a:lnTo>
                  <a:lnTo>
                    <a:pt x="744" y="159"/>
                  </a:lnTo>
                  <a:lnTo>
                    <a:pt x="743" y="159"/>
                  </a:lnTo>
                  <a:lnTo>
                    <a:pt x="743" y="159"/>
                  </a:lnTo>
                  <a:lnTo>
                    <a:pt x="743" y="159"/>
                  </a:lnTo>
                  <a:lnTo>
                    <a:pt x="743" y="160"/>
                  </a:lnTo>
                  <a:lnTo>
                    <a:pt x="742" y="160"/>
                  </a:lnTo>
                  <a:lnTo>
                    <a:pt x="742" y="160"/>
                  </a:lnTo>
                  <a:lnTo>
                    <a:pt x="741" y="159"/>
                  </a:lnTo>
                  <a:lnTo>
                    <a:pt x="740" y="159"/>
                  </a:lnTo>
                  <a:lnTo>
                    <a:pt x="740" y="159"/>
                  </a:lnTo>
                  <a:lnTo>
                    <a:pt x="741" y="159"/>
                  </a:lnTo>
                  <a:lnTo>
                    <a:pt x="742" y="159"/>
                  </a:lnTo>
                  <a:lnTo>
                    <a:pt x="742" y="158"/>
                  </a:lnTo>
                  <a:lnTo>
                    <a:pt x="742" y="158"/>
                  </a:lnTo>
                  <a:lnTo>
                    <a:pt x="742" y="157"/>
                  </a:lnTo>
                  <a:lnTo>
                    <a:pt x="743" y="157"/>
                  </a:lnTo>
                  <a:close/>
                  <a:moveTo>
                    <a:pt x="643" y="154"/>
                  </a:moveTo>
                  <a:lnTo>
                    <a:pt x="643" y="154"/>
                  </a:lnTo>
                  <a:lnTo>
                    <a:pt x="643" y="154"/>
                  </a:lnTo>
                  <a:lnTo>
                    <a:pt x="643" y="153"/>
                  </a:lnTo>
                  <a:lnTo>
                    <a:pt x="642" y="153"/>
                  </a:lnTo>
                  <a:lnTo>
                    <a:pt x="642" y="153"/>
                  </a:lnTo>
                  <a:lnTo>
                    <a:pt x="642" y="153"/>
                  </a:lnTo>
                  <a:lnTo>
                    <a:pt x="642" y="153"/>
                  </a:lnTo>
                  <a:lnTo>
                    <a:pt x="643" y="153"/>
                  </a:lnTo>
                  <a:lnTo>
                    <a:pt x="642" y="153"/>
                  </a:lnTo>
                  <a:lnTo>
                    <a:pt x="643" y="153"/>
                  </a:lnTo>
                  <a:lnTo>
                    <a:pt x="643" y="153"/>
                  </a:lnTo>
                  <a:lnTo>
                    <a:pt x="644" y="153"/>
                  </a:lnTo>
                  <a:lnTo>
                    <a:pt x="645" y="153"/>
                  </a:lnTo>
                  <a:lnTo>
                    <a:pt x="645" y="152"/>
                  </a:lnTo>
                  <a:lnTo>
                    <a:pt x="646" y="152"/>
                  </a:lnTo>
                  <a:lnTo>
                    <a:pt x="647" y="152"/>
                  </a:lnTo>
                  <a:lnTo>
                    <a:pt x="647" y="152"/>
                  </a:lnTo>
                  <a:lnTo>
                    <a:pt x="647" y="152"/>
                  </a:lnTo>
                  <a:lnTo>
                    <a:pt x="647" y="152"/>
                  </a:lnTo>
                  <a:lnTo>
                    <a:pt x="647" y="153"/>
                  </a:lnTo>
                  <a:lnTo>
                    <a:pt x="648" y="153"/>
                  </a:lnTo>
                  <a:lnTo>
                    <a:pt x="648" y="152"/>
                  </a:lnTo>
                  <a:lnTo>
                    <a:pt x="648" y="153"/>
                  </a:lnTo>
                  <a:lnTo>
                    <a:pt x="649" y="153"/>
                  </a:lnTo>
                  <a:lnTo>
                    <a:pt x="649" y="153"/>
                  </a:lnTo>
                  <a:lnTo>
                    <a:pt x="649" y="153"/>
                  </a:lnTo>
                  <a:lnTo>
                    <a:pt x="649" y="154"/>
                  </a:lnTo>
                  <a:lnTo>
                    <a:pt x="649" y="155"/>
                  </a:lnTo>
                  <a:lnTo>
                    <a:pt x="648" y="155"/>
                  </a:lnTo>
                  <a:lnTo>
                    <a:pt x="648" y="155"/>
                  </a:lnTo>
                  <a:lnTo>
                    <a:pt x="647" y="155"/>
                  </a:lnTo>
                  <a:lnTo>
                    <a:pt x="647" y="155"/>
                  </a:lnTo>
                  <a:lnTo>
                    <a:pt x="646" y="155"/>
                  </a:lnTo>
                  <a:lnTo>
                    <a:pt x="646" y="155"/>
                  </a:lnTo>
                  <a:lnTo>
                    <a:pt x="646" y="155"/>
                  </a:lnTo>
                  <a:lnTo>
                    <a:pt x="645" y="155"/>
                  </a:lnTo>
                  <a:lnTo>
                    <a:pt x="645" y="154"/>
                  </a:lnTo>
                  <a:lnTo>
                    <a:pt x="645" y="155"/>
                  </a:lnTo>
                  <a:lnTo>
                    <a:pt x="645" y="154"/>
                  </a:lnTo>
                  <a:lnTo>
                    <a:pt x="645" y="155"/>
                  </a:lnTo>
                  <a:lnTo>
                    <a:pt x="644" y="154"/>
                  </a:lnTo>
                  <a:lnTo>
                    <a:pt x="643" y="154"/>
                  </a:lnTo>
                  <a:lnTo>
                    <a:pt x="644" y="154"/>
                  </a:lnTo>
                  <a:lnTo>
                    <a:pt x="643" y="154"/>
                  </a:lnTo>
                  <a:lnTo>
                    <a:pt x="643" y="155"/>
                  </a:lnTo>
                  <a:lnTo>
                    <a:pt x="643" y="154"/>
                  </a:lnTo>
                  <a:lnTo>
                    <a:pt x="643" y="154"/>
                  </a:lnTo>
                  <a:lnTo>
                    <a:pt x="643" y="155"/>
                  </a:lnTo>
                  <a:lnTo>
                    <a:pt x="643" y="154"/>
                  </a:lnTo>
                  <a:lnTo>
                    <a:pt x="642" y="154"/>
                  </a:lnTo>
                  <a:lnTo>
                    <a:pt x="642" y="154"/>
                  </a:lnTo>
                  <a:lnTo>
                    <a:pt x="641" y="154"/>
                  </a:lnTo>
                  <a:lnTo>
                    <a:pt x="641" y="153"/>
                  </a:lnTo>
                  <a:lnTo>
                    <a:pt x="642" y="153"/>
                  </a:lnTo>
                  <a:lnTo>
                    <a:pt x="642" y="153"/>
                  </a:lnTo>
                  <a:lnTo>
                    <a:pt x="643" y="153"/>
                  </a:lnTo>
                  <a:lnTo>
                    <a:pt x="643" y="154"/>
                  </a:lnTo>
                  <a:close/>
                  <a:moveTo>
                    <a:pt x="624" y="155"/>
                  </a:moveTo>
                  <a:lnTo>
                    <a:pt x="625" y="155"/>
                  </a:lnTo>
                  <a:lnTo>
                    <a:pt x="625" y="156"/>
                  </a:lnTo>
                  <a:lnTo>
                    <a:pt x="625" y="155"/>
                  </a:lnTo>
                  <a:lnTo>
                    <a:pt x="624" y="155"/>
                  </a:lnTo>
                  <a:lnTo>
                    <a:pt x="624" y="155"/>
                  </a:lnTo>
                  <a:lnTo>
                    <a:pt x="624" y="155"/>
                  </a:lnTo>
                  <a:lnTo>
                    <a:pt x="624" y="154"/>
                  </a:lnTo>
                  <a:lnTo>
                    <a:pt x="624" y="155"/>
                  </a:lnTo>
                  <a:lnTo>
                    <a:pt x="624" y="155"/>
                  </a:lnTo>
                  <a:lnTo>
                    <a:pt x="624" y="154"/>
                  </a:lnTo>
                  <a:lnTo>
                    <a:pt x="624" y="154"/>
                  </a:lnTo>
                  <a:lnTo>
                    <a:pt x="624" y="155"/>
                  </a:lnTo>
                  <a:lnTo>
                    <a:pt x="624" y="155"/>
                  </a:lnTo>
                  <a:lnTo>
                    <a:pt x="624" y="155"/>
                  </a:lnTo>
                  <a:lnTo>
                    <a:pt x="625" y="155"/>
                  </a:lnTo>
                  <a:lnTo>
                    <a:pt x="624" y="155"/>
                  </a:lnTo>
                  <a:lnTo>
                    <a:pt x="624" y="154"/>
                  </a:lnTo>
                  <a:lnTo>
                    <a:pt x="625" y="154"/>
                  </a:lnTo>
                  <a:lnTo>
                    <a:pt x="625" y="154"/>
                  </a:lnTo>
                  <a:lnTo>
                    <a:pt x="625" y="154"/>
                  </a:lnTo>
                  <a:lnTo>
                    <a:pt x="625" y="154"/>
                  </a:lnTo>
                  <a:lnTo>
                    <a:pt x="625" y="153"/>
                  </a:lnTo>
                  <a:lnTo>
                    <a:pt x="626" y="153"/>
                  </a:lnTo>
                  <a:lnTo>
                    <a:pt x="627" y="153"/>
                  </a:lnTo>
                  <a:lnTo>
                    <a:pt x="627" y="153"/>
                  </a:lnTo>
                  <a:lnTo>
                    <a:pt x="627" y="153"/>
                  </a:lnTo>
                  <a:lnTo>
                    <a:pt x="627" y="153"/>
                  </a:lnTo>
                  <a:lnTo>
                    <a:pt x="627" y="153"/>
                  </a:lnTo>
                  <a:lnTo>
                    <a:pt x="628" y="153"/>
                  </a:lnTo>
                  <a:lnTo>
                    <a:pt x="628" y="153"/>
                  </a:lnTo>
                  <a:lnTo>
                    <a:pt x="627" y="153"/>
                  </a:lnTo>
                  <a:lnTo>
                    <a:pt x="628" y="153"/>
                  </a:lnTo>
                  <a:lnTo>
                    <a:pt x="627" y="153"/>
                  </a:lnTo>
                  <a:lnTo>
                    <a:pt x="628" y="153"/>
                  </a:lnTo>
                  <a:lnTo>
                    <a:pt x="628" y="153"/>
                  </a:lnTo>
                  <a:lnTo>
                    <a:pt x="628" y="153"/>
                  </a:lnTo>
                  <a:lnTo>
                    <a:pt x="628" y="153"/>
                  </a:lnTo>
                  <a:lnTo>
                    <a:pt x="629" y="153"/>
                  </a:lnTo>
                  <a:lnTo>
                    <a:pt x="629" y="154"/>
                  </a:lnTo>
                  <a:lnTo>
                    <a:pt x="630" y="154"/>
                  </a:lnTo>
                  <a:lnTo>
                    <a:pt x="630" y="155"/>
                  </a:lnTo>
                  <a:lnTo>
                    <a:pt x="631" y="155"/>
                  </a:lnTo>
                  <a:lnTo>
                    <a:pt x="630" y="155"/>
                  </a:lnTo>
                  <a:lnTo>
                    <a:pt x="630" y="155"/>
                  </a:lnTo>
                  <a:lnTo>
                    <a:pt x="631" y="155"/>
                  </a:lnTo>
                  <a:lnTo>
                    <a:pt x="630" y="155"/>
                  </a:lnTo>
                  <a:lnTo>
                    <a:pt x="630" y="155"/>
                  </a:lnTo>
                  <a:lnTo>
                    <a:pt x="630" y="156"/>
                  </a:lnTo>
                  <a:lnTo>
                    <a:pt x="630" y="156"/>
                  </a:lnTo>
                  <a:lnTo>
                    <a:pt x="630" y="156"/>
                  </a:lnTo>
                  <a:lnTo>
                    <a:pt x="630" y="155"/>
                  </a:lnTo>
                  <a:lnTo>
                    <a:pt x="630" y="155"/>
                  </a:lnTo>
                  <a:lnTo>
                    <a:pt x="631" y="156"/>
                  </a:lnTo>
                  <a:lnTo>
                    <a:pt x="631" y="155"/>
                  </a:lnTo>
                  <a:lnTo>
                    <a:pt x="630" y="155"/>
                  </a:lnTo>
                  <a:lnTo>
                    <a:pt x="631" y="155"/>
                  </a:lnTo>
                  <a:lnTo>
                    <a:pt x="630" y="155"/>
                  </a:lnTo>
                  <a:lnTo>
                    <a:pt x="630" y="154"/>
                  </a:lnTo>
                  <a:lnTo>
                    <a:pt x="630" y="154"/>
                  </a:lnTo>
                  <a:lnTo>
                    <a:pt x="629" y="154"/>
                  </a:lnTo>
                  <a:lnTo>
                    <a:pt x="629" y="153"/>
                  </a:lnTo>
                  <a:lnTo>
                    <a:pt x="628" y="153"/>
                  </a:lnTo>
                  <a:lnTo>
                    <a:pt x="628" y="153"/>
                  </a:lnTo>
                  <a:lnTo>
                    <a:pt x="628" y="153"/>
                  </a:lnTo>
                  <a:lnTo>
                    <a:pt x="628" y="153"/>
                  </a:lnTo>
                  <a:lnTo>
                    <a:pt x="628" y="153"/>
                  </a:lnTo>
                  <a:lnTo>
                    <a:pt x="628" y="153"/>
                  </a:lnTo>
                  <a:lnTo>
                    <a:pt x="629" y="153"/>
                  </a:lnTo>
                  <a:lnTo>
                    <a:pt x="629" y="152"/>
                  </a:lnTo>
                  <a:lnTo>
                    <a:pt x="630" y="152"/>
                  </a:lnTo>
                  <a:lnTo>
                    <a:pt x="630" y="152"/>
                  </a:lnTo>
                  <a:lnTo>
                    <a:pt x="631" y="152"/>
                  </a:lnTo>
                  <a:lnTo>
                    <a:pt x="631" y="152"/>
                  </a:lnTo>
                  <a:lnTo>
                    <a:pt x="632" y="152"/>
                  </a:lnTo>
                  <a:lnTo>
                    <a:pt x="632" y="152"/>
                  </a:lnTo>
                  <a:lnTo>
                    <a:pt x="633" y="152"/>
                  </a:lnTo>
                  <a:lnTo>
                    <a:pt x="634" y="152"/>
                  </a:lnTo>
                  <a:lnTo>
                    <a:pt x="634" y="152"/>
                  </a:lnTo>
                  <a:lnTo>
                    <a:pt x="635" y="152"/>
                  </a:lnTo>
                  <a:lnTo>
                    <a:pt x="635" y="152"/>
                  </a:lnTo>
                  <a:lnTo>
                    <a:pt x="635" y="152"/>
                  </a:lnTo>
                  <a:lnTo>
                    <a:pt x="635" y="152"/>
                  </a:lnTo>
                  <a:lnTo>
                    <a:pt x="635" y="152"/>
                  </a:lnTo>
                  <a:lnTo>
                    <a:pt x="635" y="152"/>
                  </a:lnTo>
                  <a:lnTo>
                    <a:pt x="635" y="152"/>
                  </a:lnTo>
                  <a:lnTo>
                    <a:pt x="634" y="152"/>
                  </a:lnTo>
                  <a:lnTo>
                    <a:pt x="634" y="152"/>
                  </a:lnTo>
                  <a:lnTo>
                    <a:pt x="633" y="152"/>
                  </a:lnTo>
                  <a:lnTo>
                    <a:pt x="634" y="152"/>
                  </a:lnTo>
                  <a:lnTo>
                    <a:pt x="634" y="152"/>
                  </a:lnTo>
                  <a:lnTo>
                    <a:pt x="634" y="152"/>
                  </a:lnTo>
                  <a:lnTo>
                    <a:pt x="634" y="152"/>
                  </a:lnTo>
                  <a:lnTo>
                    <a:pt x="634" y="152"/>
                  </a:lnTo>
                  <a:lnTo>
                    <a:pt x="635" y="152"/>
                  </a:lnTo>
                  <a:lnTo>
                    <a:pt x="635" y="152"/>
                  </a:lnTo>
                  <a:lnTo>
                    <a:pt x="636" y="152"/>
                  </a:lnTo>
                  <a:lnTo>
                    <a:pt x="636" y="153"/>
                  </a:lnTo>
                  <a:lnTo>
                    <a:pt x="636" y="152"/>
                  </a:lnTo>
                  <a:lnTo>
                    <a:pt x="636" y="153"/>
                  </a:lnTo>
                  <a:lnTo>
                    <a:pt x="636" y="153"/>
                  </a:lnTo>
                  <a:lnTo>
                    <a:pt x="636" y="153"/>
                  </a:lnTo>
                  <a:lnTo>
                    <a:pt x="636" y="153"/>
                  </a:lnTo>
                  <a:lnTo>
                    <a:pt x="635" y="153"/>
                  </a:lnTo>
                  <a:lnTo>
                    <a:pt x="635" y="154"/>
                  </a:lnTo>
                  <a:lnTo>
                    <a:pt x="636" y="154"/>
                  </a:lnTo>
                  <a:lnTo>
                    <a:pt x="636" y="153"/>
                  </a:lnTo>
                  <a:lnTo>
                    <a:pt x="636" y="153"/>
                  </a:lnTo>
                  <a:lnTo>
                    <a:pt x="636" y="153"/>
                  </a:lnTo>
                  <a:lnTo>
                    <a:pt x="637" y="153"/>
                  </a:lnTo>
                  <a:lnTo>
                    <a:pt x="636" y="153"/>
                  </a:lnTo>
                  <a:lnTo>
                    <a:pt x="637" y="153"/>
                  </a:lnTo>
                  <a:lnTo>
                    <a:pt x="636" y="153"/>
                  </a:lnTo>
                  <a:lnTo>
                    <a:pt x="637" y="153"/>
                  </a:lnTo>
                  <a:lnTo>
                    <a:pt x="638" y="153"/>
                  </a:lnTo>
                  <a:lnTo>
                    <a:pt x="637" y="153"/>
                  </a:lnTo>
                  <a:lnTo>
                    <a:pt x="636" y="153"/>
                  </a:lnTo>
                  <a:lnTo>
                    <a:pt x="637" y="153"/>
                  </a:lnTo>
                  <a:lnTo>
                    <a:pt x="638" y="152"/>
                  </a:lnTo>
                  <a:lnTo>
                    <a:pt x="637" y="152"/>
                  </a:lnTo>
                  <a:lnTo>
                    <a:pt x="637" y="153"/>
                  </a:lnTo>
                  <a:lnTo>
                    <a:pt x="636" y="152"/>
                  </a:lnTo>
                  <a:lnTo>
                    <a:pt x="636" y="153"/>
                  </a:lnTo>
                  <a:lnTo>
                    <a:pt x="636" y="153"/>
                  </a:lnTo>
                  <a:lnTo>
                    <a:pt x="636" y="152"/>
                  </a:lnTo>
                  <a:lnTo>
                    <a:pt x="635" y="152"/>
                  </a:lnTo>
                  <a:lnTo>
                    <a:pt x="636" y="152"/>
                  </a:lnTo>
                  <a:lnTo>
                    <a:pt x="636" y="152"/>
                  </a:lnTo>
                  <a:lnTo>
                    <a:pt x="637" y="152"/>
                  </a:lnTo>
                  <a:lnTo>
                    <a:pt x="638" y="152"/>
                  </a:lnTo>
                  <a:lnTo>
                    <a:pt x="638" y="152"/>
                  </a:lnTo>
                  <a:lnTo>
                    <a:pt x="638" y="152"/>
                  </a:lnTo>
                  <a:lnTo>
                    <a:pt x="638" y="152"/>
                  </a:lnTo>
                  <a:lnTo>
                    <a:pt x="638" y="152"/>
                  </a:lnTo>
                  <a:lnTo>
                    <a:pt x="638" y="153"/>
                  </a:lnTo>
                  <a:lnTo>
                    <a:pt x="638" y="153"/>
                  </a:lnTo>
                  <a:lnTo>
                    <a:pt x="638" y="153"/>
                  </a:lnTo>
                  <a:lnTo>
                    <a:pt x="638" y="153"/>
                  </a:lnTo>
                  <a:lnTo>
                    <a:pt x="638" y="153"/>
                  </a:lnTo>
                  <a:lnTo>
                    <a:pt x="638" y="153"/>
                  </a:lnTo>
                  <a:lnTo>
                    <a:pt x="638" y="153"/>
                  </a:lnTo>
                  <a:lnTo>
                    <a:pt x="638" y="153"/>
                  </a:lnTo>
                  <a:lnTo>
                    <a:pt x="639" y="153"/>
                  </a:lnTo>
                  <a:lnTo>
                    <a:pt x="639" y="153"/>
                  </a:lnTo>
                  <a:lnTo>
                    <a:pt x="639" y="153"/>
                  </a:lnTo>
                  <a:lnTo>
                    <a:pt x="639" y="153"/>
                  </a:lnTo>
                  <a:lnTo>
                    <a:pt x="639" y="153"/>
                  </a:lnTo>
                  <a:lnTo>
                    <a:pt x="639" y="153"/>
                  </a:lnTo>
                  <a:lnTo>
                    <a:pt x="638" y="153"/>
                  </a:lnTo>
                  <a:lnTo>
                    <a:pt x="638" y="153"/>
                  </a:lnTo>
                  <a:lnTo>
                    <a:pt x="638" y="154"/>
                  </a:lnTo>
                  <a:lnTo>
                    <a:pt x="637" y="154"/>
                  </a:lnTo>
                  <a:lnTo>
                    <a:pt x="636" y="154"/>
                  </a:lnTo>
                  <a:lnTo>
                    <a:pt x="636" y="154"/>
                  </a:lnTo>
                  <a:lnTo>
                    <a:pt x="636" y="155"/>
                  </a:lnTo>
                  <a:lnTo>
                    <a:pt x="635" y="155"/>
                  </a:lnTo>
                  <a:lnTo>
                    <a:pt x="635" y="154"/>
                  </a:lnTo>
                  <a:lnTo>
                    <a:pt x="636" y="154"/>
                  </a:lnTo>
                  <a:lnTo>
                    <a:pt x="635" y="154"/>
                  </a:lnTo>
                  <a:lnTo>
                    <a:pt x="635" y="155"/>
                  </a:lnTo>
                  <a:lnTo>
                    <a:pt x="635" y="155"/>
                  </a:lnTo>
                  <a:lnTo>
                    <a:pt x="635" y="155"/>
                  </a:lnTo>
                  <a:lnTo>
                    <a:pt x="635" y="155"/>
                  </a:lnTo>
                  <a:lnTo>
                    <a:pt x="635" y="155"/>
                  </a:lnTo>
                  <a:lnTo>
                    <a:pt x="635" y="155"/>
                  </a:lnTo>
                  <a:lnTo>
                    <a:pt x="635" y="155"/>
                  </a:lnTo>
                  <a:lnTo>
                    <a:pt x="634" y="155"/>
                  </a:lnTo>
                  <a:lnTo>
                    <a:pt x="634" y="155"/>
                  </a:lnTo>
                  <a:lnTo>
                    <a:pt x="634" y="156"/>
                  </a:lnTo>
                  <a:lnTo>
                    <a:pt x="635" y="156"/>
                  </a:lnTo>
                  <a:lnTo>
                    <a:pt x="634" y="156"/>
                  </a:lnTo>
                  <a:lnTo>
                    <a:pt x="634" y="156"/>
                  </a:lnTo>
                  <a:lnTo>
                    <a:pt x="634" y="156"/>
                  </a:lnTo>
                  <a:lnTo>
                    <a:pt x="634" y="157"/>
                  </a:lnTo>
                  <a:lnTo>
                    <a:pt x="633" y="157"/>
                  </a:lnTo>
                  <a:lnTo>
                    <a:pt x="634" y="157"/>
                  </a:lnTo>
                  <a:lnTo>
                    <a:pt x="634" y="157"/>
                  </a:lnTo>
                  <a:lnTo>
                    <a:pt x="634" y="157"/>
                  </a:lnTo>
                  <a:lnTo>
                    <a:pt x="635" y="158"/>
                  </a:lnTo>
                  <a:lnTo>
                    <a:pt x="634" y="158"/>
                  </a:lnTo>
                  <a:lnTo>
                    <a:pt x="634" y="158"/>
                  </a:lnTo>
                  <a:lnTo>
                    <a:pt x="634" y="158"/>
                  </a:lnTo>
                  <a:lnTo>
                    <a:pt x="634" y="159"/>
                  </a:lnTo>
                  <a:lnTo>
                    <a:pt x="634" y="159"/>
                  </a:lnTo>
                  <a:lnTo>
                    <a:pt x="634" y="159"/>
                  </a:lnTo>
                  <a:lnTo>
                    <a:pt x="634" y="159"/>
                  </a:lnTo>
                  <a:lnTo>
                    <a:pt x="635" y="159"/>
                  </a:lnTo>
                  <a:lnTo>
                    <a:pt x="634" y="159"/>
                  </a:lnTo>
                  <a:lnTo>
                    <a:pt x="634" y="159"/>
                  </a:lnTo>
                  <a:lnTo>
                    <a:pt x="633" y="159"/>
                  </a:lnTo>
                  <a:lnTo>
                    <a:pt x="633" y="159"/>
                  </a:lnTo>
                  <a:lnTo>
                    <a:pt x="632" y="159"/>
                  </a:lnTo>
                  <a:lnTo>
                    <a:pt x="632" y="159"/>
                  </a:lnTo>
                  <a:lnTo>
                    <a:pt x="632" y="159"/>
                  </a:lnTo>
                  <a:lnTo>
                    <a:pt x="632" y="158"/>
                  </a:lnTo>
                  <a:lnTo>
                    <a:pt x="632" y="157"/>
                  </a:lnTo>
                  <a:lnTo>
                    <a:pt x="632" y="157"/>
                  </a:lnTo>
                  <a:lnTo>
                    <a:pt x="631" y="157"/>
                  </a:lnTo>
                  <a:lnTo>
                    <a:pt x="631" y="157"/>
                  </a:lnTo>
                  <a:lnTo>
                    <a:pt x="631" y="157"/>
                  </a:lnTo>
                  <a:lnTo>
                    <a:pt x="631" y="157"/>
                  </a:lnTo>
                  <a:lnTo>
                    <a:pt x="631" y="157"/>
                  </a:lnTo>
                  <a:lnTo>
                    <a:pt x="630" y="157"/>
                  </a:lnTo>
                  <a:lnTo>
                    <a:pt x="630" y="157"/>
                  </a:lnTo>
                  <a:lnTo>
                    <a:pt x="631" y="157"/>
                  </a:lnTo>
                  <a:lnTo>
                    <a:pt x="631" y="156"/>
                  </a:lnTo>
                  <a:lnTo>
                    <a:pt x="630" y="156"/>
                  </a:lnTo>
                  <a:lnTo>
                    <a:pt x="630" y="156"/>
                  </a:lnTo>
                  <a:lnTo>
                    <a:pt x="630" y="156"/>
                  </a:lnTo>
                  <a:lnTo>
                    <a:pt x="629" y="156"/>
                  </a:lnTo>
                  <a:lnTo>
                    <a:pt x="629" y="156"/>
                  </a:lnTo>
                  <a:lnTo>
                    <a:pt x="629" y="156"/>
                  </a:lnTo>
                  <a:lnTo>
                    <a:pt x="629" y="156"/>
                  </a:lnTo>
                  <a:lnTo>
                    <a:pt x="628" y="156"/>
                  </a:lnTo>
                  <a:lnTo>
                    <a:pt x="628" y="156"/>
                  </a:lnTo>
                  <a:lnTo>
                    <a:pt x="628" y="156"/>
                  </a:lnTo>
                  <a:lnTo>
                    <a:pt x="627" y="156"/>
                  </a:lnTo>
                  <a:lnTo>
                    <a:pt x="627" y="156"/>
                  </a:lnTo>
                  <a:lnTo>
                    <a:pt x="627" y="156"/>
                  </a:lnTo>
                  <a:lnTo>
                    <a:pt x="627" y="156"/>
                  </a:lnTo>
                  <a:lnTo>
                    <a:pt x="626" y="156"/>
                  </a:lnTo>
                  <a:lnTo>
                    <a:pt x="626" y="156"/>
                  </a:lnTo>
                  <a:lnTo>
                    <a:pt x="626" y="156"/>
                  </a:lnTo>
                  <a:lnTo>
                    <a:pt x="625" y="156"/>
                  </a:lnTo>
                  <a:lnTo>
                    <a:pt x="625" y="156"/>
                  </a:lnTo>
                  <a:lnTo>
                    <a:pt x="625" y="156"/>
                  </a:lnTo>
                  <a:lnTo>
                    <a:pt x="625" y="156"/>
                  </a:lnTo>
                  <a:lnTo>
                    <a:pt x="624" y="156"/>
                  </a:lnTo>
                  <a:lnTo>
                    <a:pt x="624" y="155"/>
                  </a:lnTo>
                  <a:close/>
                  <a:moveTo>
                    <a:pt x="746" y="152"/>
                  </a:moveTo>
                  <a:lnTo>
                    <a:pt x="746" y="153"/>
                  </a:lnTo>
                  <a:lnTo>
                    <a:pt x="745" y="153"/>
                  </a:lnTo>
                  <a:lnTo>
                    <a:pt x="746" y="153"/>
                  </a:lnTo>
                  <a:lnTo>
                    <a:pt x="745" y="153"/>
                  </a:lnTo>
                  <a:lnTo>
                    <a:pt x="746" y="153"/>
                  </a:lnTo>
                  <a:lnTo>
                    <a:pt x="746" y="153"/>
                  </a:lnTo>
                  <a:lnTo>
                    <a:pt x="745" y="153"/>
                  </a:lnTo>
                  <a:lnTo>
                    <a:pt x="746" y="153"/>
                  </a:lnTo>
                  <a:lnTo>
                    <a:pt x="745" y="154"/>
                  </a:lnTo>
                  <a:lnTo>
                    <a:pt x="745" y="153"/>
                  </a:lnTo>
                  <a:lnTo>
                    <a:pt x="745" y="154"/>
                  </a:lnTo>
                  <a:lnTo>
                    <a:pt x="744" y="154"/>
                  </a:lnTo>
                  <a:lnTo>
                    <a:pt x="744" y="153"/>
                  </a:lnTo>
                  <a:lnTo>
                    <a:pt x="744" y="153"/>
                  </a:lnTo>
                  <a:lnTo>
                    <a:pt x="744" y="153"/>
                  </a:lnTo>
                  <a:lnTo>
                    <a:pt x="744" y="153"/>
                  </a:lnTo>
                  <a:lnTo>
                    <a:pt x="744" y="152"/>
                  </a:lnTo>
                  <a:lnTo>
                    <a:pt x="743" y="152"/>
                  </a:lnTo>
                  <a:lnTo>
                    <a:pt x="743" y="152"/>
                  </a:lnTo>
                  <a:lnTo>
                    <a:pt x="744" y="152"/>
                  </a:lnTo>
                  <a:lnTo>
                    <a:pt x="744" y="152"/>
                  </a:lnTo>
                  <a:lnTo>
                    <a:pt x="744" y="152"/>
                  </a:lnTo>
                  <a:lnTo>
                    <a:pt x="744" y="152"/>
                  </a:lnTo>
                  <a:lnTo>
                    <a:pt x="745" y="152"/>
                  </a:lnTo>
                  <a:lnTo>
                    <a:pt x="746" y="152"/>
                  </a:lnTo>
                  <a:lnTo>
                    <a:pt x="745" y="152"/>
                  </a:lnTo>
                  <a:lnTo>
                    <a:pt x="746" y="152"/>
                  </a:lnTo>
                  <a:lnTo>
                    <a:pt x="746" y="152"/>
                  </a:lnTo>
                  <a:lnTo>
                    <a:pt x="746" y="152"/>
                  </a:lnTo>
                  <a:close/>
                  <a:moveTo>
                    <a:pt x="376" y="140"/>
                  </a:moveTo>
                  <a:lnTo>
                    <a:pt x="377" y="139"/>
                  </a:lnTo>
                  <a:lnTo>
                    <a:pt x="376" y="139"/>
                  </a:lnTo>
                  <a:lnTo>
                    <a:pt x="377" y="139"/>
                  </a:lnTo>
                  <a:lnTo>
                    <a:pt x="377" y="139"/>
                  </a:lnTo>
                  <a:lnTo>
                    <a:pt x="378" y="139"/>
                  </a:lnTo>
                  <a:lnTo>
                    <a:pt x="378" y="140"/>
                  </a:lnTo>
                  <a:lnTo>
                    <a:pt x="377" y="140"/>
                  </a:lnTo>
                  <a:lnTo>
                    <a:pt x="377" y="140"/>
                  </a:lnTo>
                  <a:lnTo>
                    <a:pt x="376" y="140"/>
                  </a:lnTo>
                  <a:lnTo>
                    <a:pt x="375" y="140"/>
                  </a:lnTo>
                  <a:lnTo>
                    <a:pt x="375" y="140"/>
                  </a:lnTo>
                  <a:lnTo>
                    <a:pt x="374" y="140"/>
                  </a:lnTo>
                  <a:lnTo>
                    <a:pt x="374" y="141"/>
                  </a:lnTo>
                  <a:lnTo>
                    <a:pt x="373" y="140"/>
                  </a:lnTo>
                  <a:lnTo>
                    <a:pt x="372" y="140"/>
                  </a:lnTo>
                  <a:lnTo>
                    <a:pt x="372" y="140"/>
                  </a:lnTo>
                  <a:lnTo>
                    <a:pt x="372" y="140"/>
                  </a:lnTo>
                  <a:lnTo>
                    <a:pt x="372" y="140"/>
                  </a:lnTo>
                  <a:lnTo>
                    <a:pt x="373" y="140"/>
                  </a:lnTo>
                  <a:lnTo>
                    <a:pt x="374" y="140"/>
                  </a:lnTo>
                  <a:lnTo>
                    <a:pt x="374" y="140"/>
                  </a:lnTo>
                  <a:lnTo>
                    <a:pt x="374" y="140"/>
                  </a:lnTo>
                  <a:lnTo>
                    <a:pt x="375" y="140"/>
                  </a:lnTo>
                  <a:lnTo>
                    <a:pt x="375" y="140"/>
                  </a:lnTo>
                  <a:lnTo>
                    <a:pt x="376" y="139"/>
                  </a:lnTo>
                  <a:lnTo>
                    <a:pt x="377" y="139"/>
                  </a:lnTo>
                  <a:lnTo>
                    <a:pt x="376" y="140"/>
                  </a:lnTo>
                  <a:close/>
                  <a:moveTo>
                    <a:pt x="504" y="130"/>
                  </a:moveTo>
                  <a:lnTo>
                    <a:pt x="504" y="130"/>
                  </a:lnTo>
                  <a:lnTo>
                    <a:pt x="505" y="130"/>
                  </a:lnTo>
                  <a:lnTo>
                    <a:pt x="505" y="129"/>
                  </a:lnTo>
                  <a:lnTo>
                    <a:pt x="505" y="130"/>
                  </a:lnTo>
                  <a:lnTo>
                    <a:pt x="505" y="129"/>
                  </a:lnTo>
                  <a:lnTo>
                    <a:pt x="505" y="130"/>
                  </a:lnTo>
                  <a:lnTo>
                    <a:pt x="505" y="130"/>
                  </a:lnTo>
                  <a:lnTo>
                    <a:pt x="504" y="130"/>
                  </a:lnTo>
                  <a:lnTo>
                    <a:pt x="505" y="130"/>
                  </a:lnTo>
                  <a:lnTo>
                    <a:pt x="504" y="130"/>
                  </a:lnTo>
                  <a:close/>
                  <a:moveTo>
                    <a:pt x="503" y="130"/>
                  </a:moveTo>
                  <a:lnTo>
                    <a:pt x="504" y="130"/>
                  </a:lnTo>
                  <a:lnTo>
                    <a:pt x="504" y="130"/>
                  </a:lnTo>
                  <a:lnTo>
                    <a:pt x="504" y="130"/>
                  </a:lnTo>
                  <a:lnTo>
                    <a:pt x="504" y="131"/>
                  </a:lnTo>
                  <a:lnTo>
                    <a:pt x="504" y="130"/>
                  </a:lnTo>
                  <a:lnTo>
                    <a:pt x="504" y="130"/>
                  </a:lnTo>
                  <a:lnTo>
                    <a:pt x="504" y="131"/>
                  </a:lnTo>
                  <a:lnTo>
                    <a:pt x="504" y="131"/>
                  </a:lnTo>
                  <a:lnTo>
                    <a:pt x="504" y="131"/>
                  </a:lnTo>
                  <a:lnTo>
                    <a:pt x="504" y="131"/>
                  </a:lnTo>
                  <a:lnTo>
                    <a:pt x="504" y="131"/>
                  </a:lnTo>
                  <a:lnTo>
                    <a:pt x="504" y="130"/>
                  </a:lnTo>
                  <a:lnTo>
                    <a:pt x="504" y="131"/>
                  </a:lnTo>
                  <a:lnTo>
                    <a:pt x="504" y="130"/>
                  </a:lnTo>
                  <a:lnTo>
                    <a:pt x="505" y="130"/>
                  </a:lnTo>
                  <a:lnTo>
                    <a:pt x="505" y="130"/>
                  </a:lnTo>
                  <a:lnTo>
                    <a:pt x="505" y="130"/>
                  </a:lnTo>
                  <a:lnTo>
                    <a:pt x="506" y="130"/>
                  </a:lnTo>
                  <a:lnTo>
                    <a:pt x="505" y="130"/>
                  </a:lnTo>
                  <a:lnTo>
                    <a:pt x="505" y="130"/>
                  </a:lnTo>
                  <a:lnTo>
                    <a:pt x="504" y="130"/>
                  </a:lnTo>
                  <a:lnTo>
                    <a:pt x="505" y="130"/>
                  </a:lnTo>
                  <a:lnTo>
                    <a:pt x="505" y="130"/>
                  </a:lnTo>
                  <a:lnTo>
                    <a:pt x="506" y="130"/>
                  </a:lnTo>
                  <a:lnTo>
                    <a:pt x="507" y="130"/>
                  </a:lnTo>
                  <a:lnTo>
                    <a:pt x="507" y="130"/>
                  </a:lnTo>
                  <a:lnTo>
                    <a:pt x="507" y="130"/>
                  </a:lnTo>
                  <a:lnTo>
                    <a:pt x="507" y="130"/>
                  </a:lnTo>
                  <a:lnTo>
                    <a:pt x="507" y="131"/>
                  </a:lnTo>
                  <a:lnTo>
                    <a:pt x="507" y="131"/>
                  </a:lnTo>
                  <a:lnTo>
                    <a:pt x="506" y="131"/>
                  </a:lnTo>
                  <a:lnTo>
                    <a:pt x="505" y="131"/>
                  </a:lnTo>
                  <a:lnTo>
                    <a:pt x="505" y="131"/>
                  </a:lnTo>
                  <a:lnTo>
                    <a:pt x="504" y="131"/>
                  </a:lnTo>
                  <a:lnTo>
                    <a:pt x="505" y="131"/>
                  </a:lnTo>
                  <a:lnTo>
                    <a:pt x="504" y="131"/>
                  </a:lnTo>
                  <a:lnTo>
                    <a:pt x="504" y="131"/>
                  </a:lnTo>
                  <a:lnTo>
                    <a:pt x="503" y="131"/>
                  </a:lnTo>
                  <a:lnTo>
                    <a:pt x="502" y="131"/>
                  </a:lnTo>
                  <a:lnTo>
                    <a:pt x="502" y="131"/>
                  </a:lnTo>
                  <a:lnTo>
                    <a:pt x="503" y="131"/>
                  </a:lnTo>
                  <a:lnTo>
                    <a:pt x="503" y="130"/>
                  </a:lnTo>
                  <a:lnTo>
                    <a:pt x="503" y="131"/>
                  </a:lnTo>
                  <a:lnTo>
                    <a:pt x="503" y="130"/>
                  </a:lnTo>
                  <a:lnTo>
                    <a:pt x="502" y="130"/>
                  </a:lnTo>
                  <a:lnTo>
                    <a:pt x="502" y="130"/>
                  </a:lnTo>
                  <a:lnTo>
                    <a:pt x="502" y="130"/>
                  </a:lnTo>
                  <a:lnTo>
                    <a:pt x="502" y="130"/>
                  </a:lnTo>
                  <a:lnTo>
                    <a:pt x="502" y="129"/>
                  </a:lnTo>
                  <a:lnTo>
                    <a:pt x="503" y="129"/>
                  </a:lnTo>
                  <a:lnTo>
                    <a:pt x="503" y="130"/>
                  </a:lnTo>
                  <a:lnTo>
                    <a:pt x="503" y="130"/>
                  </a:lnTo>
                  <a:lnTo>
                    <a:pt x="503" y="130"/>
                  </a:lnTo>
                  <a:lnTo>
                    <a:pt x="503" y="129"/>
                  </a:lnTo>
                  <a:lnTo>
                    <a:pt x="504" y="130"/>
                  </a:lnTo>
                  <a:lnTo>
                    <a:pt x="503" y="130"/>
                  </a:lnTo>
                  <a:lnTo>
                    <a:pt x="504" y="130"/>
                  </a:lnTo>
                  <a:lnTo>
                    <a:pt x="504" y="130"/>
                  </a:lnTo>
                  <a:lnTo>
                    <a:pt x="503" y="130"/>
                  </a:lnTo>
                  <a:close/>
                  <a:moveTo>
                    <a:pt x="501" y="129"/>
                  </a:moveTo>
                  <a:lnTo>
                    <a:pt x="501" y="129"/>
                  </a:lnTo>
                  <a:lnTo>
                    <a:pt x="501" y="130"/>
                  </a:lnTo>
                  <a:lnTo>
                    <a:pt x="501" y="129"/>
                  </a:lnTo>
                  <a:lnTo>
                    <a:pt x="501" y="130"/>
                  </a:lnTo>
                  <a:lnTo>
                    <a:pt x="501" y="129"/>
                  </a:lnTo>
                  <a:lnTo>
                    <a:pt x="501" y="129"/>
                  </a:lnTo>
                  <a:lnTo>
                    <a:pt x="501" y="129"/>
                  </a:lnTo>
                  <a:lnTo>
                    <a:pt x="501" y="129"/>
                  </a:lnTo>
                  <a:lnTo>
                    <a:pt x="502" y="129"/>
                  </a:lnTo>
                  <a:lnTo>
                    <a:pt x="502" y="130"/>
                  </a:lnTo>
                  <a:lnTo>
                    <a:pt x="501" y="130"/>
                  </a:lnTo>
                  <a:lnTo>
                    <a:pt x="501" y="130"/>
                  </a:lnTo>
                  <a:lnTo>
                    <a:pt x="501" y="129"/>
                  </a:lnTo>
                  <a:close/>
                  <a:moveTo>
                    <a:pt x="449" y="125"/>
                  </a:moveTo>
                  <a:lnTo>
                    <a:pt x="449" y="125"/>
                  </a:lnTo>
                  <a:lnTo>
                    <a:pt x="449" y="125"/>
                  </a:lnTo>
                  <a:close/>
                  <a:moveTo>
                    <a:pt x="465" y="122"/>
                  </a:moveTo>
                  <a:lnTo>
                    <a:pt x="465" y="122"/>
                  </a:lnTo>
                  <a:lnTo>
                    <a:pt x="465" y="122"/>
                  </a:lnTo>
                  <a:lnTo>
                    <a:pt x="465" y="122"/>
                  </a:lnTo>
                  <a:lnTo>
                    <a:pt x="466" y="122"/>
                  </a:lnTo>
                  <a:lnTo>
                    <a:pt x="467" y="122"/>
                  </a:lnTo>
                  <a:lnTo>
                    <a:pt x="466" y="122"/>
                  </a:lnTo>
                  <a:lnTo>
                    <a:pt x="465" y="122"/>
                  </a:lnTo>
                  <a:lnTo>
                    <a:pt x="466" y="122"/>
                  </a:lnTo>
                  <a:lnTo>
                    <a:pt x="465" y="122"/>
                  </a:lnTo>
                  <a:close/>
                  <a:moveTo>
                    <a:pt x="674" y="121"/>
                  </a:moveTo>
                  <a:lnTo>
                    <a:pt x="673" y="121"/>
                  </a:lnTo>
                  <a:lnTo>
                    <a:pt x="674" y="121"/>
                  </a:lnTo>
                  <a:close/>
                  <a:moveTo>
                    <a:pt x="434" y="119"/>
                  </a:moveTo>
                  <a:lnTo>
                    <a:pt x="434" y="118"/>
                  </a:lnTo>
                  <a:lnTo>
                    <a:pt x="434" y="119"/>
                  </a:lnTo>
                  <a:close/>
                  <a:moveTo>
                    <a:pt x="663" y="102"/>
                  </a:moveTo>
                  <a:lnTo>
                    <a:pt x="664" y="102"/>
                  </a:lnTo>
                  <a:lnTo>
                    <a:pt x="663" y="102"/>
                  </a:lnTo>
                  <a:close/>
                  <a:moveTo>
                    <a:pt x="701" y="101"/>
                  </a:moveTo>
                  <a:lnTo>
                    <a:pt x="701" y="100"/>
                  </a:lnTo>
                  <a:lnTo>
                    <a:pt x="701" y="101"/>
                  </a:lnTo>
                  <a:close/>
                  <a:moveTo>
                    <a:pt x="389" y="97"/>
                  </a:moveTo>
                  <a:lnTo>
                    <a:pt x="389" y="96"/>
                  </a:lnTo>
                  <a:lnTo>
                    <a:pt x="390" y="96"/>
                  </a:lnTo>
                  <a:lnTo>
                    <a:pt x="390" y="97"/>
                  </a:lnTo>
                  <a:lnTo>
                    <a:pt x="389" y="97"/>
                  </a:lnTo>
                  <a:close/>
                  <a:moveTo>
                    <a:pt x="341" y="89"/>
                  </a:moveTo>
                  <a:lnTo>
                    <a:pt x="341" y="89"/>
                  </a:lnTo>
                  <a:lnTo>
                    <a:pt x="341" y="89"/>
                  </a:lnTo>
                  <a:lnTo>
                    <a:pt x="341" y="89"/>
                  </a:lnTo>
                  <a:lnTo>
                    <a:pt x="341" y="89"/>
                  </a:lnTo>
                  <a:lnTo>
                    <a:pt x="341" y="89"/>
                  </a:lnTo>
                  <a:lnTo>
                    <a:pt x="341" y="89"/>
                  </a:lnTo>
                  <a:close/>
                  <a:moveTo>
                    <a:pt x="677" y="85"/>
                  </a:moveTo>
                  <a:lnTo>
                    <a:pt x="676" y="85"/>
                  </a:lnTo>
                  <a:lnTo>
                    <a:pt x="677" y="85"/>
                  </a:lnTo>
                  <a:close/>
                  <a:moveTo>
                    <a:pt x="362" y="64"/>
                  </a:move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1" y="64"/>
                  </a:lnTo>
                  <a:lnTo>
                    <a:pt x="360" y="64"/>
                  </a:lnTo>
                  <a:lnTo>
                    <a:pt x="361" y="64"/>
                  </a:lnTo>
                  <a:lnTo>
                    <a:pt x="360" y="64"/>
                  </a:lnTo>
                  <a:lnTo>
                    <a:pt x="361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close/>
                  <a:moveTo>
                    <a:pt x="383" y="60"/>
                  </a:moveTo>
                  <a:lnTo>
                    <a:pt x="382" y="60"/>
                  </a:lnTo>
                  <a:lnTo>
                    <a:pt x="383" y="60"/>
                  </a:lnTo>
                  <a:lnTo>
                    <a:pt x="383" y="61"/>
                  </a:lnTo>
                  <a:lnTo>
                    <a:pt x="384" y="61"/>
                  </a:lnTo>
                  <a:lnTo>
                    <a:pt x="383" y="61"/>
                  </a:lnTo>
                  <a:lnTo>
                    <a:pt x="384" y="61"/>
                  </a:lnTo>
                  <a:lnTo>
                    <a:pt x="383" y="61"/>
                  </a:lnTo>
                  <a:lnTo>
                    <a:pt x="384" y="61"/>
                  </a:lnTo>
                  <a:lnTo>
                    <a:pt x="384" y="61"/>
                  </a:lnTo>
                  <a:lnTo>
                    <a:pt x="384" y="61"/>
                  </a:lnTo>
                  <a:lnTo>
                    <a:pt x="385" y="61"/>
                  </a:lnTo>
                  <a:lnTo>
                    <a:pt x="384" y="61"/>
                  </a:lnTo>
                  <a:lnTo>
                    <a:pt x="385" y="61"/>
                  </a:lnTo>
                  <a:lnTo>
                    <a:pt x="385" y="61"/>
                  </a:lnTo>
                  <a:lnTo>
                    <a:pt x="386" y="61"/>
                  </a:lnTo>
                  <a:lnTo>
                    <a:pt x="385" y="61"/>
                  </a:lnTo>
                  <a:lnTo>
                    <a:pt x="386" y="61"/>
                  </a:lnTo>
                  <a:lnTo>
                    <a:pt x="386" y="61"/>
                  </a:lnTo>
                  <a:lnTo>
                    <a:pt x="386" y="61"/>
                  </a:lnTo>
                  <a:lnTo>
                    <a:pt x="386" y="61"/>
                  </a:lnTo>
                  <a:lnTo>
                    <a:pt x="386" y="61"/>
                  </a:lnTo>
                  <a:lnTo>
                    <a:pt x="386" y="61"/>
                  </a:lnTo>
                  <a:lnTo>
                    <a:pt x="387" y="61"/>
                  </a:lnTo>
                  <a:lnTo>
                    <a:pt x="386" y="61"/>
                  </a:lnTo>
                  <a:lnTo>
                    <a:pt x="387" y="61"/>
                  </a:lnTo>
                  <a:lnTo>
                    <a:pt x="386" y="61"/>
                  </a:lnTo>
                  <a:lnTo>
                    <a:pt x="387" y="61"/>
                  </a:lnTo>
                  <a:lnTo>
                    <a:pt x="388" y="61"/>
                  </a:lnTo>
                  <a:lnTo>
                    <a:pt x="388" y="61"/>
                  </a:lnTo>
                  <a:lnTo>
                    <a:pt x="389" y="61"/>
                  </a:lnTo>
                  <a:lnTo>
                    <a:pt x="389" y="61"/>
                  </a:lnTo>
                  <a:lnTo>
                    <a:pt x="390" y="61"/>
                  </a:lnTo>
                  <a:lnTo>
                    <a:pt x="389" y="61"/>
                  </a:lnTo>
                  <a:lnTo>
                    <a:pt x="390" y="61"/>
                  </a:lnTo>
                  <a:lnTo>
                    <a:pt x="390" y="61"/>
                  </a:lnTo>
                  <a:lnTo>
                    <a:pt x="390" y="61"/>
                  </a:lnTo>
                  <a:lnTo>
                    <a:pt x="390" y="61"/>
                  </a:lnTo>
                  <a:lnTo>
                    <a:pt x="390" y="61"/>
                  </a:lnTo>
                  <a:lnTo>
                    <a:pt x="390" y="61"/>
                  </a:lnTo>
                  <a:lnTo>
                    <a:pt x="390" y="61"/>
                  </a:lnTo>
                  <a:lnTo>
                    <a:pt x="390" y="61"/>
                  </a:lnTo>
                  <a:lnTo>
                    <a:pt x="390" y="61"/>
                  </a:lnTo>
                  <a:lnTo>
                    <a:pt x="390" y="61"/>
                  </a:lnTo>
                  <a:lnTo>
                    <a:pt x="391" y="61"/>
                  </a:lnTo>
                  <a:lnTo>
                    <a:pt x="392" y="61"/>
                  </a:lnTo>
                  <a:lnTo>
                    <a:pt x="391" y="61"/>
                  </a:lnTo>
                  <a:lnTo>
                    <a:pt x="392" y="61"/>
                  </a:lnTo>
                  <a:lnTo>
                    <a:pt x="391" y="61"/>
                  </a:lnTo>
                  <a:lnTo>
                    <a:pt x="392" y="61"/>
                  </a:lnTo>
                  <a:lnTo>
                    <a:pt x="391" y="61"/>
                  </a:lnTo>
                  <a:lnTo>
                    <a:pt x="392" y="61"/>
                  </a:lnTo>
                  <a:lnTo>
                    <a:pt x="392" y="62"/>
                  </a:lnTo>
                  <a:lnTo>
                    <a:pt x="392" y="63"/>
                  </a:lnTo>
                  <a:lnTo>
                    <a:pt x="392" y="62"/>
                  </a:lnTo>
                  <a:lnTo>
                    <a:pt x="392" y="63"/>
                  </a:lnTo>
                  <a:lnTo>
                    <a:pt x="392" y="63"/>
                  </a:lnTo>
                  <a:lnTo>
                    <a:pt x="392" y="64"/>
                  </a:lnTo>
                  <a:lnTo>
                    <a:pt x="393" y="64"/>
                  </a:lnTo>
                  <a:lnTo>
                    <a:pt x="393" y="64"/>
                  </a:lnTo>
                  <a:lnTo>
                    <a:pt x="393" y="64"/>
                  </a:lnTo>
                  <a:lnTo>
                    <a:pt x="393" y="64"/>
                  </a:lnTo>
                  <a:lnTo>
                    <a:pt x="393" y="64"/>
                  </a:lnTo>
                  <a:lnTo>
                    <a:pt x="393" y="64"/>
                  </a:lnTo>
                  <a:lnTo>
                    <a:pt x="394" y="64"/>
                  </a:lnTo>
                  <a:lnTo>
                    <a:pt x="393" y="64"/>
                  </a:lnTo>
                  <a:lnTo>
                    <a:pt x="394" y="64"/>
                  </a:lnTo>
                  <a:lnTo>
                    <a:pt x="394" y="64"/>
                  </a:lnTo>
                  <a:lnTo>
                    <a:pt x="394" y="64"/>
                  </a:lnTo>
                  <a:lnTo>
                    <a:pt x="394" y="64"/>
                  </a:lnTo>
                  <a:lnTo>
                    <a:pt x="394" y="64"/>
                  </a:lnTo>
                  <a:lnTo>
                    <a:pt x="394" y="64"/>
                  </a:lnTo>
                  <a:lnTo>
                    <a:pt x="394" y="65"/>
                  </a:lnTo>
                  <a:lnTo>
                    <a:pt x="394" y="64"/>
                  </a:lnTo>
                  <a:lnTo>
                    <a:pt x="394" y="65"/>
                  </a:lnTo>
                  <a:lnTo>
                    <a:pt x="394" y="64"/>
                  </a:lnTo>
                  <a:lnTo>
                    <a:pt x="394" y="65"/>
                  </a:lnTo>
                  <a:lnTo>
                    <a:pt x="393" y="65"/>
                  </a:lnTo>
                  <a:lnTo>
                    <a:pt x="394" y="65"/>
                  </a:lnTo>
                  <a:lnTo>
                    <a:pt x="393" y="65"/>
                  </a:lnTo>
                  <a:lnTo>
                    <a:pt x="393" y="64"/>
                  </a:lnTo>
                  <a:lnTo>
                    <a:pt x="393" y="65"/>
                  </a:lnTo>
                  <a:lnTo>
                    <a:pt x="393" y="64"/>
                  </a:lnTo>
                  <a:lnTo>
                    <a:pt x="393" y="64"/>
                  </a:lnTo>
                  <a:lnTo>
                    <a:pt x="392" y="64"/>
                  </a:lnTo>
                  <a:lnTo>
                    <a:pt x="392" y="64"/>
                  </a:lnTo>
                  <a:lnTo>
                    <a:pt x="391" y="64"/>
                  </a:lnTo>
                  <a:lnTo>
                    <a:pt x="392" y="64"/>
                  </a:lnTo>
                  <a:lnTo>
                    <a:pt x="391" y="64"/>
                  </a:lnTo>
                  <a:lnTo>
                    <a:pt x="390" y="64"/>
                  </a:lnTo>
                  <a:lnTo>
                    <a:pt x="391" y="64"/>
                  </a:lnTo>
                  <a:lnTo>
                    <a:pt x="390" y="64"/>
                  </a:lnTo>
                  <a:lnTo>
                    <a:pt x="390" y="64"/>
                  </a:lnTo>
                  <a:lnTo>
                    <a:pt x="389" y="64"/>
                  </a:lnTo>
                  <a:lnTo>
                    <a:pt x="389" y="64"/>
                  </a:lnTo>
                  <a:lnTo>
                    <a:pt x="389" y="65"/>
                  </a:lnTo>
                  <a:lnTo>
                    <a:pt x="388" y="65"/>
                  </a:lnTo>
                  <a:lnTo>
                    <a:pt x="389" y="65"/>
                  </a:lnTo>
                  <a:lnTo>
                    <a:pt x="388" y="65"/>
                  </a:lnTo>
                  <a:lnTo>
                    <a:pt x="388" y="65"/>
                  </a:lnTo>
                  <a:lnTo>
                    <a:pt x="387" y="65"/>
                  </a:lnTo>
                  <a:lnTo>
                    <a:pt x="386" y="65"/>
                  </a:lnTo>
                  <a:lnTo>
                    <a:pt x="386" y="65"/>
                  </a:lnTo>
                  <a:lnTo>
                    <a:pt x="386" y="65"/>
                  </a:lnTo>
                  <a:lnTo>
                    <a:pt x="385" y="65"/>
                  </a:lnTo>
                  <a:lnTo>
                    <a:pt x="385" y="65"/>
                  </a:lnTo>
                  <a:lnTo>
                    <a:pt x="386" y="65"/>
                  </a:lnTo>
                  <a:lnTo>
                    <a:pt x="385" y="65"/>
                  </a:lnTo>
                  <a:lnTo>
                    <a:pt x="386" y="65"/>
                  </a:lnTo>
                  <a:lnTo>
                    <a:pt x="386" y="65"/>
                  </a:lnTo>
                  <a:lnTo>
                    <a:pt x="386" y="65"/>
                  </a:lnTo>
                  <a:lnTo>
                    <a:pt x="386" y="65"/>
                  </a:lnTo>
                  <a:lnTo>
                    <a:pt x="386" y="65"/>
                  </a:lnTo>
                  <a:lnTo>
                    <a:pt x="387" y="65"/>
                  </a:lnTo>
                  <a:lnTo>
                    <a:pt x="388" y="65"/>
                  </a:lnTo>
                  <a:lnTo>
                    <a:pt x="388" y="65"/>
                  </a:lnTo>
                  <a:lnTo>
                    <a:pt x="389" y="65"/>
                  </a:lnTo>
                  <a:lnTo>
                    <a:pt x="389" y="64"/>
                  </a:lnTo>
                  <a:lnTo>
                    <a:pt x="389" y="64"/>
                  </a:lnTo>
                  <a:lnTo>
                    <a:pt x="390" y="64"/>
                  </a:lnTo>
                  <a:lnTo>
                    <a:pt x="390" y="64"/>
                  </a:lnTo>
                  <a:lnTo>
                    <a:pt x="390" y="64"/>
                  </a:lnTo>
                  <a:lnTo>
                    <a:pt x="390" y="64"/>
                  </a:lnTo>
                  <a:lnTo>
                    <a:pt x="391" y="64"/>
                  </a:lnTo>
                  <a:lnTo>
                    <a:pt x="390" y="64"/>
                  </a:lnTo>
                  <a:lnTo>
                    <a:pt x="390" y="65"/>
                  </a:lnTo>
                  <a:lnTo>
                    <a:pt x="390" y="64"/>
                  </a:lnTo>
                  <a:lnTo>
                    <a:pt x="391" y="64"/>
                  </a:lnTo>
                  <a:lnTo>
                    <a:pt x="390" y="64"/>
                  </a:lnTo>
                  <a:lnTo>
                    <a:pt x="390" y="65"/>
                  </a:lnTo>
                  <a:lnTo>
                    <a:pt x="390" y="65"/>
                  </a:lnTo>
                  <a:lnTo>
                    <a:pt x="390" y="65"/>
                  </a:lnTo>
                  <a:lnTo>
                    <a:pt x="389" y="65"/>
                  </a:lnTo>
                  <a:lnTo>
                    <a:pt x="389" y="65"/>
                  </a:lnTo>
                  <a:lnTo>
                    <a:pt x="388" y="65"/>
                  </a:lnTo>
                  <a:lnTo>
                    <a:pt x="388" y="66"/>
                  </a:lnTo>
                  <a:lnTo>
                    <a:pt x="389" y="66"/>
                  </a:lnTo>
                  <a:lnTo>
                    <a:pt x="389" y="66"/>
                  </a:lnTo>
                  <a:lnTo>
                    <a:pt x="389" y="66"/>
                  </a:lnTo>
                  <a:lnTo>
                    <a:pt x="388" y="66"/>
                  </a:lnTo>
                  <a:lnTo>
                    <a:pt x="389" y="66"/>
                  </a:lnTo>
                  <a:lnTo>
                    <a:pt x="388" y="66"/>
                  </a:lnTo>
                  <a:lnTo>
                    <a:pt x="388" y="67"/>
                  </a:lnTo>
                  <a:lnTo>
                    <a:pt x="388" y="67"/>
                  </a:lnTo>
                  <a:lnTo>
                    <a:pt x="387" y="67"/>
                  </a:lnTo>
                  <a:lnTo>
                    <a:pt x="388" y="67"/>
                  </a:lnTo>
                  <a:lnTo>
                    <a:pt x="387" y="67"/>
                  </a:lnTo>
                  <a:lnTo>
                    <a:pt x="387" y="67"/>
                  </a:lnTo>
                  <a:lnTo>
                    <a:pt x="386" y="67"/>
                  </a:lnTo>
                  <a:lnTo>
                    <a:pt x="386" y="67"/>
                  </a:lnTo>
                  <a:lnTo>
                    <a:pt x="385" y="67"/>
                  </a:lnTo>
                  <a:lnTo>
                    <a:pt x="385" y="67"/>
                  </a:lnTo>
                  <a:lnTo>
                    <a:pt x="384" y="67"/>
                  </a:lnTo>
                  <a:lnTo>
                    <a:pt x="383" y="68"/>
                  </a:lnTo>
                  <a:lnTo>
                    <a:pt x="383" y="67"/>
                  </a:lnTo>
                  <a:lnTo>
                    <a:pt x="382" y="67"/>
                  </a:lnTo>
                  <a:lnTo>
                    <a:pt x="382" y="67"/>
                  </a:lnTo>
                  <a:lnTo>
                    <a:pt x="381" y="68"/>
                  </a:lnTo>
                  <a:lnTo>
                    <a:pt x="381" y="68"/>
                  </a:lnTo>
                  <a:lnTo>
                    <a:pt x="381" y="68"/>
                  </a:lnTo>
                  <a:lnTo>
                    <a:pt x="380" y="68"/>
                  </a:lnTo>
                  <a:lnTo>
                    <a:pt x="380" y="68"/>
                  </a:lnTo>
                  <a:lnTo>
                    <a:pt x="379" y="68"/>
                  </a:lnTo>
                  <a:lnTo>
                    <a:pt x="380" y="68"/>
                  </a:lnTo>
                  <a:lnTo>
                    <a:pt x="379" y="68"/>
                  </a:lnTo>
                  <a:lnTo>
                    <a:pt x="380" y="68"/>
                  </a:lnTo>
                  <a:lnTo>
                    <a:pt x="379" y="68"/>
                  </a:lnTo>
                  <a:lnTo>
                    <a:pt x="379" y="68"/>
                  </a:lnTo>
                  <a:lnTo>
                    <a:pt x="379" y="68"/>
                  </a:lnTo>
                  <a:lnTo>
                    <a:pt x="378" y="68"/>
                  </a:lnTo>
                  <a:lnTo>
                    <a:pt x="378" y="68"/>
                  </a:lnTo>
                  <a:lnTo>
                    <a:pt x="377" y="68"/>
                  </a:lnTo>
                  <a:lnTo>
                    <a:pt x="378" y="68"/>
                  </a:lnTo>
                  <a:lnTo>
                    <a:pt x="377" y="68"/>
                  </a:lnTo>
                  <a:lnTo>
                    <a:pt x="378" y="68"/>
                  </a:lnTo>
                  <a:lnTo>
                    <a:pt x="377" y="68"/>
                  </a:lnTo>
                  <a:lnTo>
                    <a:pt x="378" y="68"/>
                  </a:lnTo>
                  <a:lnTo>
                    <a:pt x="378" y="69"/>
                  </a:lnTo>
                  <a:lnTo>
                    <a:pt x="378" y="68"/>
                  </a:lnTo>
                  <a:lnTo>
                    <a:pt x="378" y="69"/>
                  </a:lnTo>
                  <a:lnTo>
                    <a:pt x="378" y="68"/>
                  </a:lnTo>
                  <a:lnTo>
                    <a:pt x="377" y="69"/>
                  </a:lnTo>
                  <a:lnTo>
                    <a:pt x="377" y="68"/>
                  </a:lnTo>
                  <a:lnTo>
                    <a:pt x="377" y="69"/>
                  </a:lnTo>
                  <a:lnTo>
                    <a:pt x="377" y="69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8" y="70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9" y="71"/>
                  </a:lnTo>
                  <a:lnTo>
                    <a:pt x="379" y="71"/>
                  </a:lnTo>
                  <a:lnTo>
                    <a:pt x="380" y="71"/>
                  </a:lnTo>
                  <a:lnTo>
                    <a:pt x="379" y="72"/>
                  </a:lnTo>
                  <a:lnTo>
                    <a:pt x="380" y="72"/>
                  </a:lnTo>
                  <a:lnTo>
                    <a:pt x="380" y="72"/>
                  </a:lnTo>
                  <a:lnTo>
                    <a:pt x="381" y="72"/>
                  </a:lnTo>
                  <a:lnTo>
                    <a:pt x="381" y="73"/>
                  </a:lnTo>
                  <a:lnTo>
                    <a:pt x="380" y="73"/>
                  </a:lnTo>
                  <a:lnTo>
                    <a:pt x="381" y="73"/>
                  </a:lnTo>
                  <a:lnTo>
                    <a:pt x="380" y="73"/>
                  </a:lnTo>
                  <a:lnTo>
                    <a:pt x="380" y="74"/>
                  </a:lnTo>
                  <a:lnTo>
                    <a:pt x="380" y="73"/>
                  </a:lnTo>
                  <a:lnTo>
                    <a:pt x="380" y="74"/>
                  </a:lnTo>
                  <a:lnTo>
                    <a:pt x="380" y="73"/>
                  </a:lnTo>
                  <a:lnTo>
                    <a:pt x="380" y="74"/>
                  </a:lnTo>
                  <a:lnTo>
                    <a:pt x="380" y="73"/>
                  </a:lnTo>
                  <a:lnTo>
                    <a:pt x="381" y="74"/>
                  </a:lnTo>
                  <a:lnTo>
                    <a:pt x="380" y="74"/>
                  </a:lnTo>
                  <a:lnTo>
                    <a:pt x="381" y="74"/>
                  </a:lnTo>
                  <a:lnTo>
                    <a:pt x="381" y="73"/>
                  </a:lnTo>
                  <a:lnTo>
                    <a:pt x="380" y="73"/>
                  </a:lnTo>
                  <a:lnTo>
                    <a:pt x="381" y="73"/>
                  </a:lnTo>
                  <a:lnTo>
                    <a:pt x="381" y="73"/>
                  </a:lnTo>
                  <a:lnTo>
                    <a:pt x="381" y="73"/>
                  </a:lnTo>
                  <a:lnTo>
                    <a:pt x="381" y="72"/>
                  </a:lnTo>
                  <a:lnTo>
                    <a:pt x="381" y="72"/>
                  </a:lnTo>
                  <a:lnTo>
                    <a:pt x="380" y="72"/>
                  </a:lnTo>
                  <a:lnTo>
                    <a:pt x="380" y="71"/>
                  </a:lnTo>
                  <a:lnTo>
                    <a:pt x="379" y="71"/>
                  </a:lnTo>
                  <a:lnTo>
                    <a:pt x="379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0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7" y="69"/>
                  </a:lnTo>
                  <a:lnTo>
                    <a:pt x="377" y="69"/>
                  </a:lnTo>
                  <a:lnTo>
                    <a:pt x="377" y="69"/>
                  </a:lnTo>
                  <a:lnTo>
                    <a:pt x="377" y="69"/>
                  </a:lnTo>
                  <a:lnTo>
                    <a:pt x="378" y="69"/>
                  </a:lnTo>
                  <a:lnTo>
                    <a:pt x="378" y="69"/>
                  </a:lnTo>
                  <a:lnTo>
                    <a:pt x="379" y="69"/>
                  </a:lnTo>
                  <a:lnTo>
                    <a:pt x="379" y="69"/>
                  </a:lnTo>
                  <a:lnTo>
                    <a:pt x="380" y="69"/>
                  </a:lnTo>
                  <a:lnTo>
                    <a:pt x="381" y="69"/>
                  </a:lnTo>
                  <a:lnTo>
                    <a:pt x="381" y="68"/>
                  </a:lnTo>
                  <a:lnTo>
                    <a:pt x="381" y="69"/>
                  </a:lnTo>
                  <a:lnTo>
                    <a:pt x="381" y="68"/>
                  </a:lnTo>
                  <a:lnTo>
                    <a:pt x="381" y="69"/>
                  </a:lnTo>
                  <a:lnTo>
                    <a:pt x="381" y="69"/>
                  </a:lnTo>
                  <a:lnTo>
                    <a:pt x="381" y="68"/>
                  </a:lnTo>
                  <a:lnTo>
                    <a:pt x="381" y="69"/>
                  </a:lnTo>
                  <a:lnTo>
                    <a:pt x="382" y="69"/>
                  </a:lnTo>
                  <a:lnTo>
                    <a:pt x="382" y="68"/>
                  </a:lnTo>
                  <a:lnTo>
                    <a:pt x="382" y="68"/>
                  </a:lnTo>
                  <a:lnTo>
                    <a:pt x="382" y="69"/>
                  </a:lnTo>
                  <a:lnTo>
                    <a:pt x="383" y="68"/>
                  </a:lnTo>
                  <a:lnTo>
                    <a:pt x="383" y="69"/>
                  </a:lnTo>
                  <a:lnTo>
                    <a:pt x="382" y="69"/>
                  </a:lnTo>
                  <a:lnTo>
                    <a:pt x="383" y="69"/>
                  </a:lnTo>
                  <a:lnTo>
                    <a:pt x="382" y="69"/>
                  </a:lnTo>
                  <a:lnTo>
                    <a:pt x="383" y="69"/>
                  </a:lnTo>
                  <a:lnTo>
                    <a:pt x="383" y="69"/>
                  </a:lnTo>
                  <a:lnTo>
                    <a:pt x="384" y="69"/>
                  </a:lnTo>
                  <a:lnTo>
                    <a:pt x="385" y="69"/>
                  </a:lnTo>
                  <a:lnTo>
                    <a:pt x="385" y="69"/>
                  </a:lnTo>
                  <a:lnTo>
                    <a:pt x="386" y="69"/>
                  </a:lnTo>
                  <a:lnTo>
                    <a:pt x="386" y="68"/>
                  </a:lnTo>
                  <a:lnTo>
                    <a:pt x="386" y="69"/>
                  </a:lnTo>
                  <a:lnTo>
                    <a:pt x="386" y="69"/>
                  </a:lnTo>
                  <a:lnTo>
                    <a:pt x="387" y="69"/>
                  </a:lnTo>
                  <a:lnTo>
                    <a:pt x="388" y="69"/>
                  </a:lnTo>
                  <a:lnTo>
                    <a:pt x="388" y="69"/>
                  </a:lnTo>
                  <a:lnTo>
                    <a:pt x="389" y="69"/>
                  </a:lnTo>
                  <a:lnTo>
                    <a:pt x="389" y="68"/>
                  </a:lnTo>
                  <a:lnTo>
                    <a:pt x="389" y="68"/>
                  </a:lnTo>
                  <a:lnTo>
                    <a:pt x="390" y="68"/>
                  </a:lnTo>
                  <a:lnTo>
                    <a:pt x="390" y="68"/>
                  </a:lnTo>
                  <a:lnTo>
                    <a:pt x="391" y="68"/>
                  </a:lnTo>
                  <a:lnTo>
                    <a:pt x="392" y="68"/>
                  </a:lnTo>
                  <a:lnTo>
                    <a:pt x="392" y="68"/>
                  </a:lnTo>
                  <a:lnTo>
                    <a:pt x="391" y="68"/>
                  </a:lnTo>
                  <a:lnTo>
                    <a:pt x="392" y="68"/>
                  </a:lnTo>
                  <a:lnTo>
                    <a:pt x="391" y="68"/>
                  </a:lnTo>
                  <a:lnTo>
                    <a:pt x="391" y="69"/>
                  </a:lnTo>
                  <a:lnTo>
                    <a:pt x="392" y="69"/>
                  </a:lnTo>
                  <a:lnTo>
                    <a:pt x="391" y="69"/>
                  </a:lnTo>
                  <a:lnTo>
                    <a:pt x="392" y="69"/>
                  </a:lnTo>
                  <a:lnTo>
                    <a:pt x="391" y="69"/>
                  </a:lnTo>
                  <a:lnTo>
                    <a:pt x="390" y="69"/>
                  </a:lnTo>
                  <a:lnTo>
                    <a:pt x="390" y="70"/>
                  </a:lnTo>
                  <a:lnTo>
                    <a:pt x="390" y="70"/>
                  </a:lnTo>
                  <a:lnTo>
                    <a:pt x="389" y="70"/>
                  </a:lnTo>
                  <a:lnTo>
                    <a:pt x="389" y="70"/>
                  </a:lnTo>
                  <a:lnTo>
                    <a:pt x="388" y="70"/>
                  </a:lnTo>
                  <a:lnTo>
                    <a:pt x="388" y="70"/>
                  </a:lnTo>
                  <a:lnTo>
                    <a:pt x="388" y="70"/>
                  </a:lnTo>
                  <a:lnTo>
                    <a:pt x="388" y="70"/>
                  </a:lnTo>
                  <a:lnTo>
                    <a:pt x="388" y="70"/>
                  </a:lnTo>
                  <a:lnTo>
                    <a:pt x="387" y="70"/>
                  </a:lnTo>
                  <a:lnTo>
                    <a:pt x="388" y="70"/>
                  </a:lnTo>
                  <a:lnTo>
                    <a:pt x="388" y="70"/>
                  </a:lnTo>
                  <a:lnTo>
                    <a:pt x="388" y="71"/>
                  </a:lnTo>
                  <a:lnTo>
                    <a:pt x="388" y="70"/>
                  </a:lnTo>
                  <a:lnTo>
                    <a:pt x="388" y="71"/>
                  </a:lnTo>
                  <a:lnTo>
                    <a:pt x="389" y="71"/>
                  </a:lnTo>
                  <a:lnTo>
                    <a:pt x="388" y="71"/>
                  </a:lnTo>
                  <a:lnTo>
                    <a:pt x="389" y="71"/>
                  </a:lnTo>
                  <a:lnTo>
                    <a:pt x="388" y="71"/>
                  </a:lnTo>
                  <a:lnTo>
                    <a:pt x="389" y="71"/>
                  </a:lnTo>
                  <a:lnTo>
                    <a:pt x="388" y="71"/>
                  </a:lnTo>
                  <a:lnTo>
                    <a:pt x="388" y="70"/>
                  </a:lnTo>
                  <a:lnTo>
                    <a:pt x="389" y="70"/>
                  </a:lnTo>
                  <a:lnTo>
                    <a:pt x="389" y="71"/>
                  </a:lnTo>
                  <a:lnTo>
                    <a:pt x="389" y="70"/>
                  </a:lnTo>
                  <a:lnTo>
                    <a:pt x="389" y="71"/>
                  </a:lnTo>
                  <a:lnTo>
                    <a:pt x="390" y="71"/>
                  </a:lnTo>
                  <a:lnTo>
                    <a:pt x="390" y="70"/>
                  </a:lnTo>
                  <a:lnTo>
                    <a:pt x="390" y="70"/>
                  </a:lnTo>
                  <a:lnTo>
                    <a:pt x="391" y="70"/>
                  </a:lnTo>
                  <a:lnTo>
                    <a:pt x="392" y="70"/>
                  </a:lnTo>
                  <a:lnTo>
                    <a:pt x="392" y="70"/>
                  </a:lnTo>
                  <a:lnTo>
                    <a:pt x="392" y="70"/>
                  </a:lnTo>
                  <a:lnTo>
                    <a:pt x="392" y="70"/>
                  </a:lnTo>
                  <a:lnTo>
                    <a:pt x="393" y="70"/>
                  </a:lnTo>
                  <a:lnTo>
                    <a:pt x="393" y="70"/>
                  </a:lnTo>
                  <a:lnTo>
                    <a:pt x="393" y="70"/>
                  </a:lnTo>
                  <a:lnTo>
                    <a:pt x="393" y="70"/>
                  </a:lnTo>
                  <a:lnTo>
                    <a:pt x="393" y="70"/>
                  </a:lnTo>
                  <a:lnTo>
                    <a:pt x="393" y="70"/>
                  </a:lnTo>
                  <a:lnTo>
                    <a:pt x="393" y="69"/>
                  </a:lnTo>
                  <a:lnTo>
                    <a:pt x="394" y="69"/>
                  </a:lnTo>
                  <a:lnTo>
                    <a:pt x="394" y="69"/>
                  </a:lnTo>
                  <a:lnTo>
                    <a:pt x="394" y="70"/>
                  </a:lnTo>
                  <a:lnTo>
                    <a:pt x="395" y="70"/>
                  </a:lnTo>
                  <a:lnTo>
                    <a:pt x="396" y="70"/>
                  </a:lnTo>
                  <a:lnTo>
                    <a:pt x="395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6" y="70"/>
                  </a:lnTo>
                  <a:lnTo>
                    <a:pt x="396" y="71"/>
                  </a:lnTo>
                  <a:lnTo>
                    <a:pt x="396" y="70"/>
                  </a:lnTo>
                  <a:lnTo>
                    <a:pt x="396" y="71"/>
                  </a:lnTo>
                  <a:lnTo>
                    <a:pt x="396" y="70"/>
                  </a:lnTo>
                  <a:lnTo>
                    <a:pt x="396" y="71"/>
                  </a:lnTo>
                  <a:lnTo>
                    <a:pt x="397" y="71"/>
                  </a:lnTo>
                  <a:lnTo>
                    <a:pt x="397" y="70"/>
                  </a:lnTo>
                  <a:lnTo>
                    <a:pt x="397" y="71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8" y="70"/>
                  </a:lnTo>
                  <a:lnTo>
                    <a:pt x="398" y="70"/>
                  </a:lnTo>
                  <a:lnTo>
                    <a:pt x="398" y="70"/>
                  </a:lnTo>
                  <a:lnTo>
                    <a:pt x="398" y="70"/>
                  </a:lnTo>
                  <a:lnTo>
                    <a:pt x="399" y="70"/>
                  </a:lnTo>
                  <a:lnTo>
                    <a:pt x="398" y="70"/>
                  </a:lnTo>
                  <a:lnTo>
                    <a:pt x="399" y="70"/>
                  </a:lnTo>
                  <a:lnTo>
                    <a:pt x="398" y="70"/>
                  </a:lnTo>
                  <a:lnTo>
                    <a:pt x="398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8" y="70"/>
                  </a:lnTo>
                  <a:lnTo>
                    <a:pt x="398" y="70"/>
                  </a:lnTo>
                  <a:lnTo>
                    <a:pt x="398" y="70"/>
                  </a:lnTo>
                  <a:lnTo>
                    <a:pt x="398" y="70"/>
                  </a:lnTo>
                  <a:lnTo>
                    <a:pt x="398" y="70"/>
                  </a:lnTo>
                  <a:lnTo>
                    <a:pt x="398" y="70"/>
                  </a:lnTo>
                  <a:lnTo>
                    <a:pt x="398" y="69"/>
                  </a:lnTo>
                  <a:lnTo>
                    <a:pt x="398" y="70"/>
                  </a:lnTo>
                  <a:lnTo>
                    <a:pt x="398" y="69"/>
                  </a:lnTo>
                  <a:lnTo>
                    <a:pt x="398" y="70"/>
                  </a:lnTo>
                  <a:lnTo>
                    <a:pt x="399" y="69"/>
                  </a:lnTo>
                  <a:lnTo>
                    <a:pt x="399" y="70"/>
                  </a:lnTo>
                  <a:lnTo>
                    <a:pt x="399" y="69"/>
                  </a:lnTo>
                  <a:lnTo>
                    <a:pt x="399" y="70"/>
                  </a:lnTo>
                  <a:lnTo>
                    <a:pt x="400" y="70"/>
                  </a:lnTo>
                  <a:lnTo>
                    <a:pt x="399" y="70"/>
                  </a:lnTo>
                  <a:lnTo>
                    <a:pt x="400" y="70"/>
                  </a:lnTo>
                  <a:lnTo>
                    <a:pt x="399" y="70"/>
                  </a:lnTo>
                  <a:lnTo>
                    <a:pt x="400" y="70"/>
                  </a:lnTo>
                  <a:lnTo>
                    <a:pt x="400" y="70"/>
                  </a:lnTo>
                  <a:lnTo>
                    <a:pt x="400" y="70"/>
                  </a:lnTo>
                  <a:lnTo>
                    <a:pt x="400" y="70"/>
                  </a:lnTo>
                  <a:lnTo>
                    <a:pt x="400" y="70"/>
                  </a:lnTo>
                  <a:lnTo>
                    <a:pt x="400" y="70"/>
                  </a:lnTo>
                  <a:lnTo>
                    <a:pt x="400" y="70"/>
                  </a:lnTo>
                  <a:lnTo>
                    <a:pt x="400" y="70"/>
                  </a:lnTo>
                  <a:lnTo>
                    <a:pt x="400" y="70"/>
                  </a:lnTo>
                  <a:lnTo>
                    <a:pt x="401" y="70"/>
                  </a:lnTo>
                  <a:lnTo>
                    <a:pt x="400" y="70"/>
                  </a:lnTo>
                  <a:lnTo>
                    <a:pt x="401" y="70"/>
                  </a:lnTo>
                  <a:lnTo>
                    <a:pt x="401" y="70"/>
                  </a:lnTo>
                  <a:lnTo>
                    <a:pt x="400" y="70"/>
                  </a:lnTo>
                  <a:lnTo>
                    <a:pt x="401" y="70"/>
                  </a:lnTo>
                  <a:lnTo>
                    <a:pt x="400" y="70"/>
                  </a:lnTo>
                  <a:lnTo>
                    <a:pt x="401" y="70"/>
                  </a:lnTo>
                  <a:lnTo>
                    <a:pt x="401" y="70"/>
                  </a:lnTo>
                  <a:lnTo>
                    <a:pt x="402" y="70"/>
                  </a:lnTo>
                  <a:lnTo>
                    <a:pt x="403" y="70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4" y="71"/>
                  </a:lnTo>
                  <a:lnTo>
                    <a:pt x="404" y="71"/>
                  </a:lnTo>
                  <a:lnTo>
                    <a:pt x="404" y="72"/>
                  </a:lnTo>
                  <a:lnTo>
                    <a:pt x="404" y="71"/>
                  </a:lnTo>
                  <a:lnTo>
                    <a:pt x="404" y="72"/>
                  </a:lnTo>
                  <a:lnTo>
                    <a:pt x="404" y="71"/>
                  </a:lnTo>
                  <a:lnTo>
                    <a:pt x="404" y="72"/>
                  </a:lnTo>
                  <a:lnTo>
                    <a:pt x="403" y="72"/>
                  </a:lnTo>
                  <a:lnTo>
                    <a:pt x="403" y="72"/>
                  </a:lnTo>
                  <a:lnTo>
                    <a:pt x="402" y="72"/>
                  </a:lnTo>
                  <a:lnTo>
                    <a:pt x="403" y="72"/>
                  </a:lnTo>
                  <a:lnTo>
                    <a:pt x="403" y="72"/>
                  </a:lnTo>
                  <a:lnTo>
                    <a:pt x="403" y="72"/>
                  </a:lnTo>
                  <a:lnTo>
                    <a:pt x="403" y="72"/>
                  </a:lnTo>
                  <a:lnTo>
                    <a:pt x="403" y="72"/>
                  </a:lnTo>
                  <a:lnTo>
                    <a:pt x="403" y="72"/>
                  </a:lnTo>
                  <a:lnTo>
                    <a:pt x="402" y="72"/>
                  </a:lnTo>
                  <a:lnTo>
                    <a:pt x="401" y="72"/>
                  </a:lnTo>
                  <a:lnTo>
                    <a:pt x="402" y="72"/>
                  </a:lnTo>
                  <a:lnTo>
                    <a:pt x="402" y="73"/>
                  </a:lnTo>
                  <a:lnTo>
                    <a:pt x="402" y="72"/>
                  </a:lnTo>
                  <a:lnTo>
                    <a:pt x="402" y="73"/>
                  </a:lnTo>
                  <a:lnTo>
                    <a:pt x="402" y="72"/>
                  </a:lnTo>
                  <a:lnTo>
                    <a:pt x="403" y="72"/>
                  </a:lnTo>
                  <a:lnTo>
                    <a:pt x="403" y="73"/>
                  </a:lnTo>
                  <a:lnTo>
                    <a:pt x="403" y="72"/>
                  </a:lnTo>
                  <a:lnTo>
                    <a:pt x="403" y="73"/>
                  </a:lnTo>
                  <a:lnTo>
                    <a:pt x="402" y="73"/>
                  </a:lnTo>
                  <a:lnTo>
                    <a:pt x="401" y="73"/>
                  </a:lnTo>
                  <a:lnTo>
                    <a:pt x="401" y="73"/>
                  </a:lnTo>
                  <a:lnTo>
                    <a:pt x="401" y="74"/>
                  </a:lnTo>
                  <a:lnTo>
                    <a:pt x="400" y="74"/>
                  </a:lnTo>
                  <a:lnTo>
                    <a:pt x="401" y="74"/>
                  </a:lnTo>
                  <a:lnTo>
                    <a:pt x="400" y="74"/>
                  </a:lnTo>
                  <a:lnTo>
                    <a:pt x="401" y="74"/>
                  </a:lnTo>
                  <a:lnTo>
                    <a:pt x="400" y="74"/>
                  </a:lnTo>
                  <a:lnTo>
                    <a:pt x="401" y="74"/>
                  </a:lnTo>
                  <a:lnTo>
                    <a:pt x="400" y="74"/>
                  </a:lnTo>
                  <a:lnTo>
                    <a:pt x="401" y="74"/>
                  </a:lnTo>
                  <a:lnTo>
                    <a:pt x="400" y="74"/>
                  </a:lnTo>
                  <a:lnTo>
                    <a:pt x="400" y="74"/>
                  </a:lnTo>
                  <a:lnTo>
                    <a:pt x="400" y="75"/>
                  </a:lnTo>
                  <a:lnTo>
                    <a:pt x="399" y="75"/>
                  </a:lnTo>
                  <a:lnTo>
                    <a:pt x="399" y="74"/>
                  </a:lnTo>
                  <a:lnTo>
                    <a:pt x="398" y="74"/>
                  </a:lnTo>
                  <a:lnTo>
                    <a:pt x="398" y="74"/>
                  </a:lnTo>
                  <a:lnTo>
                    <a:pt x="398" y="74"/>
                  </a:lnTo>
                  <a:lnTo>
                    <a:pt x="398" y="75"/>
                  </a:lnTo>
                  <a:lnTo>
                    <a:pt x="398" y="75"/>
                  </a:lnTo>
                  <a:lnTo>
                    <a:pt x="399" y="75"/>
                  </a:lnTo>
                  <a:lnTo>
                    <a:pt x="398" y="75"/>
                  </a:lnTo>
                  <a:lnTo>
                    <a:pt x="398" y="76"/>
                  </a:lnTo>
                  <a:lnTo>
                    <a:pt x="398" y="76"/>
                  </a:lnTo>
                  <a:lnTo>
                    <a:pt x="398" y="76"/>
                  </a:lnTo>
                  <a:lnTo>
                    <a:pt x="398" y="77"/>
                  </a:lnTo>
                  <a:lnTo>
                    <a:pt x="397" y="77"/>
                  </a:lnTo>
                  <a:lnTo>
                    <a:pt x="397" y="77"/>
                  </a:lnTo>
                  <a:lnTo>
                    <a:pt x="397" y="76"/>
                  </a:lnTo>
                  <a:lnTo>
                    <a:pt x="396" y="76"/>
                  </a:lnTo>
                  <a:lnTo>
                    <a:pt x="396" y="76"/>
                  </a:lnTo>
                  <a:lnTo>
                    <a:pt x="396" y="76"/>
                  </a:lnTo>
                  <a:lnTo>
                    <a:pt x="396" y="76"/>
                  </a:lnTo>
                  <a:lnTo>
                    <a:pt x="396" y="77"/>
                  </a:lnTo>
                  <a:lnTo>
                    <a:pt x="396" y="78"/>
                  </a:lnTo>
                  <a:lnTo>
                    <a:pt x="396" y="78"/>
                  </a:lnTo>
                  <a:lnTo>
                    <a:pt x="397" y="78"/>
                  </a:lnTo>
                  <a:lnTo>
                    <a:pt x="397" y="78"/>
                  </a:lnTo>
                  <a:lnTo>
                    <a:pt x="398" y="78"/>
                  </a:lnTo>
                  <a:lnTo>
                    <a:pt x="398" y="78"/>
                  </a:lnTo>
                  <a:lnTo>
                    <a:pt x="398" y="78"/>
                  </a:lnTo>
                  <a:lnTo>
                    <a:pt x="398" y="78"/>
                  </a:lnTo>
                  <a:lnTo>
                    <a:pt x="398" y="79"/>
                  </a:lnTo>
                  <a:lnTo>
                    <a:pt x="399" y="79"/>
                  </a:lnTo>
                  <a:lnTo>
                    <a:pt x="399" y="78"/>
                  </a:lnTo>
                  <a:lnTo>
                    <a:pt x="399" y="78"/>
                  </a:lnTo>
                  <a:lnTo>
                    <a:pt x="400" y="78"/>
                  </a:lnTo>
                  <a:lnTo>
                    <a:pt x="400" y="78"/>
                  </a:lnTo>
                  <a:lnTo>
                    <a:pt x="400" y="78"/>
                  </a:lnTo>
                  <a:lnTo>
                    <a:pt x="401" y="78"/>
                  </a:lnTo>
                  <a:lnTo>
                    <a:pt x="401" y="78"/>
                  </a:lnTo>
                  <a:lnTo>
                    <a:pt x="401" y="78"/>
                  </a:lnTo>
                  <a:lnTo>
                    <a:pt x="401" y="78"/>
                  </a:lnTo>
                  <a:lnTo>
                    <a:pt x="401" y="78"/>
                  </a:lnTo>
                  <a:lnTo>
                    <a:pt x="401" y="78"/>
                  </a:lnTo>
                  <a:lnTo>
                    <a:pt x="401" y="78"/>
                  </a:lnTo>
                  <a:lnTo>
                    <a:pt x="402" y="78"/>
                  </a:lnTo>
                  <a:lnTo>
                    <a:pt x="402" y="78"/>
                  </a:lnTo>
                  <a:lnTo>
                    <a:pt x="403" y="78"/>
                  </a:lnTo>
                  <a:lnTo>
                    <a:pt x="402" y="78"/>
                  </a:lnTo>
                  <a:lnTo>
                    <a:pt x="403" y="78"/>
                  </a:lnTo>
                  <a:lnTo>
                    <a:pt x="403" y="78"/>
                  </a:lnTo>
                  <a:lnTo>
                    <a:pt x="404" y="78"/>
                  </a:lnTo>
                  <a:lnTo>
                    <a:pt x="404" y="78"/>
                  </a:lnTo>
                  <a:lnTo>
                    <a:pt x="405" y="78"/>
                  </a:lnTo>
                  <a:lnTo>
                    <a:pt x="405" y="78"/>
                  </a:lnTo>
                  <a:lnTo>
                    <a:pt x="406" y="78"/>
                  </a:lnTo>
                  <a:lnTo>
                    <a:pt x="407" y="78"/>
                  </a:lnTo>
                  <a:lnTo>
                    <a:pt x="407" y="78"/>
                  </a:lnTo>
                  <a:lnTo>
                    <a:pt x="408" y="77"/>
                  </a:lnTo>
                  <a:lnTo>
                    <a:pt x="408" y="77"/>
                  </a:lnTo>
                  <a:lnTo>
                    <a:pt x="408" y="76"/>
                  </a:lnTo>
                  <a:lnTo>
                    <a:pt x="408" y="76"/>
                  </a:lnTo>
                  <a:lnTo>
                    <a:pt x="409" y="76"/>
                  </a:lnTo>
                  <a:lnTo>
                    <a:pt x="409" y="75"/>
                  </a:lnTo>
                  <a:lnTo>
                    <a:pt x="409" y="75"/>
                  </a:lnTo>
                  <a:lnTo>
                    <a:pt x="409" y="76"/>
                  </a:lnTo>
                  <a:lnTo>
                    <a:pt x="409" y="75"/>
                  </a:lnTo>
                  <a:lnTo>
                    <a:pt x="409" y="75"/>
                  </a:lnTo>
                  <a:lnTo>
                    <a:pt x="408" y="76"/>
                  </a:lnTo>
                  <a:lnTo>
                    <a:pt x="408" y="75"/>
                  </a:lnTo>
                  <a:lnTo>
                    <a:pt x="408" y="75"/>
                  </a:lnTo>
                  <a:lnTo>
                    <a:pt x="408" y="75"/>
                  </a:lnTo>
                  <a:lnTo>
                    <a:pt x="408" y="75"/>
                  </a:lnTo>
                  <a:lnTo>
                    <a:pt x="408" y="74"/>
                  </a:lnTo>
                  <a:lnTo>
                    <a:pt x="408" y="74"/>
                  </a:lnTo>
                  <a:lnTo>
                    <a:pt x="409" y="74"/>
                  </a:lnTo>
                  <a:lnTo>
                    <a:pt x="409" y="74"/>
                  </a:lnTo>
                  <a:lnTo>
                    <a:pt x="410" y="74"/>
                  </a:lnTo>
                  <a:lnTo>
                    <a:pt x="411" y="74"/>
                  </a:lnTo>
                  <a:lnTo>
                    <a:pt x="410" y="74"/>
                  </a:lnTo>
                  <a:lnTo>
                    <a:pt x="411" y="74"/>
                  </a:lnTo>
                  <a:lnTo>
                    <a:pt x="411" y="74"/>
                  </a:lnTo>
                  <a:lnTo>
                    <a:pt x="411" y="74"/>
                  </a:lnTo>
                  <a:lnTo>
                    <a:pt x="411" y="75"/>
                  </a:lnTo>
                  <a:lnTo>
                    <a:pt x="410" y="75"/>
                  </a:lnTo>
                  <a:lnTo>
                    <a:pt x="411" y="75"/>
                  </a:lnTo>
                  <a:lnTo>
                    <a:pt x="411" y="75"/>
                  </a:lnTo>
                  <a:lnTo>
                    <a:pt x="411" y="76"/>
                  </a:lnTo>
                  <a:lnTo>
                    <a:pt x="411" y="75"/>
                  </a:lnTo>
                  <a:lnTo>
                    <a:pt x="412" y="75"/>
                  </a:lnTo>
                  <a:lnTo>
                    <a:pt x="411" y="75"/>
                  </a:lnTo>
                  <a:lnTo>
                    <a:pt x="411" y="76"/>
                  </a:lnTo>
                  <a:lnTo>
                    <a:pt x="412" y="75"/>
                  </a:lnTo>
                  <a:lnTo>
                    <a:pt x="412" y="76"/>
                  </a:lnTo>
                  <a:lnTo>
                    <a:pt x="411" y="76"/>
                  </a:lnTo>
                  <a:lnTo>
                    <a:pt x="412" y="76"/>
                  </a:lnTo>
                  <a:lnTo>
                    <a:pt x="412" y="76"/>
                  </a:lnTo>
                  <a:lnTo>
                    <a:pt x="412" y="76"/>
                  </a:lnTo>
                  <a:lnTo>
                    <a:pt x="412" y="76"/>
                  </a:lnTo>
                  <a:lnTo>
                    <a:pt x="412" y="77"/>
                  </a:lnTo>
                  <a:lnTo>
                    <a:pt x="412" y="78"/>
                  </a:lnTo>
                  <a:lnTo>
                    <a:pt x="412" y="77"/>
                  </a:lnTo>
                  <a:lnTo>
                    <a:pt x="412" y="78"/>
                  </a:lnTo>
                  <a:lnTo>
                    <a:pt x="412" y="77"/>
                  </a:lnTo>
                  <a:lnTo>
                    <a:pt x="412" y="77"/>
                  </a:lnTo>
                  <a:lnTo>
                    <a:pt x="412" y="77"/>
                  </a:lnTo>
                  <a:lnTo>
                    <a:pt x="412" y="77"/>
                  </a:lnTo>
                  <a:lnTo>
                    <a:pt x="412" y="77"/>
                  </a:lnTo>
                  <a:lnTo>
                    <a:pt x="412" y="76"/>
                  </a:lnTo>
                  <a:lnTo>
                    <a:pt x="412" y="77"/>
                  </a:lnTo>
                  <a:lnTo>
                    <a:pt x="412" y="76"/>
                  </a:lnTo>
                  <a:lnTo>
                    <a:pt x="412" y="76"/>
                  </a:lnTo>
                  <a:lnTo>
                    <a:pt x="412" y="76"/>
                  </a:lnTo>
                  <a:lnTo>
                    <a:pt x="412" y="75"/>
                  </a:lnTo>
                  <a:lnTo>
                    <a:pt x="411" y="75"/>
                  </a:lnTo>
                  <a:lnTo>
                    <a:pt x="411" y="75"/>
                  </a:lnTo>
                  <a:lnTo>
                    <a:pt x="411" y="75"/>
                  </a:lnTo>
                  <a:lnTo>
                    <a:pt x="411" y="75"/>
                  </a:lnTo>
                  <a:lnTo>
                    <a:pt x="412" y="75"/>
                  </a:lnTo>
                  <a:lnTo>
                    <a:pt x="412" y="75"/>
                  </a:lnTo>
                  <a:lnTo>
                    <a:pt x="413" y="75"/>
                  </a:lnTo>
                  <a:lnTo>
                    <a:pt x="412" y="75"/>
                  </a:lnTo>
                  <a:lnTo>
                    <a:pt x="413" y="75"/>
                  </a:lnTo>
                  <a:lnTo>
                    <a:pt x="413" y="75"/>
                  </a:lnTo>
                  <a:lnTo>
                    <a:pt x="414" y="75"/>
                  </a:lnTo>
                  <a:lnTo>
                    <a:pt x="415" y="75"/>
                  </a:lnTo>
                  <a:lnTo>
                    <a:pt x="415" y="75"/>
                  </a:lnTo>
                  <a:lnTo>
                    <a:pt x="416" y="75"/>
                  </a:lnTo>
                  <a:lnTo>
                    <a:pt x="416" y="75"/>
                  </a:lnTo>
                  <a:lnTo>
                    <a:pt x="417" y="75"/>
                  </a:lnTo>
                  <a:lnTo>
                    <a:pt x="418" y="74"/>
                  </a:lnTo>
                  <a:lnTo>
                    <a:pt x="418" y="75"/>
                  </a:lnTo>
                  <a:lnTo>
                    <a:pt x="417" y="75"/>
                  </a:lnTo>
                  <a:lnTo>
                    <a:pt x="418" y="75"/>
                  </a:lnTo>
                  <a:lnTo>
                    <a:pt x="417" y="75"/>
                  </a:lnTo>
                  <a:lnTo>
                    <a:pt x="418" y="75"/>
                  </a:lnTo>
                  <a:lnTo>
                    <a:pt x="418" y="75"/>
                  </a:lnTo>
                  <a:lnTo>
                    <a:pt x="418" y="74"/>
                  </a:lnTo>
                  <a:lnTo>
                    <a:pt x="419" y="74"/>
                  </a:lnTo>
                  <a:lnTo>
                    <a:pt x="419" y="74"/>
                  </a:lnTo>
                  <a:lnTo>
                    <a:pt x="420" y="74"/>
                  </a:lnTo>
                  <a:lnTo>
                    <a:pt x="420" y="74"/>
                  </a:lnTo>
                  <a:lnTo>
                    <a:pt x="421" y="74"/>
                  </a:lnTo>
                  <a:lnTo>
                    <a:pt x="422" y="74"/>
                  </a:lnTo>
                  <a:lnTo>
                    <a:pt x="422" y="75"/>
                  </a:lnTo>
                  <a:lnTo>
                    <a:pt x="422" y="75"/>
                  </a:lnTo>
                  <a:lnTo>
                    <a:pt x="423" y="75"/>
                  </a:lnTo>
                  <a:lnTo>
                    <a:pt x="423" y="75"/>
                  </a:lnTo>
                  <a:lnTo>
                    <a:pt x="423" y="75"/>
                  </a:lnTo>
                  <a:lnTo>
                    <a:pt x="424" y="75"/>
                  </a:lnTo>
                  <a:lnTo>
                    <a:pt x="424" y="75"/>
                  </a:lnTo>
                  <a:lnTo>
                    <a:pt x="424" y="75"/>
                  </a:lnTo>
                  <a:lnTo>
                    <a:pt x="424" y="75"/>
                  </a:lnTo>
                  <a:lnTo>
                    <a:pt x="425" y="75"/>
                  </a:lnTo>
                  <a:lnTo>
                    <a:pt x="424" y="75"/>
                  </a:lnTo>
                  <a:lnTo>
                    <a:pt x="424" y="75"/>
                  </a:lnTo>
                  <a:lnTo>
                    <a:pt x="424" y="75"/>
                  </a:lnTo>
                  <a:lnTo>
                    <a:pt x="425" y="75"/>
                  </a:lnTo>
                  <a:lnTo>
                    <a:pt x="425" y="75"/>
                  </a:lnTo>
                  <a:lnTo>
                    <a:pt x="426" y="75"/>
                  </a:lnTo>
                  <a:lnTo>
                    <a:pt x="426" y="75"/>
                  </a:lnTo>
                  <a:lnTo>
                    <a:pt x="427" y="74"/>
                  </a:lnTo>
                  <a:lnTo>
                    <a:pt x="427" y="74"/>
                  </a:lnTo>
                  <a:lnTo>
                    <a:pt x="428" y="74"/>
                  </a:lnTo>
                  <a:lnTo>
                    <a:pt x="427" y="74"/>
                  </a:lnTo>
                  <a:lnTo>
                    <a:pt x="428" y="74"/>
                  </a:lnTo>
                  <a:lnTo>
                    <a:pt x="429" y="74"/>
                  </a:lnTo>
                  <a:lnTo>
                    <a:pt x="429" y="74"/>
                  </a:lnTo>
                  <a:lnTo>
                    <a:pt x="430" y="74"/>
                  </a:lnTo>
                  <a:lnTo>
                    <a:pt x="429" y="74"/>
                  </a:lnTo>
                  <a:lnTo>
                    <a:pt x="430" y="74"/>
                  </a:lnTo>
                  <a:lnTo>
                    <a:pt x="430" y="75"/>
                  </a:lnTo>
                  <a:lnTo>
                    <a:pt x="430" y="74"/>
                  </a:lnTo>
                  <a:lnTo>
                    <a:pt x="430" y="75"/>
                  </a:lnTo>
                  <a:lnTo>
                    <a:pt x="430" y="74"/>
                  </a:lnTo>
                  <a:lnTo>
                    <a:pt x="430" y="75"/>
                  </a:lnTo>
                  <a:lnTo>
                    <a:pt x="431" y="75"/>
                  </a:lnTo>
                  <a:lnTo>
                    <a:pt x="431" y="75"/>
                  </a:lnTo>
                  <a:lnTo>
                    <a:pt x="432" y="75"/>
                  </a:lnTo>
                  <a:lnTo>
                    <a:pt x="433" y="74"/>
                  </a:lnTo>
                  <a:lnTo>
                    <a:pt x="432" y="74"/>
                  </a:lnTo>
                  <a:lnTo>
                    <a:pt x="433" y="74"/>
                  </a:lnTo>
                  <a:lnTo>
                    <a:pt x="433" y="74"/>
                  </a:lnTo>
                  <a:lnTo>
                    <a:pt x="433" y="74"/>
                  </a:lnTo>
                  <a:lnTo>
                    <a:pt x="433" y="74"/>
                  </a:lnTo>
                  <a:lnTo>
                    <a:pt x="433" y="74"/>
                  </a:lnTo>
                  <a:lnTo>
                    <a:pt x="433" y="74"/>
                  </a:lnTo>
                  <a:lnTo>
                    <a:pt x="434" y="74"/>
                  </a:lnTo>
                  <a:lnTo>
                    <a:pt x="433" y="74"/>
                  </a:lnTo>
                  <a:lnTo>
                    <a:pt x="434" y="74"/>
                  </a:lnTo>
                  <a:lnTo>
                    <a:pt x="434" y="74"/>
                  </a:lnTo>
                  <a:lnTo>
                    <a:pt x="434" y="74"/>
                  </a:lnTo>
                  <a:lnTo>
                    <a:pt x="434" y="75"/>
                  </a:lnTo>
                  <a:lnTo>
                    <a:pt x="433" y="75"/>
                  </a:lnTo>
                  <a:lnTo>
                    <a:pt x="434" y="75"/>
                  </a:lnTo>
                  <a:lnTo>
                    <a:pt x="433" y="75"/>
                  </a:lnTo>
                  <a:lnTo>
                    <a:pt x="434" y="75"/>
                  </a:lnTo>
                  <a:lnTo>
                    <a:pt x="434" y="75"/>
                  </a:lnTo>
                  <a:lnTo>
                    <a:pt x="433" y="75"/>
                  </a:lnTo>
                  <a:lnTo>
                    <a:pt x="433" y="76"/>
                  </a:lnTo>
                  <a:lnTo>
                    <a:pt x="433" y="76"/>
                  </a:lnTo>
                  <a:lnTo>
                    <a:pt x="432" y="76"/>
                  </a:lnTo>
                  <a:lnTo>
                    <a:pt x="431" y="76"/>
                  </a:lnTo>
                  <a:lnTo>
                    <a:pt x="431" y="76"/>
                  </a:lnTo>
                  <a:lnTo>
                    <a:pt x="431" y="76"/>
                  </a:lnTo>
                  <a:lnTo>
                    <a:pt x="431" y="76"/>
                  </a:lnTo>
                  <a:lnTo>
                    <a:pt x="431" y="76"/>
                  </a:lnTo>
                  <a:lnTo>
                    <a:pt x="430" y="76"/>
                  </a:lnTo>
                  <a:lnTo>
                    <a:pt x="430" y="76"/>
                  </a:lnTo>
                  <a:lnTo>
                    <a:pt x="430" y="77"/>
                  </a:lnTo>
                  <a:lnTo>
                    <a:pt x="429" y="77"/>
                  </a:lnTo>
                  <a:lnTo>
                    <a:pt x="429" y="78"/>
                  </a:lnTo>
                  <a:lnTo>
                    <a:pt x="429" y="78"/>
                  </a:lnTo>
                  <a:lnTo>
                    <a:pt x="429" y="78"/>
                  </a:lnTo>
                  <a:lnTo>
                    <a:pt x="429" y="79"/>
                  </a:lnTo>
                  <a:lnTo>
                    <a:pt x="428" y="79"/>
                  </a:lnTo>
                  <a:lnTo>
                    <a:pt x="428" y="79"/>
                  </a:lnTo>
                  <a:lnTo>
                    <a:pt x="427" y="79"/>
                  </a:lnTo>
                  <a:lnTo>
                    <a:pt x="427" y="79"/>
                  </a:lnTo>
                  <a:lnTo>
                    <a:pt x="427" y="79"/>
                  </a:lnTo>
                  <a:lnTo>
                    <a:pt x="428" y="79"/>
                  </a:lnTo>
                  <a:lnTo>
                    <a:pt x="428" y="79"/>
                  </a:lnTo>
                  <a:lnTo>
                    <a:pt x="429" y="79"/>
                  </a:lnTo>
                  <a:lnTo>
                    <a:pt x="429" y="78"/>
                  </a:lnTo>
                  <a:lnTo>
                    <a:pt x="429" y="78"/>
                  </a:lnTo>
                  <a:lnTo>
                    <a:pt x="429" y="78"/>
                  </a:lnTo>
                  <a:lnTo>
                    <a:pt x="429" y="77"/>
                  </a:lnTo>
                  <a:lnTo>
                    <a:pt x="430" y="77"/>
                  </a:lnTo>
                  <a:lnTo>
                    <a:pt x="430" y="76"/>
                  </a:lnTo>
                  <a:lnTo>
                    <a:pt x="430" y="76"/>
                  </a:lnTo>
                  <a:lnTo>
                    <a:pt x="431" y="76"/>
                  </a:lnTo>
                  <a:lnTo>
                    <a:pt x="430" y="76"/>
                  </a:lnTo>
                  <a:lnTo>
                    <a:pt x="431" y="76"/>
                  </a:lnTo>
                  <a:lnTo>
                    <a:pt x="431" y="76"/>
                  </a:lnTo>
                  <a:lnTo>
                    <a:pt x="431" y="76"/>
                  </a:lnTo>
                  <a:lnTo>
                    <a:pt x="432" y="76"/>
                  </a:lnTo>
                  <a:lnTo>
                    <a:pt x="433" y="76"/>
                  </a:lnTo>
                  <a:lnTo>
                    <a:pt x="433" y="76"/>
                  </a:lnTo>
                  <a:lnTo>
                    <a:pt x="433" y="75"/>
                  </a:lnTo>
                  <a:lnTo>
                    <a:pt x="433" y="76"/>
                  </a:lnTo>
                  <a:lnTo>
                    <a:pt x="433" y="75"/>
                  </a:lnTo>
                  <a:lnTo>
                    <a:pt x="434" y="75"/>
                  </a:lnTo>
                  <a:lnTo>
                    <a:pt x="433" y="75"/>
                  </a:lnTo>
                  <a:lnTo>
                    <a:pt x="434" y="75"/>
                  </a:lnTo>
                  <a:lnTo>
                    <a:pt x="434" y="75"/>
                  </a:lnTo>
                  <a:lnTo>
                    <a:pt x="434" y="75"/>
                  </a:lnTo>
                  <a:lnTo>
                    <a:pt x="434" y="75"/>
                  </a:lnTo>
                  <a:lnTo>
                    <a:pt x="434" y="75"/>
                  </a:lnTo>
                  <a:lnTo>
                    <a:pt x="434" y="75"/>
                  </a:lnTo>
                  <a:lnTo>
                    <a:pt x="434" y="75"/>
                  </a:lnTo>
                  <a:lnTo>
                    <a:pt x="435" y="75"/>
                  </a:lnTo>
                  <a:lnTo>
                    <a:pt x="435" y="75"/>
                  </a:lnTo>
                  <a:lnTo>
                    <a:pt x="435" y="75"/>
                  </a:lnTo>
                  <a:lnTo>
                    <a:pt x="435" y="75"/>
                  </a:lnTo>
                  <a:lnTo>
                    <a:pt x="435" y="75"/>
                  </a:lnTo>
                  <a:lnTo>
                    <a:pt x="436" y="75"/>
                  </a:lnTo>
                  <a:lnTo>
                    <a:pt x="437" y="75"/>
                  </a:lnTo>
                  <a:lnTo>
                    <a:pt x="437" y="75"/>
                  </a:lnTo>
                  <a:lnTo>
                    <a:pt x="437" y="75"/>
                  </a:lnTo>
                  <a:lnTo>
                    <a:pt x="436" y="76"/>
                  </a:lnTo>
                  <a:lnTo>
                    <a:pt x="437" y="75"/>
                  </a:lnTo>
                  <a:lnTo>
                    <a:pt x="437" y="76"/>
                  </a:lnTo>
                  <a:lnTo>
                    <a:pt x="437" y="75"/>
                  </a:lnTo>
                  <a:lnTo>
                    <a:pt x="437" y="76"/>
                  </a:lnTo>
                  <a:lnTo>
                    <a:pt x="437" y="76"/>
                  </a:lnTo>
                  <a:lnTo>
                    <a:pt x="437" y="75"/>
                  </a:lnTo>
                  <a:lnTo>
                    <a:pt x="437" y="76"/>
                  </a:lnTo>
                  <a:lnTo>
                    <a:pt x="437" y="76"/>
                  </a:lnTo>
                  <a:lnTo>
                    <a:pt x="437" y="76"/>
                  </a:lnTo>
                  <a:lnTo>
                    <a:pt x="436" y="76"/>
                  </a:lnTo>
                  <a:lnTo>
                    <a:pt x="435" y="76"/>
                  </a:lnTo>
                  <a:lnTo>
                    <a:pt x="435" y="77"/>
                  </a:lnTo>
                  <a:lnTo>
                    <a:pt x="436" y="77"/>
                  </a:lnTo>
                  <a:lnTo>
                    <a:pt x="435" y="77"/>
                  </a:lnTo>
                  <a:lnTo>
                    <a:pt x="436" y="77"/>
                  </a:lnTo>
                  <a:lnTo>
                    <a:pt x="435" y="78"/>
                  </a:lnTo>
                  <a:lnTo>
                    <a:pt x="436" y="78"/>
                  </a:lnTo>
                  <a:lnTo>
                    <a:pt x="435" y="78"/>
                  </a:lnTo>
                  <a:lnTo>
                    <a:pt x="436" y="77"/>
                  </a:lnTo>
                  <a:lnTo>
                    <a:pt x="435" y="77"/>
                  </a:lnTo>
                  <a:lnTo>
                    <a:pt x="436" y="77"/>
                  </a:lnTo>
                  <a:lnTo>
                    <a:pt x="435" y="76"/>
                  </a:lnTo>
                  <a:lnTo>
                    <a:pt x="436" y="76"/>
                  </a:lnTo>
                  <a:lnTo>
                    <a:pt x="435" y="76"/>
                  </a:lnTo>
                  <a:lnTo>
                    <a:pt x="436" y="76"/>
                  </a:lnTo>
                  <a:lnTo>
                    <a:pt x="437" y="76"/>
                  </a:lnTo>
                  <a:lnTo>
                    <a:pt x="437" y="76"/>
                  </a:lnTo>
                  <a:lnTo>
                    <a:pt x="437" y="76"/>
                  </a:lnTo>
                  <a:lnTo>
                    <a:pt x="437" y="76"/>
                  </a:lnTo>
                  <a:lnTo>
                    <a:pt x="437" y="76"/>
                  </a:lnTo>
                  <a:lnTo>
                    <a:pt x="437" y="76"/>
                  </a:lnTo>
                  <a:lnTo>
                    <a:pt x="437" y="76"/>
                  </a:lnTo>
                  <a:lnTo>
                    <a:pt x="438" y="76"/>
                  </a:lnTo>
                  <a:lnTo>
                    <a:pt x="438" y="76"/>
                  </a:lnTo>
                  <a:lnTo>
                    <a:pt x="439" y="76"/>
                  </a:lnTo>
                  <a:lnTo>
                    <a:pt x="439" y="77"/>
                  </a:lnTo>
                  <a:lnTo>
                    <a:pt x="440" y="77"/>
                  </a:lnTo>
                  <a:lnTo>
                    <a:pt x="439" y="77"/>
                  </a:lnTo>
                  <a:lnTo>
                    <a:pt x="440" y="77"/>
                  </a:lnTo>
                  <a:lnTo>
                    <a:pt x="440" y="78"/>
                  </a:lnTo>
                  <a:lnTo>
                    <a:pt x="441" y="78"/>
                  </a:lnTo>
                  <a:lnTo>
                    <a:pt x="441" y="78"/>
                  </a:lnTo>
                  <a:lnTo>
                    <a:pt x="441" y="78"/>
                  </a:lnTo>
                  <a:lnTo>
                    <a:pt x="442" y="78"/>
                  </a:lnTo>
                  <a:lnTo>
                    <a:pt x="442" y="79"/>
                  </a:lnTo>
                  <a:lnTo>
                    <a:pt x="442" y="79"/>
                  </a:lnTo>
                  <a:lnTo>
                    <a:pt x="442" y="79"/>
                  </a:lnTo>
                  <a:lnTo>
                    <a:pt x="441" y="79"/>
                  </a:lnTo>
                  <a:lnTo>
                    <a:pt x="442" y="79"/>
                  </a:lnTo>
                  <a:lnTo>
                    <a:pt x="441" y="79"/>
                  </a:lnTo>
                  <a:lnTo>
                    <a:pt x="441" y="80"/>
                  </a:lnTo>
                  <a:lnTo>
                    <a:pt x="440" y="80"/>
                  </a:lnTo>
                  <a:lnTo>
                    <a:pt x="440" y="81"/>
                  </a:lnTo>
                  <a:lnTo>
                    <a:pt x="439" y="81"/>
                  </a:lnTo>
                  <a:lnTo>
                    <a:pt x="439" y="81"/>
                  </a:lnTo>
                  <a:lnTo>
                    <a:pt x="440" y="82"/>
                  </a:lnTo>
                  <a:lnTo>
                    <a:pt x="440" y="82"/>
                  </a:lnTo>
                  <a:lnTo>
                    <a:pt x="439" y="82"/>
                  </a:lnTo>
                  <a:lnTo>
                    <a:pt x="440" y="82"/>
                  </a:lnTo>
                  <a:lnTo>
                    <a:pt x="439" y="82"/>
                  </a:lnTo>
                  <a:lnTo>
                    <a:pt x="440" y="82"/>
                  </a:lnTo>
                  <a:lnTo>
                    <a:pt x="440" y="82"/>
                  </a:lnTo>
                  <a:lnTo>
                    <a:pt x="440" y="81"/>
                  </a:lnTo>
                  <a:lnTo>
                    <a:pt x="440" y="82"/>
                  </a:lnTo>
                  <a:lnTo>
                    <a:pt x="440" y="81"/>
                  </a:lnTo>
                  <a:lnTo>
                    <a:pt x="439" y="81"/>
                  </a:lnTo>
                  <a:lnTo>
                    <a:pt x="439" y="81"/>
                  </a:lnTo>
                  <a:lnTo>
                    <a:pt x="439" y="81"/>
                  </a:lnTo>
                  <a:lnTo>
                    <a:pt x="439" y="81"/>
                  </a:lnTo>
                  <a:lnTo>
                    <a:pt x="440" y="81"/>
                  </a:lnTo>
                  <a:lnTo>
                    <a:pt x="440" y="80"/>
                  </a:lnTo>
                  <a:lnTo>
                    <a:pt x="441" y="80"/>
                  </a:lnTo>
                  <a:lnTo>
                    <a:pt x="441" y="80"/>
                  </a:lnTo>
                  <a:lnTo>
                    <a:pt x="441" y="79"/>
                  </a:lnTo>
                  <a:lnTo>
                    <a:pt x="442" y="79"/>
                  </a:lnTo>
                  <a:lnTo>
                    <a:pt x="442" y="79"/>
                  </a:lnTo>
                  <a:lnTo>
                    <a:pt x="442" y="79"/>
                  </a:lnTo>
                  <a:lnTo>
                    <a:pt x="442" y="79"/>
                  </a:lnTo>
                  <a:lnTo>
                    <a:pt x="442" y="79"/>
                  </a:lnTo>
                  <a:lnTo>
                    <a:pt x="443" y="79"/>
                  </a:lnTo>
                  <a:lnTo>
                    <a:pt x="444" y="79"/>
                  </a:lnTo>
                  <a:lnTo>
                    <a:pt x="444" y="79"/>
                  </a:lnTo>
                  <a:lnTo>
                    <a:pt x="444" y="80"/>
                  </a:lnTo>
                  <a:lnTo>
                    <a:pt x="445" y="80"/>
                  </a:lnTo>
                  <a:lnTo>
                    <a:pt x="445" y="80"/>
                  </a:lnTo>
                  <a:lnTo>
                    <a:pt x="445" y="81"/>
                  </a:lnTo>
                  <a:lnTo>
                    <a:pt x="446" y="81"/>
                  </a:lnTo>
                  <a:lnTo>
                    <a:pt x="446" y="81"/>
                  </a:lnTo>
                  <a:lnTo>
                    <a:pt x="447" y="81"/>
                  </a:lnTo>
                  <a:lnTo>
                    <a:pt x="446" y="81"/>
                  </a:lnTo>
                  <a:lnTo>
                    <a:pt x="446" y="81"/>
                  </a:lnTo>
                  <a:lnTo>
                    <a:pt x="446" y="81"/>
                  </a:lnTo>
                  <a:lnTo>
                    <a:pt x="446" y="82"/>
                  </a:lnTo>
                  <a:lnTo>
                    <a:pt x="446" y="82"/>
                  </a:lnTo>
                  <a:lnTo>
                    <a:pt x="446" y="82"/>
                  </a:lnTo>
                  <a:lnTo>
                    <a:pt x="446" y="82"/>
                  </a:lnTo>
                  <a:lnTo>
                    <a:pt x="446" y="82"/>
                  </a:lnTo>
                  <a:lnTo>
                    <a:pt x="446" y="83"/>
                  </a:lnTo>
                  <a:lnTo>
                    <a:pt x="446" y="82"/>
                  </a:lnTo>
                  <a:lnTo>
                    <a:pt x="445" y="82"/>
                  </a:lnTo>
                  <a:lnTo>
                    <a:pt x="445" y="82"/>
                  </a:lnTo>
                  <a:lnTo>
                    <a:pt x="444" y="82"/>
                  </a:lnTo>
                  <a:lnTo>
                    <a:pt x="445" y="82"/>
                  </a:lnTo>
                  <a:lnTo>
                    <a:pt x="445" y="83"/>
                  </a:lnTo>
                  <a:lnTo>
                    <a:pt x="445" y="83"/>
                  </a:lnTo>
                  <a:lnTo>
                    <a:pt x="445" y="83"/>
                  </a:lnTo>
                  <a:lnTo>
                    <a:pt x="446" y="83"/>
                  </a:lnTo>
                  <a:lnTo>
                    <a:pt x="445" y="83"/>
                  </a:lnTo>
                  <a:lnTo>
                    <a:pt x="446" y="83"/>
                  </a:lnTo>
                  <a:lnTo>
                    <a:pt x="446" y="83"/>
                  </a:lnTo>
                  <a:lnTo>
                    <a:pt x="446" y="83"/>
                  </a:lnTo>
                  <a:lnTo>
                    <a:pt x="447" y="83"/>
                  </a:lnTo>
                  <a:lnTo>
                    <a:pt x="448" y="84"/>
                  </a:lnTo>
                  <a:lnTo>
                    <a:pt x="447" y="84"/>
                  </a:lnTo>
                  <a:lnTo>
                    <a:pt x="448" y="85"/>
                  </a:lnTo>
                  <a:lnTo>
                    <a:pt x="447" y="85"/>
                  </a:lnTo>
                  <a:lnTo>
                    <a:pt x="446" y="85"/>
                  </a:lnTo>
                  <a:lnTo>
                    <a:pt x="446" y="85"/>
                  </a:lnTo>
                  <a:lnTo>
                    <a:pt x="446" y="85"/>
                  </a:lnTo>
                  <a:lnTo>
                    <a:pt x="447" y="85"/>
                  </a:lnTo>
                  <a:lnTo>
                    <a:pt x="448" y="85"/>
                  </a:lnTo>
                  <a:lnTo>
                    <a:pt x="448" y="85"/>
                  </a:lnTo>
                  <a:lnTo>
                    <a:pt x="448" y="85"/>
                  </a:lnTo>
                  <a:lnTo>
                    <a:pt x="449" y="85"/>
                  </a:lnTo>
                  <a:lnTo>
                    <a:pt x="449" y="84"/>
                  </a:lnTo>
                  <a:lnTo>
                    <a:pt x="448" y="84"/>
                  </a:lnTo>
                  <a:lnTo>
                    <a:pt x="449" y="84"/>
                  </a:lnTo>
                  <a:lnTo>
                    <a:pt x="449" y="83"/>
                  </a:lnTo>
                  <a:lnTo>
                    <a:pt x="449" y="83"/>
                  </a:lnTo>
                  <a:lnTo>
                    <a:pt x="450" y="83"/>
                  </a:lnTo>
                  <a:lnTo>
                    <a:pt x="450" y="84"/>
                  </a:lnTo>
                  <a:lnTo>
                    <a:pt x="450" y="83"/>
                  </a:lnTo>
                  <a:lnTo>
                    <a:pt x="449" y="83"/>
                  </a:lnTo>
                  <a:lnTo>
                    <a:pt x="450" y="83"/>
                  </a:lnTo>
                  <a:lnTo>
                    <a:pt x="450" y="83"/>
                  </a:lnTo>
                  <a:lnTo>
                    <a:pt x="451" y="84"/>
                  </a:lnTo>
                  <a:lnTo>
                    <a:pt x="451" y="83"/>
                  </a:lnTo>
                  <a:lnTo>
                    <a:pt x="450" y="83"/>
                  </a:lnTo>
                  <a:lnTo>
                    <a:pt x="451" y="83"/>
                  </a:lnTo>
                  <a:lnTo>
                    <a:pt x="450" y="83"/>
                  </a:lnTo>
                  <a:lnTo>
                    <a:pt x="450" y="83"/>
                  </a:lnTo>
                  <a:lnTo>
                    <a:pt x="450" y="83"/>
                  </a:lnTo>
                  <a:lnTo>
                    <a:pt x="449" y="83"/>
                  </a:lnTo>
                  <a:lnTo>
                    <a:pt x="449" y="83"/>
                  </a:lnTo>
                  <a:lnTo>
                    <a:pt x="448" y="83"/>
                  </a:lnTo>
                  <a:lnTo>
                    <a:pt x="448" y="82"/>
                  </a:lnTo>
                  <a:lnTo>
                    <a:pt x="448" y="82"/>
                  </a:lnTo>
                  <a:lnTo>
                    <a:pt x="448" y="82"/>
                  </a:lnTo>
                  <a:lnTo>
                    <a:pt x="449" y="82"/>
                  </a:lnTo>
                  <a:lnTo>
                    <a:pt x="449" y="82"/>
                  </a:lnTo>
                  <a:lnTo>
                    <a:pt x="449" y="82"/>
                  </a:lnTo>
                  <a:lnTo>
                    <a:pt x="450" y="82"/>
                  </a:lnTo>
                  <a:lnTo>
                    <a:pt x="450" y="82"/>
                  </a:lnTo>
                  <a:lnTo>
                    <a:pt x="450" y="82"/>
                  </a:lnTo>
                  <a:lnTo>
                    <a:pt x="451" y="82"/>
                  </a:lnTo>
                  <a:lnTo>
                    <a:pt x="450" y="82"/>
                  </a:lnTo>
                  <a:lnTo>
                    <a:pt x="451" y="82"/>
                  </a:lnTo>
                  <a:lnTo>
                    <a:pt x="451" y="83"/>
                  </a:lnTo>
                  <a:lnTo>
                    <a:pt x="450" y="83"/>
                  </a:lnTo>
                  <a:lnTo>
                    <a:pt x="451" y="83"/>
                  </a:lnTo>
                  <a:lnTo>
                    <a:pt x="452" y="83"/>
                  </a:lnTo>
                  <a:lnTo>
                    <a:pt x="452" y="82"/>
                  </a:lnTo>
                  <a:lnTo>
                    <a:pt x="452" y="83"/>
                  </a:lnTo>
                  <a:lnTo>
                    <a:pt x="452" y="83"/>
                  </a:lnTo>
                  <a:lnTo>
                    <a:pt x="452" y="84"/>
                  </a:lnTo>
                  <a:lnTo>
                    <a:pt x="452" y="85"/>
                  </a:lnTo>
                  <a:lnTo>
                    <a:pt x="452" y="85"/>
                  </a:lnTo>
                  <a:lnTo>
                    <a:pt x="452" y="85"/>
                  </a:lnTo>
                  <a:lnTo>
                    <a:pt x="452" y="85"/>
                  </a:lnTo>
                  <a:lnTo>
                    <a:pt x="452" y="85"/>
                  </a:lnTo>
                  <a:lnTo>
                    <a:pt x="453" y="85"/>
                  </a:lnTo>
                  <a:lnTo>
                    <a:pt x="453" y="86"/>
                  </a:lnTo>
                  <a:lnTo>
                    <a:pt x="453" y="86"/>
                  </a:lnTo>
                  <a:lnTo>
                    <a:pt x="453" y="87"/>
                  </a:lnTo>
                  <a:lnTo>
                    <a:pt x="452" y="87"/>
                  </a:lnTo>
                  <a:lnTo>
                    <a:pt x="452" y="87"/>
                  </a:lnTo>
                  <a:lnTo>
                    <a:pt x="452" y="87"/>
                  </a:lnTo>
                  <a:lnTo>
                    <a:pt x="453" y="87"/>
                  </a:lnTo>
                  <a:lnTo>
                    <a:pt x="453" y="87"/>
                  </a:lnTo>
                  <a:lnTo>
                    <a:pt x="453" y="87"/>
                  </a:lnTo>
                  <a:lnTo>
                    <a:pt x="453" y="87"/>
                  </a:lnTo>
                  <a:lnTo>
                    <a:pt x="453" y="87"/>
                  </a:lnTo>
                  <a:lnTo>
                    <a:pt x="453" y="87"/>
                  </a:lnTo>
                  <a:lnTo>
                    <a:pt x="453" y="87"/>
                  </a:lnTo>
                  <a:lnTo>
                    <a:pt x="453" y="88"/>
                  </a:lnTo>
                  <a:lnTo>
                    <a:pt x="453" y="88"/>
                  </a:lnTo>
                  <a:lnTo>
                    <a:pt x="453" y="88"/>
                  </a:lnTo>
                  <a:lnTo>
                    <a:pt x="452" y="88"/>
                  </a:lnTo>
                  <a:lnTo>
                    <a:pt x="452" y="89"/>
                  </a:lnTo>
                  <a:lnTo>
                    <a:pt x="452" y="88"/>
                  </a:lnTo>
                  <a:lnTo>
                    <a:pt x="453" y="88"/>
                  </a:lnTo>
                  <a:lnTo>
                    <a:pt x="453" y="88"/>
                  </a:lnTo>
                  <a:lnTo>
                    <a:pt x="453" y="87"/>
                  </a:lnTo>
                  <a:lnTo>
                    <a:pt x="453" y="87"/>
                  </a:lnTo>
                  <a:lnTo>
                    <a:pt x="453" y="87"/>
                  </a:lnTo>
                  <a:lnTo>
                    <a:pt x="453" y="87"/>
                  </a:lnTo>
                  <a:lnTo>
                    <a:pt x="454" y="87"/>
                  </a:lnTo>
                  <a:lnTo>
                    <a:pt x="455" y="87"/>
                  </a:lnTo>
                  <a:lnTo>
                    <a:pt x="454" y="87"/>
                  </a:lnTo>
                  <a:lnTo>
                    <a:pt x="454" y="87"/>
                  </a:lnTo>
                  <a:lnTo>
                    <a:pt x="454" y="87"/>
                  </a:lnTo>
                  <a:lnTo>
                    <a:pt x="454" y="87"/>
                  </a:lnTo>
                  <a:lnTo>
                    <a:pt x="455" y="87"/>
                  </a:lnTo>
                  <a:lnTo>
                    <a:pt x="455" y="87"/>
                  </a:lnTo>
                  <a:lnTo>
                    <a:pt x="455" y="87"/>
                  </a:lnTo>
                  <a:lnTo>
                    <a:pt x="456" y="87"/>
                  </a:lnTo>
                  <a:lnTo>
                    <a:pt x="456" y="87"/>
                  </a:lnTo>
                  <a:lnTo>
                    <a:pt x="456" y="87"/>
                  </a:lnTo>
                  <a:lnTo>
                    <a:pt x="456" y="87"/>
                  </a:lnTo>
                  <a:lnTo>
                    <a:pt x="455" y="87"/>
                  </a:lnTo>
                  <a:lnTo>
                    <a:pt x="456" y="87"/>
                  </a:lnTo>
                  <a:lnTo>
                    <a:pt x="456" y="88"/>
                  </a:lnTo>
                  <a:lnTo>
                    <a:pt x="456" y="89"/>
                  </a:lnTo>
                  <a:lnTo>
                    <a:pt x="455" y="90"/>
                  </a:lnTo>
                  <a:lnTo>
                    <a:pt x="455" y="90"/>
                  </a:lnTo>
                  <a:lnTo>
                    <a:pt x="455" y="90"/>
                  </a:lnTo>
                  <a:lnTo>
                    <a:pt x="454" y="92"/>
                  </a:lnTo>
                  <a:lnTo>
                    <a:pt x="454" y="92"/>
                  </a:lnTo>
                  <a:lnTo>
                    <a:pt x="453" y="92"/>
                  </a:lnTo>
                  <a:lnTo>
                    <a:pt x="453" y="93"/>
                  </a:lnTo>
                  <a:lnTo>
                    <a:pt x="453" y="92"/>
                  </a:lnTo>
                  <a:lnTo>
                    <a:pt x="453" y="93"/>
                  </a:lnTo>
                  <a:lnTo>
                    <a:pt x="453" y="93"/>
                  </a:lnTo>
                  <a:lnTo>
                    <a:pt x="453" y="93"/>
                  </a:lnTo>
                  <a:lnTo>
                    <a:pt x="453" y="93"/>
                  </a:lnTo>
                  <a:lnTo>
                    <a:pt x="452" y="93"/>
                  </a:lnTo>
                  <a:lnTo>
                    <a:pt x="452" y="93"/>
                  </a:lnTo>
                  <a:lnTo>
                    <a:pt x="452" y="93"/>
                  </a:lnTo>
                  <a:lnTo>
                    <a:pt x="452" y="93"/>
                  </a:lnTo>
                  <a:lnTo>
                    <a:pt x="453" y="92"/>
                  </a:lnTo>
                  <a:lnTo>
                    <a:pt x="453" y="92"/>
                  </a:lnTo>
                  <a:lnTo>
                    <a:pt x="453" y="92"/>
                  </a:lnTo>
                  <a:lnTo>
                    <a:pt x="453" y="91"/>
                  </a:lnTo>
                  <a:lnTo>
                    <a:pt x="452" y="91"/>
                  </a:lnTo>
                  <a:lnTo>
                    <a:pt x="452" y="91"/>
                  </a:lnTo>
                  <a:lnTo>
                    <a:pt x="451" y="91"/>
                  </a:lnTo>
                  <a:lnTo>
                    <a:pt x="450" y="91"/>
                  </a:lnTo>
                  <a:lnTo>
                    <a:pt x="450" y="91"/>
                  </a:lnTo>
                  <a:lnTo>
                    <a:pt x="449" y="91"/>
                  </a:lnTo>
                  <a:lnTo>
                    <a:pt x="449" y="90"/>
                  </a:lnTo>
                  <a:lnTo>
                    <a:pt x="449" y="90"/>
                  </a:lnTo>
                  <a:lnTo>
                    <a:pt x="449" y="90"/>
                  </a:lnTo>
                  <a:lnTo>
                    <a:pt x="448" y="90"/>
                  </a:lnTo>
                  <a:lnTo>
                    <a:pt x="448" y="90"/>
                  </a:lnTo>
                  <a:lnTo>
                    <a:pt x="447" y="89"/>
                  </a:lnTo>
                  <a:lnTo>
                    <a:pt x="446" y="89"/>
                  </a:lnTo>
                  <a:lnTo>
                    <a:pt x="446" y="89"/>
                  </a:lnTo>
                  <a:lnTo>
                    <a:pt x="446" y="89"/>
                  </a:lnTo>
                  <a:lnTo>
                    <a:pt x="445" y="89"/>
                  </a:lnTo>
                  <a:lnTo>
                    <a:pt x="445" y="89"/>
                  </a:lnTo>
                  <a:lnTo>
                    <a:pt x="445" y="88"/>
                  </a:lnTo>
                  <a:lnTo>
                    <a:pt x="444" y="88"/>
                  </a:lnTo>
                  <a:lnTo>
                    <a:pt x="444" y="88"/>
                  </a:lnTo>
                  <a:lnTo>
                    <a:pt x="443" y="88"/>
                  </a:lnTo>
                  <a:lnTo>
                    <a:pt x="442" y="88"/>
                  </a:lnTo>
                  <a:lnTo>
                    <a:pt x="442" y="87"/>
                  </a:lnTo>
                  <a:lnTo>
                    <a:pt x="442" y="87"/>
                  </a:lnTo>
                  <a:lnTo>
                    <a:pt x="441" y="87"/>
                  </a:lnTo>
                  <a:lnTo>
                    <a:pt x="441" y="87"/>
                  </a:lnTo>
                  <a:lnTo>
                    <a:pt x="441" y="87"/>
                  </a:lnTo>
                  <a:lnTo>
                    <a:pt x="442" y="87"/>
                  </a:lnTo>
                  <a:lnTo>
                    <a:pt x="442" y="87"/>
                  </a:lnTo>
                  <a:lnTo>
                    <a:pt x="442" y="87"/>
                  </a:lnTo>
                  <a:lnTo>
                    <a:pt x="442" y="87"/>
                  </a:lnTo>
                  <a:lnTo>
                    <a:pt x="442" y="88"/>
                  </a:lnTo>
                  <a:lnTo>
                    <a:pt x="443" y="88"/>
                  </a:lnTo>
                  <a:lnTo>
                    <a:pt x="443" y="89"/>
                  </a:lnTo>
                  <a:lnTo>
                    <a:pt x="444" y="89"/>
                  </a:lnTo>
                  <a:lnTo>
                    <a:pt x="444" y="89"/>
                  </a:lnTo>
                  <a:lnTo>
                    <a:pt x="444" y="89"/>
                  </a:lnTo>
                  <a:lnTo>
                    <a:pt x="445" y="89"/>
                  </a:lnTo>
                  <a:lnTo>
                    <a:pt x="446" y="89"/>
                  </a:lnTo>
                  <a:lnTo>
                    <a:pt x="446" y="90"/>
                  </a:lnTo>
                  <a:lnTo>
                    <a:pt x="446" y="90"/>
                  </a:lnTo>
                  <a:lnTo>
                    <a:pt x="447" y="90"/>
                  </a:lnTo>
                  <a:lnTo>
                    <a:pt x="447" y="90"/>
                  </a:lnTo>
                  <a:lnTo>
                    <a:pt x="448" y="90"/>
                  </a:lnTo>
                  <a:lnTo>
                    <a:pt x="447" y="90"/>
                  </a:lnTo>
                  <a:lnTo>
                    <a:pt x="447" y="91"/>
                  </a:lnTo>
                  <a:lnTo>
                    <a:pt x="446" y="91"/>
                  </a:lnTo>
                  <a:lnTo>
                    <a:pt x="446" y="90"/>
                  </a:lnTo>
                  <a:lnTo>
                    <a:pt x="446" y="90"/>
                  </a:lnTo>
                  <a:lnTo>
                    <a:pt x="446" y="90"/>
                  </a:lnTo>
                  <a:lnTo>
                    <a:pt x="446" y="91"/>
                  </a:lnTo>
                  <a:lnTo>
                    <a:pt x="446" y="91"/>
                  </a:lnTo>
                  <a:lnTo>
                    <a:pt x="446" y="91"/>
                  </a:lnTo>
                  <a:lnTo>
                    <a:pt x="447" y="91"/>
                  </a:lnTo>
                  <a:lnTo>
                    <a:pt x="446" y="91"/>
                  </a:lnTo>
                  <a:lnTo>
                    <a:pt x="446" y="92"/>
                  </a:lnTo>
                  <a:lnTo>
                    <a:pt x="447" y="92"/>
                  </a:lnTo>
                  <a:lnTo>
                    <a:pt x="448" y="92"/>
                  </a:lnTo>
                  <a:lnTo>
                    <a:pt x="447" y="92"/>
                  </a:lnTo>
                  <a:lnTo>
                    <a:pt x="448" y="92"/>
                  </a:lnTo>
                  <a:lnTo>
                    <a:pt x="447" y="92"/>
                  </a:lnTo>
                  <a:lnTo>
                    <a:pt x="447" y="92"/>
                  </a:lnTo>
                  <a:lnTo>
                    <a:pt x="446" y="92"/>
                  </a:lnTo>
                  <a:lnTo>
                    <a:pt x="446" y="93"/>
                  </a:lnTo>
                  <a:lnTo>
                    <a:pt x="447" y="93"/>
                  </a:lnTo>
                  <a:lnTo>
                    <a:pt x="448" y="93"/>
                  </a:lnTo>
                  <a:lnTo>
                    <a:pt x="447" y="93"/>
                  </a:lnTo>
                  <a:lnTo>
                    <a:pt x="448" y="93"/>
                  </a:lnTo>
                  <a:lnTo>
                    <a:pt x="448" y="93"/>
                  </a:lnTo>
                  <a:lnTo>
                    <a:pt x="449" y="93"/>
                  </a:lnTo>
                  <a:lnTo>
                    <a:pt x="448" y="92"/>
                  </a:lnTo>
                  <a:lnTo>
                    <a:pt x="449" y="92"/>
                  </a:lnTo>
                  <a:lnTo>
                    <a:pt x="449" y="92"/>
                  </a:lnTo>
                  <a:lnTo>
                    <a:pt x="450" y="92"/>
                  </a:lnTo>
                  <a:lnTo>
                    <a:pt x="450" y="91"/>
                  </a:lnTo>
                  <a:lnTo>
                    <a:pt x="450" y="91"/>
                  </a:lnTo>
                  <a:lnTo>
                    <a:pt x="451" y="92"/>
                  </a:lnTo>
                  <a:lnTo>
                    <a:pt x="450" y="92"/>
                  </a:lnTo>
                  <a:lnTo>
                    <a:pt x="450" y="92"/>
                  </a:lnTo>
                  <a:lnTo>
                    <a:pt x="451" y="92"/>
                  </a:lnTo>
                  <a:lnTo>
                    <a:pt x="450" y="92"/>
                  </a:lnTo>
                  <a:lnTo>
                    <a:pt x="450" y="93"/>
                  </a:lnTo>
                  <a:lnTo>
                    <a:pt x="451" y="93"/>
                  </a:lnTo>
                  <a:lnTo>
                    <a:pt x="451" y="93"/>
                  </a:lnTo>
                  <a:lnTo>
                    <a:pt x="452" y="93"/>
                  </a:lnTo>
                  <a:lnTo>
                    <a:pt x="452" y="93"/>
                  </a:lnTo>
                  <a:lnTo>
                    <a:pt x="453" y="93"/>
                  </a:lnTo>
                  <a:lnTo>
                    <a:pt x="453" y="94"/>
                  </a:lnTo>
                  <a:lnTo>
                    <a:pt x="453" y="93"/>
                  </a:lnTo>
                  <a:lnTo>
                    <a:pt x="453" y="94"/>
                  </a:lnTo>
                  <a:lnTo>
                    <a:pt x="453" y="94"/>
                  </a:lnTo>
                  <a:lnTo>
                    <a:pt x="454" y="93"/>
                  </a:lnTo>
                  <a:lnTo>
                    <a:pt x="454" y="94"/>
                  </a:lnTo>
                  <a:lnTo>
                    <a:pt x="455" y="94"/>
                  </a:lnTo>
                  <a:lnTo>
                    <a:pt x="454" y="94"/>
                  </a:lnTo>
                  <a:lnTo>
                    <a:pt x="455" y="94"/>
                  </a:lnTo>
                  <a:lnTo>
                    <a:pt x="455" y="95"/>
                  </a:lnTo>
                  <a:lnTo>
                    <a:pt x="454" y="95"/>
                  </a:lnTo>
                  <a:lnTo>
                    <a:pt x="453" y="95"/>
                  </a:lnTo>
                  <a:lnTo>
                    <a:pt x="453" y="95"/>
                  </a:lnTo>
                  <a:lnTo>
                    <a:pt x="452" y="95"/>
                  </a:lnTo>
                  <a:lnTo>
                    <a:pt x="453" y="96"/>
                  </a:lnTo>
                  <a:lnTo>
                    <a:pt x="452" y="96"/>
                  </a:lnTo>
                  <a:lnTo>
                    <a:pt x="452" y="96"/>
                  </a:lnTo>
                  <a:lnTo>
                    <a:pt x="451" y="96"/>
                  </a:lnTo>
                  <a:lnTo>
                    <a:pt x="450" y="96"/>
                  </a:lnTo>
                  <a:lnTo>
                    <a:pt x="450" y="96"/>
                  </a:lnTo>
                  <a:lnTo>
                    <a:pt x="449" y="96"/>
                  </a:lnTo>
                  <a:lnTo>
                    <a:pt x="449" y="96"/>
                  </a:lnTo>
                  <a:lnTo>
                    <a:pt x="449" y="96"/>
                  </a:lnTo>
                  <a:lnTo>
                    <a:pt x="448" y="96"/>
                  </a:lnTo>
                  <a:lnTo>
                    <a:pt x="448" y="96"/>
                  </a:lnTo>
                  <a:lnTo>
                    <a:pt x="447" y="96"/>
                  </a:lnTo>
                  <a:lnTo>
                    <a:pt x="446" y="96"/>
                  </a:lnTo>
                  <a:lnTo>
                    <a:pt x="446" y="96"/>
                  </a:lnTo>
                  <a:lnTo>
                    <a:pt x="445" y="96"/>
                  </a:lnTo>
                  <a:lnTo>
                    <a:pt x="445" y="97"/>
                  </a:lnTo>
                  <a:lnTo>
                    <a:pt x="444" y="97"/>
                  </a:lnTo>
                  <a:lnTo>
                    <a:pt x="444" y="97"/>
                  </a:lnTo>
                  <a:lnTo>
                    <a:pt x="444" y="97"/>
                  </a:lnTo>
                  <a:lnTo>
                    <a:pt x="445" y="97"/>
                  </a:lnTo>
                  <a:lnTo>
                    <a:pt x="445" y="97"/>
                  </a:lnTo>
                  <a:lnTo>
                    <a:pt x="445" y="96"/>
                  </a:lnTo>
                  <a:lnTo>
                    <a:pt x="446" y="97"/>
                  </a:lnTo>
                  <a:lnTo>
                    <a:pt x="446" y="96"/>
                  </a:lnTo>
                  <a:lnTo>
                    <a:pt x="446" y="96"/>
                  </a:lnTo>
                  <a:lnTo>
                    <a:pt x="447" y="96"/>
                  </a:lnTo>
                  <a:lnTo>
                    <a:pt x="448" y="96"/>
                  </a:lnTo>
                  <a:lnTo>
                    <a:pt x="448" y="96"/>
                  </a:lnTo>
                  <a:lnTo>
                    <a:pt x="449" y="96"/>
                  </a:lnTo>
                  <a:lnTo>
                    <a:pt x="449" y="96"/>
                  </a:lnTo>
                  <a:lnTo>
                    <a:pt x="450" y="96"/>
                  </a:lnTo>
                  <a:lnTo>
                    <a:pt x="450" y="96"/>
                  </a:lnTo>
                  <a:lnTo>
                    <a:pt x="451" y="96"/>
                  </a:lnTo>
                  <a:lnTo>
                    <a:pt x="452" y="96"/>
                  </a:lnTo>
                  <a:lnTo>
                    <a:pt x="452" y="96"/>
                  </a:lnTo>
                  <a:lnTo>
                    <a:pt x="453" y="96"/>
                  </a:lnTo>
                  <a:lnTo>
                    <a:pt x="453" y="96"/>
                  </a:lnTo>
                  <a:lnTo>
                    <a:pt x="454" y="96"/>
                  </a:lnTo>
                  <a:lnTo>
                    <a:pt x="454" y="96"/>
                  </a:lnTo>
                  <a:lnTo>
                    <a:pt x="454" y="97"/>
                  </a:lnTo>
                  <a:lnTo>
                    <a:pt x="453" y="97"/>
                  </a:lnTo>
                  <a:lnTo>
                    <a:pt x="453" y="97"/>
                  </a:lnTo>
                  <a:lnTo>
                    <a:pt x="453" y="97"/>
                  </a:lnTo>
                  <a:lnTo>
                    <a:pt x="453" y="98"/>
                  </a:lnTo>
                  <a:lnTo>
                    <a:pt x="452" y="98"/>
                  </a:lnTo>
                  <a:lnTo>
                    <a:pt x="452" y="98"/>
                  </a:lnTo>
                  <a:lnTo>
                    <a:pt x="451" y="99"/>
                  </a:lnTo>
                  <a:lnTo>
                    <a:pt x="451" y="98"/>
                  </a:lnTo>
                  <a:lnTo>
                    <a:pt x="450" y="98"/>
                  </a:lnTo>
                  <a:lnTo>
                    <a:pt x="451" y="98"/>
                  </a:lnTo>
                  <a:lnTo>
                    <a:pt x="451" y="99"/>
                  </a:lnTo>
                  <a:lnTo>
                    <a:pt x="450" y="99"/>
                  </a:lnTo>
                  <a:lnTo>
                    <a:pt x="450" y="100"/>
                  </a:lnTo>
                  <a:lnTo>
                    <a:pt x="450" y="99"/>
                  </a:lnTo>
                  <a:lnTo>
                    <a:pt x="450" y="100"/>
                  </a:lnTo>
                  <a:lnTo>
                    <a:pt x="450" y="100"/>
                  </a:lnTo>
                  <a:lnTo>
                    <a:pt x="449" y="100"/>
                  </a:lnTo>
                  <a:lnTo>
                    <a:pt x="449" y="100"/>
                  </a:lnTo>
                  <a:lnTo>
                    <a:pt x="448" y="100"/>
                  </a:lnTo>
                  <a:lnTo>
                    <a:pt x="448" y="100"/>
                  </a:lnTo>
                  <a:lnTo>
                    <a:pt x="448" y="100"/>
                  </a:lnTo>
                  <a:lnTo>
                    <a:pt x="448" y="100"/>
                  </a:lnTo>
                  <a:lnTo>
                    <a:pt x="448" y="100"/>
                  </a:lnTo>
                  <a:lnTo>
                    <a:pt x="449" y="101"/>
                  </a:lnTo>
                  <a:lnTo>
                    <a:pt x="448" y="101"/>
                  </a:lnTo>
                  <a:lnTo>
                    <a:pt x="448" y="101"/>
                  </a:lnTo>
                  <a:lnTo>
                    <a:pt x="448" y="101"/>
                  </a:lnTo>
                  <a:lnTo>
                    <a:pt x="447" y="101"/>
                  </a:lnTo>
                  <a:lnTo>
                    <a:pt x="447" y="102"/>
                  </a:lnTo>
                  <a:lnTo>
                    <a:pt x="446" y="102"/>
                  </a:lnTo>
                  <a:lnTo>
                    <a:pt x="446" y="103"/>
                  </a:lnTo>
                  <a:lnTo>
                    <a:pt x="446" y="103"/>
                  </a:lnTo>
                  <a:lnTo>
                    <a:pt x="445" y="103"/>
                  </a:lnTo>
                  <a:lnTo>
                    <a:pt x="445" y="103"/>
                  </a:lnTo>
                  <a:lnTo>
                    <a:pt x="444" y="103"/>
                  </a:lnTo>
                  <a:lnTo>
                    <a:pt x="444" y="103"/>
                  </a:lnTo>
                  <a:lnTo>
                    <a:pt x="444" y="103"/>
                  </a:lnTo>
                  <a:lnTo>
                    <a:pt x="443" y="103"/>
                  </a:lnTo>
                  <a:lnTo>
                    <a:pt x="442" y="103"/>
                  </a:lnTo>
                  <a:lnTo>
                    <a:pt x="442" y="104"/>
                  </a:lnTo>
                  <a:lnTo>
                    <a:pt x="442" y="103"/>
                  </a:lnTo>
                  <a:lnTo>
                    <a:pt x="441" y="104"/>
                  </a:lnTo>
                  <a:lnTo>
                    <a:pt x="441" y="104"/>
                  </a:lnTo>
                  <a:lnTo>
                    <a:pt x="441" y="105"/>
                  </a:lnTo>
                  <a:lnTo>
                    <a:pt x="440" y="105"/>
                  </a:lnTo>
                  <a:lnTo>
                    <a:pt x="441" y="105"/>
                  </a:lnTo>
                  <a:lnTo>
                    <a:pt x="440" y="105"/>
                  </a:lnTo>
                  <a:lnTo>
                    <a:pt x="440" y="105"/>
                  </a:lnTo>
                  <a:lnTo>
                    <a:pt x="439" y="105"/>
                  </a:lnTo>
                  <a:lnTo>
                    <a:pt x="439" y="105"/>
                  </a:lnTo>
                  <a:lnTo>
                    <a:pt x="439" y="105"/>
                  </a:lnTo>
                  <a:lnTo>
                    <a:pt x="440" y="105"/>
                  </a:lnTo>
                  <a:lnTo>
                    <a:pt x="439" y="105"/>
                  </a:lnTo>
                  <a:lnTo>
                    <a:pt x="440" y="105"/>
                  </a:lnTo>
                  <a:lnTo>
                    <a:pt x="439" y="105"/>
                  </a:lnTo>
                  <a:lnTo>
                    <a:pt x="439" y="106"/>
                  </a:lnTo>
                  <a:lnTo>
                    <a:pt x="439" y="106"/>
                  </a:lnTo>
                  <a:lnTo>
                    <a:pt x="439" y="107"/>
                  </a:lnTo>
                  <a:lnTo>
                    <a:pt x="438" y="107"/>
                  </a:lnTo>
                  <a:lnTo>
                    <a:pt x="438" y="107"/>
                  </a:lnTo>
                  <a:lnTo>
                    <a:pt x="438" y="106"/>
                  </a:lnTo>
                  <a:lnTo>
                    <a:pt x="437" y="106"/>
                  </a:lnTo>
                  <a:lnTo>
                    <a:pt x="437" y="106"/>
                  </a:lnTo>
                  <a:lnTo>
                    <a:pt x="436" y="106"/>
                  </a:lnTo>
                  <a:lnTo>
                    <a:pt x="435" y="106"/>
                  </a:lnTo>
                  <a:lnTo>
                    <a:pt x="435" y="107"/>
                  </a:lnTo>
                  <a:lnTo>
                    <a:pt x="435" y="107"/>
                  </a:lnTo>
                  <a:lnTo>
                    <a:pt x="434" y="107"/>
                  </a:lnTo>
                  <a:lnTo>
                    <a:pt x="434" y="107"/>
                  </a:lnTo>
                  <a:lnTo>
                    <a:pt x="434" y="107"/>
                  </a:lnTo>
                  <a:lnTo>
                    <a:pt x="434" y="108"/>
                  </a:lnTo>
                  <a:lnTo>
                    <a:pt x="433" y="107"/>
                  </a:lnTo>
                  <a:lnTo>
                    <a:pt x="433" y="107"/>
                  </a:lnTo>
                  <a:lnTo>
                    <a:pt x="433" y="107"/>
                  </a:lnTo>
                  <a:lnTo>
                    <a:pt x="433" y="108"/>
                  </a:lnTo>
                  <a:lnTo>
                    <a:pt x="433" y="107"/>
                  </a:lnTo>
                  <a:lnTo>
                    <a:pt x="433" y="107"/>
                  </a:lnTo>
                  <a:lnTo>
                    <a:pt x="432" y="107"/>
                  </a:lnTo>
                  <a:lnTo>
                    <a:pt x="431" y="107"/>
                  </a:lnTo>
                  <a:lnTo>
                    <a:pt x="431" y="107"/>
                  </a:lnTo>
                  <a:lnTo>
                    <a:pt x="431" y="106"/>
                  </a:lnTo>
                  <a:lnTo>
                    <a:pt x="430" y="106"/>
                  </a:lnTo>
                  <a:lnTo>
                    <a:pt x="430" y="107"/>
                  </a:lnTo>
                  <a:lnTo>
                    <a:pt x="430" y="106"/>
                  </a:lnTo>
                  <a:lnTo>
                    <a:pt x="430" y="106"/>
                  </a:lnTo>
                  <a:lnTo>
                    <a:pt x="430" y="106"/>
                  </a:lnTo>
                  <a:lnTo>
                    <a:pt x="430" y="106"/>
                  </a:lnTo>
                  <a:lnTo>
                    <a:pt x="430" y="106"/>
                  </a:lnTo>
                  <a:lnTo>
                    <a:pt x="430" y="107"/>
                  </a:lnTo>
                  <a:lnTo>
                    <a:pt x="430" y="106"/>
                  </a:lnTo>
                  <a:lnTo>
                    <a:pt x="431" y="106"/>
                  </a:lnTo>
                  <a:lnTo>
                    <a:pt x="431" y="107"/>
                  </a:lnTo>
                  <a:lnTo>
                    <a:pt x="431" y="107"/>
                  </a:lnTo>
                  <a:lnTo>
                    <a:pt x="432" y="107"/>
                  </a:lnTo>
                  <a:lnTo>
                    <a:pt x="433" y="107"/>
                  </a:lnTo>
                  <a:lnTo>
                    <a:pt x="433" y="107"/>
                  </a:lnTo>
                  <a:lnTo>
                    <a:pt x="432" y="107"/>
                  </a:lnTo>
                  <a:lnTo>
                    <a:pt x="433" y="107"/>
                  </a:lnTo>
                  <a:lnTo>
                    <a:pt x="433" y="108"/>
                  </a:lnTo>
                  <a:lnTo>
                    <a:pt x="433" y="108"/>
                  </a:lnTo>
                  <a:lnTo>
                    <a:pt x="433" y="108"/>
                  </a:lnTo>
                  <a:lnTo>
                    <a:pt x="433" y="108"/>
                  </a:lnTo>
                  <a:lnTo>
                    <a:pt x="432" y="108"/>
                  </a:lnTo>
                  <a:lnTo>
                    <a:pt x="433" y="108"/>
                  </a:lnTo>
                  <a:lnTo>
                    <a:pt x="432" y="108"/>
                  </a:lnTo>
                  <a:lnTo>
                    <a:pt x="433" y="108"/>
                  </a:lnTo>
                  <a:lnTo>
                    <a:pt x="432" y="108"/>
                  </a:lnTo>
                  <a:lnTo>
                    <a:pt x="433" y="108"/>
                  </a:lnTo>
                  <a:lnTo>
                    <a:pt x="432" y="108"/>
                  </a:lnTo>
                  <a:lnTo>
                    <a:pt x="431" y="108"/>
                  </a:lnTo>
                  <a:lnTo>
                    <a:pt x="431" y="108"/>
                  </a:lnTo>
                  <a:lnTo>
                    <a:pt x="431" y="109"/>
                  </a:lnTo>
                  <a:lnTo>
                    <a:pt x="430" y="109"/>
                  </a:lnTo>
                  <a:lnTo>
                    <a:pt x="430" y="109"/>
                  </a:lnTo>
                  <a:lnTo>
                    <a:pt x="429" y="109"/>
                  </a:lnTo>
                  <a:lnTo>
                    <a:pt x="429" y="109"/>
                  </a:lnTo>
                  <a:lnTo>
                    <a:pt x="429" y="109"/>
                  </a:lnTo>
                  <a:lnTo>
                    <a:pt x="429" y="109"/>
                  </a:lnTo>
                  <a:lnTo>
                    <a:pt x="429" y="109"/>
                  </a:lnTo>
                  <a:lnTo>
                    <a:pt x="428" y="109"/>
                  </a:lnTo>
                  <a:lnTo>
                    <a:pt x="427" y="109"/>
                  </a:lnTo>
                  <a:lnTo>
                    <a:pt x="427" y="109"/>
                  </a:lnTo>
                  <a:lnTo>
                    <a:pt x="426" y="109"/>
                  </a:lnTo>
                  <a:lnTo>
                    <a:pt x="427" y="109"/>
                  </a:lnTo>
                  <a:lnTo>
                    <a:pt x="426" y="109"/>
                  </a:lnTo>
                  <a:lnTo>
                    <a:pt x="426" y="109"/>
                  </a:lnTo>
                  <a:lnTo>
                    <a:pt x="425" y="109"/>
                  </a:lnTo>
                  <a:lnTo>
                    <a:pt x="424" y="109"/>
                  </a:lnTo>
                  <a:lnTo>
                    <a:pt x="424" y="109"/>
                  </a:lnTo>
                  <a:lnTo>
                    <a:pt x="423" y="109"/>
                  </a:lnTo>
                  <a:lnTo>
                    <a:pt x="423" y="108"/>
                  </a:lnTo>
                  <a:lnTo>
                    <a:pt x="423" y="108"/>
                  </a:lnTo>
                  <a:lnTo>
                    <a:pt x="422" y="108"/>
                  </a:lnTo>
                  <a:lnTo>
                    <a:pt x="422" y="108"/>
                  </a:lnTo>
                  <a:lnTo>
                    <a:pt x="422" y="108"/>
                  </a:lnTo>
                  <a:lnTo>
                    <a:pt x="421" y="108"/>
                  </a:lnTo>
                  <a:lnTo>
                    <a:pt x="421" y="107"/>
                  </a:lnTo>
                  <a:lnTo>
                    <a:pt x="421" y="108"/>
                  </a:lnTo>
                  <a:lnTo>
                    <a:pt x="421" y="107"/>
                  </a:lnTo>
                  <a:lnTo>
                    <a:pt x="420" y="107"/>
                  </a:lnTo>
                  <a:lnTo>
                    <a:pt x="420" y="107"/>
                  </a:lnTo>
                  <a:lnTo>
                    <a:pt x="420" y="107"/>
                  </a:lnTo>
                  <a:lnTo>
                    <a:pt x="420" y="107"/>
                  </a:lnTo>
                  <a:lnTo>
                    <a:pt x="420" y="107"/>
                  </a:lnTo>
                  <a:lnTo>
                    <a:pt x="420" y="106"/>
                  </a:lnTo>
                  <a:lnTo>
                    <a:pt x="419" y="106"/>
                  </a:lnTo>
                  <a:lnTo>
                    <a:pt x="419" y="105"/>
                  </a:lnTo>
                  <a:lnTo>
                    <a:pt x="420" y="105"/>
                  </a:lnTo>
                  <a:lnTo>
                    <a:pt x="419" y="105"/>
                  </a:lnTo>
                  <a:lnTo>
                    <a:pt x="419" y="105"/>
                  </a:lnTo>
                  <a:lnTo>
                    <a:pt x="419" y="105"/>
                  </a:lnTo>
                  <a:lnTo>
                    <a:pt x="419" y="104"/>
                  </a:lnTo>
                  <a:lnTo>
                    <a:pt x="419" y="104"/>
                  </a:lnTo>
                  <a:lnTo>
                    <a:pt x="419" y="104"/>
                  </a:lnTo>
                  <a:lnTo>
                    <a:pt x="419" y="104"/>
                  </a:lnTo>
                  <a:lnTo>
                    <a:pt x="419" y="104"/>
                  </a:lnTo>
                  <a:lnTo>
                    <a:pt x="419" y="104"/>
                  </a:lnTo>
                  <a:lnTo>
                    <a:pt x="419" y="103"/>
                  </a:lnTo>
                  <a:lnTo>
                    <a:pt x="420" y="103"/>
                  </a:lnTo>
                  <a:lnTo>
                    <a:pt x="419" y="103"/>
                  </a:lnTo>
                  <a:lnTo>
                    <a:pt x="419" y="103"/>
                  </a:lnTo>
                  <a:lnTo>
                    <a:pt x="419" y="103"/>
                  </a:lnTo>
                  <a:lnTo>
                    <a:pt x="419" y="102"/>
                  </a:lnTo>
                  <a:lnTo>
                    <a:pt x="418" y="102"/>
                  </a:lnTo>
                  <a:lnTo>
                    <a:pt x="418" y="101"/>
                  </a:lnTo>
                  <a:lnTo>
                    <a:pt x="419" y="101"/>
                  </a:lnTo>
                  <a:lnTo>
                    <a:pt x="418" y="101"/>
                  </a:lnTo>
                  <a:lnTo>
                    <a:pt x="419" y="101"/>
                  </a:lnTo>
                  <a:lnTo>
                    <a:pt x="418" y="101"/>
                  </a:lnTo>
                  <a:lnTo>
                    <a:pt x="418" y="101"/>
                  </a:lnTo>
                  <a:lnTo>
                    <a:pt x="419" y="100"/>
                  </a:lnTo>
                  <a:lnTo>
                    <a:pt x="419" y="100"/>
                  </a:lnTo>
                  <a:lnTo>
                    <a:pt x="419" y="100"/>
                  </a:lnTo>
                  <a:lnTo>
                    <a:pt x="419" y="99"/>
                  </a:lnTo>
                  <a:lnTo>
                    <a:pt x="420" y="99"/>
                  </a:lnTo>
                  <a:lnTo>
                    <a:pt x="420" y="99"/>
                  </a:lnTo>
                  <a:lnTo>
                    <a:pt x="420" y="98"/>
                  </a:lnTo>
                  <a:lnTo>
                    <a:pt x="421" y="98"/>
                  </a:lnTo>
                  <a:lnTo>
                    <a:pt x="422" y="98"/>
                  </a:lnTo>
                  <a:lnTo>
                    <a:pt x="422" y="98"/>
                  </a:lnTo>
                  <a:lnTo>
                    <a:pt x="422" y="98"/>
                  </a:lnTo>
                  <a:lnTo>
                    <a:pt x="423" y="98"/>
                  </a:lnTo>
                  <a:lnTo>
                    <a:pt x="422" y="98"/>
                  </a:lnTo>
                  <a:lnTo>
                    <a:pt x="422" y="98"/>
                  </a:lnTo>
                  <a:lnTo>
                    <a:pt x="422" y="98"/>
                  </a:lnTo>
                  <a:lnTo>
                    <a:pt x="421" y="98"/>
                  </a:lnTo>
                  <a:lnTo>
                    <a:pt x="420" y="98"/>
                  </a:lnTo>
                  <a:lnTo>
                    <a:pt x="420" y="99"/>
                  </a:lnTo>
                  <a:lnTo>
                    <a:pt x="420" y="99"/>
                  </a:lnTo>
                  <a:lnTo>
                    <a:pt x="419" y="99"/>
                  </a:lnTo>
                  <a:lnTo>
                    <a:pt x="419" y="100"/>
                  </a:lnTo>
                  <a:lnTo>
                    <a:pt x="419" y="100"/>
                  </a:lnTo>
                  <a:lnTo>
                    <a:pt x="419" y="100"/>
                  </a:lnTo>
                  <a:lnTo>
                    <a:pt x="418" y="100"/>
                  </a:lnTo>
                  <a:lnTo>
                    <a:pt x="418" y="101"/>
                  </a:lnTo>
                  <a:lnTo>
                    <a:pt x="418" y="101"/>
                  </a:lnTo>
                  <a:lnTo>
                    <a:pt x="418" y="102"/>
                  </a:lnTo>
                  <a:lnTo>
                    <a:pt x="419" y="102"/>
                  </a:lnTo>
                  <a:lnTo>
                    <a:pt x="419" y="103"/>
                  </a:lnTo>
                  <a:lnTo>
                    <a:pt x="419" y="103"/>
                  </a:lnTo>
                  <a:lnTo>
                    <a:pt x="419" y="103"/>
                  </a:lnTo>
                  <a:lnTo>
                    <a:pt x="420" y="103"/>
                  </a:lnTo>
                  <a:lnTo>
                    <a:pt x="419" y="103"/>
                  </a:lnTo>
                  <a:lnTo>
                    <a:pt x="419" y="104"/>
                  </a:lnTo>
                  <a:lnTo>
                    <a:pt x="419" y="104"/>
                  </a:lnTo>
                  <a:lnTo>
                    <a:pt x="419" y="104"/>
                  </a:lnTo>
                  <a:lnTo>
                    <a:pt x="418" y="104"/>
                  </a:lnTo>
                  <a:lnTo>
                    <a:pt x="419" y="104"/>
                  </a:lnTo>
                  <a:lnTo>
                    <a:pt x="419" y="105"/>
                  </a:lnTo>
                  <a:lnTo>
                    <a:pt x="419" y="105"/>
                  </a:lnTo>
                  <a:lnTo>
                    <a:pt x="419" y="105"/>
                  </a:lnTo>
                  <a:lnTo>
                    <a:pt x="420" y="105"/>
                  </a:lnTo>
                  <a:lnTo>
                    <a:pt x="419" y="105"/>
                  </a:lnTo>
                  <a:lnTo>
                    <a:pt x="419" y="106"/>
                  </a:lnTo>
                  <a:lnTo>
                    <a:pt x="420" y="106"/>
                  </a:lnTo>
                  <a:lnTo>
                    <a:pt x="420" y="107"/>
                  </a:lnTo>
                  <a:lnTo>
                    <a:pt x="420" y="107"/>
                  </a:lnTo>
                  <a:lnTo>
                    <a:pt x="420" y="107"/>
                  </a:lnTo>
                  <a:lnTo>
                    <a:pt x="420" y="107"/>
                  </a:lnTo>
                  <a:lnTo>
                    <a:pt x="420" y="107"/>
                  </a:lnTo>
                  <a:lnTo>
                    <a:pt x="421" y="107"/>
                  </a:lnTo>
                  <a:lnTo>
                    <a:pt x="421" y="108"/>
                  </a:lnTo>
                  <a:lnTo>
                    <a:pt x="422" y="108"/>
                  </a:lnTo>
                  <a:lnTo>
                    <a:pt x="422" y="108"/>
                  </a:lnTo>
                  <a:lnTo>
                    <a:pt x="422" y="108"/>
                  </a:lnTo>
                  <a:lnTo>
                    <a:pt x="423" y="109"/>
                  </a:lnTo>
                  <a:lnTo>
                    <a:pt x="423" y="109"/>
                  </a:lnTo>
                  <a:lnTo>
                    <a:pt x="424" y="109"/>
                  </a:lnTo>
                  <a:lnTo>
                    <a:pt x="424" y="109"/>
                  </a:lnTo>
                  <a:lnTo>
                    <a:pt x="425" y="109"/>
                  </a:lnTo>
                  <a:lnTo>
                    <a:pt x="426" y="109"/>
                  </a:lnTo>
                  <a:lnTo>
                    <a:pt x="426" y="109"/>
                  </a:lnTo>
                  <a:lnTo>
                    <a:pt x="426" y="109"/>
                  </a:lnTo>
                  <a:lnTo>
                    <a:pt x="427" y="109"/>
                  </a:lnTo>
                  <a:lnTo>
                    <a:pt x="427" y="109"/>
                  </a:lnTo>
                  <a:lnTo>
                    <a:pt x="427" y="109"/>
                  </a:lnTo>
                  <a:lnTo>
                    <a:pt x="427" y="110"/>
                  </a:lnTo>
                  <a:lnTo>
                    <a:pt x="427" y="111"/>
                  </a:lnTo>
                  <a:lnTo>
                    <a:pt x="426" y="111"/>
                  </a:lnTo>
                  <a:lnTo>
                    <a:pt x="426" y="111"/>
                  </a:lnTo>
                  <a:lnTo>
                    <a:pt x="426" y="111"/>
                  </a:lnTo>
                  <a:lnTo>
                    <a:pt x="426" y="111"/>
                  </a:lnTo>
                  <a:lnTo>
                    <a:pt x="425" y="111"/>
                  </a:lnTo>
                  <a:lnTo>
                    <a:pt x="424" y="111"/>
                  </a:lnTo>
                  <a:lnTo>
                    <a:pt x="424" y="111"/>
                  </a:lnTo>
                  <a:lnTo>
                    <a:pt x="424" y="111"/>
                  </a:lnTo>
                  <a:lnTo>
                    <a:pt x="423" y="111"/>
                  </a:lnTo>
                  <a:lnTo>
                    <a:pt x="423" y="112"/>
                  </a:lnTo>
                  <a:lnTo>
                    <a:pt x="423" y="111"/>
                  </a:lnTo>
                  <a:lnTo>
                    <a:pt x="423" y="112"/>
                  </a:lnTo>
                  <a:lnTo>
                    <a:pt x="423" y="112"/>
                  </a:lnTo>
                  <a:lnTo>
                    <a:pt x="422" y="112"/>
                  </a:lnTo>
                  <a:lnTo>
                    <a:pt x="422" y="112"/>
                  </a:lnTo>
                  <a:lnTo>
                    <a:pt x="421" y="112"/>
                  </a:lnTo>
                  <a:lnTo>
                    <a:pt x="421" y="111"/>
                  </a:lnTo>
                  <a:lnTo>
                    <a:pt x="421" y="112"/>
                  </a:lnTo>
                  <a:lnTo>
                    <a:pt x="420" y="112"/>
                  </a:lnTo>
                  <a:lnTo>
                    <a:pt x="420" y="112"/>
                  </a:lnTo>
                  <a:lnTo>
                    <a:pt x="420" y="112"/>
                  </a:lnTo>
                  <a:lnTo>
                    <a:pt x="419" y="112"/>
                  </a:lnTo>
                  <a:lnTo>
                    <a:pt x="419" y="112"/>
                  </a:lnTo>
                  <a:lnTo>
                    <a:pt x="418" y="112"/>
                  </a:lnTo>
                  <a:lnTo>
                    <a:pt x="418" y="112"/>
                  </a:lnTo>
                  <a:lnTo>
                    <a:pt x="417" y="112"/>
                  </a:lnTo>
                  <a:lnTo>
                    <a:pt x="416" y="112"/>
                  </a:lnTo>
                  <a:lnTo>
                    <a:pt x="416" y="113"/>
                  </a:lnTo>
                  <a:lnTo>
                    <a:pt x="416" y="113"/>
                  </a:lnTo>
                  <a:lnTo>
                    <a:pt x="416" y="112"/>
                  </a:lnTo>
                  <a:lnTo>
                    <a:pt x="415" y="112"/>
                  </a:lnTo>
                  <a:lnTo>
                    <a:pt x="415" y="112"/>
                  </a:lnTo>
                  <a:lnTo>
                    <a:pt x="415" y="112"/>
                  </a:lnTo>
                  <a:lnTo>
                    <a:pt x="415" y="112"/>
                  </a:lnTo>
                  <a:lnTo>
                    <a:pt x="415" y="112"/>
                  </a:lnTo>
                  <a:lnTo>
                    <a:pt x="415" y="112"/>
                  </a:lnTo>
                  <a:lnTo>
                    <a:pt x="414" y="112"/>
                  </a:lnTo>
                  <a:lnTo>
                    <a:pt x="414" y="111"/>
                  </a:lnTo>
                  <a:lnTo>
                    <a:pt x="413" y="111"/>
                  </a:lnTo>
                  <a:lnTo>
                    <a:pt x="413" y="111"/>
                  </a:lnTo>
                  <a:lnTo>
                    <a:pt x="413" y="111"/>
                  </a:lnTo>
                  <a:lnTo>
                    <a:pt x="413" y="111"/>
                  </a:lnTo>
                  <a:lnTo>
                    <a:pt x="413" y="111"/>
                  </a:lnTo>
                  <a:lnTo>
                    <a:pt x="412" y="111"/>
                  </a:lnTo>
                  <a:lnTo>
                    <a:pt x="413" y="111"/>
                  </a:lnTo>
                  <a:lnTo>
                    <a:pt x="413" y="110"/>
                  </a:lnTo>
                  <a:lnTo>
                    <a:pt x="413" y="111"/>
                  </a:lnTo>
                  <a:lnTo>
                    <a:pt x="412" y="111"/>
                  </a:lnTo>
                  <a:lnTo>
                    <a:pt x="413" y="111"/>
                  </a:lnTo>
                  <a:lnTo>
                    <a:pt x="413" y="111"/>
                  </a:lnTo>
                  <a:lnTo>
                    <a:pt x="412" y="111"/>
                  </a:lnTo>
                  <a:lnTo>
                    <a:pt x="413" y="111"/>
                  </a:lnTo>
                  <a:lnTo>
                    <a:pt x="413" y="111"/>
                  </a:lnTo>
                  <a:lnTo>
                    <a:pt x="413" y="111"/>
                  </a:lnTo>
                  <a:lnTo>
                    <a:pt x="413" y="111"/>
                  </a:lnTo>
                  <a:lnTo>
                    <a:pt x="414" y="111"/>
                  </a:lnTo>
                  <a:lnTo>
                    <a:pt x="414" y="112"/>
                  </a:lnTo>
                  <a:lnTo>
                    <a:pt x="415" y="112"/>
                  </a:lnTo>
                  <a:lnTo>
                    <a:pt x="414" y="112"/>
                  </a:lnTo>
                  <a:lnTo>
                    <a:pt x="415" y="112"/>
                  </a:lnTo>
                  <a:lnTo>
                    <a:pt x="415" y="112"/>
                  </a:lnTo>
                  <a:lnTo>
                    <a:pt x="415" y="112"/>
                  </a:lnTo>
                  <a:lnTo>
                    <a:pt x="415" y="112"/>
                  </a:lnTo>
                  <a:lnTo>
                    <a:pt x="415" y="112"/>
                  </a:lnTo>
                  <a:lnTo>
                    <a:pt x="415" y="112"/>
                  </a:lnTo>
                  <a:lnTo>
                    <a:pt x="416" y="112"/>
                  </a:lnTo>
                  <a:lnTo>
                    <a:pt x="416" y="113"/>
                  </a:lnTo>
                  <a:lnTo>
                    <a:pt x="416" y="113"/>
                  </a:lnTo>
                  <a:lnTo>
                    <a:pt x="417" y="112"/>
                  </a:lnTo>
                  <a:lnTo>
                    <a:pt x="418" y="112"/>
                  </a:lnTo>
                  <a:lnTo>
                    <a:pt x="418" y="112"/>
                  </a:lnTo>
                  <a:lnTo>
                    <a:pt x="419" y="112"/>
                  </a:lnTo>
                  <a:lnTo>
                    <a:pt x="419" y="112"/>
                  </a:lnTo>
                  <a:lnTo>
                    <a:pt x="420" y="112"/>
                  </a:lnTo>
                  <a:lnTo>
                    <a:pt x="420" y="112"/>
                  </a:lnTo>
                  <a:lnTo>
                    <a:pt x="420" y="112"/>
                  </a:lnTo>
                  <a:lnTo>
                    <a:pt x="421" y="112"/>
                  </a:lnTo>
                  <a:lnTo>
                    <a:pt x="421" y="112"/>
                  </a:lnTo>
                  <a:lnTo>
                    <a:pt x="422" y="112"/>
                  </a:lnTo>
                  <a:lnTo>
                    <a:pt x="422" y="112"/>
                  </a:lnTo>
                  <a:lnTo>
                    <a:pt x="423" y="112"/>
                  </a:lnTo>
                  <a:lnTo>
                    <a:pt x="423" y="112"/>
                  </a:lnTo>
                  <a:lnTo>
                    <a:pt x="423" y="112"/>
                  </a:lnTo>
                  <a:lnTo>
                    <a:pt x="424" y="112"/>
                  </a:lnTo>
                  <a:lnTo>
                    <a:pt x="424" y="113"/>
                  </a:lnTo>
                  <a:lnTo>
                    <a:pt x="423" y="114"/>
                  </a:lnTo>
                  <a:lnTo>
                    <a:pt x="423" y="114"/>
                  </a:lnTo>
                  <a:lnTo>
                    <a:pt x="423" y="114"/>
                  </a:lnTo>
                  <a:lnTo>
                    <a:pt x="422" y="115"/>
                  </a:lnTo>
                  <a:lnTo>
                    <a:pt x="422" y="115"/>
                  </a:lnTo>
                  <a:lnTo>
                    <a:pt x="421" y="115"/>
                  </a:lnTo>
                  <a:lnTo>
                    <a:pt x="421" y="115"/>
                  </a:lnTo>
                  <a:lnTo>
                    <a:pt x="420" y="115"/>
                  </a:lnTo>
                  <a:lnTo>
                    <a:pt x="420" y="115"/>
                  </a:lnTo>
                  <a:lnTo>
                    <a:pt x="420" y="115"/>
                  </a:lnTo>
                  <a:lnTo>
                    <a:pt x="420" y="115"/>
                  </a:lnTo>
                  <a:lnTo>
                    <a:pt x="419" y="115"/>
                  </a:lnTo>
                  <a:lnTo>
                    <a:pt x="419" y="116"/>
                  </a:lnTo>
                  <a:lnTo>
                    <a:pt x="419" y="116"/>
                  </a:lnTo>
                  <a:lnTo>
                    <a:pt x="419" y="116"/>
                  </a:lnTo>
                  <a:lnTo>
                    <a:pt x="419" y="116"/>
                  </a:lnTo>
                  <a:lnTo>
                    <a:pt x="419" y="115"/>
                  </a:lnTo>
                  <a:lnTo>
                    <a:pt x="419" y="116"/>
                  </a:lnTo>
                  <a:lnTo>
                    <a:pt x="418" y="116"/>
                  </a:lnTo>
                  <a:lnTo>
                    <a:pt x="418" y="116"/>
                  </a:lnTo>
                  <a:lnTo>
                    <a:pt x="417" y="116"/>
                  </a:lnTo>
                  <a:lnTo>
                    <a:pt x="416" y="116"/>
                  </a:lnTo>
                  <a:lnTo>
                    <a:pt x="416" y="116"/>
                  </a:lnTo>
                  <a:lnTo>
                    <a:pt x="416" y="117"/>
                  </a:lnTo>
                  <a:lnTo>
                    <a:pt x="416" y="116"/>
                  </a:lnTo>
                  <a:lnTo>
                    <a:pt x="415" y="116"/>
                  </a:lnTo>
                  <a:lnTo>
                    <a:pt x="416" y="116"/>
                  </a:lnTo>
                  <a:lnTo>
                    <a:pt x="415" y="116"/>
                  </a:lnTo>
                  <a:lnTo>
                    <a:pt x="415" y="117"/>
                  </a:lnTo>
                  <a:lnTo>
                    <a:pt x="415" y="116"/>
                  </a:lnTo>
                  <a:lnTo>
                    <a:pt x="416" y="117"/>
                  </a:lnTo>
                  <a:lnTo>
                    <a:pt x="416" y="116"/>
                  </a:lnTo>
                  <a:lnTo>
                    <a:pt x="416" y="117"/>
                  </a:lnTo>
                  <a:lnTo>
                    <a:pt x="415" y="117"/>
                  </a:lnTo>
                  <a:lnTo>
                    <a:pt x="415" y="118"/>
                  </a:lnTo>
                  <a:lnTo>
                    <a:pt x="415" y="117"/>
                  </a:lnTo>
                  <a:lnTo>
                    <a:pt x="415" y="117"/>
                  </a:lnTo>
                  <a:lnTo>
                    <a:pt x="415" y="117"/>
                  </a:lnTo>
                  <a:lnTo>
                    <a:pt x="415" y="117"/>
                  </a:lnTo>
                  <a:lnTo>
                    <a:pt x="415" y="118"/>
                  </a:lnTo>
                  <a:lnTo>
                    <a:pt x="414" y="118"/>
                  </a:lnTo>
                  <a:lnTo>
                    <a:pt x="414" y="118"/>
                  </a:lnTo>
                  <a:lnTo>
                    <a:pt x="413" y="118"/>
                  </a:lnTo>
                  <a:lnTo>
                    <a:pt x="413" y="119"/>
                  </a:lnTo>
                  <a:lnTo>
                    <a:pt x="413" y="119"/>
                  </a:lnTo>
                  <a:lnTo>
                    <a:pt x="413" y="119"/>
                  </a:lnTo>
                  <a:lnTo>
                    <a:pt x="413" y="119"/>
                  </a:lnTo>
                  <a:lnTo>
                    <a:pt x="412" y="119"/>
                  </a:lnTo>
                  <a:lnTo>
                    <a:pt x="412" y="120"/>
                  </a:lnTo>
                  <a:lnTo>
                    <a:pt x="412" y="120"/>
                  </a:lnTo>
                  <a:lnTo>
                    <a:pt x="412" y="120"/>
                  </a:lnTo>
                  <a:lnTo>
                    <a:pt x="411" y="120"/>
                  </a:lnTo>
                  <a:lnTo>
                    <a:pt x="412" y="119"/>
                  </a:lnTo>
                  <a:lnTo>
                    <a:pt x="411" y="119"/>
                  </a:lnTo>
                  <a:lnTo>
                    <a:pt x="412" y="119"/>
                  </a:lnTo>
                  <a:lnTo>
                    <a:pt x="411" y="120"/>
                  </a:lnTo>
                  <a:lnTo>
                    <a:pt x="412" y="120"/>
                  </a:lnTo>
                  <a:lnTo>
                    <a:pt x="412" y="120"/>
                  </a:lnTo>
                  <a:lnTo>
                    <a:pt x="411" y="120"/>
                  </a:lnTo>
                  <a:lnTo>
                    <a:pt x="411" y="121"/>
                  </a:lnTo>
                  <a:lnTo>
                    <a:pt x="411" y="121"/>
                  </a:lnTo>
                  <a:lnTo>
                    <a:pt x="410" y="121"/>
                  </a:lnTo>
                  <a:lnTo>
                    <a:pt x="410" y="122"/>
                  </a:lnTo>
                  <a:lnTo>
                    <a:pt x="409" y="122"/>
                  </a:lnTo>
                  <a:lnTo>
                    <a:pt x="409" y="122"/>
                  </a:lnTo>
                  <a:lnTo>
                    <a:pt x="408" y="122"/>
                  </a:lnTo>
                  <a:lnTo>
                    <a:pt x="408" y="122"/>
                  </a:lnTo>
                  <a:lnTo>
                    <a:pt x="408" y="122"/>
                  </a:lnTo>
                  <a:lnTo>
                    <a:pt x="407" y="122"/>
                  </a:lnTo>
                  <a:lnTo>
                    <a:pt x="407" y="122"/>
                  </a:lnTo>
                  <a:lnTo>
                    <a:pt x="406" y="122"/>
                  </a:lnTo>
                  <a:lnTo>
                    <a:pt x="405" y="122"/>
                  </a:lnTo>
                  <a:lnTo>
                    <a:pt x="405" y="122"/>
                  </a:lnTo>
                  <a:lnTo>
                    <a:pt x="404" y="122"/>
                  </a:lnTo>
                  <a:lnTo>
                    <a:pt x="404" y="122"/>
                  </a:lnTo>
                  <a:lnTo>
                    <a:pt x="403" y="123"/>
                  </a:lnTo>
                  <a:lnTo>
                    <a:pt x="403" y="122"/>
                  </a:lnTo>
                  <a:lnTo>
                    <a:pt x="403" y="123"/>
                  </a:lnTo>
                  <a:lnTo>
                    <a:pt x="403" y="122"/>
                  </a:lnTo>
                  <a:lnTo>
                    <a:pt x="403" y="123"/>
                  </a:lnTo>
                  <a:lnTo>
                    <a:pt x="403" y="122"/>
                  </a:lnTo>
                  <a:lnTo>
                    <a:pt x="403" y="122"/>
                  </a:lnTo>
                  <a:lnTo>
                    <a:pt x="402" y="122"/>
                  </a:lnTo>
                  <a:lnTo>
                    <a:pt x="402" y="123"/>
                  </a:lnTo>
                  <a:lnTo>
                    <a:pt x="401" y="123"/>
                  </a:lnTo>
                  <a:lnTo>
                    <a:pt x="401" y="122"/>
                  </a:lnTo>
                  <a:lnTo>
                    <a:pt x="400" y="122"/>
                  </a:lnTo>
                  <a:lnTo>
                    <a:pt x="400" y="122"/>
                  </a:lnTo>
                  <a:lnTo>
                    <a:pt x="400" y="122"/>
                  </a:lnTo>
                  <a:lnTo>
                    <a:pt x="400" y="122"/>
                  </a:lnTo>
                  <a:lnTo>
                    <a:pt x="400" y="121"/>
                  </a:lnTo>
                  <a:lnTo>
                    <a:pt x="400" y="121"/>
                  </a:lnTo>
                  <a:lnTo>
                    <a:pt x="399" y="121"/>
                  </a:lnTo>
                  <a:lnTo>
                    <a:pt x="399" y="120"/>
                  </a:lnTo>
                  <a:lnTo>
                    <a:pt x="398" y="120"/>
                  </a:lnTo>
                  <a:lnTo>
                    <a:pt x="398" y="120"/>
                  </a:lnTo>
                  <a:lnTo>
                    <a:pt x="397" y="120"/>
                  </a:lnTo>
                  <a:lnTo>
                    <a:pt x="397" y="120"/>
                  </a:lnTo>
                  <a:lnTo>
                    <a:pt x="396" y="120"/>
                  </a:lnTo>
                  <a:lnTo>
                    <a:pt x="396" y="120"/>
                  </a:lnTo>
                  <a:lnTo>
                    <a:pt x="395" y="120"/>
                  </a:lnTo>
                  <a:lnTo>
                    <a:pt x="395" y="119"/>
                  </a:lnTo>
                  <a:lnTo>
                    <a:pt x="394" y="119"/>
                  </a:lnTo>
                  <a:lnTo>
                    <a:pt x="394" y="119"/>
                  </a:lnTo>
                  <a:lnTo>
                    <a:pt x="394" y="119"/>
                  </a:lnTo>
                  <a:lnTo>
                    <a:pt x="393" y="119"/>
                  </a:lnTo>
                  <a:lnTo>
                    <a:pt x="394" y="119"/>
                  </a:lnTo>
                  <a:lnTo>
                    <a:pt x="393" y="119"/>
                  </a:lnTo>
                  <a:lnTo>
                    <a:pt x="393" y="118"/>
                  </a:lnTo>
                  <a:lnTo>
                    <a:pt x="393" y="119"/>
                  </a:lnTo>
                  <a:lnTo>
                    <a:pt x="394" y="118"/>
                  </a:lnTo>
                  <a:lnTo>
                    <a:pt x="393" y="118"/>
                  </a:lnTo>
                  <a:lnTo>
                    <a:pt x="393" y="119"/>
                  </a:lnTo>
                  <a:lnTo>
                    <a:pt x="394" y="119"/>
                  </a:lnTo>
                  <a:lnTo>
                    <a:pt x="393" y="119"/>
                  </a:lnTo>
                  <a:lnTo>
                    <a:pt x="394" y="119"/>
                  </a:lnTo>
                  <a:lnTo>
                    <a:pt x="394" y="119"/>
                  </a:lnTo>
                  <a:lnTo>
                    <a:pt x="394" y="119"/>
                  </a:lnTo>
                  <a:lnTo>
                    <a:pt x="395" y="119"/>
                  </a:lnTo>
                  <a:lnTo>
                    <a:pt x="395" y="120"/>
                  </a:lnTo>
                  <a:lnTo>
                    <a:pt x="394" y="120"/>
                  </a:lnTo>
                  <a:lnTo>
                    <a:pt x="394" y="120"/>
                  </a:lnTo>
                  <a:lnTo>
                    <a:pt x="393" y="120"/>
                  </a:lnTo>
                  <a:lnTo>
                    <a:pt x="394" y="120"/>
                  </a:lnTo>
                  <a:lnTo>
                    <a:pt x="393" y="120"/>
                  </a:lnTo>
                  <a:lnTo>
                    <a:pt x="394" y="120"/>
                  </a:lnTo>
                  <a:lnTo>
                    <a:pt x="394" y="119"/>
                  </a:lnTo>
                  <a:lnTo>
                    <a:pt x="393" y="119"/>
                  </a:lnTo>
                  <a:lnTo>
                    <a:pt x="393" y="120"/>
                  </a:lnTo>
                  <a:lnTo>
                    <a:pt x="393" y="119"/>
                  </a:lnTo>
                  <a:lnTo>
                    <a:pt x="393" y="120"/>
                  </a:lnTo>
                  <a:lnTo>
                    <a:pt x="393" y="119"/>
                  </a:lnTo>
                  <a:lnTo>
                    <a:pt x="392" y="119"/>
                  </a:lnTo>
                  <a:lnTo>
                    <a:pt x="393" y="119"/>
                  </a:lnTo>
                  <a:lnTo>
                    <a:pt x="392" y="119"/>
                  </a:lnTo>
                  <a:lnTo>
                    <a:pt x="392" y="120"/>
                  </a:lnTo>
                  <a:lnTo>
                    <a:pt x="392" y="119"/>
                  </a:lnTo>
                  <a:lnTo>
                    <a:pt x="392" y="119"/>
                  </a:lnTo>
                  <a:lnTo>
                    <a:pt x="392" y="120"/>
                  </a:lnTo>
                  <a:lnTo>
                    <a:pt x="391" y="119"/>
                  </a:lnTo>
                  <a:lnTo>
                    <a:pt x="390" y="119"/>
                  </a:lnTo>
                  <a:lnTo>
                    <a:pt x="391" y="119"/>
                  </a:lnTo>
                  <a:lnTo>
                    <a:pt x="391" y="120"/>
                  </a:lnTo>
                  <a:lnTo>
                    <a:pt x="392" y="120"/>
                  </a:lnTo>
                  <a:lnTo>
                    <a:pt x="392" y="119"/>
                  </a:lnTo>
                  <a:lnTo>
                    <a:pt x="392" y="119"/>
                  </a:lnTo>
                  <a:lnTo>
                    <a:pt x="392" y="119"/>
                  </a:lnTo>
                  <a:lnTo>
                    <a:pt x="392" y="120"/>
                  </a:lnTo>
                  <a:lnTo>
                    <a:pt x="392" y="119"/>
                  </a:lnTo>
                  <a:lnTo>
                    <a:pt x="393" y="120"/>
                  </a:lnTo>
                  <a:lnTo>
                    <a:pt x="393" y="119"/>
                  </a:lnTo>
                  <a:lnTo>
                    <a:pt x="393" y="120"/>
                  </a:lnTo>
                  <a:lnTo>
                    <a:pt x="393" y="119"/>
                  </a:lnTo>
                  <a:lnTo>
                    <a:pt x="393" y="120"/>
                  </a:lnTo>
                  <a:lnTo>
                    <a:pt x="394" y="120"/>
                  </a:lnTo>
                  <a:lnTo>
                    <a:pt x="393" y="120"/>
                  </a:lnTo>
                  <a:lnTo>
                    <a:pt x="394" y="120"/>
                  </a:lnTo>
                  <a:lnTo>
                    <a:pt x="393" y="120"/>
                  </a:lnTo>
                  <a:lnTo>
                    <a:pt x="393" y="120"/>
                  </a:lnTo>
                  <a:lnTo>
                    <a:pt x="393" y="120"/>
                  </a:lnTo>
                  <a:lnTo>
                    <a:pt x="394" y="120"/>
                  </a:lnTo>
                  <a:lnTo>
                    <a:pt x="394" y="120"/>
                  </a:lnTo>
                  <a:lnTo>
                    <a:pt x="395" y="120"/>
                  </a:lnTo>
                  <a:lnTo>
                    <a:pt x="396" y="120"/>
                  </a:lnTo>
                  <a:lnTo>
                    <a:pt x="396" y="120"/>
                  </a:lnTo>
                  <a:lnTo>
                    <a:pt x="397" y="120"/>
                  </a:lnTo>
                  <a:lnTo>
                    <a:pt x="397" y="120"/>
                  </a:lnTo>
                  <a:lnTo>
                    <a:pt x="398" y="120"/>
                  </a:lnTo>
                  <a:lnTo>
                    <a:pt x="398" y="120"/>
                  </a:lnTo>
                  <a:lnTo>
                    <a:pt x="398" y="121"/>
                  </a:lnTo>
                  <a:lnTo>
                    <a:pt x="399" y="121"/>
                  </a:lnTo>
                  <a:lnTo>
                    <a:pt x="400" y="121"/>
                  </a:lnTo>
                  <a:lnTo>
                    <a:pt x="399" y="121"/>
                  </a:lnTo>
                  <a:lnTo>
                    <a:pt x="400" y="121"/>
                  </a:lnTo>
                  <a:lnTo>
                    <a:pt x="400" y="121"/>
                  </a:lnTo>
                  <a:lnTo>
                    <a:pt x="400" y="122"/>
                  </a:lnTo>
                  <a:lnTo>
                    <a:pt x="400" y="122"/>
                  </a:lnTo>
                  <a:lnTo>
                    <a:pt x="400" y="122"/>
                  </a:lnTo>
                  <a:lnTo>
                    <a:pt x="400" y="122"/>
                  </a:lnTo>
                  <a:lnTo>
                    <a:pt x="400" y="122"/>
                  </a:lnTo>
                  <a:lnTo>
                    <a:pt x="399" y="123"/>
                  </a:lnTo>
                  <a:lnTo>
                    <a:pt x="398" y="123"/>
                  </a:lnTo>
                  <a:lnTo>
                    <a:pt x="398" y="123"/>
                  </a:lnTo>
                  <a:lnTo>
                    <a:pt x="398" y="122"/>
                  </a:lnTo>
                  <a:lnTo>
                    <a:pt x="397" y="122"/>
                  </a:lnTo>
                  <a:lnTo>
                    <a:pt x="397" y="122"/>
                  </a:lnTo>
                  <a:lnTo>
                    <a:pt x="396" y="122"/>
                  </a:lnTo>
                  <a:lnTo>
                    <a:pt x="396" y="122"/>
                  </a:lnTo>
                  <a:lnTo>
                    <a:pt x="395" y="122"/>
                  </a:lnTo>
                  <a:lnTo>
                    <a:pt x="394" y="123"/>
                  </a:lnTo>
                  <a:lnTo>
                    <a:pt x="394" y="122"/>
                  </a:lnTo>
                  <a:lnTo>
                    <a:pt x="394" y="122"/>
                  </a:lnTo>
                  <a:lnTo>
                    <a:pt x="393" y="122"/>
                  </a:lnTo>
                  <a:lnTo>
                    <a:pt x="393" y="122"/>
                  </a:lnTo>
                  <a:lnTo>
                    <a:pt x="393" y="122"/>
                  </a:lnTo>
                  <a:lnTo>
                    <a:pt x="392" y="122"/>
                  </a:lnTo>
                  <a:lnTo>
                    <a:pt x="392" y="122"/>
                  </a:lnTo>
                  <a:lnTo>
                    <a:pt x="391" y="122"/>
                  </a:lnTo>
                  <a:lnTo>
                    <a:pt x="391" y="122"/>
                  </a:lnTo>
                  <a:lnTo>
                    <a:pt x="390" y="122"/>
                  </a:lnTo>
                  <a:lnTo>
                    <a:pt x="390" y="122"/>
                  </a:lnTo>
                  <a:lnTo>
                    <a:pt x="389" y="122"/>
                  </a:lnTo>
                  <a:lnTo>
                    <a:pt x="389" y="122"/>
                  </a:lnTo>
                  <a:lnTo>
                    <a:pt x="389" y="122"/>
                  </a:lnTo>
                  <a:lnTo>
                    <a:pt x="388" y="122"/>
                  </a:lnTo>
                  <a:lnTo>
                    <a:pt x="388" y="122"/>
                  </a:lnTo>
                  <a:lnTo>
                    <a:pt x="388" y="123"/>
                  </a:lnTo>
                  <a:lnTo>
                    <a:pt x="387" y="123"/>
                  </a:lnTo>
                  <a:lnTo>
                    <a:pt x="386" y="123"/>
                  </a:lnTo>
                  <a:lnTo>
                    <a:pt x="386" y="123"/>
                  </a:lnTo>
                  <a:lnTo>
                    <a:pt x="386" y="123"/>
                  </a:lnTo>
                  <a:lnTo>
                    <a:pt x="385" y="123"/>
                  </a:lnTo>
                  <a:lnTo>
                    <a:pt x="385" y="124"/>
                  </a:lnTo>
                  <a:lnTo>
                    <a:pt x="385" y="124"/>
                  </a:lnTo>
                  <a:lnTo>
                    <a:pt x="385" y="124"/>
                  </a:lnTo>
                  <a:lnTo>
                    <a:pt x="384" y="124"/>
                  </a:lnTo>
                  <a:lnTo>
                    <a:pt x="385" y="124"/>
                  </a:lnTo>
                  <a:lnTo>
                    <a:pt x="384" y="124"/>
                  </a:lnTo>
                  <a:lnTo>
                    <a:pt x="383" y="124"/>
                  </a:lnTo>
                  <a:lnTo>
                    <a:pt x="383" y="124"/>
                  </a:lnTo>
                  <a:lnTo>
                    <a:pt x="383" y="124"/>
                  </a:lnTo>
                  <a:lnTo>
                    <a:pt x="383" y="124"/>
                  </a:lnTo>
                  <a:lnTo>
                    <a:pt x="383" y="125"/>
                  </a:lnTo>
                  <a:lnTo>
                    <a:pt x="382" y="124"/>
                  </a:lnTo>
                  <a:lnTo>
                    <a:pt x="382" y="124"/>
                  </a:lnTo>
                  <a:lnTo>
                    <a:pt x="381" y="124"/>
                  </a:lnTo>
                  <a:lnTo>
                    <a:pt x="381" y="124"/>
                  </a:lnTo>
                  <a:lnTo>
                    <a:pt x="380" y="124"/>
                  </a:lnTo>
                  <a:lnTo>
                    <a:pt x="381" y="124"/>
                  </a:lnTo>
                  <a:lnTo>
                    <a:pt x="381" y="125"/>
                  </a:lnTo>
                  <a:lnTo>
                    <a:pt x="380" y="125"/>
                  </a:lnTo>
                  <a:lnTo>
                    <a:pt x="379" y="125"/>
                  </a:lnTo>
                  <a:lnTo>
                    <a:pt x="379" y="124"/>
                  </a:lnTo>
                  <a:lnTo>
                    <a:pt x="379" y="125"/>
                  </a:lnTo>
                  <a:lnTo>
                    <a:pt x="379" y="125"/>
                  </a:lnTo>
                  <a:lnTo>
                    <a:pt x="378" y="125"/>
                  </a:lnTo>
                  <a:lnTo>
                    <a:pt x="379" y="125"/>
                  </a:lnTo>
                  <a:lnTo>
                    <a:pt x="379" y="125"/>
                  </a:lnTo>
                  <a:lnTo>
                    <a:pt x="378" y="125"/>
                  </a:lnTo>
                  <a:lnTo>
                    <a:pt x="378" y="125"/>
                  </a:lnTo>
                  <a:lnTo>
                    <a:pt x="378" y="125"/>
                  </a:lnTo>
                  <a:lnTo>
                    <a:pt x="378" y="125"/>
                  </a:lnTo>
                  <a:lnTo>
                    <a:pt x="377" y="125"/>
                  </a:lnTo>
                  <a:lnTo>
                    <a:pt x="377" y="125"/>
                  </a:lnTo>
                  <a:lnTo>
                    <a:pt x="377" y="125"/>
                  </a:lnTo>
                  <a:lnTo>
                    <a:pt x="377" y="125"/>
                  </a:lnTo>
                  <a:lnTo>
                    <a:pt x="376" y="125"/>
                  </a:lnTo>
                  <a:lnTo>
                    <a:pt x="376" y="124"/>
                  </a:lnTo>
                  <a:lnTo>
                    <a:pt x="375" y="124"/>
                  </a:lnTo>
                  <a:lnTo>
                    <a:pt x="375" y="124"/>
                  </a:lnTo>
                  <a:lnTo>
                    <a:pt x="374" y="124"/>
                  </a:lnTo>
                  <a:lnTo>
                    <a:pt x="374" y="124"/>
                  </a:lnTo>
                  <a:lnTo>
                    <a:pt x="374" y="123"/>
                  </a:lnTo>
                  <a:lnTo>
                    <a:pt x="373" y="123"/>
                  </a:lnTo>
                  <a:lnTo>
                    <a:pt x="372" y="123"/>
                  </a:lnTo>
                  <a:lnTo>
                    <a:pt x="372" y="124"/>
                  </a:lnTo>
                  <a:lnTo>
                    <a:pt x="371" y="125"/>
                  </a:lnTo>
                  <a:lnTo>
                    <a:pt x="371" y="125"/>
                  </a:lnTo>
                  <a:lnTo>
                    <a:pt x="371" y="125"/>
                  </a:lnTo>
                  <a:lnTo>
                    <a:pt x="370" y="125"/>
                  </a:lnTo>
                  <a:lnTo>
                    <a:pt x="370" y="125"/>
                  </a:lnTo>
                  <a:lnTo>
                    <a:pt x="370" y="125"/>
                  </a:lnTo>
                  <a:lnTo>
                    <a:pt x="369" y="125"/>
                  </a:lnTo>
                  <a:lnTo>
                    <a:pt x="369" y="124"/>
                  </a:lnTo>
                  <a:lnTo>
                    <a:pt x="370" y="124"/>
                  </a:lnTo>
                  <a:lnTo>
                    <a:pt x="369" y="124"/>
                  </a:lnTo>
                  <a:lnTo>
                    <a:pt x="369" y="123"/>
                  </a:lnTo>
                  <a:lnTo>
                    <a:pt x="368" y="123"/>
                  </a:lnTo>
                  <a:lnTo>
                    <a:pt x="368" y="123"/>
                  </a:lnTo>
                  <a:lnTo>
                    <a:pt x="367" y="123"/>
                  </a:lnTo>
                  <a:lnTo>
                    <a:pt x="367" y="123"/>
                  </a:lnTo>
                  <a:lnTo>
                    <a:pt x="367" y="122"/>
                  </a:lnTo>
                  <a:lnTo>
                    <a:pt x="366" y="123"/>
                  </a:lnTo>
                  <a:lnTo>
                    <a:pt x="366" y="123"/>
                  </a:lnTo>
                  <a:lnTo>
                    <a:pt x="366" y="122"/>
                  </a:lnTo>
                  <a:lnTo>
                    <a:pt x="365" y="122"/>
                  </a:lnTo>
                  <a:lnTo>
                    <a:pt x="364" y="122"/>
                  </a:lnTo>
                  <a:lnTo>
                    <a:pt x="364" y="123"/>
                  </a:lnTo>
                  <a:lnTo>
                    <a:pt x="364" y="123"/>
                  </a:lnTo>
                  <a:lnTo>
                    <a:pt x="363" y="123"/>
                  </a:lnTo>
                  <a:lnTo>
                    <a:pt x="363" y="123"/>
                  </a:lnTo>
                  <a:lnTo>
                    <a:pt x="363" y="123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3"/>
                  </a:lnTo>
                  <a:lnTo>
                    <a:pt x="363" y="123"/>
                  </a:lnTo>
                  <a:lnTo>
                    <a:pt x="363" y="123"/>
                  </a:lnTo>
                  <a:lnTo>
                    <a:pt x="363" y="123"/>
                  </a:lnTo>
                  <a:lnTo>
                    <a:pt x="363" y="123"/>
                  </a:lnTo>
                  <a:lnTo>
                    <a:pt x="364" y="123"/>
                  </a:lnTo>
                  <a:lnTo>
                    <a:pt x="364" y="123"/>
                  </a:lnTo>
                  <a:lnTo>
                    <a:pt x="364" y="122"/>
                  </a:lnTo>
                  <a:lnTo>
                    <a:pt x="365" y="122"/>
                  </a:lnTo>
                  <a:lnTo>
                    <a:pt x="366" y="122"/>
                  </a:lnTo>
                  <a:lnTo>
                    <a:pt x="366" y="123"/>
                  </a:lnTo>
                  <a:lnTo>
                    <a:pt x="366" y="123"/>
                  </a:lnTo>
                  <a:lnTo>
                    <a:pt x="367" y="122"/>
                  </a:lnTo>
                  <a:lnTo>
                    <a:pt x="367" y="123"/>
                  </a:lnTo>
                  <a:lnTo>
                    <a:pt x="367" y="123"/>
                  </a:lnTo>
                  <a:lnTo>
                    <a:pt x="368" y="123"/>
                  </a:lnTo>
                  <a:lnTo>
                    <a:pt x="368" y="123"/>
                  </a:lnTo>
                  <a:lnTo>
                    <a:pt x="369" y="123"/>
                  </a:lnTo>
                  <a:lnTo>
                    <a:pt x="369" y="124"/>
                  </a:lnTo>
                  <a:lnTo>
                    <a:pt x="369" y="125"/>
                  </a:lnTo>
                  <a:lnTo>
                    <a:pt x="370" y="125"/>
                  </a:lnTo>
                  <a:lnTo>
                    <a:pt x="370" y="125"/>
                  </a:lnTo>
                  <a:lnTo>
                    <a:pt x="371" y="125"/>
                  </a:lnTo>
                  <a:lnTo>
                    <a:pt x="371" y="125"/>
                  </a:lnTo>
                  <a:lnTo>
                    <a:pt x="371" y="125"/>
                  </a:lnTo>
                  <a:lnTo>
                    <a:pt x="372" y="124"/>
                  </a:lnTo>
                  <a:lnTo>
                    <a:pt x="372" y="123"/>
                  </a:lnTo>
                  <a:lnTo>
                    <a:pt x="373" y="123"/>
                  </a:lnTo>
                  <a:lnTo>
                    <a:pt x="373" y="124"/>
                  </a:lnTo>
                  <a:lnTo>
                    <a:pt x="373" y="123"/>
                  </a:lnTo>
                  <a:lnTo>
                    <a:pt x="374" y="124"/>
                  </a:lnTo>
                  <a:lnTo>
                    <a:pt x="374" y="124"/>
                  </a:lnTo>
                  <a:lnTo>
                    <a:pt x="375" y="124"/>
                  </a:lnTo>
                  <a:lnTo>
                    <a:pt x="375" y="124"/>
                  </a:lnTo>
                  <a:lnTo>
                    <a:pt x="376" y="124"/>
                  </a:lnTo>
                  <a:lnTo>
                    <a:pt x="376" y="125"/>
                  </a:lnTo>
                  <a:lnTo>
                    <a:pt x="377" y="125"/>
                  </a:lnTo>
                  <a:lnTo>
                    <a:pt x="377" y="125"/>
                  </a:lnTo>
                  <a:lnTo>
                    <a:pt x="377" y="125"/>
                  </a:lnTo>
                  <a:lnTo>
                    <a:pt x="378" y="125"/>
                  </a:lnTo>
                  <a:lnTo>
                    <a:pt x="378" y="125"/>
                  </a:lnTo>
                  <a:lnTo>
                    <a:pt x="378" y="125"/>
                  </a:lnTo>
                  <a:lnTo>
                    <a:pt x="378" y="125"/>
                  </a:lnTo>
                  <a:lnTo>
                    <a:pt x="378" y="125"/>
                  </a:lnTo>
                  <a:lnTo>
                    <a:pt x="378" y="125"/>
                  </a:lnTo>
                  <a:lnTo>
                    <a:pt x="379" y="125"/>
                  </a:lnTo>
                  <a:lnTo>
                    <a:pt x="379" y="125"/>
                  </a:lnTo>
                  <a:lnTo>
                    <a:pt x="378" y="125"/>
                  </a:lnTo>
                  <a:lnTo>
                    <a:pt x="379" y="125"/>
                  </a:lnTo>
                  <a:lnTo>
                    <a:pt x="379" y="125"/>
                  </a:lnTo>
                  <a:lnTo>
                    <a:pt x="379" y="124"/>
                  </a:lnTo>
                  <a:lnTo>
                    <a:pt x="379" y="125"/>
                  </a:lnTo>
                  <a:lnTo>
                    <a:pt x="380" y="125"/>
                  </a:lnTo>
                  <a:lnTo>
                    <a:pt x="381" y="125"/>
                  </a:lnTo>
                  <a:lnTo>
                    <a:pt x="381" y="124"/>
                  </a:lnTo>
                  <a:lnTo>
                    <a:pt x="380" y="124"/>
                  </a:lnTo>
                  <a:lnTo>
                    <a:pt x="381" y="124"/>
                  </a:lnTo>
                  <a:lnTo>
                    <a:pt x="381" y="124"/>
                  </a:lnTo>
                  <a:lnTo>
                    <a:pt x="382" y="124"/>
                  </a:lnTo>
                  <a:lnTo>
                    <a:pt x="382" y="125"/>
                  </a:lnTo>
                  <a:lnTo>
                    <a:pt x="383" y="125"/>
                  </a:lnTo>
                  <a:lnTo>
                    <a:pt x="383" y="124"/>
                  </a:lnTo>
                  <a:lnTo>
                    <a:pt x="383" y="124"/>
                  </a:lnTo>
                  <a:lnTo>
                    <a:pt x="384" y="124"/>
                  </a:lnTo>
                  <a:lnTo>
                    <a:pt x="384" y="125"/>
                  </a:lnTo>
                  <a:lnTo>
                    <a:pt x="385" y="124"/>
                  </a:lnTo>
                  <a:lnTo>
                    <a:pt x="384" y="124"/>
                  </a:lnTo>
                  <a:lnTo>
                    <a:pt x="385" y="124"/>
                  </a:lnTo>
                  <a:lnTo>
                    <a:pt x="385" y="124"/>
                  </a:lnTo>
                  <a:lnTo>
                    <a:pt x="385" y="123"/>
                  </a:lnTo>
                  <a:lnTo>
                    <a:pt x="386" y="123"/>
                  </a:lnTo>
                  <a:lnTo>
                    <a:pt x="386" y="123"/>
                  </a:lnTo>
                  <a:lnTo>
                    <a:pt x="386" y="123"/>
                  </a:lnTo>
                  <a:lnTo>
                    <a:pt x="387" y="123"/>
                  </a:lnTo>
                  <a:lnTo>
                    <a:pt x="388" y="123"/>
                  </a:lnTo>
                  <a:lnTo>
                    <a:pt x="388" y="122"/>
                  </a:lnTo>
                  <a:lnTo>
                    <a:pt x="388" y="122"/>
                  </a:lnTo>
                  <a:lnTo>
                    <a:pt x="389" y="122"/>
                  </a:lnTo>
                  <a:lnTo>
                    <a:pt x="389" y="122"/>
                  </a:lnTo>
                  <a:lnTo>
                    <a:pt x="389" y="122"/>
                  </a:lnTo>
                  <a:lnTo>
                    <a:pt x="390" y="122"/>
                  </a:lnTo>
                  <a:lnTo>
                    <a:pt x="390" y="122"/>
                  </a:lnTo>
                  <a:lnTo>
                    <a:pt x="390" y="122"/>
                  </a:lnTo>
                  <a:lnTo>
                    <a:pt x="390" y="122"/>
                  </a:lnTo>
                  <a:lnTo>
                    <a:pt x="390" y="122"/>
                  </a:lnTo>
                  <a:lnTo>
                    <a:pt x="391" y="122"/>
                  </a:lnTo>
                  <a:lnTo>
                    <a:pt x="391" y="122"/>
                  </a:lnTo>
                  <a:lnTo>
                    <a:pt x="392" y="122"/>
                  </a:lnTo>
                  <a:lnTo>
                    <a:pt x="392" y="122"/>
                  </a:lnTo>
                  <a:lnTo>
                    <a:pt x="392" y="122"/>
                  </a:lnTo>
                  <a:lnTo>
                    <a:pt x="393" y="122"/>
                  </a:lnTo>
                  <a:lnTo>
                    <a:pt x="392" y="122"/>
                  </a:lnTo>
                  <a:lnTo>
                    <a:pt x="393" y="122"/>
                  </a:lnTo>
                  <a:lnTo>
                    <a:pt x="393" y="122"/>
                  </a:lnTo>
                  <a:lnTo>
                    <a:pt x="393" y="122"/>
                  </a:lnTo>
                  <a:lnTo>
                    <a:pt x="394" y="122"/>
                  </a:lnTo>
                  <a:lnTo>
                    <a:pt x="394" y="122"/>
                  </a:lnTo>
                  <a:lnTo>
                    <a:pt x="394" y="123"/>
                  </a:lnTo>
                  <a:lnTo>
                    <a:pt x="395" y="122"/>
                  </a:lnTo>
                  <a:lnTo>
                    <a:pt x="395" y="123"/>
                  </a:lnTo>
                  <a:lnTo>
                    <a:pt x="396" y="123"/>
                  </a:lnTo>
                  <a:lnTo>
                    <a:pt x="396" y="122"/>
                  </a:lnTo>
                  <a:lnTo>
                    <a:pt x="396" y="122"/>
                  </a:lnTo>
                  <a:lnTo>
                    <a:pt x="397" y="122"/>
                  </a:lnTo>
                  <a:lnTo>
                    <a:pt x="397" y="122"/>
                  </a:lnTo>
                  <a:lnTo>
                    <a:pt x="398" y="122"/>
                  </a:lnTo>
                  <a:lnTo>
                    <a:pt x="398" y="123"/>
                  </a:lnTo>
                  <a:lnTo>
                    <a:pt x="398" y="123"/>
                  </a:lnTo>
                  <a:lnTo>
                    <a:pt x="399" y="123"/>
                  </a:lnTo>
                  <a:lnTo>
                    <a:pt x="400" y="123"/>
                  </a:lnTo>
                  <a:lnTo>
                    <a:pt x="400" y="123"/>
                  </a:lnTo>
                  <a:lnTo>
                    <a:pt x="401" y="123"/>
                  </a:lnTo>
                  <a:lnTo>
                    <a:pt x="401" y="123"/>
                  </a:lnTo>
                  <a:lnTo>
                    <a:pt x="402" y="123"/>
                  </a:lnTo>
                  <a:lnTo>
                    <a:pt x="401" y="123"/>
                  </a:lnTo>
                  <a:lnTo>
                    <a:pt x="402" y="123"/>
                  </a:lnTo>
                  <a:lnTo>
                    <a:pt x="402" y="124"/>
                  </a:lnTo>
                  <a:lnTo>
                    <a:pt x="401" y="124"/>
                  </a:lnTo>
                  <a:lnTo>
                    <a:pt x="401" y="125"/>
                  </a:lnTo>
                  <a:lnTo>
                    <a:pt x="400" y="125"/>
                  </a:lnTo>
                  <a:lnTo>
                    <a:pt x="400" y="125"/>
                  </a:lnTo>
                  <a:lnTo>
                    <a:pt x="400" y="125"/>
                  </a:lnTo>
                  <a:lnTo>
                    <a:pt x="399" y="125"/>
                  </a:lnTo>
                  <a:lnTo>
                    <a:pt x="399" y="126"/>
                  </a:lnTo>
                  <a:lnTo>
                    <a:pt x="399" y="126"/>
                  </a:lnTo>
                  <a:lnTo>
                    <a:pt x="399" y="127"/>
                  </a:lnTo>
                  <a:lnTo>
                    <a:pt x="398" y="127"/>
                  </a:lnTo>
                  <a:lnTo>
                    <a:pt x="398" y="127"/>
                  </a:lnTo>
                  <a:lnTo>
                    <a:pt x="397" y="127"/>
                  </a:lnTo>
                  <a:lnTo>
                    <a:pt x="397" y="127"/>
                  </a:lnTo>
                  <a:lnTo>
                    <a:pt x="397" y="127"/>
                  </a:lnTo>
                  <a:lnTo>
                    <a:pt x="396" y="127"/>
                  </a:lnTo>
                  <a:lnTo>
                    <a:pt x="396" y="127"/>
                  </a:lnTo>
                  <a:lnTo>
                    <a:pt x="396" y="127"/>
                  </a:lnTo>
                  <a:lnTo>
                    <a:pt x="396" y="127"/>
                  </a:lnTo>
                  <a:lnTo>
                    <a:pt x="395" y="127"/>
                  </a:lnTo>
                  <a:lnTo>
                    <a:pt x="394" y="127"/>
                  </a:lnTo>
                  <a:lnTo>
                    <a:pt x="394" y="127"/>
                  </a:lnTo>
                  <a:lnTo>
                    <a:pt x="394" y="127"/>
                  </a:lnTo>
                  <a:lnTo>
                    <a:pt x="393" y="127"/>
                  </a:lnTo>
                  <a:lnTo>
                    <a:pt x="393" y="128"/>
                  </a:lnTo>
                  <a:lnTo>
                    <a:pt x="393" y="129"/>
                  </a:lnTo>
                  <a:lnTo>
                    <a:pt x="393" y="129"/>
                  </a:lnTo>
                  <a:lnTo>
                    <a:pt x="392" y="129"/>
                  </a:lnTo>
                  <a:lnTo>
                    <a:pt x="393" y="129"/>
                  </a:lnTo>
                  <a:lnTo>
                    <a:pt x="393" y="130"/>
                  </a:lnTo>
                  <a:lnTo>
                    <a:pt x="392" y="130"/>
                  </a:lnTo>
                  <a:lnTo>
                    <a:pt x="392" y="130"/>
                  </a:lnTo>
                  <a:lnTo>
                    <a:pt x="392" y="130"/>
                  </a:lnTo>
                  <a:lnTo>
                    <a:pt x="392" y="131"/>
                  </a:lnTo>
                  <a:lnTo>
                    <a:pt x="391" y="131"/>
                  </a:lnTo>
                  <a:lnTo>
                    <a:pt x="391" y="131"/>
                  </a:lnTo>
                  <a:lnTo>
                    <a:pt x="392" y="131"/>
                  </a:lnTo>
                  <a:lnTo>
                    <a:pt x="391" y="132"/>
                  </a:lnTo>
                  <a:lnTo>
                    <a:pt x="390" y="132"/>
                  </a:lnTo>
                  <a:lnTo>
                    <a:pt x="391" y="132"/>
                  </a:lnTo>
                  <a:lnTo>
                    <a:pt x="391" y="133"/>
                  </a:lnTo>
                  <a:lnTo>
                    <a:pt x="390" y="133"/>
                  </a:lnTo>
                  <a:lnTo>
                    <a:pt x="390" y="133"/>
                  </a:lnTo>
                  <a:lnTo>
                    <a:pt x="390" y="134"/>
                  </a:lnTo>
                  <a:lnTo>
                    <a:pt x="389" y="134"/>
                  </a:lnTo>
                  <a:lnTo>
                    <a:pt x="390" y="134"/>
                  </a:lnTo>
                  <a:lnTo>
                    <a:pt x="389" y="134"/>
                  </a:lnTo>
                  <a:lnTo>
                    <a:pt x="389" y="134"/>
                  </a:lnTo>
                  <a:lnTo>
                    <a:pt x="389" y="134"/>
                  </a:lnTo>
                  <a:lnTo>
                    <a:pt x="388" y="134"/>
                  </a:lnTo>
                  <a:lnTo>
                    <a:pt x="388" y="134"/>
                  </a:lnTo>
                  <a:lnTo>
                    <a:pt x="388" y="135"/>
                  </a:lnTo>
                  <a:lnTo>
                    <a:pt x="387" y="135"/>
                  </a:lnTo>
                  <a:lnTo>
                    <a:pt x="386" y="135"/>
                  </a:lnTo>
                  <a:lnTo>
                    <a:pt x="386" y="135"/>
                  </a:lnTo>
                  <a:lnTo>
                    <a:pt x="385" y="135"/>
                  </a:lnTo>
                  <a:lnTo>
                    <a:pt x="386" y="135"/>
                  </a:lnTo>
                  <a:lnTo>
                    <a:pt x="386" y="134"/>
                  </a:lnTo>
                  <a:lnTo>
                    <a:pt x="385" y="134"/>
                  </a:lnTo>
                  <a:lnTo>
                    <a:pt x="386" y="134"/>
                  </a:lnTo>
                  <a:lnTo>
                    <a:pt x="386" y="134"/>
                  </a:lnTo>
                  <a:lnTo>
                    <a:pt x="385" y="134"/>
                  </a:lnTo>
                  <a:lnTo>
                    <a:pt x="385" y="134"/>
                  </a:lnTo>
                  <a:lnTo>
                    <a:pt x="385" y="134"/>
                  </a:lnTo>
                  <a:lnTo>
                    <a:pt x="386" y="134"/>
                  </a:lnTo>
                  <a:lnTo>
                    <a:pt x="385" y="134"/>
                  </a:lnTo>
                  <a:lnTo>
                    <a:pt x="386" y="134"/>
                  </a:lnTo>
                  <a:lnTo>
                    <a:pt x="386" y="135"/>
                  </a:lnTo>
                  <a:lnTo>
                    <a:pt x="385" y="135"/>
                  </a:lnTo>
                  <a:lnTo>
                    <a:pt x="385" y="135"/>
                  </a:lnTo>
                  <a:lnTo>
                    <a:pt x="384" y="135"/>
                  </a:lnTo>
                  <a:lnTo>
                    <a:pt x="383" y="135"/>
                  </a:lnTo>
                  <a:lnTo>
                    <a:pt x="383" y="135"/>
                  </a:lnTo>
                  <a:lnTo>
                    <a:pt x="383" y="135"/>
                  </a:lnTo>
                  <a:lnTo>
                    <a:pt x="382" y="135"/>
                  </a:lnTo>
                  <a:lnTo>
                    <a:pt x="382" y="135"/>
                  </a:lnTo>
                  <a:lnTo>
                    <a:pt x="382" y="136"/>
                  </a:lnTo>
                  <a:lnTo>
                    <a:pt x="382" y="136"/>
                  </a:lnTo>
                  <a:lnTo>
                    <a:pt x="382" y="137"/>
                  </a:lnTo>
                  <a:lnTo>
                    <a:pt x="381" y="137"/>
                  </a:lnTo>
                  <a:lnTo>
                    <a:pt x="381" y="137"/>
                  </a:lnTo>
                  <a:lnTo>
                    <a:pt x="380" y="137"/>
                  </a:lnTo>
                  <a:lnTo>
                    <a:pt x="380" y="137"/>
                  </a:lnTo>
                  <a:lnTo>
                    <a:pt x="379" y="137"/>
                  </a:lnTo>
                  <a:lnTo>
                    <a:pt x="379" y="138"/>
                  </a:lnTo>
                  <a:lnTo>
                    <a:pt x="379" y="137"/>
                  </a:lnTo>
                  <a:lnTo>
                    <a:pt x="380" y="137"/>
                  </a:lnTo>
                  <a:lnTo>
                    <a:pt x="379" y="137"/>
                  </a:lnTo>
                  <a:lnTo>
                    <a:pt x="379" y="138"/>
                  </a:lnTo>
                  <a:lnTo>
                    <a:pt x="379" y="138"/>
                  </a:lnTo>
                  <a:lnTo>
                    <a:pt x="378" y="138"/>
                  </a:lnTo>
                  <a:lnTo>
                    <a:pt x="378" y="138"/>
                  </a:lnTo>
                  <a:lnTo>
                    <a:pt x="377" y="138"/>
                  </a:lnTo>
                  <a:lnTo>
                    <a:pt x="377" y="138"/>
                  </a:lnTo>
                  <a:lnTo>
                    <a:pt x="376" y="138"/>
                  </a:lnTo>
                  <a:lnTo>
                    <a:pt x="375" y="139"/>
                  </a:lnTo>
                  <a:lnTo>
                    <a:pt x="375" y="139"/>
                  </a:lnTo>
                  <a:lnTo>
                    <a:pt x="374" y="139"/>
                  </a:lnTo>
                  <a:lnTo>
                    <a:pt x="374" y="140"/>
                  </a:lnTo>
                  <a:lnTo>
                    <a:pt x="374" y="140"/>
                  </a:lnTo>
                  <a:lnTo>
                    <a:pt x="373" y="140"/>
                  </a:lnTo>
                  <a:lnTo>
                    <a:pt x="372" y="140"/>
                  </a:lnTo>
                  <a:lnTo>
                    <a:pt x="372" y="140"/>
                  </a:lnTo>
                  <a:lnTo>
                    <a:pt x="371" y="140"/>
                  </a:lnTo>
                  <a:lnTo>
                    <a:pt x="371" y="140"/>
                  </a:lnTo>
                  <a:lnTo>
                    <a:pt x="371" y="140"/>
                  </a:lnTo>
                  <a:lnTo>
                    <a:pt x="370" y="140"/>
                  </a:lnTo>
                  <a:lnTo>
                    <a:pt x="370" y="141"/>
                  </a:lnTo>
                  <a:lnTo>
                    <a:pt x="369" y="141"/>
                  </a:lnTo>
                  <a:lnTo>
                    <a:pt x="369" y="141"/>
                  </a:lnTo>
                  <a:lnTo>
                    <a:pt x="368" y="141"/>
                  </a:lnTo>
                  <a:lnTo>
                    <a:pt x="368" y="141"/>
                  </a:lnTo>
                  <a:lnTo>
                    <a:pt x="368" y="142"/>
                  </a:lnTo>
                  <a:lnTo>
                    <a:pt x="368" y="141"/>
                  </a:lnTo>
                  <a:lnTo>
                    <a:pt x="367" y="141"/>
                  </a:lnTo>
                  <a:lnTo>
                    <a:pt x="367" y="141"/>
                  </a:lnTo>
                  <a:lnTo>
                    <a:pt x="366" y="141"/>
                  </a:lnTo>
                  <a:lnTo>
                    <a:pt x="366" y="141"/>
                  </a:lnTo>
                  <a:lnTo>
                    <a:pt x="365" y="141"/>
                  </a:lnTo>
                  <a:lnTo>
                    <a:pt x="366" y="141"/>
                  </a:lnTo>
                  <a:lnTo>
                    <a:pt x="365" y="141"/>
                  </a:lnTo>
                  <a:lnTo>
                    <a:pt x="365" y="140"/>
                  </a:lnTo>
                  <a:lnTo>
                    <a:pt x="364" y="140"/>
                  </a:lnTo>
                  <a:lnTo>
                    <a:pt x="364" y="140"/>
                  </a:lnTo>
                  <a:lnTo>
                    <a:pt x="364" y="140"/>
                  </a:lnTo>
                  <a:lnTo>
                    <a:pt x="363" y="140"/>
                  </a:lnTo>
                  <a:lnTo>
                    <a:pt x="363" y="140"/>
                  </a:lnTo>
                  <a:lnTo>
                    <a:pt x="362" y="140"/>
                  </a:lnTo>
                  <a:lnTo>
                    <a:pt x="362" y="140"/>
                  </a:lnTo>
                  <a:lnTo>
                    <a:pt x="361" y="140"/>
                  </a:lnTo>
                  <a:lnTo>
                    <a:pt x="360" y="140"/>
                  </a:lnTo>
                  <a:lnTo>
                    <a:pt x="360" y="140"/>
                  </a:lnTo>
                  <a:lnTo>
                    <a:pt x="359" y="140"/>
                  </a:lnTo>
                  <a:lnTo>
                    <a:pt x="359" y="140"/>
                  </a:lnTo>
                  <a:lnTo>
                    <a:pt x="359" y="140"/>
                  </a:lnTo>
                  <a:lnTo>
                    <a:pt x="358" y="140"/>
                  </a:lnTo>
                  <a:lnTo>
                    <a:pt x="357" y="140"/>
                  </a:lnTo>
                  <a:lnTo>
                    <a:pt x="357" y="139"/>
                  </a:lnTo>
                  <a:lnTo>
                    <a:pt x="356" y="139"/>
                  </a:lnTo>
                  <a:lnTo>
                    <a:pt x="356" y="138"/>
                  </a:lnTo>
                  <a:lnTo>
                    <a:pt x="356" y="138"/>
                  </a:lnTo>
                  <a:lnTo>
                    <a:pt x="355" y="138"/>
                  </a:lnTo>
                  <a:lnTo>
                    <a:pt x="355" y="137"/>
                  </a:lnTo>
                  <a:lnTo>
                    <a:pt x="355" y="137"/>
                  </a:lnTo>
                  <a:lnTo>
                    <a:pt x="354" y="137"/>
                  </a:lnTo>
                  <a:lnTo>
                    <a:pt x="353" y="137"/>
                  </a:lnTo>
                  <a:lnTo>
                    <a:pt x="353" y="137"/>
                  </a:lnTo>
                  <a:lnTo>
                    <a:pt x="353" y="137"/>
                  </a:lnTo>
                  <a:lnTo>
                    <a:pt x="353" y="137"/>
                  </a:lnTo>
                  <a:lnTo>
                    <a:pt x="353" y="137"/>
                  </a:lnTo>
                  <a:lnTo>
                    <a:pt x="353" y="137"/>
                  </a:lnTo>
                  <a:lnTo>
                    <a:pt x="353" y="137"/>
                  </a:lnTo>
                  <a:lnTo>
                    <a:pt x="352" y="137"/>
                  </a:lnTo>
                  <a:lnTo>
                    <a:pt x="353" y="137"/>
                  </a:lnTo>
                  <a:lnTo>
                    <a:pt x="352" y="137"/>
                  </a:lnTo>
                  <a:lnTo>
                    <a:pt x="353" y="137"/>
                  </a:lnTo>
                  <a:lnTo>
                    <a:pt x="353" y="137"/>
                  </a:lnTo>
                  <a:lnTo>
                    <a:pt x="353" y="137"/>
                  </a:lnTo>
                  <a:lnTo>
                    <a:pt x="353" y="137"/>
                  </a:lnTo>
                  <a:lnTo>
                    <a:pt x="354" y="137"/>
                  </a:lnTo>
                  <a:lnTo>
                    <a:pt x="355" y="137"/>
                  </a:lnTo>
                  <a:lnTo>
                    <a:pt x="355" y="137"/>
                  </a:lnTo>
                  <a:lnTo>
                    <a:pt x="355" y="138"/>
                  </a:lnTo>
                  <a:lnTo>
                    <a:pt x="356" y="138"/>
                  </a:lnTo>
                  <a:lnTo>
                    <a:pt x="356" y="138"/>
                  </a:lnTo>
                  <a:lnTo>
                    <a:pt x="356" y="139"/>
                  </a:lnTo>
                  <a:lnTo>
                    <a:pt x="357" y="139"/>
                  </a:lnTo>
                  <a:lnTo>
                    <a:pt x="357" y="140"/>
                  </a:lnTo>
                  <a:lnTo>
                    <a:pt x="358" y="140"/>
                  </a:lnTo>
                  <a:lnTo>
                    <a:pt x="359" y="140"/>
                  </a:lnTo>
                  <a:lnTo>
                    <a:pt x="359" y="140"/>
                  </a:lnTo>
                  <a:lnTo>
                    <a:pt x="360" y="140"/>
                  </a:lnTo>
                  <a:lnTo>
                    <a:pt x="360" y="140"/>
                  </a:lnTo>
                  <a:lnTo>
                    <a:pt x="361" y="140"/>
                  </a:lnTo>
                  <a:lnTo>
                    <a:pt x="362" y="140"/>
                  </a:lnTo>
                  <a:lnTo>
                    <a:pt x="362" y="140"/>
                  </a:lnTo>
                  <a:lnTo>
                    <a:pt x="363" y="140"/>
                  </a:lnTo>
                  <a:lnTo>
                    <a:pt x="363" y="140"/>
                  </a:lnTo>
                  <a:lnTo>
                    <a:pt x="364" y="140"/>
                  </a:lnTo>
                  <a:lnTo>
                    <a:pt x="364" y="140"/>
                  </a:lnTo>
                  <a:lnTo>
                    <a:pt x="364" y="140"/>
                  </a:lnTo>
                  <a:lnTo>
                    <a:pt x="365" y="141"/>
                  </a:lnTo>
                  <a:lnTo>
                    <a:pt x="365" y="141"/>
                  </a:lnTo>
                  <a:lnTo>
                    <a:pt x="366" y="141"/>
                  </a:lnTo>
                  <a:lnTo>
                    <a:pt x="366" y="141"/>
                  </a:lnTo>
                  <a:lnTo>
                    <a:pt x="367" y="141"/>
                  </a:lnTo>
                  <a:lnTo>
                    <a:pt x="367" y="141"/>
                  </a:lnTo>
                  <a:lnTo>
                    <a:pt x="368" y="141"/>
                  </a:lnTo>
                  <a:lnTo>
                    <a:pt x="368" y="142"/>
                  </a:lnTo>
                  <a:lnTo>
                    <a:pt x="368" y="141"/>
                  </a:lnTo>
                  <a:lnTo>
                    <a:pt x="368" y="141"/>
                  </a:lnTo>
                  <a:lnTo>
                    <a:pt x="368" y="142"/>
                  </a:lnTo>
                  <a:lnTo>
                    <a:pt x="368" y="142"/>
                  </a:lnTo>
                  <a:lnTo>
                    <a:pt x="368" y="142"/>
                  </a:lnTo>
                  <a:lnTo>
                    <a:pt x="367" y="142"/>
                  </a:lnTo>
                  <a:lnTo>
                    <a:pt x="368" y="142"/>
                  </a:lnTo>
                  <a:lnTo>
                    <a:pt x="367" y="142"/>
                  </a:lnTo>
                  <a:lnTo>
                    <a:pt x="367" y="142"/>
                  </a:lnTo>
                  <a:lnTo>
                    <a:pt x="367" y="143"/>
                  </a:lnTo>
                  <a:lnTo>
                    <a:pt x="366" y="143"/>
                  </a:lnTo>
                  <a:lnTo>
                    <a:pt x="366" y="144"/>
                  </a:lnTo>
                  <a:lnTo>
                    <a:pt x="366" y="143"/>
                  </a:lnTo>
                  <a:lnTo>
                    <a:pt x="367" y="143"/>
                  </a:lnTo>
                  <a:lnTo>
                    <a:pt x="367" y="142"/>
                  </a:lnTo>
                  <a:lnTo>
                    <a:pt x="367" y="142"/>
                  </a:lnTo>
                  <a:lnTo>
                    <a:pt x="368" y="142"/>
                  </a:lnTo>
                  <a:lnTo>
                    <a:pt x="368" y="142"/>
                  </a:lnTo>
                  <a:lnTo>
                    <a:pt x="368" y="142"/>
                  </a:lnTo>
                  <a:lnTo>
                    <a:pt x="368" y="142"/>
                  </a:lnTo>
                  <a:lnTo>
                    <a:pt x="368" y="143"/>
                  </a:lnTo>
                  <a:lnTo>
                    <a:pt x="367" y="143"/>
                  </a:lnTo>
                  <a:lnTo>
                    <a:pt x="367" y="144"/>
                  </a:lnTo>
                  <a:lnTo>
                    <a:pt x="367" y="144"/>
                  </a:lnTo>
                  <a:lnTo>
                    <a:pt x="367" y="144"/>
                  </a:lnTo>
                  <a:lnTo>
                    <a:pt x="367" y="144"/>
                  </a:lnTo>
                  <a:lnTo>
                    <a:pt x="366" y="144"/>
                  </a:lnTo>
                  <a:lnTo>
                    <a:pt x="366" y="145"/>
                  </a:lnTo>
                  <a:lnTo>
                    <a:pt x="366" y="145"/>
                  </a:lnTo>
                  <a:lnTo>
                    <a:pt x="366" y="144"/>
                  </a:lnTo>
                  <a:lnTo>
                    <a:pt x="366" y="145"/>
                  </a:lnTo>
                  <a:lnTo>
                    <a:pt x="365" y="145"/>
                  </a:lnTo>
                  <a:lnTo>
                    <a:pt x="365" y="144"/>
                  </a:lnTo>
                  <a:lnTo>
                    <a:pt x="365" y="145"/>
                  </a:lnTo>
                  <a:lnTo>
                    <a:pt x="364" y="145"/>
                  </a:lnTo>
                  <a:lnTo>
                    <a:pt x="365" y="145"/>
                  </a:lnTo>
                  <a:lnTo>
                    <a:pt x="365" y="145"/>
                  </a:lnTo>
                  <a:lnTo>
                    <a:pt x="365" y="146"/>
                  </a:lnTo>
                  <a:lnTo>
                    <a:pt x="364" y="146"/>
                  </a:lnTo>
                  <a:lnTo>
                    <a:pt x="364" y="146"/>
                  </a:lnTo>
                  <a:lnTo>
                    <a:pt x="364" y="146"/>
                  </a:lnTo>
                  <a:lnTo>
                    <a:pt x="363" y="146"/>
                  </a:lnTo>
                  <a:lnTo>
                    <a:pt x="363" y="146"/>
                  </a:lnTo>
                  <a:lnTo>
                    <a:pt x="363" y="146"/>
                  </a:lnTo>
                  <a:lnTo>
                    <a:pt x="363" y="146"/>
                  </a:lnTo>
                  <a:lnTo>
                    <a:pt x="362" y="146"/>
                  </a:lnTo>
                  <a:lnTo>
                    <a:pt x="362" y="147"/>
                  </a:lnTo>
                  <a:lnTo>
                    <a:pt x="362" y="147"/>
                  </a:lnTo>
                  <a:lnTo>
                    <a:pt x="361" y="146"/>
                  </a:lnTo>
                  <a:lnTo>
                    <a:pt x="360" y="146"/>
                  </a:lnTo>
                  <a:lnTo>
                    <a:pt x="360" y="147"/>
                  </a:lnTo>
                  <a:lnTo>
                    <a:pt x="359" y="147"/>
                  </a:lnTo>
                  <a:lnTo>
                    <a:pt x="360" y="147"/>
                  </a:lnTo>
                  <a:lnTo>
                    <a:pt x="360" y="148"/>
                  </a:lnTo>
                  <a:lnTo>
                    <a:pt x="359" y="148"/>
                  </a:lnTo>
                  <a:lnTo>
                    <a:pt x="359" y="148"/>
                  </a:lnTo>
                  <a:lnTo>
                    <a:pt x="360" y="148"/>
                  </a:lnTo>
                  <a:lnTo>
                    <a:pt x="359" y="149"/>
                  </a:lnTo>
                  <a:lnTo>
                    <a:pt x="359" y="149"/>
                  </a:lnTo>
                  <a:lnTo>
                    <a:pt x="358" y="149"/>
                  </a:lnTo>
                  <a:lnTo>
                    <a:pt x="357" y="149"/>
                  </a:lnTo>
                  <a:lnTo>
                    <a:pt x="357" y="149"/>
                  </a:lnTo>
                  <a:lnTo>
                    <a:pt x="356" y="149"/>
                  </a:lnTo>
                  <a:lnTo>
                    <a:pt x="356" y="149"/>
                  </a:lnTo>
                  <a:lnTo>
                    <a:pt x="356" y="149"/>
                  </a:lnTo>
                  <a:lnTo>
                    <a:pt x="355" y="149"/>
                  </a:lnTo>
                  <a:lnTo>
                    <a:pt x="355" y="149"/>
                  </a:lnTo>
                  <a:lnTo>
                    <a:pt x="354" y="149"/>
                  </a:lnTo>
                  <a:lnTo>
                    <a:pt x="355" y="149"/>
                  </a:lnTo>
                  <a:lnTo>
                    <a:pt x="354" y="149"/>
                  </a:lnTo>
                  <a:lnTo>
                    <a:pt x="353" y="149"/>
                  </a:lnTo>
                  <a:lnTo>
                    <a:pt x="353" y="149"/>
                  </a:lnTo>
                  <a:lnTo>
                    <a:pt x="352" y="149"/>
                  </a:lnTo>
                  <a:lnTo>
                    <a:pt x="352" y="149"/>
                  </a:lnTo>
                  <a:lnTo>
                    <a:pt x="351" y="149"/>
                  </a:lnTo>
                  <a:lnTo>
                    <a:pt x="351" y="149"/>
                  </a:lnTo>
                  <a:lnTo>
                    <a:pt x="351" y="150"/>
                  </a:lnTo>
                  <a:lnTo>
                    <a:pt x="350" y="150"/>
                  </a:lnTo>
                  <a:lnTo>
                    <a:pt x="349" y="150"/>
                  </a:lnTo>
                  <a:lnTo>
                    <a:pt x="349" y="151"/>
                  </a:lnTo>
                  <a:lnTo>
                    <a:pt x="349" y="151"/>
                  </a:lnTo>
                  <a:lnTo>
                    <a:pt x="348" y="151"/>
                  </a:lnTo>
                  <a:lnTo>
                    <a:pt x="348" y="151"/>
                  </a:lnTo>
                  <a:lnTo>
                    <a:pt x="348" y="151"/>
                  </a:lnTo>
                  <a:lnTo>
                    <a:pt x="347" y="151"/>
                  </a:lnTo>
                  <a:lnTo>
                    <a:pt x="346" y="151"/>
                  </a:lnTo>
                  <a:lnTo>
                    <a:pt x="346" y="151"/>
                  </a:lnTo>
                  <a:lnTo>
                    <a:pt x="345" y="151"/>
                  </a:lnTo>
                  <a:lnTo>
                    <a:pt x="345" y="151"/>
                  </a:lnTo>
                  <a:lnTo>
                    <a:pt x="344" y="151"/>
                  </a:lnTo>
                  <a:lnTo>
                    <a:pt x="344" y="152"/>
                  </a:lnTo>
                  <a:lnTo>
                    <a:pt x="344" y="152"/>
                  </a:lnTo>
                  <a:lnTo>
                    <a:pt x="343" y="152"/>
                  </a:lnTo>
                  <a:lnTo>
                    <a:pt x="342" y="152"/>
                  </a:lnTo>
                  <a:lnTo>
                    <a:pt x="342" y="152"/>
                  </a:lnTo>
                  <a:lnTo>
                    <a:pt x="342" y="153"/>
                  </a:lnTo>
                  <a:lnTo>
                    <a:pt x="341" y="153"/>
                  </a:lnTo>
                  <a:lnTo>
                    <a:pt x="341" y="153"/>
                  </a:lnTo>
                  <a:lnTo>
                    <a:pt x="340" y="153"/>
                  </a:lnTo>
                  <a:lnTo>
                    <a:pt x="340" y="153"/>
                  </a:lnTo>
                  <a:lnTo>
                    <a:pt x="340" y="153"/>
                  </a:lnTo>
                  <a:lnTo>
                    <a:pt x="339" y="153"/>
                  </a:lnTo>
                  <a:lnTo>
                    <a:pt x="339" y="154"/>
                  </a:lnTo>
                  <a:lnTo>
                    <a:pt x="340" y="154"/>
                  </a:lnTo>
                  <a:lnTo>
                    <a:pt x="340" y="155"/>
                  </a:lnTo>
                  <a:lnTo>
                    <a:pt x="340" y="155"/>
                  </a:lnTo>
                  <a:lnTo>
                    <a:pt x="340" y="156"/>
                  </a:lnTo>
                  <a:lnTo>
                    <a:pt x="340" y="156"/>
                  </a:lnTo>
                  <a:lnTo>
                    <a:pt x="339" y="157"/>
                  </a:lnTo>
                  <a:lnTo>
                    <a:pt x="338" y="157"/>
                  </a:lnTo>
                  <a:lnTo>
                    <a:pt x="338" y="158"/>
                  </a:lnTo>
                  <a:lnTo>
                    <a:pt x="338" y="157"/>
                  </a:lnTo>
                  <a:lnTo>
                    <a:pt x="338" y="158"/>
                  </a:lnTo>
                  <a:lnTo>
                    <a:pt x="338" y="158"/>
                  </a:lnTo>
                  <a:lnTo>
                    <a:pt x="338" y="159"/>
                  </a:lnTo>
                  <a:lnTo>
                    <a:pt x="337" y="159"/>
                  </a:lnTo>
                  <a:lnTo>
                    <a:pt x="337" y="159"/>
                  </a:lnTo>
                  <a:lnTo>
                    <a:pt x="337" y="159"/>
                  </a:lnTo>
                  <a:lnTo>
                    <a:pt x="337" y="159"/>
                  </a:lnTo>
                  <a:lnTo>
                    <a:pt x="336" y="159"/>
                  </a:lnTo>
                  <a:lnTo>
                    <a:pt x="336" y="159"/>
                  </a:lnTo>
                  <a:lnTo>
                    <a:pt x="336" y="159"/>
                  </a:lnTo>
                  <a:lnTo>
                    <a:pt x="335" y="159"/>
                  </a:lnTo>
                  <a:lnTo>
                    <a:pt x="335" y="159"/>
                  </a:lnTo>
                  <a:lnTo>
                    <a:pt x="334" y="159"/>
                  </a:lnTo>
                  <a:lnTo>
                    <a:pt x="334" y="159"/>
                  </a:lnTo>
                  <a:lnTo>
                    <a:pt x="334" y="159"/>
                  </a:lnTo>
                  <a:lnTo>
                    <a:pt x="334" y="159"/>
                  </a:lnTo>
                  <a:lnTo>
                    <a:pt x="334" y="159"/>
                  </a:lnTo>
                  <a:lnTo>
                    <a:pt x="334" y="159"/>
                  </a:lnTo>
                  <a:lnTo>
                    <a:pt x="333" y="159"/>
                  </a:lnTo>
                  <a:lnTo>
                    <a:pt x="333" y="159"/>
                  </a:lnTo>
                  <a:lnTo>
                    <a:pt x="333" y="159"/>
                  </a:lnTo>
                  <a:lnTo>
                    <a:pt x="333" y="159"/>
                  </a:lnTo>
                  <a:lnTo>
                    <a:pt x="333" y="159"/>
                  </a:lnTo>
                  <a:lnTo>
                    <a:pt x="333" y="159"/>
                  </a:lnTo>
                  <a:lnTo>
                    <a:pt x="332" y="159"/>
                  </a:lnTo>
                  <a:lnTo>
                    <a:pt x="333" y="159"/>
                  </a:lnTo>
                  <a:lnTo>
                    <a:pt x="332" y="159"/>
                  </a:lnTo>
                  <a:lnTo>
                    <a:pt x="331" y="159"/>
                  </a:lnTo>
                  <a:lnTo>
                    <a:pt x="332" y="159"/>
                  </a:lnTo>
                  <a:lnTo>
                    <a:pt x="331" y="159"/>
                  </a:lnTo>
                  <a:lnTo>
                    <a:pt x="331" y="159"/>
                  </a:lnTo>
                  <a:lnTo>
                    <a:pt x="330" y="159"/>
                  </a:lnTo>
                  <a:lnTo>
                    <a:pt x="330" y="159"/>
                  </a:lnTo>
                  <a:lnTo>
                    <a:pt x="330" y="159"/>
                  </a:lnTo>
                  <a:lnTo>
                    <a:pt x="330" y="159"/>
                  </a:lnTo>
                  <a:lnTo>
                    <a:pt x="329" y="159"/>
                  </a:lnTo>
                  <a:lnTo>
                    <a:pt x="329" y="159"/>
                  </a:lnTo>
                  <a:lnTo>
                    <a:pt x="328" y="159"/>
                  </a:lnTo>
                  <a:lnTo>
                    <a:pt x="328" y="159"/>
                  </a:lnTo>
                  <a:lnTo>
                    <a:pt x="328" y="159"/>
                  </a:lnTo>
                  <a:lnTo>
                    <a:pt x="328" y="159"/>
                  </a:lnTo>
                  <a:lnTo>
                    <a:pt x="329" y="159"/>
                  </a:lnTo>
                  <a:lnTo>
                    <a:pt x="329" y="160"/>
                  </a:lnTo>
                  <a:lnTo>
                    <a:pt x="328" y="160"/>
                  </a:lnTo>
                  <a:lnTo>
                    <a:pt x="327" y="160"/>
                  </a:lnTo>
                  <a:lnTo>
                    <a:pt x="328" y="160"/>
                  </a:lnTo>
                  <a:lnTo>
                    <a:pt x="329" y="160"/>
                  </a:lnTo>
                  <a:lnTo>
                    <a:pt x="329" y="160"/>
                  </a:lnTo>
                  <a:lnTo>
                    <a:pt x="329" y="161"/>
                  </a:lnTo>
                  <a:lnTo>
                    <a:pt x="329" y="161"/>
                  </a:lnTo>
                  <a:lnTo>
                    <a:pt x="329" y="162"/>
                  </a:lnTo>
                  <a:lnTo>
                    <a:pt x="329" y="162"/>
                  </a:lnTo>
                  <a:lnTo>
                    <a:pt x="329" y="163"/>
                  </a:lnTo>
                  <a:lnTo>
                    <a:pt x="328" y="163"/>
                  </a:lnTo>
                  <a:lnTo>
                    <a:pt x="327" y="163"/>
                  </a:lnTo>
                  <a:lnTo>
                    <a:pt x="327" y="163"/>
                  </a:lnTo>
                  <a:lnTo>
                    <a:pt x="326" y="163"/>
                  </a:lnTo>
                  <a:lnTo>
                    <a:pt x="326" y="164"/>
                  </a:lnTo>
                  <a:lnTo>
                    <a:pt x="327" y="164"/>
                  </a:lnTo>
                  <a:lnTo>
                    <a:pt x="326" y="164"/>
                  </a:lnTo>
                  <a:lnTo>
                    <a:pt x="326" y="164"/>
                  </a:lnTo>
                  <a:lnTo>
                    <a:pt x="325" y="164"/>
                  </a:lnTo>
                  <a:lnTo>
                    <a:pt x="325" y="164"/>
                  </a:lnTo>
                  <a:lnTo>
                    <a:pt x="324" y="164"/>
                  </a:lnTo>
                  <a:lnTo>
                    <a:pt x="323" y="164"/>
                  </a:lnTo>
                  <a:lnTo>
                    <a:pt x="323" y="164"/>
                  </a:lnTo>
                  <a:lnTo>
                    <a:pt x="323" y="164"/>
                  </a:lnTo>
                  <a:lnTo>
                    <a:pt x="322" y="164"/>
                  </a:lnTo>
                  <a:lnTo>
                    <a:pt x="322" y="164"/>
                  </a:lnTo>
                  <a:lnTo>
                    <a:pt x="321" y="164"/>
                  </a:lnTo>
                  <a:lnTo>
                    <a:pt x="320" y="163"/>
                  </a:lnTo>
                  <a:lnTo>
                    <a:pt x="320" y="163"/>
                  </a:lnTo>
                  <a:lnTo>
                    <a:pt x="319" y="163"/>
                  </a:lnTo>
                  <a:lnTo>
                    <a:pt x="319" y="163"/>
                  </a:lnTo>
                  <a:lnTo>
                    <a:pt x="318" y="163"/>
                  </a:lnTo>
                  <a:lnTo>
                    <a:pt x="318" y="163"/>
                  </a:lnTo>
                  <a:lnTo>
                    <a:pt x="317" y="163"/>
                  </a:lnTo>
                  <a:lnTo>
                    <a:pt x="316" y="163"/>
                  </a:lnTo>
                  <a:lnTo>
                    <a:pt x="316" y="163"/>
                  </a:lnTo>
                  <a:lnTo>
                    <a:pt x="316" y="164"/>
                  </a:lnTo>
                  <a:lnTo>
                    <a:pt x="315" y="164"/>
                  </a:lnTo>
                  <a:lnTo>
                    <a:pt x="315" y="164"/>
                  </a:lnTo>
                  <a:lnTo>
                    <a:pt x="314" y="164"/>
                  </a:lnTo>
                  <a:lnTo>
                    <a:pt x="314" y="164"/>
                  </a:lnTo>
                  <a:lnTo>
                    <a:pt x="313" y="164"/>
                  </a:lnTo>
                  <a:lnTo>
                    <a:pt x="312" y="164"/>
                  </a:lnTo>
                  <a:lnTo>
                    <a:pt x="312" y="164"/>
                  </a:lnTo>
                  <a:lnTo>
                    <a:pt x="311" y="164"/>
                  </a:lnTo>
                  <a:lnTo>
                    <a:pt x="312" y="164"/>
                  </a:lnTo>
                  <a:lnTo>
                    <a:pt x="311" y="164"/>
                  </a:lnTo>
                  <a:lnTo>
                    <a:pt x="311" y="164"/>
                  </a:lnTo>
                  <a:lnTo>
                    <a:pt x="310" y="164"/>
                  </a:lnTo>
                  <a:lnTo>
                    <a:pt x="310" y="164"/>
                  </a:lnTo>
                  <a:lnTo>
                    <a:pt x="309" y="163"/>
                  </a:lnTo>
                  <a:lnTo>
                    <a:pt x="308" y="163"/>
                  </a:lnTo>
                  <a:lnTo>
                    <a:pt x="308" y="163"/>
                  </a:lnTo>
                  <a:lnTo>
                    <a:pt x="307" y="163"/>
                  </a:lnTo>
                  <a:lnTo>
                    <a:pt x="307" y="163"/>
                  </a:lnTo>
                  <a:lnTo>
                    <a:pt x="307" y="163"/>
                  </a:lnTo>
                  <a:lnTo>
                    <a:pt x="307" y="162"/>
                  </a:lnTo>
                  <a:lnTo>
                    <a:pt x="307" y="162"/>
                  </a:lnTo>
                  <a:lnTo>
                    <a:pt x="308" y="162"/>
                  </a:lnTo>
                  <a:lnTo>
                    <a:pt x="308" y="162"/>
                  </a:lnTo>
                  <a:lnTo>
                    <a:pt x="308" y="161"/>
                  </a:lnTo>
                  <a:lnTo>
                    <a:pt x="309" y="161"/>
                  </a:lnTo>
                  <a:lnTo>
                    <a:pt x="309" y="162"/>
                  </a:lnTo>
                  <a:lnTo>
                    <a:pt x="309" y="161"/>
                  </a:lnTo>
                  <a:lnTo>
                    <a:pt x="310" y="161"/>
                  </a:lnTo>
                  <a:lnTo>
                    <a:pt x="310" y="161"/>
                  </a:lnTo>
                  <a:lnTo>
                    <a:pt x="310" y="160"/>
                  </a:lnTo>
                  <a:lnTo>
                    <a:pt x="311" y="161"/>
                  </a:lnTo>
                  <a:lnTo>
                    <a:pt x="311" y="160"/>
                  </a:lnTo>
                  <a:lnTo>
                    <a:pt x="311" y="161"/>
                  </a:lnTo>
                  <a:lnTo>
                    <a:pt x="311" y="160"/>
                  </a:lnTo>
                  <a:lnTo>
                    <a:pt x="312" y="160"/>
                  </a:lnTo>
                  <a:lnTo>
                    <a:pt x="312" y="160"/>
                  </a:lnTo>
                  <a:lnTo>
                    <a:pt x="313" y="160"/>
                  </a:lnTo>
                  <a:lnTo>
                    <a:pt x="314" y="160"/>
                  </a:lnTo>
                  <a:lnTo>
                    <a:pt x="314" y="161"/>
                  </a:lnTo>
                  <a:lnTo>
                    <a:pt x="314" y="160"/>
                  </a:lnTo>
                  <a:lnTo>
                    <a:pt x="314" y="160"/>
                  </a:lnTo>
                  <a:lnTo>
                    <a:pt x="314" y="160"/>
                  </a:lnTo>
                  <a:lnTo>
                    <a:pt x="314" y="160"/>
                  </a:lnTo>
                  <a:lnTo>
                    <a:pt x="314" y="160"/>
                  </a:lnTo>
                  <a:lnTo>
                    <a:pt x="314" y="160"/>
                  </a:lnTo>
                  <a:lnTo>
                    <a:pt x="315" y="160"/>
                  </a:lnTo>
                  <a:lnTo>
                    <a:pt x="315" y="160"/>
                  </a:lnTo>
                  <a:lnTo>
                    <a:pt x="315" y="160"/>
                  </a:lnTo>
                  <a:lnTo>
                    <a:pt x="316" y="159"/>
                  </a:lnTo>
                  <a:lnTo>
                    <a:pt x="316" y="159"/>
                  </a:lnTo>
                  <a:lnTo>
                    <a:pt x="316" y="159"/>
                  </a:lnTo>
                  <a:lnTo>
                    <a:pt x="316" y="159"/>
                  </a:lnTo>
                  <a:lnTo>
                    <a:pt x="316" y="159"/>
                  </a:lnTo>
                  <a:lnTo>
                    <a:pt x="316" y="158"/>
                  </a:lnTo>
                  <a:lnTo>
                    <a:pt x="317" y="158"/>
                  </a:lnTo>
                  <a:lnTo>
                    <a:pt x="316" y="158"/>
                  </a:lnTo>
                  <a:lnTo>
                    <a:pt x="316" y="159"/>
                  </a:lnTo>
                  <a:lnTo>
                    <a:pt x="316" y="159"/>
                  </a:lnTo>
                  <a:lnTo>
                    <a:pt x="316" y="159"/>
                  </a:lnTo>
                  <a:lnTo>
                    <a:pt x="316" y="159"/>
                  </a:lnTo>
                  <a:lnTo>
                    <a:pt x="316" y="159"/>
                  </a:lnTo>
                  <a:lnTo>
                    <a:pt x="315" y="159"/>
                  </a:lnTo>
                  <a:lnTo>
                    <a:pt x="315" y="160"/>
                  </a:lnTo>
                  <a:lnTo>
                    <a:pt x="315" y="160"/>
                  </a:lnTo>
                  <a:lnTo>
                    <a:pt x="315" y="160"/>
                  </a:lnTo>
                  <a:lnTo>
                    <a:pt x="314" y="160"/>
                  </a:lnTo>
                  <a:lnTo>
                    <a:pt x="314" y="160"/>
                  </a:lnTo>
                  <a:lnTo>
                    <a:pt x="314" y="160"/>
                  </a:lnTo>
                  <a:lnTo>
                    <a:pt x="314" y="160"/>
                  </a:lnTo>
                  <a:lnTo>
                    <a:pt x="314" y="160"/>
                  </a:lnTo>
                  <a:lnTo>
                    <a:pt x="314" y="160"/>
                  </a:lnTo>
                  <a:lnTo>
                    <a:pt x="314" y="161"/>
                  </a:lnTo>
                  <a:lnTo>
                    <a:pt x="314" y="160"/>
                  </a:lnTo>
                  <a:lnTo>
                    <a:pt x="313" y="160"/>
                  </a:lnTo>
                  <a:lnTo>
                    <a:pt x="312" y="160"/>
                  </a:lnTo>
                  <a:lnTo>
                    <a:pt x="312" y="160"/>
                  </a:lnTo>
                  <a:lnTo>
                    <a:pt x="312" y="160"/>
                  </a:lnTo>
                  <a:lnTo>
                    <a:pt x="312" y="160"/>
                  </a:lnTo>
                  <a:lnTo>
                    <a:pt x="311" y="160"/>
                  </a:lnTo>
                  <a:lnTo>
                    <a:pt x="311" y="160"/>
                  </a:lnTo>
                  <a:lnTo>
                    <a:pt x="311" y="161"/>
                  </a:lnTo>
                  <a:lnTo>
                    <a:pt x="310" y="160"/>
                  </a:lnTo>
                  <a:lnTo>
                    <a:pt x="310" y="161"/>
                  </a:lnTo>
                  <a:lnTo>
                    <a:pt x="310" y="161"/>
                  </a:lnTo>
                  <a:lnTo>
                    <a:pt x="309" y="161"/>
                  </a:lnTo>
                  <a:lnTo>
                    <a:pt x="308" y="161"/>
                  </a:lnTo>
                  <a:lnTo>
                    <a:pt x="308" y="162"/>
                  </a:lnTo>
                  <a:lnTo>
                    <a:pt x="308" y="162"/>
                  </a:lnTo>
                  <a:lnTo>
                    <a:pt x="307" y="162"/>
                  </a:lnTo>
                  <a:lnTo>
                    <a:pt x="307" y="162"/>
                  </a:lnTo>
                  <a:lnTo>
                    <a:pt x="307" y="162"/>
                  </a:lnTo>
                  <a:lnTo>
                    <a:pt x="307" y="163"/>
                  </a:lnTo>
                  <a:lnTo>
                    <a:pt x="306" y="163"/>
                  </a:lnTo>
                  <a:lnTo>
                    <a:pt x="306" y="163"/>
                  </a:lnTo>
                  <a:lnTo>
                    <a:pt x="305" y="163"/>
                  </a:lnTo>
                  <a:lnTo>
                    <a:pt x="305" y="163"/>
                  </a:lnTo>
                  <a:lnTo>
                    <a:pt x="305" y="163"/>
                  </a:lnTo>
                  <a:lnTo>
                    <a:pt x="305" y="163"/>
                  </a:lnTo>
                  <a:lnTo>
                    <a:pt x="305" y="163"/>
                  </a:lnTo>
                  <a:lnTo>
                    <a:pt x="304" y="163"/>
                  </a:lnTo>
                  <a:lnTo>
                    <a:pt x="304" y="162"/>
                  </a:lnTo>
                  <a:lnTo>
                    <a:pt x="304" y="162"/>
                  </a:lnTo>
                  <a:lnTo>
                    <a:pt x="303" y="162"/>
                  </a:lnTo>
                  <a:lnTo>
                    <a:pt x="303" y="163"/>
                  </a:lnTo>
                  <a:lnTo>
                    <a:pt x="303" y="163"/>
                  </a:lnTo>
                  <a:lnTo>
                    <a:pt x="302" y="162"/>
                  </a:lnTo>
                  <a:lnTo>
                    <a:pt x="301" y="162"/>
                  </a:lnTo>
                  <a:lnTo>
                    <a:pt x="301" y="162"/>
                  </a:lnTo>
                  <a:lnTo>
                    <a:pt x="300" y="162"/>
                  </a:lnTo>
                  <a:lnTo>
                    <a:pt x="300" y="162"/>
                  </a:lnTo>
                  <a:lnTo>
                    <a:pt x="300" y="162"/>
                  </a:lnTo>
                  <a:lnTo>
                    <a:pt x="300" y="162"/>
                  </a:lnTo>
                  <a:lnTo>
                    <a:pt x="299" y="162"/>
                  </a:lnTo>
                  <a:lnTo>
                    <a:pt x="299" y="162"/>
                  </a:lnTo>
                  <a:lnTo>
                    <a:pt x="299" y="163"/>
                  </a:lnTo>
                  <a:lnTo>
                    <a:pt x="299" y="162"/>
                  </a:lnTo>
                  <a:lnTo>
                    <a:pt x="298" y="162"/>
                  </a:lnTo>
                  <a:lnTo>
                    <a:pt x="298" y="163"/>
                  </a:lnTo>
                  <a:lnTo>
                    <a:pt x="298" y="162"/>
                  </a:lnTo>
                  <a:lnTo>
                    <a:pt x="299" y="162"/>
                  </a:lnTo>
                  <a:lnTo>
                    <a:pt x="299" y="163"/>
                  </a:lnTo>
                  <a:lnTo>
                    <a:pt x="299" y="162"/>
                  </a:lnTo>
                  <a:lnTo>
                    <a:pt x="299" y="162"/>
                  </a:lnTo>
                  <a:lnTo>
                    <a:pt x="299" y="163"/>
                  </a:lnTo>
                  <a:lnTo>
                    <a:pt x="299" y="163"/>
                  </a:lnTo>
                  <a:lnTo>
                    <a:pt x="299" y="163"/>
                  </a:lnTo>
                  <a:lnTo>
                    <a:pt x="299" y="163"/>
                  </a:lnTo>
                  <a:lnTo>
                    <a:pt x="299" y="163"/>
                  </a:lnTo>
                  <a:lnTo>
                    <a:pt x="299" y="163"/>
                  </a:lnTo>
                  <a:lnTo>
                    <a:pt x="298" y="163"/>
                  </a:lnTo>
                  <a:lnTo>
                    <a:pt x="297" y="163"/>
                  </a:lnTo>
                  <a:lnTo>
                    <a:pt x="297" y="164"/>
                  </a:lnTo>
                  <a:lnTo>
                    <a:pt x="297" y="164"/>
                  </a:lnTo>
                  <a:lnTo>
                    <a:pt x="297" y="164"/>
                  </a:lnTo>
                  <a:lnTo>
                    <a:pt x="297" y="164"/>
                  </a:lnTo>
                  <a:lnTo>
                    <a:pt x="297" y="164"/>
                  </a:lnTo>
                  <a:lnTo>
                    <a:pt x="296" y="164"/>
                  </a:lnTo>
                  <a:lnTo>
                    <a:pt x="296" y="165"/>
                  </a:lnTo>
                  <a:lnTo>
                    <a:pt x="296" y="166"/>
                  </a:lnTo>
                  <a:lnTo>
                    <a:pt x="297" y="166"/>
                  </a:lnTo>
                  <a:lnTo>
                    <a:pt x="297" y="166"/>
                  </a:lnTo>
                  <a:lnTo>
                    <a:pt x="298" y="166"/>
                  </a:lnTo>
                  <a:lnTo>
                    <a:pt x="299" y="166"/>
                  </a:lnTo>
                  <a:lnTo>
                    <a:pt x="299" y="166"/>
                  </a:lnTo>
                  <a:lnTo>
                    <a:pt x="299" y="166"/>
                  </a:lnTo>
                  <a:lnTo>
                    <a:pt x="300" y="166"/>
                  </a:lnTo>
                  <a:lnTo>
                    <a:pt x="300" y="167"/>
                  </a:lnTo>
                  <a:lnTo>
                    <a:pt x="300" y="167"/>
                  </a:lnTo>
                  <a:lnTo>
                    <a:pt x="301" y="167"/>
                  </a:lnTo>
                  <a:lnTo>
                    <a:pt x="301" y="167"/>
                  </a:lnTo>
                  <a:lnTo>
                    <a:pt x="302" y="167"/>
                  </a:lnTo>
                  <a:lnTo>
                    <a:pt x="302" y="167"/>
                  </a:lnTo>
                  <a:lnTo>
                    <a:pt x="303" y="167"/>
                  </a:lnTo>
                  <a:lnTo>
                    <a:pt x="303" y="167"/>
                  </a:lnTo>
                  <a:lnTo>
                    <a:pt x="304" y="167"/>
                  </a:lnTo>
                  <a:lnTo>
                    <a:pt x="304" y="167"/>
                  </a:lnTo>
                  <a:lnTo>
                    <a:pt x="305" y="167"/>
                  </a:lnTo>
                  <a:lnTo>
                    <a:pt x="305" y="167"/>
                  </a:lnTo>
                  <a:lnTo>
                    <a:pt x="305" y="167"/>
                  </a:lnTo>
                  <a:lnTo>
                    <a:pt x="305" y="167"/>
                  </a:lnTo>
                  <a:lnTo>
                    <a:pt x="306" y="167"/>
                  </a:lnTo>
                  <a:lnTo>
                    <a:pt x="307" y="167"/>
                  </a:lnTo>
                  <a:lnTo>
                    <a:pt x="307" y="167"/>
                  </a:lnTo>
                  <a:lnTo>
                    <a:pt x="307" y="167"/>
                  </a:lnTo>
                  <a:lnTo>
                    <a:pt x="307" y="167"/>
                  </a:lnTo>
                  <a:lnTo>
                    <a:pt x="306" y="167"/>
                  </a:lnTo>
                  <a:lnTo>
                    <a:pt x="306" y="168"/>
                  </a:lnTo>
                  <a:lnTo>
                    <a:pt x="307" y="168"/>
                  </a:lnTo>
                  <a:lnTo>
                    <a:pt x="307" y="168"/>
                  </a:lnTo>
                  <a:lnTo>
                    <a:pt x="307" y="168"/>
                  </a:lnTo>
                  <a:lnTo>
                    <a:pt x="308" y="168"/>
                  </a:lnTo>
                  <a:lnTo>
                    <a:pt x="308" y="168"/>
                  </a:lnTo>
                  <a:lnTo>
                    <a:pt x="308" y="168"/>
                  </a:lnTo>
                  <a:lnTo>
                    <a:pt x="309" y="168"/>
                  </a:lnTo>
                  <a:lnTo>
                    <a:pt x="310" y="168"/>
                  </a:lnTo>
                  <a:lnTo>
                    <a:pt x="310" y="168"/>
                  </a:lnTo>
                  <a:lnTo>
                    <a:pt x="310" y="168"/>
                  </a:lnTo>
                  <a:lnTo>
                    <a:pt x="311" y="168"/>
                  </a:lnTo>
                  <a:lnTo>
                    <a:pt x="311" y="168"/>
                  </a:lnTo>
                  <a:lnTo>
                    <a:pt x="311" y="168"/>
                  </a:lnTo>
                  <a:lnTo>
                    <a:pt x="311" y="169"/>
                  </a:lnTo>
                  <a:lnTo>
                    <a:pt x="311" y="170"/>
                  </a:lnTo>
                  <a:lnTo>
                    <a:pt x="310" y="170"/>
                  </a:lnTo>
                  <a:lnTo>
                    <a:pt x="311" y="170"/>
                  </a:lnTo>
                  <a:lnTo>
                    <a:pt x="310" y="170"/>
                  </a:lnTo>
                  <a:lnTo>
                    <a:pt x="311" y="170"/>
                  </a:lnTo>
                  <a:lnTo>
                    <a:pt x="310" y="170"/>
                  </a:lnTo>
                  <a:lnTo>
                    <a:pt x="310" y="170"/>
                  </a:lnTo>
                  <a:lnTo>
                    <a:pt x="310" y="171"/>
                  </a:lnTo>
                  <a:lnTo>
                    <a:pt x="311" y="171"/>
                  </a:lnTo>
                  <a:lnTo>
                    <a:pt x="311" y="171"/>
                  </a:lnTo>
                  <a:lnTo>
                    <a:pt x="311" y="171"/>
                  </a:lnTo>
                  <a:lnTo>
                    <a:pt x="311" y="172"/>
                  </a:lnTo>
                  <a:lnTo>
                    <a:pt x="311" y="173"/>
                  </a:lnTo>
                  <a:lnTo>
                    <a:pt x="310" y="173"/>
                  </a:lnTo>
                  <a:lnTo>
                    <a:pt x="310" y="173"/>
                  </a:lnTo>
                  <a:lnTo>
                    <a:pt x="310" y="174"/>
                  </a:lnTo>
                  <a:lnTo>
                    <a:pt x="310" y="174"/>
                  </a:lnTo>
                  <a:lnTo>
                    <a:pt x="310" y="174"/>
                  </a:lnTo>
                  <a:lnTo>
                    <a:pt x="310" y="174"/>
                  </a:lnTo>
                  <a:lnTo>
                    <a:pt x="310" y="174"/>
                  </a:lnTo>
                  <a:lnTo>
                    <a:pt x="309" y="174"/>
                  </a:lnTo>
                  <a:lnTo>
                    <a:pt x="308" y="174"/>
                  </a:lnTo>
                  <a:lnTo>
                    <a:pt x="308" y="174"/>
                  </a:lnTo>
                  <a:lnTo>
                    <a:pt x="308" y="175"/>
                  </a:lnTo>
                  <a:lnTo>
                    <a:pt x="308" y="174"/>
                  </a:lnTo>
                  <a:lnTo>
                    <a:pt x="308" y="175"/>
                  </a:lnTo>
                  <a:lnTo>
                    <a:pt x="307" y="175"/>
                  </a:lnTo>
                  <a:lnTo>
                    <a:pt x="307" y="174"/>
                  </a:lnTo>
                  <a:lnTo>
                    <a:pt x="307" y="174"/>
                  </a:lnTo>
                  <a:lnTo>
                    <a:pt x="306" y="174"/>
                  </a:lnTo>
                  <a:lnTo>
                    <a:pt x="306" y="175"/>
                  </a:lnTo>
                  <a:lnTo>
                    <a:pt x="305" y="175"/>
                  </a:lnTo>
                  <a:lnTo>
                    <a:pt x="305" y="175"/>
                  </a:lnTo>
                  <a:lnTo>
                    <a:pt x="305" y="176"/>
                  </a:lnTo>
                  <a:lnTo>
                    <a:pt x="305" y="175"/>
                  </a:lnTo>
                  <a:lnTo>
                    <a:pt x="305" y="176"/>
                  </a:lnTo>
                  <a:lnTo>
                    <a:pt x="304" y="176"/>
                  </a:lnTo>
                  <a:lnTo>
                    <a:pt x="304" y="177"/>
                  </a:lnTo>
                  <a:lnTo>
                    <a:pt x="304" y="177"/>
                  </a:lnTo>
                  <a:lnTo>
                    <a:pt x="303" y="177"/>
                  </a:lnTo>
                  <a:lnTo>
                    <a:pt x="303" y="177"/>
                  </a:lnTo>
                  <a:lnTo>
                    <a:pt x="303" y="177"/>
                  </a:lnTo>
                  <a:lnTo>
                    <a:pt x="302" y="177"/>
                  </a:lnTo>
                  <a:lnTo>
                    <a:pt x="301" y="177"/>
                  </a:lnTo>
                  <a:lnTo>
                    <a:pt x="301" y="178"/>
                  </a:lnTo>
                  <a:lnTo>
                    <a:pt x="302" y="178"/>
                  </a:lnTo>
                  <a:lnTo>
                    <a:pt x="301" y="178"/>
                  </a:lnTo>
                  <a:lnTo>
                    <a:pt x="301" y="178"/>
                  </a:lnTo>
                  <a:lnTo>
                    <a:pt x="301" y="178"/>
                  </a:lnTo>
                  <a:lnTo>
                    <a:pt x="300" y="178"/>
                  </a:lnTo>
                  <a:lnTo>
                    <a:pt x="300" y="178"/>
                  </a:lnTo>
                  <a:lnTo>
                    <a:pt x="299" y="178"/>
                  </a:lnTo>
                  <a:lnTo>
                    <a:pt x="299" y="178"/>
                  </a:lnTo>
                  <a:lnTo>
                    <a:pt x="299" y="179"/>
                  </a:lnTo>
                  <a:lnTo>
                    <a:pt x="298" y="179"/>
                  </a:lnTo>
                  <a:lnTo>
                    <a:pt x="298" y="178"/>
                  </a:lnTo>
                  <a:lnTo>
                    <a:pt x="298" y="179"/>
                  </a:lnTo>
                  <a:lnTo>
                    <a:pt x="298" y="178"/>
                  </a:lnTo>
                  <a:lnTo>
                    <a:pt x="298" y="179"/>
                  </a:lnTo>
                  <a:lnTo>
                    <a:pt x="297" y="179"/>
                  </a:lnTo>
                  <a:lnTo>
                    <a:pt x="297" y="179"/>
                  </a:lnTo>
                  <a:lnTo>
                    <a:pt x="297" y="178"/>
                  </a:lnTo>
                  <a:lnTo>
                    <a:pt x="297" y="179"/>
                  </a:lnTo>
                  <a:lnTo>
                    <a:pt x="297" y="178"/>
                  </a:lnTo>
                  <a:lnTo>
                    <a:pt x="296" y="178"/>
                  </a:lnTo>
                  <a:lnTo>
                    <a:pt x="296" y="179"/>
                  </a:lnTo>
                  <a:lnTo>
                    <a:pt x="296" y="179"/>
                  </a:lnTo>
                  <a:lnTo>
                    <a:pt x="296" y="178"/>
                  </a:lnTo>
                  <a:lnTo>
                    <a:pt x="295" y="178"/>
                  </a:lnTo>
                  <a:lnTo>
                    <a:pt x="295" y="178"/>
                  </a:lnTo>
                  <a:lnTo>
                    <a:pt x="295" y="179"/>
                  </a:lnTo>
                  <a:lnTo>
                    <a:pt x="295" y="179"/>
                  </a:lnTo>
                  <a:lnTo>
                    <a:pt x="295" y="178"/>
                  </a:lnTo>
                  <a:lnTo>
                    <a:pt x="295" y="179"/>
                  </a:lnTo>
                  <a:lnTo>
                    <a:pt x="294" y="179"/>
                  </a:lnTo>
                  <a:lnTo>
                    <a:pt x="294" y="178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294" y="178"/>
                  </a:lnTo>
                  <a:lnTo>
                    <a:pt x="294" y="179"/>
                  </a:lnTo>
                  <a:lnTo>
                    <a:pt x="295" y="179"/>
                  </a:lnTo>
                  <a:lnTo>
                    <a:pt x="295" y="179"/>
                  </a:lnTo>
                  <a:lnTo>
                    <a:pt x="295" y="178"/>
                  </a:lnTo>
                  <a:lnTo>
                    <a:pt x="295" y="179"/>
                  </a:lnTo>
                  <a:lnTo>
                    <a:pt x="295" y="178"/>
                  </a:lnTo>
                  <a:lnTo>
                    <a:pt x="296" y="178"/>
                  </a:lnTo>
                  <a:lnTo>
                    <a:pt x="296" y="179"/>
                  </a:lnTo>
                  <a:lnTo>
                    <a:pt x="296" y="179"/>
                  </a:lnTo>
                  <a:lnTo>
                    <a:pt x="296" y="178"/>
                  </a:lnTo>
                  <a:lnTo>
                    <a:pt x="296" y="179"/>
                  </a:lnTo>
                  <a:lnTo>
                    <a:pt x="297" y="179"/>
                  </a:lnTo>
                  <a:lnTo>
                    <a:pt x="297" y="179"/>
                  </a:lnTo>
                  <a:lnTo>
                    <a:pt x="298" y="179"/>
                  </a:lnTo>
                  <a:lnTo>
                    <a:pt x="297" y="179"/>
                  </a:lnTo>
                  <a:lnTo>
                    <a:pt x="298" y="179"/>
                  </a:lnTo>
                  <a:lnTo>
                    <a:pt x="297" y="179"/>
                  </a:lnTo>
                  <a:lnTo>
                    <a:pt x="298" y="179"/>
                  </a:lnTo>
                  <a:lnTo>
                    <a:pt x="299" y="179"/>
                  </a:lnTo>
                  <a:lnTo>
                    <a:pt x="298" y="179"/>
                  </a:lnTo>
                  <a:lnTo>
                    <a:pt x="297" y="179"/>
                  </a:lnTo>
                  <a:lnTo>
                    <a:pt x="297" y="179"/>
                  </a:lnTo>
                  <a:lnTo>
                    <a:pt x="297" y="179"/>
                  </a:lnTo>
                  <a:lnTo>
                    <a:pt x="297" y="179"/>
                  </a:lnTo>
                  <a:lnTo>
                    <a:pt x="297" y="179"/>
                  </a:lnTo>
                  <a:lnTo>
                    <a:pt x="298" y="179"/>
                  </a:lnTo>
                  <a:lnTo>
                    <a:pt x="299" y="179"/>
                  </a:lnTo>
                  <a:lnTo>
                    <a:pt x="299" y="178"/>
                  </a:lnTo>
                  <a:lnTo>
                    <a:pt x="299" y="178"/>
                  </a:lnTo>
                  <a:lnTo>
                    <a:pt x="300" y="178"/>
                  </a:lnTo>
                  <a:lnTo>
                    <a:pt x="300" y="178"/>
                  </a:lnTo>
                  <a:lnTo>
                    <a:pt x="301" y="178"/>
                  </a:lnTo>
                  <a:lnTo>
                    <a:pt x="301" y="178"/>
                  </a:lnTo>
                  <a:lnTo>
                    <a:pt x="301" y="178"/>
                  </a:lnTo>
                  <a:lnTo>
                    <a:pt x="302" y="178"/>
                  </a:lnTo>
                  <a:lnTo>
                    <a:pt x="302" y="177"/>
                  </a:lnTo>
                  <a:lnTo>
                    <a:pt x="303" y="177"/>
                  </a:lnTo>
                  <a:lnTo>
                    <a:pt x="303" y="177"/>
                  </a:lnTo>
                  <a:lnTo>
                    <a:pt x="303" y="177"/>
                  </a:lnTo>
                  <a:lnTo>
                    <a:pt x="304" y="177"/>
                  </a:lnTo>
                  <a:lnTo>
                    <a:pt x="304" y="177"/>
                  </a:lnTo>
                  <a:lnTo>
                    <a:pt x="304" y="176"/>
                  </a:lnTo>
                  <a:lnTo>
                    <a:pt x="305" y="176"/>
                  </a:lnTo>
                  <a:lnTo>
                    <a:pt x="305" y="176"/>
                  </a:lnTo>
                  <a:lnTo>
                    <a:pt x="305" y="175"/>
                  </a:lnTo>
                  <a:lnTo>
                    <a:pt x="306" y="175"/>
                  </a:lnTo>
                  <a:lnTo>
                    <a:pt x="306" y="175"/>
                  </a:lnTo>
                  <a:lnTo>
                    <a:pt x="306" y="174"/>
                  </a:lnTo>
                  <a:lnTo>
                    <a:pt x="307" y="174"/>
                  </a:lnTo>
                  <a:lnTo>
                    <a:pt x="307" y="174"/>
                  </a:lnTo>
                  <a:lnTo>
                    <a:pt x="307" y="175"/>
                  </a:lnTo>
                  <a:lnTo>
                    <a:pt x="308" y="175"/>
                  </a:lnTo>
                  <a:lnTo>
                    <a:pt x="308" y="174"/>
                  </a:lnTo>
                  <a:lnTo>
                    <a:pt x="308" y="175"/>
                  </a:lnTo>
                  <a:lnTo>
                    <a:pt x="308" y="174"/>
                  </a:lnTo>
                  <a:lnTo>
                    <a:pt x="308" y="175"/>
                  </a:lnTo>
                  <a:lnTo>
                    <a:pt x="308" y="174"/>
                  </a:lnTo>
                  <a:lnTo>
                    <a:pt x="309" y="174"/>
                  </a:lnTo>
                  <a:lnTo>
                    <a:pt x="310" y="174"/>
                  </a:lnTo>
                  <a:lnTo>
                    <a:pt x="310" y="174"/>
                  </a:lnTo>
                  <a:lnTo>
                    <a:pt x="310" y="174"/>
                  </a:lnTo>
                  <a:lnTo>
                    <a:pt x="310" y="174"/>
                  </a:lnTo>
                  <a:lnTo>
                    <a:pt x="311" y="174"/>
                  </a:lnTo>
                  <a:lnTo>
                    <a:pt x="310" y="174"/>
                  </a:lnTo>
                  <a:lnTo>
                    <a:pt x="310" y="174"/>
                  </a:lnTo>
                  <a:lnTo>
                    <a:pt x="311" y="174"/>
                  </a:lnTo>
                  <a:lnTo>
                    <a:pt x="311" y="174"/>
                  </a:lnTo>
                  <a:lnTo>
                    <a:pt x="312" y="174"/>
                  </a:lnTo>
                  <a:lnTo>
                    <a:pt x="312" y="175"/>
                  </a:lnTo>
                  <a:lnTo>
                    <a:pt x="312" y="175"/>
                  </a:lnTo>
                  <a:lnTo>
                    <a:pt x="313" y="175"/>
                  </a:lnTo>
                  <a:lnTo>
                    <a:pt x="312" y="175"/>
                  </a:lnTo>
                  <a:lnTo>
                    <a:pt x="313" y="175"/>
                  </a:lnTo>
                  <a:lnTo>
                    <a:pt x="312" y="175"/>
                  </a:lnTo>
                  <a:lnTo>
                    <a:pt x="313" y="175"/>
                  </a:lnTo>
                  <a:lnTo>
                    <a:pt x="313" y="176"/>
                  </a:lnTo>
                  <a:lnTo>
                    <a:pt x="313" y="177"/>
                  </a:lnTo>
                  <a:lnTo>
                    <a:pt x="314" y="177"/>
                  </a:lnTo>
                  <a:lnTo>
                    <a:pt x="314" y="177"/>
                  </a:lnTo>
                  <a:lnTo>
                    <a:pt x="313" y="177"/>
                  </a:lnTo>
                  <a:lnTo>
                    <a:pt x="312" y="178"/>
                  </a:lnTo>
                  <a:lnTo>
                    <a:pt x="312" y="177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1" y="178"/>
                  </a:lnTo>
                  <a:lnTo>
                    <a:pt x="312" y="178"/>
                  </a:lnTo>
                  <a:lnTo>
                    <a:pt x="312" y="179"/>
                  </a:lnTo>
                  <a:lnTo>
                    <a:pt x="311" y="179"/>
                  </a:lnTo>
                  <a:lnTo>
                    <a:pt x="312" y="179"/>
                  </a:lnTo>
                  <a:lnTo>
                    <a:pt x="312" y="179"/>
                  </a:lnTo>
                  <a:lnTo>
                    <a:pt x="312" y="179"/>
                  </a:lnTo>
                  <a:lnTo>
                    <a:pt x="311" y="179"/>
                  </a:lnTo>
                  <a:lnTo>
                    <a:pt x="312" y="179"/>
                  </a:lnTo>
                  <a:lnTo>
                    <a:pt x="312" y="178"/>
                  </a:lnTo>
                  <a:lnTo>
                    <a:pt x="311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7"/>
                  </a:lnTo>
                  <a:lnTo>
                    <a:pt x="312" y="178"/>
                  </a:lnTo>
                  <a:lnTo>
                    <a:pt x="313" y="177"/>
                  </a:lnTo>
                  <a:lnTo>
                    <a:pt x="314" y="177"/>
                  </a:lnTo>
                  <a:lnTo>
                    <a:pt x="314" y="177"/>
                  </a:lnTo>
                  <a:lnTo>
                    <a:pt x="314" y="177"/>
                  </a:lnTo>
                  <a:lnTo>
                    <a:pt x="314" y="177"/>
                  </a:lnTo>
                  <a:lnTo>
                    <a:pt x="315" y="177"/>
                  </a:lnTo>
                  <a:lnTo>
                    <a:pt x="315" y="177"/>
                  </a:lnTo>
                  <a:lnTo>
                    <a:pt x="316" y="177"/>
                  </a:lnTo>
                  <a:lnTo>
                    <a:pt x="316" y="178"/>
                  </a:lnTo>
                  <a:lnTo>
                    <a:pt x="316" y="177"/>
                  </a:lnTo>
                  <a:lnTo>
                    <a:pt x="316" y="178"/>
                  </a:lnTo>
                  <a:lnTo>
                    <a:pt x="316" y="177"/>
                  </a:lnTo>
                  <a:lnTo>
                    <a:pt x="317" y="177"/>
                  </a:lnTo>
                  <a:lnTo>
                    <a:pt x="317" y="178"/>
                  </a:lnTo>
                  <a:lnTo>
                    <a:pt x="317" y="178"/>
                  </a:lnTo>
                  <a:lnTo>
                    <a:pt x="318" y="178"/>
                  </a:lnTo>
                  <a:lnTo>
                    <a:pt x="318" y="178"/>
                  </a:lnTo>
                  <a:lnTo>
                    <a:pt x="318" y="179"/>
                  </a:lnTo>
                  <a:lnTo>
                    <a:pt x="318" y="178"/>
                  </a:lnTo>
                  <a:lnTo>
                    <a:pt x="318" y="179"/>
                  </a:lnTo>
                  <a:lnTo>
                    <a:pt x="319" y="179"/>
                  </a:lnTo>
                  <a:lnTo>
                    <a:pt x="319" y="179"/>
                  </a:lnTo>
                  <a:lnTo>
                    <a:pt x="319" y="179"/>
                  </a:lnTo>
                  <a:lnTo>
                    <a:pt x="319" y="179"/>
                  </a:lnTo>
                  <a:lnTo>
                    <a:pt x="319" y="179"/>
                  </a:lnTo>
                  <a:lnTo>
                    <a:pt x="320" y="179"/>
                  </a:lnTo>
                  <a:lnTo>
                    <a:pt x="320" y="179"/>
                  </a:lnTo>
                  <a:lnTo>
                    <a:pt x="320" y="180"/>
                  </a:lnTo>
                  <a:lnTo>
                    <a:pt x="321" y="180"/>
                  </a:lnTo>
                  <a:lnTo>
                    <a:pt x="321" y="181"/>
                  </a:lnTo>
                  <a:lnTo>
                    <a:pt x="321" y="180"/>
                  </a:lnTo>
                  <a:lnTo>
                    <a:pt x="321" y="181"/>
                  </a:lnTo>
                  <a:lnTo>
                    <a:pt x="321" y="181"/>
                  </a:lnTo>
                  <a:lnTo>
                    <a:pt x="321" y="181"/>
                  </a:lnTo>
                  <a:lnTo>
                    <a:pt x="321" y="180"/>
                  </a:lnTo>
                  <a:lnTo>
                    <a:pt x="320" y="180"/>
                  </a:lnTo>
                  <a:lnTo>
                    <a:pt x="320" y="179"/>
                  </a:lnTo>
                  <a:lnTo>
                    <a:pt x="320" y="179"/>
                  </a:lnTo>
                  <a:lnTo>
                    <a:pt x="319" y="179"/>
                  </a:lnTo>
                  <a:lnTo>
                    <a:pt x="319" y="179"/>
                  </a:lnTo>
                  <a:lnTo>
                    <a:pt x="319" y="179"/>
                  </a:lnTo>
                  <a:lnTo>
                    <a:pt x="319" y="179"/>
                  </a:lnTo>
                  <a:lnTo>
                    <a:pt x="319" y="179"/>
                  </a:lnTo>
                  <a:lnTo>
                    <a:pt x="318" y="179"/>
                  </a:lnTo>
                  <a:lnTo>
                    <a:pt x="318" y="178"/>
                  </a:lnTo>
                  <a:lnTo>
                    <a:pt x="318" y="178"/>
                  </a:lnTo>
                  <a:lnTo>
                    <a:pt x="317" y="178"/>
                  </a:lnTo>
                  <a:lnTo>
                    <a:pt x="317" y="177"/>
                  </a:lnTo>
                  <a:lnTo>
                    <a:pt x="316" y="177"/>
                  </a:lnTo>
                  <a:lnTo>
                    <a:pt x="316" y="178"/>
                  </a:lnTo>
                  <a:lnTo>
                    <a:pt x="316" y="177"/>
                  </a:lnTo>
                  <a:lnTo>
                    <a:pt x="316" y="177"/>
                  </a:lnTo>
                  <a:lnTo>
                    <a:pt x="315" y="177"/>
                  </a:lnTo>
                  <a:lnTo>
                    <a:pt x="315" y="177"/>
                  </a:lnTo>
                  <a:lnTo>
                    <a:pt x="315" y="177"/>
                  </a:lnTo>
                  <a:lnTo>
                    <a:pt x="315" y="177"/>
                  </a:lnTo>
                  <a:lnTo>
                    <a:pt x="314" y="177"/>
                  </a:lnTo>
                  <a:lnTo>
                    <a:pt x="314" y="177"/>
                  </a:lnTo>
                  <a:lnTo>
                    <a:pt x="314" y="177"/>
                  </a:lnTo>
                  <a:lnTo>
                    <a:pt x="314" y="177"/>
                  </a:lnTo>
                  <a:lnTo>
                    <a:pt x="314" y="177"/>
                  </a:lnTo>
                  <a:lnTo>
                    <a:pt x="314" y="176"/>
                  </a:lnTo>
                  <a:lnTo>
                    <a:pt x="313" y="176"/>
                  </a:lnTo>
                  <a:lnTo>
                    <a:pt x="313" y="175"/>
                  </a:lnTo>
                  <a:lnTo>
                    <a:pt x="312" y="175"/>
                  </a:lnTo>
                  <a:lnTo>
                    <a:pt x="312" y="175"/>
                  </a:lnTo>
                  <a:lnTo>
                    <a:pt x="312" y="175"/>
                  </a:lnTo>
                  <a:lnTo>
                    <a:pt x="312" y="175"/>
                  </a:lnTo>
                  <a:lnTo>
                    <a:pt x="312" y="175"/>
                  </a:lnTo>
                  <a:lnTo>
                    <a:pt x="312" y="174"/>
                  </a:lnTo>
                  <a:lnTo>
                    <a:pt x="311" y="174"/>
                  </a:lnTo>
                  <a:lnTo>
                    <a:pt x="311" y="174"/>
                  </a:lnTo>
                  <a:lnTo>
                    <a:pt x="310" y="174"/>
                  </a:lnTo>
                  <a:lnTo>
                    <a:pt x="311" y="174"/>
                  </a:lnTo>
                  <a:lnTo>
                    <a:pt x="310" y="174"/>
                  </a:lnTo>
                  <a:lnTo>
                    <a:pt x="310" y="173"/>
                  </a:lnTo>
                  <a:lnTo>
                    <a:pt x="310" y="173"/>
                  </a:lnTo>
                  <a:lnTo>
                    <a:pt x="311" y="173"/>
                  </a:lnTo>
                  <a:lnTo>
                    <a:pt x="311" y="172"/>
                  </a:lnTo>
                  <a:lnTo>
                    <a:pt x="311" y="172"/>
                  </a:lnTo>
                  <a:lnTo>
                    <a:pt x="311" y="171"/>
                  </a:lnTo>
                  <a:lnTo>
                    <a:pt x="311" y="171"/>
                  </a:lnTo>
                  <a:lnTo>
                    <a:pt x="311" y="171"/>
                  </a:lnTo>
                  <a:lnTo>
                    <a:pt x="311" y="170"/>
                  </a:lnTo>
                  <a:lnTo>
                    <a:pt x="310" y="170"/>
                  </a:lnTo>
                  <a:lnTo>
                    <a:pt x="311" y="170"/>
                  </a:lnTo>
                  <a:lnTo>
                    <a:pt x="311" y="169"/>
                  </a:lnTo>
                  <a:lnTo>
                    <a:pt x="311" y="168"/>
                  </a:lnTo>
                  <a:lnTo>
                    <a:pt x="311" y="168"/>
                  </a:lnTo>
                  <a:lnTo>
                    <a:pt x="311" y="168"/>
                  </a:lnTo>
                  <a:lnTo>
                    <a:pt x="310" y="168"/>
                  </a:lnTo>
                  <a:lnTo>
                    <a:pt x="310" y="168"/>
                  </a:lnTo>
                  <a:lnTo>
                    <a:pt x="310" y="168"/>
                  </a:lnTo>
                  <a:lnTo>
                    <a:pt x="309" y="168"/>
                  </a:lnTo>
                  <a:lnTo>
                    <a:pt x="308" y="168"/>
                  </a:lnTo>
                  <a:lnTo>
                    <a:pt x="308" y="168"/>
                  </a:lnTo>
                  <a:lnTo>
                    <a:pt x="308" y="168"/>
                  </a:lnTo>
                  <a:lnTo>
                    <a:pt x="308" y="168"/>
                  </a:lnTo>
                  <a:lnTo>
                    <a:pt x="307" y="168"/>
                  </a:lnTo>
                  <a:lnTo>
                    <a:pt x="307" y="168"/>
                  </a:lnTo>
                  <a:lnTo>
                    <a:pt x="307" y="168"/>
                  </a:lnTo>
                  <a:lnTo>
                    <a:pt x="306" y="168"/>
                  </a:lnTo>
                  <a:lnTo>
                    <a:pt x="306" y="167"/>
                  </a:lnTo>
                  <a:lnTo>
                    <a:pt x="307" y="167"/>
                  </a:lnTo>
                  <a:lnTo>
                    <a:pt x="307" y="167"/>
                  </a:lnTo>
                  <a:lnTo>
                    <a:pt x="307" y="167"/>
                  </a:lnTo>
                  <a:lnTo>
                    <a:pt x="307" y="167"/>
                  </a:lnTo>
                  <a:lnTo>
                    <a:pt x="306" y="167"/>
                  </a:lnTo>
                  <a:lnTo>
                    <a:pt x="305" y="167"/>
                  </a:lnTo>
                  <a:lnTo>
                    <a:pt x="305" y="167"/>
                  </a:lnTo>
                  <a:lnTo>
                    <a:pt x="304" y="167"/>
                  </a:lnTo>
                  <a:lnTo>
                    <a:pt x="304" y="167"/>
                  </a:lnTo>
                  <a:lnTo>
                    <a:pt x="303" y="167"/>
                  </a:lnTo>
                  <a:lnTo>
                    <a:pt x="303" y="167"/>
                  </a:lnTo>
                  <a:lnTo>
                    <a:pt x="302" y="167"/>
                  </a:lnTo>
                  <a:lnTo>
                    <a:pt x="301" y="167"/>
                  </a:lnTo>
                  <a:lnTo>
                    <a:pt x="301" y="167"/>
                  </a:lnTo>
                  <a:lnTo>
                    <a:pt x="300" y="167"/>
                  </a:lnTo>
                  <a:lnTo>
                    <a:pt x="300" y="167"/>
                  </a:lnTo>
                  <a:lnTo>
                    <a:pt x="300" y="166"/>
                  </a:lnTo>
                  <a:lnTo>
                    <a:pt x="300" y="167"/>
                  </a:lnTo>
                  <a:lnTo>
                    <a:pt x="300" y="166"/>
                  </a:lnTo>
                  <a:lnTo>
                    <a:pt x="299" y="166"/>
                  </a:lnTo>
                  <a:lnTo>
                    <a:pt x="299" y="166"/>
                  </a:lnTo>
                  <a:lnTo>
                    <a:pt x="299" y="166"/>
                  </a:lnTo>
                  <a:lnTo>
                    <a:pt x="298" y="166"/>
                  </a:lnTo>
                  <a:lnTo>
                    <a:pt x="297" y="166"/>
                  </a:lnTo>
                  <a:lnTo>
                    <a:pt x="297" y="165"/>
                  </a:lnTo>
                  <a:lnTo>
                    <a:pt x="297" y="165"/>
                  </a:lnTo>
                  <a:lnTo>
                    <a:pt x="297" y="166"/>
                  </a:lnTo>
                  <a:lnTo>
                    <a:pt x="296" y="166"/>
                  </a:lnTo>
                  <a:lnTo>
                    <a:pt x="297" y="166"/>
                  </a:lnTo>
                  <a:lnTo>
                    <a:pt x="296" y="166"/>
                  </a:lnTo>
                  <a:lnTo>
                    <a:pt x="296" y="165"/>
                  </a:lnTo>
                  <a:lnTo>
                    <a:pt x="297" y="164"/>
                  </a:lnTo>
                  <a:lnTo>
                    <a:pt x="297" y="164"/>
                  </a:lnTo>
                  <a:lnTo>
                    <a:pt x="298" y="164"/>
                  </a:lnTo>
                  <a:lnTo>
                    <a:pt x="298" y="163"/>
                  </a:lnTo>
                  <a:lnTo>
                    <a:pt x="297" y="164"/>
                  </a:lnTo>
                  <a:lnTo>
                    <a:pt x="297" y="163"/>
                  </a:lnTo>
                  <a:lnTo>
                    <a:pt x="298" y="163"/>
                  </a:lnTo>
                  <a:lnTo>
                    <a:pt x="299" y="163"/>
                  </a:lnTo>
                  <a:lnTo>
                    <a:pt x="298" y="163"/>
                  </a:lnTo>
                  <a:lnTo>
                    <a:pt x="299" y="163"/>
                  </a:lnTo>
                  <a:lnTo>
                    <a:pt x="299" y="163"/>
                  </a:lnTo>
                  <a:lnTo>
                    <a:pt x="300" y="162"/>
                  </a:lnTo>
                  <a:lnTo>
                    <a:pt x="300" y="163"/>
                  </a:lnTo>
                  <a:lnTo>
                    <a:pt x="299" y="163"/>
                  </a:lnTo>
                  <a:lnTo>
                    <a:pt x="300" y="163"/>
                  </a:lnTo>
                  <a:lnTo>
                    <a:pt x="300" y="162"/>
                  </a:lnTo>
                  <a:lnTo>
                    <a:pt x="300" y="162"/>
                  </a:lnTo>
                  <a:lnTo>
                    <a:pt x="301" y="162"/>
                  </a:lnTo>
                  <a:lnTo>
                    <a:pt x="301" y="162"/>
                  </a:lnTo>
                  <a:lnTo>
                    <a:pt x="302" y="162"/>
                  </a:lnTo>
                  <a:lnTo>
                    <a:pt x="302" y="163"/>
                  </a:lnTo>
                  <a:lnTo>
                    <a:pt x="303" y="163"/>
                  </a:lnTo>
                  <a:lnTo>
                    <a:pt x="303" y="163"/>
                  </a:lnTo>
                  <a:lnTo>
                    <a:pt x="304" y="163"/>
                  </a:lnTo>
                  <a:lnTo>
                    <a:pt x="304" y="163"/>
                  </a:lnTo>
                  <a:lnTo>
                    <a:pt x="305" y="163"/>
                  </a:lnTo>
                  <a:lnTo>
                    <a:pt x="305" y="163"/>
                  </a:lnTo>
                  <a:lnTo>
                    <a:pt x="305" y="163"/>
                  </a:lnTo>
                  <a:lnTo>
                    <a:pt x="306" y="163"/>
                  </a:lnTo>
                  <a:lnTo>
                    <a:pt x="307" y="163"/>
                  </a:lnTo>
                  <a:lnTo>
                    <a:pt x="307" y="163"/>
                  </a:lnTo>
                  <a:lnTo>
                    <a:pt x="308" y="163"/>
                  </a:lnTo>
                  <a:lnTo>
                    <a:pt x="308" y="164"/>
                  </a:lnTo>
                  <a:lnTo>
                    <a:pt x="308" y="163"/>
                  </a:lnTo>
                  <a:lnTo>
                    <a:pt x="308" y="163"/>
                  </a:lnTo>
                  <a:lnTo>
                    <a:pt x="309" y="163"/>
                  </a:lnTo>
                  <a:lnTo>
                    <a:pt x="309" y="164"/>
                  </a:lnTo>
                  <a:lnTo>
                    <a:pt x="309" y="163"/>
                  </a:lnTo>
                  <a:lnTo>
                    <a:pt x="308" y="163"/>
                  </a:lnTo>
                  <a:lnTo>
                    <a:pt x="309" y="163"/>
                  </a:lnTo>
                  <a:lnTo>
                    <a:pt x="309" y="164"/>
                  </a:lnTo>
                  <a:lnTo>
                    <a:pt x="310" y="164"/>
                  </a:lnTo>
                  <a:lnTo>
                    <a:pt x="310" y="164"/>
                  </a:lnTo>
                  <a:lnTo>
                    <a:pt x="311" y="164"/>
                  </a:lnTo>
                  <a:lnTo>
                    <a:pt x="311" y="164"/>
                  </a:lnTo>
                  <a:lnTo>
                    <a:pt x="312" y="164"/>
                  </a:lnTo>
                  <a:lnTo>
                    <a:pt x="312" y="164"/>
                  </a:lnTo>
                  <a:lnTo>
                    <a:pt x="313" y="164"/>
                  </a:lnTo>
                  <a:lnTo>
                    <a:pt x="314" y="164"/>
                  </a:lnTo>
                  <a:lnTo>
                    <a:pt x="314" y="164"/>
                  </a:lnTo>
                  <a:lnTo>
                    <a:pt x="315" y="164"/>
                  </a:lnTo>
                  <a:lnTo>
                    <a:pt x="314" y="164"/>
                  </a:lnTo>
                  <a:lnTo>
                    <a:pt x="315" y="164"/>
                  </a:lnTo>
                  <a:lnTo>
                    <a:pt x="315" y="164"/>
                  </a:lnTo>
                  <a:lnTo>
                    <a:pt x="315" y="164"/>
                  </a:lnTo>
                  <a:lnTo>
                    <a:pt x="315" y="164"/>
                  </a:lnTo>
                  <a:lnTo>
                    <a:pt x="316" y="164"/>
                  </a:lnTo>
                  <a:lnTo>
                    <a:pt x="316" y="164"/>
                  </a:lnTo>
                  <a:lnTo>
                    <a:pt x="317" y="164"/>
                  </a:lnTo>
                  <a:lnTo>
                    <a:pt x="318" y="163"/>
                  </a:lnTo>
                  <a:lnTo>
                    <a:pt x="318" y="164"/>
                  </a:lnTo>
                  <a:lnTo>
                    <a:pt x="318" y="164"/>
                  </a:lnTo>
                  <a:lnTo>
                    <a:pt x="318" y="164"/>
                  </a:lnTo>
                  <a:lnTo>
                    <a:pt x="318" y="164"/>
                  </a:lnTo>
                  <a:lnTo>
                    <a:pt x="318" y="163"/>
                  </a:lnTo>
                  <a:lnTo>
                    <a:pt x="319" y="163"/>
                  </a:lnTo>
                  <a:lnTo>
                    <a:pt x="319" y="163"/>
                  </a:lnTo>
                  <a:lnTo>
                    <a:pt x="319" y="164"/>
                  </a:lnTo>
                  <a:lnTo>
                    <a:pt x="320" y="164"/>
                  </a:lnTo>
                  <a:lnTo>
                    <a:pt x="320" y="164"/>
                  </a:lnTo>
                  <a:lnTo>
                    <a:pt x="322" y="164"/>
                  </a:lnTo>
                  <a:lnTo>
                    <a:pt x="322" y="164"/>
                  </a:lnTo>
                  <a:lnTo>
                    <a:pt x="323" y="164"/>
                  </a:lnTo>
                  <a:lnTo>
                    <a:pt x="323" y="164"/>
                  </a:lnTo>
                  <a:lnTo>
                    <a:pt x="324" y="164"/>
                  </a:lnTo>
                  <a:lnTo>
                    <a:pt x="325" y="164"/>
                  </a:lnTo>
                  <a:lnTo>
                    <a:pt x="325" y="165"/>
                  </a:lnTo>
                  <a:lnTo>
                    <a:pt x="325" y="165"/>
                  </a:lnTo>
                  <a:lnTo>
                    <a:pt x="325" y="165"/>
                  </a:lnTo>
                  <a:lnTo>
                    <a:pt x="324" y="165"/>
                  </a:lnTo>
                  <a:lnTo>
                    <a:pt x="324" y="164"/>
                  </a:lnTo>
                  <a:lnTo>
                    <a:pt x="323" y="164"/>
                  </a:lnTo>
                  <a:lnTo>
                    <a:pt x="323" y="165"/>
                  </a:lnTo>
                  <a:lnTo>
                    <a:pt x="324" y="165"/>
                  </a:lnTo>
                  <a:lnTo>
                    <a:pt x="324" y="166"/>
                  </a:lnTo>
                  <a:lnTo>
                    <a:pt x="324" y="165"/>
                  </a:lnTo>
                  <a:lnTo>
                    <a:pt x="324" y="166"/>
                  </a:lnTo>
                  <a:lnTo>
                    <a:pt x="324" y="165"/>
                  </a:lnTo>
                  <a:lnTo>
                    <a:pt x="325" y="166"/>
                  </a:lnTo>
                  <a:lnTo>
                    <a:pt x="324" y="166"/>
                  </a:lnTo>
                  <a:lnTo>
                    <a:pt x="325" y="166"/>
                  </a:lnTo>
                  <a:lnTo>
                    <a:pt x="324" y="166"/>
                  </a:lnTo>
                  <a:lnTo>
                    <a:pt x="324" y="166"/>
                  </a:lnTo>
                  <a:lnTo>
                    <a:pt x="325" y="166"/>
                  </a:lnTo>
                  <a:lnTo>
                    <a:pt x="324" y="166"/>
                  </a:lnTo>
                  <a:lnTo>
                    <a:pt x="324" y="167"/>
                  </a:lnTo>
                  <a:lnTo>
                    <a:pt x="323" y="167"/>
                  </a:lnTo>
                  <a:lnTo>
                    <a:pt x="324" y="167"/>
                  </a:lnTo>
                  <a:lnTo>
                    <a:pt x="323" y="167"/>
                  </a:lnTo>
                  <a:lnTo>
                    <a:pt x="323" y="167"/>
                  </a:lnTo>
                  <a:lnTo>
                    <a:pt x="323" y="167"/>
                  </a:lnTo>
                  <a:lnTo>
                    <a:pt x="323" y="167"/>
                  </a:lnTo>
                  <a:lnTo>
                    <a:pt x="323" y="167"/>
                  </a:lnTo>
                  <a:lnTo>
                    <a:pt x="323" y="167"/>
                  </a:lnTo>
                  <a:lnTo>
                    <a:pt x="323" y="167"/>
                  </a:lnTo>
                  <a:lnTo>
                    <a:pt x="324" y="167"/>
                  </a:lnTo>
                  <a:lnTo>
                    <a:pt x="323" y="167"/>
                  </a:lnTo>
                  <a:lnTo>
                    <a:pt x="324" y="167"/>
                  </a:lnTo>
                  <a:lnTo>
                    <a:pt x="324" y="167"/>
                  </a:lnTo>
                  <a:lnTo>
                    <a:pt x="324" y="167"/>
                  </a:lnTo>
                  <a:lnTo>
                    <a:pt x="323" y="167"/>
                  </a:lnTo>
                  <a:lnTo>
                    <a:pt x="324" y="167"/>
                  </a:lnTo>
                  <a:lnTo>
                    <a:pt x="324" y="166"/>
                  </a:lnTo>
                  <a:lnTo>
                    <a:pt x="325" y="166"/>
                  </a:lnTo>
                  <a:lnTo>
                    <a:pt x="324" y="166"/>
                  </a:lnTo>
                  <a:lnTo>
                    <a:pt x="324" y="166"/>
                  </a:lnTo>
                  <a:lnTo>
                    <a:pt x="325" y="166"/>
                  </a:lnTo>
                  <a:lnTo>
                    <a:pt x="324" y="166"/>
                  </a:lnTo>
                  <a:lnTo>
                    <a:pt x="325" y="166"/>
                  </a:lnTo>
                  <a:lnTo>
                    <a:pt x="325" y="165"/>
                  </a:lnTo>
                  <a:lnTo>
                    <a:pt x="324" y="165"/>
                  </a:lnTo>
                  <a:lnTo>
                    <a:pt x="323" y="164"/>
                  </a:lnTo>
                  <a:lnTo>
                    <a:pt x="324" y="164"/>
                  </a:lnTo>
                  <a:lnTo>
                    <a:pt x="324" y="165"/>
                  </a:lnTo>
                  <a:lnTo>
                    <a:pt x="325" y="165"/>
                  </a:lnTo>
                  <a:lnTo>
                    <a:pt x="325" y="165"/>
                  </a:lnTo>
                  <a:lnTo>
                    <a:pt x="325" y="164"/>
                  </a:lnTo>
                  <a:lnTo>
                    <a:pt x="325" y="164"/>
                  </a:lnTo>
                  <a:lnTo>
                    <a:pt x="326" y="164"/>
                  </a:lnTo>
                  <a:lnTo>
                    <a:pt x="326" y="164"/>
                  </a:lnTo>
                  <a:lnTo>
                    <a:pt x="327" y="164"/>
                  </a:lnTo>
                  <a:lnTo>
                    <a:pt x="327" y="164"/>
                  </a:lnTo>
                  <a:lnTo>
                    <a:pt x="327" y="163"/>
                  </a:lnTo>
                  <a:lnTo>
                    <a:pt x="327" y="163"/>
                  </a:lnTo>
                  <a:lnTo>
                    <a:pt x="328" y="163"/>
                  </a:lnTo>
                  <a:lnTo>
                    <a:pt x="329" y="163"/>
                  </a:lnTo>
                  <a:lnTo>
                    <a:pt x="329" y="162"/>
                  </a:lnTo>
                  <a:lnTo>
                    <a:pt x="329" y="162"/>
                  </a:lnTo>
                  <a:lnTo>
                    <a:pt x="329" y="162"/>
                  </a:lnTo>
                  <a:lnTo>
                    <a:pt x="329" y="162"/>
                  </a:lnTo>
                  <a:lnTo>
                    <a:pt x="329" y="162"/>
                  </a:lnTo>
                  <a:lnTo>
                    <a:pt x="329" y="161"/>
                  </a:lnTo>
                  <a:lnTo>
                    <a:pt x="329" y="160"/>
                  </a:lnTo>
                  <a:lnTo>
                    <a:pt x="329" y="160"/>
                  </a:lnTo>
                  <a:lnTo>
                    <a:pt x="328" y="160"/>
                  </a:lnTo>
                  <a:lnTo>
                    <a:pt x="329" y="160"/>
                  </a:lnTo>
                  <a:lnTo>
                    <a:pt x="329" y="160"/>
                  </a:lnTo>
                  <a:lnTo>
                    <a:pt x="330" y="160"/>
                  </a:lnTo>
                  <a:lnTo>
                    <a:pt x="330" y="160"/>
                  </a:lnTo>
                  <a:lnTo>
                    <a:pt x="330" y="160"/>
                  </a:lnTo>
                  <a:lnTo>
                    <a:pt x="330" y="160"/>
                  </a:lnTo>
                  <a:lnTo>
                    <a:pt x="330" y="160"/>
                  </a:lnTo>
                  <a:lnTo>
                    <a:pt x="330" y="160"/>
                  </a:lnTo>
                  <a:lnTo>
                    <a:pt x="329" y="160"/>
                  </a:lnTo>
                  <a:lnTo>
                    <a:pt x="329" y="160"/>
                  </a:lnTo>
                  <a:lnTo>
                    <a:pt x="329" y="159"/>
                  </a:lnTo>
                  <a:lnTo>
                    <a:pt x="328" y="159"/>
                  </a:lnTo>
                  <a:lnTo>
                    <a:pt x="329" y="159"/>
                  </a:lnTo>
                  <a:lnTo>
                    <a:pt x="329" y="159"/>
                  </a:lnTo>
                  <a:lnTo>
                    <a:pt x="330" y="159"/>
                  </a:lnTo>
                  <a:lnTo>
                    <a:pt x="330" y="159"/>
                  </a:lnTo>
                  <a:lnTo>
                    <a:pt x="330" y="159"/>
                  </a:lnTo>
                  <a:lnTo>
                    <a:pt x="331" y="159"/>
                  </a:lnTo>
                  <a:lnTo>
                    <a:pt x="331" y="159"/>
                  </a:lnTo>
                  <a:lnTo>
                    <a:pt x="332" y="159"/>
                  </a:lnTo>
                  <a:lnTo>
                    <a:pt x="333" y="159"/>
                  </a:lnTo>
                  <a:lnTo>
                    <a:pt x="333" y="159"/>
                  </a:lnTo>
                  <a:lnTo>
                    <a:pt x="334" y="159"/>
                  </a:lnTo>
                  <a:lnTo>
                    <a:pt x="333" y="159"/>
                  </a:lnTo>
                  <a:lnTo>
                    <a:pt x="334" y="159"/>
                  </a:lnTo>
                  <a:lnTo>
                    <a:pt x="334" y="159"/>
                  </a:lnTo>
                  <a:lnTo>
                    <a:pt x="334" y="160"/>
                  </a:lnTo>
                  <a:lnTo>
                    <a:pt x="335" y="160"/>
                  </a:lnTo>
                  <a:lnTo>
                    <a:pt x="335" y="159"/>
                  </a:lnTo>
                  <a:lnTo>
                    <a:pt x="336" y="159"/>
                  </a:lnTo>
                  <a:lnTo>
                    <a:pt x="336" y="159"/>
                  </a:lnTo>
                  <a:lnTo>
                    <a:pt x="337" y="159"/>
                  </a:lnTo>
                  <a:lnTo>
                    <a:pt x="337" y="159"/>
                  </a:lnTo>
                  <a:lnTo>
                    <a:pt x="338" y="159"/>
                  </a:lnTo>
                  <a:lnTo>
                    <a:pt x="338" y="158"/>
                  </a:lnTo>
                  <a:lnTo>
                    <a:pt x="339" y="157"/>
                  </a:lnTo>
                  <a:lnTo>
                    <a:pt x="339" y="157"/>
                  </a:lnTo>
                  <a:lnTo>
                    <a:pt x="340" y="157"/>
                  </a:lnTo>
                  <a:lnTo>
                    <a:pt x="340" y="157"/>
                  </a:lnTo>
                  <a:lnTo>
                    <a:pt x="341" y="157"/>
                  </a:lnTo>
                  <a:lnTo>
                    <a:pt x="341" y="157"/>
                  </a:lnTo>
                  <a:lnTo>
                    <a:pt x="341" y="157"/>
                  </a:lnTo>
                  <a:lnTo>
                    <a:pt x="342" y="157"/>
                  </a:lnTo>
                  <a:lnTo>
                    <a:pt x="342" y="158"/>
                  </a:lnTo>
                  <a:lnTo>
                    <a:pt x="342" y="158"/>
                  </a:lnTo>
                  <a:lnTo>
                    <a:pt x="342" y="159"/>
                  </a:lnTo>
                  <a:lnTo>
                    <a:pt x="343" y="159"/>
                  </a:lnTo>
                  <a:lnTo>
                    <a:pt x="344" y="159"/>
                  </a:lnTo>
                  <a:lnTo>
                    <a:pt x="344" y="159"/>
                  </a:lnTo>
                  <a:lnTo>
                    <a:pt x="344" y="159"/>
                  </a:lnTo>
                  <a:lnTo>
                    <a:pt x="344" y="159"/>
                  </a:lnTo>
                  <a:lnTo>
                    <a:pt x="344" y="159"/>
                  </a:lnTo>
                  <a:lnTo>
                    <a:pt x="344" y="158"/>
                  </a:lnTo>
                  <a:lnTo>
                    <a:pt x="343" y="158"/>
                  </a:lnTo>
                  <a:lnTo>
                    <a:pt x="342" y="157"/>
                  </a:lnTo>
                  <a:lnTo>
                    <a:pt x="342" y="157"/>
                  </a:lnTo>
                  <a:lnTo>
                    <a:pt x="341" y="157"/>
                  </a:lnTo>
                  <a:lnTo>
                    <a:pt x="341" y="157"/>
                  </a:lnTo>
                  <a:lnTo>
                    <a:pt x="341" y="157"/>
                  </a:lnTo>
                  <a:lnTo>
                    <a:pt x="340" y="157"/>
                  </a:lnTo>
                  <a:lnTo>
                    <a:pt x="340" y="156"/>
                  </a:lnTo>
                  <a:lnTo>
                    <a:pt x="340" y="156"/>
                  </a:lnTo>
                  <a:lnTo>
                    <a:pt x="340" y="155"/>
                  </a:lnTo>
                  <a:lnTo>
                    <a:pt x="341" y="155"/>
                  </a:lnTo>
                  <a:lnTo>
                    <a:pt x="340" y="155"/>
                  </a:lnTo>
                  <a:lnTo>
                    <a:pt x="340" y="156"/>
                  </a:lnTo>
                  <a:lnTo>
                    <a:pt x="340" y="155"/>
                  </a:lnTo>
                  <a:lnTo>
                    <a:pt x="341" y="155"/>
                  </a:lnTo>
                  <a:lnTo>
                    <a:pt x="341" y="155"/>
                  </a:lnTo>
                  <a:lnTo>
                    <a:pt x="341" y="155"/>
                  </a:lnTo>
                  <a:lnTo>
                    <a:pt x="340" y="155"/>
                  </a:lnTo>
                  <a:lnTo>
                    <a:pt x="340" y="154"/>
                  </a:lnTo>
                  <a:lnTo>
                    <a:pt x="340" y="154"/>
                  </a:lnTo>
                  <a:lnTo>
                    <a:pt x="340" y="153"/>
                  </a:lnTo>
                  <a:lnTo>
                    <a:pt x="340" y="153"/>
                  </a:lnTo>
                  <a:lnTo>
                    <a:pt x="341" y="153"/>
                  </a:lnTo>
                  <a:lnTo>
                    <a:pt x="341" y="153"/>
                  </a:lnTo>
                  <a:lnTo>
                    <a:pt x="342" y="153"/>
                  </a:lnTo>
                  <a:lnTo>
                    <a:pt x="342" y="152"/>
                  </a:lnTo>
                  <a:lnTo>
                    <a:pt x="343" y="152"/>
                  </a:lnTo>
                  <a:lnTo>
                    <a:pt x="344" y="152"/>
                  </a:lnTo>
                  <a:lnTo>
                    <a:pt x="344" y="152"/>
                  </a:lnTo>
                  <a:lnTo>
                    <a:pt x="344" y="152"/>
                  </a:lnTo>
                  <a:lnTo>
                    <a:pt x="345" y="152"/>
                  </a:lnTo>
                  <a:lnTo>
                    <a:pt x="345" y="152"/>
                  </a:lnTo>
                  <a:lnTo>
                    <a:pt x="345" y="152"/>
                  </a:lnTo>
                  <a:lnTo>
                    <a:pt x="344" y="152"/>
                  </a:lnTo>
                  <a:lnTo>
                    <a:pt x="344" y="152"/>
                  </a:lnTo>
                  <a:lnTo>
                    <a:pt x="344" y="152"/>
                  </a:lnTo>
                  <a:lnTo>
                    <a:pt x="345" y="151"/>
                  </a:lnTo>
                  <a:lnTo>
                    <a:pt x="345" y="152"/>
                  </a:lnTo>
                  <a:lnTo>
                    <a:pt x="345" y="152"/>
                  </a:lnTo>
                  <a:lnTo>
                    <a:pt x="346" y="152"/>
                  </a:lnTo>
                  <a:lnTo>
                    <a:pt x="345" y="152"/>
                  </a:lnTo>
                  <a:lnTo>
                    <a:pt x="346" y="152"/>
                  </a:lnTo>
                  <a:lnTo>
                    <a:pt x="346" y="151"/>
                  </a:lnTo>
                  <a:lnTo>
                    <a:pt x="346" y="151"/>
                  </a:lnTo>
                  <a:lnTo>
                    <a:pt x="347" y="151"/>
                  </a:lnTo>
                  <a:lnTo>
                    <a:pt x="348" y="151"/>
                  </a:lnTo>
                  <a:lnTo>
                    <a:pt x="348" y="151"/>
                  </a:lnTo>
                  <a:lnTo>
                    <a:pt x="349" y="151"/>
                  </a:lnTo>
                  <a:lnTo>
                    <a:pt x="349" y="151"/>
                  </a:lnTo>
                  <a:lnTo>
                    <a:pt x="350" y="151"/>
                  </a:lnTo>
                  <a:lnTo>
                    <a:pt x="351" y="151"/>
                  </a:lnTo>
                  <a:lnTo>
                    <a:pt x="352" y="151"/>
                  </a:lnTo>
                  <a:lnTo>
                    <a:pt x="352" y="151"/>
                  </a:lnTo>
                  <a:lnTo>
                    <a:pt x="353" y="151"/>
                  </a:lnTo>
                  <a:lnTo>
                    <a:pt x="353" y="151"/>
                  </a:lnTo>
                  <a:lnTo>
                    <a:pt x="354" y="151"/>
                  </a:lnTo>
                  <a:lnTo>
                    <a:pt x="355" y="151"/>
                  </a:lnTo>
                  <a:lnTo>
                    <a:pt x="355" y="150"/>
                  </a:lnTo>
                  <a:lnTo>
                    <a:pt x="356" y="150"/>
                  </a:lnTo>
                  <a:lnTo>
                    <a:pt x="356" y="151"/>
                  </a:lnTo>
                  <a:lnTo>
                    <a:pt x="356" y="150"/>
                  </a:lnTo>
                  <a:lnTo>
                    <a:pt x="357" y="150"/>
                  </a:lnTo>
                  <a:lnTo>
                    <a:pt x="357" y="150"/>
                  </a:lnTo>
                  <a:lnTo>
                    <a:pt x="357" y="149"/>
                  </a:lnTo>
                  <a:lnTo>
                    <a:pt x="357" y="149"/>
                  </a:lnTo>
                  <a:lnTo>
                    <a:pt x="358" y="149"/>
                  </a:lnTo>
                  <a:lnTo>
                    <a:pt x="359" y="149"/>
                  </a:lnTo>
                  <a:lnTo>
                    <a:pt x="359" y="149"/>
                  </a:lnTo>
                  <a:lnTo>
                    <a:pt x="359" y="149"/>
                  </a:lnTo>
                  <a:lnTo>
                    <a:pt x="359" y="149"/>
                  </a:lnTo>
                  <a:lnTo>
                    <a:pt x="360" y="149"/>
                  </a:lnTo>
                  <a:lnTo>
                    <a:pt x="360" y="148"/>
                  </a:lnTo>
                  <a:lnTo>
                    <a:pt x="360" y="149"/>
                  </a:lnTo>
                  <a:lnTo>
                    <a:pt x="360" y="149"/>
                  </a:lnTo>
                  <a:lnTo>
                    <a:pt x="360" y="149"/>
                  </a:lnTo>
                  <a:lnTo>
                    <a:pt x="361" y="149"/>
                  </a:lnTo>
                  <a:lnTo>
                    <a:pt x="362" y="149"/>
                  </a:lnTo>
                  <a:lnTo>
                    <a:pt x="361" y="149"/>
                  </a:lnTo>
                  <a:lnTo>
                    <a:pt x="362" y="149"/>
                  </a:lnTo>
                  <a:lnTo>
                    <a:pt x="362" y="150"/>
                  </a:lnTo>
                  <a:lnTo>
                    <a:pt x="361" y="150"/>
                  </a:lnTo>
                  <a:lnTo>
                    <a:pt x="361" y="151"/>
                  </a:lnTo>
                  <a:lnTo>
                    <a:pt x="361" y="150"/>
                  </a:lnTo>
                  <a:lnTo>
                    <a:pt x="360" y="151"/>
                  </a:lnTo>
                  <a:lnTo>
                    <a:pt x="361" y="150"/>
                  </a:lnTo>
                  <a:lnTo>
                    <a:pt x="361" y="151"/>
                  </a:lnTo>
                  <a:lnTo>
                    <a:pt x="361" y="150"/>
                  </a:lnTo>
                  <a:lnTo>
                    <a:pt x="362" y="150"/>
                  </a:lnTo>
                  <a:lnTo>
                    <a:pt x="362" y="150"/>
                  </a:lnTo>
                  <a:lnTo>
                    <a:pt x="363" y="150"/>
                  </a:lnTo>
                  <a:lnTo>
                    <a:pt x="363" y="151"/>
                  </a:lnTo>
                  <a:lnTo>
                    <a:pt x="363" y="151"/>
                  </a:lnTo>
                  <a:lnTo>
                    <a:pt x="363" y="151"/>
                  </a:lnTo>
                  <a:lnTo>
                    <a:pt x="363" y="151"/>
                  </a:lnTo>
                  <a:lnTo>
                    <a:pt x="364" y="151"/>
                  </a:lnTo>
                  <a:lnTo>
                    <a:pt x="363" y="152"/>
                  </a:lnTo>
                  <a:lnTo>
                    <a:pt x="364" y="152"/>
                  </a:lnTo>
                  <a:lnTo>
                    <a:pt x="364" y="152"/>
                  </a:lnTo>
                  <a:lnTo>
                    <a:pt x="364" y="152"/>
                  </a:lnTo>
                  <a:lnTo>
                    <a:pt x="365" y="152"/>
                  </a:lnTo>
                  <a:lnTo>
                    <a:pt x="365" y="153"/>
                  </a:lnTo>
                  <a:lnTo>
                    <a:pt x="366" y="153"/>
                  </a:lnTo>
                  <a:lnTo>
                    <a:pt x="367" y="153"/>
                  </a:lnTo>
                  <a:lnTo>
                    <a:pt x="367" y="153"/>
                  </a:lnTo>
                  <a:lnTo>
                    <a:pt x="367" y="153"/>
                  </a:lnTo>
                  <a:lnTo>
                    <a:pt x="368" y="153"/>
                  </a:lnTo>
                  <a:lnTo>
                    <a:pt x="368" y="154"/>
                  </a:lnTo>
                  <a:lnTo>
                    <a:pt x="368" y="154"/>
                  </a:lnTo>
                  <a:lnTo>
                    <a:pt x="369" y="154"/>
                  </a:lnTo>
                  <a:lnTo>
                    <a:pt x="370" y="154"/>
                  </a:lnTo>
                  <a:lnTo>
                    <a:pt x="370" y="154"/>
                  </a:lnTo>
                  <a:lnTo>
                    <a:pt x="370" y="155"/>
                  </a:lnTo>
                  <a:lnTo>
                    <a:pt x="370" y="155"/>
                  </a:lnTo>
                  <a:lnTo>
                    <a:pt x="370" y="155"/>
                  </a:lnTo>
                  <a:lnTo>
                    <a:pt x="370" y="156"/>
                  </a:lnTo>
                  <a:lnTo>
                    <a:pt x="369" y="156"/>
                  </a:lnTo>
                  <a:lnTo>
                    <a:pt x="368" y="156"/>
                  </a:lnTo>
                  <a:lnTo>
                    <a:pt x="368" y="156"/>
                  </a:lnTo>
                  <a:lnTo>
                    <a:pt x="368" y="156"/>
                  </a:lnTo>
                  <a:lnTo>
                    <a:pt x="369" y="156"/>
                  </a:lnTo>
                  <a:lnTo>
                    <a:pt x="368" y="157"/>
                  </a:lnTo>
                  <a:lnTo>
                    <a:pt x="368" y="157"/>
                  </a:lnTo>
                  <a:lnTo>
                    <a:pt x="368" y="157"/>
                  </a:lnTo>
                  <a:lnTo>
                    <a:pt x="367" y="157"/>
                  </a:lnTo>
                  <a:lnTo>
                    <a:pt x="367" y="158"/>
                  </a:lnTo>
                  <a:lnTo>
                    <a:pt x="367" y="158"/>
                  </a:lnTo>
                  <a:lnTo>
                    <a:pt x="366" y="158"/>
                  </a:lnTo>
                  <a:lnTo>
                    <a:pt x="366" y="158"/>
                  </a:lnTo>
                  <a:lnTo>
                    <a:pt x="365" y="159"/>
                  </a:lnTo>
                  <a:lnTo>
                    <a:pt x="364" y="159"/>
                  </a:lnTo>
                  <a:lnTo>
                    <a:pt x="365" y="159"/>
                  </a:lnTo>
                  <a:lnTo>
                    <a:pt x="365" y="159"/>
                  </a:lnTo>
                  <a:lnTo>
                    <a:pt x="365" y="160"/>
                  </a:lnTo>
                  <a:lnTo>
                    <a:pt x="364" y="160"/>
                  </a:lnTo>
                  <a:lnTo>
                    <a:pt x="364" y="160"/>
                  </a:lnTo>
                  <a:lnTo>
                    <a:pt x="363" y="160"/>
                  </a:lnTo>
                  <a:lnTo>
                    <a:pt x="363" y="160"/>
                  </a:lnTo>
                  <a:lnTo>
                    <a:pt x="363" y="160"/>
                  </a:lnTo>
                  <a:lnTo>
                    <a:pt x="362" y="160"/>
                  </a:lnTo>
                  <a:lnTo>
                    <a:pt x="363" y="160"/>
                  </a:lnTo>
                  <a:lnTo>
                    <a:pt x="363" y="161"/>
                  </a:lnTo>
                  <a:lnTo>
                    <a:pt x="363" y="161"/>
                  </a:lnTo>
                  <a:lnTo>
                    <a:pt x="364" y="162"/>
                  </a:lnTo>
                  <a:lnTo>
                    <a:pt x="364" y="162"/>
                  </a:lnTo>
                  <a:lnTo>
                    <a:pt x="365" y="162"/>
                  </a:lnTo>
                  <a:lnTo>
                    <a:pt x="366" y="162"/>
                  </a:lnTo>
                  <a:lnTo>
                    <a:pt x="366" y="162"/>
                  </a:lnTo>
                  <a:lnTo>
                    <a:pt x="366" y="163"/>
                  </a:lnTo>
                  <a:lnTo>
                    <a:pt x="367" y="163"/>
                  </a:lnTo>
                  <a:lnTo>
                    <a:pt x="367" y="163"/>
                  </a:lnTo>
                  <a:lnTo>
                    <a:pt x="367" y="163"/>
                  </a:lnTo>
                  <a:lnTo>
                    <a:pt x="368" y="164"/>
                  </a:lnTo>
                  <a:lnTo>
                    <a:pt x="368" y="164"/>
                  </a:lnTo>
                  <a:lnTo>
                    <a:pt x="368" y="164"/>
                  </a:lnTo>
                  <a:lnTo>
                    <a:pt x="368" y="165"/>
                  </a:lnTo>
                  <a:lnTo>
                    <a:pt x="368" y="166"/>
                  </a:lnTo>
                  <a:lnTo>
                    <a:pt x="368" y="166"/>
                  </a:lnTo>
                  <a:lnTo>
                    <a:pt x="368" y="166"/>
                  </a:lnTo>
                  <a:lnTo>
                    <a:pt x="369" y="166"/>
                  </a:lnTo>
                  <a:lnTo>
                    <a:pt x="370" y="167"/>
                  </a:lnTo>
                  <a:lnTo>
                    <a:pt x="370" y="167"/>
                  </a:lnTo>
                  <a:lnTo>
                    <a:pt x="371" y="167"/>
                  </a:lnTo>
                  <a:lnTo>
                    <a:pt x="371" y="167"/>
                  </a:lnTo>
                  <a:lnTo>
                    <a:pt x="371" y="167"/>
                  </a:lnTo>
                  <a:lnTo>
                    <a:pt x="372" y="167"/>
                  </a:lnTo>
                  <a:lnTo>
                    <a:pt x="371" y="167"/>
                  </a:lnTo>
                  <a:lnTo>
                    <a:pt x="371" y="168"/>
                  </a:lnTo>
                  <a:lnTo>
                    <a:pt x="371" y="168"/>
                  </a:lnTo>
                  <a:lnTo>
                    <a:pt x="371" y="168"/>
                  </a:lnTo>
                  <a:lnTo>
                    <a:pt x="371" y="168"/>
                  </a:lnTo>
                  <a:lnTo>
                    <a:pt x="371" y="168"/>
                  </a:lnTo>
                  <a:lnTo>
                    <a:pt x="370" y="168"/>
                  </a:lnTo>
                  <a:lnTo>
                    <a:pt x="370" y="169"/>
                  </a:lnTo>
                  <a:lnTo>
                    <a:pt x="371" y="169"/>
                  </a:lnTo>
                  <a:lnTo>
                    <a:pt x="371" y="170"/>
                  </a:lnTo>
                  <a:lnTo>
                    <a:pt x="371" y="170"/>
                  </a:lnTo>
                  <a:lnTo>
                    <a:pt x="372" y="170"/>
                  </a:lnTo>
                  <a:lnTo>
                    <a:pt x="371" y="170"/>
                  </a:lnTo>
                  <a:lnTo>
                    <a:pt x="371" y="170"/>
                  </a:lnTo>
                  <a:lnTo>
                    <a:pt x="370" y="170"/>
                  </a:lnTo>
                  <a:lnTo>
                    <a:pt x="371" y="170"/>
                  </a:lnTo>
                  <a:lnTo>
                    <a:pt x="371" y="171"/>
                  </a:lnTo>
                  <a:lnTo>
                    <a:pt x="371" y="170"/>
                  </a:lnTo>
                  <a:lnTo>
                    <a:pt x="372" y="170"/>
                  </a:lnTo>
                  <a:lnTo>
                    <a:pt x="372" y="171"/>
                  </a:lnTo>
                  <a:lnTo>
                    <a:pt x="372" y="171"/>
                  </a:lnTo>
                  <a:lnTo>
                    <a:pt x="372" y="172"/>
                  </a:lnTo>
                  <a:lnTo>
                    <a:pt x="373" y="172"/>
                  </a:lnTo>
                  <a:lnTo>
                    <a:pt x="373" y="173"/>
                  </a:lnTo>
                  <a:lnTo>
                    <a:pt x="374" y="173"/>
                  </a:lnTo>
                  <a:lnTo>
                    <a:pt x="374" y="173"/>
                  </a:lnTo>
                  <a:lnTo>
                    <a:pt x="374" y="173"/>
                  </a:lnTo>
                  <a:lnTo>
                    <a:pt x="373" y="173"/>
                  </a:lnTo>
                  <a:lnTo>
                    <a:pt x="373" y="173"/>
                  </a:lnTo>
                  <a:lnTo>
                    <a:pt x="374" y="173"/>
                  </a:lnTo>
                  <a:lnTo>
                    <a:pt x="373" y="173"/>
                  </a:lnTo>
                  <a:lnTo>
                    <a:pt x="372" y="173"/>
                  </a:lnTo>
                  <a:lnTo>
                    <a:pt x="372" y="173"/>
                  </a:lnTo>
                  <a:lnTo>
                    <a:pt x="372" y="174"/>
                  </a:lnTo>
                  <a:lnTo>
                    <a:pt x="371" y="174"/>
                  </a:lnTo>
                  <a:lnTo>
                    <a:pt x="371" y="174"/>
                  </a:lnTo>
                  <a:lnTo>
                    <a:pt x="371" y="174"/>
                  </a:lnTo>
                  <a:lnTo>
                    <a:pt x="371" y="174"/>
                  </a:lnTo>
                  <a:lnTo>
                    <a:pt x="370" y="174"/>
                  </a:lnTo>
                  <a:lnTo>
                    <a:pt x="370" y="174"/>
                  </a:lnTo>
                  <a:lnTo>
                    <a:pt x="370" y="175"/>
                  </a:lnTo>
                  <a:lnTo>
                    <a:pt x="370" y="175"/>
                  </a:lnTo>
                  <a:lnTo>
                    <a:pt x="369" y="175"/>
                  </a:lnTo>
                  <a:lnTo>
                    <a:pt x="368" y="175"/>
                  </a:lnTo>
                  <a:lnTo>
                    <a:pt x="368" y="176"/>
                  </a:lnTo>
                  <a:lnTo>
                    <a:pt x="368" y="177"/>
                  </a:lnTo>
                  <a:lnTo>
                    <a:pt x="368" y="177"/>
                  </a:lnTo>
                  <a:lnTo>
                    <a:pt x="368" y="178"/>
                  </a:lnTo>
                  <a:lnTo>
                    <a:pt x="368" y="178"/>
                  </a:lnTo>
                  <a:lnTo>
                    <a:pt x="368" y="178"/>
                  </a:lnTo>
                  <a:lnTo>
                    <a:pt x="367" y="178"/>
                  </a:lnTo>
                  <a:lnTo>
                    <a:pt x="367" y="178"/>
                  </a:lnTo>
                  <a:lnTo>
                    <a:pt x="367" y="179"/>
                  </a:lnTo>
                  <a:lnTo>
                    <a:pt x="367" y="179"/>
                  </a:lnTo>
                  <a:lnTo>
                    <a:pt x="367" y="179"/>
                  </a:lnTo>
                  <a:lnTo>
                    <a:pt x="368" y="179"/>
                  </a:lnTo>
                  <a:lnTo>
                    <a:pt x="368" y="180"/>
                  </a:lnTo>
                  <a:lnTo>
                    <a:pt x="368" y="180"/>
                  </a:lnTo>
                  <a:lnTo>
                    <a:pt x="368" y="180"/>
                  </a:lnTo>
                  <a:lnTo>
                    <a:pt x="368" y="181"/>
                  </a:lnTo>
                  <a:lnTo>
                    <a:pt x="368" y="181"/>
                  </a:lnTo>
                  <a:lnTo>
                    <a:pt x="368" y="181"/>
                  </a:lnTo>
                  <a:lnTo>
                    <a:pt x="368" y="181"/>
                  </a:lnTo>
                  <a:lnTo>
                    <a:pt x="368" y="181"/>
                  </a:lnTo>
                  <a:lnTo>
                    <a:pt x="368" y="182"/>
                  </a:lnTo>
                  <a:lnTo>
                    <a:pt x="368" y="181"/>
                  </a:lnTo>
                  <a:lnTo>
                    <a:pt x="369" y="181"/>
                  </a:lnTo>
                  <a:lnTo>
                    <a:pt x="369" y="182"/>
                  </a:lnTo>
                  <a:lnTo>
                    <a:pt x="370" y="182"/>
                  </a:lnTo>
                  <a:lnTo>
                    <a:pt x="370" y="182"/>
                  </a:lnTo>
                  <a:lnTo>
                    <a:pt x="370" y="182"/>
                  </a:lnTo>
                  <a:lnTo>
                    <a:pt x="371" y="182"/>
                  </a:lnTo>
                  <a:lnTo>
                    <a:pt x="371" y="182"/>
                  </a:lnTo>
                  <a:lnTo>
                    <a:pt x="371" y="183"/>
                  </a:lnTo>
                  <a:lnTo>
                    <a:pt x="372" y="183"/>
                  </a:lnTo>
                  <a:lnTo>
                    <a:pt x="372" y="183"/>
                  </a:lnTo>
                  <a:lnTo>
                    <a:pt x="372" y="184"/>
                  </a:lnTo>
                  <a:lnTo>
                    <a:pt x="372" y="184"/>
                  </a:lnTo>
                  <a:lnTo>
                    <a:pt x="371" y="184"/>
                  </a:lnTo>
                  <a:lnTo>
                    <a:pt x="371" y="184"/>
                  </a:lnTo>
                  <a:lnTo>
                    <a:pt x="372" y="184"/>
                  </a:lnTo>
                  <a:lnTo>
                    <a:pt x="372" y="185"/>
                  </a:lnTo>
                  <a:lnTo>
                    <a:pt x="372" y="184"/>
                  </a:lnTo>
                  <a:lnTo>
                    <a:pt x="372" y="185"/>
                  </a:lnTo>
                  <a:lnTo>
                    <a:pt x="372" y="185"/>
                  </a:lnTo>
                  <a:lnTo>
                    <a:pt x="372" y="185"/>
                  </a:lnTo>
                  <a:lnTo>
                    <a:pt x="372" y="186"/>
                  </a:lnTo>
                  <a:lnTo>
                    <a:pt x="373" y="186"/>
                  </a:lnTo>
                  <a:lnTo>
                    <a:pt x="374" y="186"/>
                  </a:lnTo>
                  <a:lnTo>
                    <a:pt x="374" y="186"/>
                  </a:lnTo>
                  <a:lnTo>
                    <a:pt x="374" y="186"/>
                  </a:lnTo>
                  <a:lnTo>
                    <a:pt x="373" y="186"/>
                  </a:lnTo>
                  <a:lnTo>
                    <a:pt x="372" y="185"/>
                  </a:lnTo>
                  <a:lnTo>
                    <a:pt x="372" y="185"/>
                  </a:lnTo>
                  <a:lnTo>
                    <a:pt x="372" y="185"/>
                  </a:lnTo>
                  <a:lnTo>
                    <a:pt x="372" y="184"/>
                  </a:lnTo>
                  <a:lnTo>
                    <a:pt x="371" y="184"/>
                  </a:lnTo>
                  <a:lnTo>
                    <a:pt x="371" y="184"/>
                  </a:lnTo>
                  <a:lnTo>
                    <a:pt x="372" y="184"/>
                  </a:lnTo>
                  <a:lnTo>
                    <a:pt x="372" y="184"/>
                  </a:lnTo>
                  <a:lnTo>
                    <a:pt x="372" y="183"/>
                  </a:lnTo>
                  <a:lnTo>
                    <a:pt x="372" y="183"/>
                  </a:lnTo>
                  <a:lnTo>
                    <a:pt x="371" y="183"/>
                  </a:lnTo>
                  <a:lnTo>
                    <a:pt x="371" y="182"/>
                  </a:lnTo>
                  <a:lnTo>
                    <a:pt x="371" y="182"/>
                  </a:lnTo>
                  <a:lnTo>
                    <a:pt x="370" y="182"/>
                  </a:lnTo>
                  <a:lnTo>
                    <a:pt x="370" y="182"/>
                  </a:lnTo>
                  <a:lnTo>
                    <a:pt x="369" y="182"/>
                  </a:lnTo>
                  <a:lnTo>
                    <a:pt x="369" y="181"/>
                  </a:lnTo>
                  <a:lnTo>
                    <a:pt x="368" y="181"/>
                  </a:lnTo>
                  <a:lnTo>
                    <a:pt x="368" y="181"/>
                  </a:lnTo>
                  <a:lnTo>
                    <a:pt x="368" y="181"/>
                  </a:lnTo>
                  <a:lnTo>
                    <a:pt x="368" y="181"/>
                  </a:lnTo>
                  <a:lnTo>
                    <a:pt x="368" y="181"/>
                  </a:lnTo>
                  <a:lnTo>
                    <a:pt x="368" y="181"/>
                  </a:lnTo>
                  <a:lnTo>
                    <a:pt x="368" y="180"/>
                  </a:lnTo>
                  <a:lnTo>
                    <a:pt x="368" y="180"/>
                  </a:lnTo>
                  <a:lnTo>
                    <a:pt x="369" y="180"/>
                  </a:lnTo>
                  <a:lnTo>
                    <a:pt x="368" y="180"/>
                  </a:lnTo>
                  <a:lnTo>
                    <a:pt x="368" y="180"/>
                  </a:lnTo>
                  <a:lnTo>
                    <a:pt x="368" y="179"/>
                  </a:lnTo>
                  <a:lnTo>
                    <a:pt x="367" y="179"/>
                  </a:lnTo>
                  <a:lnTo>
                    <a:pt x="367" y="179"/>
                  </a:lnTo>
                  <a:lnTo>
                    <a:pt x="367" y="179"/>
                  </a:lnTo>
                  <a:lnTo>
                    <a:pt x="367" y="179"/>
                  </a:lnTo>
                  <a:lnTo>
                    <a:pt x="367" y="178"/>
                  </a:lnTo>
                  <a:lnTo>
                    <a:pt x="367" y="178"/>
                  </a:lnTo>
                  <a:lnTo>
                    <a:pt x="368" y="178"/>
                  </a:lnTo>
                  <a:lnTo>
                    <a:pt x="368" y="178"/>
                  </a:lnTo>
                  <a:lnTo>
                    <a:pt x="368" y="178"/>
                  </a:lnTo>
                  <a:lnTo>
                    <a:pt x="368" y="178"/>
                  </a:lnTo>
                  <a:lnTo>
                    <a:pt x="368" y="178"/>
                  </a:lnTo>
                  <a:lnTo>
                    <a:pt x="368" y="177"/>
                  </a:lnTo>
                  <a:lnTo>
                    <a:pt x="368" y="177"/>
                  </a:lnTo>
                  <a:lnTo>
                    <a:pt x="368" y="177"/>
                  </a:lnTo>
                  <a:lnTo>
                    <a:pt x="368" y="176"/>
                  </a:lnTo>
                  <a:lnTo>
                    <a:pt x="369" y="176"/>
                  </a:lnTo>
                  <a:lnTo>
                    <a:pt x="368" y="176"/>
                  </a:lnTo>
                  <a:lnTo>
                    <a:pt x="368" y="175"/>
                  </a:lnTo>
                  <a:lnTo>
                    <a:pt x="369" y="175"/>
                  </a:lnTo>
                  <a:lnTo>
                    <a:pt x="370" y="175"/>
                  </a:lnTo>
                  <a:lnTo>
                    <a:pt x="370" y="175"/>
                  </a:lnTo>
                  <a:lnTo>
                    <a:pt x="370" y="174"/>
                  </a:lnTo>
                  <a:lnTo>
                    <a:pt x="370" y="174"/>
                  </a:lnTo>
                  <a:lnTo>
                    <a:pt x="371" y="174"/>
                  </a:lnTo>
                  <a:lnTo>
                    <a:pt x="371" y="174"/>
                  </a:lnTo>
                  <a:lnTo>
                    <a:pt x="371" y="174"/>
                  </a:lnTo>
                  <a:lnTo>
                    <a:pt x="371" y="174"/>
                  </a:lnTo>
                  <a:lnTo>
                    <a:pt x="372" y="174"/>
                  </a:lnTo>
                  <a:lnTo>
                    <a:pt x="372" y="173"/>
                  </a:lnTo>
                  <a:lnTo>
                    <a:pt x="372" y="173"/>
                  </a:lnTo>
                  <a:lnTo>
                    <a:pt x="373" y="173"/>
                  </a:lnTo>
                  <a:lnTo>
                    <a:pt x="374" y="173"/>
                  </a:lnTo>
                  <a:lnTo>
                    <a:pt x="373" y="173"/>
                  </a:lnTo>
                  <a:lnTo>
                    <a:pt x="373" y="173"/>
                  </a:lnTo>
                  <a:lnTo>
                    <a:pt x="374" y="173"/>
                  </a:lnTo>
                  <a:lnTo>
                    <a:pt x="374" y="173"/>
                  </a:lnTo>
                  <a:lnTo>
                    <a:pt x="374" y="173"/>
                  </a:lnTo>
                  <a:lnTo>
                    <a:pt x="373" y="173"/>
                  </a:lnTo>
                  <a:lnTo>
                    <a:pt x="373" y="172"/>
                  </a:lnTo>
                  <a:lnTo>
                    <a:pt x="372" y="172"/>
                  </a:lnTo>
                  <a:lnTo>
                    <a:pt x="372" y="171"/>
                  </a:lnTo>
                  <a:lnTo>
                    <a:pt x="372" y="171"/>
                  </a:lnTo>
                  <a:lnTo>
                    <a:pt x="372" y="171"/>
                  </a:lnTo>
                  <a:lnTo>
                    <a:pt x="372" y="170"/>
                  </a:lnTo>
                  <a:lnTo>
                    <a:pt x="371" y="170"/>
                  </a:lnTo>
                  <a:lnTo>
                    <a:pt x="371" y="171"/>
                  </a:lnTo>
                  <a:lnTo>
                    <a:pt x="371" y="170"/>
                  </a:lnTo>
                  <a:lnTo>
                    <a:pt x="370" y="170"/>
                  </a:lnTo>
                  <a:lnTo>
                    <a:pt x="371" y="170"/>
                  </a:lnTo>
                  <a:lnTo>
                    <a:pt x="371" y="170"/>
                  </a:lnTo>
                  <a:lnTo>
                    <a:pt x="372" y="170"/>
                  </a:lnTo>
                  <a:lnTo>
                    <a:pt x="371" y="169"/>
                  </a:lnTo>
                  <a:lnTo>
                    <a:pt x="371" y="170"/>
                  </a:lnTo>
                  <a:lnTo>
                    <a:pt x="371" y="169"/>
                  </a:lnTo>
                  <a:lnTo>
                    <a:pt x="371" y="168"/>
                  </a:lnTo>
                  <a:lnTo>
                    <a:pt x="370" y="168"/>
                  </a:lnTo>
                  <a:lnTo>
                    <a:pt x="371" y="168"/>
                  </a:lnTo>
                  <a:lnTo>
                    <a:pt x="371" y="168"/>
                  </a:lnTo>
                  <a:lnTo>
                    <a:pt x="371" y="168"/>
                  </a:lnTo>
                  <a:lnTo>
                    <a:pt x="371" y="168"/>
                  </a:lnTo>
                  <a:lnTo>
                    <a:pt x="371" y="168"/>
                  </a:lnTo>
                  <a:lnTo>
                    <a:pt x="372" y="167"/>
                  </a:lnTo>
                  <a:lnTo>
                    <a:pt x="371" y="168"/>
                  </a:lnTo>
                  <a:lnTo>
                    <a:pt x="372" y="167"/>
                  </a:lnTo>
                  <a:lnTo>
                    <a:pt x="371" y="167"/>
                  </a:lnTo>
                  <a:lnTo>
                    <a:pt x="371" y="167"/>
                  </a:lnTo>
                  <a:lnTo>
                    <a:pt x="372" y="167"/>
                  </a:lnTo>
                  <a:lnTo>
                    <a:pt x="372" y="167"/>
                  </a:lnTo>
                  <a:lnTo>
                    <a:pt x="372" y="167"/>
                  </a:lnTo>
                  <a:lnTo>
                    <a:pt x="372" y="168"/>
                  </a:lnTo>
                  <a:lnTo>
                    <a:pt x="373" y="168"/>
                  </a:lnTo>
                  <a:lnTo>
                    <a:pt x="374" y="167"/>
                  </a:lnTo>
                  <a:lnTo>
                    <a:pt x="374" y="167"/>
                  </a:lnTo>
                  <a:lnTo>
                    <a:pt x="375" y="167"/>
                  </a:lnTo>
                  <a:lnTo>
                    <a:pt x="375" y="168"/>
                  </a:lnTo>
                  <a:lnTo>
                    <a:pt x="375" y="167"/>
                  </a:lnTo>
                  <a:lnTo>
                    <a:pt x="374" y="167"/>
                  </a:lnTo>
                  <a:lnTo>
                    <a:pt x="374" y="167"/>
                  </a:lnTo>
                  <a:lnTo>
                    <a:pt x="373" y="168"/>
                  </a:lnTo>
                  <a:lnTo>
                    <a:pt x="372" y="168"/>
                  </a:lnTo>
                  <a:lnTo>
                    <a:pt x="372" y="167"/>
                  </a:lnTo>
                  <a:lnTo>
                    <a:pt x="372" y="167"/>
                  </a:lnTo>
                  <a:lnTo>
                    <a:pt x="371" y="167"/>
                  </a:lnTo>
                  <a:lnTo>
                    <a:pt x="372" y="167"/>
                  </a:lnTo>
                  <a:lnTo>
                    <a:pt x="371" y="167"/>
                  </a:lnTo>
                  <a:lnTo>
                    <a:pt x="371" y="167"/>
                  </a:lnTo>
                  <a:lnTo>
                    <a:pt x="370" y="167"/>
                  </a:lnTo>
                  <a:lnTo>
                    <a:pt x="370" y="167"/>
                  </a:lnTo>
                  <a:lnTo>
                    <a:pt x="369" y="166"/>
                  </a:lnTo>
                  <a:lnTo>
                    <a:pt x="368" y="166"/>
                  </a:lnTo>
                  <a:lnTo>
                    <a:pt x="368" y="166"/>
                  </a:lnTo>
                  <a:lnTo>
                    <a:pt x="368" y="166"/>
                  </a:lnTo>
                  <a:lnTo>
                    <a:pt x="369" y="166"/>
                  </a:lnTo>
                  <a:lnTo>
                    <a:pt x="369" y="165"/>
                  </a:lnTo>
                  <a:lnTo>
                    <a:pt x="368" y="165"/>
                  </a:lnTo>
                  <a:lnTo>
                    <a:pt x="368" y="164"/>
                  </a:lnTo>
                  <a:lnTo>
                    <a:pt x="368" y="164"/>
                  </a:lnTo>
                  <a:lnTo>
                    <a:pt x="368" y="164"/>
                  </a:lnTo>
                  <a:lnTo>
                    <a:pt x="367" y="163"/>
                  </a:lnTo>
                  <a:lnTo>
                    <a:pt x="367" y="163"/>
                  </a:lnTo>
                  <a:lnTo>
                    <a:pt x="367" y="163"/>
                  </a:lnTo>
                  <a:lnTo>
                    <a:pt x="366" y="163"/>
                  </a:lnTo>
                  <a:lnTo>
                    <a:pt x="366" y="162"/>
                  </a:lnTo>
                  <a:lnTo>
                    <a:pt x="366" y="162"/>
                  </a:lnTo>
                  <a:lnTo>
                    <a:pt x="366" y="162"/>
                  </a:lnTo>
                  <a:lnTo>
                    <a:pt x="365" y="162"/>
                  </a:lnTo>
                  <a:lnTo>
                    <a:pt x="364" y="162"/>
                  </a:lnTo>
                  <a:lnTo>
                    <a:pt x="364" y="162"/>
                  </a:lnTo>
                  <a:lnTo>
                    <a:pt x="364" y="161"/>
                  </a:lnTo>
                  <a:lnTo>
                    <a:pt x="363" y="161"/>
                  </a:lnTo>
                  <a:lnTo>
                    <a:pt x="363" y="161"/>
                  </a:lnTo>
                  <a:lnTo>
                    <a:pt x="363" y="160"/>
                  </a:lnTo>
                  <a:lnTo>
                    <a:pt x="363" y="160"/>
                  </a:lnTo>
                  <a:lnTo>
                    <a:pt x="364" y="160"/>
                  </a:lnTo>
                  <a:lnTo>
                    <a:pt x="364" y="160"/>
                  </a:lnTo>
                  <a:lnTo>
                    <a:pt x="365" y="160"/>
                  </a:lnTo>
                  <a:lnTo>
                    <a:pt x="366" y="159"/>
                  </a:lnTo>
                  <a:lnTo>
                    <a:pt x="365" y="159"/>
                  </a:lnTo>
                  <a:lnTo>
                    <a:pt x="365" y="159"/>
                  </a:lnTo>
                  <a:lnTo>
                    <a:pt x="366" y="159"/>
                  </a:lnTo>
                  <a:lnTo>
                    <a:pt x="366" y="158"/>
                  </a:lnTo>
                  <a:lnTo>
                    <a:pt x="367" y="158"/>
                  </a:lnTo>
                  <a:lnTo>
                    <a:pt x="367" y="158"/>
                  </a:lnTo>
                  <a:lnTo>
                    <a:pt x="368" y="157"/>
                  </a:lnTo>
                  <a:lnTo>
                    <a:pt x="368" y="157"/>
                  </a:lnTo>
                  <a:lnTo>
                    <a:pt x="368" y="157"/>
                  </a:lnTo>
                  <a:lnTo>
                    <a:pt x="369" y="156"/>
                  </a:lnTo>
                  <a:lnTo>
                    <a:pt x="369" y="157"/>
                  </a:lnTo>
                  <a:lnTo>
                    <a:pt x="369" y="156"/>
                  </a:lnTo>
                  <a:lnTo>
                    <a:pt x="368" y="156"/>
                  </a:lnTo>
                  <a:lnTo>
                    <a:pt x="368" y="156"/>
                  </a:lnTo>
                  <a:lnTo>
                    <a:pt x="368" y="156"/>
                  </a:lnTo>
                  <a:lnTo>
                    <a:pt x="368" y="156"/>
                  </a:lnTo>
                  <a:lnTo>
                    <a:pt x="369" y="156"/>
                  </a:lnTo>
                  <a:lnTo>
                    <a:pt x="370" y="156"/>
                  </a:lnTo>
                  <a:lnTo>
                    <a:pt x="370" y="155"/>
                  </a:lnTo>
                  <a:lnTo>
                    <a:pt x="370" y="155"/>
                  </a:lnTo>
                  <a:lnTo>
                    <a:pt x="370" y="154"/>
                  </a:lnTo>
                  <a:lnTo>
                    <a:pt x="370" y="154"/>
                  </a:lnTo>
                  <a:lnTo>
                    <a:pt x="369" y="154"/>
                  </a:lnTo>
                  <a:lnTo>
                    <a:pt x="368" y="154"/>
                  </a:lnTo>
                  <a:lnTo>
                    <a:pt x="368" y="154"/>
                  </a:lnTo>
                  <a:lnTo>
                    <a:pt x="368" y="153"/>
                  </a:lnTo>
                  <a:lnTo>
                    <a:pt x="367" y="153"/>
                  </a:lnTo>
                  <a:lnTo>
                    <a:pt x="367" y="153"/>
                  </a:lnTo>
                  <a:lnTo>
                    <a:pt x="367" y="153"/>
                  </a:lnTo>
                  <a:lnTo>
                    <a:pt x="366" y="153"/>
                  </a:lnTo>
                  <a:lnTo>
                    <a:pt x="366" y="153"/>
                  </a:lnTo>
                  <a:lnTo>
                    <a:pt x="366" y="152"/>
                  </a:lnTo>
                  <a:lnTo>
                    <a:pt x="365" y="152"/>
                  </a:lnTo>
                  <a:lnTo>
                    <a:pt x="364" y="152"/>
                  </a:lnTo>
                  <a:lnTo>
                    <a:pt x="364" y="152"/>
                  </a:lnTo>
                  <a:lnTo>
                    <a:pt x="364" y="151"/>
                  </a:lnTo>
                  <a:lnTo>
                    <a:pt x="365" y="151"/>
                  </a:lnTo>
                  <a:lnTo>
                    <a:pt x="365" y="151"/>
                  </a:lnTo>
                  <a:lnTo>
                    <a:pt x="364" y="151"/>
                  </a:lnTo>
                  <a:lnTo>
                    <a:pt x="364" y="150"/>
                  </a:lnTo>
                  <a:lnTo>
                    <a:pt x="364" y="150"/>
                  </a:lnTo>
                  <a:lnTo>
                    <a:pt x="364" y="150"/>
                  </a:lnTo>
                  <a:lnTo>
                    <a:pt x="364" y="150"/>
                  </a:lnTo>
                  <a:lnTo>
                    <a:pt x="363" y="150"/>
                  </a:lnTo>
                  <a:lnTo>
                    <a:pt x="363" y="150"/>
                  </a:lnTo>
                  <a:lnTo>
                    <a:pt x="362" y="150"/>
                  </a:lnTo>
                  <a:lnTo>
                    <a:pt x="362" y="149"/>
                  </a:lnTo>
                  <a:lnTo>
                    <a:pt x="362" y="149"/>
                  </a:lnTo>
                  <a:lnTo>
                    <a:pt x="362" y="149"/>
                  </a:lnTo>
                  <a:lnTo>
                    <a:pt x="362" y="149"/>
                  </a:lnTo>
                  <a:lnTo>
                    <a:pt x="361" y="148"/>
                  </a:lnTo>
                  <a:lnTo>
                    <a:pt x="361" y="148"/>
                  </a:lnTo>
                  <a:lnTo>
                    <a:pt x="362" y="148"/>
                  </a:lnTo>
                  <a:lnTo>
                    <a:pt x="362" y="147"/>
                  </a:lnTo>
                  <a:lnTo>
                    <a:pt x="362" y="147"/>
                  </a:lnTo>
                  <a:lnTo>
                    <a:pt x="363" y="147"/>
                  </a:lnTo>
                  <a:lnTo>
                    <a:pt x="363" y="147"/>
                  </a:lnTo>
                  <a:lnTo>
                    <a:pt x="363" y="147"/>
                  </a:lnTo>
                  <a:lnTo>
                    <a:pt x="363" y="147"/>
                  </a:lnTo>
                  <a:lnTo>
                    <a:pt x="364" y="147"/>
                  </a:lnTo>
                  <a:lnTo>
                    <a:pt x="364" y="147"/>
                  </a:lnTo>
                  <a:lnTo>
                    <a:pt x="364" y="146"/>
                  </a:lnTo>
                  <a:lnTo>
                    <a:pt x="365" y="146"/>
                  </a:lnTo>
                  <a:lnTo>
                    <a:pt x="365" y="146"/>
                  </a:lnTo>
                  <a:lnTo>
                    <a:pt x="366" y="146"/>
                  </a:lnTo>
                  <a:lnTo>
                    <a:pt x="366" y="145"/>
                  </a:lnTo>
                  <a:lnTo>
                    <a:pt x="366" y="145"/>
                  </a:lnTo>
                  <a:lnTo>
                    <a:pt x="366" y="145"/>
                  </a:lnTo>
                  <a:lnTo>
                    <a:pt x="367" y="144"/>
                  </a:lnTo>
                  <a:lnTo>
                    <a:pt x="367" y="144"/>
                  </a:lnTo>
                  <a:lnTo>
                    <a:pt x="367" y="145"/>
                  </a:lnTo>
                  <a:lnTo>
                    <a:pt x="367" y="144"/>
                  </a:lnTo>
                  <a:lnTo>
                    <a:pt x="367" y="144"/>
                  </a:lnTo>
                  <a:lnTo>
                    <a:pt x="367" y="144"/>
                  </a:lnTo>
                  <a:lnTo>
                    <a:pt x="368" y="144"/>
                  </a:lnTo>
                  <a:lnTo>
                    <a:pt x="367" y="144"/>
                  </a:lnTo>
                  <a:lnTo>
                    <a:pt x="368" y="144"/>
                  </a:lnTo>
                  <a:lnTo>
                    <a:pt x="368" y="144"/>
                  </a:lnTo>
                  <a:lnTo>
                    <a:pt x="369" y="143"/>
                  </a:lnTo>
                  <a:lnTo>
                    <a:pt x="370" y="143"/>
                  </a:lnTo>
                  <a:lnTo>
                    <a:pt x="369" y="143"/>
                  </a:lnTo>
                  <a:lnTo>
                    <a:pt x="369" y="142"/>
                  </a:lnTo>
                  <a:lnTo>
                    <a:pt x="370" y="142"/>
                  </a:lnTo>
                  <a:lnTo>
                    <a:pt x="370" y="143"/>
                  </a:lnTo>
                  <a:lnTo>
                    <a:pt x="370" y="142"/>
                  </a:lnTo>
                  <a:lnTo>
                    <a:pt x="370" y="142"/>
                  </a:lnTo>
                  <a:lnTo>
                    <a:pt x="369" y="142"/>
                  </a:lnTo>
                  <a:lnTo>
                    <a:pt x="370" y="142"/>
                  </a:lnTo>
                  <a:lnTo>
                    <a:pt x="370" y="141"/>
                  </a:lnTo>
                  <a:lnTo>
                    <a:pt x="370" y="141"/>
                  </a:lnTo>
                  <a:lnTo>
                    <a:pt x="371" y="141"/>
                  </a:lnTo>
                  <a:lnTo>
                    <a:pt x="371" y="141"/>
                  </a:lnTo>
                  <a:lnTo>
                    <a:pt x="371" y="141"/>
                  </a:lnTo>
                  <a:lnTo>
                    <a:pt x="371" y="140"/>
                  </a:lnTo>
                  <a:lnTo>
                    <a:pt x="372" y="140"/>
                  </a:lnTo>
                  <a:lnTo>
                    <a:pt x="372" y="141"/>
                  </a:lnTo>
                  <a:lnTo>
                    <a:pt x="372" y="141"/>
                  </a:lnTo>
                  <a:lnTo>
                    <a:pt x="372" y="141"/>
                  </a:lnTo>
                  <a:lnTo>
                    <a:pt x="372" y="141"/>
                  </a:lnTo>
                  <a:lnTo>
                    <a:pt x="372" y="141"/>
                  </a:lnTo>
                  <a:lnTo>
                    <a:pt x="372" y="141"/>
                  </a:lnTo>
                  <a:lnTo>
                    <a:pt x="373" y="141"/>
                  </a:lnTo>
                  <a:lnTo>
                    <a:pt x="374" y="141"/>
                  </a:lnTo>
                  <a:lnTo>
                    <a:pt x="374" y="141"/>
                  </a:lnTo>
                  <a:lnTo>
                    <a:pt x="375" y="141"/>
                  </a:lnTo>
                  <a:lnTo>
                    <a:pt x="375" y="141"/>
                  </a:lnTo>
                  <a:lnTo>
                    <a:pt x="375" y="141"/>
                  </a:lnTo>
                  <a:lnTo>
                    <a:pt x="376" y="141"/>
                  </a:lnTo>
                  <a:lnTo>
                    <a:pt x="376" y="142"/>
                  </a:lnTo>
                  <a:lnTo>
                    <a:pt x="377" y="142"/>
                  </a:lnTo>
                  <a:lnTo>
                    <a:pt x="377" y="142"/>
                  </a:lnTo>
                  <a:lnTo>
                    <a:pt x="378" y="142"/>
                  </a:lnTo>
                  <a:lnTo>
                    <a:pt x="378" y="142"/>
                  </a:lnTo>
                  <a:lnTo>
                    <a:pt x="378" y="142"/>
                  </a:lnTo>
                  <a:lnTo>
                    <a:pt x="378" y="142"/>
                  </a:lnTo>
                  <a:lnTo>
                    <a:pt x="379" y="142"/>
                  </a:lnTo>
                  <a:lnTo>
                    <a:pt x="379" y="142"/>
                  </a:lnTo>
                  <a:lnTo>
                    <a:pt x="379" y="142"/>
                  </a:lnTo>
                  <a:lnTo>
                    <a:pt x="378" y="142"/>
                  </a:lnTo>
                  <a:lnTo>
                    <a:pt x="378" y="142"/>
                  </a:lnTo>
                  <a:lnTo>
                    <a:pt x="378" y="142"/>
                  </a:lnTo>
                  <a:lnTo>
                    <a:pt x="378" y="142"/>
                  </a:lnTo>
                  <a:lnTo>
                    <a:pt x="377" y="142"/>
                  </a:lnTo>
                  <a:lnTo>
                    <a:pt x="377" y="142"/>
                  </a:lnTo>
                  <a:lnTo>
                    <a:pt x="376" y="142"/>
                  </a:lnTo>
                  <a:lnTo>
                    <a:pt x="376" y="141"/>
                  </a:lnTo>
                  <a:lnTo>
                    <a:pt x="375" y="141"/>
                  </a:lnTo>
                  <a:lnTo>
                    <a:pt x="375" y="141"/>
                  </a:lnTo>
                  <a:lnTo>
                    <a:pt x="375" y="141"/>
                  </a:lnTo>
                  <a:lnTo>
                    <a:pt x="375" y="141"/>
                  </a:lnTo>
                  <a:lnTo>
                    <a:pt x="376" y="141"/>
                  </a:lnTo>
                  <a:lnTo>
                    <a:pt x="376" y="140"/>
                  </a:lnTo>
                  <a:lnTo>
                    <a:pt x="377" y="140"/>
                  </a:lnTo>
                  <a:lnTo>
                    <a:pt x="377" y="140"/>
                  </a:lnTo>
                  <a:lnTo>
                    <a:pt x="378" y="140"/>
                  </a:lnTo>
                  <a:lnTo>
                    <a:pt x="378" y="140"/>
                  </a:lnTo>
                  <a:lnTo>
                    <a:pt x="378" y="139"/>
                  </a:lnTo>
                  <a:lnTo>
                    <a:pt x="379" y="140"/>
                  </a:lnTo>
                  <a:lnTo>
                    <a:pt x="378" y="140"/>
                  </a:lnTo>
                  <a:lnTo>
                    <a:pt x="379" y="140"/>
                  </a:lnTo>
                  <a:lnTo>
                    <a:pt x="379" y="140"/>
                  </a:lnTo>
                  <a:lnTo>
                    <a:pt x="380" y="139"/>
                  </a:lnTo>
                  <a:lnTo>
                    <a:pt x="380" y="140"/>
                  </a:lnTo>
                  <a:lnTo>
                    <a:pt x="381" y="140"/>
                  </a:lnTo>
                  <a:lnTo>
                    <a:pt x="380" y="140"/>
                  </a:lnTo>
                  <a:lnTo>
                    <a:pt x="381" y="140"/>
                  </a:lnTo>
                  <a:lnTo>
                    <a:pt x="381" y="139"/>
                  </a:lnTo>
                  <a:lnTo>
                    <a:pt x="381" y="140"/>
                  </a:lnTo>
                  <a:lnTo>
                    <a:pt x="381" y="139"/>
                  </a:lnTo>
                  <a:lnTo>
                    <a:pt x="381" y="139"/>
                  </a:lnTo>
                  <a:lnTo>
                    <a:pt x="382" y="139"/>
                  </a:lnTo>
                  <a:lnTo>
                    <a:pt x="382" y="139"/>
                  </a:lnTo>
                  <a:lnTo>
                    <a:pt x="382" y="138"/>
                  </a:lnTo>
                  <a:lnTo>
                    <a:pt x="382" y="138"/>
                  </a:lnTo>
                  <a:lnTo>
                    <a:pt x="382" y="138"/>
                  </a:lnTo>
                  <a:lnTo>
                    <a:pt x="382" y="137"/>
                  </a:lnTo>
                  <a:lnTo>
                    <a:pt x="383" y="137"/>
                  </a:lnTo>
                  <a:lnTo>
                    <a:pt x="383" y="137"/>
                  </a:lnTo>
                  <a:lnTo>
                    <a:pt x="384" y="137"/>
                  </a:lnTo>
                  <a:lnTo>
                    <a:pt x="385" y="137"/>
                  </a:lnTo>
                  <a:lnTo>
                    <a:pt x="385" y="136"/>
                  </a:lnTo>
                  <a:lnTo>
                    <a:pt x="385" y="136"/>
                  </a:lnTo>
                  <a:lnTo>
                    <a:pt x="385" y="136"/>
                  </a:lnTo>
                  <a:lnTo>
                    <a:pt x="385" y="136"/>
                  </a:lnTo>
                  <a:lnTo>
                    <a:pt x="385" y="137"/>
                  </a:lnTo>
                  <a:lnTo>
                    <a:pt x="386" y="137"/>
                  </a:lnTo>
                  <a:lnTo>
                    <a:pt x="386" y="136"/>
                  </a:lnTo>
                  <a:lnTo>
                    <a:pt x="385" y="136"/>
                  </a:lnTo>
                  <a:lnTo>
                    <a:pt x="386" y="136"/>
                  </a:lnTo>
                  <a:lnTo>
                    <a:pt x="385" y="136"/>
                  </a:lnTo>
                  <a:lnTo>
                    <a:pt x="386" y="136"/>
                  </a:lnTo>
                  <a:lnTo>
                    <a:pt x="386" y="135"/>
                  </a:lnTo>
                  <a:lnTo>
                    <a:pt x="385" y="135"/>
                  </a:lnTo>
                  <a:lnTo>
                    <a:pt x="386" y="135"/>
                  </a:lnTo>
                  <a:lnTo>
                    <a:pt x="385" y="135"/>
                  </a:lnTo>
                  <a:lnTo>
                    <a:pt x="386" y="135"/>
                  </a:lnTo>
                  <a:lnTo>
                    <a:pt x="386" y="135"/>
                  </a:lnTo>
                  <a:lnTo>
                    <a:pt x="387" y="135"/>
                  </a:lnTo>
                  <a:lnTo>
                    <a:pt x="388" y="135"/>
                  </a:lnTo>
                  <a:lnTo>
                    <a:pt x="388" y="135"/>
                  </a:lnTo>
                  <a:lnTo>
                    <a:pt x="389" y="135"/>
                  </a:lnTo>
                  <a:lnTo>
                    <a:pt x="389" y="135"/>
                  </a:lnTo>
                  <a:lnTo>
                    <a:pt x="390" y="135"/>
                  </a:lnTo>
                  <a:lnTo>
                    <a:pt x="390" y="135"/>
                  </a:lnTo>
                  <a:lnTo>
                    <a:pt x="390" y="134"/>
                  </a:lnTo>
                  <a:lnTo>
                    <a:pt x="391" y="134"/>
                  </a:lnTo>
                  <a:lnTo>
                    <a:pt x="392" y="134"/>
                  </a:lnTo>
                  <a:lnTo>
                    <a:pt x="392" y="134"/>
                  </a:lnTo>
                  <a:lnTo>
                    <a:pt x="393" y="134"/>
                  </a:lnTo>
                  <a:lnTo>
                    <a:pt x="393" y="134"/>
                  </a:lnTo>
                  <a:lnTo>
                    <a:pt x="393" y="134"/>
                  </a:lnTo>
                  <a:lnTo>
                    <a:pt x="393" y="134"/>
                  </a:lnTo>
                  <a:lnTo>
                    <a:pt x="393" y="135"/>
                  </a:lnTo>
                  <a:lnTo>
                    <a:pt x="394" y="135"/>
                  </a:lnTo>
                  <a:lnTo>
                    <a:pt x="394" y="135"/>
                  </a:lnTo>
                  <a:lnTo>
                    <a:pt x="394" y="135"/>
                  </a:lnTo>
                  <a:lnTo>
                    <a:pt x="393" y="135"/>
                  </a:lnTo>
                  <a:lnTo>
                    <a:pt x="393" y="135"/>
                  </a:lnTo>
                  <a:lnTo>
                    <a:pt x="394" y="135"/>
                  </a:lnTo>
                  <a:lnTo>
                    <a:pt x="393" y="135"/>
                  </a:lnTo>
                  <a:lnTo>
                    <a:pt x="393" y="136"/>
                  </a:lnTo>
                  <a:lnTo>
                    <a:pt x="394" y="136"/>
                  </a:lnTo>
                  <a:lnTo>
                    <a:pt x="394" y="136"/>
                  </a:lnTo>
                  <a:lnTo>
                    <a:pt x="394" y="136"/>
                  </a:lnTo>
                  <a:lnTo>
                    <a:pt x="394" y="136"/>
                  </a:lnTo>
                  <a:lnTo>
                    <a:pt x="394" y="136"/>
                  </a:lnTo>
                  <a:lnTo>
                    <a:pt x="394" y="136"/>
                  </a:lnTo>
                  <a:lnTo>
                    <a:pt x="394" y="136"/>
                  </a:lnTo>
                  <a:lnTo>
                    <a:pt x="393" y="136"/>
                  </a:lnTo>
                  <a:lnTo>
                    <a:pt x="393" y="135"/>
                  </a:lnTo>
                  <a:lnTo>
                    <a:pt x="394" y="135"/>
                  </a:lnTo>
                  <a:lnTo>
                    <a:pt x="393" y="135"/>
                  </a:lnTo>
                  <a:lnTo>
                    <a:pt x="393" y="135"/>
                  </a:lnTo>
                  <a:lnTo>
                    <a:pt x="394" y="135"/>
                  </a:lnTo>
                  <a:lnTo>
                    <a:pt x="394" y="135"/>
                  </a:lnTo>
                  <a:lnTo>
                    <a:pt x="393" y="135"/>
                  </a:lnTo>
                  <a:lnTo>
                    <a:pt x="393" y="134"/>
                  </a:lnTo>
                  <a:lnTo>
                    <a:pt x="393" y="134"/>
                  </a:lnTo>
                  <a:lnTo>
                    <a:pt x="393" y="134"/>
                  </a:lnTo>
                  <a:lnTo>
                    <a:pt x="393" y="134"/>
                  </a:lnTo>
                  <a:lnTo>
                    <a:pt x="392" y="134"/>
                  </a:lnTo>
                  <a:lnTo>
                    <a:pt x="392" y="134"/>
                  </a:lnTo>
                  <a:lnTo>
                    <a:pt x="392" y="134"/>
                  </a:lnTo>
                  <a:lnTo>
                    <a:pt x="392" y="134"/>
                  </a:lnTo>
                  <a:lnTo>
                    <a:pt x="392" y="134"/>
                  </a:lnTo>
                  <a:lnTo>
                    <a:pt x="392" y="134"/>
                  </a:lnTo>
                  <a:lnTo>
                    <a:pt x="392" y="133"/>
                  </a:lnTo>
                  <a:lnTo>
                    <a:pt x="392" y="133"/>
                  </a:lnTo>
                  <a:lnTo>
                    <a:pt x="393" y="133"/>
                  </a:lnTo>
                  <a:lnTo>
                    <a:pt x="393" y="133"/>
                  </a:lnTo>
                  <a:lnTo>
                    <a:pt x="394" y="133"/>
                  </a:lnTo>
                  <a:lnTo>
                    <a:pt x="394" y="133"/>
                  </a:lnTo>
                  <a:lnTo>
                    <a:pt x="395" y="133"/>
                  </a:lnTo>
                  <a:lnTo>
                    <a:pt x="395" y="134"/>
                  </a:lnTo>
                  <a:lnTo>
                    <a:pt x="396" y="134"/>
                  </a:lnTo>
                  <a:lnTo>
                    <a:pt x="396" y="134"/>
                  </a:lnTo>
                  <a:lnTo>
                    <a:pt x="397" y="134"/>
                  </a:lnTo>
                  <a:lnTo>
                    <a:pt x="397" y="134"/>
                  </a:lnTo>
                  <a:lnTo>
                    <a:pt x="398" y="134"/>
                  </a:lnTo>
                  <a:lnTo>
                    <a:pt x="398" y="134"/>
                  </a:lnTo>
                  <a:lnTo>
                    <a:pt x="399" y="134"/>
                  </a:lnTo>
                  <a:lnTo>
                    <a:pt x="399" y="134"/>
                  </a:lnTo>
                  <a:lnTo>
                    <a:pt x="400" y="134"/>
                  </a:lnTo>
                  <a:lnTo>
                    <a:pt x="400" y="134"/>
                  </a:lnTo>
                  <a:lnTo>
                    <a:pt x="401" y="134"/>
                  </a:lnTo>
                  <a:lnTo>
                    <a:pt x="401" y="134"/>
                  </a:lnTo>
                  <a:lnTo>
                    <a:pt x="402" y="134"/>
                  </a:lnTo>
                  <a:lnTo>
                    <a:pt x="402" y="134"/>
                  </a:lnTo>
                  <a:lnTo>
                    <a:pt x="402" y="134"/>
                  </a:lnTo>
                  <a:lnTo>
                    <a:pt x="402" y="134"/>
                  </a:lnTo>
                  <a:lnTo>
                    <a:pt x="403" y="134"/>
                  </a:lnTo>
                  <a:lnTo>
                    <a:pt x="403" y="134"/>
                  </a:lnTo>
                  <a:lnTo>
                    <a:pt x="404" y="134"/>
                  </a:lnTo>
                  <a:lnTo>
                    <a:pt x="404" y="134"/>
                  </a:lnTo>
                  <a:lnTo>
                    <a:pt x="405" y="134"/>
                  </a:lnTo>
                  <a:lnTo>
                    <a:pt x="404" y="134"/>
                  </a:lnTo>
                  <a:lnTo>
                    <a:pt x="405" y="134"/>
                  </a:lnTo>
                  <a:lnTo>
                    <a:pt x="405" y="134"/>
                  </a:lnTo>
                  <a:lnTo>
                    <a:pt x="405" y="135"/>
                  </a:lnTo>
                  <a:lnTo>
                    <a:pt x="406" y="135"/>
                  </a:lnTo>
                  <a:lnTo>
                    <a:pt x="406" y="135"/>
                  </a:lnTo>
                  <a:lnTo>
                    <a:pt x="407" y="135"/>
                  </a:lnTo>
                  <a:lnTo>
                    <a:pt x="407" y="135"/>
                  </a:lnTo>
                  <a:lnTo>
                    <a:pt x="408" y="135"/>
                  </a:lnTo>
                  <a:lnTo>
                    <a:pt x="408" y="135"/>
                  </a:lnTo>
                  <a:lnTo>
                    <a:pt x="408" y="136"/>
                  </a:lnTo>
                  <a:lnTo>
                    <a:pt x="409" y="136"/>
                  </a:lnTo>
                  <a:lnTo>
                    <a:pt x="409" y="136"/>
                  </a:lnTo>
                  <a:lnTo>
                    <a:pt x="409" y="137"/>
                  </a:lnTo>
                  <a:lnTo>
                    <a:pt x="410" y="137"/>
                  </a:lnTo>
                  <a:lnTo>
                    <a:pt x="409" y="137"/>
                  </a:lnTo>
                  <a:lnTo>
                    <a:pt x="409" y="136"/>
                  </a:lnTo>
                  <a:lnTo>
                    <a:pt x="408" y="136"/>
                  </a:lnTo>
                  <a:lnTo>
                    <a:pt x="408" y="135"/>
                  </a:lnTo>
                  <a:lnTo>
                    <a:pt x="408" y="135"/>
                  </a:lnTo>
                  <a:lnTo>
                    <a:pt x="407" y="135"/>
                  </a:lnTo>
                  <a:lnTo>
                    <a:pt x="407" y="135"/>
                  </a:lnTo>
                  <a:lnTo>
                    <a:pt x="406" y="135"/>
                  </a:lnTo>
                  <a:lnTo>
                    <a:pt x="406" y="135"/>
                  </a:lnTo>
                  <a:lnTo>
                    <a:pt x="407" y="135"/>
                  </a:lnTo>
                  <a:lnTo>
                    <a:pt x="406" y="135"/>
                  </a:lnTo>
                  <a:lnTo>
                    <a:pt x="405" y="135"/>
                  </a:lnTo>
                  <a:lnTo>
                    <a:pt x="406" y="135"/>
                  </a:lnTo>
                  <a:lnTo>
                    <a:pt x="405" y="134"/>
                  </a:lnTo>
                  <a:lnTo>
                    <a:pt x="405" y="134"/>
                  </a:lnTo>
                  <a:lnTo>
                    <a:pt x="404" y="134"/>
                  </a:lnTo>
                  <a:lnTo>
                    <a:pt x="404" y="134"/>
                  </a:lnTo>
                  <a:lnTo>
                    <a:pt x="404" y="134"/>
                  </a:lnTo>
                  <a:lnTo>
                    <a:pt x="403" y="134"/>
                  </a:lnTo>
                  <a:lnTo>
                    <a:pt x="403" y="134"/>
                  </a:lnTo>
                  <a:lnTo>
                    <a:pt x="402" y="134"/>
                  </a:lnTo>
                  <a:lnTo>
                    <a:pt x="402" y="134"/>
                  </a:lnTo>
                  <a:lnTo>
                    <a:pt x="401" y="134"/>
                  </a:lnTo>
                  <a:lnTo>
                    <a:pt x="401" y="134"/>
                  </a:lnTo>
                  <a:lnTo>
                    <a:pt x="400" y="134"/>
                  </a:lnTo>
                  <a:lnTo>
                    <a:pt x="401" y="134"/>
                  </a:lnTo>
                  <a:lnTo>
                    <a:pt x="400" y="134"/>
                  </a:lnTo>
                  <a:lnTo>
                    <a:pt x="400" y="134"/>
                  </a:lnTo>
                  <a:lnTo>
                    <a:pt x="401" y="134"/>
                  </a:lnTo>
                  <a:lnTo>
                    <a:pt x="401" y="134"/>
                  </a:lnTo>
                  <a:lnTo>
                    <a:pt x="401" y="134"/>
                  </a:lnTo>
                  <a:lnTo>
                    <a:pt x="401" y="134"/>
                  </a:lnTo>
                  <a:lnTo>
                    <a:pt x="401" y="134"/>
                  </a:lnTo>
                  <a:lnTo>
                    <a:pt x="400" y="134"/>
                  </a:lnTo>
                  <a:lnTo>
                    <a:pt x="400" y="134"/>
                  </a:lnTo>
                  <a:lnTo>
                    <a:pt x="400" y="133"/>
                  </a:lnTo>
                  <a:lnTo>
                    <a:pt x="400" y="133"/>
                  </a:lnTo>
                  <a:lnTo>
                    <a:pt x="400" y="134"/>
                  </a:lnTo>
                  <a:lnTo>
                    <a:pt x="400" y="133"/>
                  </a:lnTo>
                  <a:lnTo>
                    <a:pt x="400" y="133"/>
                  </a:lnTo>
                  <a:lnTo>
                    <a:pt x="399" y="134"/>
                  </a:lnTo>
                  <a:lnTo>
                    <a:pt x="398" y="134"/>
                  </a:lnTo>
                  <a:lnTo>
                    <a:pt x="398" y="134"/>
                  </a:lnTo>
                  <a:lnTo>
                    <a:pt x="397" y="133"/>
                  </a:lnTo>
                  <a:lnTo>
                    <a:pt x="398" y="133"/>
                  </a:lnTo>
                  <a:lnTo>
                    <a:pt x="398" y="133"/>
                  </a:lnTo>
                  <a:lnTo>
                    <a:pt x="398" y="133"/>
                  </a:lnTo>
                  <a:lnTo>
                    <a:pt x="397" y="133"/>
                  </a:lnTo>
                  <a:lnTo>
                    <a:pt x="397" y="133"/>
                  </a:lnTo>
                  <a:lnTo>
                    <a:pt x="396" y="133"/>
                  </a:lnTo>
                  <a:lnTo>
                    <a:pt x="396" y="133"/>
                  </a:lnTo>
                  <a:lnTo>
                    <a:pt x="396" y="133"/>
                  </a:lnTo>
                  <a:lnTo>
                    <a:pt x="395" y="133"/>
                  </a:lnTo>
                  <a:lnTo>
                    <a:pt x="394" y="133"/>
                  </a:lnTo>
                  <a:lnTo>
                    <a:pt x="394" y="133"/>
                  </a:lnTo>
                  <a:lnTo>
                    <a:pt x="394" y="132"/>
                  </a:lnTo>
                  <a:lnTo>
                    <a:pt x="394" y="131"/>
                  </a:lnTo>
                  <a:lnTo>
                    <a:pt x="394" y="131"/>
                  </a:lnTo>
                  <a:lnTo>
                    <a:pt x="394" y="130"/>
                  </a:lnTo>
                  <a:lnTo>
                    <a:pt x="394" y="130"/>
                  </a:lnTo>
                  <a:lnTo>
                    <a:pt x="394" y="130"/>
                  </a:lnTo>
                  <a:lnTo>
                    <a:pt x="394" y="129"/>
                  </a:lnTo>
                  <a:lnTo>
                    <a:pt x="395" y="129"/>
                  </a:lnTo>
                  <a:lnTo>
                    <a:pt x="396" y="129"/>
                  </a:lnTo>
                  <a:lnTo>
                    <a:pt x="396" y="129"/>
                  </a:lnTo>
                  <a:lnTo>
                    <a:pt x="397" y="129"/>
                  </a:lnTo>
                  <a:lnTo>
                    <a:pt x="397" y="130"/>
                  </a:lnTo>
                  <a:lnTo>
                    <a:pt x="398" y="130"/>
                  </a:lnTo>
                  <a:lnTo>
                    <a:pt x="398" y="130"/>
                  </a:lnTo>
                  <a:lnTo>
                    <a:pt x="399" y="130"/>
                  </a:lnTo>
                  <a:lnTo>
                    <a:pt x="400" y="130"/>
                  </a:lnTo>
                  <a:lnTo>
                    <a:pt x="400" y="129"/>
                  </a:lnTo>
                  <a:lnTo>
                    <a:pt x="401" y="129"/>
                  </a:lnTo>
                  <a:lnTo>
                    <a:pt x="401" y="129"/>
                  </a:lnTo>
                  <a:lnTo>
                    <a:pt x="402" y="129"/>
                  </a:lnTo>
                  <a:lnTo>
                    <a:pt x="402" y="130"/>
                  </a:lnTo>
                  <a:lnTo>
                    <a:pt x="403" y="130"/>
                  </a:lnTo>
                  <a:lnTo>
                    <a:pt x="404" y="130"/>
                  </a:lnTo>
                  <a:lnTo>
                    <a:pt x="404" y="129"/>
                  </a:lnTo>
                  <a:lnTo>
                    <a:pt x="405" y="130"/>
                  </a:lnTo>
                  <a:lnTo>
                    <a:pt x="405" y="130"/>
                  </a:lnTo>
                  <a:lnTo>
                    <a:pt x="405" y="129"/>
                  </a:lnTo>
                  <a:lnTo>
                    <a:pt x="405" y="130"/>
                  </a:lnTo>
                  <a:lnTo>
                    <a:pt x="405" y="129"/>
                  </a:lnTo>
                  <a:lnTo>
                    <a:pt x="405" y="130"/>
                  </a:lnTo>
                  <a:lnTo>
                    <a:pt x="406" y="130"/>
                  </a:lnTo>
                  <a:lnTo>
                    <a:pt x="406" y="129"/>
                  </a:lnTo>
                  <a:lnTo>
                    <a:pt x="406" y="130"/>
                  </a:lnTo>
                  <a:lnTo>
                    <a:pt x="407" y="130"/>
                  </a:lnTo>
                  <a:lnTo>
                    <a:pt x="407" y="129"/>
                  </a:lnTo>
                  <a:lnTo>
                    <a:pt x="407" y="129"/>
                  </a:lnTo>
                  <a:lnTo>
                    <a:pt x="408" y="129"/>
                  </a:lnTo>
                  <a:lnTo>
                    <a:pt x="408" y="129"/>
                  </a:lnTo>
                  <a:lnTo>
                    <a:pt x="409" y="128"/>
                  </a:lnTo>
                  <a:lnTo>
                    <a:pt x="409" y="128"/>
                  </a:lnTo>
                  <a:lnTo>
                    <a:pt x="410" y="129"/>
                  </a:lnTo>
                  <a:lnTo>
                    <a:pt x="409" y="129"/>
                  </a:lnTo>
                  <a:lnTo>
                    <a:pt x="410" y="129"/>
                  </a:lnTo>
                  <a:lnTo>
                    <a:pt x="409" y="129"/>
                  </a:lnTo>
                  <a:lnTo>
                    <a:pt x="410" y="129"/>
                  </a:lnTo>
                  <a:lnTo>
                    <a:pt x="409" y="129"/>
                  </a:lnTo>
                  <a:lnTo>
                    <a:pt x="410" y="129"/>
                  </a:lnTo>
                  <a:lnTo>
                    <a:pt x="411" y="129"/>
                  </a:lnTo>
                  <a:lnTo>
                    <a:pt x="411" y="129"/>
                  </a:lnTo>
                  <a:lnTo>
                    <a:pt x="411" y="128"/>
                  </a:lnTo>
                  <a:lnTo>
                    <a:pt x="411" y="128"/>
                  </a:lnTo>
                  <a:lnTo>
                    <a:pt x="410" y="128"/>
                  </a:lnTo>
                  <a:lnTo>
                    <a:pt x="409" y="128"/>
                  </a:lnTo>
                  <a:lnTo>
                    <a:pt x="410" y="128"/>
                  </a:lnTo>
                  <a:lnTo>
                    <a:pt x="410" y="127"/>
                  </a:lnTo>
                  <a:lnTo>
                    <a:pt x="411" y="127"/>
                  </a:lnTo>
                  <a:lnTo>
                    <a:pt x="412" y="127"/>
                  </a:lnTo>
                  <a:lnTo>
                    <a:pt x="412" y="127"/>
                  </a:lnTo>
                  <a:lnTo>
                    <a:pt x="413" y="127"/>
                  </a:lnTo>
                  <a:lnTo>
                    <a:pt x="413" y="127"/>
                  </a:lnTo>
                  <a:lnTo>
                    <a:pt x="414" y="127"/>
                  </a:lnTo>
                  <a:lnTo>
                    <a:pt x="415" y="127"/>
                  </a:lnTo>
                  <a:lnTo>
                    <a:pt x="415" y="127"/>
                  </a:lnTo>
                  <a:lnTo>
                    <a:pt x="416" y="127"/>
                  </a:lnTo>
                  <a:lnTo>
                    <a:pt x="415" y="127"/>
                  </a:lnTo>
                  <a:lnTo>
                    <a:pt x="416" y="127"/>
                  </a:lnTo>
                  <a:lnTo>
                    <a:pt x="416" y="126"/>
                  </a:lnTo>
                  <a:lnTo>
                    <a:pt x="416" y="126"/>
                  </a:lnTo>
                  <a:lnTo>
                    <a:pt x="417" y="126"/>
                  </a:lnTo>
                  <a:lnTo>
                    <a:pt x="418" y="126"/>
                  </a:lnTo>
                  <a:lnTo>
                    <a:pt x="418" y="126"/>
                  </a:lnTo>
                  <a:lnTo>
                    <a:pt x="418" y="126"/>
                  </a:lnTo>
                  <a:lnTo>
                    <a:pt x="418" y="126"/>
                  </a:lnTo>
                  <a:lnTo>
                    <a:pt x="418" y="126"/>
                  </a:lnTo>
                  <a:lnTo>
                    <a:pt x="419" y="126"/>
                  </a:lnTo>
                  <a:lnTo>
                    <a:pt x="418" y="126"/>
                  </a:lnTo>
                  <a:lnTo>
                    <a:pt x="419" y="126"/>
                  </a:lnTo>
                  <a:lnTo>
                    <a:pt x="418" y="126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9" y="125"/>
                  </a:lnTo>
                  <a:lnTo>
                    <a:pt x="419" y="125"/>
                  </a:lnTo>
                  <a:lnTo>
                    <a:pt x="419" y="126"/>
                  </a:lnTo>
                  <a:lnTo>
                    <a:pt x="420" y="126"/>
                  </a:lnTo>
                  <a:lnTo>
                    <a:pt x="419" y="126"/>
                  </a:lnTo>
                  <a:lnTo>
                    <a:pt x="420" y="126"/>
                  </a:lnTo>
                  <a:lnTo>
                    <a:pt x="420" y="125"/>
                  </a:lnTo>
                  <a:lnTo>
                    <a:pt x="419" y="125"/>
                  </a:lnTo>
                  <a:lnTo>
                    <a:pt x="419" y="125"/>
                  </a:lnTo>
                  <a:lnTo>
                    <a:pt x="419" y="125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8" y="124"/>
                  </a:lnTo>
                  <a:lnTo>
                    <a:pt x="418" y="123"/>
                  </a:lnTo>
                  <a:lnTo>
                    <a:pt x="418" y="123"/>
                  </a:lnTo>
                  <a:lnTo>
                    <a:pt x="418" y="124"/>
                  </a:lnTo>
                  <a:lnTo>
                    <a:pt x="419" y="124"/>
                  </a:lnTo>
                  <a:lnTo>
                    <a:pt x="419" y="125"/>
                  </a:lnTo>
                  <a:lnTo>
                    <a:pt x="420" y="125"/>
                  </a:lnTo>
                  <a:lnTo>
                    <a:pt x="420" y="125"/>
                  </a:lnTo>
                  <a:lnTo>
                    <a:pt x="420" y="125"/>
                  </a:lnTo>
                  <a:lnTo>
                    <a:pt x="420" y="125"/>
                  </a:lnTo>
                  <a:lnTo>
                    <a:pt x="420" y="125"/>
                  </a:lnTo>
                  <a:lnTo>
                    <a:pt x="421" y="125"/>
                  </a:lnTo>
                  <a:lnTo>
                    <a:pt x="422" y="125"/>
                  </a:lnTo>
                  <a:lnTo>
                    <a:pt x="422" y="125"/>
                  </a:lnTo>
                  <a:lnTo>
                    <a:pt x="423" y="125"/>
                  </a:lnTo>
                  <a:lnTo>
                    <a:pt x="423" y="125"/>
                  </a:lnTo>
                  <a:lnTo>
                    <a:pt x="423" y="125"/>
                  </a:lnTo>
                  <a:lnTo>
                    <a:pt x="423" y="125"/>
                  </a:lnTo>
                  <a:lnTo>
                    <a:pt x="424" y="125"/>
                  </a:lnTo>
                  <a:lnTo>
                    <a:pt x="423" y="125"/>
                  </a:lnTo>
                  <a:lnTo>
                    <a:pt x="424" y="125"/>
                  </a:lnTo>
                  <a:lnTo>
                    <a:pt x="424" y="125"/>
                  </a:lnTo>
                  <a:lnTo>
                    <a:pt x="424" y="125"/>
                  </a:lnTo>
                  <a:lnTo>
                    <a:pt x="425" y="125"/>
                  </a:lnTo>
                  <a:lnTo>
                    <a:pt x="425" y="124"/>
                  </a:lnTo>
                  <a:lnTo>
                    <a:pt x="426" y="124"/>
                  </a:lnTo>
                  <a:lnTo>
                    <a:pt x="425" y="124"/>
                  </a:lnTo>
                  <a:lnTo>
                    <a:pt x="426" y="124"/>
                  </a:lnTo>
                  <a:lnTo>
                    <a:pt x="425" y="124"/>
                  </a:lnTo>
                  <a:lnTo>
                    <a:pt x="426" y="124"/>
                  </a:lnTo>
                  <a:lnTo>
                    <a:pt x="426" y="123"/>
                  </a:lnTo>
                  <a:lnTo>
                    <a:pt x="425" y="123"/>
                  </a:lnTo>
                  <a:lnTo>
                    <a:pt x="425" y="124"/>
                  </a:lnTo>
                  <a:lnTo>
                    <a:pt x="425" y="123"/>
                  </a:lnTo>
                  <a:lnTo>
                    <a:pt x="426" y="123"/>
                  </a:lnTo>
                  <a:lnTo>
                    <a:pt x="426" y="123"/>
                  </a:lnTo>
                  <a:lnTo>
                    <a:pt x="427" y="123"/>
                  </a:lnTo>
                  <a:lnTo>
                    <a:pt x="427" y="123"/>
                  </a:lnTo>
                  <a:lnTo>
                    <a:pt x="427" y="123"/>
                  </a:lnTo>
                  <a:lnTo>
                    <a:pt x="427" y="123"/>
                  </a:lnTo>
                  <a:lnTo>
                    <a:pt x="427" y="123"/>
                  </a:lnTo>
                  <a:lnTo>
                    <a:pt x="427" y="122"/>
                  </a:lnTo>
                  <a:lnTo>
                    <a:pt x="428" y="122"/>
                  </a:lnTo>
                  <a:lnTo>
                    <a:pt x="429" y="122"/>
                  </a:lnTo>
                  <a:lnTo>
                    <a:pt x="429" y="122"/>
                  </a:lnTo>
                  <a:lnTo>
                    <a:pt x="430" y="122"/>
                  </a:lnTo>
                  <a:lnTo>
                    <a:pt x="430" y="122"/>
                  </a:lnTo>
                  <a:lnTo>
                    <a:pt x="431" y="122"/>
                  </a:lnTo>
                  <a:lnTo>
                    <a:pt x="431" y="122"/>
                  </a:lnTo>
                  <a:lnTo>
                    <a:pt x="431" y="121"/>
                  </a:lnTo>
                  <a:lnTo>
                    <a:pt x="431" y="122"/>
                  </a:lnTo>
                  <a:lnTo>
                    <a:pt x="431" y="121"/>
                  </a:lnTo>
                  <a:lnTo>
                    <a:pt x="432" y="121"/>
                  </a:lnTo>
                  <a:lnTo>
                    <a:pt x="433" y="122"/>
                  </a:lnTo>
                  <a:lnTo>
                    <a:pt x="432" y="122"/>
                  </a:lnTo>
                  <a:lnTo>
                    <a:pt x="433" y="122"/>
                  </a:lnTo>
                  <a:lnTo>
                    <a:pt x="432" y="121"/>
                  </a:lnTo>
                  <a:lnTo>
                    <a:pt x="431" y="121"/>
                  </a:lnTo>
                  <a:lnTo>
                    <a:pt x="431" y="121"/>
                  </a:lnTo>
                  <a:lnTo>
                    <a:pt x="431" y="120"/>
                  </a:lnTo>
                  <a:lnTo>
                    <a:pt x="431" y="120"/>
                  </a:lnTo>
                  <a:lnTo>
                    <a:pt x="431" y="120"/>
                  </a:lnTo>
                  <a:lnTo>
                    <a:pt x="431" y="120"/>
                  </a:lnTo>
                  <a:lnTo>
                    <a:pt x="431" y="120"/>
                  </a:lnTo>
                  <a:lnTo>
                    <a:pt x="431" y="120"/>
                  </a:lnTo>
                  <a:lnTo>
                    <a:pt x="431" y="120"/>
                  </a:lnTo>
                  <a:lnTo>
                    <a:pt x="430" y="120"/>
                  </a:lnTo>
                  <a:lnTo>
                    <a:pt x="430" y="120"/>
                  </a:lnTo>
                  <a:lnTo>
                    <a:pt x="429" y="120"/>
                  </a:lnTo>
                  <a:lnTo>
                    <a:pt x="429" y="120"/>
                  </a:lnTo>
                  <a:lnTo>
                    <a:pt x="429" y="120"/>
                  </a:lnTo>
                  <a:lnTo>
                    <a:pt x="428" y="120"/>
                  </a:lnTo>
                  <a:lnTo>
                    <a:pt x="427" y="120"/>
                  </a:lnTo>
                  <a:lnTo>
                    <a:pt x="427" y="121"/>
                  </a:lnTo>
                  <a:lnTo>
                    <a:pt x="427" y="121"/>
                  </a:lnTo>
                  <a:lnTo>
                    <a:pt x="427" y="122"/>
                  </a:lnTo>
                  <a:lnTo>
                    <a:pt x="426" y="122"/>
                  </a:lnTo>
                  <a:lnTo>
                    <a:pt x="426" y="121"/>
                  </a:lnTo>
                  <a:lnTo>
                    <a:pt x="425" y="121"/>
                  </a:lnTo>
                  <a:lnTo>
                    <a:pt x="424" y="121"/>
                  </a:lnTo>
                  <a:lnTo>
                    <a:pt x="424" y="121"/>
                  </a:lnTo>
                  <a:lnTo>
                    <a:pt x="424" y="122"/>
                  </a:lnTo>
                  <a:lnTo>
                    <a:pt x="424" y="121"/>
                  </a:lnTo>
                  <a:lnTo>
                    <a:pt x="423" y="121"/>
                  </a:lnTo>
                  <a:lnTo>
                    <a:pt x="423" y="121"/>
                  </a:lnTo>
                  <a:lnTo>
                    <a:pt x="423" y="122"/>
                  </a:lnTo>
                  <a:lnTo>
                    <a:pt x="422" y="122"/>
                  </a:lnTo>
                  <a:lnTo>
                    <a:pt x="422" y="122"/>
                  </a:lnTo>
                  <a:lnTo>
                    <a:pt x="422" y="122"/>
                  </a:lnTo>
                  <a:lnTo>
                    <a:pt x="422" y="122"/>
                  </a:lnTo>
                  <a:lnTo>
                    <a:pt x="421" y="121"/>
                  </a:lnTo>
                  <a:lnTo>
                    <a:pt x="420" y="120"/>
                  </a:lnTo>
                  <a:lnTo>
                    <a:pt x="420" y="120"/>
                  </a:lnTo>
                  <a:lnTo>
                    <a:pt x="420" y="119"/>
                  </a:lnTo>
                  <a:lnTo>
                    <a:pt x="421" y="119"/>
                  </a:lnTo>
                  <a:lnTo>
                    <a:pt x="422" y="119"/>
                  </a:lnTo>
                  <a:lnTo>
                    <a:pt x="422" y="119"/>
                  </a:lnTo>
                  <a:lnTo>
                    <a:pt x="423" y="119"/>
                  </a:lnTo>
                  <a:lnTo>
                    <a:pt x="423" y="118"/>
                  </a:lnTo>
                  <a:lnTo>
                    <a:pt x="423" y="118"/>
                  </a:lnTo>
                  <a:lnTo>
                    <a:pt x="424" y="117"/>
                  </a:lnTo>
                  <a:lnTo>
                    <a:pt x="424" y="116"/>
                  </a:lnTo>
                  <a:lnTo>
                    <a:pt x="424" y="116"/>
                  </a:lnTo>
                  <a:lnTo>
                    <a:pt x="425" y="116"/>
                  </a:lnTo>
                  <a:lnTo>
                    <a:pt x="426" y="116"/>
                  </a:lnTo>
                  <a:lnTo>
                    <a:pt x="426" y="116"/>
                  </a:lnTo>
                  <a:lnTo>
                    <a:pt x="427" y="116"/>
                  </a:lnTo>
                  <a:lnTo>
                    <a:pt x="427" y="116"/>
                  </a:lnTo>
                  <a:lnTo>
                    <a:pt x="428" y="116"/>
                  </a:lnTo>
                  <a:lnTo>
                    <a:pt x="429" y="116"/>
                  </a:lnTo>
                  <a:lnTo>
                    <a:pt x="428" y="116"/>
                  </a:lnTo>
                  <a:lnTo>
                    <a:pt x="429" y="116"/>
                  </a:lnTo>
                  <a:lnTo>
                    <a:pt x="429" y="117"/>
                  </a:lnTo>
                  <a:lnTo>
                    <a:pt x="430" y="117"/>
                  </a:lnTo>
                  <a:lnTo>
                    <a:pt x="430" y="118"/>
                  </a:lnTo>
                  <a:lnTo>
                    <a:pt x="430" y="118"/>
                  </a:lnTo>
                  <a:lnTo>
                    <a:pt x="431" y="118"/>
                  </a:lnTo>
                  <a:lnTo>
                    <a:pt x="431" y="118"/>
                  </a:lnTo>
                  <a:lnTo>
                    <a:pt x="431" y="118"/>
                  </a:lnTo>
                  <a:lnTo>
                    <a:pt x="432" y="118"/>
                  </a:lnTo>
                  <a:lnTo>
                    <a:pt x="433" y="118"/>
                  </a:lnTo>
                  <a:lnTo>
                    <a:pt x="433" y="118"/>
                  </a:lnTo>
                  <a:lnTo>
                    <a:pt x="433" y="118"/>
                  </a:lnTo>
                  <a:lnTo>
                    <a:pt x="433" y="118"/>
                  </a:lnTo>
                  <a:lnTo>
                    <a:pt x="433" y="118"/>
                  </a:lnTo>
                  <a:lnTo>
                    <a:pt x="433" y="118"/>
                  </a:lnTo>
                  <a:lnTo>
                    <a:pt x="433" y="118"/>
                  </a:lnTo>
                  <a:lnTo>
                    <a:pt x="433" y="118"/>
                  </a:lnTo>
                  <a:lnTo>
                    <a:pt x="433" y="118"/>
                  </a:lnTo>
                  <a:lnTo>
                    <a:pt x="433" y="118"/>
                  </a:lnTo>
                  <a:lnTo>
                    <a:pt x="433" y="117"/>
                  </a:lnTo>
                  <a:lnTo>
                    <a:pt x="433" y="116"/>
                  </a:lnTo>
                  <a:lnTo>
                    <a:pt x="434" y="116"/>
                  </a:lnTo>
                  <a:lnTo>
                    <a:pt x="434" y="116"/>
                  </a:lnTo>
                  <a:lnTo>
                    <a:pt x="434" y="116"/>
                  </a:lnTo>
                  <a:lnTo>
                    <a:pt x="435" y="116"/>
                  </a:lnTo>
                  <a:lnTo>
                    <a:pt x="436" y="116"/>
                  </a:lnTo>
                  <a:lnTo>
                    <a:pt x="437" y="116"/>
                  </a:lnTo>
                  <a:lnTo>
                    <a:pt x="437" y="116"/>
                  </a:lnTo>
                  <a:lnTo>
                    <a:pt x="437" y="116"/>
                  </a:lnTo>
                  <a:lnTo>
                    <a:pt x="436" y="116"/>
                  </a:lnTo>
                  <a:lnTo>
                    <a:pt x="436" y="117"/>
                  </a:lnTo>
                  <a:lnTo>
                    <a:pt x="436" y="116"/>
                  </a:lnTo>
                  <a:lnTo>
                    <a:pt x="435" y="116"/>
                  </a:lnTo>
                  <a:lnTo>
                    <a:pt x="435" y="117"/>
                  </a:lnTo>
                  <a:lnTo>
                    <a:pt x="435" y="117"/>
                  </a:lnTo>
                  <a:lnTo>
                    <a:pt x="434" y="117"/>
                  </a:lnTo>
                  <a:lnTo>
                    <a:pt x="434" y="117"/>
                  </a:lnTo>
                  <a:lnTo>
                    <a:pt x="434" y="118"/>
                  </a:lnTo>
                  <a:lnTo>
                    <a:pt x="434" y="118"/>
                  </a:lnTo>
                  <a:lnTo>
                    <a:pt x="434" y="118"/>
                  </a:lnTo>
                  <a:lnTo>
                    <a:pt x="434" y="119"/>
                  </a:lnTo>
                  <a:lnTo>
                    <a:pt x="435" y="119"/>
                  </a:lnTo>
                  <a:lnTo>
                    <a:pt x="434" y="119"/>
                  </a:lnTo>
                  <a:lnTo>
                    <a:pt x="435" y="119"/>
                  </a:lnTo>
                  <a:lnTo>
                    <a:pt x="435" y="119"/>
                  </a:lnTo>
                  <a:lnTo>
                    <a:pt x="436" y="119"/>
                  </a:lnTo>
                  <a:lnTo>
                    <a:pt x="436" y="120"/>
                  </a:lnTo>
                  <a:lnTo>
                    <a:pt x="437" y="120"/>
                  </a:lnTo>
                  <a:lnTo>
                    <a:pt x="437" y="120"/>
                  </a:lnTo>
                  <a:lnTo>
                    <a:pt x="437" y="120"/>
                  </a:lnTo>
                  <a:lnTo>
                    <a:pt x="438" y="120"/>
                  </a:lnTo>
                  <a:lnTo>
                    <a:pt x="438" y="120"/>
                  </a:lnTo>
                  <a:lnTo>
                    <a:pt x="439" y="120"/>
                  </a:lnTo>
                  <a:lnTo>
                    <a:pt x="439" y="120"/>
                  </a:lnTo>
                  <a:lnTo>
                    <a:pt x="439" y="121"/>
                  </a:lnTo>
                  <a:lnTo>
                    <a:pt x="439" y="120"/>
                  </a:lnTo>
                  <a:lnTo>
                    <a:pt x="439" y="121"/>
                  </a:lnTo>
                  <a:lnTo>
                    <a:pt x="439" y="120"/>
                  </a:lnTo>
                  <a:lnTo>
                    <a:pt x="439" y="121"/>
                  </a:lnTo>
                  <a:lnTo>
                    <a:pt x="440" y="121"/>
                  </a:lnTo>
                  <a:lnTo>
                    <a:pt x="441" y="121"/>
                  </a:lnTo>
                  <a:lnTo>
                    <a:pt x="441" y="121"/>
                  </a:lnTo>
                  <a:lnTo>
                    <a:pt x="442" y="121"/>
                  </a:lnTo>
                  <a:lnTo>
                    <a:pt x="442" y="121"/>
                  </a:lnTo>
                  <a:lnTo>
                    <a:pt x="443" y="121"/>
                  </a:lnTo>
                  <a:lnTo>
                    <a:pt x="444" y="121"/>
                  </a:lnTo>
                  <a:lnTo>
                    <a:pt x="445" y="121"/>
                  </a:lnTo>
                  <a:lnTo>
                    <a:pt x="445" y="121"/>
                  </a:lnTo>
                  <a:lnTo>
                    <a:pt x="446" y="121"/>
                  </a:lnTo>
                  <a:lnTo>
                    <a:pt x="446" y="121"/>
                  </a:lnTo>
                  <a:lnTo>
                    <a:pt x="448" y="120"/>
                  </a:lnTo>
                  <a:lnTo>
                    <a:pt x="448" y="120"/>
                  </a:lnTo>
                  <a:lnTo>
                    <a:pt x="448" y="120"/>
                  </a:lnTo>
                  <a:lnTo>
                    <a:pt x="448" y="119"/>
                  </a:lnTo>
                  <a:lnTo>
                    <a:pt x="448" y="119"/>
                  </a:lnTo>
                  <a:lnTo>
                    <a:pt x="448" y="119"/>
                  </a:lnTo>
                  <a:lnTo>
                    <a:pt x="448" y="118"/>
                  </a:lnTo>
                  <a:lnTo>
                    <a:pt x="447" y="118"/>
                  </a:lnTo>
                  <a:lnTo>
                    <a:pt x="447" y="118"/>
                  </a:lnTo>
                  <a:lnTo>
                    <a:pt x="447" y="117"/>
                  </a:lnTo>
                  <a:lnTo>
                    <a:pt x="447" y="116"/>
                  </a:lnTo>
                  <a:lnTo>
                    <a:pt x="447" y="117"/>
                  </a:lnTo>
                  <a:lnTo>
                    <a:pt x="448" y="117"/>
                  </a:lnTo>
                  <a:lnTo>
                    <a:pt x="448" y="118"/>
                  </a:lnTo>
                  <a:lnTo>
                    <a:pt x="448" y="118"/>
                  </a:lnTo>
                  <a:lnTo>
                    <a:pt x="449" y="118"/>
                  </a:lnTo>
                  <a:lnTo>
                    <a:pt x="449" y="118"/>
                  </a:lnTo>
                  <a:lnTo>
                    <a:pt x="449" y="119"/>
                  </a:lnTo>
                  <a:lnTo>
                    <a:pt x="450" y="119"/>
                  </a:lnTo>
                  <a:lnTo>
                    <a:pt x="450" y="119"/>
                  </a:lnTo>
                  <a:lnTo>
                    <a:pt x="450" y="120"/>
                  </a:lnTo>
                  <a:lnTo>
                    <a:pt x="450" y="120"/>
                  </a:lnTo>
                  <a:lnTo>
                    <a:pt x="451" y="120"/>
                  </a:lnTo>
                  <a:lnTo>
                    <a:pt x="451" y="121"/>
                  </a:lnTo>
                  <a:lnTo>
                    <a:pt x="452" y="121"/>
                  </a:lnTo>
                  <a:lnTo>
                    <a:pt x="452" y="122"/>
                  </a:lnTo>
                  <a:lnTo>
                    <a:pt x="452" y="122"/>
                  </a:lnTo>
                  <a:lnTo>
                    <a:pt x="452" y="122"/>
                  </a:lnTo>
                  <a:lnTo>
                    <a:pt x="452" y="123"/>
                  </a:lnTo>
                  <a:lnTo>
                    <a:pt x="452" y="123"/>
                  </a:lnTo>
                  <a:lnTo>
                    <a:pt x="452" y="123"/>
                  </a:lnTo>
                  <a:lnTo>
                    <a:pt x="452" y="123"/>
                  </a:lnTo>
                  <a:lnTo>
                    <a:pt x="452" y="123"/>
                  </a:lnTo>
                  <a:lnTo>
                    <a:pt x="451" y="123"/>
                  </a:lnTo>
                  <a:lnTo>
                    <a:pt x="450" y="123"/>
                  </a:lnTo>
                  <a:lnTo>
                    <a:pt x="450" y="124"/>
                  </a:lnTo>
                  <a:lnTo>
                    <a:pt x="450" y="125"/>
                  </a:lnTo>
                  <a:lnTo>
                    <a:pt x="450" y="125"/>
                  </a:lnTo>
                  <a:lnTo>
                    <a:pt x="450" y="125"/>
                  </a:lnTo>
                  <a:lnTo>
                    <a:pt x="449" y="125"/>
                  </a:lnTo>
                  <a:lnTo>
                    <a:pt x="450" y="125"/>
                  </a:lnTo>
                  <a:lnTo>
                    <a:pt x="449" y="125"/>
                  </a:lnTo>
                  <a:lnTo>
                    <a:pt x="449" y="125"/>
                  </a:lnTo>
                  <a:lnTo>
                    <a:pt x="449" y="125"/>
                  </a:lnTo>
                  <a:lnTo>
                    <a:pt x="448" y="125"/>
                  </a:lnTo>
                  <a:lnTo>
                    <a:pt x="449" y="125"/>
                  </a:lnTo>
                  <a:lnTo>
                    <a:pt x="449" y="125"/>
                  </a:lnTo>
                  <a:lnTo>
                    <a:pt x="449" y="125"/>
                  </a:lnTo>
                  <a:lnTo>
                    <a:pt x="450" y="125"/>
                  </a:lnTo>
                  <a:lnTo>
                    <a:pt x="450" y="125"/>
                  </a:lnTo>
                  <a:lnTo>
                    <a:pt x="450" y="126"/>
                  </a:lnTo>
                  <a:lnTo>
                    <a:pt x="451" y="126"/>
                  </a:lnTo>
                  <a:lnTo>
                    <a:pt x="451" y="126"/>
                  </a:lnTo>
                  <a:lnTo>
                    <a:pt x="452" y="126"/>
                  </a:lnTo>
                  <a:lnTo>
                    <a:pt x="452" y="126"/>
                  </a:lnTo>
                  <a:lnTo>
                    <a:pt x="453" y="126"/>
                  </a:lnTo>
                  <a:lnTo>
                    <a:pt x="453" y="127"/>
                  </a:lnTo>
                  <a:lnTo>
                    <a:pt x="453" y="127"/>
                  </a:lnTo>
                  <a:lnTo>
                    <a:pt x="453" y="128"/>
                  </a:lnTo>
                  <a:lnTo>
                    <a:pt x="452" y="128"/>
                  </a:lnTo>
                  <a:lnTo>
                    <a:pt x="452" y="129"/>
                  </a:lnTo>
                  <a:lnTo>
                    <a:pt x="452" y="128"/>
                  </a:lnTo>
                  <a:lnTo>
                    <a:pt x="452" y="128"/>
                  </a:lnTo>
                  <a:lnTo>
                    <a:pt x="451" y="128"/>
                  </a:lnTo>
                  <a:lnTo>
                    <a:pt x="450" y="128"/>
                  </a:lnTo>
                  <a:lnTo>
                    <a:pt x="450" y="128"/>
                  </a:lnTo>
                  <a:lnTo>
                    <a:pt x="449" y="128"/>
                  </a:lnTo>
                  <a:lnTo>
                    <a:pt x="449" y="128"/>
                  </a:lnTo>
                  <a:lnTo>
                    <a:pt x="448" y="128"/>
                  </a:lnTo>
                  <a:lnTo>
                    <a:pt x="448" y="129"/>
                  </a:lnTo>
                  <a:lnTo>
                    <a:pt x="449" y="129"/>
                  </a:lnTo>
                  <a:lnTo>
                    <a:pt x="448" y="129"/>
                  </a:lnTo>
                  <a:lnTo>
                    <a:pt x="448" y="128"/>
                  </a:lnTo>
                  <a:lnTo>
                    <a:pt x="449" y="128"/>
                  </a:lnTo>
                  <a:lnTo>
                    <a:pt x="449" y="128"/>
                  </a:lnTo>
                  <a:lnTo>
                    <a:pt x="449" y="128"/>
                  </a:lnTo>
                  <a:lnTo>
                    <a:pt x="449" y="128"/>
                  </a:lnTo>
                  <a:lnTo>
                    <a:pt x="450" y="128"/>
                  </a:lnTo>
                  <a:lnTo>
                    <a:pt x="450" y="129"/>
                  </a:lnTo>
                  <a:lnTo>
                    <a:pt x="450" y="128"/>
                  </a:lnTo>
                  <a:lnTo>
                    <a:pt x="450" y="129"/>
                  </a:lnTo>
                  <a:lnTo>
                    <a:pt x="450" y="128"/>
                  </a:lnTo>
                  <a:lnTo>
                    <a:pt x="451" y="128"/>
                  </a:lnTo>
                  <a:lnTo>
                    <a:pt x="451" y="129"/>
                  </a:lnTo>
                  <a:lnTo>
                    <a:pt x="451" y="128"/>
                  </a:lnTo>
                  <a:lnTo>
                    <a:pt x="451" y="129"/>
                  </a:lnTo>
                  <a:lnTo>
                    <a:pt x="450" y="129"/>
                  </a:lnTo>
                  <a:lnTo>
                    <a:pt x="451" y="129"/>
                  </a:lnTo>
                  <a:lnTo>
                    <a:pt x="452" y="129"/>
                  </a:lnTo>
                  <a:lnTo>
                    <a:pt x="452" y="129"/>
                  </a:lnTo>
                  <a:lnTo>
                    <a:pt x="453" y="129"/>
                  </a:lnTo>
                  <a:lnTo>
                    <a:pt x="453" y="129"/>
                  </a:lnTo>
                  <a:lnTo>
                    <a:pt x="452" y="129"/>
                  </a:lnTo>
                  <a:lnTo>
                    <a:pt x="453" y="130"/>
                  </a:lnTo>
                  <a:lnTo>
                    <a:pt x="453" y="130"/>
                  </a:lnTo>
                  <a:lnTo>
                    <a:pt x="453" y="130"/>
                  </a:lnTo>
                  <a:lnTo>
                    <a:pt x="453" y="131"/>
                  </a:lnTo>
                  <a:lnTo>
                    <a:pt x="452" y="131"/>
                  </a:lnTo>
                  <a:lnTo>
                    <a:pt x="452" y="132"/>
                  </a:lnTo>
                  <a:lnTo>
                    <a:pt x="452" y="133"/>
                  </a:lnTo>
                  <a:lnTo>
                    <a:pt x="452" y="133"/>
                  </a:lnTo>
                  <a:lnTo>
                    <a:pt x="452" y="133"/>
                  </a:lnTo>
                  <a:lnTo>
                    <a:pt x="451" y="133"/>
                  </a:lnTo>
                  <a:lnTo>
                    <a:pt x="452" y="133"/>
                  </a:lnTo>
                  <a:lnTo>
                    <a:pt x="452" y="134"/>
                  </a:lnTo>
                  <a:lnTo>
                    <a:pt x="452" y="133"/>
                  </a:lnTo>
                  <a:lnTo>
                    <a:pt x="452" y="134"/>
                  </a:lnTo>
                  <a:lnTo>
                    <a:pt x="451" y="134"/>
                  </a:lnTo>
                  <a:lnTo>
                    <a:pt x="450" y="134"/>
                  </a:lnTo>
                  <a:lnTo>
                    <a:pt x="450" y="134"/>
                  </a:lnTo>
                  <a:lnTo>
                    <a:pt x="450" y="134"/>
                  </a:lnTo>
                  <a:lnTo>
                    <a:pt x="451" y="133"/>
                  </a:lnTo>
                  <a:lnTo>
                    <a:pt x="450" y="134"/>
                  </a:lnTo>
                  <a:lnTo>
                    <a:pt x="450" y="134"/>
                  </a:lnTo>
                  <a:lnTo>
                    <a:pt x="450" y="134"/>
                  </a:lnTo>
                  <a:lnTo>
                    <a:pt x="449" y="134"/>
                  </a:lnTo>
                  <a:lnTo>
                    <a:pt x="450" y="134"/>
                  </a:lnTo>
                  <a:lnTo>
                    <a:pt x="449" y="134"/>
                  </a:lnTo>
                  <a:lnTo>
                    <a:pt x="450" y="134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50" y="136"/>
                  </a:lnTo>
                  <a:lnTo>
                    <a:pt x="450" y="136"/>
                  </a:lnTo>
                  <a:lnTo>
                    <a:pt x="451" y="137"/>
                  </a:lnTo>
                  <a:lnTo>
                    <a:pt x="452" y="137"/>
                  </a:lnTo>
                  <a:lnTo>
                    <a:pt x="452" y="137"/>
                  </a:lnTo>
                  <a:lnTo>
                    <a:pt x="453" y="137"/>
                  </a:lnTo>
                  <a:lnTo>
                    <a:pt x="452" y="137"/>
                  </a:lnTo>
                  <a:lnTo>
                    <a:pt x="453" y="137"/>
                  </a:lnTo>
                  <a:lnTo>
                    <a:pt x="453" y="137"/>
                  </a:lnTo>
                  <a:lnTo>
                    <a:pt x="453" y="137"/>
                  </a:lnTo>
                  <a:lnTo>
                    <a:pt x="453" y="137"/>
                  </a:lnTo>
                  <a:lnTo>
                    <a:pt x="453" y="138"/>
                  </a:lnTo>
                  <a:lnTo>
                    <a:pt x="454" y="138"/>
                  </a:lnTo>
                  <a:lnTo>
                    <a:pt x="455" y="138"/>
                  </a:lnTo>
                  <a:lnTo>
                    <a:pt x="455" y="138"/>
                  </a:lnTo>
                  <a:lnTo>
                    <a:pt x="456" y="138"/>
                  </a:lnTo>
                  <a:lnTo>
                    <a:pt x="456" y="138"/>
                  </a:lnTo>
                  <a:lnTo>
                    <a:pt x="457" y="138"/>
                  </a:lnTo>
                  <a:lnTo>
                    <a:pt x="457" y="138"/>
                  </a:lnTo>
                  <a:lnTo>
                    <a:pt x="457" y="138"/>
                  </a:lnTo>
                  <a:lnTo>
                    <a:pt x="458" y="138"/>
                  </a:lnTo>
                  <a:lnTo>
                    <a:pt x="458" y="139"/>
                  </a:lnTo>
                  <a:lnTo>
                    <a:pt x="458" y="138"/>
                  </a:lnTo>
                  <a:lnTo>
                    <a:pt x="457" y="138"/>
                  </a:lnTo>
                  <a:lnTo>
                    <a:pt x="457" y="138"/>
                  </a:lnTo>
                  <a:lnTo>
                    <a:pt x="457" y="138"/>
                  </a:lnTo>
                  <a:lnTo>
                    <a:pt x="457" y="138"/>
                  </a:lnTo>
                  <a:lnTo>
                    <a:pt x="457" y="138"/>
                  </a:lnTo>
                  <a:lnTo>
                    <a:pt x="457" y="138"/>
                  </a:lnTo>
                  <a:lnTo>
                    <a:pt x="457" y="138"/>
                  </a:lnTo>
                  <a:lnTo>
                    <a:pt x="458" y="138"/>
                  </a:lnTo>
                  <a:lnTo>
                    <a:pt x="457" y="138"/>
                  </a:lnTo>
                  <a:lnTo>
                    <a:pt x="457" y="138"/>
                  </a:lnTo>
                  <a:lnTo>
                    <a:pt x="457" y="138"/>
                  </a:lnTo>
                  <a:lnTo>
                    <a:pt x="456" y="138"/>
                  </a:lnTo>
                  <a:lnTo>
                    <a:pt x="457" y="138"/>
                  </a:lnTo>
                  <a:lnTo>
                    <a:pt x="456" y="138"/>
                  </a:lnTo>
                  <a:lnTo>
                    <a:pt x="456" y="138"/>
                  </a:lnTo>
                  <a:lnTo>
                    <a:pt x="455" y="138"/>
                  </a:lnTo>
                  <a:lnTo>
                    <a:pt x="455" y="138"/>
                  </a:lnTo>
                  <a:lnTo>
                    <a:pt x="455" y="137"/>
                  </a:lnTo>
                  <a:lnTo>
                    <a:pt x="454" y="137"/>
                  </a:lnTo>
                  <a:lnTo>
                    <a:pt x="453" y="137"/>
                  </a:lnTo>
                  <a:lnTo>
                    <a:pt x="453" y="137"/>
                  </a:lnTo>
                  <a:lnTo>
                    <a:pt x="453" y="137"/>
                  </a:lnTo>
                  <a:lnTo>
                    <a:pt x="453" y="137"/>
                  </a:lnTo>
                  <a:lnTo>
                    <a:pt x="452" y="137"/>
                  </a:lnTo>
                  <a:lnTo>
                    <a:pt x="452" y="137"/>
                  </a:lnTo>
                  <a:lnTo>
                    <a:pt x="452" y="136"/>
                  </a:lnTo>
                  <a:lnTo>
                    <a:pt x="451" y="136"/>
                  </a:lnTo>
                  <a:lnTo>
                    <a:pt x="450" y="136"/>
                  </a:lnTo>
                  <a:lnTo>
                    <a:pt x="450" y="135"/>
                  </a:lnTo>
                  <a:lnTo>
                    <a:pt x="451" y="135"/>
                  </a:lnTo>
                  <a:lnTo>
                    <a:pt x="451" y="13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50" y="134"/>
                  </a:lnTo>
                  <a:lnTo>
                    <a:pt x="450" y="134"/>
                  </a:lnTo>
                  <a:lnTo>
                    <a:pt x="450" y="134"/>
                  </a:lnTo>
                  <a:lnTo>
                    <a:pt x="450" y="134"/>
                  </a:lnTo>
                  <a:lnTo>
                    <a:pt x="450" y="134"/>
                  </a:lnTo>
                  <a:lnTo>
                    <a:pt x="450" y="134"/>
                  </a:lnTo>
                  <a:lnTo>
                    <a:pt x="451" y="134"/>
                  </a:lnTo>
                  <a:lnTo>
                    <a:pt x="452" y="134"/>
                  </a:lnTo>
                  <a:lnTo>
                    <a:pt x="452" y="133"/>
                  </a:lnTo>
                  <a:lnTo>
                    <a:pt x="452" y="133"/>
                  </a:lnTo>
                  <a:lnTo>
                    <a:pt x="453" y="133"/>
                  </a:lnTo>
                  <a:lnTo>
                    <a:pt x="453" y="133"/>
                  </a:lnTo>
                  <a:lnTo>
                    <a:pt x="453" y="133"/>
                  </a:lnTo>
                  <a:lnTo>
                    <a:pt x="453" y="133"/>
                  </a:lnTo>
                  <a:lnTo>
                    <a:pt x="453" y="133"/>
                  </a:lnTo>
                  <a:lnTo>
                    <a:pt x="453" y="133"/>
                  </a:lnTo>
                  <a:lnTo>
                    <a:pt x="453" y="132"/>
                  </a:lnTo>
                  <a:lnTo>
                    <a:pt x="453" y="131"/>
                  </a:lnTo>
                  <a:lnTo>
                    <a:pt x="453" y="131"/>
                  </a:lnTo>
                  <a:lnTo>
                    <a:pt x="453" y="130"/>
                  </a:lnTo>
                  <a:lnTo>
                    <a:pt x="453" y="130"/>
                  </a:lnTo>
                  <a:lnTo>
                    <a:pt x="453" y="130"/>
                  </a:lnTo>
                  <a:lnTo>
                    <a:pt x="453" y="130"/>
                  </a:lnTo>
                  <a:lnTo>
                    <a:pt x="453" y="130"/>
                  </a:lnTo>
                  <a:lnTo>
                    <a:pt x="453" y="129"/>
                  </a:lnTo>
                  <a:lnTo>
                    <a:pt x="453" y="130"/>
                  </a:lnTo>
                  <a:lnTo>
                    <a:pt x="454" y="130"/>
                  </a:lnTo>
                  <a:lnTo>
                    <a:pt x="454" y="130"/>
                  </a:lnTo>
                  <a:lnTo>
                    <a:pt x="454" y="130"/>
                  </a:lnTo>
                  <a:lnTo>
                    <a:pt x="455" y="130"/>
                  </a:lnTo>
                  <a:lnTo>
                    <a:pt x="455" y="130"/>
                  </a:lnTo>
                  <a:lnTo>
                    <a:pt x="455" y="130"/>
                  </a:lnTo>
                  <a:lnTo>
                    <a:pt x="455" y="131"/>
                  </a:lnTo>
                  <a:lnTo>
                    <a:pt x="454" y="131"/>
                  </a:lnTo>
                  <a:lnTo>
                    <a:pt x="454" y="131"/>
                  </a:lnTo>
                  <a:lnTo>
                    <a:pt x="453" y="131"/>
                  </a:lnTo>
                  <a:lnTo>
                    <a:pt x="454" y="131"/>
                  </a:lnTo>
                  <a:lnTo>
                    <a:pt x="455" y="131"/>
                  </a:lnTo>
                  <a:lnTo>
                    <a:pt x="455" y="131"/>
                  </a:lnTo>
                  <a:lnTo>
                    <a:pt x="455" y="131"/>
                  </a:lnTo>
                  <a:lnTo>
                    <a:pt x="455" y="131"/>
                  </a:lnTo>
                  <a:lnTo>
                    <a:pt x="455" y="131"/>
                  </a:lnTo>
                  <a:lnTo>
                    <a:pt x="455" y="130"/>
                  </a:lnTo>
                  <a:lnTo>
                    <a:pt x="455" y="130"/>
                  </a:lnTo>
                  <a:lnTo>
                    <a:pt x="455" y="130"/>
                  </a:lnTo>
                  <a:lnTo>
                    <a:pt x="455" y="130"/>
                  </a:lnTo>
                  <a:lnTo>
                    <a:pt x="454" y="130"/>
                  </a:lnTo>
                  <a:lnTo>
                    <a:pt x="454" y="130"/>
                  </a:lnTo>
                  <a:lnTo>
                    <a:pt x="454" y="130"/>
                  </a:lnTo>
                  <a:lnTo>
                    <a:pt x="453" y="130"/>
                  </a:lnTo>
                  <a:lnTo>
                    <a:pt x="453" y="129"/>
                  </a:lnTo>
                  <a:lnTo>
                    <a:pt x="453" y="129"/>
                  </a:lnTo>
                  <a:lnTo>
                    <a:pt x="453" y="128"/>
                  </a:lnTo>
                  <a:lnTo>
                    <a:pt x="453" y="128"/>
                  </a:lnTo>
                  <a:lnTo>
                    <a:pt x="454" y="128"/>
                  </a:lnTo>
                  <a:lnTo>
                    <a:pt x="454" y="127"/>
                  </a:lnTo>
                  <a:lnTo>
                    <a:pt x="455" y="127"/>
                  </a:lnTo>
                  <a:lnTo>
                    <a:pt x="455" y="127"/>
                  </a:lnTo>
                  <a:lnTo>
                    <a:pt x="456" y="127"/>
                  </a:lnTo>
                  <a:lnTo>
                    <a:pt x="456" y="127"/>
                  </a:lnTo>
                  <a:lnTo>
                    <a:pt x="457" y="127"/>
                  </a:lnTo>
                  <a:lnTo>
                    <a:pt x="457" y="127"/>
                  </a:lnTo>
                  <a:lnTo>
                    <a:pt x="458" y="127"/>
                  </a:lnTo>
                  <a:lnTo>
                    <a:pt x="457" y="127"/>
                  </a:lnTo>
                  <a:lnTo>
                    <a:pt x="457" y="128"/>
                  </a:lnTo>
                  <a:lnTo>
                    <a:pt x="457" y="127"/>
                  </a:lnTo>
                  <a:lnTo>
                    <a:pt x="458" y="127"/>
                  </a:lnTo>
                  <a:lnTo>
                    <a:pt x="458" y="127"/>
                  </a:lnTo>
                  <a:lnTo>
                    <a:pt x="458" y="127"/>
                  </a:lnTo>
                  <a:lnTo>
                    <a:pt x="459" y="127"/>
                  </a:lnTo>
                  <a:lnTo>
                    <a:pt x="459" y="128"/>
                  </a:lnTo>
                  <a:lnTo>
                    <a:pt x="459" y="129"/>
                  </a:lnTo>
                  <a:lnTo>
                    <a:pt x="460" y="129"/>
                  </a:lnTo>
                  <a:lnTo>
                    <a:pt x="460" y="129"/>
                  </a:lnTo>
                  <a:lnTo>
                    <a:pt x="460" y="129"/>
                  </a:lnTo>
                  <a:lnTo>
                    <a:pt x="460" y="129"/>
                  </a:lnTo>
                  <a:lnTo>
                    <a:pt x="460" y="129"/>
                  </a:lnTo>
                  <a:lnTo>
                    <a:pt x="460" y="129"/>
                  </a:lnTo>
                  <a:lnTo>
                    <a:pt x="461" y="129"/>
                  </a:lnTo>
                  <a:lnTo>
                    <a:pt x="460" y="129"/>
                  </a:lnTo>
                  <a:lnTo>
                    <a:pt x="460" y="129"/>
                  </a:lnTo>
                  <a:lnTo>
                    <a:pt x="460" y="129"/>
                  </a:lnTo>
                  <a:lnTo>
                    <a:pt x="461" y="129"/>
                  </a:lnTo>
                  <a:lnTo>
                    <a:pt x="461" y="129"/>
                  </a:lnTo>
                  <a:lnTo>
                    <a:pt x="462" y="129"/>
                  </a:lnTo>
                  <a:lnTo>
                    <a:pt x="463" y="129"/>
                  </a:lnTo>
                  <a:lnTo>
                    <a:pt x="463" y="130"/>
                  </a:lnTo>
                  <a:lnTo>
                    <a:pt x="463" y="130"/>
                  </a:lnTo>
                  <a:lnTo>
                    <a:pt x="463" y="130"/>
                  </a:lnTo>
                  <a:lnTo>
                    <a:pt x="463" y="131"/>
                  </a:lnTo>
                  <a:lnTo>
                    <a:pt x="463" y="131"/>
                  </a:lnTo>
                  <a:lnTo>
                    <a:pt x="463" y="132"/>
                  </a:lnTo>
                  <a:lnTo>
                    <a:pt x="464" y="132"/>
                  </a:lnTo>
                  <a:lnTo>
                    <a:pt x="464" y="133"/>
                  </a:lnTo>
                  <a:lnTo>
                    <a:pt x="464" y="133"/>
                  </a:lnTo>
                  <a:lnTo>
                    <a:pt x="465" y="133"/>
                  </a:lnTo>
                  <a:lnTo>
                    <a:pt x="465" y="132"/>
                  </a:lnTo>
                  <a:lnTo>
                    <a:pt x="466" y="132"/>
                  </a:lnTo>
                  <a:lnTo>
                    <a:pt x="466" y="133"/>
                  </a:lnTo>
                  <a:lnTo>
                    <a:pt x="467" y="133"/>
                  </a:lnTo>
                  <a:lnTo>
                    <a:pt x="467" y="132"/>
                  </a:lnTo>
                  <a:lnTo>
                    <a:pt x="467" y="132"/>
                  </a:lnTo>
                  <a:lnTo>
                    <a:pt x="468" y="132"/>
                  </a:lnTo>
                  <a:lnTo>
                    <a:pt x="468" y="133"/>
                  </a:lnTo>
                  <a:lnTo>
                    <a:pt x="468" y="133"/>
                  </a:lnTo>
                  <a:lnTo>
                    <a:pt x="468" y="133"/>
                  </a:lnTo>
                  <a:lnTo>
                    <a:pt x="468" y="133"/>
                  </a:lnTo>
                  <a:lnTo>
                    <a:pt x="468" y="133"/>
                  </a:lnTo>
                  <a:lnTo>
                    <a:pt x="469" y="133"/>
                  </a:lnTo>
                  <a:lnTo>
                    <a:pt x="470" y="133"/>
                  </a:lnTo>
                  <a:lnTo>
                    <a:pt x="470" y="133"/>
                  </a:lnTo>
                  <a:lnTo>
                    <a:pt x="471" y="133"/>
                  </a:lnTo>
                  <a:lnTo>
                    <a:pt x="470" y="133"/>
                  </a:lnTo>
                  <a:lnTo>
                    <a:pt x="471" y="133"/>
                  </a:lnTo>
                  <a:lnTo>
                    <a:pt x="471" y="133"/>
                  </a:lnTo>
                  <a:lnTo>
                    <a:pt x="472" y="133"/>
                  </a:lnTo>
                  <a:lnTo>
                    <a:pt x="472" y="133"/>
                  </a:lnTo>
                  <a:lnTo>
                    <a:pt x="472" y="133"/>
                  </a:lnTo>
                  <a:lnTo>
                    <a:pt x="472" y="134"/>
                  </a:lnTo>
                  <a:lnTo>
                    <a:pt x="472" y="134"/>
                  </a:lnTo>
                  <a:lnTo>
                    <a:pt x="473" y="134"/>
                  </a:lnTo>
                  <a:lnTo>
                    <a:pt x="474" y="134"/>
                  </a:lnTo>
                  <a:lnTo>
                    <a:pt x="473" y="134"/>
                  </a:lnTo>
                  <a:lnTo>
                    <a:pt x="474" y="134"/>
                  </a:lnTo>
                  <a:lnTo>
                    <a:pt x="474" y="134"/>
                  </a:lnTo>
                  <a:lnTo>
                    <a:pt x="475" y="134"/>
                  </a:lnTo>
                  <a:lnTo>
                    <a:pt x="475" y="134"/>
                  </a:lnTo>
                  <a:lnTo>
                    <a:pt x="475" y="134"/>
                  </a:lnTo>
                  <a:lnTo>
                    <a:pt x="474" y="134"/>
                  </a:lnTo>
                  <a:lnTo>
                    <a:pt x="474" y="134"/>
                  </a:lnTo>
                  <a:lnTo>
                    <a:pt x="473" y="134"/>
                  </a:lnTo>
                  <a:lnTo>
                    <a:pt x="472" y="134"/>
                  </a:lnTo>
                  <a:lnTo>
                    <a:pt x="472" y="134"/>
                  </a:lnTo>
                  <a:lnTo>
                    <a:pt x="472" y="133"/>
                  </a:lnTo>
                  <a:lnTo>
                    <a:pt x="472" y="133"/>
                  </a:lnTo>
                  <a:lnTo>
                    <a:pt x="472" y="133"/>
                  </a:lnTo>
                  <a:lnTo>
                    <a:pt x="471" y="133"/>
                  </a:lnTo>
                  <a:lnTo>
                    <a:pt x="471" y="133"/>
                  </a:lnTo>
                  <a:lnTo>
                    <a:pt x="470" y="133"/>
                  </a:lnTo>
                  <a:lnTo>
                    <a:pt x="471" y="133"/>
                  </a:lnTo>
                  <a:lnTo>
                    <a:pt x="470" y="133"/>
                  </a:lnTo>
                  <a:lnTo>
                    <a:pt x="470" y="133"/>
                  </a:lnTo>
                  <a:lnTo>
                    <a:pt x="469" y="133"/>
                  </a:lnTo>
                  <a:lnTo>
                    <a:pt x="468" y="133"/>
                  </a:lnTo>
                  <a:lnTo>
                    <a:pt x="468" y="133"/>
                  </a:lnTo>
                  <a:lnTo>
                    <a:pt x="468" y="133"/>
                  </a:lnTo>
                  <a:lnTo>
                    <a:pt x="468" y="132"/>
                  </a:lnTo>
                  <a:lnTo>
                    <a:pt x="467" y="132"/>
                  </a:lnTo>
                  <a:lnTo>
                    <a:pt x="467" y="132"/>
                  </a:lnTo>
                  <a:lnTo>
                    <a:pt x="466" y="132"/>
                  </a:lnTo>
                  <a:lnTo>
                    <a:pt x="467" y="133"/>
                  </a:lnTo>
                  <a:lnTo>
                    <a:pt x="466" y="133"/>
                  </a:lnTo>
                  <a:lnTo>
                    <a:pt x="466" y="132"/>
                  </a:lnTo>
                  <a:lnTo>
                    <a:pt x="465" y="132"/>
                  </a:lnTo>
                  <a:lnTo>
                    <a:pt x="465" y="132"/>
                  </a:lnTo>
                  <a:lnTo>
                    <a:pt x="465" y="133"/>
                  </a:lnTo>
                  <a:lnTo>
                    <a:pt x="464" y="133"/>
                  </a:lnTo>
                  <a:lnTo>
                    <a:pt x="464" y="132"/>
                  </a:lnTo>
                  <a:lnTo>
                    <a:pt x="464" y="132"/>
                  </a:lnTo>
                  <a:lnTo>
                    <a:pt x="463" y="132"/>
                  </a:lnTo>
                  <a:lnTo>
                    <a:pt x="463" y="131"/>
                  </a:lnTo>
                  <a:lnTo>
                    <a:pt x="463" y="131"/>
                  </a:lnTo>
                  <a:lnTo>
                    <a:pt x="463" y="131"/>
                  </a:lnTo>
                  <a:lnTo>
                    <a:pt x="463" y="131"/>
                  </a:lnTo>
                  <a:lnTo>
                    <a:pt x="463" y="130"/>
                  </a:lnTo>
                  <a:lnTo>
                    <a:pt x="464" y="131"/>
                  </a:lnTo>
                  <a:lnTo>
                    <a:pt x="464" y="131"/>
                  </a:lnTo>
                  <a:lnTo>
                    <a:pt x="464" y="131"/>
                  </a:lnTo>
                  <a:lnTo>
                    <a:pt x="464" y="130"/>
                  </a:lnTo>
                  <a:lnTo>
                    <a:pt x="463" y="130"/>
                  </a:lnTo>
                  <a:lnTo>
                    <a:pt x="463" y="130"/>
                  </a:lnTo>
                  <a:lnTo>
                    <a:pt x="463" y="129"/>
                  </a:lnTo>
                  <a:lnTo>
                    <a:pt x="463" y="129"/>
                  </a:lnTo>
                  <a:lnTo>
                    <a:pt x="462" y="129"/>
                  </a:lnTo>
                  <a:lnTo>
                    <a:pt x="461" y="129"/>
                  </a:lnTo>
                  <a:lnTo>
                    <a:pt x="461" y="129"/>
                  </a:lnTo>
                  <a:lnTo>
                    <a:pt x="460" y="129"/>
                  </a:lnTo>
                  <a:lnTo>
                    <a:pt x="460" y="129"/>
                  </a:lnTo>
                  <a:lnTo>
                    <a:pt x="460" y="129"/>
                  </a:lnTo>
                  <a:lnTo>
                    <a:pt x="459" y="129"/>
                  </a:lnTo>
                  <a:lnTo>
                    <a:pt x="460" y="129"/>
                  </a:lnTo>
                  <a:lnTo>
                    <a:pt x="459" y="128"/>
                  </a:lnTo>
                  <a:lnTo>
                    <a:pt x="459" y="128"/>
                  </a:lnTo>
                  <a:lnTo>
                    <a:pt x="459" y="127"/>
                  </a:lnTo>
                  <a:lnTo>
                    <a:pt x="459" y="127"/>
                  </a:lnTo>
                  <a:lnTo>
                    <a:pt x="459" y="127"/>
                  </a:lnTo>
                  <a:lnTo>
                    <a:pt x="459" y="127"/>
                  </a:lnTo>
                  <a:lnTo>
                    <a:pt x="458" y="127"/>
                  </a:lnTo>
                  <a:lnTo>
                    <a:pt x="457" y="127"/>
                  </a:lnTo>
                  <a:lnTo>
                    <a:pt x="457" y="126"/>
                  </a:lnTo>
                  <a:lnTo>
                    <a:pt x="457" y="127"/>
                  </a:lnTo>
                  <a:lnTo>
                    <a:pt x="458" y="127"/>
                  </a:lnTo>
                  <a:lnTo>
                    <a:pt x="457" y="127"/>
                  </a:lnTo>
                  <a:lnTo>
                    <a:pt x="457" y="126"/>
                  </a:lnTo>
                  <a:lnTo>
                    <a:pt x="457" y="126"/>
                  </a:lnTo>
                  <a:lnTo>
                    <a:pt x="456" y="126"/>
                  </a:lnTo>
                  <a:lnTo>
                    <a:pt x="456" y="127"/>
                  </a:lnTo>
                  <a:lnTo>
                    <a:pt x="455" y="127"/>
                  </a:lnTo>
                  <a:lnTo>
                    <a:pt x="455" y="126"/>
                  </a:lnTo>
                  <a:lnTo>
                    <a:pt x="455" y="126"/>
                  </a:lnTo>
                  <a:lnTo>
                    <a:pt x="454" y="126"/>
                  </a:lnTo>
                  <a:lnTo>
                    <a:pt x="453" y="126"/>
                  </a:lnTo>
                  <a:lnTo>
                    <a:pt x="453" y="125"/>
                  </a:lnTo>
                  <a:lnTo>
                    <a:pt x="453" y="125"/>
                  </a:lnTo>
                  <a:lnTo>
                    <a:pt x="453" y="125"/>
                  </a:lnTo>
                  <a:lnTo>
                    <a:pt x="453" y="124"/>
                  </a:lnTo>
                  <a:lnTo>
                    <a:pt x="452" y="124"/>
                  </a:lnTo>
                  <a:lnTo>
                    <a:pt x="453" y="124"/>
                  </a:lnTo>
                  <a:lnTo>
                    <a:pt x="454" y="124"/>
                  </a:lnTo>
                  <a:lnTo>
                    <a:pt x="455" y="124"/>
                  </a:lnTo>
                  <a:lnTo>
                    <a:pt x="455" y="123"/>
                  </a:lnTo>
                  <a:lnTo>
                    <a:pt x="456" y="123"/>
                  </a:lnTo>
                  <a:lnTo>
                    <a:pt x="456" y="123"/>
                  </a:lnTo>
                  <a:lnTo>
                    <a:pt x="457" y="123"/>
                  </a:lnTo>
                  <a:lnTo>
                    <a:pt x="456" y="123"/>
                  </a:lnTo>
                  <a:lnTo>
                    <a:pt x="457" y="123"/>
                  </a:lnTo>
                  <a:lnTo>
                    <a:pt x="457" y="123"/>
                  </a:lnTo>
                  <a:lnTo>
                    <a:pt x="458" y="123"/>
                  </a:lnTo>
                  <a:lnTo>
                    <a:pt x="459" y="123"/>
                  </a:lnTo>
                  <a:lnTo>
                    <a:pt x="459" y="123"/>
                  </a:lnTo>
                  <a:lnTo>
                    <a:pt x="460" y="123"/>
                  </a:lnTo>
                  <a:lnTo>
                    <a:pt x="460" y="123"/>
                  </a:lnTo>
                  <a:lnTo>
                    <a:pt x="461" y="123"/>
                  </a:lnTo>
                  <a:lnTo>
                    <a:pt x="460" y="123"/>
                  </a:lnTo>
                  <a:lnTo>
                    <a:pt x="461" y="123"/>
                  </a:lnTo>
                  <a:lnTo>
                    <a:pt x="461" y="123"/>
                  </a:lnTo>
                  <a:lnTo>
                    <a:pt x="462" y="123"/>
                  </a:lnTo>
                  <a:lnTo>
                    <a:pt x="463" y="123"/>
                  </a:lnTo>
                  <a:lnTo>
                    <a:pt x="464" y="123"/>
                  </a:lnTo>
                  <a:lnTo>
                    <a:pt x="464" y="122"/>
                  </a:lnTo>
                  <a:lnTo>
                    <a:pt x="464" y="123"/>
                  </a:lnTo>
                  <a:lnTo>
                    <a:pt x="464" y="122"/>
                  </a:lnTo>
                  <a:lnTo>
                    <a:pt x="464" y="122"/>
                  </a:lnTo>
                  <a:lnTo>
                    <a:pt x="464" y="122"/>
                  </a:lnTo>
                  <a:lnTo>
                    <a:pt x="465" y="122"/>
                  </a:lnTo>
                  <a:lnTo>
                    <a:pt x="465" y="123"/>
                  </a:lnTo>
                  <a:lnTo>
                    <a:pt x="465" y="123"/>
                  </a:lnTo>
                  <a:lnTo>
                    <a:pt x="465" y="122"/>
                  </a:lnTo>
                  <a:lnTo>
                    <a:pt x="465" y="123"/>
                  </a:lnTo>
                  <a:lnTo>
                    <a:pt x="466" y="123"/>
                  </a:lnTo>
                  <a:lnTo>
                    <a:pt x="466" y="122"/>
                  </a:lnTo>
                  <a:lnTo>
                    <a:pt x="465" y="122"/>
                  </a:lnTo>
                  <a:lnTo>
                    <a:pt x="465" y="122"/>
                  </a:lnTo>
                  <a:lnTo>
                    <a:pt x="465" y="123"/>
                  </a:lnTo>
                  <a:lnTo>
                    <a:pt x="465" y="122"/>
                  </a:lnTo>
                  <a:lnTo>
                    <a:pt x="464" y="122"/>
                  </a:lnTo>
                  <a:lnTo>
                    <a:pt x="465" y="122"/>
                  </a:lnTo>
                  <a:lnTo>
                    <a:pt x="465" y="122"/>
                  </a:lnTo>
                  <a:lnTo>
                    <a:pt x="465" y="122"/>
                  </a:lnTo>
                  <a:lnTo>
                    <a:pt x="466" y="122"/>
                  </a:lnTo>
                  <a:lnTo>
                    <a:pt x="467" y="122"/>
                  </a:lnTo>
                  <a:lnTo>
                    <a:pt x="466" y="122"/>
                  </a:lnTo>
                  <a:lnTo>
                    <a:pt x="466" y="122"/>
                  </a:lnTo>
                  <a:lnTo>
                    <a:pt x="467" y="122"/>
                  </a:lnTo>
                  <a:lnTo>
                    <a:pt x="467" y="121"/>
                  </a:lnTo>
                  <a:lnTo>
                    <a:pt x="466" y="121"/>
                  </a:lnTo>
                  <a:lnTo>
                    <a:pt x="467" y="121"/>
                  </a:lnTo>
                  <a:lnTo>
                    <a:pt x="468" y="121"/>
                  </a:lnTo>
                  <a:lnTo>
                    <a:pt x="468" y="122"/>
                  </a:lnTo>
                  <a:lnTo>
                    <a:pt x="468" y="121"/>
                  </a:lnTo>
                  <a:lnTo>
                    <a:pt x="467" y="121"/>
                  </a:lnTo>
                  <a:lnTo>
                    <a:pt x="468" y="121"/>
                  </a:lnTo>
                  <a:lnTo>
                    <a:pt x="468" y="121"/>
                  </a:lnTo>
                  <a:lnTo>
                    <a:pt x="469" y="121"/>
                  </a:lnTo>
                  <a:lnTo>
                    <a:pt x="470" y="121"/>
                  </a:lnTo>
                  <a:lnTo>
                    <a:pt x="470" y="121"/>
                  </a:lnTo>
                  <a:lnTo>
                    <a:pt x="471" y="121"/>
                  </a:lnTo>
                  <a:lnTo>
                    <a:pt x="470" y="121"/>
                  </a:lnTo>
                  <a:lnTo>
                    <a:pt x="470" y="122"/>
                  </a:lnTo>
                  <a:lnTo>
                    <a:pt x="470" y="121"/>
                  </a:lnTo>
                  <a:lnTo>
                    <a:pt x="471" y="121"/>
                  </a:lnTo>
                  <a:lnTo>
                    <a:pt x="471" y="121"/>
                  </a:lnTo>
                  <a:lnTo>
                    <a:pt x="472" y="121"/>
                  </a:lnTo>
                  <a:lnTo>
                    <a:pt x="472" y="121"/>
                  </a:lnTo>
                  <a:lnTo>
                    <a:pt x="472" y="122"/>
                  </a:lnTo>
                  <a:lnTo>
                    <a:pt x="473" y="122"/>
                  </a:lnTo>
                  <a:lnTo>
                    <a:pt x="474" y="122"/>
                  </a:lnTo>
                  <a:lnTo>
                    <a:pt x="474" y="122"/>
                  </a:lnTo>
                  <a:lnTo>
                    <a:pt x="475" y="122"/>
                  </a:lnTo>
                  <a:lnTo>
                    <a:pt x="475" y="122"/>
                  </a:lnTo>
                  <a:lnTo>
                    <a:pt x="476" y="122"/>
                  </a:lnTo>
                  <a:lnTo>
                    <a:pt x="476" y="122"/>
                  </a:lnTo>
                  <a:lnTo>
                    <a:pt x="476" y="122"/>
                  </a:lnTo>
                  <a:lnTo>
                    <a:pt x="476" y="122"/>
                  </a:lnTo>
                  <a:lnTo>
                    <a:pt x="476" y="122"/>
                  </a:lnTo>
                  <a:lnTo>
                    <a:pt x="476" y="122"/>
                  </a:lnTo>
                  <a:lnTo>
                    <a:pt x="477" y="122"/>
                  </a:lnTo>
                  <a:lnTo>
                    <a:pt x="478" y="122"/>
                  </a:lnTo>
                  <a:lnTo>
                    <a:pt x="478" y="122"/>
                  </a:lnTo>
                  <a:lnTo>
                    <a:pt x="479" y="122"/>
                  </a:lnTo>
                  <a:lnTo>
                    <a:pt x="478" y="122"/>
                  </a:lnTo>
                  <a:lnTo>
                    <a:pt x="479" y="122"/>
                  </a:lnTo>
                  <a:lnTo>
                    <a:pt x="479" y="122"/>
                  </a:lnTo>
                  <a:lnTo>
                    <a:pt x="480" y="122"/>
                  </a:lnTo>
                  <a:lnTo>
                    <a:pt x="481" y="122"/>
                  </a:lnTo>
                  <a:lnTo>
                    <a:pt x="481" y="122"/>
                  </a:lnTo>
                  <a:lnTo>
                    <a:pt x="482" y="123"/>
                  </a:lnTo>
                  <a:lnTo>
                    <a:pt x="482" y="123"/>
                  </a:lnTo>
                  <a:lnTo>
                    <a:pt x="483" y="123"/>
                  </a:lnTo>
                  <a:lnTo>
                    <a:pt x="483" y="123"/>
                  </a:lnTo>
                  <a:lnTo>
                    <a:pt x="484" y="123"/>
                  </a:lnTo>
                  <a:lnTo>
                    <a:pt x="485" y="123"/>
                  </a:lnTo>
                  <a:lnTo>
                    <a:pt x="485" y="123"/>
                  </a:lnTo>
                  <a:lnTo>
                    <a:pt x="485" y="123"/>
                  </a:lnTo>
                  <a:lnTo>
                    <a:pt x="485" y="123"/>
                  </a:lnTo>
                  <a:lnTo>
                    <a:pt x="484" y="123"/>
                  </a:lnTo>
                  <a:lnTo>
                    <a:pt x="485" y="123"/>
                  </a:lnTo>
                  <a:lnTo>
                    <a:pt x="485" y="123"/>
                  </a:lnTo>
                  <a:lnTo>
                    <a:pt x="486" y="123"/>
                  </a:lnTo>
                  <a:lnTo>
                    <a:pt x="486" y="123"/>
                  </a:lnTo>
                  <a:lnTo>
                    <a:pt x="486" y="123"/>
                  </a:lnTo>
                  <a:lnTo>
                    <a:pt x="486" y="123"/>
                  </a:lnTo>
                  <a:lnTo>
                    <a:pt x="487" y="123"/>
                  </a:lnTo>
                  <a:lnTo>
                    <a:pt x="487" y="123"/>
                  </a:lnTo>
                  <a:lnTo>
                    <a:pt x="488" y="123"/>
                  </a:lnTo>
                  <a:lnTo>
                    <a:pt x="488" y="123"/>
                  </a:lnTo>
                  <a:lnTo>
                    <a:pt x="489" y="123"/>
                  </a:lnTo>
                  <a:lnTo>
                    <a:pt x="489" y="123"/>
                  </a:lnTo>
                  <a:lnTo>
                    <a:pt x="490" y="123"/>
                  </a:lnTo>
                  <a:lnTo>
                    <a:pt x="490" y="123"/>
                  </a:lnTo>
                  <a:lnTo>
                    <a:pt x="491" y="123"/>
                  </a:lnTo>
                  <a:lnTo>
                    <a:pt x="491" y="123"/>
                  </a:lnTo>
                  <a:lnTo>
                    <a:pt x="492" y="123"/>
                  </a:lnTo>
                  <a:lnTo>
                    <a:pt x="493" y="123"/>
                  </a:lnTo>
                  <a:lnTo>
                    <a:pt x="493" y="123"/>
                  </a:lnTo>
                  <a:lnTo>
                    <a:pt x="494" y="123"/>
                  </a:lnTo>
                  <a:lnTo>
                    <a:pt x="494" y="123"/>
                  </a:lnTo>
                  <a:lnTo>
                    <a:pt x="495" y="124"/>
                  </a:lnTo>
                  <a:lnTo>
                    <a:pt x="496" y="124"/>
                  </a:lnTo>
                  <a:lnTo>
                    <a:pt x="495" y="124"/>
                  </a:lnTo>
                  <a:lnTo>
                    <a:pt x="496" y="124"/>
                  </a:lnTo>
                  <a:lnTo>
                    <a:pt x="496" y="124"/>
                  </a:lnTo>
                  <a:lnTo>
                    <a:pt x="496" y="125"/>
                  </a:lnTo>
                  <a:lnTo>
                    <a:pt x="497" y="125"/>
                  </a:lnTo>
                  <a:lnTo>
                    <a:pt x="496" y="125"/>
                  </a:lnTo>
                  <a:lnTo>
                    <a:pt x="496" y="125"/>
                  </a:lnTo>
                  <a:lnTo>
                    <a:pt x="495" y="125"/>
                  </a:lnTo>
                  <a:lnTo>
                    <a:pt x="496" y="125"/>
                  </a:lnTo>
                  <a:lnTo>
                    <a:pt x="496" y="125"/>
                  </a:lnTo>
                  <a:lnTo>
                    <a:pt x="496" y="125"/>
                  </a:lnTo>
                  <a:lnTo>
                    <a:pt x="496" y="125"/>
                  </a:lnTo>
                  <a:lnTo>
                    <a:pt x="496" y="125"/>
                  </a:lnTo>
                  <a:lnTo>
                    <a:pt x="495" y="125"/>
                  </a:lnTo>
                  <a:lnTo>
                    <a:pt x="496" y="125"/>
                  </a:lnTo>
                  <a:lnTo>
                    <a:pt x="495" y="125"/>
                  </a:lnTo>
                  <a:lnTo>
                    <a:pt x="496" y="125"/>
                  </a:lnTo>
                  <a:lnTo>
                    <a:pt x="495" y="125"/>
                  </a:lnTo>
                  <a:lnTo>
                    <a:pt x="496" y="125"/>
                  </a:lnTo>
                  <a:lnTo>
                    <a:pt x="496" y="125"/>
                  </a:lnTo>
                  <a:lnTo>
                    <a:pt x="496" y="125"/>
                  </a:lnTo>
                  <a:lnTo>
                    <a:pt x="495" y="125"/>
                  </a:lnTo>
                  <a:lnTo>
                    <a:pt x="495" y="125"/>
                  </a:lnTo>
                  <a:lnTo>
                    <a:pt x="495" y="125"/>
                  </a:lnTo>
                  <a:lnTo>
                    <a:pt x="495" y="125"/>
                  </a:lnTo>
                  <a:lnTo>
                    <a:pt x="495" y="125"/>
                  </a:lnTo>
                  <a:lnTo>
                    <a:pt x="494" y="125"/>
                  </a:lnTo>
                  <a:lnTo>
                    <a:pt x="494" y="125"/>
                  </a:lnTo>
                  <a:lnTo>
                    <a:pt x="494" y="125"/>
                  </a:lnTo>
                  <a:lnTo>
                    <a:pt x="494" y="125"/>
                  </a:lnTo>
                  <a:lnTo>
                    <a:pt x="494" y="125"/>
                  </a:lnTo>
                  <a:lnTo>
                    <a:pt x="494" y="125"/>
                  </a:lnTo>
                  <a:lnTo>
                    <a:pt x="493" y="125"/>
                  </a:lnTo>
                  <a:lnTo>
                    <a:pt x="493" y="125"/>
                  </a:lnTo>
                  <a:lnTo>
                    <a:pt x="493" y="125"/>
                  </a:lnTo>
                  <a:lnTo>
                    <a:pt x="493" y="125"/>
                  </a:lnTo>
                  <a:lnTo>
                    <a:pt x="492" y="125"/>
                  </a:lnTo>
                  <a:lnTo>
                    <a:pt x="492" y="126"/>
                  </a:lnTo>
                  <a:lnTo>
                    <a:pt x="491" y="126"/>
                  </a:lnTo>
                  <a:lnTo>
                    <a:pt x="491" y="126"/>
                  </a:lnTo>
                  <a:lnTo>
                    <a:pt x="492" y="126"/>
                  </a:lnTo>
                  <a:lnTo>
                    <a:pt x="491" y="126"/>
                  </a:lnTo>
                  <a:lnTo>
                    <a:pt x="491" y="126"/>
                  </a:lnTo>
                  <a:lnTo>
                    <a:pt x="491" y="126"/>
                  </a:lnTo>
                  <a:lnTo>
                    <a:pt x="492" y="126"/>
                  </a:lnTo>
                  <a:lnTo>
                    <a:pt x="491" y="126"/>
                  </a:lnTo>
                  <a:lnTo>
                    <a:pt x="492" y="126"/>
                  </a:lnTo>
                  <a:lnTo>
                    <a:pt x="492" y="127"/>
                  </a:lnTo>
                  <a:lnTo>
                    <a:pt x="491" y="127"/>
                  </a:lnTo>
                  <a:lnTo>
                    <a:pt x="492" y="127"/>
                  </a:lnTo>
                  <a:lnTo>
                    <a:pt x="491" y="127"/>
                  </a:lnTo>
                  <a:lnTo>
                    <a:pt x="491" y="127"/>
                  </a:lnTo>
                  <a:lnTo>
                    <a:pt x="491" y="127"/>
                  </a:lnTo>
                  <a:lnTo>
                    <a:pt x="491" y="127"/>
                  </a:lnTo>
                  <a:lnTo>
                    <a:pt x="491" y="128"/>
                  </a:lnTo>
                  <a:lnTo>
                    <a:pt x="491" y="129"/>
                  </a:lnTo>
                  <a:lnTo>
                    <a:pt x="492" y="129"/>
                  </a:lnTo>
                  <a:lnTo>
                    <a:pt x="492" y="129"/>
                  </a:lnTo>
                  <a:lnTo>
                    <a:pt x="493" y="129"/>
                  </a:lnTo>
                  <a:lnTo>
                    <a:pt x="493" y="129"/>
                  </a:lnTo>
                  <a:lnTo>
                    <a:pt x="494" y="129"/>
                  </a:lnTo>
                  <a:lnTo>
                    <a:pt x="494" y="130"/>
                  </a:lnTo>
                  <a:lnTo>
                    <a:pt x="494" y="130"/>
                  </a:lnTo>
                  <a:lnTo>
                    <a:pt x="495" y="130"/>
                  </a:lnTo>
                  <a:lnTo>
                    <a:pt x="496" y="130"/>
                  </a:lnTo>
                  <a:lnTo>
                    <a:pt x="496" y="130"/>
                  </a:lnTo>
                  <a:lnTo>
                    <a:pt x="497" y="130"/>
                  </a:lnTo>
                  <a:lnTo>
                    <a:pt x="497" y="130"/>
                  </a:lnTo>
                  <a:lnTo>
                    <a:pt x="498" y="130"/>
                  </a:lnTo>
                  <a:lnTo>
                    <a:pt x="497" y="130"/>
                  </a:lnTo>
                  <a:lnTo>
                    <a:pt x="498" y="130"/>
                  </a:lnTo>
                  <a:lnTo>
                    <a:pt x="498" y="130"/>
                  </a:lnTo>
                  <a:lnTo>
                    <a:pt x="498" y="130"/>
                  </a:lnTo>
                  <a:lnTo>
                    <a:pt x="498" y="130"/>
                  </a:lnTo>
                  <a:lnTo>
                    <a:pt x="498" y="131"/>
                  </a:lnTo>
                  <a:lnTo>
                    <a:pt x="499" y="131"/>
                  </a:lnTo>
                  <a:lnTo>
                    <a:pt x="500" y="131"/>
                  </a:lnTo>
                  <a:lnTo>
                    <a:pt x="500" y="131"/>
                  </a:lnTo>
                  <a:lnTo>
                    <a:pt x="501" y="131"/>
                  </a:lnTo>
                  <a:lnTo>
                    <a:pt x="501" y="131"/>
                  </a:lnTo>
                  <a:lnTo>
                    <a:pt x="501" y="131"/>
                  </a:lnTo>
                  <a:lnTo>
                    <a:pt x="501" y="131"/>
                  </a:lnTo>
                  <a:lnTo>
                    <a:pt x="501" y="131"/>
                  </a:lnTo>
                  <a:lnTo>
                    <a:pt x="501" y="131"/>
                  </a:lnTo>
                  <a:lnTo>
                    <a:pt x="501" y="131"/>
                  </a:lnTo>
                  <a:lnTo>
                    <a:pt x="502" y="131"/>
                  </a:lnTo>
                  <a:lnTo>
                    <a:pt x="502" y="132"/>
                  </a:lnTo>
                  <a:lnTo>
                    <a:pt x="502" y="132"/>
                  </a:lnTo>
                  <a:lnTo>
                    <a:pt x="503" y="132"/>
                  </a:lnTo>
                  <a:lnTo>
                    <a:pt x="503" y="133"/>
                  </a:lnTo>
                  <a:lnTo>
                    <a:pt x="504" y="133"/>
                  </a:lnTo>
                  <a:lnTo>
                    <a:pt x="504" y="133"/>
                  </a:lnTo>
                  <a:lnTo>
                    <a:pt x="504" y="134"/>
                  </a:lnTo>
                  <a:lnTo>
                    <a:pt x="504" y="134"/>
                  </a:lnTo>
                  <a:lnTo>
                    <a:pt x="504" y="135"/>
                  </a:lnTo>
                  <a:lnTo>
                    <a:pt x="503" y="135"/>
                  </a:lnTo>
                  <a:lnTo>
                    <a:pt x="502" y="135"/>
                  </a:lnTo>
                  <a:lnTo>
                    <a:pt x="502" y="135"/>
                  </a:lnTo>
                  <a:lnTo>
                    <a:pt x="501" y="135"/>
                  </a:lnTo>
                  <a:lnTo>
                    <a:pt x="501" y="135"/>
                  </a:lnTo>
                  <a:lnTo>
                    <a:pt x="501" y="135"/>
                  </a:lnTo>
                  <a:lnTo>
                    <a:pt x="501" y="136"/>
                  </a:lnTo>
                  <a:lnTo>
                    <a:pt x="500" y="136"/>
                  </a:lnTo>
                  <a:lnTo>
                    <a:pt x="500" y="137"/>
                  </a:lnTo>
                  <a:lnTo>
                    <a:pt x="501" y="137"/>
                  </a:lnTo>
                  <a:lnTo>
                    <a:pt x="501" y="137"/>
                  </a:lnTo>
                  <a:lnTo>
                    <a:pt x="501" y="137"/>
                  </a:lnTo>
                  <a:lnTo>
                    <a:pt x="501" y="137"/>
                  </a:lnTo>
                  <a:lnTo>
                    <a:pt x="501" y="138"/>
                  </a:lnTo>
                  <a:lnTo>
                    <a:pt x="500" y="138"/>
                  </a:lnTo>
                  <a:lnTo>
                    <a:pt x="501" y="138"/>
                  </a:lnTo>
                  <a:lnTo>
                    <a:pt x="501" y="138"/>
                  </a:lnTo>
                  <a:lnTo>
                    <a:pt x="501" y="138"/>
                  </a:lnTo>
                  <a:lnTo>
                    <a:pt x="502" y="138"/>
                  </a:lnTo>
                  <a:lnTo>
                    <a:pt x="502" y="139"/>
                  </a:lnTo>
                  <a:lnTo>
                    <a:pt x="501" y="139"/>
                  </a:lnTo>
                  <a:lnTo>
                    <a:pt x="501" y="140"/>
                  </a:lnTo>
                  <a:lnTo>
                    <a:pt x="502" y="140"/>
                  </a:lnTo>
                  <a:lnTo>
                    <a:pt x="501" y="140"/>
                  </a:lnTo>
                  <a:lnTo>
                    <a:pt x="501" y="141"/>
                  </a:lnTo>
                  <a:lnTo>
                    <a:pt x="502" y="141"/>
                  </a:lnTo>
                  <a:lnTo>
                    <a:pt x="502" y="141"/>
                  </a:lnTo>
                  <a:lnTo>
                    <a:pt x="501" y="141"/>
                  </a:lnTo>
                  <a:lnTo>
                    <a:pt x="502" y="141"/>
                  </a:lnTo>
                  <a:lnTo>
                    <a:pt x="502" y="141"/>
                  </a:lnTo>
                  <a:lnTo>
                    <a:pt x="501" y="141"/>
                  </a:lnTo>
                  <a:lnTo>
                    <a:pt x="501" y="140"/>
                  </a:lnTo>
                  <a:lnTo>
                    <a:pt x="502" y="140"/>
                  </a:lnTo>
                  <a:lnTo>
                    <a:pt x="501" y="140"/>
                  </a:lnTo>
                  <a:lnTo>
                    <a:pt x="502" y="139"/>
                  </a:lnTo>
                  <a:lnTo>
                    <a:pt x="502" y="138"/>
                  </a:lnTo>
                  <a:lnTo>
                    <a:pt x="501" y="138"/>
                  </a:lnTo>
                  <a:lnTo>
                    <a:pt x="501" y="138"/>
                  </a:lnTo>
                  <a:lnTo>
                    <a:pt x="501" y="138"/>
                  </a:lnTo>
                  <a:lnTo>
                    <a:pt x="500" y="138"/>
                  </a:lnTo>
                  <a:lnTo>
                    <a:pt x="501" y="138"/>
                  </a:lnTo>
                  <a:lnTo>
                    <a:pt x="501" y="137"/>
                  </a:lnTo>
                  <a:lnTo>
                    <a:pt x="501" y="137"/>
                  </a:lnTo>
                  <a:lnTo>
                    <a:pt x="501" y="137"/>
                  </a:lnTo>
                  <a:lnTo>
                    <a:pt x="501" y="137"/>
                  </a:lnTo>
                  <a:lnTo>
                    <a:pt x="500" y="136"/>
                  </a:lnTo>
                  <a:lnTo>
                    <a:pt x="501" y="136"/>
                  </a:lnTo>
                  <a:lnTo>
                    <a:pt x="501" y="135"/>
                  </a:lnTo>
                  <a:lnTo>
                    <a:pt x="501" y="135"/>
                  </a:lnTo>
                  <a:lnTo>
                    <a:pt x="501" y="135"/>
                  </a:lnTo>
                  <a:lnTo>
                    <a:pt x="502" y="135"/>
                  </a:lnTo>
                  <a:lnTo>
                    <a:pt x="502" y="135"/>
                  </a:lnTo>
                  <a:lnTo>
                    <a:pt x="503" y="135"/>
                  </a:lnTo>
                  <a:lnTo>
                    <a:pt x="504" y="135"/>
                  </a:lnTo>
                  <a:lnTo>
                    <a:pt x="504" y="134"/>
                  </a:lnTo>
                  <a:lnTo>
                    <a:pt x="504" y="134"/>
                  </a:lnTo>
                  <a:lnTo>
                    <a:pt x="504" y="133"/>
                  </a:lnTo>
                  <a:lnTo>
                    <a:pt x="504" y="133"/>
                  </a:lnTo>
                  <a:lnTo>
                    <a:pt x="504" y="133"/>
                  </a:lnTo>
                  <a:lnTo>
                    <a:pt x="504" y="133"/>
                  </a:lnTo>
                  <a:lnTo>
                    <a:pt x="504" y="133"/>
                  </a:lnTo>
                  <a:lnTo>
                    <a:pt x="505" y="133"/>
                  </a:lnTo>
                  <a:lnTo>
                    <a:pt x="505" y="133"/>
                  </a:lnTo>
                  <a:lnTo>
                    <a:pt x="506" y="133"/>
                  </a:lnTo>
                  <a:lnTo>
                    <a:pt x="507" y="133"/>
                  </a:lnTo>
                  <a:lnTo>
                    <a:pt x="507" y="133"/>
                  </a:lnTo>
                  <a:lnTo>
                    <a:pt x="508" y="133"/>
                  </a:lnTo>
                  <a:lnTo>
                    <a:pt x="508" y="134"/>
                  </a:lnTo>
                  <a:lnTo>
                    <a:pt x="508" y="133"/>
                  </a:lnTo>
                  <a:lnTo>
                    <a:pt x="508" y="133"/>
                  </a:lnTo>
                  <a:lnTo>
                    <a:pt x="508" y="134"/>
                  </a:lnTo>
                  <a:lnTo>
                    <a:pt x="509" y="134"/>
                  </a:lnTo>
                  <a:lnTo>
                    <a:pt x="509" y="134"/>
                  </a:lnTo>
                  <a:lnTo>
                    <a:pt x="510" y="134"/>
                  </a:lnTo>
                  <a:lnTo>
                    <a:pt x="511" y="134"/>
                  </a:lnTo>
                  <a:lnTo>
                    <a:pt x="511" y="134"/>
                  </a:lnTo>
                  <a:lnTo>
                    <a:pt x="511" y="134"/>
                  </a:lnTo>
                  <a:lnTo>
                    <a:pt x="511" y="134"/>
                  </a:lnTo>
                  <a:lnTo>
                    <a:pt x="511" y="134"/>
                  </a:lnTo>
                  <a:lnTo>
                    <a:pt x="511" y="134"/>
                  </a:lnTo>
                  <a:lnTo>
                    <a:pt x="511" y="134"/>
                  </a:lnTo>
                  <a:lnTo>
                    <a:pt x="511" y="134"/>
                  </a:lnTo>
                  <a:lnTo>
                    <a:pt x="511" y="134"/>
                  </a:lnTo>
                  <a:lnTo>
                    <a:pt x="512" y="134"/>
                  </a:lnTo>
                  <a:lnTo>
                    <a:pt x="511" y="134"/>
                  </a:lnTo>
                  <a:lnTo>
                    <a:pt x="512" y="134"/>
                  </a:lnTo>
                  <a:lnTo>
                    <a:pt x="511" y="134"/>
                  </a:lnTo>
                  <a:lnTo>
                    <a:pt x="512" y="134"/>
                  </a:lnTo>
                  <a:lnTo>
                    <a:pt x="512" y="134"/>
                  </a:lnTo>
                  <a:lnTo>
                    <a:pt x="512" y="134"/>
                  </a:lnTo>
                  <a:lnTo>
                    <a:pt x="512" y="134"/>
                  </a:lnTo>
                  <a:lnTo>
                    <a:pt x="512" y="135"/>
                  </a:lnTo>
                  <a:lnTo>
                    <a:pt x="513" y="135"/>
                  </a:lnTo>
                  <a:lnTo>
                    <a:pt x="513" y="135"/>
                  </a:lnTo>
                  <a:lnTo>
                    <a:pt x="514" y="135"/>
                  </a:lnTo>
                  <a:lnTo>
                    <a:pt x="515" y="135"/>
                  </a:lnTo>
                  <a:lnTo>
                    <a:pt x="516" y="135"/>
                  </a:lnTo>
                  <a:lnTo>
                    <a:pt x="516" y="135"/>
                  </a:lnTo>
                  <a:lnTo>
                    <a:pt x="517" y="135"/>
                  </a:lnTo>
                  <a:lnTo>
                    <a:pt x="517" y="135"/>
                  </a:lnTo>
                  <a:lnTo>
                    <a:pt x="517" y="135"/>
                  </a:lnTo>
                  <a:lnTo>
                    <a:pt x="518" y="135"/>
                  </a:lnTo>
                  <a:lnTo>
                    <a:pt x="518" y="136"/>
                  </a:lnTo>
                  <a:lnTo>
                    <a:pt x="519" y="136"/>
                  </a:lnTo>
                  <a:lnTo>
                    <a:pt x="519" y="136"/>
                  </a:lnTo>
                  <a:lnTo>
                    <a:pt x="519" y="137"/>
                  </a:lnTo>
                  <a:lnTo>
                    <a:pt x="520" y="138"/>
                  </a:lnTo>
                  <a:lnTo>
                    <a:pt x="520" y="138"/>
                  </a:lnTo>
                  <a:lnTo>
                    <a:pt x="520" y="138"/>
                  </a:lnTo>
                  <a:lnTo>
                    <a:pt x="521" y="138"/>
                  </a:lnTo>
                  <a:lnTo>
                    <a:pt x="522" y="138"/>
                  </a:lnTo>
                  <a:lnTo>
                    <a:pt x="521" y="138"/>
                  </a:lnTo>
                  <a:lnTo>
                    <a:pt x="522" y="138"/>
                  </a:lnTo>
                  <a:lnTo>
                    <a:pt x="522" y="139"/>
                  </a:lnTo>
                  <a:lnTo>
                    <a:pt x="522" y="139"/>
                  </a:lnTo>
                  <a:lnTo>
                    <a:pt x="522" y="139"/>
                  </a:lnTo>
                  <a:lnTo>
                    <a:pt x="522" y="139"/>
                  </a:lnTo>
                  <a:lnTo>
                    <a:pt x="523" y="139"/>
                  </a:lnTo>
                  <a:lnTo>
                    <a:pt x="523" y="140"/>
                  </a:lnTo>
                  <a:lnTo>
                    <a:pt x="523" y="139"/>
                  </a:lnTo>
                  <a:lnTo>
                    <a:pt x="523" y="140"/>
                  </a:lnTo>
                  <a:lnTo>
                    <a:pt x="524" y="140"/>
                  </a:lnTo>
                  <a:lnTo>
                    <a:pt x="524" y="140"/>
                  </a:lnTo>
                  <a:lnTo>
                    <a:pt x="524" y="140"/>
                  </a:lnTo>
                  <a:lnTo>
                    <a:pt x="524" y="141"/>
                  </a:lnTo>
                  <a:lnTo>
                    <a:pt x="525" y="141"/>
                  </a:lnTo>
                  <a:lnTo>
                    <a:pt x="526" y="141"/>
                  </a:lnTo>
                  <a:lnTo>
                    <a:pt x="526" y="141"/>
                  </a:lnTo>
                  <a:lnTo>
                    <a:pt x="527" y="142"/>
                  </a:lnTo>
                  <a:lnTo>
                    <a:pt x="527" y="142"/>
                  </a:lnTo>
                  <a:lnTo>
                    <a:pt x="528" y="142"/>
                  </a:lnTo>
                  <a:lnTo>
                    <a:pt x="528" y="142"/>
                  </a:lnTo>
                  <a:lnTo>
                    <a:pt x="529" y="142"/>
                  </a:lnTo>
                  <a:lnTo>
                    <a:pt x="530" y="142"/>
                  </a:lnTo>
                  <a:lnTo>
                    <a:pt x="530" y="143"/>
                  </a:lnTo>
                  <a:lnTo>
                    <a:pt x="530" y="143"/>
                  </a:lnTo>
                  <a:lnTo>
                    <a:pt x="530" y="144"/>
                  </a:lnTo>
                  <a:lnTo>
                    <a:pt x="531" y="144"/>
                  </a:lnTo>
                  <a:lnTo>
                    <a:pt x="531" y="144"/>
                  </a:lnTo>
                  <a:lnTo>
                    <a:pt x="532" y="145"/>
                  </a:lnTo>
                  <a:lnTo>
                    <a:pt x="532" y="145"/>
                  </a:lnTo>
                  <a:lnTo>
                    <a:pt x="533" y="145"/>
                  </a:lnTo>
                  <a:lnTo>
                    <a:pt x="533" y="145"/>
                  </a:lnTo>
                  <a:lnTo>
                    <a:pt x="534" y="145"/>
                  </a:lnTo>
                  <a:lnTo>
                    <a:pt x="534" y="146"/>
                  </a:lnTo>
                  <a:lnTo>
                    <a:pt x="534" y="146"/>
                  </a:lnTo>
                  <a:lnTo>
                    <a:pt x="535" y="146"/>
                  </a:lnTo>
                  <a:lnTo>
                    <a:pt x="534" y="146"/>
                  </a:lnTo>
                  <a:lnTo>
                    <a:pt x="534" y="146"/>
                  </a:lnTo>
                  <a:lnTo>
                    <a:pt x="534" y="147"/>
                  </a:lnTo>
                  <a:lnTo>
                    <a:pt x="534" y="147"/>
                  </a:lnTo>
                  <a:lnTo>
                    <a:pt x="534" y="147"/>
                  </a:lnTo>
                  <a:lnTo>
                    <a:pt x="534" y="148"/>
                  </a:lnTo>
                  <a:lnTo>
                    <a:pt x="534" y="148"/>
                  </a:lnTo>
                  <a:lnTo>
                    <a:pt x="533" y="148"/>
                  </a:lnTo>
                  <a:lnTo>
                    <a:pt x="533" y="148"/>
                  </a:lnTo>
                  <a:lnTo>
                    <a:pt x="534" y="148"/>
                  </a:lnTo>
                  <a:lnTo>
                    <a:pt x="533" y="148"/>
                  </a:lnTo>
                  <a:lnTo>
                    <a:pt x="534" y="148"/>
                  </a:lnTo>
                  <a:lnTo>
                    <a:pt x="534" y="149"/>
                  </a:lnTo>
                  <a:lnTo>
                    <a:pt x="534" y="149"/>
                  </a:lnTo>
                  <a:lnTo>
                    <a:pt x="534" y="149"/>
                  </a:lnTo>
                  <a:lnTo>
                    <a:pt x="534" y="150"/>
                  </a:lnTo>
                  <a:lnTo>
                    <a:pt x="534" y="150"/>
                  </a:lnTo>
                  <a:lnTo>
                    <a:pt x="533" y="150"/>
                  </a:lnTo>
                  <a:lnTo>
                    <a:pt x="532" y="150"/>
                  </a:lnTo>
                  <a:lnTo>
                    <a:pt x="532" y="150"/>
                  </a:lnTo>
                  <a:lnTo>
                    <a:pt x="531" y="149"/>
                  </a:lnTo>
                  <a:lnTo>
                    <a:pt x="531" y="150"/>
                  </a:lnTo>
                  <a:lnTo>
                    <a:pt x="531" y="151"/>
                  </a:lnTo>
                  <a:lnTo>
                    <a:pt x="530" y="151"/>
                  </a:lnTo>
                  <a:lnTo>
                    <a:pt x="530" y="151"/>
                  </a:lnTo>
                  <a:lnTo>
                    <a:pt x="530" y="151"/>
                  </a:lnTo>
                  <a:lnTo>
                    <a:pt x="531" y="151"/>
                  </a:lnTo>
                  <a:lnTo>
                    <a:pt x="531" y="151"/>
                  </a:lnTo>
                  <a:lnTo>
                    <a:pt x="531" y="150"/>
                  </a:lnTo>
                  <a:lnTo>
                    <a:pt x="531" y="149"/>
                  </a:lnTo>
                  <a:lnTo>
                    <a:pt x="532" y="150"/>
                  </a:lnTo>
                  <a:lnTo>
                    <a:pt x="532" y="150"/>
                  </a:lnTo>
                  <a:lnTo>
                    <a:pt x="533" y="150"/>
                  </a:lnTo>
                  <a:lnTo>
                    <a:pt x="534" y="150"/>
                  </a:lnTo>
                  <a:lnTo>
                    <a:pt x="534" y="150"/>
                  </a:lnTo>
                  <a:lnTo>
                    <a:pt x="535" y="150"/>
                  </a:lnTo>
                  <a:lnTo>
                    <a:pt x="535" y="150"/>
                  </a:lnTo>
                  <a:lnTo>
                    <a:pt x="535" y="151"/>
                  </a:lnTo>
                  <a:lnTo>
                    <a:pt x="535" y="151"/>
                  </a:lnTo>
                  <a:lnTo>
                    <a:pt x="534" y="151"/>
                  </a:lnTo>
                  <a:lnTo>
                    <a:pt x="534" y="151"/>
                  </a:lnTo>
                  <a:lnTo>
                    <a:pt x="534" y="152"/>
                  </a:lnTo>
                  <a:lnTo>
                    <a:pt x="533" y="152"/>
                  </a:lnTo>
                  <a:lnTo>
                    <a:pt x="532" y="152"/>
                  </a:lnTo>
                  <a:lnTo>
                    <a:pt x="532" y="152"/>
                  </a:lnTo>
                  <a:lnTo>
                    <a:pt x="532" y="153"/>
                  </a:lnTo>
                  <a:lnTo>
                    <a:pt x="531" y="153"/>
                  </a:lnTo>
                  <a:lnTo>
                    <a:pt x="531" y="153"/>
                  </a:lnTo>
                  <a:lnTo>
                    <a:pt x="530" y="153"/>
                  </a:lnTo>
                  <a:lnTo>
                    <a:pt x="530" y="153"/>
                  </a:lnTo>
                  <a:lnTo>
                    <a:pt x="529" y="153"/>
                  </a:lnTo>
                  <a:lnTo>
                    <a:pt x="529" y="154"/>
                  </a:lnTo>
                  <a:lnTo>
                    <a:pt x="528" y="154"/>
                  </a:lnTo>
                  <a:lnTo>
                    <a:pt x="528" y="155"/>
                  </a:lnTo>
                  <a:lnTo>
                    <a:pt x="528" y="155"/>
                  </a:lnTo>
                  <a:lnTo>
                    <a:pt x="527" y="155"/>
                  </a:lnTo>
                  <a:lnTo>
                    <a:pt x="527" y="156"/>
                  </a:lnTo>
                  <a:lnTo>
                    <a:pt x="527" y="156"/>
                  </a:lnTo>
                  <a:lnTo>
                    <a:pt x="527" y="156"/>
                  </a:lnTo>
                  <a:lnTo>
                    <a:pt x="526" y="156"/>
                  </a:lnTo>
                  <a:lnTo>
                    <a:pt x="526" y="157"/>
                  </a:lnTo>
                  <a:lnTo>
                    <a:pt x="525" y="157"/>
                  </a:lnTo>
                  <a:lnTo>
                    <a:pt x="525" y="157"/>
                  </a:lnTo>
                  <a:lnTo>
                    <a:pt x="526" y="157"/>
                  </a:lnTo>
                  <a:lnTo>
                    <a:pt x="526" y="158"/>
                  </a:lnTo>
                  <a:lnTo>
                    <a:pt x="526" y="158"/>
                  </a:lnTo>
                  <a:lnTo>
                    <a:pt x="526" y="158"/>
                  </a:lnTo>
                  <a:lnTo>
                    <a:pt x="526" y="159"/>
                  </a:lnTo>
                  <a:lnTo>
                    <a:pt x="525" y="159"/>
                  </a:lnTo>
                  <a:lnTo>
                    <a:pt x="524" y="159"/>
                  </a:lnTo>
                  <a:lnTo>
                    <a:pt x="524" y="159"/>
                  </a:lnTo>
                  <a:lnTo>
                    <a:pt x="525" y="160"/>
                  </a:lnTo>
                  <a:lnTo>
                    <a:pt x="524" y="160"/>
                  </a:lnTo>
                  <a:lnTo>
                    <a:pt x="524" y="160"/>
                  </a:lnTo>
                  <a:lnTo>
                    <a:pt x="524" y="161"/>
                  </a:lnTo>
                  <a:lnTo>
                    <a:pt x="524" y="161"/>
                  </a:lnTo>
                  <a:lnTo>
                    <a:pt x="524" y="162"/>
                  </a:lnTo>
                  <a:lnTo>
                    <a:pt x="523" y="162"/>
                  </a:lnTo>
                  <a:lnTo>
                    <a:pt x="523" y="162"/>
                  </a:lnTo>
                  <a:lnTo>
                    <a:pt x="523" y="163"/>
                  </a:lnTo>
                  <a:lnTo>
                    <a:pt x="524" y="163"/>
                  </a:lnTo>
                  <a:lnTo>
                    <a:pt x="524" y="163"/>
                  </a:lnTo>
                  <a:lnTo>
                    <a:pt x="523" y="163"/>
                  </a:lnTo>
                  <a:lnTo>
                    <a:pt x="523" y="164"/>
                  </a:lnTo>
                  <a:lnTo>
                    <a:pt x="523" y="164"/>
                  </a:lnTo>
                  <a:lnTo>
                    <a:pt x="523" y="164"/>
                  </a:lnTo>
                  <a:lnTo>
                    <a:pt x="523" y="165"/>
                  </a:lnTo>
                  <a:lnTo>
                    <a:pt x="523" y="166"/>
                  </a:lnTo>
                  <a:lnTo>
                    <a:pt x="523" y="166"/>
                  </a:lnTo>
                  <a:lnTo>
                    <a:pt x="523" y="166"/>
                  </a:lnTo>
                  <a:lnTo>
                    <a:pt x="523" y="166"/>
                  </a:lnTo>
                  <a:lnTo>
                    <a:pt x="524" y="166"/>
                  </a:lnTo>
                  <a:lnTo>
                    <a:pt x="524" y="166"/>
                  </a:lnTo>
                  <a:lnTo>
                    <a:pt x="525" y="166"/>
                  </a:lnTo>
                  <a:lnTo>
                    <a:pt x="525" y="167"/>
                  </a:lnTo>
                  <a:lnTo>
                    <a:pt x="525" y="167"/>
                  </a:lnTo>
                  <a:lnTo>
                    <a:pt x="525" y="167"/>
                  </a:lnTo>
                  <a:lnTo>
                    <a:pt x="525" y="167"/>
                  </a:lnTo>
                  <a:lnTo>
                    <a:pt x="524" y="167"/>
                  </a:lnTo>
                  <a:lnTo>
                    <a:pt x="524" y="168"/>
                  </a:lnTo>
                  <a:lnTo>
                    <a:pt x="524" y="168"/>
                  </a:lnTo>
                  <a:lnTo>
                    <a:pt x="523" y="168"/>
                  </a:lnTo>
                  <a:lnTo>
                    <a:pt x="523" y="168"/>
                  </a:lnTo>
                  <a:lnTo>
                    <a:pt x="522" y="168"/>
                  </a:lnTo>
                  <a:lnTo>
                    <a:pt x="522" y="168"/>
                  </a:lnTo>
                  <a:lnTo>
                    <a:pt x="521" y="168"/>
                  </a:lnTo>
                  <a:lnTo>
                    <a:pt x="520" y="168"/>
                  </a:lnTo>
                  <a:lnTo>
                    <a:pt x="520" y="168"/>
                  </a:lnTo>
                  <a:lnTo>
                    <a:pt x="519" y="168"/>
                  </a:lnTo>
                  <a:lnTo>
                    <a:pt x="519" y="168"/>
                  </a:lnTo>
                  <a:lnTo>
                    <a:pt x="518" y="168"/>
                  </a:lnTo>
                  <a:lnTo>
                    <a:pt x="517" y="168"/>
                  </a:lnTo>
                  <a:lnTo>
                    <a:pt x="517" y="168"/>
                  </a:lnTo>
                  <a:lnTo>
                    <a:pt x="516" y="168"/>
                  </a:lnTo>
                  <a:lnTo>
                    <a:pt x="516" y="168"/>
                  </a:lnTo>
                  <a:lnTo>
                    <a:pt x="516" y="168"/>
                  </a:lnTo>
                  <a:lnTo>
                    <a:pt x="516" y="168"/>
                  </a:lnTo>
                  <a:lnTo>
                    <a:pt x="515" y="168"/>
                  </a:lnTo>
                  <a:lnTo>
                    <a:pt x="515" y="168"/>
                  </a:lnTo>
                  <a:lnTo>
                    <a:pt x="514" y="169"/>
                  </a:lnTo>
                  <a:lnTo>
                    <a:pt x="513" y="169"/>
                  </a:lnTo>
                  <a:lnTo>
                    <a:pt x="513" y="168"/>
                  </a:lnTo>
                  <a:lnTo>
                    <a:pt x="512" y="169"/>
                  </a:lnTo>
                  <a:lnTo>
                    <a:pt x="512" y="169"/>
                  </a:lnTo>
                  <a:lnTo>
                    <a:pt x="511" y="169"/>
                  </a:lnTo>
                  <a:lnTo>
                    <a:pt x="511" y="169"/>
                  </a:lnTo>
                  <a:lnTo>
                    <a:pt x="510" y="169"/>
                  </a:lnTo>
                  <a:lnTo>
                    <a:pt x="509" y="169"/>
                  </a:lnTo>
                  <a:lnTo>
                    <a:pt x="509" y="169"/>
                  </a:lnTo>
                  <a:lnTo>
                    <a:pt x="509" y="168"/>
                  </a:lnTo>
                  <a:lnTo>
                    <a:pt x="509" y="169"/>
                  </a:lnTo>
                  <a:lnTo>
                    <a:pt x="508" y="169"/>
                  </a:lnTo>
                  <a:lnTo>
                    <a:pt x="508" y="169"/>
                  </a:lnTo>
                  <a:lnTo>
                    <a:pt x="507" y="169"/>
                  </a:lnTo>
                  <a:lnTo>
                    <a:pt x="507" y="168"/>
                  </a:lnTo>
                  <a:lnTo>
                    <a:pt x="506" y="168"/>
                  </a:lnTo>
                  <a:lnTo>
                    <a:pt x="505" y="168"/>
                  </a:lnTo>
                  <a:lnTo>
                    <a:pt x="505" y="168"/>
                  </a:lnTo>
                  <a:lnTo>
                    <a:pt x="504" y="168"/>
                  </a:lnTo>
                  <a:lnTo>
                    <a:pt x="505" y="168"/>
                  </a:lnTo>
                  <a:lnTo>
                    <a:pt x="505" y="168"/>
                  </a:lnTo>
                  <a:lnTo>
                    <a:pt x="506" y="168"/>
                  </a:lnTo>
                  <a:lnTo>
                    <a:pt x="506" y="169"/>
                  </a:lnTo>
                  <a:lnTo>
                    <a:pt x="507" y="169"/>
                  </a:lnTo>
                  <a:lnTo>
                    <a:pt x="507" y="169"/>
                  </a:lnTo>
                  <a:lnTo>
                    <a:pt x="508" y="169"/>
                  </a:lnTo>
                  <a:lnTo>
                    <a:pt x="508" y="169"/>
                  </a:lnTo>
                  <a:lnTo>
                    <a:pt x="509" y="169"/>
                  </a:lnTo>
                  <a:lnTo>
                    <a:pt x="510" y="169"/>
                  </a:lnTo>
                  <a:lnTo>
                    <a:pt x="511" y="169"/>
                  </a:lnTo>
                  <a:lnTo>
                    <a:pt x="511" y="169"/>
                  </a:lnTo>
                  <a:lnTo>
                    <a:pt x="512" y="169"/>
                  </a:lnTo>
                  <a:lnTo>
                    <a:pt x="512" y="169"/>
                  </a:lnTo>
                  <a:lnTo>
                    <a:pt x="512" y="169"/>
                  </a:lnTo>
                  <a:lnTo>
                    <a:pt x="512" y="169"/>
                  </a:lnTo>
                  <a:lnTo>
                    <a:pt x="513" y="169"/>
                  </a:lnTo>
                  <a:lnTo>
                    <a:pt x="513" y="169"/>
                  </a:lnTo>
                  <a:lnTo>
                    <a:pt x="514" y="169"/>
                  </a:lnTo>
                  <a:lnTo>
                    <a:pt x="515" y="169"/>
                  </a:lnTo>
                  <a:lnTo>
                    <a:pt x="515" y="168"/>
                  </a:lnTo>
                  <a:lnTo>
                    <a:pt x="515" y="168"/>
                  </a:lnTo>
                  <a:lnTo>
                    <a:pt x="516" y="168"/>
                  </a:lnTo>
                  <a:lnTo>
                    <a:pt x="516" y="168"/>
                  </a:lnTo>
                  <a:lnTo>
                    <a:pt x="517" y="168"/>
                  </a:lnTo>
                  <a:lnTo>
                    <a:pt x="518" y="168"/>
                  </a:lnTo>
                  <a:lnTo>
                    <a:pt x="519" y="168"/>
                  </a:lnTo>
                  <a:lnTo>
                    <a:pt x="519" y="168"/>
                  </a:lnTo>
                  <a:lnTo>
                    <a:pt x="520" y="168"/>
                  </a:lnTo>
                  <a:lnTo>
                    <a:pt x="520" y="169"/>
                  </a:lnTo>
                  <a:lnTo>
                    <a:pt x="521" y="168"/>
                  </a:lnTo>
                  <a:lnTo>
                    <a:pt x="522" y="168"/>
                  </a:lnTo>
                  <a:lnTo>
                    <a:pt x="522" y="168"/>
                  </a:lnTo>
                  <a:lnTo>
                    <a:pt x="522" y="168"/>
                  </a:lnTo>
                  <a:lnTo>
                    <a:pt x="523" y="168"/>
                  </a:lnTo>
                  <a:lnTo>
                    <a:pt x="523" y="168"/>
                  </a:lnTo>
                  <a:lnTo>
                    <a:pt x="524" y="168"/>
                  </a:lnTo>
                  <a:lnTo>
                    <a:pt x="524" y="168"/>
                  </a:lnTo>
                  <a:lnTo>
                    <a:pt x="524" y="167"/>
                  </a:lnTo>
                  <a:lnTo>
                    <a:pt x="525" y="167"/>
                  </a:lnTo>
                  <a:lnTo>
                    <a:pt x="524" y="167"/>
                  </a:lnTo>
                  <a:lnTo>
                    <a:pt x="525" y="167"/>
                  </a:lnTo>
                  <a:lnTo>
                    <a:pt x="524" y="167"/>
                  </a:lnTo>
                  <a:lnTo>
                    <a:pt x="525" y="167"/>
                  </a:lnTo>
                  <a:lnTo>
                    <a:pt x="525" y="167"/>
                  </a:lnTo>
                  <a:lnTo>
                    <a:pt x="526" y="167"/>
                  </a:lnTo>
                  <a:lnTo>
                    <a:pt x="526" y="166"/>
                  </a:lnTo>
                  <a:lnTo>
                    <a:pt x="525" y="166"/>
                  </a:lnTo>
                  <a:lnTo>
                    <a:pt x="524" y="166"/>
                  </a:lnTo>
                  <a:lnTo>
                    <a:pt x="524" y="166"/>
                  </a:lnTo>
                  <a:lnTo>
                    <a:pt x="523" y="166"/>
                  </a:lnTo>
                  <a:lnTo>
                    <a:pt x="523" y="166"/>
                  </a:lnTo>
                  <a:lnTo>
                    <a:pt x="523" y="165"/>
                  </a:lnTo>
                  <a:lnTo>
                    <a:pt x="523" y="164"/>
                  </a:lnTo>
                  <a:lnTo>
                    <a:pt x="523" y="164"/>
                  </a:lnTo>
                  <a:lnTo>
                    <a:pt x="523" y="163"/>
                  </a:lnTo>
                  <a:lnTo>
                    <a:pt x="524" y="163"/>
                  </a:lnTo>
                  <a:lnTo>
                    <a:pt x="524" y="163"/>
                  </a:lnTo>
                  <a:lnTo>
                    <a:pt x="523" y="163"/>
                  </a:lnTo>
                  <a:lnTo>
                    <a:pt x="523" y="162"/>
                  </a:lnTo>
                  <a:lnTo>
                    <a:pt x="523" y="162"/>
                  </a:lnTo>
                  <a:lnTo>
                    <a:pt x="524" y="162"/>
                  </a:lnTo>
                  <a:lnTo>
                    <a:pt x="524" y="161"/>
                  </a:lnTo>
                  <a:lnTo>
                    <a:pt x="525" y="160"/>
                  </a:lnTo>
                  <a:lnTo>
                    <a:pt x="524" y="160"/>
                  </a:lnTo>
                  <a:lnTo>
                    <a:pt x="524" y="160"/>
                  </a:lnTo>
                  <a:lnTo>
                    <a:pt x="525" y="160"/>
                  </a:lnTo>
                  <a:lnTo>
                    <a:pt x="524" y="159"/>
                  </a:lnTo>
                  <a:lnTo>
                    <a:pt x="525" y="159"/>
                  </a:lnTo>
                  <a:lnTo>
                    <a:pt x="524" y="159"/>
                  </a:lnTo>
                  <a:lnTo>
                    <a:pt x="524" y="159"/>
                  </a:lnTo>
                  <a:lnTo>
                    <a:pt x="525" y="159"/>
                  </a:lnTo>
                  <a:lnTo>
                    <a:pt x="526" y="158"/>
                  </a:lnTo>
                  <a:lnTo>
                    <a:pt x="526" y="158"/>
                  </a:lnTo>
                  <a:lnTo>
                    <a:pt x="526" y="158"/>
                  </a:lnTo>
                  <a:lnTo>
                    <a:pt x="526" y="157"/>
                  </a:lnTo>
                  <a:lnTo>
                    <a:pt x="525" y="157"/>
                  </a:lnTo>
                  <a:lnTo>
                    <a:pt x="525" y="157"/>
                  </a:lnTo>
                  <a:lnTo>
                    <a:pt x="526" y="157"/>
                  </a:lnTo>
                  <a:lnTo>
                    <a:pt x="526" y="156"/>
                  </a:lnTo>
                  <a:lnTo>
                    <a:pt x="527" y="156"/>
                  </a:lnTo>
                  <a:lnTo>
                    <a:pt x="527" y="156"/>
                  </a:lnTo>
                  <a:lnTo>
                    <a:pt x="527" y="156"/>
                  </a:lnTo>
                  <a:lnTo>
                    <a:pt x="527" y="156"/>
                  </a:lnTo>
                  <a:lnTo>
                    <a:pt x="527" y="155"/>
                  </a:lnTo>
                  <a:lnTo>
                    <a:pt x="528" y="155"/>
                  </a:lnTo>
                  <a:lnTo>
                    <a:pt x="528" y="155"/>
                  </a:lnTo>
                  <a:lnTo>
                    <a:pt x="528" y="155"/>
                  </a:lnTo>
                  <a:lnTo>
                    <a:pt x="529" y="154"/>
                  </a:lnTo>
                  <a:lnTo>
                    <a:pt x="529" y="153"/>
                  </a:lnTo>
                  <a:lnTo>
                    <a:pt x="530" y="153"/>
                  </a:lnTo>
                  <a:lnTo>
                    <a:pt x="531" y="153"/>
                  </a:lnTo>
                  <a:lnTo>
                    <a:pt x="531" y="153"/>
                  </a:lnTo>
                  <a:lnTo>
                    <a:pt x="532" y="153"/>
                  </a:lnTo>
                  <a:lnTo>
                    <a:pt x="532" y="152"/>
                  </a:lnTo>
                  <a:lnTo>
                    <a:pt x="533" y="152"/>
                  </a:lnTo>
                  <a:lnTo>
                    <a:pt x="534" y="152"/>
                  </a:lnTo>
                  <a:lnTo>
                    <a:pt x="534" y="151"/>
                  </a:lnTo>
                  <a:lnTo>
                    <a:pt x="534" y="151"/>
                  </a:lnTo>
                  <a:lnTo>
                    <a:pt x="535" y="151"/>
                  </a:lnTo>
                  <a:lnTo>
                    <a:pt x="535" y="151"/>
                  </a:lnTo>
                  <a:lnTo>
                    <a:pt x="535" y="150"/>
                  </a:lnTo>
                  <a:lnTo>
                    <a:pt x="535" y="150"/>
                  </a:lnTo>
                  <a:lnTo>
                    <a:pt x="534" y="150"/>
                  </a:lnTo>
                  <a:lnTo>
                    <a:pt x="534" y="149"/>
                  </a:lnTo>
                  <a:lnTo>
                    <a:pt x="534" y="150"/>
                  </a:lnTo>
                  <a:lnTo>
                    <a:pt x="535" y="150"/>
                  </a:lnTo>
                  <a:lnTo>
                    <a:pt x="534" y="150"/>
                  </a:lnTo>
                  <a:lnTo>
                    <a:pt x="534" y="149"/>
                  </a:lnTo>
                  <a:lnTo>
                    <a:pt x="534" y="149"/>
                  </a:lnTo>
                  <a:lnTo>
                    <a:pt x="534" y="148"/>
                  </a:lnTo>
                  <a:lnTo>
                    <a:pt x="533" y="148"/>
                  </a:lnTo>
                  <a:lnTo>
                    <a:pt x="534" y="148"/>
                  </a:lnTo>
                  <a:lnTo>
                    <a:pt x="534" y="148"/>
                  </a:lnTo>
                  <a:lnTo>
                    <a:pt x="534" y="148"/>
                  </a:lnTo>
                  <a:lnTo>
                    <a:pt x="533" y="148"/>
                  </a:lnTo>
                  <a:lnTo>
                    <a:pt x="534" y="148"/>
                  </a:lnTo>
                  <a:lnTo>
                    <a:pt x="534" y="148"/>
                  </a:lnTo>
                  <a:lnTo>
                    <a:pt x="534" y="148"/>
                  </a:lnTo>
                  <a:lnTo>
                    <a:pt x="534" y="147"/>
                  </a:lnTo>
                  <a:lnTo>
                    <a:pt x="534" y="146"/>
                  </a:lnTo>
                  <a:lnTo>
                    <a:pt x="535" y="146"/>
                  </a:lnTo>
                  <a:lnTo>
                    <a:pt x="535" y="146"/>
                  </a:lnTo>
                  <a:lnTo>
                    <a:pt x="534" y="146"/>
                  </a:lnTo>
                  <a:lnTo>
                    <a:pt x="534" y="145"/>
                  </a:lnTo>
                  <a:lnTo>
                    <a:pt x="534" y="145"/>
                  </a:lnTo>
                  <a:lnTo>
                    <a:pt x="533" y="145"/>
                  </a:lnTo>
                  <a:lnTo>
                    <a:pt x="532" y="145"/>
                  </a:lnTo>
                  <a:lnTo>
                    <a:pt x="532" y="145"/>
                  </a:lnTo>
                  <a:lnTo>
                    <a:pt x="532" y="144"/>
                  </a:lnTo>
                  <a:lnTo>
                    <a:pt x="531" y="144"/>
                  </a:lnTo>
                  <a:lnTo>
                    <a:pt x="531" y="144"/>
                  </a:lnTo>
                  <a:lnTo>
                    <a:pt x="530" y="143"/>
                  </a:lnTo>
                  <a:lnTo>
                    <a:pt x="530" y="142"/>
                  </a:lnTo>
                  <a:lnTo>
                    <a:pt x="529" y="142"/>
                  </a:lnTo>
                  <a:lnTo>
                    <a:pt x="528" y="142"/>
                  </a:lnTo>
                  <a:lnTo>
                    <a:pt x="528" y="142"/>
                  </a:lnTo>
                  <a:lnTo>
                    <a:pt x="527" y="142"/>
                  </a:lnTo>
                  <a:lnTo>
                    <a:pt x="527" y="142"/>
                  </a:lnTo>
                  <a:lnTo>
                    <a:pt x="527" y="142"/>
                  </a:lnTo>
                  <a:lnTo>
                    <a:pt x="527" y="141"/>
                  </a:lnTo>
                  <a:lnTo>
                    <a:pt x="526" y="141"/>
                  </a:lnTo>
                  <a:lnTo>
                    <a:pt x="526" y="141"/>
                  </a:lnTo>
                  <a:lnTo>
                    <a:pt x="526" y="141"/>
                  </a:lnTo>
                  <a:lnTo>
                    <a:pt x="525" y="141"/>
                  </a:lnTo>
                  <a:lnTo>
                    <a:pt x="524" y="140"/>
                  </a:lnTo>
                  <a:lnTo>
                    <a:pt x="524" y="140"/>
                  </a:lnTo>
                  <a:lnTo>
                    <a:pt x="523" y="139"/>
                  </a:lnTo>
                  <a:lnTo>
                    <a:pt x="523" y="139"/>
                  </a:lnTo>
                  <a:lnTo>
                    <a:pt x="522" y="138"/>
                  </a:lnTo>
                  <a:lnTo>
                    <a:pt x="522" y="138"/>
                  </a:lnTo>
                  <a:lnTo>
                    <a:pt x="521" y="138"/>
                  </a:lnTo>
                  <a:lnTo>
                    <a:pt x="520" y="138"/>
                  </a:lnTo>
                  <a:lnTo>
                    <a:pt x="520" y="138"/>
                  </a:lnTo>
                  <a:lnTo>
                    <a:pt x="520" y="137"/>
                  </a:lnTo>
                  <a:lnTo>
                    <a:pt x="520" y="137"/>
                  </a:lnTo>
                  <a:lnTo>
                    <a:pt x="520" y="137"/>
                  </a:lnTo>
                  <a:lnTo>
                    <a:pt x="520" y="137"/>
                  </a:lnTo>
                  <a:lnTo>
                    <a:pt x="519" y="137"/>
                  </a:lnTo>
                  <a:lnTo>
                    <a:pt x="519" y="136"/>
                  </a:lnTo>
                  <a:lnTo>
                    <a:pt x="519" y="136"/>
                  </a:lnTo>
                  <a:lnTo>
                    <a:pt x="519" y="136"/>
                  </a:lnTo>
                  <a:lnTo>
                    <a:pt x="519" y="136"/>
                  </a:lnTo>
                  <a:lnTo>
                    <a:pt x="518" y="135"/>
                  </a:lnTo>
                  <a:lnTo>
                    <a:pt x="518" y="135"/>
                  </a:lnTo>
                  <a:lnTo>
                    <a:pt x="517" y="135"/>
                  </a:lnTo>
                  <a:lnTo>
                    <a:pt x="517" y="135"/>
                  </a:lnTo>
                  <a:lnTo>
                    <a:pt x="516" y="135"/>
                  </a:lnTo>
                  <a:lnTo>
                    <a:pt x="516" y="135"/>
                  </a:lnTo>
                  <a:lnTo>
                    <a:pt x="515" y="135"/>
                  </a:lnTo>
                  <a:lnTo>
                    <a:pt x="515" y="135"/>
                  </a:lnTo>
                  <a:lnTo>
                    <a:pt x="514" y="135"/>
                  </a:lnTo>
                  <a:lnTo>
                    <a:pt x="513" y="135"/>
                  </a:lnTo>
                  <a:lnTo>
                    <a:pt x="513" y="135"/>
                  </a:lnTo>
                  <a:lnTo>
                    <a:pt x="513" y="134"/>
                  </a:lnTo>
                  <a:lnTo>
                    <a:pt x="512" y="134"/>
                  </a:lnTo>
                  <a:lnTo>
                    <a:pt x="512" y="134"/>
                  </a:lnTo>
                  <a:lnTo>
                    <a:pt x="511" y="134"/>
                  </a:lnTo>
                  <a:lnTo>
                    <a:pt x="511" y="134"/>
                  </a:lnTo>
                  <a:lnTo>
                    <a:pt x="510" y="134"/>
                  </a:lnTo>
                  <a:lnTo>
                    <a:pt x="509" y="134"/>
                  </a:lnTo>
                  <a:lnTo>
                    <a:pt x="509" y="133"/>
                  </a:lnTo>
                  <a:lnTo>
                    <a:pt x="508" y="133"/>
                  </a:lnTo>
                  <a:lnTo>
                    <a:pt x="508" y="133"/>
                  </a:lnTo>
                  <a:lnTo>
                    <a:pt x="507" y="133"/>
                  </a:lnTo>
                  <a:lnTo>
                    <a:pt x="507" y="133"/>
                  </a:lnTo>
                  <a:lnTo>
                    <a:pt x="506" y="133"/>
                  </a:lnTo>
                  <a:lnTo>
                    <a:pt x="505" y="133"/>
                  </a:lnTo>
                  <a:lnTo>
                    <a:pt x="505" y="133"/>
                  </a:lnTo>
                  <a:lnTo>
                    <a:pt x="505" y="133"/>
                  </a:lnTo>
                  <a:lnTo>
                    <a:pt x="504" y="133"/>
                  </a:lnTo>
                  <a:lnTo>
                    <a:pt x="504" y="133"/>
                  </a:lnTo>
                  <a:lnTo>
                    <a:pt x="504" y="132"/>
                  </a:lnTo>
                  <a:lnTo>
                    <a:pt x="503" y="132"/>
                  </a:lnTo>
                  <a:lnTo>
                    <a:pt x="503" y="131"/>
                  </a:lnTo>
                  <a:lnTo>
                    <a:pt x="504" y="131"/>
                  </a:lnTo>
                  <a:lnTo>
                    <a:pt x="504" y="131"/>
                  </a:lnTo>
                  <a:lnTo>
                    <a:pt x="505" y="131"/>
                  </a:lnTo>
                  <a:lnTo>
                    <a:pt x="505" y="132"/>
                  </a:lnTo>
                  <a:lnTo>
                    <a:pt x="505" y="132"/>
                  </a:lnTo>
                  <a:lnTo>
                    <a:pt x="506" y="132"/>
                  </a:lnTo>
                  <a:lnTo>
                    <a:pt x="507" y="132"/>
                  </a:lnTo>
                  <a:lnTo>
                    <a:pt x="507" y="132"/>
                  </a:lnTo>
                  <a:lnTo>
                    <a:pt x="508" y="132"/>
                  </a:lnTo>
                  <a:lnTo>
                    <a:pt x="508" y="132"/>
                  </a:lnTo>
                  <a:lnTo>
                    <a:pt x="509" y="132"/>
                  </a:lnTo>
                  <a:lnTo>
                    <a:pt x="509" y="132"/>
                  </a:lnTo>
                  <a:lnTo>
                    <a:pt x="510" y="132"/>
                  </a:lnTo>
                  <a:lnTo>
                    <a:pt x="511" y="133"/>
                  </a:lnTo>
                  <a:lnTo>
                    <a:pt x="512" y="133"/>
                  </a:lnTo>
                  <a:lnTo>
                    <a:pt x="512" y="133"/>
                  </a:lnTo>
                  <a:lnTo>
                    <a:pt x="513" y="133"/>
                  </a:lnTo>
                  <a:lnTo>
                    <a:pt x="513" y="133"/>
                  </a:lnTo>
                  <a:lnTo>
                    <a:pt x="515" y="133"/>
                  </a:lnTo>
                  <a:lnTo>
                    <a:pt x="515" y="133"/>
                  </a:lnTo>
                  <a:lnTo>
                    <a:pt x="516" y="133"/>
                  </a:lnTo>
                  <a:lnTo>
                    <a:pt x="516" y="133"/>
                  </a:lnTo>
                  <a:lnTo>
                    <a:pt x="517" y="133"/>
                  </a:lnTo>
                  <a:lnTo>
                    <a:pt x="517" y="132"/>
                  </a:lnTo>
                  <a:lnTo>
                    <a:pt x="518" y="132"/>
                  </a:lnTo>
                  <a:lnTo>
                    <a:pt x="519" y="132"/>
                  </a:lnTo>
                  <a:lnTo>
                    <a:pt x="519" y="133"/>
                  </a:lnTo>
                  <a:lnTo>
                    <a:pt x="519" y="133"/>
                  </a:lnTo>
                  <a:lnTo>
                    <a:pt x="520" y="133"/>
                  </a:lnTo>
                  <a:lnTo>
                    <a:pt x="520" y="133"/>
                  </a:lnTo>
                  <a:lnTo>
                    <a:pt x="521" y="133"/>
                  </a:lnTo>
                  <a:lnTo>
                    <a:pt x="522" y="133"/>
                  </a:lnTo>
                  <a:lnTo>
                    <a:pt x="522" y="133"/>
                  </a:lnTo>
                  <a:lnTo>
                    <a:pt x="522" y="134"/>
                  </a:lnTo>
                  <a:lnTo>
                    <a:pt x="523" y="134"/>
                  </a:lnTo>
                  <a:lnTo>
                    <a:pt x="523" y="134"/>
                  </a:lnTo>
                  <a:lnTo>
                    <a:pt x="524" y="134"/>
                  </a:lnTo>
                  <a:lnTo>
                    <a:pt x="524" y="134"/>
                  </a:lnTo>
                  <a:lnTo>
                    <a:pt x="525" y="134"/>
                  </a:lnTo>
                  <a:lnTo>
                    <a:pt x="526" y="134"/>
                  </a:lnTo>
                  <a:lnTo>
                    <a:pt x="526" y="134"/>
                  </a:lnTo>
                  <a:lnTo>
                    <a:pt x="527" y="134"/>
                  </a:lnTo>
                  <a:lnTo>
                    <a:pt x="527" y="135"/>
                  </a:lnTo>
                  <a:lnTo>
                    <a:pt x="527" y="135"/>
                  </a:lnTo>
                  <a:lnTo>
                    <a:pt x="528" y="135"/>
                  </a:lnTo>
                  <a:lnTo>
                    <a:pt x="528" y="135"/>
                  </a:lnTo>
                  <a:lnTo>
                    <a:pt x="528" y="135"/>
                  </a:lnTo>
                  <a:lnTo>
                    <a:pt x="528" y="135"/>
                  </a:lnTo>
                  <a:lnTo>
                    <a:pt x="529" y="135"/>
                  </a:lnTo>
                  <a:lnTo>
                    <a:pt x="530" y="135"/>
                  </a:lnTo>
                  <a:lnTo>
                    <a:pt x="530" y="135"/>
                  </a:lnTo>
                  <a:lnTo>
                    <a:pt x="530" y="135"/>
                  </a:lnTo>
                  <a:lnTo>
                    <a:pt x="531" y="135"/>
                  </a:lnTo>
                  <a:lnTo>
                    <a:pt x="531" y="135"/>
                  </a:lnTo>
                  <a:lnTo>
                    <a:pt x="531" y="136"/>
                  </a:lnTo>
                  <a:lnTo>
                    <a:pt x="532" y="136"/>
                  </a:lnTo>
                  <a:lnTo>
                    <a:pt x="532" y="136"/>
                  </a:lnTo>
                  <a:lnTo>
                    <a:pt x="533" y="136"/>
                  </a:lnTo>
                  <a:lnTo>
                    <a:pt x="534" y="136"/>
                  </a:lnTo>
                  <a:lnTo>
                    <a:pt x="534" y="136"/>
                  </a:lnTo>
                  <a:lnTo>
                    <a:pt x="535" y="136"/>
                  </a:lnTo>
                  <a:lnTo>
                    <a:pt x="534" y="136"/>
                  </a:lnTo>
                  <a:lnTo>
                    <a:pt x="534" y="136"/>
                  </a:lnTo>
                  <a:lnTo>
                    <a:pt x="533" y="136"/>
                  </a:lnTo>
                  <a:lnTo>
                    <a:pt x="532" y="136"/>
                  </a:lnTo>
                  <a:lnTo>
                    <a:pt x="533" y="136"/>
                  </a:lnTo>
                  <a:lnTo>
                    <a:pt x="534" y="136"/>
                  </a:lnTo>
                  <a:lnTo>
                    <a:pt x="534" y="135"/>
                  </a:lnTo>
                  <a:lnTo>
                    <a:pt x="534" y="135"/>
                  </a:lnTo>
                  <a:lnTo>
                    <a:pt x="535" y="135"/>
                  </a:lnTo>
                  <a:lnTo>
                    <a:pt x="535" y="135"/>
                  </a:lnTo>
                  <a:lnTo>
                    <a:pt x="536" y="135"/>
                  </a:lnTo>
                  <a:lnTo>
                    <a:pt x="537" y="136"/>
                  </a:lnTo>
                  <a:lnTo>
                    <a:pt x="537" y="136"/>
                  </a:lnTo>
                  <a:lnTo>
                    <a:pt x="538" y="136"/>
                  </a:lnTo>
                  <a:lnTo>
                    <a:pt x="537" y="136"/>
                  </a:lnTo>
                  <a:lnTo>
                    <a:pt x="538" y="136"/>
                  </a:lnTo>
                  <a:lnTo>
                    <a:pt x="538" y="136"/>
                  </a:lnTo>
                  <a:lnTo>
                    <a:pt x="539" y="136"/>
                  </a:lnTo>
                  <a:lnTo>
                    <a:pt x="538" y="136"/>
                  </a:lnTo>
                  <a:lnTo>
                    <a:pt x="538" y="137"/>
                  </a:lnTo>
                  <a:lnTo>
                    <a:pt x="539" y="137"/>
                  </a:lnTo>
                  <a:lnTo>
                    <a:pt x="539" y="137"/>
                  </a:lnTo>
                  <a:lnTo>
                    <a:pt x="539" y="137"/>
                  </a:lnTo>
                  <a:lnTo>
                    <a:pt x="540" y="137"/>
                  </a:lnTo>
                  <a:lnTo>
                    <a:pt x="541" y="137"/>
                  </a:lnTo>
                  <a:lnTo>
                    <a:pt x="542" y="137"/>
                  </a:lnTo>
                  <a:lnTo>
                    <a:pt x="542" y="137"/>
                  </a:lnTo>
                  <a:lnTo>
                    <a:pt x="543" y="137"/>
                  </a:lnTo>
                  <a:lnTo>
                    <a:pt x="543" y="138"/>
                  </a:lnTo>
                  <a:lnTo>
                    <a:pt x="543" y="137"/>
                  </a:lnTo>
                  <a:lnTo>
                    <a:pt x="543" y="138"/>
                  </a:lnTo>
                  <a:lnTo>
                    <a:pt x="543" y="138"/>
                  </a:lnTo>
                  <a:lnTo>
                    <a:pt x="543" y="138"/>
                  </a:lnTo>
                  <a:lnTo>
                    <a:pt x="543" y="138"/>
                  </a:lnTo>
                  <a:lnTo>
                    <a:pt x="543" y="138"/>
                  </a:lnTo>
                  <a:lnTo>
                    <a:pt x="544" y="138"/>
                  </a:lnTo>
                  <a:lnTo>
                    <a:pt x="545" y="138"/>
                  </a:lnTo>
                  <a:lnTo>
                    <a:pt x="545" y="138"/>
                  </a:lnTo>
                  <a:lnTo>
                    <a:pt x="546" y="139"/>
                  </a:lnTo>
                  <a:lnTo>
                    <a:pt x="546" y="139"/>
                  </a:lnTo>
                  <a:lnTo>
                    <a:pt x="546" y="140"/>
                  </a:lnTo>
                  <a:lnTo>
                    <a:pt x="547" y="140"/>
                  </a:lnTo>
                  <a:lnTo>
                    <a:pt x="547" y="140"/>
                  </a:lnTo>
                  <a:lnTo>
                    <a:pt x="547" y="140"/>
                  </a:lnTo>
                  <a:lnTo>
                    <a:pt x="547" y="140"/>
                  </a:lnTo>
                  <a:lnTo>
                    <a:pt x="548" y="140"/>
                  </a:lnTo>
                  <a:lnTo>
                    <a:pt x="548" y="141"/>
                  </a:lnTo>
                  <a:lnTo>
                    <a:pt x="548" y="140"/>
                  </a:lnTo>
                  <a:lnTo>
                    <a:pt x="548" y="141"/>
                  </a:lnTo>
                  <a:lnTo>
                    <a:pt x="548" y="140"/>
                  </a:lnTo>
                  <a:lnTo>
                    <a:pt x="548" y="140"/>
                  </a:lnTo>
                  <a:lnTo>
                    <a:pt x="549" y="140"/>
                  </a:lnTo>
                  <a:lnTo>
                    <a:pt x="549" y="141"/>
                  </a:lnTo>
                  <a:lnTo>
                    <a:pt x="549" y="141"/>
                  </a:lnTo>
                  <a:lnTo>
                    <a:pt x="550" y="141"/>
                  </a:lnTo>
                  <a:lnTo>
                    <a:pt x="550" y="142"/>
                  </a:lnTo>
                  <a:lnTo>
                    <a:pt x="551" y="142"/>
                  </a:lnTo>
                  <a:lnTo>
                    <a:pt x="551" y="142"/>
                  </a:lnTo>
                  <a:lnTo>
                    <a:pt x="552" y="142"/>
                  </a:lnTo>
                  <a:lnTo>
                    <a:pt x="551" y="142"/>
                  </a:lnTo>
                  <a:lnTo>
                    <a:pt x="551" y="142"/>
                  </a:lnTo>
                  <a:lnTo>
                    <a:pt x="552" y="142"/>
                  </a:lnTo>
                  <a:lnTo>
                    <a:pt x="552" y="142"/>
                  </a:lnTo>
                  <a:lnTo>
                    <a:pt x="553" y="142"/>
                  </a:lnTo>
                  <a:lnTo>
                    <a:pt x="553" y="142"/>
                  </a:lnTo>
                  <a:lnTo>
                    <a:pt x="553" y="143"/>
                  </a:lnTo>
                  <a:lnTo>
                    <a:pt x="553" y="144"/>
                  </a:lnTo>
                  <a:lnTo>
                    <a:pt x="553" y="144"/>
                  </a:lnTo>
                  <a:lnTo>
                    <a:pt x="554" y="144"/>
                  </a:lnTo>
                  <a:lnTo>
                    <a:pt x="553" y="144"/>
                  </a:lnTo>
                  <a:lnTo>
                    <a:pt x="553" y="144"/>
                  </a:lnTo>
                  <a:lnTo>
                    <a:pt x="554" y="144"/>
                  </a:lnTo>
                  <a:lnTo>
                    <a:pt x="554" y="144"/>
                  </a:lnTo>
                  <a:lnTo>
                    <a:pt x="554" y="144"/>
                  </a:lnTo>
                  <a:lnTo>
                    <a:pt x="555" y="145"/>
                  </a:lnTo>
                  <a:lnTo>
                    <a:pt x="556" y="145"/>
                  </a:lnTo>
                  <a:lnTo>
                    <a:pt x="556" y="145"/>
                  </a:lnTo>
                  <a:lnTo>
                    <a:pt x="556" y="145"/>
                  </a:lnTo>
                  <a:lnTo>
                    <a:pt x="556" y="145"/>
                  </a:lnTo>
                  <a:lnTo>
                    <a:pt x="557" y="146"/>
                  </a:lnTo>
                  <a:lnTo>
                    <a:pt x="557" y="145"/>
                  </a:lnTo>
                  <a:lnTo>
                    <a:pt x="556" y="145"/>
                  </a:lnTo>
                  <a:lnTo>
                    <a:pt x="556" y="145"/>
                  </a:lnTo>
                  <a:lnTo>
                    <a:pt x="556" y="145"/>
                  </a:lnTo>
                  <a:lnTo>
                    <a:pt x="556" y="145"/>
                  </a:lnTo>
                  <a:lnTo>
                    <a:pt x="557" y="145"/>
                  </a:lnTo>
                  <a:lnTo>
                    <a:pt x="557" y="145"/>
                  </a:lnTo>
                  <a:lnTo>
                    <a:pt x="558" y="145"/>
                  </a:lnTo>
                  <a:lnTo>
                    <a:pt x="557" y="145"/>
                  </a:lnTo>
                  <a:lnTo>
                    <a:pt x="558" y="145"/>
                  </a:lnTo>
                  <a:lnTo>
                    <a:pt x="558" y="146"/>
                  </a:lnTo>
                  <a:lnTo>
                    <a:pt x="558" y="146"/>
                  </a:lnTo>
                  <a:lnTo>
                    <a:pt x="558" y="146"/>
                  </a:lnTo>
                  <a:lnTo>
                    <a:pt x="559" y="146"/>
                  </a:lnTo>
                  <a:lnTo>
                    <a:pt x="559" y="147"/>
                  </a:lnTo>
                  <a:lnTo>
                    <a:pt x="559" y="146"/>
                  </a:lnTo>
                  <a:lnTo>
                    <a:pt x="559" y="147"/>
                  </a:lnTo>
                  <a:lnTo>
                    <a:pt x="560" y="147"/>
                  </a:lnTo>
                  <a:lnTo>
                    <a:pt x="560" y="148"/>
                  </a:lnTo>
                  <a:lnTo>
                    <a:pt x="560" y="148"/>
                  </a:lnTo>
                  <a:lnTo>
                    <a:pt x="560" y="147"/>
                  </a:lnTo>
                  <a:lnTo>
                    <a:pt x="560" y="147"/>
                  </a:lnTo>
                  <a:lnTo>
                    <a:pt x="560" y="148"/>
                  </a:lnTo>
                  <a:lnTo>
                    <a:pt x="561" y="148"/>
                  </a:lnTo>
                  <a:lnTo>
                    <a:pt x="561" y="148"/>
                  </a:lnTo>
                  <a:lnTo>
                    <a:pt x="561" y="148"/>
                  </a:lnTo>
                  <a:lnTo>
                    <a:pt x="561" y="149"/>
                  </a:lnTo>
                  <a:lnTo>
                    <a:pt x="562" y="149"/>
                  </a:lnTo>
                  <a:lnTo>
                    <a:pt x="562" y="149"/>
                  </a:lnTo>
                  <a:lnTo>
                    <a:pt x="562" y="150"/>
                  </a:lnTo>
                  <a:lnTo>
                    <a:pt x="562" y="151"/>
                  </a:lnTo>
                  <a:lnTo>
                    <a:pt x="562" y="151"/>
                  </a:lnTo>
                  <a:lnTo>
                    <a:pt x="563" y="151"/>
                  </a:lnTo>
                  <a:lnTo>
                    <a:pt x="563" y="152"/>
                  </a:lnTo>
                  <a:lnTo>
                    <a:pt x="563" y="152"/>
                  </a:lnTo>
                  <a:lnTo>
                    <a:pt x="563" y="153"/>
                  </a:lnTo>
                  <a:lnTo>
                    <a:pt x="563" y="153"/>
                  </a:lnTo>
                  <a:lnTo>
                    <a:pt x="563" y="153"/>
                  </a:lnTo>
                  <a:lnTo>
                    <a:pt x="563" y="154"/>
                  </a:lnTo>
                  <a:lnTo>
                    <a:pt x="563" y="155"/>
                  </a:lnTo>
                  <a:lnTo>
                    <a:pt x="563" y="155"/>
                  </a:lnTo>
                  <a:lnTo>
                    <a:pt x="563" y="156"/>
                  </a:lnTo>
                  <a:lnTo>
                    <a:pt x="563" y="156"/>
                  </a:lnTo>
                  <a:lnTo>
                    <a:pt x="563" y="158"/>
                  </a:lnTo>
                  <a:lnTo>
                    <a:pt x="563" y="159"/>
                  </a:lnTo>
                  <a:lnTo>
                    <a:pt x="563" y="159"/>
                  </a:lnTo>
                  <a:lnTo>
                    <a:pt x="563" y="160"/>
                  </a:lnTo>
                  <a:lnTo>
                    <a:pt x="564" y="160"/>
                  </a:lnTo>
                  <a:lnTo>
                    <a:pt x="563" y="160"/>
                  </a:lnTo>
                  <a:lnTo>
                    <a:pt x="564" y="160"/>
                  </a:lnTo>
                  <a:lnTo>
                    <a:pt x="564" y="160"/>
                  </a:lnTo>
                  <a:lnTo>
                    <a:pt x="565" y="160"/>
                  </a:lnTo>
                  <a:lnTo>
                    <a:pt x="565" y="161"/>
                  </a:lnTo>
                  <a:lnTo>
                    <a:pt x="565" y="161"/>
                  </a:lnTo>
                  <a:lnTo>
                    <a:pt x="565" y="162"/>
                  </a:lnTo>
                  <a:lnTo>
                    <a:pt x="565" y="162"/>
                  </a:lnTo>
                  <a:lnTo>
                    <a:pt x="565" y="162"/>
                  </a:lnTo>
                  <a:lnTo>
                    <a:pt x="564" y="162"/>
                  </a:lnTo>
                  <a:lnTo>
                    <a:pt x="564" y="163"/>
                  </a:lnTo>
                  <a:lnTo>
                    <a:pt x="564" y="163"/>
                  </a:lnTo>
                  <a:lnTo>
                    <a:pt x="564" y="163"/>
                  </a:lnTo>
                  <a:lnTo>
                    <a:pt x="564" y="164"/>
                  </a:lnTo>
                  <a:lnTo>
                    <a:pt x="563" y="164"/>
                  </a:lnTo>
                  <a:lnTo>
                    <a:pt x="563" y="164"/>
                  </a:lnTo>
                  <a:lnTo>
                    <a:pt x="563" y="164"/>
                  </a:lnTo>
                  <a:lnTo>
                    <a:pt x="563" y="164"/>
                  </a:lnTo>
                  <a:lnTo>
                    <a:pt x="563" y="164"/>
                  </a:lnTo>
                  <a:lnTo>
                    <a:pt x="564" y="164"/>
                  </a:lnTo>
                  <a:lnTo>
                    <a:pt x="564" y="163"/>
                  </a:lnTo>
                  <a:lnTo>
                    <a:pt x="564" y="163"/>
                  </a:lnTo>
                  <a:lnTo>
                    <a:pt x="565" y="164"/>
                  </a:lnTo>
                  <a:lnTo>
                    <a:pt x="565" y="164"/>
                  </a:lnTo>
                  <a:lnTo>
                    <a:pt x="565" y="164"/>
                  </a:lnTo>
                  <a:lnTo>
                    <a:pt x="565" y="165"/>
                  </a:lnTo>
                  <a:lnTo>
                    <a:pt x="564" y="165"/>
                  </a:lnTo>
                  <a:lnTo>
                    <a:pt x="564" y="165"/>
                  </a:lnTo>
                  <a:lnTo>
                    <a:pt x="564" y="166"/>
                  </a:lnTo>
                  <a:lnTo>
                    <a:pt x="563" y="166"/>
                  </a:lnTo>
                  <a:lnTo>
                    <a:pt x="563" y="167"/>
                  </a:lnTo>
                  <a:lnTo>
                    <a:pt x="562" y="167"/>
                  </a:lnTo>
                  <a:lnTo>
                    <a:pt x="563" y="167"/>
                  </a:lnTo>
                  <a:lnTo>
                    <a:pt x="562" y="167"/>
                  </a:lnTo>
                  <a:lnTo>
                    <a:pt x="562" y="167"/>
                  </a:lnTo>
                  <a:lnTo>
                    <a:pt x="561" y="167"/>
                  </a:lnTo>
                  <a:lnTo>
                    <a:pt x="561" y="168"/>
                  </a:lnTo>
                  <a:lnTo>
                    <a:pt x="561" y="168"/>
                  </a:lnTo>
                  <a:lnTo>
                    <a:pt x="560" y="168"/>
                  </a:lnTo>
                  <a:lnTo>
                    <a:pt x="560" y="168"/>
                  </a:lnTo>
                  <a:lnTo>
                    <a:pt x="560" y="168"/>
                  </a:lnTo>
                  <a:lnTo>
                    <a:pt x="560" y="168"/>
                  </a:lnTo>
                  <a:lnTo>
                    <a:pt x="560" y="168"/>
                  </a:lnTo>
                  <a:lnTo>
                    <a:pt x="559" y="168"/>
                  </a:lnTo>
                  <a:lnTo>
                    <a:pt x="560" y="168"/>
                  </a:lnTo>
                  <a:lnTo>
                    <a:pt x="559" y="168"/>
                  </a:lnTo>
                  <a:lnTo>
                    <a:pt x="558" y="168"/>
                  </a:lnTo>
                  <a:lnTo>
                    <a:pt x="558" y="168"/>
                  </a:lnTo>
                  <a:lnTo>
                    <a:pt x="558" y="168"/>
                  </a:lnTo>
                  <a:lnTo>
                    <a:pt x="558" y="168"/>
                  </a:lnTo>
                  <a:lnTo>
                    <a:pt x="558" y="168"/>
                  </a:lnTo>
                  <a:lnTo>
                    <a:pt x="557" y="168"/>
                  </a:lnTo>
                  <a:lnTo>
                    <a:pt x="558" y="168"/>
                  </a:lnTo>
                  <a:lnTo>
                    <a:pt x="557" y="168"/>
                  </a:lnTo>
                  <a:lnTo>
                    <a:pt x="556" y="168"/>
                  </a:lnTo>
                  <a:lnTo>
                    <a:pt x="555" y="168"/>
                  </a:lnTo>
                  <a:lnTo>
                    <a:pt x="554" y="168"/>
                  </a:lnTo>
                  <a:lnTo>
                    <a:pt x="554" y="168"/>
                  </a:lnTo>
                  <a:lnTo>
                    <a:pt x="553" y="168"/>
                  </a:lnTo>
                  <a:lnTo>
                    <a:pt x="553" y="168"/>
                  </a:lnTo>
                  <a:lnTo>
                    <a:pt x="552" y="168"/>
                  </a:lnTo>
                  <a:lnTo>
                    <a:pt x="552" y="168"/>
                  </a:lnTo>
                  <a:lnTo>
                    <a:pt x="552" y="168"/>
                  </a:lnTo>
                  <a:lnTo>
                    <a:pt x="552" y="168"/>
                  </a:lnTo>
                  <a:lnTo>
                    <a:pt x="552" y="169"/>
                  </a:lnTo>
                  <a:lnTo>
                    <a:pt x="551" y="169"/>
                  </a:lnTo>
                  <a:lnTo>
                    <a:pt x="551" y="170"/>
                  </a:lnTo>
                  <a:lnTo>
                    <a:pt x="551" y="170"/>
                  </a:lnTo>
                  <a:lnTo>
                    <a:pt x="550" y="170"/>
                  </a:lnTo>
                  <a:lnTo>
                    <a:pt x="550" y="171"/>
                  </a:lnTo>
                  <a:lnTo>
                    <a:pt x="551" y="171"/>
                  </a:lnTo>
                  <a:lnTo>
                    <a:pt x="551" y="171"/>
                  </a:lnTo>
                  <a:lnTo>
                    <a:pt x="552" y="171"/>
                  </a:lnTo>
                  <a:lnTo>
                    <a:pt x="551" y="172"/>
                  </a:lnTo>
                  <a:lnTo>
                    <a:pt x="552" y="172"/>
                  </a:lnTo>
                  <a:lnTo>
                    <a:pt x="552" y="171"/>
                  </a:lnTo>
                  <a:lnTo>
                    <a:pt x="552" y="171"/>
                  </a:lnTo>
                  <a:lnTo>
                    <a:pt x="552" y="172"/>
                  </a:lnTo>
                  <a:lnTo>
                    <a:pt x="553" y="172"/>
                  </a:lnTo>
                  <a:lnTo>
                    <a:pt x="553" y="173"/>
                  </a:lnTo>
                  <a:lnTo>
                    <a:pt x="553" y="173"/>
                  </a:lnTo>
                  <a:lnTo>
                    <a:pt x="552" y="173"/>
                  </a:lnTo>
                  <a:lnTo>
                    <a:pt x="553" y="173"/>
                  </a:lnTo>
                  <a:lnTo>
                    <a:pt x="552" y="173"/>
                  </a:lnTo>
                  <a:lnTo>
                    <a:pt x="553" y="173"/>
                  </a:lnTo>
                  <a:lnTo>
                    <a:pt x="552" y="173"/>
                  </a:lnTo>
                  <a:lnTo>
                    <a:pt x="552" y="174"/>
                  </a:lnTo>
                  <a:lnTo>
                    <a:pt x="552" y="173"/>
                  </a:lnTo>
                  <a:lnTo>
                    <a:pt x="552" y="174"/>
                  </a:lnTo>
                  <a:lnTo>
                    <a:pt x="553" y="174"/>
                  </a:lnTo>
                  <a:lnTo>
                    <a:pt x="552" y="174"/>
                  </a:lnTo>
                  <a:lnTo>
                    <a:pt x="552" y="174"/>
                  </a:lnTo>
                  <a:lnTo>
                    <a:pt x="552" y="174"/>
                  </a:lnTo>
                  <a:lnTo>
                    <a:pt x="552" y="174"/>
                  </a:lnTo>
                  <a:lnTo>
                    <a:pt x="552" y="174"/>
                  </a:lnTo>
                  <a:lnTo>
                    <a:pt x="552" y="175"/>
                  </a:lnTo>
                  <a:lnTo>
                    <a:pt x="551" y="175"/>
                  </a:lnTo>
                  <a:lnTo>
                    <a:pt x="550" y="175"/>
                  </a:lnTo>
                  <a:lnTo>
                    <a:pt x="549" y="175"/>
                  </a:lnTo>
                  <a:lnTo>
                    <a:pt x="549" y="176"/>
                  </a:lnTo>
                  <a:lnTo>
                    <a:pt x="549" y="176"/>
                  </a:lnTo>
                  <a:lnTo>
                    <a:pt x="548" y="176"/>
                  </a:lnTo>
                  <a:lnTo>
                    <a:pt x="548" y="177"/>
                  </a:lnTo>
                  <a:lnTo>
                    <a:pt x="547" y="176"/>
                  </a:lnTo>
                  <a:lnTo>
                    <a:pt x="546" y="176"/>
                  </a:lnTo>
                  <a:lnTo>
                    <a:pt x="546" y="177"/>
                  </a:lnTo>
                  <a:lnTo>
                    <a:pt x="546" y="177"/>
                  </a:lnTo>
                  <a:lnTo>
                    <a:pt x="545" y="177"/>
                  </a:lnTo>
                  <a:lnTo>
                    <a:pt x="545" y="178"/>
                  </a:lnTo>
                  <a:lnTo>
                    <a:pt x="545" y="178"/>
                  </a:lnTo>
                  <a:lnTo>
                    <a:pt x="545" y="178"/>
                  </a:lnTo>
                  <a:lnTo>
                    <a:pt x="544" y="178"/>
                  </a:lnTo>
                  <a:lnTo>
                    <a:pt x="543" y="178"/>
                  </a:lnTo>
                  <a:lnTo>
                    <a:pt x="543" y="178"/>
                  </a:lnTo>
                  <a:lnTo>
                    <a:pt x="543" y="178"/>
                  </a:lnTo>
                  <a:lnTo>
                    <a:pt x="543" y="179"/>
                  </a:lnTo>
                  <a:lnTo>
                    <a:pt x="543" y="179"/>
                  </a:lnTo>
                  <a:lnTo>
                    <a:pt x="542" y="179"/>
                  </a:lnTo>
                  <a:lnTo>
                    <a:pt x="542" y="179"/>
                  </a:lnTo>
                  <a:lnTo>
                    <a:pt x="542" y="179"/>
                  </a:lnTo>
                  <a:lnTo>
                    <a:pt x="542" y="180"/>
                  </a:lnTo>
                  <a:lnTo>
                    <a:pt x="541" y="180"/>
                  </a:lnTo>
                  <a:lnTo>
                    <a:pt x="541" y="181"/>
                  </a:lnTo>
                  <a:lnTo>
                    <a:pt x="542" y="181"/>
                  </a:lnTo>
                  <a:lnTo>
                    <a:pt x="542" y="181"/>
                  </a:lnTo>
                  <a:lnTo>
                    <a:pt x="542" y="181"/>
                  </a:lnTo>
                  <a:lnTo>
                    <a:pt x="542" y="181"/>
                  </a:lnTo>
                  <a:lnTo>
                    <a:pt x="542" y="181"/>
                  </a:lnTo>
                  <a:lnTo>
                    <a:pt x="542" y="181"/>
                  </a:lnTo>
                  <a:lnTo>
                    <a:pt x="542" y="181"/>
                  </a:lnTo>
                  <a:lnTo>
                    <a:pt x="541" y="181"/>
                  </a:lnTo>
                  <a:lnTo>
                    <a:pt x="541" y="180"/>
                  </a:lnTo>
                  <a:lnTo>
                    <a:pt x="542" y="180"/>
                  </a:lnTo>
                  <a:lnTo>
                    <a:pt x="542" y="179"/>
                  </a:lnTo>
                  <a:lnTo>
                    <a:pt x="542" y="179"/>
                  </a:lnTo>
                  <a:lnTo>
                    <a:pt x="542" y="179"/>
                  </a:lnTo>
                  <a:lnTo>
                    <a:pt x="543" y="179"/>
                  </a:lnTo>
                  <a:lnTo>
                    <a:pt x="543" y="179"/>
                  </a:lnTo>
                  <a:lnTo>
                    <a:pt x="543" y="178"/>
                  </a:lnTo>
                  <a:lnTo>
                    <a:pt x="544" y="178"/>
                  </a:lnTo>
                  <a:lnTo>
                    <a:pt x="545" y="178"/>
                  </a:lnTo>
                  <a:lnTo>
                    <a:pt x="545" y="178"/>
                  </a:lnTo>
                  <a:lnTo>
                    <a:pt x="545" y="178"/>
                  </a:lnTo>
                  <a:lnTo>
                    <a:pt x="545" y="178"/>
                  </a:lnTo>
                  <a:lnTo>
                    <a:pt x="545" y="179"/>
                  </a:lnTo>
                  <a:lnTo>
                    <a:pt x="545" y="179"/>
                  </a:lnTo>
                  <a:lnTo>
                    <a:pt x="545" y="179"/>
                  </a:lnTo>
                  <a:lnTo>
                    <a:pt x="545" y="180"/>
                  </a:lnTo>
                  <a:lnTo>
                    <a:pt x="545" y="181"/>
                  </a:lnTo>
                  <a:lnTo>
                    <a:pt x="544" y="181"/>
                  </a:lnTo>
                  <a:lnTo>
                    <a:pt x="543" y="181"/>
                  </a:lnTo>
                  <a:lnTo>
                    <a:pt x="543" y="182"/>
                  </a:lnTo>
                  <a:lnTo>
                    <a:pt x="543" y="182"/>
                  </a:lnTo>
                  <a:lnTo>
                    <a:pt x="543" y="182"/>
                  </a:lnTo>
                  <a:lnTo>
                    <a:pt x="542" y="182"/>
                  </a:lnTo>
                  <a:lnTo>
                    <a:pt x="542" y="182"/>
                  </a:lnTo>
                  <a:lnTo>
                    <a:pt x="542" y="182"/>
                  </a:lnTo>
                  <a:lnTo>
                    <a:pt x="542" y="182"/>
                  </a:lnTo>
                  <a:lnTo>
                    <a:pt x="542" y="182"/>
                  </a:lnTo>
                  <a:lnTo>
                    <a:pt x="542" y="182"/>
                  </a:lnTo>
                  <a:lnTo>
                    <a:pt x="541" y="182"/>
                  </a:lnTo>
                  <a:lnTo>
                    <a:pt x="541" y="182"/>
                  </a:lnTo>
                  <a:lnTo>
                    <a:pt x="540" y="182"/>
                  </a:lnTo>
                  <a:lnTo>
                    <a:pt x="539" y="182"/>
                  </a:lnTo>
                  <a:lnTo>
                    <a:pt x="539" y="182"/>
                  </a:lnTo>
                  <a:lnTo>
                    <a:pt x="539" y="182"/>
                  </a:lnTo>
                  <a:lnTo>
                    <a:pt x="539" y="182"/>
                  </a:lnTo>
                  <a:lnTo>
                    <a:pt x="539" y="181"/>
                  </a:lnTo>
                  <a:lnTo>
                    <a:pt x="538" y="181"/>
                  </a:lnTo>
                  <a:lnTo>
                    <a:pt x="538" y="181"/>
                  </a:lnTo>
                  <a:lnTo>
                    <a:pt x="538" y="181"/>
                  </a:lnTo>
                  <a:lnTo>
                    <a:pt x="537" y="180"/>
                  </a:lnTo>
                  <a:lnTo>
                    <a:pt x="537" y="180"/>
                  </a:lnTo>
                  <a:lnTo>
                    <a:pt x="537" y="180"/>
                  </a:lnTo>
                  <a:lnTo>
                    <a:pt x="537" y="181"/>
                  </a:lnTo>
                  <a:lnTo>
                    <a:pt x="538" y="181"/>
                  </a:lnTo>
                  <a:lnTo>
                    <a:pt x="537" y="181"/>
                  </a:lnTo>
                  <a:lnTo>
                    <a:pt x="538" y="181"/>
                  </a:lnTo>
                  <a:lnTo>
                    <a:pt x="538" y="181"/>
                  </a:lnTo>
                  <a:lnTo>
                    <a:pt x="538" y="181"/>
                  </a:lnTo>
                  <a:lnTo>
                    <a:pt x="539" y="181"/>
                  </a:lnTo>
                  <a:lnTo>
                    <a:pt x="539" y="182"/>
                  </a:lnTo>
                  <a:lnTo>
                    <a:pt x="539" y="182"/>
                  </a:lnTo>
                  <a:lnTo>
                    <a:pt x="539" y="182"/>
                  </a:lnTo>
                  <a:lnTo>
                    <a:pt x="539" y="182"/>
                  </a:lnTo>
                  <a:lnTo>
                    <a:pt x="539" y="182"/>
                  </a:lnTo>
                  <a:lnTo>
                    <a:pt x="540" y="182"/>
                  </a:lnTo>
                  <a:lnTo>
                    <a:pt x="539" y="182"/>
                  </a:lnTo>
                  <a:lnTo>
                    <a:pt x="540" y="182"/>
                  </a:lnTo>
                  <a:lnTo>
                    <a:pt x="539" y="183"/>
                  </a:lnTo>
                  <a:lnTo>
                    <a:pt x="540" y="183"/>
                  </a:lnTo>
                  <a:lnTo>
                    <a:pt x="539" y="183"/>
                  </a:lnTo>
                  <a:lnTo>
                    <a:pt x="539" y="183"/>
                  </a:lnTo>
                  <a:lnTo>
                    <a:pt x="539" y="184"/>
                  </a:lnTo>
                  <a:lnTo>
                    <a:pt x="538" y="184"/>
                  </a:lnTo>
                  <a:lnTo>
                    <a:pt x="539" y="184"/>
                  </a:lnTo>
                  <a:lnTo>
                    <a:pt x="539" y="184"/>
                  </a:lnTo>
                  <a:lnTo>
                    <a:pt x="538" y="184"/>
                  </a:lnTo>
                  <a:lnTo>
                    <a:pt x="538" y="184"/>
                  </a:lnTo>
                  <a:lnTo>
                    <a:pt x="539" y="184"/>
                  </a:lnTo>
                  <a:lnTo>
                    <a:pt x="538" y="184"/>
                  </a:lnTo>
                  <a:lnTo>
                    <a:pt x="539" y="184"/>
                  </a:lnTo>
                  <a:lnTo>
                    <a:pt x="539" y="185"/>
                  </a:lnTo>
                  <a:lnTo>
                    <a:pt x="538" y="185"/>
                  </a:lnTo>
                  <a:lnTo>
                    <a:pt x="538" y="185"/>
                  </a:lnTo>
                  <a:lnTo>
                    <a:pt x="538" y="185"/>
                  </a:lnTo>
                  <a:lnTo>
                    <a:pt x="538" y="185"/>
                  </a:lnTo>
                  <a:lnTo>
                    <a:pt x="538" y="185"/>
                  </a:lnTo>
                  <a:lnTo>
                    <a:pt x="538" y="186"/>
                  </a:lnTo>
                  <a:lnTo>
                    <a:pt x="537" y="186"/>
                  </a:lnTo>
                  <a:lnTo>
                    <a:pt x="538" y="186"/>
                  </a:lnTo>
                  <a:lnTo>
                    <a:pt x="538" y="185"/>
                  </a:lnTo>
                  <a:lnTo>
                    <a:pt x="538" y="185"/>
                  </a:lnTo>
                  <a:lnTo>
                    <a:pt x="538" y="185"/>
                  </a:lnTo>
                  <a:lnTo>
                    <a:pt x="538" y="185"/>
                  </a:lnTo>
                  <a:lnTo>
                    <a:pt x="538" y="185"/>
                  </a:lnTo>
                  <a:lnTo>
                    <a:pt x="539" y="185"/>
                  </a:lnTo>
                  <a:lnTo>
                    <a:pt x="539" y="184"/>
                  </a:lnTo>
                  <a:lnTo>
                    <a:pt x="538" y="184"/>
                  </a:lnTo>
                  <a:lnTo>
                    <a:pt x="539" y="184"/>
                  </a:lnTo>
                  <a:lnTo>
                    <a:pt x="538" y="184"/>
                  </a:lnTo>
                  <a:lnTo>
                    <a:pt x="539" y="184"/>
                  </a:lnTo>
                  <a:lnTo>
                    <a:pt x="539" y="184"/>
                  </a:lnTo>
                  <a:lnTo>
                    <a:pt x="538" y="184"/>
                  </a:lnTo>
                  <a:lnTo>
                    <a:pt x="539" y="184"/>
                  </a:lnTo>
                  <a:lnTo>
                    <a:pt x="539" y="183"/>
                  </a:lnTo>
                  <a:lnTo>
                    <a:pt x="539" y="183"/>
                  </a:lnTo>
                  <a:lnTo>
                    <a:pt x="540" y="183"/>
                  </a:lnTo>
                  <a:lnTo>
                    <a:pt x="539" y="183"/>
                  </a:lnTo>
                  <a:lnTo>
                    <a:pt x="539" y="184"/>
                  </a:lnTo>
                  <a:lnTo>
                    <a:pt x="540" y="184"/>
                  </a:lnTo>
                  <a:lnTo>
                    <a:pt x="540" y="183"/>
                  </a:lnTo>
                  <a:lnTo>
                    <a:pt x="541" y="183"/>
                  </a:lnTo>
                  <a:lnTo>
                    <a:pt x="541" y="182"/>
                  </a:lnTo>
                  <a:lnTo>
                    <a:pt x="541" y="182"/>
                  </a:lnTo>
                  <a:lnTo>
                    <a:pt x="541" y="183"/>
                  </a:lnTo>
                  <a:lnTo>
                    <a:pt x="542" y="182"/>
                  </a:lnTo>
                  <a:lnTo>
                    <a:pt x="542" y="182"/>
                  </a:lnTo>
                  <a:lnTo>
                    <a:pt x="542" y="183"/>
                  </a:lnTo>
                  <a:lnTo>
                    <a:pt x="542" y="184"/>
                  </a:lnTo>
                  <a:lnTo>
                    <a:pt x="542" y="184"/>
                  </a:lnTo>
                  <a:lnTo>
                    <a:pt x="542" y="184"/>
                  </a:lnTo>
                  <a:lnTo>
                    <a:pt x="542" y="185"/>
                  </a:lnTo>
                  <a:lnTo>
                    <a:pt x="542" y="184"/>
                  </a:lnTo>
                  <a:lnTo>
                    <a:pt x="542" y="185"/>
                  </a:lnTo>
                  <a:lnTo>
                    <a:pt x="542" y="185"/>
                  </a:lnTo>
                  <a:lnTo>
                    <a:pt x="542" y="186"/>
                  </a:lnTo>
                  <a:lnTo>
                    <a:pt x="541" y="186"/>
                  </a:lnTo>
                  <a:lnTo>
                    <a:pt x="541" y="186"/>
                  </a:lnTo>
                  <a:lnTo>
                    <a:pt x="540" y="187"/>
                  </a:lnTo>
                  <a:lnTo>
                    <a:pt x="539" y="187"/>
                  </a:lnTo>
                  <a:lnTo>
                    <a:pt x="539" y="186"/>
                  </a:lnTo>
                  <a:lnTo>
                    <a:pt x="539" y="187"/>
                  </a:lnTo>
                  <a:lnTo>
                    <a:pt x="540" y="187"/>
                  </a:lnTo>
                  <a:lnTo>
                    <a:pt x="539" y="187"/>
                  </a:lnTo>
                  <a:lnTo>
                    <a:pt x="539" y="188"/>
                  </a:lnTo>
                  <a:lnTo>
                    <a:pt x="539" y="188"/>
                  </a:lnTo>
                  <a:lnTo>
                    <a:pt x="538" y="188"/>
                  </a:lnTo>
                  <a:lnTo>
                    <a:pt x="538" y="188"/>
                  </a:lnTo>
                  <a:lnTo>
                    <a:pt x="538" y="189"/>
                  </a:lnTo>
                  <a:lnTo>
                    <a:pt x="537" y="189"/>
                  </a:lnTo>
                  <a:lnTo>
                    <a:pt x="537" y="189"/>
                  </a:lnTo>
                  <a:lnTo>
                    <a:pt x="537" y="189"/>
                  </a:lnTo>
                  <a:lnTo>
                    <a:pt x="537" y="190"/>
                  </a:lnTo>
                  <a:lnTo>
                    <a:pt x="537" y="189"/>
                  </a:lnTo>
                  <a:lnTo>
                    <a:pt x="537" y="189"/>
                  </a:lnTo>
                  <a:lnTo>
                    <a:pt x="537" y="190"/>
                  </a:lnTo>
                  <a:lnTo>
                    <a:pt x="537" y="190"/>
                  </a:lnTo>
                  <a:lnTo>
                    <a:pt x="537" y="190"/>
                  </a:lnTo>
                  <a:lnTo>
                    <a:pt x="537" y="190"/>
                  </a:lnTo>
                  <a:lnTo>
                    <a:pt x="537" y="190"/>
                  </a:lnTo>
                  <a:lnTo>
                    <a:pt x="537" y="190"/>
                  </a:lnTo>
                  <a:lnTo>
                    <a:pt x="537" y="190"/>
                  </a:lnTo>
                  <a:lnTo>
                    <a:pt x="537" y="191"/>
                  </a:lnTo>
                  <a:lnTo>
                    <a:pt x="537" y="192"/>
                  </a:lnTo>
                  <a:lnTo>
                    <a:pt x="537" y="192"/>
                  </a:lnTo>
                  <a:lnTo>
                    <a:pt x="536" y="192"/>
                  </a:lnTo>
                  <a:lnTo>
                    <a:pt x="536" y="193"/>
                  </a:lnTo>
                  <a:lnTo>
                    <a:pt x="536" y="192"/>
                  </a:lnTo>
                  <a:lnTo>
                    <a:pt x="537" y="192"/>
                  </a:lnTo>
                  <a:lnTo>
                    <a:pt x="537" y="193"/>
                  </a:lnTo>
                  <a:lnTo>
                    <a:pt x="536" y="193"/>
                  </a:lnTo>
                  <a:lnTo>
                    <a:pt x="536" y="194"/>
                  </a:lnTo>
                  <a:lnTo>
                    <a:pt x="536" y="194"/>
                  </a:lnTo>
                  <a:lnTo>
                    <a:pt x="536" y="194"/>
                  </a:lnTo>
                  <a:lnTo>
                    <a:pt x="536" y="194"/>
                  </a:lnTo>
                  <a:lnTo>
                    <a:pt x="536" y="195"/>
                  </a:lnTo>
                  <a:lnTo>
                    <a:pt x="535" y="196"/>
                  </a:lnTo>
                  <a:lnTo>
                    <a:pt x="536" y="196"/>
                  </a:lnTo>
                  <a:lnTo>
                    <a:pt x="535" y="196"/>
                  </a:lnTo>
                  <a:lnTo>
                    <a:pt x="536" y="196"/>
                  </a:lnTo>
                  <a:lnTo>
                    <a:pt x="535" y="196"/>
                  </a:lnTo>
                  <a:lnTo>
                    <a:pt x="536" y="196"/>
                  </a:lnTo>
                  <a:lnTo>
                    <a:pt x="535" y="197"/>
                  </a:lnTo>
                  <a:lnTo>
                    <a:pt x="535" y="197"/>
                  </a:lnTo>
                  <a:lnTo>
                    <a:pt x="535" y="197"/>
                  </a:lnTo>
                  <a:lnTo>
                    <a:pt x="535" y="197"/>
                  </a:lnTo>
                  <a:lnTo>
                    <a:pt x="535" y="198"/>
                  </a:lnTo>
                  <a:lnTo>
                    <a:pt x="535" y="199"/>
                  </a:lnTo>
                  <a:lnTo>
                    <a:pt x="535" y="199"/>
                  </a:lnTo>
                  <a:lnTo>
                    <a:pt x="535" y="199"/>
                  </a:lnTo>
                  <a:lnTo>
                    <a:pt x="535" y="200"/>
                  </a:lnTo>
                  <a:lnTo>
                    <a:pt x="534" y="200"/>
                  </a:lnTo>
                  <a:lnTo>
                    <a:pt x="534" y="201"/>
                  </a:lnTo>
                  <a:lnTo>
                    <a:pt x="533" y="201"/>
                  </a:lnTo>
                  <a:lnTo>
                    <a:pt x="534" y="201"/>
                  </a:lnTo>
                  <a:lnTo>
                    <a:pt x="534" y="201"/>
                  </a:lnTo>
                  <a:lnTo>
                    <a:pt x="533" y="201"/>
                  </a:lnTo>
                  <a:lnTo>
                    <a:pt x="534" y="201"/>
                  </a:lnTo>
                  <a:lnTo>
                    <a:pt x="533" y="201"/>
                  </a:lnTo>
                  <a:lnTo>
                    <a:pt x="532" y="202"/>
                  </a:lnTo>
                  <a:lnTo>
                    <a:pt x="532" y="202"/>
                  </a:lnTo>
                  <a:lnTo>
                    <a:pt x="532" y="203"/>
                  </a:lnTo>
                  <a:lnTo>
                    <a:pt x="531" y="203"/>
                  </a:lnTo>
                  <a:lnTo>
                    <a:pt x="531" y="202"/>
                  </a:lnTo>
                  <a:lnTo>
                    <a:pt x="532" y="202"/>
                  </a:lnTo>
                  <a:lnTo>
                    <a:pt x="532" y="201"/>
                  </a:lnTo>
                  <a:lnTo>
                    <a:pt x="532" y="201"/>
                  </a:lnTo>
                  <a:lnTo>
                    <a:pt x="532" y="201"/>
                  </a:lnTo>
                  <a:lnTo>
                    <a:pt x="532" y="201"/>
                  </a:lnTo>
                  <a:lnTo>
                    <a:pt x="532" y="202"/>
                  </a:lnTo>
                  <a:lnTo>
                    <a:pt x="531" y="202"/>
                  </a:lnTo>
                  <a:lnTo>
                    <a:pt x="531" y="203"/>
                  </a:lnTo>
                  <a:lnTo>
                    <a:pt x="531" y="203"/>
                  </a:lnTo>
                  <a:lnTo>
                    <a:pt x="530" y="203"/>
                  </a:lnTo>
                  <a:lnTo>
                    <a:pt x="530" y="204"/>
                  </a:lnTo>
                  <a:lnTo>
                    <a:pt x="530" y="203"/>
                  </a:lnTo>
                  <a:lnTo>
                    <a:pt x="530" y="204"/>
                  </a:lnTo>
                  <a:lnTo>
                    <a:pt x="529" y="204"/>
                  </a:lnTo>
                  <a:lnTo>
                    <a:pt x="530" y="204"/>
                  </a:lnTo>
                  <a:lnTo>
                    <a:pt x="530" y="204"/>
                  </a:lnTo>
                  <a:lnTo>
                    <a:pt x="529" y="204"/>
                  </a:lnTo>
                  <a:lnTo>
                    <a:pt x="529" y="204"/>
                  </a:lnTo>
                  <a:lnTo>
                    <a:pt x="528" y="204"/>
                  </a:lnTo>
                  <a:lnTo>
                    <a:pt x="528" y="204"/>
                  </a:lnTo>
                  <a:lnTo>
                    <a:pt x="527" y="204"/>
                  </a:lnTo>
                  <a:lnTo>
                    <a:pt x="527" y="203"/>
                  </a:lnTo>
                  <a:lnTo>
                    <a:pt x="527" y="204"/>
                  </a:lnTo>
                  <a:lnTo>
                    <a:pt x="527" y="204"/>
                  </a:lnTo>
                  <a:lnTo>
                    <a:pt x="527" y="203"/>
                  </a:lnTo>
                  <a:lnTo>
                    <a:pt x="527" y="203"/>
                  </a:lnTo>
                  <a:lnTo>
                    <a:pt x="527" y="203"/>
                  </a:lnTo>
                  <a:lnTo>
                    <a:pt x="527" y="203"/>
                  </a:lnTo>
                  <a:lnTo>
                    <a:pt x="526" y="203"/>
                  </a:lnTo>
                  <a:lnTo>
                    <a:pt x="527" y="203"/>
                  </a:lnTo>
                  <a:lnTo>
                    <a:pt x="526" y="203"/>
                  </a:lnTo>
                  <a:lnTo>
                    <a:pt x="527" y="203"/>
                  </a:lnTo>
                  <a:lnTo>
                    <a:pt x="527" y="203"/>
                  </a:lnTo>
                  <a:lnTo>
                    <a:pt x="527" y="203"/>
                  </a:lnTo>
                  <a:lnTo>
                    <a:pt x="527" y="204"/>
                  </a:lnTo>
                  <a:lnTo>
                    <a:pt x="527" y="204"/>
                  </a:lnTo>
                  <a:lnTo>
                    <a:pt x="527" y="203"/>
                  </a:lnTo>
                  <a:lnTo>
                    <a:pt x="527" y="204"/>
                  </a:lnTo>
                  <a:lnTo>
                    <a:pt x="528" y="204"/>
                  </a:lnTo>
                  <a:lnTo>
                    <a:pt x="528" y="204"/>
                  </a:lnTo>
                  <a:lnTo>
                    <a:pt x="528" y="204"/>
                  </a:lnTo>
                  <a:lnTo>
                    <a:pt x="528" y="204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29" y="205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27" y="205"/>
                  </a:lnTo>
                  <a:lnTo>
                    <a:pt x="527" y="205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28" y="206"/>
                  </a:lnTo>
                  <a:lnTo>
                    <a:pt x="528" y="206"/>
                  </a:lnTo>
                  <a:lnTo>
                    <a:pt x="528" y="206"/>
                  </a:lnTo>
                  <a:lnTo>
                    <a:pt x="528" y="205"/>
                  </a:lnTo>
                  <a:lnTo>
                    <a:pt x="527" y="206"/>
                  </a:lnTo>
                  <a:lnTo>
                    <a:pt x="527" y="205"/>
                  </a:lnTo>
                  <a:lnTo>
                    <a:pt x="527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4"/>
                  </a:lnTo>
                  <a:lnTo>
                    <a:pt x="526" y="205"/>
                  </a:lnTo>
                  <a:lnTo>
                    <a:pt x="525" y="204"/>
                  </a:lnTo>
                  <a:lnTo>
                    <a:pt x="525" y="205"/>
                  </a:lnTo>
                  <a:lnTo>
                    <a:pt x="524" y="204"/>
                  </a:lnTo>
                  <a:lnTo>
                    <a:pt x="524" y="204"/>
                  </a:lnTo>
                  <a:lnTo>
                    <a:pt x="523" y="204"/>
                  </a:lnTo>
                  <a:lnTo>
                    <a:pt x="523" y="204"/>
                  </a:lnTo>
                  <a:lnTo>
                    <a:pt x="523" y="204"/>
                  </a:lnTo>
                  <a:lnTo>
                    <a:pt x="522" y="204"/>
                  </a:lnTo>
                  <a:lnTo>
                    <a:pt x="522" y="203"/>
                  </a:lnTo>
                  <a:lnTo>
                    <a:pt x="522" y="203"/>
                  </a:lnTo>
                  <a:lnTo>
                    <a:pt x="522" y="204"/>
                  </a:lnTo>
                  <a:lnTo>
                    <a:pt x="521" y="204"/>
                  </a:lnTo>
                  <a:lnTo>
                    <a:pt x="520" y="204"/>
                  </a:lnTo>
                  <a:lnTo>
                    <a:pt x="520" y="203"/>
                  </a:lnTo>
                  <a:lnTo>
                    <a:pt x="520" y="204"/>
                  </a:lnTo>
                  <a:lnTo>
                    <a:pt x="520" y="204"/>
                  </a:lnTo>
                  <a:lnTo>
                    <a:pt x="519" y="204"/>
                  </a:lnTo>
                  <a:lnTo>
                    <a:pt x="519" y="204"/>
                  </a:lnTo>
                  <a:lnTo>
                    <a:pt x="518" y="204"/>
                  </a:lnTo>
                  <a:lnTo>
                    <a:pt x="517" y="204"/>
                  </a:lnTo>
                  <a:lnTo>
                    <a:pt x="517" y="204"/>
                  </a:lnTo>
                  <a:lnTo>
                    <a:pt x="517" y="204"/>
                  </a:lnTo>
                  <a:lnTo>
                    <a:pt x="517" y="204"/>
                  </a:lnTo>
                  <a:lnTo>
                    <a:pt x="517" y="203"/>
                  </a:lnTo>
                  <a:lnTo>
                    <a:pt x="517" y="203"/>
                  </a:lnTo>
                  <a:lnTo>
                    <a:pt x="517" y="204"/>
                  </a:lnTo>
                  <a:lnTo>
                    <a:pt x="516" y="204"/>
                  </a:lnTo>
                  <a:lnTo>
                    <a:pt x="516" y="204"/>
                  </a:lnTo>
                  <a:lnTo>
                    <a:pt x="516" y="203"/>
                  </a:lnTo>
                  <a:lnTo>
                    <a:pt x="516" y="203"/>
                  </a:lnTo>
                  <a:lnTo>
                    <a:pt x="515" y="203"/>
                  </a:lnTo>
                  <a:lnTo>
                    <a:pt x="515" y="203"/>
                  </a:lnTo>
                  <a:lnTo>
                    <a:pt x="515" y="203"/>
                  </a:lnTo>
                  <a:lnTo>
                    <a:pt x="515" y="204"/>
                  </a:lnTo>
                  <a:lnTo>
                    <a:pt x="514" y="204"/>
                  </a:lnTo>
                  <a:lnTo>
                    <a:pt x="514" y="203"/>
                  </a:lnTo>
                  <a:lnTo>
                    <a:pt x="514" y="203"/>
                  </a:lnTo>
                  <a:lnTo>
                    <a:pt x="514" y="202"/>
                  </a:lnTo>
                  <a:lnTo>
                    <a:pt x="513" y="202"/>
                  </a:lnTo>
                  <a:lnTo>
                    <a:pt x="513" y="203"/>
                  </a:lnTo>
                  <a:lnTo>
                    <a:pt x="513" y="203"/>
                  </a:lnTo>
                  <a:lnTo>
                    <a:pt x="513" y="203"/>
                  </a:lnTo>
                  <a:lnTo>
                    <a:pt x="513" y="203"/>
                  </a:lnTo>
                  <a:lnTo>
                    <a:pt x="513" y="203"/>
                  </a:lnTo>
                  <a:lnTo>
                    <a:pt x="512" y="203"/>
                  </a:lnTo>
                  <a:lnTo>
                    <a:pt x="512" y="203"/>
                  </a:lnTo>
                  <a:lnTo>
                    <a:pt x="511" y="203"/>
                  </a:lnTo>
                  <a:lnTo>
                    <a:pt x="511" y="204"/>
                  </a:lnTo>
                  <a:lnTo>
                    <a:pt x="512" y="204"/>
                  </a:lnTo>
                  <a:lnTo>
                    <a:pt x="512" y="204"/>
                  </a:lnTo>
                  <a:lnTo>
                    <a:pt x="511" y="204"/>
                  </a:lnTo>
                  <a:lnTo>
                    <a:pt x="511" y="204"/>
                  </a:lnTo>
                  <a:lnTo>
                    <a:pt x="511" y="205"/>
                  </a:lnTo>
                  <a:lnTo>
                    <a:pt x="511" y="205"/>
                  </a:lnTo>
                  <a:lnTo>
                    <a:pt x="510" y="205"/>
                  </a:lnTo>
                  <a:lnTo>
                    <a:pt x="509" y="205"/>
                  </a:lnTo>
                  <a:lnTo>
                    <a:pt x="510" y="205"/>
                  </a:lnTo>
                  <a:lnTo>
                    <a:pt x="511" y="205"/>
                  </a:lnTo>
                  <a:lnTo>
                    <a:pt x="511" y="205"/>
                  </a:lnTo>
                  <a:lnTo>
                    <a:pt x="511" y="204"/>
                  </a:lnTo>
                  <a:lnTo>
                    <a:pt x="512" y="204"/>
                  </a:lnTo>
                  <a:lnTo>
                    <a:pt x="512" y="204"/>
                  </a:lnTo>
                  <a:lnTo>
                    <a:pt x="511" y="204"/>
                  </a:lnTo>
                  <a:lnTo>
                    <a:pt x="511" y="203"/>
                  </a:lnTo>
                  <a:lnTo>
                    <a:pt x="512" y="203"/>
                  </a:lnTo>
                  <a:lnTo>
                    <a:pt x="512" y="203"/>
                  </a:lnTo>
                  <a:lnTo>
                    <a:pt x="513" y="203"/>
                  </a:lnTo>
                  <a:lnTo>
                    <a:pt x="513" y="203"/>
                  </a:lnTo>
                  <a:lnTo>
                    <a:pt x="513" y="203"/>
                  </a:lnTo>
                  <a:lnTo>
                    <a:pt x="513" y="203"/>
                  </a:lnTo>
                  <a:lnTo>
                    <a:pt x="513" y="203"/>
                  </a:lnTo>
                  <a:lnTo>
                    <a:pt x="513" y="202"/>
                  </a:lnTo>
                  <a:lnTo>
                    <a:pt x="514" y="202"/>
                  </a:lnTo>
                  <a:lnTo>
                    <a:pt x="514" y="203"/>
                  </a:lnTo>
                  <a:lnTo>
                    <a:pt x="514" y="203"/>
                  </a:lnTo>
                  <a:lnTo>
                    <a:pt x="514" y="204"/>
                  </a:lnTo>
                  <a:lnTo>
                    <a:pt x="515" y="204"/>
                  </a:lnTo>
                  <a:lnTo>
                    <a:pt x="515" y="203"/>
                  </a:lnTo>
                  <a:lnTo>
                    <a:pt x="515" y="203"/>
                  </a:lnTo>
                  <a:lnTo>
                    <a:pt x="516" y="203"/>
                  </a:lnTo>
                  <a:lnTo>
                    <a:pt x="516" y="203"/>
                  </a:lnTo>
                  <a:lnTo>
                    <a:pt x="516" y="203"/>
                  </a:lnTo>
                  <a:lnTo>
                    <a:pt x="516" y="203"/>
                  </a:lnTo>
                  <a:lnTo>
                    <a:pt x="516" y="203"/>
                  </a:lnTo>
                  <a:lnTo>
                    <a:pt x="516" y="203"/>
                  </a:lnTo>
                  <a:lnTo>
                    <a:pt x="516" y="204"/>
                  </a:lnTo>
                  <a:lnTo>
                    <a:pt x="516" y="204"/>
                  </a:lnTo>
                  <a:lnTo>
                    <a:pt x="517" y="204"/>
                  </a:lnTo>
                  <a:lnTo>
                    <a:pt x="517" y="203"/>
                  </a:lnTo>
                  <a:lnTo>
                    <a:pt x="517" y="203"/>
                  </a:lnTo>
                  <a:lnTo>
                    <a:pt x="517" y="204"/>
                  </a:lnTo>
                  <a:lnTo>
                    <a:pt x="517" y="204"/>
                  </a:lnTo>
                  <a:lnTo>
                    <a:pt x="517" y="204"/>
                  </a:lnTo>
                  <a:lnTo>
                    <a:pt x="517" y="204"/>
                  </a:lnTo>
                  <a:lnTo>
                    <a:pt x="518" y="204"/>
                  </a:lnTo>
                  <a:lnTo>
                    <a:pt x="519" y="204"/>
                  </a:lnTo>
                  <a:lnTo>
                    <a:pt x="519" y="204"/>
                  </a:lnTo>
                  <a:lnTo>
                    <a:pt x="520" y="205"/>
                  </a:lnTo>
                  <a:lnTo>
                    <a:pt x="520" y="204"/>
                  </a:lnTo>
                  <a:lnTo>
                    <a:pt x="520" y="204"/>
                  </a:lnTo>
                  <a:lnTo>
                    <a:pt x="520" y="203"/>
                  </a:lnTo>
                  <a:lnTo>
                    <a:pt x="520" y="204"/>
                  </a:lnTo>
                  <a:lnTo>
                    <a:pt x="521" y="204"/>
                  </a:lnTo>
                  <a:lnTo>
                    <a:pt x="522" y="204"/>
                  </a:lnTo>
                  <a:lnTo>
                    <a:pt x="522" y="203"/>
                  </a:lnTo>
                  <a:lnTo>
                    <a:pt x="522" y="204"/>
                  </a:lnTo>
                  <a:lnTo>
                    <a:pt x="522" y="204"/>
                  </a:lnTo>
                  <a:lnTo>
                    <a:pt x="523" y="204"/>
                  </a:lnTo>
                  <a:lnTo>
                    <a:pt x="523" y="204"/>
                  </a:lnTo>
                  <a:lnTo>
                    <a:pt x="524" y="204"/>
                  </a:lnTo>
                  <a:lnTo>
                    <a:pt x="524" y="204"/>
                  </a:lnTo>
                  <a:lnTo>
                    <a:pt x="524" y="205"/>
                  </a:lnTo>
                  <a:lnTo>
                    <a:pt x="525" y="205"/>
                  </a:lnTo>
                  <a:lnTo>
                    <a:pt x="526" y="205"/>
                  </a:lnTo>
                  <a:lnTo>
                    <a:pt x="525" y="205"/>
                  </a:lnTo>
                  <a:lnTo>
                    <a:pt x="526" y="205"/>
                  </a:lnTo>
                  <a:lnTo>
                    <a:pt x="526" y="204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7" y="205"/>
                  </a:lnTo>
                  <a:lnTo>
                    <a:pt x="527" y="205"/>
                  </a:lnTo>
                  <a:lnTo>
                    <a:pt x="527" y="206"/>
                  </a:lnTo>
                  <a:lnTo>
                    <a:pt x="528" y="206"/>
                  </a:lnTo>
                  <a:lnTo>
                    <a:pt x="527" y="206"/>
                  </a:lnTo>
                  <a:lnTo>
                    <a:pt x="527" y="207"/>
                  </a:lnTo>
                  <a:lnTo>
                    <a:pt x="528" y="207"/>
                  </a:lnTo>
                  <a:lnTo>
                    <a:pt x="527" y="207"/>
                  </a:lnTo>
                  <a:lnTo>
                    <a:pt x="528" y="207"/>
                  </a:lnTo>
                  <a:lnTo>
                    <a:pt x="527" y="207"/>
                  </a:lnTo>
                  <a:lnTo>
                    <a:pt x="527" y="206"/>
                  </a:lnTo>
                  <a:lnTo>
                    <a:pt x="528" y="206"/>
                  </a:lnTo>
                  <a:lnTo>
                    <a:pt x="527" y="206"/>
                  </a:lnTo>
                  <a:lnTo>
                    <a:pt x="528" y="206"/>
                  </a:lnTo>
                  <a:lnTo>
                    <a:pt x="528" y="205"/>
                  </a:lnTo>
                  <a:lnTo>
                    <a:pt x="528" y="206"/>
                  </a:lnTo>
                  <a:lnTo>
                    <a:pt x="528" y="206"/>
                  </a:lnTo>
                  <a:lnTo>
                    <a:pt x="528" y="207"/>
                  </a:lnTo>
                  <a:lnTo>
                    <a:pt x="529" y="206"/>
                  </a:lnTo>
                  <a:lnTo>
                    <a:pt x="529" y="207"/>
                  </a:lnTo>
                  <a:lnTo>
                    <a:pt x="529" y="207"/>
                  </a:lnTo>
                  <a:lnTo>
                    <a:pt x="528" y="207"/>
                  </a:lnTo>
                  <a:lnTo>
                    <a:pt x="528" y="208"/>
                  </a:lnTo>
                  <a:lnTo>
                    <a:pt x="528" y="208"/>
                  </a:lnTo>
                  <a:lnTo>
                    <a:pt x="528" y="208"/>
                  </a:lnTo>
                  <a:lnTo>
                    <a:pt x="528" y="208"/>
                  </a:lnTo>
                  <a:lnTo>
                    <a:pt x="528" y="208"/>
                  </a:lnTo>
                  <a:lnTo>
                    <a:pt x="528" y="209"/>
                  </a:lnTo>
                  <a:lnTo>
                    <a:pt x="528" y="209"/>
                  </a:lnTo>
                  <a:lnTo>
                    <a:pt x="528" y="210"/>
                  </a:lnTo>
                  <a:lnTo>
                    <a:pt x="528" y="210"/>
                  </a:lnTo>
                  <a:lnTo>
                    <a:pt x="528" y="210"/>
                  </a:lnTo>
                  <a:lnTo>
                    <a:pt x="528" y="211"/>
                  </a:lnTo>
                  <a:lnTo>
                    <a:pt x="528" y="210"/>
                  </a:lnTo>
                  <a:lnTo>
                    <a:pt x="528" y="211"/>
                  </a:lnTo>
                  <a:lnTo>
                    <a:pt x="528" y="211"/>
                  </a:lnTo>
                  <a:lnTo>
                    <a:pt x="528" y="211"/>
                  </a:lnTo>
                  <a:lnTo>
                    <a:pt x="528" y="211"/>
                  </a:lnTo>
                  <a:lnTo>
                    <a:pt x="528" y="212"/>
                  </a:lnTo>
                  <a:lnTo>
                    <a:pt x="527" y="212"/>
                  </a:lnTo>
                  <a:lnTo>
                    <a:pt x="528" y="212"/>
                  </a:lnTo>
                  <a:lnTo>
                    <a:pt x="528" y="212"/>
                  </a:lnTo>
                  <a:lnTo>
                    <a:pt x="528" y="212"/>
                  </a:lnTo>
                  <a:lnTo>
                    <a:pt x="528" y="212"/>
                  </a:lnTo>
                  <a:lnTo>
                    <a:pt x="528" y="212"/>
                  </a:lnTo>
                  <a:lnTo>
                    <a:pt x="529" y="212"/>
                  </a:lnTo>
                  <a:lnTo>
                    <a:pt x="529" y="213"/>
                  </a:lnTo>
                  <a:lnTo>
                    <a:pt x="528" y="213"/>
                  </a:lnTo>
                  <a:lnTo>
                    <a:pt x="528" y="214"/>
                  </a:lnTo>
                  <a:lnTo>
                    <a:pt x="528" y="213"/>
                  </a:lnTo>
                  <a:lnTo>
                    <a:pt x="528" y="214"/>
                  </a:lnTo>
                  <a:lnTo>
                    <a:pt x="529" y="214"/>
                  </a:lnTo>
                  <a:lnTo>
                    <a:pt x="529" y="214"/>
                  </a:lnTo>
                  <a:lnTo>
                    <a:pt x="530" y="215"/>
                  </a:lnTo>
                  <a:lnTo>
                    <a:pt x="530" y="215"/>
                  </a:lnTo>
                  <a:lnTo>
                    <a:pt x="530" y="215"/>
                  </a:lnTo>
                  <a:lnTo>
                    <a:pt x="530" y="215"/>
                  </a:lnTo>
                  <a:lnTo>
                    <a:pt x="530" y="216"/>
                  </a:lnTo>
                  <a:lnTo>
                    <a:pt x="530" y="215"/>
                  </a:lnTo>
                  <a:lnTo>
                    <a:pt x="530" y="216"/>
                  </a:lnTo>
                  <a:lnTo>
                    <a:pt x="530" y="215"/>
                  </a:lnTo>
                  <a:lnTo>
                    <a:pt x="530" y="215"/>
                  </a:lnTo>
                  <a:lnTo>
                    <a:pt x="531" y="216"/>
                  </a:lnTo>
                  <a:lnTo>
                    <a:pt x="531" y="216"/>
                  </a:lnTo>
                  <a:lnTo>
                    <a:pt x="531" y="217"/>
                  </a:lnTo>
                  <a:lnTo>
                    <a:pt x="531" y="218"/>
                  </a:lnTo>
                  <a:lnTo>
                    <a:pt x="531" y="218"/>
                  </a:lnTo>
                  <a:lnTo>
                    <a:pt x="531" y="218"/>
                  </a:lnTo>
                  <a:lnTo>
                    <a:pt x="531" y="219"/>
                  </a:lnTo>
                  <a:lnTo>
                    <a:pt x="532" y="219"/>
                  </a:lnTo>
                  <a:lnTo>
                    <a:pt x="532" y="219"/>
                  </a:lnTo>
                  <a:lnTo>
                    <a:pt x="531" y="220"/>
                  </a:lnTo>
                  <a:lnTo>
                    <a:pt x="531" y="221"/>
                  </a:lnTo>
                  <a:lnTo>
                    <a:pt x="531" y="221"/>
                  </a:lnTo>
                  <a:lnTo>
                    <a:pt x="532" y="221"/>
                  </a:lnTo>
                  <a:lnTo>
                    <a:pt x="532" y="222"/>
                  </a:lnTo>
                  <a:lnTo>
                    <a:pt x="531" y="222"/>
                  </a:lnTo>
                  <a:lnTo>
                    <a:pt x="532" y="222"/>
                  </a:lnTo>
                  <a:lnTo>
                    <a:pt x="532" y="222"/>
                  </a:lnTo>
                  <a:lnTo>
                    <a:pt x="532" y="223"/>
                  </a:lnTo>
                  <a:lnTo>
                    <a:pt x="532" y="223"/>
                  </a:lnTo>
                  <a:lnTo>
                    <a:pt x="532" y="224"/>
                  </a:lnTo>
                  <a:lnTo>
                    <a:pt x="532" y="225"/>
                  </a:lnTo>
                  <a:lnTo>
                    <a:pt x="532" y="225"/>
                  </a:lnTo>
                  <a:lnTo>
                    <a:pt x="532" y="226"/>
                  </a:lnTo>
                  <a:lnTo>
                    <a:pt x="532" y="226"/>
                  </a:lnTo>
                  <a:lnTo>
                    <a:pt x="532" y="227"/>
                  </a:lnTo>
                  <a:lnTo>
                    <a:pt x="532" y="227"/>
                  </a:lnTo>
                  <a:lnTo>
                    <a:pt x="533" y="227"/>
                  </a:lnTo>
                  <a:lnTo>
                    <a:pt x="532" y="227"/>
                  </a:lnTo>
                  <a:lnTo>
                    <a:pt x="532" y="227"/>
                  </a:lnTo>
                  <a:lnTo>
                    <a:pt x="532" y="226"/>
                  </a:lnTo>
                  <a:lnTo>
                    <a:pt x="532" y="226"/>
                  </a:lnTo>
                  <a:lnTo>
                    <a:pt x="532" y="225"/>
                  </a:lnTo>
                  <a:lnTo>
                    <a:pt x="533" y="225"/>
                  </a:lnTo>
                  <a:lnTo>
                    <a:pt x="533" y="226"/>
                  </a:lnTo>
                  <a:lnTo>
                    <a:pt x="532" y="226"/>
                  </a:lnTo>
                  <a:lnTo>
                    <a:pt x="533" y="226"/>
                  </a:lnTo>
                  <a:lnTo>
                    <a:pt x="533" y="226"/>
                  </a:lnTo>
                  <a:lnTo>
                    <a:pt x="533" y="226"/>
                  </a:lnTo>
                  <a:lnTo>
                    <a:pt x="534" y="226"/>
                  </a:lnTo>
                  <a:lnTo>
                    <a:pt x="534" y="227"/>
                  </a:lnTo>
                  <a:lnTo>
                    <a:pt x="534" y="227"/>
                  </a:lnTo>
                  <a:lnTo>
                    <a:pt x="534" y="227"/>
                  </a:lnTo>
                  <a:lnTo>
                    <a:pt x="534" y="228"/>
                  </a:lnTo>
                  <a:lnTo>
                    <a:pt x="534" y="228"/>
                  </a:lnTo>
                  <a:lnTo>
                    <a:pt x="534" y="227"/>
                  </a:lnTo>
                  <a:lnTo>
                    <a:pt x="534" y="228"/>
                  </a:lnTo>
                  <a:lnTo>
                    <a:pt x="534" y="229"/>
                  </a:lnTo>
                  <a:lnTo>
                    <a:pt x="534" y="229"/>
                  </a:lnTo>
                  <a:lnTo>
                    <a:pt x="534" y="229"/>
                  </a:lnTo>
                  <a:lnTo>
                    <a:pt x="534" y="229"/>
                  </a:lnTo>
                  <a:lnTo>
                    <a:pt x="534" y="230"/>
                  </a:lnTo>
                  <a:lnTo>
                    <a:pt x="534" y="230"/>
                  </a:lnTo>
                  <a:lnTo>
                    <a:pt x="535" y="230"/>
                  </a:lnTo>
                  <a:lnTo>
                    <a:pt x="534" y="230"/>
                  </a:lnTo>
                  <a:lnTo>
                    <a:pt x="534" y="231"/>
                  </a:lnTo>
                  <a:lnTo>
                    <a:pt x="534" y="231"/>
                  </a:lnTo>
                  <a:lnTo>
                    <a:pt x="534" y="231"/>
                  </a:lnTo>
                  <a:lnTo>
                    <a:pt x="534" y="230"/>
                  </a:lnTo>
                  <a:lnTo>
                    <a:pt x="535" y="230"/>
                  </a:lnTo>
                  <a:lnTo>
                    <a:pt x="535" y="231"/>
                  </a:lnTo>
                  <a:lnTo>
                    <a:pt x="535" y="232"/>
                  </a:lnTo>
                  <a:lnTo>
                    <a:pt x="534" y="232"/>
                  </a:lnTo>
                  <a:lnTo>
                    <a:pt x="534" y="232"/>
                  </a:lnTo>
                  <a:lnTo>
                    <a:pt x="534" y="232"/>
                  </a:lnTo>
                  <a:lnTo>
                    <a:pt x="534" y="233"/>
                  </a:lnTo>
                  <a:lnTo>
                    <a:pt x="534" y="233"/>
                  </a:lnTo>
                  <a:lnTo>
                    <a:pt x="534" y="233"/>
                  </a:lnTo>
                  <a:lnTo>
                    <a:pt x="534" y="233"/>
                  </a:lnTo>
                  <a:lnTo>
                    <a:pt x="534" y="233"/>
                  </a:lnTo>
                  <a:lnTo>
                    <a:pt x="534" y="233"/>
                  </a:lnTo>
                  <a:lnTo>
                    <a:pt x="534" y="233"/>
                  </a:lnTo>
                  <a:lnTo>
                    <a:pt x="534" y="232"/>
                  </a:lnTo>
                  <a:lnTo>
                    <a:pt x="534" y="232"/>
                  </a:lnTo>
                  <a:lnTo>
                    <a:pt x="534" y="232"/>
                  </a:lnTo>
                  <a:lnTo>
                    <a:pt x="534" y="232"/>
                  </a:lnTo>
                  <a:lnTo>
                    <a:pt x="534" y="232"/>
                  </a:lnTo>
                  <a:lnTo>
                    <a:pt x="534" y="232"/>
                  </a:lnTo>
                  <a:lnTo>
                    <a:pt x="535" y="232"/>
                  </a:lnTo>
                  <a:lnTo>
                    <a:pt x="535" y="232"/>
                  </a:lnTo>
                  <a:lnTo>
                    <a:pt x="534" y="232"/>
                  </a:lnTo>
                  <a:lnTo>
                    <a:pt x="535" y="232"/>
                  </a:lnTo>
                  <a:lnTo>
                    <a:pt x="535" y="232"/>
                  </a:lnTo>
                  <a:lnTo>
                    <a:pt x="534" y="232"/>
                  </a:lnTo>
                  <a:lnTo>
                    <a:pt x="534" y="232"/>
                  </a:lnTo>
                  <a:lnTo>
                    <a:pt x="534" y="232"/>
                  </a:lnTo>
                  <a:lnTo>
                    <a:pt x="535" y="232"/>
                  </a:lnTo>
                  <a:lnTo>
                    <a:pt x="535" y="231"/>
                  </a:lnTo>
                  <a:lnTo>
                    <a:pt x="535" y="232"/>
                  </a:lnTo>
                  <a:lnTo>
                    <a:pt x="535" y="232"/>
                  </a:lnTo>
                  <a:lnTo>
                    <a:pt x="535" y="233"/>
                  </a:lnTo>
                  <a:lnTo>
                    <a:pt x="536" y="233"/>
                  </a:lnTo>
                  <a:lnTo>
                    <a:pt x="536" y="233"/>
                  </a:lnTo>
                  <a:lnTo>
                    <a:pt x="536" y="234"/>
                  </a:lnTo>
                  <a:lnTo>
                    <a:pt x="537" y="234"/>
                  </a:lnTo>
                  <a:lnTo>
                    <a:pt x="536" y="234"/>
                  </a:lnTo>
                  <a:lnTo>
                    <a:pt x="536" y="234"/>
                  </a:lnTo>
                  <a:lnTo>
                    <a:pt x="536" y="234"/>
                  </a:lnTo>
                  <a:lnTo>
                    <a:pt x="537" y="234"/>
                  </a:lnTo>
                  <a:lnTo>
                    <a:pt x="537" y="235"/>
                  </a:lnTo>
                  <a:lnTo>
                    <a:pt x="537" y="234"/>
                  </a:lnTo>
                  <a:lnTo>
                    <a:pt x="537" y="235"/>
                  </a:lnTo>
                  <a:lnTo>
                    <a:pt x="537" y="234"/>
                  </a:lnTo>
                  <a:lnTo>
                    <a:pt x="537" y="234"/>
                  </a:lnTo>
                  <a:lnTo>
                    <a:pt x="537" y="234"/>
                  </a:lnTo>
                  <a:lnTo>
                    <a:pt x="537" y="234"/>
                  </a:lnTo>
                  <a:lnTo>
                    <a:pt x="537" y="234"/>
                  </a:lnTo>
                  <a:lnTo>
                    <a:pt x="537" y="234"/>
                  </a:lnTo>
                  <a:lnTo>
                    <a:pt x="538" y="235"/>
                  </a:lnTo>
                  <a:lnTo>
                    <a:pt x="538" y="234"/>
                  </a:lnTo>
                  <a:lnTo>
                    <a:pt x="538" y="235"/>
                  </a:lnTo>
                  <a:lnTo>
                    <a:pt x="538" y="235"/>
                  </a:lnTo>
                  <a:lnTo>
                    <a:pt x="538" y="236"/>
                  </a:lnTo>
                  <a:lnTo>
                    <a:pt x="538" y="236"/>
                  </a:lnTo>
                  <a:lnTo>
                    <a:pt x="538" y="236"/>
                  </a:lnTo>
                  <a:lnTo>
                    <a:pt x="538" y="236"/>
                  </a:lnTo>
                  <a:lnTo>
                    <a:pt x="538" y="236"/>
                  </a:lnTo>
                  <a:lnTo>
                    <a:pt x="538" y="237"/>
                  </a:lnTo>
                  <a:lnTo>
                    <a:pt x="538" y="236"/>
                  </a:lnTo>
                  <a:lnTo>
                    <a:pt x="538" y="237"/>
                  </a:lnTo>
                  <a:lnTo>
                    <a:pt x="538" y="237"/>
                  </a:lnTo>
                  <a:lnTo>
                    <a:pt x="538" y="238"/>
                  </a:lnTo>
                  <a:lnTo>
                    <a:pt x="538" y="238"/>
                  </a:lnTo>
                  <a:lnTo>
                    <a:pt x="538" y="238"/>
                  </a:lnTo>
                  <a:lnTo>
                    <a:pt x="538" y="239"/>
                  </a:lnTo>
                  <a:lnTo>
                    <a:pt x="538" y="240"/>
                  </a:lnTo>
                  <a:lnTo>
                    <a:pt x="538" y="240"/>
                  </a:lnTo>
                  <a:lnTo>
                    <a:pt x="538" y="241"/>
                  </a:lnTo>
                  <a:lnTo>
                    <a:pt x="538" y="241"/>
                  </a:lnTo>
                  <a:lnTo>
                    <a:pt x="538" y="242"/>
                  </a:lnTo>
                  <a:lnTo>
                    <a:pt x="538" y="243"/>
                  </a:lnTo>
                  <a:lnTo>
                    <a:pt x="538" y="242"/>
                  </a:lnTo>
                  <a:lnTo>
                    <a:pt x="538" y="243"/>
                  </a:lnTo>
                  <a:lnTo>
                    <a:pt x="538" y="243"/>
                  </a:lnTo>
                  <a:lnTo>
                    <a:pt x="538" y="243"/>
                  </a:lnTo>
                  <a:lnTo>
                    <a:pt x="538" y="243"/>
                  </a:lnTo>
                  <a:lnTo>
                    <a:pt x="538" y="243"/>
                  </a:lnTo>
                  <a:lnTo>
                    <a:pt x="539" y="243"/>
                  </a:lnTo>
                  <a:lnTo>
                    <a:pt x="539" y="244"/>
                  </a:lnTo>
                  <a:lnTo>
                    <a:pt x="539" y="244"/>
                  </a:lnTo>
                  <a:lnTo>
                    <a:pt x="539" y="244"/>
                  </a:lnTo>
                  <a:lnTo>
                    <a:pt x="539" y="244"/>
                  </a:lnTo>
                  <a:lnTo>
                    <a:pt x="539" y="244"/>
                  </a:lnTo>
                  <a:lnTo>
                    <a:pt x="539" y="244"/>
                  </a:lnTo>
                  <a:lnTo>
                    <a:pt x="539" y="244"/>
                  </a:lnTo>
                  <a:lnTo>
                    <a:pt x="539" y="244"/>
                  </a:lnTo>
                  <a:lnTo>
                    <a:pt x="539" y="244"/>
                  </a:lnTo>
                  <a:lnTo>
                    <a:pt x="539" y="244"/>
                  </a:lnTo>
                  <a:lnTo>
                    <a:pt x="539" y="244"/>
                  </a:lnTo>
                  <a:lnTo>
                    <a:pt x="539" y="245"/>
                  </a:lnTo>
                  <a:lnTo>
                    <a:pt x="540" y="245"/>
                  </a:lnTo>
                  <a:lnTo>
                    <a:pt x="539" y="245"/>
                  </a:lnTo>
                  <a:lnTo>
                    <a:pt x="540" y="245"/>
                  </a:lnTo>
                  <a:lnTo>
                    <a:pt x="540" y="245"/>
                  </a:lnTo>
                  <a:lnTo>
                    <a:pt x="541" y="245"/>
                  </a:lnTo>
                  <a:lnTo>
                    <a:pt x="541" y="246"/>
                  </a:lnTo>
                  <a:lnTo>
                    <a:pt x="541" y="247"/>
                  </a:lnTo>
                  <a:lnTo>
                    <a:pt x="541" y="246"/>
                  </a:lnTo>
                  <a:lnTo>
                    <a:pt x="541" y="247"/>
                  </a:lnTo>
                  <a:lnTo>
                    <a:pt x="542" y="247"/>
                  </a:lnTo>
                  <a:lnTo>
                    <a:pt x="541" y="247"/>
                  </a:lnTo>
                  <a:lnTo>
                    <a:pt x="542" y="247"/>
                  </a:lnTo>
                  <a:lnTo>
                    <a:pt x="542" y="247"/>
                  </a:lnTo>
                  <a:lnTo>
                    <a:pt x="542" y="248"/>
                  </a:lnTo>
                  <a:lnTo>
                    <a:pt x="542" y="248"/>
                  </a:lnTo>
                  <a:lnTo>
                    <a:pt x="542" y="248"/>
                  </a:lnTo>
                  <a:lnTo>
                    <a:pt x="542" y="248"/>
                  </a:lnTo>
                  <a:lnTo>
                    <a:pt x="542" y="248"/>
                  </a:lnTo>
                  <a:lnTo>
                    <a:pt x="543" y="248"/>
                  </a:lnTo>
                  <a:lnTo>
                    <a:pt x="543" y="248"/>
                  </a:lnTo>
                  <a:lnTo>
                    <a:pt x="543" y="248"/>
                  </a:lnTo>
                  <a:lnTo>
                    <a:pt x="543" y="248"/>
                  </a:lnTo>
                  <a:lnTo>
                    <a:pt x="543" y="249"/>
                  </a:lnTo>
                  <a:lnTo>
                    <a:pt x="543" y="249"/>
                  </a:lnTo>
                  <a:lnTo>
                    <a:pt x="543" y="249"/>
                  </a:lnTo>
                  <a:lnTo>
                    <a:pt x="543" y="249"/>
                  </a:lnTo>
                  <a:lnTo>
                    <a:pt x="543" y="249"/>
                  </a:lnTo>
                  <a:lnTo>
                    <a:pt x="543" y="250"/>
                  </a:lnTo>
                  <a:lnTo>
                    <a:pt x="543" y="249"/>
                  </a:lnTo>
                  <a:lnTo>
                    <a:pt x="543" y="249"/>
                  </a:lnTo>
                  <a:lnTo>
                    <a:pt x="543" y="249"/>
                  </a:lnTo>
                  <a:lnTo>
                    <a:pt x="543" y="249"/>
                  </a:lnTo>
                  <a:lnTo>
                    <a:pt x="543" y="249"/>
                  </a:lnTo>
                  <a:lnTo>
                    <a:pt x="544" y="249"/>
                  </a:lnTo>
                  <a:lnTo>
                    <a:pt x="544" y="249"/>
                  </a:lnTo>
                  <a:lnTo>
                    <a:pt x="544" y="250"/>
                  </a:lnTo>
                  <a:lnTo>
                    <a:pt x="545" y="251"/>
                  </a:lnTo>
                  <a:lnTo>
                    <a:pt x="545" y="251"/>
                  </a:lnTo>
                  <a:lnTo>
                    <a:pt x="545" y="251"/>
                  </a:lnTo>
                  <a:lnTo>
                    <a:pt x="546" y="252"/>
                  </a:lnTo>
                  <a:lnTo>
                    <a:pt x="546" y="252"/>
                  </a:lnTo>
                  <a:lnTo>
                    <a:pt x="546" y="252"/>
                  </a:lnTo>
                  <a:lnTo>
                    <a:pt x="546" y="252"/>
                  </a:lnTo>
                  <a:lnTo>
                    <a:pt x="547" y="252"/>
                  </a:lnTo>
                  <a:lnTo>
                    <a:pt x="546" y="252"/>
                  </a:lnTo>
                  <a:lnTo>
                    <a:pt x="547" y="252"/>
                  </a:lnTo>
                  <a:lnTo>
                    <a:pt x="547" y="252"/>
                  </a:lnTo>
                  <a:lnTo>
                    <a:pt x="547" y="252"/>
                  </a:lnTo>
                  <a:lnTo>
                    <a:pt x="547" y="252"/>
                  </a:lnTo>
                  <a:lnTo>
                    <a:pt x="547" y="252"/>
                  </a:lnTo>
                  <a:lnTo>
                    <a:pt x="548" y="252"/>
                  </a:lnTo>
                  <a:lnTo>
                    <a:pt x="547" y="252"/>
                  </a:lnTo>
                  <a:lnTo>
                    <a:pt x="546" y="252"/>
                  </a:lnTo>
                  <a:lnTo>
                    <a:pt x="547" y="252"/>
                  </a:lnTo>
                  <a:lnTo>
                    <a:pt x="548" y="252"/>
                  </a:lnTo>
                  <a:lnTo>
                    <a:pt x="548" y="253"/>
                  </a:lnTo>
                  <a:lnTo>
                    <a:pt x="548" y="253"/>
                  </a:lnTo>
                  <a:lnTo>
                    <a:pt x="548" y="254"/>
                  </a:lnTo>
                  <a:lnTo>
                    <a:pt x="549" y="254"/>
                  </a:lnTo>
                  <a:lnTo>
                    <a:pt x="548" y="254"/>
                  </a:lnTo>
                  <a:lnTo>
                    <a:pt x="548" y="253"/>
                  </a:lnTo>
                  <a:lnTo>
                    <a:pt x="548" y="254"/>
                  </a:lnTo>
                  <a:lnTo>
                    <a:pt x="548" y="253"/>
                  </a:lnTo>
                  <a:lnTo>
                    <a:pt x="548" y="253"/>
                  </a:lnTo>
                  <a:lnTo>
                    <a:pt x="548" y="252"/>
                  </a:lnTo>
                  <a:lnTo>
                    <a:pt x="547" y="252"/>
                  </a:lnTo>
                  <a:lnTo>
                    <a:pt x="548" y="252"/>
                  </a:lnTo>
                  <a:lnTo>
                    <a:pt x="548" y="252"/>
                  </a:lnTo>
                  <a:lnTo>
                    <a:pt x="548" y="252"/>
                  </a:lnTo>
                  <a:lnTo>
                    <a:pt x="549" y="252"/>
                  </a:lnTo>
                  <a:lnTo>
                    <a:pt x="549" y="252"/>
                  </a:lnTo>
                  <a:lnTo>
                    <a:pt x="549" y="252"/>
                  </a:lnTo>
                  <a:lnTo>
                    <a:pt x="548" y="252"/>
                  </a:lnTo>
                  <a:lnTo>
                    <a:pt x="549" y="252"/>
                  </a:lnTo>
                  <a:lnTo>
                    <a:pt x="549" y="252"/>
                  </a:lnTo>
                  <a:lnTo>
                    <a:pt x="549" y="252"/>
                  </a:lnTo>
                  <a:lnTo>
                    <a:pt x="550" y="252"/>
                  </a:lnTo>
                  <a:lnTo>
                    <a:pt x="549" y="252"/>
                  </a:lnTo>
                  <a:lnTo>
                    <a:pt x="550" y="252"/>
                  </a:lnTo>
                  <a:lnTo>
                    <a:pt x="550" y="252"/>
                  </a:lnTo>
                  <a:lnTo>
                    <a:pt x="550" y="253"/>
                  </a:lnTo>
                  <a:lnTo>
                    <a:pt x="550" y="252"/>
                  </a:lnTo>
                  <a:lnTo>
                    <a:pt x="551" y="252"/>
                  </a:lnTo>
                  <a:lnTo>
                    <a:pt x="550" y="252"/>
                  </a:lnTo>
                  <a:lnTo>
                    <a:pt x="551" y="252"/>
                  </a:lnTo>
                  <a:lnTo>
                    <a:pt x="551" y="253"/>
                  </a:lnTo>
                  <a:lnTo>
                    <a:pt x="551" y="254"/>
                  </a:lnTo>
                  <a:lnTo>
                    <a:pt x="552" y="254"/>
                  </a:lnTo>
                  <a:lnTo>
                    <a:pt x="552" y="254"/>
                  </a:lnTo>
                  <a:lnTo>
                    <a:pt x="552" y="254"/>
                  </a:lnTo>
                  <a:lnTo>
                    <a:pt x="553" y="254"/>
                  </a:lnTo>
                  <a:lnTo>
                    <a:pt x="553" y="255"/>
                  </a:lnTo>
                  <a:lnTo>
                    <a:pt x="554" y="255"/>
                  </a:lnTo>
                  <a:lnTo>
                    <a:pt x="553" y="255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55" y="254"/>
                  </a:lnTo>
                  <a:lnTo>
                    <a:pt x="556" y="254"/>
                  </a:lnTo>
                  <a:lnTo>
                    <a:pt x="556" y="255"/>
                  </a:lnTo>
                  <a:lnTo>
                    <a:pt x="556" y="255"/>
                  </a:lnTo>
                  <a:lnTo>
                    <a:pt x="556" y="255"/>
                  </a:lnTo>
                  <a:lnTo>
                    <a:pt x="556" y="255"/>
                  </a:lnTo>
                  <a:lnTo>
                    <a:pt x="556" y="256"/>
                  </a:lnTo>
                  <a:lnTo>
                    <a:pt x="556" y="256"/>
                  </a:lnTo>
                  <a:lnTo>
                    <a:pt x="556" y="256"/>
                  </a:lnTo>
                  <a:lnTo>
                    <a:pt x="556" y="257"/>
                  </a:lnTo>
                  <a:lnTo>
                    <a:pt x="556" y="258"/>
                  </a:lnTo>
                  <a:lnTo>
                    <a:pt x="556" y="257"/>
                  </a:lnTo>
                  <a:lnTo>
                    <a:pt x="556" y="258"/>
                  </a:lnTo>
                  <a:lnTo>
                    <a:pt x="555" y="258"/>
                  </a:lnTo>
                  <a:lnTo>
                    <a:pt x="555" y="258"/>
                  </a:lnTo>
                  <a:lnTo>
                    <a:pt x="554" y="258"/>
                  </a:lnTo>
                  <a:lnTo>
                    <a:pt x="554" y="259"/>
                  </a:lnTo>
                  <a:lnTo>
                    <a:pt x="554" y="259"/>
                  </a:lnTo>
                  <a:lnTo>
                    <a:pt x="554" y="259"/>
                  </a:lnTo>
                  <a:lnTo>
                    <a:pt x="554" y="259"/>
                  </a:lnTo>
                  <a:lnTo>
                    <a:pt x="553" y="259"/>
                  </a:lnTo>
                  <a:lnTo>
                    <a:pt x="553" y="259"/>
                  </a:lnTo>
                  <a:lnTo>
                    <a:pt x="553" y="260"/>
                  </a:lnTo>
                  <a:lnTo>
                    <a:pt x="553" y="260"/>
                  </a:lnTo>
                  <a:lnTo>
                    <a:pt x="552" y="260"/>
                  </a:lnTo>
                  <a:lnTo>
                    <a:pt x="553" y="260"/>
                  </a:lnTo>
                  <a:lnTo>
                    <a:pt x="553" y="260"/>
                  </a:lnTo>
                  <a:lnTo>
                    <a:pt x="552" y="260"/>
                  </a:lnTo>
                  <a:lnTo>
                    <a:pt x="552" y="260"/>
                  </a:lnTo>
                  <a:lnTo>
                    <a:pt x="551" y="260"/>
                  </a:lnTo>
                  <a:lnTo>
                    <a:pt x="550" y="260"/>
                  </a:lnTo>
                  <a:lnTo>
                    <a:pt x="550" y="261"/>
                  </a:lnTo>
                  <a:lnTo>
                    <a:pt x="550" y="261"/>
                  </a:lnTo>
                  <a:lnTo>
                    <a:pt x="550" y="260"/>
                  </a:lnTo>
                  <a:lnTo>
                    <a:pt x="549" y="261"/>
                  </a:lnTo>
                  <a:lnTo>
                    <a:pt x="549" y="261"/>
                  </a:lnTo>
                  <a:lnTo>
                    <a:pt x="548" y="261"/>
                  </a:lnTo>
                  <a:lnTo>
                    <a:pt x="548" y="261"/>
                  </a:lnTo>
                  <a:lnTo>
                    <a:pt x="548" y="262"/>
                  </a:lnTo>
                  <a:lnTo>
                    <a:pt x="547" y="262"/>
                  </a:lnTo>
                  <a:lnTo>
                    <a:pt x="546" y="262"/>
                  </a:lnTo>
                  <a:lnTo>
                    <a:pt x="546" y="262"/>
                  </a:lnTo>
                  <a:lnTo>
                    <a:pt x="545" y="261"/>
                  </a:lnTo>
                  <a:lnTo>
                    <a:pt x="545" y="261"/>
                  </a:lnTo>
                  <a:lnTo>
                    <a:pt x="545" y="260"/>
                  </a:lnTo>
                  <a:lnTo>
                    <a:pt x="544" y="260"/>
                  </a:lnTo>
                  <a:lnTo>
                    <a:pt x="543" y="260"/>
                  </a:lnTo>
                  <a:lnTo>
                    <a:pt x="543" y="260"/>
                  </a:lnTo>
                  <a:lnTo>
                    <a:pt x="543" y="260"/>
                  </a:lnTo>
                  <a:lnTo>
                    <a:pt x="542" y="260"/>
                  </a:lnTo>
                  <a:lnTo>
                    <a:pt x="542" y="260"/>
                  </a:lnTo>
                  <a:lnTo>
                    <a:pt x="542" y="260"/>
                  </a:lnTo>
                  <a:lnTo>
                    <a:pt x="542" y="260"/>
                  </a:lnTo>
                  <a:lnTo>
                    <a:pt x="542" y="260"/>
                  </a:lnTo>
                  <a:lnTo>
                    <a:pt x="542" y="260"/>
                  </a:lnTo>
                  <a:lnTo>
                    <a:pt x="542" y="259"/>
                  </a:lnTo>
                  <a:lnTo>
                    <a:pt x="543" y="260"/>
                  </a:lnTo>
                  <a:lnTo>
                    <a:pt x="543" y="260"/>
                  </a:lnTo>
                  <a:lnTo>
                    <a:pt x="543" y="260"/>
                  </a:lnTo>
                  <a:lnTo>
                    <a:pt x="542" y="260"/>
                  </a:lnTo>
                  <a:lnTo>
                    <a:pt x="542" y="259"/>
                  </a:lnTo>
                  <a:lnTo>
                    <a:pt x="542" y="259"/>
                  </a:lnTo>
                  <a:lnTo>
                    <a:pt x="542" y="260"/>
                  </a:lnTo>
                  <a:lnTo>
                    <a:pt x="542" y="259"/>
                  </a:lnTo>
                  <a:lnTo>
                    <a:pt x="541" y="259"/>
                  </a:lnTo>
                  <a:lnTo>
                    <a:pt x="541" y="260"/>
                  </a:lnTo>
                  <a:lnTo>
                    <a:pt x="541" y="259"/>
                  </a:lnTo>
                  <a:lnTo>
                    <a:pt x="540" y="259"/>
                  </a:lnTo>
                  <a:lnTo>
                    <a:pt x="541" y="259"/>
                  </a:lnTo>
                  <a:lnTo>
                    <a:pt x="540" y="259"/>
                  </a:lnTo>
                  <a:lnTo>
                    <a:pt x="539" y="259"/>
                  </a:lnTo>
                  <a:lnTo>
                    <a:pt x="539" y="259"/>
                  </a:lnTo>
                  <a:lnTo>
                    <a:pt x="538" y="259"/>
                  </a:lnTo>
                  <a:lnTo>
                    <a:pt x="538" y="259"/>
                  </a:lnTo>
                  <a:lnTo>
                    <a:pt x="537" y="259"/>
                  </a:lnTo>
                  <a:lnTo>
                    <a:pt x="538" y="259"/>
                  </a:lnTo>
                  <a:lnTo>
                    <a:pt x="537" y="259"/>
                  </a:lnTo>
                  <a:lnTo>
                    <a:pt x="537" y="259"/>
                  </a:lnTo>
                  <a:lnTo>
                    <a:pt x="536" y="259"/>
                  </a:lnTo>
                  <a:lnTo>
                    <a:pt x="537" y="259"/>
                  </a:lnTo>
                  <a:lnTo>
                    <a:pt x="536" y="259"/>
                  </a:lnTo>
                  <a:lnTo>
                    <a:pt x="535" y="259"/>
                  </a:lnTo>
                  <a:lnTo>
                    <a:pt x="535" y="259"/>
                  </a:lnTo>
                  <a:lnTo>
                    <a:pt x="535" y="259"/>
                  </a:lnTo>
                  <a:lnTo>
                    <a:pt x="535" y="259"/>
                  </a:lnTo>
                  <a:lnTo>
                    <a:pt x="535" y="259"/>
                  </a:lnTo>
                  <a:lnTo>
                    <a:pt x="534" y="259"/>
                  </a:lnTo>
                  <a:lnTo>
                    <a:pt x="534" y="259"/>
                  </a:lnTo>
                  <a:lnTo>
                    <a:pt x="533" y="259"/>
                  </a:lnTo>
                  <a:lnTo>
                    <a:pt x="534" y="259"/>
                  </a:lnTo>
                  <a:lnTo>
                    <a:pt x="533" y="259"/>
                  </a:lnTo>
                  <a:lnTo>
                    <a:pt x="532" y="259"/>
                  </a:lnTo>
                  <a:lnTo>
                    <a:pt x="532" y="259"/>
                  </a:lnTo>
                  <a:lnTo>
                    <a:pt x="532" y="260"/>
                  </a:lnTo>
                  <a:lnTo>
                    <a:pt x="531" y="260"/>
                  </a:lnTo>
                  <a:lnTo>
                    <a:pt x="532" y="260"/>
                  </a:lnTo>
                  <a:lnTo>
                    <a:pt x="531" y="260"/>
                  </a:lnTo>
                  <a:lnTo>
                    <a:pt x="531" y="260"/>
                  </a:lnTo>
                  <a:lnTo>
                    <a:pt x="530" y="260"/>
                  </a:lnTo>
                  <a:lnTo>
                    <a:pt x="530" y="261"/>
                  </a:lnTo>
                  <a:lnTo>
                    <a:pt x="530" y="261"/>
                  </a:lnTo>
                  <a:lnTo>
                    <a:pt x="529" y="261"/>
                  </a:lnTo>
                  <a:lnTo>
                    <a:pt x="530" y="261"/>
                  </a:lnTo>
                  <a:lnTo>
                    <a:pt x="529" y="261"/>
                  </a:lnTo>
                  <a:lnTo>
                    <a:pt x="528" y="261"/>
                  </a:lnTo>
                  <a:lnTo>
                    <a:pt x="528" y="261"/>
                  </a:lnTo>
                  <a:lnTo>
                    <a:pt x="528" y="260"/>
                  </a:lnTo>
                  <a:lnTo>
                    <a:pt x="527" y="260"/>
                  </a:lnTo>
                  <a:lnTo>
                    <a:pt x="527" y="261"/>
                  </a:lnTo>
                  <a:lnTo>
                    <a:pt x="526" y="261"/>
                  </a:lnTo>
                  <a:lnTo>
                    <a:pt x="526" y="261"/>
                  </a:lnTo>
                  <a:lnTo>
                    <a:pt x="525" y="261"/>
                  </a:lnTo>
                  <a:lnTo>
                    <a:pt x="524" y="261"/>
                  </a:lnTo>
                  <a:lnTo>
                    <a:pt x="524" y="261"/>
                  </a:lnTo>
                  <a:lnTo>
                    <a:pt x="524" y="262"/>
                  </a:lnTo>
                  <a:lnTo>
                    <a:pt x="523" y="262"/>
                  </a:lnTo>
                  <a:lnTo>
                    <a:pt x="524" y="262"/>
                  </a:lnTo>
                  <a:lnTo>
                    <a:pt x="523" y="262"/>
                  </a:lnTo>
                  <a:lnTo>
                    <a:pt x="523" y="262"/>
                  </a:lnTo>
                  <a:lnTo>
                    <a:pt x="523" y="261"/>
                  </a:lnTo>
                  <a:lnTo>
                    <a:pt x="523" y="262"/>
                  </a:lnTo>
                  <a:lnTo>
                    <a:pt x="523" y="261"/>
                  </a:lnTo>
                  <a:lnTo>
                    <a:pt x="522" y="261"/>
                  </a:lnTo>
                  <a:lnTo>
                    <a:pt x="522" y="262"/>
                  </a:lnTo>
                  <a:lnTo>
                    <a:pt x="522" y="262"/>
                  </a:lnTo>
                  <a:lnTo>
                    <a:pt x="522" y="262"/>
                  </a:lnTo>
                  <a:lnTo>
                    <a:pt x="523" y="262"/>
                  </a:lnTo>
                  <a:lnTo>
                    <a:pt x="523" y="262"/>
                  </a:lnTo>
                  <a:lnTo>
                    <a:pt x="524" y="262"/>
                  </a:lnTo>
                  <a:lnTo>
                    <a:pt x="524" y="261"/>
                  </a:lnTo>
                  <a:lnTo>
                    <a:pt x="524" y="261"/>
                  </a:lnTo>
                  <a:lnTo>
                    <a:pt x="525" y="261"/>
                  </a:lnTo>
                  <a:lnTo>
                    <a:pt x="526" y="261"/>
                  </a:lnTo>
                  <a:lnTo>
                    <a:pt x="526" y="261"/>
                  </a:lnTo>
                  <a:lnTo>
                    <a:pt x="527" y="261"/>
                  </a:lnTo>
                  <a:lnTo>
                    <a:pt x="527" y="261"/>
                  </a:lnTo>
                  <a:lnTo>
                    <a:pt x="527" y="260"/>
                  </a:lnTo>
                  <a:lnTo>
                    <a:pt x="528" y="260"/>
                  </a:lnTo>
                  <a:lnTo>
                    <a:pt x="527" y="260"/>
                  </a:lnTo>
                  <a:lnTo>
                    <a:pt x="528" y="260"/>
                  </a:lnTo>
                  <a:lnTo>
                    <a:pt x="528" y="261"/>
                  </a:lnTo>
                  <a:lnTo>
                    <a:pt x="528" y="261"/>
                  </a:lnTo>
                  <a:lnTo>
                    <a:pt x="528" y="262"/>
                  </a:lnTo>
                  <a:lnTo>
                    <a:pt x="529" y="261"/>
                  </a:lnTo>
                  <a:lnTo>
                    <a:pt x="530" y="261"/>
                  </a:lnTo>
                  <a:lnTo>
                    <a:pt x="530" y="261"/>
                  </a:lnTo>
                  <a:lnTo>
                    <a:pt x="530" y="261"/>
                  </a:lnTo>
                  <a:lnTo>
                    <a:pt x="530" y="261"/>
                  </a:lnTo>
                  <a:lnTo>
                    <a:pt x="531" y="260"/>
                  </a:lnTo>
                  <a:lnTo>
                    <a:pt x="531" y="260"/>
                  </a:lnTo>
                  <a:lnTo>
                    <a:pt x="531" y="260"/>
                  </a:lnTo>
                  <a:lnTo>
                    <a:pt x="531" y="260"/>
                  </a:lnTo>
                  <a:lnTo>
                    <a:pt x="532" y="260"/>
                  </a:lnTo>
                  <a:lnTo>
                    <a:pt x="532" y="260"/>
                  </a:lnTo>
                  <a:lnTo>
                    <a:pt x="532" y="259"/>
                  </a:lnTo>
                  <a:lnTo>
                    <a:pt x="533" y="259"/>
                  </a:lnTo>
                  <a:lnTo>
                    <a:pt x="532" y="259"/>
                  </a:lnTo>
                  <a:lnTo>
                    <a:pt x="532" y="260"/>
                  </a:lnTo>
                  <a:lnTo>
                    <a:pt x="532" y="259"/>
                  </a:lnTo>
                  <a:lnTo>
                    <a:pt x="533" y="259"/>
                  </a:lnTo>
                  <a:lnTo>
                    <a:pt x="534" y="259"/>
                  </a:lnTo>
                  <a:lnTo>
                    <a:pt x="534" y="259"/>
                  </a:lnTo>
                  <a:lnTo>
                    <a:pt x="534" y="259"/>
                  </a:lnTo>
                  <a:lnTo>
                    <a:pt x="535" y="259"/>
                  </a:lnTo>
                  <a:lnTo>
                    <a:pt x="535" y="259"/>
                  </a:lnTo>
                  <a:lnTo>
                    <a:pt x="535" y="259"/>
                  </a:lnTo>
                  <a:lnTo>
                    <a:pt x="536" y="259"/>
                  </a:lnTo>
                  <a:lnTo>
                    <a:pt x="535" y="259"/>
                  </a:lnTo>
                  <a:lnTo>
                    <a:pt x="536" y="259"/>
                  </a:lnTo>
                  <a:lnTo>
                    <a:pt x="535" y="259"/>
                  </a:lnTo>
                  <a:lnTo>
                    <a:pt x="536" y="259"/>
                  </a:lnTo>
                  <a:lnTo>
                    <a:pt x="537" y="259"/>
                  </a:lnTo>
                  <a:lnTo>
                    <a:pt x="536" y="259"/>
                  </a:lnTo>
                  <a:lnTo>
                    <a:pt x="537" y="259"/>
                  </a:lnTo>
                  <a:lnTo>
                    <a:pt x="537" y="259"/>
                  </a:lnTo>
                  <a:lnTo>
                    <a:pt x="538" y="259"/>
                  </a:lnTo>
                  <a:lnTo>
                    <a:pt x="538" y="259"/>
                  </a:lnTo>
                  <a:lnTo>
                    <a:pt x="539" y="259"/>
                  </a:lnTo>
                  <a:lnTo>
                    <a:pt x="539" y="260"/>
                  </a:lnTo>
                  <a:lnTo>
                    <a:pt x="540" y="260"/>
                  </a:lnTo>
                  <a:lnTo>
                    <a:pt x="539" y="260"/>
                  </a:lnTo>
                  <a:lnTo>
                    <a:pt x="540" y="260"/>
                  </a:lnTo>
                  <a:lnTo>
                    <a:pt x="541" y="260"/>
                  </a:lnTo>
                  <a:lnTo>
                    <a:pt x="540" y="260"/>
                  </a:lnTo>
                  <a:lnTo>
                    <a:pt x="540" y="260"/>
                  </a:lnTo>
                  <a:lnTo>
                    <a:pt x="541" y="260"/>
                  </a:lnTo>
                  <a:lnTo>
                    <a:pt x="541" y="260"/>
                  </a:lnTo>
                  <a:lnTo>
                    <a:pt x="541" y="259"/>
                  </a:lnTo>
                  <a:lnTo>
                    <a:pt x="542" y="259"/>
                  </a:lnTo>
                  <a:lnTo>
                    <a:pt x="542" y="260"/>
                  </a:lnTo>
                  <a:lnTo>
                    <a:pt x="542" y="260"/>
                  </a:lnTo>
                  <a:lnTo>
                    <a:pt x="542" y="260"/>
                  </a:lnTo>
                  <a:lnTo>
                    <a:pt x="543" y="260"/>
                  </a:lnTo>
                  <a:lnTo>
                    <a:pt x="543" y="260"/>
                  </a:lnTo>
                  <a:lnTo>
                    <a:pt x="543" y="260"/>
                  </a:lnTo>
                  <a:lnTo>
                    <a:pt x="543" y="260"/>
                  </a:lnTo>
                  <a:lnTo>
                    <a:pt x="543" y="260"/>
                  </a:lnTo>
                  <a:lnTo>
                    <a:pt x="544" y="260"/>
                  </a:lnTo>
                  <a:lnTo>
                    <a:pt x="545" y="261"/>
                  </a:lnTo>
                  <a:lnTo>
                    <a:pt x="545" y="261"/>
                  </a:lnTo>
                  <a:lnTo>
                    <a:pt x="545" y="262"/>
                  </a:lnTo>
                  <a:lnTo>
                    <a:pt x="546" y="262"/>
                  </a:lnTo>
                  <a:lnTo>
                    <a:pt x="546" y="262"/>
                  </a:lnTo>
                  <a:lnTo>
                    <a:pt x="547" y="262"/>
                  </a:lnTo>
                  <a:lnTo>
                    <a:pt x="548" y="262"/>
                  </a:lnTo>
                  <a:lnTo>
                    <a:pt x="548" y="261"/>
                  </a:lnTo>
                  <a:lnTo>
                    <a:pt x="548" y="261"/>
                  </a:lnTo>
                  <a:lnTo>
                    <a:pt x="549" y="261"/>
                  </a:lnTo>
                  <a:lnTo>
                    <a:pt x="549" y="261"/>
                  </a:lnTo>
                  <a:lnTo>
                    <a:pt x="550" y="261"/>
                  </a:lnTo>
                  <a:lnTo>
                    <a:pt x="550" y="261"/>
                  </a:lnTo>
                  <a:lnTo>
                    <a:pt x="551" y="261"/>
                  </a:lnTo>
                  <a:lnTo>
                    <a:pt x="552" y="260"/>
                  </a:lnTo>
                  <a:lnTo>
                    <a:pt x="552" y="261"/>
                  </a:lnTo>
                  <a:lnTo>
                    <a:pt x="551" y="261"/>
                  </a:lnTo>
                  <a:lnTo>
                    <a:pt x="552" y="260"/>
                  </a:lnTo>
                  <a:lnTo>
                    <a:pt x="552" y="260"/>
                  </a:lnTo>
                  <a:lnTo>
                    <a:pt x="553" y="260"/>
                  </a:lnTo>
                  <a:lnTo>
                    <a:pt x="553" y="260"/>
                  </a:lnTo>
                  <a:lnTo>
                    <a:pt x="553" y="260"/>
                  </a:lnTo>
                  <a:lnTo>
                    <a:pt x="553" y="260"/>
                  </a:lnTo>
                  <a:lnTo>
                    <a:pt x="553" y="260"/>
                  </a:lnTo>
                  <a:lnTo>
                    <a:pt x="553" y="259"/>
                  </a:lnTo>
                  <a:lnTo>
                    <a:pt x="553" y="259"/>
                  </a:lnTo>
                  <a:lnTo>
                    <a:pt x="554" y="259"/>
                  </a:lnTo>
                  <a:lnTo>
                    <a:pt x="553" y="259"/>
                  </a:lnTo>
                  <a:lnTo>
                    <a:pt x="554" y="259"/>
                  </a:lnTo>
                  <a:lnTo>
                    <a:pt x="554" y="259"/>
                  </a:lnTo>
                  <a:lnTo>
                    <a:pt x="554" y="259"/>
                  </a:lnTo>
                  <a:lnTo>
                    <a:pt x="554" y="258"/>
                  </a:lnTo>
                  <a:lnTo>
                    <a:pt x="555" y="258"/>
                  </a:lnTo>
                  <a:lnTo>
                    <a:pt x="555" y="258"/>
                  </a:lnTo>
                  <a:lnTo>
                    <a:pt x="556" y="258"/>
                  </a:lnTo>
                  <a:lnTo>
                    <a:pt x="556" y="257"/>
                  </a:lnTo>
                  <a:lnTo>
                    <a:pt x="556" y="257"/>
                  </a:lnTo>
                  <a:lnTo>
                    <a:pt x="556" y="256"/>
                  </a:lnTo>
                  <a:lnTo>
                    <a:pt x="556" y="256"/>
                  </a:lnTo>
                  <a:lnTo>
                    <a:pt x="556" y="256"/>
                  </a:lnTo>
                  <a:lnTo>
                    <a:pt x="556" y="256"/>
                  </a:lnTo>
                  <a:lnTo>
                    <a:pt x="556" y="255"/>
                  </a:lnTo>
                  <a:lnTo>
                    <a:pt x="556" y="255"/>
                  </a:lnTo>
                  <a:lnTo>
                    <a:pt x="556" y="255"/>
                  </a:lnTo>
                  <a:lnTo>
                    <a:pt x="556" y="255"/>
                  </a:lnTo>
                  <a:lnTo>
                    <a:pt x="556" y="255"/>
                  </a:lnTo>
                  <a:lnTo>
                    <a:pt x="556" y="255"/>
                  </a:lnTo>
                  <a:lnTo>
                    <a:pt x="556" y="255"/>
                  </a:lnTo>
                  <a:lnTo>
                    <a:pt x="557" y="255"/>
                  </a:lnTo>
                  <a:lnTo>
                    <a:pt x="557" y="256"/>
                  </a:lnTo>
                  <a:lnTo>
                    <a:pt x="557" y="256"/>
                  </a:lnTo>
                  <a:lnTo>
                    <a:pt x="557" y="256"/>
                  </a:lnTo>
                  <a:lnTo>
                    <a:pt x="557" y="256"/>
                  </a:lnTo>
                  <a:lnTo>
                    <a:pt x="556" y="256"/>
                  </a:lnTo>
                  <a:lnTo>
                    <a:pt x="557" y="256"/>
                  </a:lnTo>
                  <a:lnTo>
                    <a:pt x="557" y="256"/>
                  </a:lnTo>
                  <a:lnTo>
                    <a:pt x="557" y="256"/>
                  </a:lnTo>
                  <a:lnTo>
                    <a:pt x="557" y="256"/>
                  </a:lnTo>
                  <a:lnTo>
                    <a:pt x="557" y="256"/>
                  </a:lnTo>
                  <a:lnTo>
                    <a:pt x="558" y="257"/>
                  </a:lnTo>
                  <a:lnTo>
                    <a:pt x="558" y="258"/>
                  </a:lnTo>
                  <a:lnTo>
                    <a:pt x="558" y="258"/>
                  </a:lnTo>
                  <a:lnTo>
                    <a:pt x="558" y="258"/>
                  </a:lnTo>
                  <a:lnTo>
                    <a:pt x="559" y="258"/>
                  </a:lnTo>
                  <a:lnTo>
                    <a:pt x="560" y="258"/>
                  </a:lnTo>
                  <a:lnTo>
                    <a:pt x="560" y="259"/>
                  </a:lnTo>
                  <a:lnTo>
                    <a:pt x="560" y="259"/>
                  </a:lnTo>
                  <a:lnTo>
                    <a:pt x="561" y="259"/>
                  </a:lnTo>
                  <a:lnTo>
                    <a:pt x="561" y="260"/>
                  </a:lnTo>
                  <a:lnTo>
                    <a:pt x="561" y="260"/>
                  </a:lnTo>
                  <a:lnTo>
                    <a:pt x="561" y="261"/>
                  </a:lnTo>
                  <a:lnTo>
                    <a:pt x="561" y="261"/>
                  </a:lnTo>
                  <a:lnTo>
                    <a:pt x="561" y="262"/>
                  </a:lnTo>
                  <a:lnTo>
                    <a:pt x="561" y="262"/>
                  </a:lnTo>
                  <a:lnTo>
                    <a:pt x="561" y="263"/>
                  </a:lnTo>
                  <a:lnTo>
                    <a:pt x="561" y="262"/>
                  </a:lnTo>
                  <a:lnTo>
                    <a:pt x="561" y="262"/>
                  </a:lnTo>
                  <a:lnTo>
                    <a:pt x="561" y="262"/>
                  </a:lnTo>
                  <a:lnTo>
                    <a:pt x="561" y="262"/>
                  </a:lnTo>
                  <a:lnTo>
                    <a:pt x="561" y="261"/>
                  </a:lnTo>
                  <a:lnTo>
                    <a:pt x="561" y="260"/>
                  </a:lnTo>
                  <a:lnTo>
                    <a:pt x="561" y="260"/>
                  </a:lnTo>
                  <a:lnTo>
                    <a:pt x="561" y="260"/>
                  </a:lnTo>
                  <a:lnTo>
                    <a:pt x="561" y="260"/>
                  </a:lnTo>
                  <a:lnTo>
                    <a:pt x="561" y="260"/>
                  </a:lnTo>
                  <a:lnTo>
                    <a:pt x="561" y="259"/>
                  </a:lnTo>
                  <a:lnTo>
                    <a:pt x="561" y="260"/>
                  </a:lnTo>
                  <a:lnTo>
                    <a:pt x="562" y="260"/>
                  </a:lnTo>
                  <a:lnTo>
                    <a:pt x="563" y="260"/>
                  </a:lnTo>
                  <a:lnTo>
                    <a:pt x="563" y="261"/>
                  </a:lnTo>
                  <a:lnTo>
                    <a:pt x="564" y="261"/>
                  </a:lnTo>
                  <a:lnTo>
                    <a:pt x="564" y="262"/>
                  </a:lnTo>
                  <a:lnTo>
                    <a:pt x="564" y="262"/>
                  </a:lnTo>
                  <a:lnTo>
                    <a:pt x="564" y="262"/>
                  </a:lnTo>
                  <a:lnTo>
                    <a:pt x="564" y="262"/>
                  </a:lnTo>
                  <a:lnTo>
                    <a:pt x="565" y="262"/>
                  </a:lnTo>
                  <a:lnTo>
                    <a:pt x="565" y="263"/>
                  </a:lnTo>
                  <a:lnTo>
                    <a:pt x="565" y="263"/>
                  </a:lnTo>
                  <a:lnTo>
                    <a:pt x="566" y="263"/>
                  </a:lnTo>
                  <a:lnTo>
                    <a:pt x="567" y="263"/>
                  </a:lnTo>
                  <a:lnTo>
                    <a:pt x="567" y="263"/>
                  </a:lnTo>
                  <a:lnTo>
                    <a:pt x="567" y="263"/>
                  </a:lnTo>
                  <a:lnTo>
                    <a:pt x="567" y="263"/>
                  </a:lnTo>
                  <a:lnTo>
                    <a:pt x="568" y="263"/>
                  </a:lnTo>
                  <a:lnTo>
                    <a:pt x="568" y="264"/>
                  </a:lnTo>
                  <a:lnTo>
                    <a:pt x="568" y="264"/>
                  </a:lnTo>
                  <a:lnTo>
                    <a:pt x="568" y="263"/>
                  </a:lnTo>
                  <a:lnTo>
                    <a:pt x="568" y="263"/>
                  </a:lnTo>
                  <a:lnTo>
                    <a:pt x="568" y="263"/>
                  </a:lnTo>
                  <a:lnTo>
                    <a:pt x="567" y="263"/>
                  </a:lnTo>
                  <a:lnTo>
                    <a:pt x="567" y="262"/>
                  </a:lnTo>
                  <a:lnTo>
                    <a:pt x="567" y="262"/>
                  </a:lnTo>
                  <a:lnTo>
                    <a:pt x="567" y="262"/>
                  </a:lnTo>
                  <a:lnTo>
                    <a:pt x="567" y="262"/>
                  </a:lnTo>
                  <a:lnTo>
                    <a:pt x="567" y="261"/>
                  </a:lnTo>
                  <a:lnTo>
                    <a:pt x="566" y="261"/>
                  </a:lnTo>
                  <a:lnTo>
                    <a:pt x="565" y="261"/>
                  </a:lnTo>
                  <a:lnTo>
                    <a:pt x="565" y="261"/>
                  </a:lnTo>
                  <a:lnTo>
                    <a:pt x="564" y="261"/>
                  </a:lnTo>
                  <a:lnTo>
                    <a:pt x="564" y="260"/>
                  </a:lnTo>
                  <a:lnTo>
                    <a:pt x="564" y="260"/>
                  </a:lnTo>
                  <a:lnTo>
                    <a:pt x="564" y="260"/>
                  </a:lnTo>
                  <a:lnTo>
                    <a:pt x="563" y="260"/>
                  </a:lnTo>
                  <a:lnTo>
                    <a:pt x="563" y="259"/>
                  </a:lnTo>
                  <a:lnTo>
                    <a:pt x="564" y="259"/>
                  </a:lnTo>
                  <a:lnTo>
                    <a:pt x="563" y="259"/>
                  </a:lnTo>
                  <a:lnTo>
                    <a:pt x="563" y="259"/>
                  </a:lnTo>
                  <a:lnTo>
                    <a:pt x="563" y="259"/>
                  </a:lnTo>
                  <a:lnTo>
                    <a:pt x="563" y="259"/>
                  </a:lnTo>
                  <a:lnTo>
                    <a:pt x="562" y="259"/>
                  </a:lnTo>
                  <a:lnTo>
                    <a:pt x="563" y="259"/>
                  </a:lnTo>
                  <a:lnTo>
                    <a:pt x="562" y="259"/>
                  </a:lnTo>
                  <a:lnTo>
                    <a:pt x="562" y="259"/>
                  </a:lnTo>
                  <a:lnTo>
                    <a:pt x="561" y="259"/>
                  </a:lnTo>
                  <a:lnTo>
                    <a:pt x="561" y="258"/>
                  </a:lnTo>
                  <a:lnTo>
                    <a:pt x="562" y="258"/>
                  </a:lnTo>
                  <a:lnTo>
                    <a:pt x="562" y="259"/>
                  </a:lnTo>
                  <a:lnTo>
                    <a:pt x="563" y="259"/>
                  </a:lnTo>
                  <a:lnTo>
                    <a:pt x="562" y="259"/>
                  </a:lnTo>
                  <a:lnTo>
                    <a:pt x="563" y="259"/>
                  </a:lnTo>
                  <a:lnTo>
                    <a:pt x="562" y="258"/>
                  </a:lnTo>
                  <a:lnTo>
                    <a:pt x="561" y="258"/>
                  </a:lnTo>
                  <a:lnTo>
                    <a:pt x="561" y="258"/>
                  </a:lnTo>
                  <a:lnTo>
                    <a:pt x="561" y="258"/>
                  </a:lnTo>
                  <a:lnTo>
                    <a:pt x="560" y="258"/>
                  </a:lnTo>
                  <a:lnTo>
                    <a:pt x="560" y="257"/>
                  </a:lnTo>
                  <a:lnTo>
                    <a:pt x="559" y="256"/>
                  </a:lnTo>
                  <a:lnTo>
                    <a:pt x="560" y="256"/>
                  </a:lnTo>
                  <a:lnTo>
                    <a:pt x="559" y="256"/>
                  </a:lnTo>
                  <a:lnTo>
                    <a:pt x="558" y="256"/>
                  </a:lnTo>
                  <a:lnTo>
                    <a:pt x="558" y="256"/>
                  </a:lnTo>
                  <a:lnTo>
                    <a:pt x="558" y="255"/>
                  </a:lnTo>
                  <a:lnTo>
                    <a:pt x="557" y="255"/>
                  </a:lnTo>
                  <a:lnTo>
                    <a:pt x="557" y="255"/>
                  </a:lnTo>
                  <a:lnTo>
                    <a:pt x="556" y="255"/>
                  </a:lnTo>
                  <a:lnTo>
                    <a:pt x="556" y="254"/>
                  </a:lnTo>
                  <a:lnTo>
                    <a:pt x="556" y="254"/>
                  </a:lnTo>
                  <a:lnTo>
                    <a:pt x="555" y="254"/>
                  </a:lnTo>
                  <a:lnTo>
                    <a:pt x="554" y="254"/>
                  </a:lnTo>
                  <a:lnTo>
                    <a:pt x="555" y="254"/>
                  </a:lnTo>
                  <a:lnTo>
                    <a:pt x="554" y="254"/>
                  </a:lnTo>
                  <a:lnTo>
                    <a:pt x="554" y="253"/>
                  </a:lnTo>
                  <a:lnTo>
                    <a:pt x="554" y="253"/>
                  </a:lnTo>
                  <a:lnTo>
                    <a:pt x="553" y="253"/>
                  </a:lnTo>
                  <a:lnTo>
                    <a:pt x="553" y="252"/>
                  </a:lnTo>
                  <a:lnTo>
                    <a:pt x="553" y="252"/>
                  </a:lnTo>
                  <a:lnTo>
                    <a:pt x="553" y="252"/>
                  </a:lnTo>
                  <a:lnTo>
                    <a:pt x="552" y="252"/>
                  </a:lnTo>
                  <a:lnTo>
                    <a:pt x="552" y="252"/>
                  </a:lnTo>
                  <a:lnTo>
                    <a:pt x="552" y="252"/>
                  </a:lnTo>
                  <a:lnTo>
                    <a:pt x="552" y="252"/>
                  </a:lnTo>
                  <a:lnTo>
                    <a:pt x="552" y="252"/>
                  </a:lnTo>
                  <a:lnTo>
                    <a:pt x="551" y="252"/>
                  </a:lnTo>
                  <a:lnTo>
                    <a:pt x="550" y="252"/>
                  </a:lnTo>
                  <a:lnTo>
                    <a:pt x="550" y="252"/>
                  </a:lnTo>
                  <a:lnTo>
                    <a:pt x="549" y="252"/>
                  </a:lnTo>
                  <a:lnTo>
                    <a:pt x="549" y="251"/>
                  </a:lnTo>
                  <a:lnTo>
                    <a:pt x="549" y="252"/>
                  </a:lnTo>
                  <a:lnTo>
                    <a:pt x="549" y="251"/>
                  </a:lnTo>
                  <a:lnTo>
                    <a:pt x="549" y="251"/>
                  </a:lnTo>
                  <a:lnTo>
                    <a:pt x="549" y="251"/>
                  </a:lnTo>
                  <a:lnTo>
                    <a:pt x="549" y="251"/>
                  </a:lnTo>
                  <a:lnTo>
                    <a:pt x="549" y="251"/>
                  </a:lnTo>
                  <a:lnTo>
                    <a:pt x="550" y="251"/>
                  </a:lnTo>
                  <a:lnTo>
                    <a:pt x="550" y="252"/>
                  </a:lnTo>
                  <a:lnTo>
                    <a:pt x="550" y="251"/>
                  </a:lnTo>
                  <a:lnTo>
                    <a:pt x="549" y="251"/>
                  </a:lnTo>
                  <a:lnTo>
                    <a:pt x="549" y="251"/>
                  </a:lnTo>
                  <a:lnTo>
                    <a:pt x="550" y="251"/>
                  </a:lnTo>
                  <a:lnTo>
                    <a:pt x="550" y="250"/>
                  </a:lnTo>
                  <a:lnTo>
                    <a:pt x="550" y="251"/>
                  </a:lnTo>
                  <a:lnTo>
                    <a:pt x="550" y="250"/>
                  </a:lnTo>
                  <a:lnTo>
                    <a:pt x="550" y="251"/>
                  </a:lnTo>
                  <a:lnTo>
                    <a:pt x="550" y="250"/>
                  </a:lnTo>
                  <a:lnTo>
                    <a:pt x="549" y="249"/>
                  </a:lnTo>
                  <a:lnTo>
                    <a:pt x="549" y="249"/>
                  </a:lnTo>
                  <a:lnTo>
                    <a:pt x="548" y="249"/>
                  </a:lnTo>
                  <a:lnTo>
                    <a:pt x="548" y="248"/>
                  </a:lnTo>
                  <a:lnTo>
                    <a:pt x="548" y="248"/>
                  </a:lnTo>
                  <a:lnTo>
                    <a:pt x="548" y="248"/>
                  </a:lnTo>
                  <a:lnTo>
                    <a:pt x="547" y="248"/>
                  </a:lnTo>
                  <a:lnTo>
                    <a:pt x="546" y="248"/>
                  </a:lnTo>
                  <a:lnTo>
                    <a:pt x="546" y="248"/>
                  </a:lnTo>
                  <a:lnTo>
                    <a:pt x="546" y="247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5" y="246"/>
                  </a:lnTo>
                  <a:lnTo>
                    <a:pt x="545" y="247"/>
                  </a:lnTo>
                  <a:lnTo>
                    <a:pt x="545" y="246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5" y="246"/>
                  </a:lnTo>
                  <a:lnTo>
                    <a:pt x="545" y="247"/>
                  </a:lnTo>
                  <a:lnTo>
                    <a:pt x="545" y="246"/>
                  </a:lnTo>
                  <a:lnTo>
                    <a:pt x="545" y="246"/>
                  </a:lnTo>
                  <a:lnTo>
                    <a:pt x="545" y="246"/>
                  </a:lnTo>
                  <a:lnTo>
                    <a:pt x="546" y="246"/>
                  </a:lnTo>
                  <a:lnTo>
                    <a:pt x="546" y="246"/>
                  </a:lnTo>
                  <a:lnTo>
                    <a:pt x="546" y="245"/>
                  </a:lnTo>
                  <a:lnTo>
                    <a:pt x="547" y="245"/>
                  </a:lnTo>
                  <a:lnTo>
                    <a:pt x="548" y="245"/>
                  </a:lnTo>
                  <a:lnTo>
                    <a:pt x="547" y="245"/>
                  </a:lnTo>
                  <a:lnTo>
                    <a:pt x="547" y="246"/>
                  </a:lnTo>
                  <a:lnTo>
                    <a:pt x="548" y="246"/>
                  </a:lnTo>
                  <a:lnTo>
                    <a:pt x="548" y="245"/>
                  </a:lnTo>
                  <a:lnTo>
                    <a:pt x="548" y="246"/>
                  </a:lnTo>
                  <a:lnTo>
                    <a:pt x="548" y="245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9" y="244"/>
                  </a:lnTo>
                  <a:lnTo>
                    <a:pt x="550" y="244"/>
                  </a:lnTo>
                  <a:lnTo>
                    <a:pt x="550" y="244"/>
                  </a:lnTo>
                  <a:lnTo>
                    <a:pt x="550" y="244"/>
                  </a:lnTo>
                  <a:lnTo>
                    <a:pt x="551" y="244"/>
                  </a:lnTo>
                  <a:lnTo>
                    <a:pt x="552" y="244"/>
                  </a:lnTo>
                  <a:lnTo>
                    <a:pt x="552" y="243"/>
                  </a:lnTo>
                  <a:lnTo>
                    <a:pt x="552" y="243"/>
                  </a:lnTo>
                  <a:lnTo>
                    <a:pt x="553" y="243"/>
                  </a:lnTo>
                  <a:lnTo>
                    <a:pt x="553" y="243"/>
                  </a:lnTo>
                  <a:lnTo>
                    <a:pt x="553" y="243"/>
                  </a:lnTo>
                  <a:lnTo>
                    <a:pt x="553" y="243"/>
                  </a:lnTo>
                  <a:lnTo>
                    <a:pt x="553" y="243"/>
                  </a:lnTo>
                  <a:lnTo>
                    <a:pt x="552" y="243"/>
                  </a:lnTo>
                  <a:lnTo>
                    <a:pt x="552" y="243"/>
                  </a:lnTo>
                  <a:lnTo>
                    <a:pt x="552" y="244"/>
                  </a:lnTo>
                  <a:lnTo>
                    <a:pt x="551" y="244"/>
                  </a:lnTo>
                  <a:lnTo>
                    <a:pt x="550" y="244"/>
                  </a:lnTo>
                  <a:lnTo>
                    <a:pt x="550" y="244"/>
                  </a:lnTo>
                  <a:lnTo>
                    <a:pt x="550" y="244"/>
                  </a:lnTo>
                  <a:lnTo>
                    <a:pt x="549" y="244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8" y="245"/>
                  </a:lnTo>
                  <a:lnTo>
                    <a:pt x="548" y="245"/>
                  </a:lnTo>
                  <a:lnTo>
                    <a:pt x="548" y="246"/>
                  </a:lnTo>
                  <a:lnTo>
                    <a:pt x="547" y="246"/>
                  </a:lnTo>
                  <a:lnTo>
                    <a:pt x="547" y="245"/>
                  </a:lnTo>
                  <a:lnTo>
                    <a:pt x="548" y="245"/>
                  </a:lnTo>
                  <a:lnTo>
                    <a:pt x="547" y="245"/>
                  </a:lnTo>
                  <a:lnTo>
                    <a:pt x="546" y="245"/>
                  </a:lnTo>
                  <a:lnTo>
                    <a:pt x="547" y="245"/>
                  </a:lnTo>
                  <a:lnTo>
                    <a:pt x="546" y="245"/>
                  </a:lnTo>
                  <a:lnTo>
                    <a:pt x="546" y="246"/>
                  </a:lnTo>
                  <a:lnTo>
                    <a:pt x="546" y="246"/>
                  </a:lnTo>
                  <a:lnTo>
                    <a:pt x="545" y="246"/>
                  </a:lnTo>
                  <a:lnTo>
                    <a:pt x="545" y="245"/>
                  </a:lnTo>
                  <a:lnTo>
                    <a:pt x="545" y="245"/>
                  </a:lnTo>
                  <a:lnTo>
                    <a:pt x="545" y="246"/>
                  </a:lnTo>
                  <a:lnTo>
                    <a:pt x="545" y="246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5" y="246"/>
                  </a:lnTo>
                  <a:lnTo>
                    <a:pt x="544" y="246"/>
                  </a:lnTo>
                  <a:lnTo>
                    <a:pt x="543" y="246"/>
                  </a:lnTo>
                  <a:lnTo>
                    <a:pt x="543" y="245"/>
                  </a:lnTo>
                  <a:lnTo>
                    <a:pt x="543" y="245"/>
                  </a:lnTo>
                  <a:lnTo>
                    <a:pt x="542" y="245"/>
                  </a:lnTo>
                  <a:lnTo>
                    <a:pt x="542" y="244"/>
                  </a:lnTo>
                  <a:lnTo>
                    <a:pt x="542" y="244"/>
                  </a:lnTo>
                  <a:lnTo>
                    <a:pt x="542" y="244"/>
                  </a:lnTo>
                  <a:lnTo>
                    <a:pt x="541" y="244"/>
                  </a:lnTo>
                  <a:lnTo>
                    <a:pt x="541" y="243"/>
                  </a:lnTo>
                  <a:lnTo>
                    <a:pt x="541" y="243"/>
                  </a:lnTo>
                  <a:lnTo>
                    <a:pt x="541" y="243"/>
                  </a:lnTo>
                  <a:lnTo>
                    <a:pt x="541" y="243"/>
                  </a:lnTo>
                  <a:lnTo>
                    <a:pt x="541" y="242"/>
                  </a:lnTo>
                  <a:lnTo>
                    <a:pt x="541" y="242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0"/>
                  </a:lnTo>
                  <a:lnTo>
                    <a:pt x="540" y="240"/>
                  </a:lnTo>
                  <a:lnTo>
                    <a:pt x="540" y="240"/>
                  </a:lnTo>
                  <a:lnTo>
                    <a:pt x="541" y="240"/>
                  </a:lnTo>
                  <a:lnTo>
                    <a:pt x="540" y="240"/>
                  </a:lnTo>
                  <a:lnTo>
                    <a:pt x="540" y="239"/>
                  </a:lnTo>
                  <a:lnTo>
                    <a:pt x="540" y="238"/>
                  </a:lnTo>
                  <a:lnTo>
                    <a:pt x="539" y="238"/>
                  </a:lnTo>
                  <a:lnTo>
                    <a:pt x="539" y="238"/>
                  </a:lnTo>
                  <a:lnTo>
                    <a:pt x="540" y="238"/>
                  </a:lnTo>
                  <a:lnTo>
                    <a:pt x="540" y="237"/>
                  </a:lnTo>
                  <a:lnTo>
                    <a:pt x="540" y="237"/>
                  </a:lnTo>
                  <a:lnTo>
                    <a:pt x="539" y="237"/>
                  </a:lnTo>
                  <a:lnTo>
                    <a:pt x="539" y="236"/>
                  </a:lnTo>
                  <a:lnTo>
                    <a:pt x="539" y="237"/>
                  </a:lnTo>
                  <a:lnTo>
                    <a:pt x="539" y="236"/>
                  </a:lnTo>
                  <a:lnTo>
                    <a:pt x="539" y="237"/>
                  </a:lnTo>
                  <a:lnTo>
                    <a:pt x="539" y="236"/>
                  </a:lnTo>
                  <a:lnTo>
                    <a:pt x="539" y="236"/>
                  </a:lnTo>
                  <a:lnTo>
                    <a:pt x="539" y="235"/>
                  </a:lnTo>
                  <a:lnTo>
                    <a:pt x="539" y="235"/>
                  </a:lnTo>
                  <a:lnTo>
                    <a:pt x="539" y="234"/>
                  </a:lnTo>
                  <a:lnTo>
                    <a:pt x="539" y="234"/>
                  </a:lnTo>
                  <a:lnTo>
                    <a:pt x="538" y="234"/>
                  </a:lnTo>
                  <a:lnTo>
                    <a:pt x="538" y="233"/>
                  </a:lnTo>
                  <a:lnTo>
                    <a:pt x="538" y="233"/>
                  </a:lnTo>
                  <a:lnTo>
                    <a:pt x="538" y="232"/>
                  </a:lnTo>
                  <a:lnTo>
                    <a:pt x="538" y="233"/>
                  </a:lnTo>
                  <a:lnTo>
                    <a:pt x="538" y="232"/>
                  </a:lnTo>
                  <a:lnTo>
                    <a:pt x="538" y="232"/>
                  </a:lnTo>
                  <a:lnTo>
                    <a:pt x="538" y="231"/>
                  </a:lnTo>
                  <a:lnTo>
                    <a:pt x="537" y="231"/>
                  </a:lnTo>
                  <a:lnTo>
                    <a:pt x="537" y="230"/>
                  </a:lnTo>
                  <a:lnTo>
                    <a:pt x="537" y="230"/>
                  </a:lnTo>
                  <a:lnTo>
                    <a:pt x="537" y="230"/>
                  </a:lnTo>
                  <a:lnTo>
                    <a:pt x="537" y="229"/>
                  </a:lnTo>
                  <a:lnTo>
                    <a:pt x="537" y="229"/>
                  </a:lnTo>
                  <a:lnTo>
                    <a:pt x="537" y="229"/>
                  </a:lnTo>
                  <a:lnTo>
                    <a:pt x="538" y="229"/>
                  </a:lnTo>
                  <a:lnTo>
                    <a:pt x="538" y="229"/>
                  </a:lnTo>
                  <a:lnTo>
                    <a:pt x="537" y="229"/>
                  </a:lnTo>
                  <a:lnTo>
                    <a:pt x="538" y="229"/>
                  </a:lnTo>
                  <a:lnTo>
                    <a:pt x="538" y="229"/>
                  </a:lnTo>
                  <a:lnTo>
                    <a:pt x="538" y="229"/>
                  </a:lnTo>
                  <a:lnTo>
                    <a:pt x="539" y="229"/>
                  </a:lnTo>
                  <a:lnTo>
                    <a:pt x="538" y="229"/>
                  </a:lnTo>
                  <a:lnTo>
                    <a:pt x="539" y="229"/>
                  </a:lnTo>
                  <a:lnTo>
                    <a:pt x="539" y="229"/>
                  </a:lnTo>
                  <a:lnTo>
                    <a:pt x="539" y="229"/>
                  </a:lnTo>
                  <a:lnTo>
                    <a:pt x="539" y="229"/>
                  </a:lnTo>
                  <a:lnTo>
                    <a:pt x="539" y="230"/>
                  </a:lnTo>
                  <a:lnTo>
                    <a:pt x="539" y="230"/>
                  </a:lnTo>
                  <a:lnTo>
                    <a:pt x="540" y="230"/>
                  </a:lnTo>
                  <a:lnTo>
                    <a:pt x="541" y="230"/>
                  </a:lnTo>
                  <a:lnTo>
                    <a:pt x="541" y="230"/>
                  </a:lnTo>
                  <a:lnTo>
                    <a:pt x="542" y="230"/>
                  </a:lnTo>
                  <a:lnTo>
                    <a:pt x="542" y="230"/>
                  </a:lnTo>
                  <a:lnTo>
                    <a:pt x="541" y="230"/>
                  </a:lnTo>
                  <a:lnTo>
                    <a:pt x="542" y="230"/>
                  </a:lnTo>
                  <a:lnTo>
                    <a:pt x="542" y="230"/>
                  </a:lnTo>
                  <a:lnTo>
                    <a:pt x="543" y="230"/>
                  </a:lnTo>
                  <a:lnTo>
                    <a:pt x="543" y="231"/>
                  </a:lnTo>
                  <a:lnTo>
                    <a:pt x="543" y="231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3"/>
                  </a:lnTo>
                  <a:lnTo>
                    <a:pt x="543" y="233"/>
                  </a:lnTo>
                  <a:lnTo>
                    <a:pt x="543" y="233"/>
                  </a:lnTo>
                  <a:lnTo>
                    <a:pt x="543" y="233"/>
                  </a:lnTo>
                  <a:lnTo>
                    <a:pt x="544" y="233"/>
                  </a:lnTo>
                  <a:lnTo>
                    <a:pt x="543" y="233"/>
                  </a:lnTo>
                  <a:lnTo>
                    <a:pt x="543" y="234"/>
                  </a:lnTo>
                  <a:lnTo>
                    <a:pt x="544" y="234"/>
                  </a:lnTo>
                  <a:lnTo>
                    <a:pt x="545" y="234"/>
                  </a:lnTo>
                  <a:lnTo>
                    <a:pt x="545" y="234"/>
                  </a:lnTo>
                  <a:lnTo>
                    <a:pt x="545" y="234"/>
                  </a:lnTo>
                  <a:lnTo>
                    <a:pt x="545" y="234"/>
                  </a:lnTo>
                  <a:lnTo>
                    <a:pt x="546" y="234"/>
                  </a:lnTo>
                  <a:lnTo>
                    <a:pt x="546" y="234"/>
                  </a:lnTo>
                  <a:lnTo>
                    <a:pt x="547" y="234"/>
                  </a:lnTo>
                  <a:lnTo>
                    <a:pt x="548" y="234"/>
                  </a:lnTo>
                  <a:lnTo>
                    <a:pt x="548" y="234"/>
                  </a:lnTo>
                  <a:lnTo>
                    <a:pt x="549" y="234"/>
                  </a:lnTo>
                  <a:lnTo>
                    <a:pt x="549" y="234"/>
                  </a:lnTo>
                  <a:lnTo>
                    <a:pt x="549" y="234"/>
                  </a:lnTo>
                  <a:lnTo>
                    <a:pt x="549" y="234"/>
                  </a:lnTo>
                  <a:lnTo>
                    <a:pt x="550" y="234"/>
                  </a:lnTo>
                  <a:lnTo>
                    <a:pt x="550" y="234"/>
                  </a:lnTo>
                  <a:lnTo>
                    <a:pt x="551" y="234"/>
                  </a:lnTo>
                  <a:lnTo>
                    <a:pt x="552" y="234"/>
                  </a:lnTo>
                  <a:lnTo>
                    <a:pt x="552" y="234"/>
                  </a:lnTo>
                  <a:lnTo>
                    <a:pt x="552" y="234"/>
                  </a:lnTo>
                  <a:lnTo>
                    <a:pt x="552" y="234"/>
                  </a:lnTo>
                  <a:lnTo>
                    <a:pt x="552" y="234"/>
                  </a:lnTo>
                  <a:lnTo>
                    <a:pt x="552" y="234"/>
                  </a:lnTo>
                  <a:lnTo>
                    <a:pt x="553" y="234"/>
                  </a:lnTo>
                  <a:lnTo>
                    <a:pt x="553" y="234"/>
                  </a:lnTo>
                  <a:lnTo>
                    <a:pt x="553" y="233"/>
                  </a:lnTo>
                  <a:lnTo>
                    <a:pt x="554" y="233"/>
                  </a:lnTo>
                  <a:lnTo>
                    <a:pt x="554" y="233"/>
                  </a:lnTo>
                  <a:lnTo>
                    <a:pt x="554" y="233"/>
                  </a:lnTo>
                  <a:lnTo>
                    <a:pt x="554" y="233"/>
                  </a:lnTo>
                  <a:lnTo>
                    <a:pt x="554" y="233"/>
                  </a:lnTo>
                  <a:lnTo>
                    <a:pt x="554" y="232"/>
                  </a:lnTo>
                  <a:lnTo>
                    <a:pt x="555" y="233"/>
                  </a:lnTo>
                  <a:lnTo>
                    <a:pt x="555" y="232"/>
                  </a:lnTo>
                  <a:lnTo>
                    <a:pt x="556" y="232"/>
                  </a:lnTo>
                  <a:lnTo>
                    <a:pt x="556" y="232"/>
                  </a:lnTo>
                  <a:lnTo>
                    <a:pt x="556" y="232"/>
                  </a:lnTo>
                  <a:lnTo>
                    <a:pt x="557" y="232"/>
                  </a:lnTo>
                  <a:lnTo>
                    <a:pt x="557" y="232"/>
                  </a:lnTo>
                  <a:lnTo>
                    <a:pt x="557" y="231"/>
                  </a:lnTo>
                  <a:lnTo>
                    <a:pt x="558" y="231"/>
                  </a:lnTo>
                  <a:lnTo>
                    <a:pt x="557" y="231"/>
                  </a:lnTo>
                  <a:lnTo>
                    <a:pt x="557" y="232"/>
                  </a:lnTo>
                  <a:lnTo>
                    <a:pt x="557" y="232"/>
                  </a:lnTo>
                  <a:lnTo>
                    <a:pt x="556" y="232"/>
                  </a:lnTo>
                  <a:lnTo>
                    <a:pt x="556" y="232"/>
                  </a:lnTo>
                  <a:lnTo>
                    <a:pt x="555" y="232"/>
                  </a:lnTo>
                  <a:lnTo>
                    <a:pt x="554" y="232"/>
                  </a:lnTo>
                  <a:lnTo>
                    <a:pt x="554" y="233"/>
                  </a:lnTo>
                  <a:lnTo>
                    <a:pt x="554" y="233"/>
                  </a:lnTo>
                  <a:lnTo>
                    <a:pt x="554" y="233"/>
                  </a:lnTo>
                  <a:lnTo>
                    <a:pt x="553" y="233"/>
                  </a:lnTo>
                  <a:lnTo>
                    <a:pt x="554" y="233"/>
                  </a:lnTo>
                  <a:lnTo>
                    <a:pt x="553" y="233"/>
                  </a:lnTo>
                  <a:lnTo>
                    <a:pt x="553" y="234"/>
                  </a:lnTo>
                  <a:lnTo>
                    <a:pt x="553" y="234"/>
                  </a:lnTo>
                  <a:lnTo>
                    <a:pt x="552" y="234"/>
                  </a:lnTo>
                  <a:lnTo>
                    <a:pt x="552" y="234"/>
                  </a:lnTo>
                  <a:lnTo>
                    <a:pt x="552" y="234"/>
                  </a:lnTo>
                  <a:lnTo>
                    <a:pt x="552" y="234"/>
                  </a:lnTo>
                  <a:lnTo>
                    <a:pt x="552" y="234"/>
                  </a:lnTo>
                  <a:lnTo>
                    <a:pt x="552" y="234"/>
                  </a:lnTo>
                  <a:lnTo>
                    <a:pt x="551" y="234"/>
                  </a:lnTo>
                  <a:lnTo>
                    <a:pt x="550" y="234"/>
                  </a:lnTo>
                  <a:lnTo>
                    <a:pt x="550" y="234"/>
                  </a:lnTo>
                  <a:lnTo>
                    <a:pt x="549" y="234"/>
                  </a:lnTo>
                  <a:lnTo>
                    <a:pt x="549" y="234"/>
                  </a:lnTo>
                  <a:lnTo>
                    <a:pt x="549" y="234"/>
                  </a:lnTo>
                  <a:lnTo>
                    <a:pt x="549" y="234"/>
                  </a:lnTo>
                  <a:lnTo>
                    <a:pt x="548" y="234"/>
                  </a:lnTo>
                  <a:lnTo>
                    <a:pt x="548" y="234"/>
                  </a:lnTo>
                  <a:lnTo>
                    <a:pt x="547" y="234"/>
                  </a:lnTo>
                  <a:lnTo>
                    <a:pt x="546" y="234"/>
                  </a:lnTo>
                  <a:lnTo>
                    <a:pt x="546" y="234"/>
                  </a:lnTo>
                  <a:lnTo>
                    <a:pt x="545" y="234"/>
                  </a:lnTo>
                  <a:lnTo>
                    <a:pt x="545" y="234"/>
                  </a:lnTo>
                  <a:lnTo>
                    <a:pt x="544" y="234"/>
                  </a:lnTo>
                  <a:lnTo>
                    <a:pt x="543" y="234"/>
                  </a:lnTo>
                  <a:lnTo>
                    <a:pt x="543" y="233"/>
                  </a:lnTo>
                  <a:lnTo>
                    <a:pt x="544" y="233"/>
                  </a:lnTo>
                  <a:lnTo>
                    <a:pt x="543" y="233"/>
                  </a:lnTo>
                  <a:lnTo>
                    <a:pt x="543" y="233"/>
                  </a:lnTo>
                  <a:lnTo>
                    <a:pt x="543" y="233"/>
                  </a:lnTo>
                  <a:lnTo>
                    <a:pt x="543" y="233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1"/>
                  </a:lnTo>
                  <a:lnTo>
                    <a:pt x="543" y="231"/>
                  </a:lnTo>
                  <a:lnTo>
                    <a:pt x="543" y="230"/>
                  </a:lnTo>
                  <a:lnTo>
                    <a:pt x="542" y="230"/>
                  </a:lnTo>
                  <a:lnTo>
                    <a:pt x="542" y="230"/>
                  </a:lnTo>
                  <a:lnTo>
                    <a:pt x="542" y="230"/>
                  </a:lnTo>
                  <a:lnTo>
                    <a:pt x="542" y="230"/>
                  </a:lnTo>
                  <a:lnTo>
                    <a:pt x="541" y="230"/>
                  </a:lnTo>
                  <a:lnTo>
                    <a:pt x="542" y="230"/>
                  </a:lnTo>
                  <a:lnTo>
                    <a:pt x="542" y="230"/>
                  </a:lnTo>
                  <a:lnTo>
                    <a:pt x="541" y="230"/>
                  </a:lnTo>
                  <a:lnTo>
                    <a:pt x="541" y="230"/>
                  </a:lnTo>
                  <a:lnTo>
                    <a:pt x="540" y="230"/>
                  </a:lnTo>
                  <a:lnTo>
                    <a:pt x="540" y="229"/>
                  </a:lnTo>
                  <a:lnTo>
                    <a:pt x="539" y="229"/>
                  </a:lnTo>
                  <a:lnTo>
                    <a:pt x="539" y="230"/>
                  </a:lnTo>
                  <a:lnTo>
                    <a:pt x="539" y="230"/>
                  </a:lnTo>
                  <a:lnTo>
                    <a:pt x="539" y="230"/>
                  </a:lnTo>
                  <a:lnTo>
                    <a:pt x="539" y="229"/>
                  </a:lnTo>
                  <a:lnTo>
                    <a:pt x="539" y="229"/>
                  </a:lnTo>
                  <a:lnTo>
                    <a:pt x="539" y="229"/>
                  </a:lnTo>
                  <a:lnTo>
                    <a:pt x="538" y="229"/>
                  </a:lnTo>
                  <a:lnTo>
                    <a:pt x="538" y="229"/>
                  </a:lnTo>
                  <a:lnTo>
                    <a:pt x="538" y="229"/>
                  </a:lnTo>
                  <a:lnTo>
                    <a:pt x="538" y="229"/>
                  </a:lnTo>
                  <a:lnTo>
                    <a:pt x="537" y="229"/>
                  </a:lnTo>
                  <a:lnTo>
                    <a:pt x="537" y="229"/>
                  </a:lnTo>
                  <a:lnTo>
                    <a:pt x="537" y="229"/>
                  </a:lnTo>
                  <a:lnTo>
                    <a:pt x="537" y="229"/>
                  </a:lnTo>
                  <a:lnTo>
                    <a:pt x="537" y="229"/>
                  </a:lnTo>
                  <a:lnTo>
                    <a:pt x="537" y="229"/>
                  </a:lnTo>
                  <a:lnTo>
                    <a:pt x="536" y="229"/>
                  </a:lnTo>
                  <a:lnTo>
                    <a:pt x="536" y="228"/>
                  </a:lnTo>
                  <a:lnTo>
                    <a:pt x="537" y="228"/>
                  </a:lnTo>
                  <a:lnTo>
                    <a:pt x="536" y="228"/>
                  </a:lnTo>
                  <a:lnTo>
                    <a:pt x="536" y="227"/>
                  </a:lnTo>
                  <a:lnTo>
                    <a:pt x="535" y="227"/>
                  </a:lnTo>
                  <a:lnTo>
                    <a:pt x="535" y="227"/>
                  </a:lnTo>
                  <a:lnTo>
                    <a:pt x="535" y="227"/>
                  </a:lnTo>
                  <a:lnTo>
                    <a:pt x="535" y="227"/>
                  </a:lnTo>
                  <a:lnTo>
                    <a:pt x="535" y="226"/>
                  </a:lnTo>
                  <a:lnTo>
                    <a:pt x="535" y="226"/>
                  </a:lnTo>
                  <a:lnTo>
                    <a:pt x="535" y="225"/>
                  </a:lnTo>
                  <a:lnTo>
                    <a:pt x="534" y="225"/>
                  </a:lnTo>
                  <a:lnTo>
                    <a:pt x="534" y="225"/>
                  </a:lnTo>
                  <a:lnTo>
                    <a:pt x="534" y="224"/>
                  </a:lnTo>
                  <a:lnTo>
                    <a:pt x="534" y="224"/>
                  </a:lnTo>
                  <a:lnTo>
                    <a:pt x="534" y="224"/>
                  </a:lnTo>
                  <a:lnTo>
                    <a:pt x="534" y="223"/>
                  </a:lnTo>
                  <a:lnTo>
                    <a:pt x="534" y="223"/>
                  </a:lnTo>
                  <a:lnTo>
                    <a:pt x="534" y="223"/>
                  </a:lnTo>
                  <a:lnTo>
                    <a:pt x="534" y="223"/>
                  </a:lnTo>
                  <a:lnTo>
                    <a:pt x="534" y="223"/>
                  </a:lnTo>
                  <a:lnTo>
                    <a:pt x="534" y="223"/>
                  </a:lnTo>
                  <a:lnTo>
                    <a:pt x="534" y="223"/>
                  </a:lnTo>
                  <a:lnTo>
                    <a:pt x="534" y="223"/>
                  </a:lnTo>
                  <a:lnTo>
                    <a:pt x="534" y="222"/>
                  </a:lnTo>
                  <a:lnTo>
                    <a:pt x="534" y="222"/>
                  </a:lnTo>
                  <a:lnTo>
                    <a:pt x="534" y="222"/>
                  </a:lnTo>
                  <a:lnTo>
                    <a:pt x="534" y="222"/>
                  </a:lnTo>
                  <a:lnTo>
                    <a:pt x="535" y="222"/>
                  </a:lnTo>
                  <a:lnTo>
                    <a:pt x="535" y="221"/>
                  </a:lnTo>
                  <a:lnTo>
                    <a:pt x="535" y="222"/>
                  </a:lnTo>
                  <a:lnTo>
                    <a:pt x="535" y="222"/>
                  </a:lnTo>
                  <a:lnTo>
                    <a:pt x="536" y="222"/>
                  </a:lnTo>
                  <a:lnTo>
                    <a:pt x="535" y="222"/>
                  </a:lnTo>
                  <a:lnTo>
                    <a:pt x="535" y="222"/>
                  </a:lnTo>
                  <a:lnTo>
                    <a:pt x="536" y="222"/>
                  </a:lnTo>
                  <a:lnTo>
                    <a:pt x="536" y="223"/>
                  </a:lnTo>
                  <a:lnTo>
                    <a:pt x="537" y="222"/>
                  </a:lnTo>
                  <a:lnTo>
                    <a:pt x="537" y="223"/>
                  </a:lnTo>
                  <a:lnTo>
                    <a:pt x="537" y="222"/>
                  </a:lnTo>
                  <a:lnTo>
                    <a:pt x="536" y="223"/>
                  </a:lnTo>
                  <a:lnTo>
                    <a:pt x="536" y="222"/>
                  </a:lnTo>
                  <a:lnTo>
                    <a:pt x="535" y="222"/>
                  </a:lnTo>
                  <a:lnTo>
                    <a:pt x="535" y="222"/>
                  </a:lnTo>
                  <a:lnTo>
                    <a:pt x="536" y="222"/>
                  </a:lnTo>
                  <a:lnTo>
                    <a:pt x="535" y="222"/>
                  </a:lnTo>
                  <a:lnTo>
                    <a:pt x="535" y="222"/>
                  </a:lnTo>
                  <a:lnTo>
                    <a:pt x="535" y="221"/>
                  </a:lnTo>
                  <a:lnTo>
                    <a:pt x="535" y="222"/>
                  </a:lnTo>
                  <a:lnTo>
                    <a:pt x="535" y="221"/>
                  </a:lnTo>
                  <a:lnTo>
                    <a:pt x="535" y="222"/>
                  </a:lnTo>
                  <a:lnTo>
                    <a:pt x="534" y="221"/>
                  </a:lnTo>
                  <a:lnTo>
                    <a:pt x="534" y="222"/>
                  </a:lnTo>
                  <a:lnTo>
                    <a:pt x="534" y="221"/>
                  </a:lnTo>
                  <a:lnTo>
                    <a:pt x="535" y="221"/>
                  </a:lnTo>
                  <a:lnTo>
                    <a:pt x="534" y="221"/>
                  </a:lnTo>
                  <a:lnTo>
                    <a:pt x="534" y="221"/>
                  </a:lnTo>
                  <a:lnTo>
                    <a:pt x="534" y="221"/>
                  </a:lnTo>
                  <a:lnTo>
                    <a:pt x="533" y="221"/>
                  </a:lnTo>
                  <a:lnTo>
                    <a:pt x="533" y="220"/>
                  </a:lnTo>
                  <a:lnTo>
                    <a:pt x="534" y="220"/>
                  </a:lnTo>
                  <a:lnTo>
                    <a:pt x="534" y="220"/>
                  </a:lnTo>
                  <a:lnTo>
                    <a:pt x="534" y="220"/>
                  </a:lnTo>
                  <a:lnTo>
                    <a:pt x="534" y="219"/>
                  </a:lnTo>
                  <a:lnTo>
                    <a:pt x="534" y="219"/>
                  </a:lnTo>
                  <a:lnTo>
                    <a:pt x="533" y="219"/>
                  </a:lnTo>
                  <a:lnTo>
                    <a:pt x="533" y="218"/>
                  </a:lnTo>
                  <a:lnTo>
                    <a:pt x="534" y="218"/>
                  </a:lnTo>
                  <a:lnTo>
                    <a:pt x="533" y="218"/>
                  </a:lnTo>
                  <a:lnTo>
                    <a:pt x="534" y="218"/>
                  </a:lnTo>
                  <a:lnTo>
                    <a:pt x="534" y="218"/>
                  </a:lnTo>
                  <a:lnTo>
                    <a:pt x="535" y="219"/>
                  </a:lnTo>
                  <a:lnTo>
                    <a:pt x="534" y="218"/>
                  </a:lnTo>
                  <a:lnTo>
                    <a:pt x="534" y="218"/>
                  </a:lnTo>
                  <a:lnTo>
                    <a:pt x="534" y="218"/>
                  </a:lnTo>
                  <a:lnTo>
                    <a:pt x="533" y="217"/>
                  </a:lnTo>
                  <a:lnTo>
                    <a:pt x="534" y="217"/>
                  </a:lnTo>
                  <a:lnTo>
                    <a:pt x="533" y="217"/>
                  </a:lnTo>
                  <a:lnTo>
                    <a:pt x="532" y="216"/>
                  </a:lnTo>
                  <a:lnTo>
                    <a:pt x="533" y="216"/>
                  </a:lnTo>
                  <a:lnTo>
                    <a:pt x="532" y="216"/>
                  </a:lnTo>
                  <a:lnTo>
                    <a:pt x="532" y="215"/>
                  </a:lnTo>
                  <a:lnTo>
                    <a:pt x="533" y="215"/>
                  </a:lnTo>
                  <a:lnTo>
                    <a:pt x="532" y="215"/>
                  </a:lnTo>
                  <a:lnTo>
                    <a:pt x="533" y="215"/>
                  </a:lnTo>
                  <a:lnTo>
                    <a:pt x="534" y="215"/>
                  </a:lnTo>
                  <a:lnTo>
                    <a:pt x="534" y="216"/>
                  </a:lnTo>
                  <a:lnTo>
                    <a:pt x="534" y="215"/>
                  </a:lnTo>
                  <a:lnTo>
                    <a:pt x="534" y="215"/>
                  </a:lnTo>
                  <a:lnTo>
                    <a:pt x="535" y="215"/>
                  </a:lnTo>
                  <a:lnTo>
                    <a:pt x="535" y="215"/>
                  </a:lnTo>
                  <a:lnTo>
                    <a:pt x="535" y="215"/>
                  </a:lnTo>
                  <a:lnTo>
                    <a:pt x="535" y="215"/>
                  </a:lnTo>
                  <a:lnTo>
                    <a:pt x="536" y="215"/>
                  </a:lnTo>
                  <a:lnTo>
                    <a:pt x="537" y="216"/>
                  </a:lnTo>
                  <a:lnTo>
                    <a:pt x="537" y="216"/>
                  </a:lnTo>
                  <a:lnTo>
                    <a:pt x="538" y="216"/>
                  </a:lnTo>
                  <a:lnTo>
                    <a:pt x="538" y="216"/>
                  </a:lnTo>
                  <a:lnTo>
                    <a:pt x="538" y="216"/>
                  </a:lnTo>
                  <a:lnTo>
                    <a:pt x="539" y="216"/>
                  </a:lnTo>
                  <a:lnTo>
                    <a:pt x="539" y="216"/>
                  </a:lnTo>
                  <a:lnTo>
                    <a:pt x="540" y="216"/>
                  </a:lnTo>
                  <a:lnTo>
                    <a:pt x="541" y="216"/>
                  </a:lnTo>
                  <a:lnTo>
                    <a:pt x="541" y="216"/>
                  </a:lnTo>
                  <a:lnTo>
                    <a:pt x="542" y="216"/>
                  </a:lnTo>
                  <a:lnTo>
                    <a:pt x="542" y="216"/>
                  </a:lnTo>
                  <a:lnTo>
                    <a:pt x="542" y="216"/>
                  </a:lnTo>
                  <a:lnTo>
                    <a:pt x="541" y="216"/>
                  </a:lnTo>
                  <a:lnTo>
                    <a:pt x="541" y="216"/>
                  </a:lnTo>
                  <a:lnTo>
                    <a:pt x="540" y="216"/>
                  </a:lnTo>
                  <a:lnTo>
                    <a:pt x="539" y="216"/>
                  </a:lnTo>
                  <a:lnTo>
                    <a:pt x="539" y="216"/>
                  </a:lnTo>
                  <a:lnTo>
                    <a:pt x="538" y="216"/>
                  </a:lnTo>
                  <a:lnTo>
                    <a:pt x="538" y="216"/>
                  </a:lnTo>
                  <a:lnTo>
                    <a:pt x="538" y="216"/>
                  </a:lnTo>
                  <a:lnTo>
                    <a:pt x="537" y="216"/>
                  </a:lnTo>
                  <a:lnTo>
                    <a:pt x="538" y="216"/>
                  </a:lnTo>
                  <a:lnTo>
                    <a:pt x="537" y="216"/>
                  </a:lnTo>
                  <a:lnTo>
                    <a:pt x="537" y="216"/>
                  </a:lnTo>
                  <a:lnTo>
                    <a:pt x="537" y="215"/>
                  </a:lnTo>
                  <a:lnTo>
                    <a:pt x="536" y="215"/>
                  </a:lnTo>
                  <a:lnTo>
                    <a:pt x="537" y="215"/>
                  </a:lnTo>
                  <a:lnTo>
                    <a:pt x="536" y="215"/>
                  </a:lnTo>
                  <a:lnTo>
                    <a:pt x="537" y="215"/>
                  </a:lnTo>
                  <a:lnTo>
                    <a:pt x="537" y="215"/>
                  </a:lnTo>
                  <a:lnTo>
                    <a:pt x="538" y="215"/>
                  </a:lnTo>
                  <a:lnTo>
                    <a:pt x="538" y="215"/>
                  </a:lnTo>
                  <a:lnTo>
                    <a:pt x="539" y="215"/>
                  </a:lnTo>
                  <a:lnTo>
                    <a:pt x="539" y="215"/>
                  </a:lnTo>
                  <a:lnTo>
                    <a:pt x="540" y="215"/>
                  </a:lnTo>
                  <a:lnTo>
                    <a:pt x="540" y="215"/>
                  </a:lnTo>
                  <a:lnTo>
                    <a:pt x="541" y="215"/>
                  </a:lnTo>
                  <a:lnTo>
                    <a:pt x="541" y="214"/>
                  </a:lnTo>
                  <a:lnTo>
                    <a:pt x="541" y="214"/>
                  </a:lnTo>
                  <a:lnTo>
                    <a:pt x="542" y="214"/>
                  </a:lnTo>
                  <a:lnTo>
                    <a:pt x="542" y="214"/>
                  </a:lnTo>
                  <a:lnTo>
                    <a:pt x="542" y="214"/>
                  </a:lnTo>
                  <a:lnTo>
                    <a:pt x="543" y="214"/>
                  </a:lnTo>
                  <a:lnTo>
                    <a:pt x="543" y="213"/>
                  </a:lnTo>
                  <a:lnTo>
                    <a:pt x="543" y="213"/>
                  </a:lnTo>
                  <a:lnTo>
                    <a:pt x="544" y="213"/>
                  </a:lnTo>
                  <a:lnTo>
                    <a:pt x="544" y="212"/>
                  </a:lnTo>
                  <a:lnTo>
                    <a:pt x="544" y="213"/>
                  </a:lnTo>
                  <a:lnTo>
                    <a:pt x="543" y="213"/>
                  </a:lnTo>
                  <a:lnTo>
                    <a:pt x="543" y="213"/>
                  </a:lnTo>
                  <a:lnTo>
                    <a:pt x="543" y="214"/>
                  </a:lnTo>
                  <a:lnTo>
                    <a:pt x="542" y="214"/>
                  </a:lnTo>
                  <a:lnTo>
                    <a:pt x="542" y="214"/>
                  </a:lnTo>
                  <a:lnTo>
                    <a:pt x="542" y="214"/>
                  </a:lnTo>
                  <a:lnTo>
                    <a:pt x="542" y="214"/>
                  </a:lnTo>
                  <a:lnTo>
                    <a:pt x="542" y="214"/>
                  </a:lnTo>
                  <a:lnTo>
                    <a:pt x="541" y="214"/>
                  </a:lnTo>
                  <a:lnTo>
                    <a:pt x="541" y="214"/>
                  </a:lnTo>
                  <a:lnTo>
                    <a:pt x="541" y="215"/>
                  </a:lnTo>
                  <a:lnTo>
                    <a:pt x="540" y="215"/>
                  </a:lnTo>
                  <a:lnTo>
                    <a:pt x="540" y="215"/>
                  </a:lnTo>
                  <a:lnTo>
                    <a:pt x="539" y="215"/>
                  </a:lnTo>
                  <a:lnTo>
                    <a:pt x="539" y="215"/>
                  </a:lnTo>
                  <a:lnTo>
                    <a:pt x="539" y="215"/>
                  </a:lnTo>
                  <a:lnTo>
                    <a:pt x="539" y="215"/>
                  </a:lnTo>
                  <a:lnTo>
                    <a:pt x="538" y="215"/>
                  </a:lnTo>
                  <a:lnTo>
                    <a:pt x="538" y="215"/>
                  </a:lnTo>
                  <a:lnTo>
                    <a:pt x="537" y="215"/>
                  </a:lnTo>
                  <a:lnTo>
                    <a:pt x="537" y="215"/>
                  </a:lnTo>
                  <a:lnTo>
                    <a:pt x="536" y="215"/>
                  </a:lnTo>
                  <a:lnTo>
                    <a:pt x="535" y="215"/>
                  </a:lnTo>
                  <a:lnTo>
                    <a:pt x="535" y="215"/>
                  </a:lnTo>
                  <a:lnTo>
                    <a:pt x="535" y="215"/>
                  </a:lnTo>
                  <a:lnTo>
                    <a:pt x="535" y="215"/>
                  </a:lnTo>
                  <a:lnTo>
                    <a:pt x="534" y="215"/>
                  </a:lnTo>
                  <a:lnTo>
                    <a:pt x="534" y="215"/>
                  </a:lnTo>
                  <a:lnTo>
                    <a:pt x="533" y="215"/>
                  </a:lnTo>
                  <a:lnTo>
                    <a:pt x="532" y="215"/>
                  </a:lnTo>
                  <a:lnTo>
                    <a:pt x="533" y="215"/>
                  </a:lnTo>
                  <a:lnTo>
                    <a:pt x="532" y="215"/>
                  </a:lnTo>
                  <a:lnTo>
                    <a:pt x="532" y="215"/>
                  </a:lnTo>
                  <a:lnTo>
                    <a:pt x="532" y="215"/>
                  </a:lnTo>
                  <a:lnTo>
                    <a:pt x="532" y="215"/>
                  </a:lnTo>
                  <a:lnTo>
                    <a:pt x="532" y="215"/>
                  </a:lnTo>
                  <a:lnTo>
                    <a:pt x="531" y="215"/>
                  </a:lnTo>
                  <a:lnTo>
                    <a:pt x="531" y="215"/>
                  </a:lnTo>
                  <a:lnTo>
                    <a:pt x="532" y="215"/>
                  </a:lnTo>
                  <a:lnTo>
                    <a:pt x="531" y="215"/>
                  </a:lnTo>
                  <a:lnTo>
                    <a:pt x="531" y="214"/>
                  </a:lnTo>
                  <a:lnTo>
                    <a:pt x="531" y="214"/>
                  </a:lnTo>
                  <a:lnTo>
                    <a:pt x="530" y="214"/>
                  </a:lnTo>
                  <a:lnTo>
                    <a:pt x="530" y="214"/>
                  </a:lnTo>
                  <a:lnTo>
                    <a:pt x="530" y="213"/>
                  </a:lnTo>
                  <a:lnTo>
                    <a:pt x="530" y="213"/>
                  </a:lnTo>
                  <a:lnTo>
                    <a:pt x="530" y="212"/>
                  </a:lnTo>
                  <a:lnTo>
                    <a:pt x="530" y="212"/>
                  </a:lnTo>
                  <a:lnTo>
                    <a:pt x="531" y="212"/>
                  </a:lnTo>
                  <a:lnTo>
                    <a:pt x="531" y="211"/>
                  </a:lnTo>
                  <a:lnTo>
                    <a:pt x="531" y="211"/>
                  </a:lnTo>
                  <a:lnTo>
                    <a:pt x="530" y="211"/>
                  </a:lnTo>
                  <a:lnTo>
                    <a:pt x="530" y="210"/>
                  </a:lnTo>
                  <a:lnTo>
                    <a:pt x="530" y="210"/>
                  </a:lnTo>
                  <a:lnTo>
                    <a:pt x="530" y="210"/>
                  </a:lnTo>
                  <a:lnTo>
                    <a:pt x="530" y="210"/>
                  </a:lnTo>
                  <a:lnTo>
                    <a:pt x="530" y="210"/>
                  </a:lnTo>
                  <a:lnTo>
                    <a:pt x="530" y="209"/>
                  </a:lnTo>
                  <a:lnTo>
                    <a:pt x="530" y="208"/>
                  </a:lnTo>
                  <a:lnTo>
                    <a:pt x="530" y="208"/>
                  </a:lnTo>
                  <a:lnTo>
                    <a:pt x="530" y="207"/>
                  </a:lnTo>
                  <a:lnTo>
                    <a:pt x="530" y="207"/>
                  </a:lnTo>
                  <a:lnTo>
                    <a:pt x="530" y="206"/>
                  </a:lnTo>
                  <a:lnTo>
                    <a:pt x="530" y="206"/>
                  </a:lnTo>
                  <a:lnTo>
                    <a:pt x="530" y="205"/>
                  </a:lnTo>
                  <a:lnTo>
                    <a:pt x="530" y="205"/>
                  </a:lnTo>
                  <a:lnTo>
                    <a:pt x="530" y="204"/>
                  </a:lnTo>
                  <a:lnTo>
                    <a:pt x="531" y="204"/>
                  </a:lnTo>
                  <a:lnTo>
                    <a:pt x="530" y="204"/>
                  </a:lnTo>
                  <a:lnTo>
                    <a:pt x="531" y="204"/>
                  </a:lnTo>
                  <a:lnTo>
                    <a:pt x="531" y="204"/>
                  </a:lnTo>
                  <a:lnTo>
                    <a:pt x="531" y="205"/>
                  </a:lnTo>
                  <a:lnTo>
                    <a:pt x="531" y="204"/>
                  </a:lnTo>
                  <a:lnTo>
                    <a:pt x="531" y="205"/>
                  </a:lnTo>
                  <a:lnTo>
                    <a:pt x="531" y="204"/>
                  </a:lnTo>
                  <a:lnTo>
                    <a:pt x="531" y="205"/>
                  </a:lnTo>
                  <a:lnTo>
                    <a:pt x="531" y="204"/>
                  </a:lnTo>
                  <a:lnTo>
                    <a:pt x="532" y="204"/>
                  </a:lnTo>
                  <a:lnTo>
                    <a:pt x="532" y="204"/>
                  </a:lnTo>
                  <a:lnTo>
                    <a:pt x="533" y="204"/>
                  </a:lnTo>
                  <a:lnTo>
                    <a:pt x="534" y="204"/>
                  </a:lnTo>
                  <a:lnTo>
                    <a:pt x="534" y="204"/>
                  </a:lnTo>
                  <a:lnTo>
                    <a:pt x="534" y="204"/>
                  </a:lnTo>
                  <a:lnTo>
                    <a:pt x="534" y="205"/>
                  </a:lnTo>
                  <a:lnTo>
                    <a:pt x="535" y="205"/>
                  </a:lnTo>
                  <a:lnTo>
                    <a:pt x="535" y="205"/>
                  </a:lnTo>
                  <a:lnTo>
                    <a:pt x="534" y="205"/>
                  </a:lnTo>
                  <a:lnTo>
                    <a:pt x="534" y="206"/>
                  </a:lnTo>
                  <a:lnTo>
                    <a:pt x="534" y="207"/>
                  </a:lnTo>
                  <a:lnTo>
                    <a:pt x="535" y="207"/>
                  </a:lnTo>
                  <a:lnTo>
                    <a:pt x="534" y="207"/>
                  </a:lnTo>
                  <a:lnTo>
                    <a:pt x="534" y="207"/>
                  </a:lnTo>
                  <a:lnTo>
                    <a:pt x="535" y="207"/>
                  </a:lnTo>
                  <a:lnTo>
                    <a:pt x="535" y="208"/>
                  </a:lnTo>
                  <a:lnTo>
                    <a:pt x="535" y="208"/>
                  </a:lnTo>
                  <a:lnTo>
                    <a:pt x="536" y="208"/>
                  </a:lnTo>
                  <a:lnTo>
                    <a:pt x="535" y="208"/>
                  </a:lnTo>
                  <a:lnTo>
                    <a:pt x="536" y="208"/>
                  </a:lnTo>
                  <a:lnTo>
                    <a:pt x="537" y="209"/>
                  </a:lnTo>
                  <a:lnTo>
                    <a:pt x="536" y="209"/>
                  </a:lnTo>
                  <a:lnTo>
                    <a:pt x="537" y="209"/>
                  </a:lnTo>
                  <a:lnTo>
                    <a:pt x="537" y="209"/>
                  </a:lnTo>
                  <a:lnTo>
                    <a:pt x="538" y="210"/>
                  </a:lnTo>
                  <a:lnTo>
                    <a:pt x="537" y="210"/>
                  </a:lnTo>
                  <a:lnTo>
                    <a:pt x="538" y="210"/>
                  </a:lnTo>
                  <a:lnTo>
                    <a:pt x="538" y="210"/>
                  </a:lnTo>
                  <a:lnTo>
                    <a:pt x="538" y="210"/>
                  </a:lnTo>
                  <a:lnTo>
                    <a:pt x="539" y="210"/>
                  </a:lnTo>
                  <a:lnTo>
                    <a:pt x="539" y="210"/>
                  </a:lnTo>
                  <a:lnTo>
                    <a:pt x="539" y="210"/>
                  </a:lnTo>
                  <a:lnTo>
                    <a:pt x="540" y="210"/>
                  </a:lnTo>
                  <a:lnTo>
                    <a:pt x="541" y="210"/>
                  </a:lnTo>
                  <a:lnTo>
                    <a:pt x="541" y="210"/>
                  </a:lnTo>
                  <a:lnTo>
                    <a:pt x="541" y="210"/>
                  </a:lnTo>
                  <a:lnTo>
                    <a:pt x="541" y="209"/>
                  </a:lnTo>
                  <a:lnTo>
                    <a:pt x="542" y="209"/>
                  </a:lnTo>
                  <a:lnTo>
                    <a:pt x="542" y="208"/>
                  </a:lnTo>
                  <a:lnTo>
                    <a:pt x="542" y="208"/>
                  </a:lnTo>
                  <a:lnTo>
                    <a:pt x="542" y="208"/>
                  </a:lnTo>
                  <a:lnTo>
                    <a:pt x="542" y="208"/>
                  </a:lnTo>
                  <a:lnTo>
                    <a:pt x="542" y="208"/>
                  </a:lnTo>
                  <a:lnTo>
                    <a:pt x="542" y="207"/>
                  </a:lnTo>
                  <a:lnTo>
                    <a:pt x="543" y="207"/>
                  </a:lnTo>
                  <a:lnTo>
                    <a:pt x="543" y="207"/>
                  </a:lnTo>
                  <a:lnTo>
                    <a:pt x="543" y="207"/>
                  </a:lnTo>
                  <a:lnTo>
                    <a:pt x="543" y="207"/>
                  </a:lnTo>
                  <a:lnTo>
                    <a:pt x="544" y="207"/>
                  </a:lnTo>
                  <a:lnTo>
                    <a:pt x="544" y="206"/>
                  </a:lnTo>
                  <a:lnTo>
                    <a:pt x="545" y="206"/>
                  </a:lnTo>
                  <a:lnTo>
                    <a:pt x="545" y="207"/>
                  </a:lnTo>
                  <a:lnTo>
                    <a:pt x="545" y="207"/>
                  </a:lnTo>
                  <a:lnTo>
                    <a:pt x="546" y="207"/>
                  </a:lnTo>
                  <a:lnTo>
                    <a:pt x="546" y="206"/>
                  </a:lnTo>
                  <a:lnTo>
                    <a:pt x="546" y="207"/>
                  </a:lnTo>
                  <a:lnTo>
                    <a:pt x="547" y="207"/>
                  </a:lnTo>
                  <a:lnTo>
                    <a:pt x="548" y="207"/>
                  </a:lnTo>
                  <a:lnTo>
                    <a:pt x="548" y="207"/>
                  </a:lnTo>
                  <a:lnTo>
                    <a:pt x="548" y="207"/>
                  </a:lnTo>
                  <a:lnTo>
                    <a:pt x="548" y="207"/>
                  </a:lnTo>
                  <a:lnTo>
                    <a:pt x="548" y="207"/>
                  </a:lnTo>
                  <a:lnTo>
                    <a:pt x="549" y="207"/>
                  </a:lnTo>
                  <a:lnTo>
                    <a:pt x="549" y="207"/>
                  </a:lnTo>
                  <a:lnTo>
                    <a:pt x="550" y="207"/>
                  </a:lnTo>
                  <a:lnTo>
                    <a:pt x="550" y="207"/>
                  </a:lnTo>
                  <a:lnTo>
                    <a:pt x="550" y="207"/>
                  </a:lnTo>
                  <a:lnTo>
                    <a:pt x="551" y="207"/>
                  </a:lnTo>
                  <a:lnTo>
                    <a:pt x="552" y="207"/>
                  </a:lnTo>
                  <a:lnTo>
                    <a:pt x="551" y="207"/>
                  </a:lnTo>
                  <a:lnTo>
                    <a:pt x="552" y="207"/>
                  </a:lnTo>
                  <a:lnTo>
                    <a:pt x="551" y="207"/>
                  </a:lnTo>
                  <a:lnTo>
                    <a:pt x="552" y="207"/>
                  </a:lnTo>
                  <a:lnTo>
                    <a:pt x="552" y="206"/>
                  </a:lnTo>
                  <a:lnTo>
                    <a:pt x="552" y="207"/>
                  </a:lnTo>
                  <a:lnTo>
                    <a:pt x="552" y="207"/>
                  </a:lnTo>
                  <a:lnTo>
                    <a:pt x="552" y="206"/>
                  </a:lnTo>
                  <a:lnTo>
                    <a:pt x="552" y="207"/>
                  </a:lnTo>
                  <a:lnTo>
                    <a:pt x="552" y="207"/>
                  </a:lnTo>
                  <a:lnTo>
                    <a:pt x="552" y="206"/>
                  </a:lnTo>
                  <a:lnTo>
                    <a:pt x="552" y="206"/>
                  </a:lnTo>
                  <a:lnTo>
                    <a:pt x="552" y="205"/>
                  </a:lnTo>
                  <a:lnTo>
                    <a:pt x="552" y="206"/>
                  </a:lnTo>
                  <a:lnTo>
                    <a:pt x="552" y="205"/>
                  </a:lnTo>
                  <a:lnTo>
                    <a:pt x="552" y="206"/>
                  </a:lnTo>
                  <a:lnTo>
                    <a:pt x="552" y="205"/>
                  </a:lnTo>
                  <a:lnTo>
                    <a:pt x="552" y="206"/>
                  </a:lnTo>
                  <a:lnTo>
                    <a:pt x="552" y="206"/>
                  </a:lnTo>
                  <a:lnTo>
                    <a:pt x="552" y="207"/>
                  </a:lnTo>
                  <a:lnTo>
                    <a:pt x="552" y="206"/>
                  </a:lnTo>
                  <a:lnTo>
                    <a:pt x="552" y="207"/>
                  </a:lnTo>
                  <a:lnTo>
                    <a:pt x="551" y="207"/>
                  </a:lnTo>
                  <a:lnTo>
                    <a:pt x="552" y="207"/>
                  </a:lnTo>
                  <a:lnTo>
                    <a:pt x="551" y="207"/>
                  </a:lnTo>
                  <a:lnTo>
                    <a:pt x="550" y="207"/>
                  </a:lnTo>
                  <a:lnTo>
                    <a:pt x="550" y="207"/>
                  </a:lnTo>
                  <a:lnTo>
                    <a:pt x="550" y="207"/>
                  </a:lnTo>
                  <a:lnTo>
                    <a:pt x="549" y="207"/>
                  </a:lnTo>
                  <a:lnTo>
                    <a:pt x="549" y="207"/>
                  </a:lnTo>
                  <a:lnTo>
                    <a:pt x="548" y="207"/>
                  </a:lnTo>
                  <a:lnTo>
                    <a:pt x="548" y="207"/>
                  </a:lnTo>
                  <a:lnTo>
                    <a:pt x="548" y="207"/>
                  </a:lnTo>
                  <a:lnTo>
                    <a:pt x="548" y="207"/>
                  </a:lnTo>
                  <a:lnTo>
                    <a:pt x="548" y="207"/>
                  </a:lnTo>
                  <a:lnTo>
                    <a:pt x="547" y="207"/>
                  </a:lnTo>
                  <a:lnTo>
                    <a:pt x="546" y="207"/>
                  </a:lnTo>
                  <a:lnTo>
                    <a:pt x="546" y="206"/>
                  </a:lnTo>
                  <a:lnTo>
                    <a:pt x="546" y="206"/>
                  </a:lnTo>
                  <a:lnTo>
                    <a:pt x="546" y="207"/>
                  </a:lnTo>
                  <a:lnTo>
                    <a:pt x="545" y="207"/>
                  </a:lnTo>
                  <a:lnTo>
                    <a:pt x="545" y="207"/>
                  </a:lnTo>
                  <a:lnTo>
                    <a:pt x="545" y="206"/>
                  </a:lnTo>
                  <a:lnTo>
                    <a:pt x="544" y="206"/>
                  </a:lnTo>
                  <a:lnTo>
                    <a:pt x="544" y="207"/>
                  </a:lnTo>
                  <a:lnTo>
                    <a:pt x="543" y="207"/>
                  </a:lnTo>
                  <a:lnTo>
                    <a:pt x="543" y="207"/>
                  </a:lnTo>
                  <a:lnTo>
                    <a:pt x="543" y="207"/>
                  </a:lnTo>
                  <a:lnTo>
                    <a:pt x="543" y="207"/>
                  </a:lnTo>
                  <a:lnTo>
                    <a:pt x="543" y="207"/>
                  </a:lnTo>
                  <a:lnTo>
                    <a:pt x="542" y="207"/>
                  </a:lnTo>
                  <a:lnTo>
                    <a:pt x="542" y="208"/>
                  </a:lnTo>
                  <a:lnTo>
                    <a:pt x="542" y="208"/>
                  </a:lnTo>
                  <a:lnTo>
                    <a:pt x="542" y="209"/>
                  </a:lnTo>
                  <a:lnTo>
                    <a:pt x="541" y="209"/>
                  </a:lnTo>
                  <a:lnTo>
                    <a:pt x="541" y="210"/>
                  </a:lnTo>
                  <a:lnTo>
                    <a:pt x="541" y="210"/>
                  </a:lnTo>
                  <a:lnTo>
                    <a:pt x="541" y="210"/>
                  </a:lnTo>
                  <a:lnTo>
                    <a:pt x="540" y="210"/>
                  </a:lnTo>
                  <a:lnTo>
                    <a:pt x="541" y="210"/>
                  </a:lnTo>
                  <a:lnTo>
                    <a:pt x="540" y="210"/>
                  </a:lnTo>
                  <a:lnTo>
                    <a:pt x="540" y="210"/>
                  </a:lnTo>
                  <a:lnTo>
                    <a:pt x="539" y="210"/>
                  </a:lnTo>
                  <a:lnTo>
                    <a:pt x="539" y="210"/>
                  </a:lnTo>
                  <a:lnTo>
                    <a:pt x="539" y="210"/>
                  </a:lnTo>
                  <a:lnTo>
                    <a:pt x="538" y="210"/>
                  </a:lnTo>
                  <a:lnTo>
                    <a:pt x="538" y="210"/>
                  </a:lnTo>
                  <a:lnTo>
                    <a:pt x="538" y="210"/>
                  </a:lnTo>
                  <a:lnTo>
                    <a:pt x="537" y="210"/>
                  </a:lnTo>
                  <a:lnTo>
                    <a:pt x="538" y="210"/>
                  </a:lnTo>
                  <a:lnTo>
                    <a:pt x="537" y="209"/>
                  </a:lnTo>
                  <a:lnTo>
                    <a:pt x="537" y="209"/>
                  </a:lnTo>
                  <a:lnTo>
                    <a:pt x="536" y="209"/>
                  </a:lnTo>
                  <a:lnTo>
                    <a:pt x="537" y="209"/>
                  </a:lnTo>
                  <a:lnTo>
                    <a:pt x="537" y="208"/>
                  </a:lnTo>
                  <a:lnTo>
                    <a:pt x="536" y="208"/>
                  </a:lnTo>
                  <a:lnTo>
                    <a:pt x="536" y="208"/>
                  </a:lnTo>
                  <a:lnTo>
                    <a:pt x="535" y="208"/>
                  </a:lnTo>
                  <a:lnTo>
                    <a:pt x="535" y="208"/>
                  </a:lnTo>
                  <a:lnTo>
                    <a:pt x="535" y="207"/>
                  </a:lnTo>
                  <a:lnTo>
                    <a:pt x="535" y="207"/>
                  </a:lnTo>
                  <a:lnTo>
                    <a:pt x="534" y="207"/>
                  </a:lnTo>
                  <a:lnTo>
                    <a:pt x="535" y="207"/>
                  </a:lnTo>
                  <a:lnTo>
                    <a:pt x="534" y="207"/>
                  </a:lnTo>
                  <a:lnTo>
                    <a:pt x="534" y="206"/>
                  </a:lnTo>
                  <a:lnTo>
                    <a:pt x="534" y="205"/>
                  </a:lnTo>
                  <a:lnTo>
                    <a:pt x="535" y="205"/>
                  </a:lnTo>
                  <a:lnTo>
                    <a:pt x="535" y="205"/>
                  </a:lnTo>
                  <a:lnTo>
                    <a:pt x="534" y="205"/>
                  </a:lnTo>
                  <a:lnTo>
                    <a:pt x="534" y="204"/>
                  </a:lnTo>
                  <a:lnTo>
                    <a:pt x="535" y="204"/>
                  </a:lnTo>
                  <a:lnTo>
                    <a:pt x="534" y="204"/>
                  </a:lnTo>
                  <a:lnTo>
                    <a:pt x="534" y="204"/>
                  </a:lnTo>
                  <a:lnTo>
                    <a:pt x="534" y="204"/>
                  </a:lnTo>
                  <a:lnTo>
                    <a:pt x="533" y="204"/>
                  </a:lnTo>
                  <a:lnTo>
                    <a:pt x="534" y="204"/>
                  </a:lnTo>
                  <a:lnTo>
                    <a:pt x="534" y="204"/>
                  </a:lnTo>
                  <a:lnTo>
                    <a:pt x="534" y="204"/>
                  </a:lnTo>
                  <a:lnTo>
                    <a:pt x="533" y="204"/>
                  </a:lnTo>
                  <a:lnTo>
                    <a:pt x="533" y="204"/>
                  </a:lnTo>
                  <a:lnTo>
                    <a:pt x="532" y="204"/>
                  </a:lnTo>
                  <a:lnTo>
                    <a:pt x="532" y="204"/>
                  </a:lnTo>
                  <a:lnTo>
                    <a:pt x="531" y="204"/>
                  </a:lnTo>
                  <a:lnTo>
                    <a:pt x="531" y="204"/>
                  </a:lnTo>
                  <a:lnTo>
                    <a:pt x="531" y="203"/>
                  </a:lnTo>
                  <a:lnTo>
                    <a:pt x="532" y="203"/>
                  </a:lnTo>
                  <a:lnTo>
                    <a:pt x="532" y="203"/>
                  </a:lnTo>
                  <a:lnTo>
                    <a:pt x="532" y="203"/>
                  </a:lnTo>
                  <a:lnTo>
                    <a:pt x="533" y="203"/>
                  </a:lnTo>
                  <a:lnTo>
                    <a:pt x="534" y="203"/>
                  </a:lnTo>
                  <a:lnTo>
                    <a:pt x="534" y="203"/>
                  </a:lnTo>
                  <a:lnTo>
                    <a:pt x="534" y="202"/>
                  </a:lnTo>
                  <a:lnTo>
                    <a:pt x="535" y="202"/>
                  </a:lnTo>
                  <a:lnTo>
                    <a:pt x="535" y="201"/>
                  </a:lnTo>
                  <a:lnTo>
                    <a:pt x="534" y="201"/>
                  </a:lnTo>
                  <a:lnTo>
                    <a:pt x="534" y="201"/>
                  </a:lnTo>
                  <a:lnTo>
                    <a:pt x="535" y="201"/>
                  </a:lnTo>
                  <a:lnTo>
                    <a:pt x="535" y="200"/>
                  </a:lnTo>
                  <a:lnTo>
                    <a:pt x="535" y="200"/>
                  </a:lnTo>
                  <a:lnTo>
                    <a:pt x="535" y="200"/>
                  </a:lnTo>
                  <a:lnTo>
                    <a:pt x="536" y="200"/>
                  </a:lnTo>
                  <a:lnTo>
                    <a:pt x="536" y="199"/>
                  </a:lnTo>
                  <a:lnTo>
                    <a:pt x="537" y="199"/>
                  </a:lnTo>
                  <a:lnTo>
                    <a:pt x="537" y="200"/>
                  </a:lnTo>
                  <a:lnTo>
                    <a:pt x="537" y="199"/>
                  </a:lnTo>
                  <a:lnTo>
                    <a:pt x="537" y="200"/>
                  </a:lnTo>
                  <a:lnTo>
                    <a:pt x="537" y="199"/>
                  </a:lnTo>
                  <a:lnTo>
                    <a:pt x="537" y="200"/>
                  </a:lnTo>
                  <a:lnTo>
                    <a:pt x="537" y="199"/>
                  </a:lnTo>
                  <a:lnTo>
                    <a:pt x="536" y="199"/>
                  </a:lnTo>
                  <a:lnTo>
                    <a:pt x="536" y="199"/>
                  </a:lnTo>
                  <a:lnTo>
                    <a:pt x="536" y="198"/>
                  </a:lnTo>
                  <a:lnTo>
                    <a:pt x="536" y="197"/>
                  </a:lnTo>
                  <a:lnTo>
                    <a:pt x="536" y="197"/>
                  </a:lnTo>
                  <a:lnTo>
                    <a:pt x="536" y="196"/>
                  </a:lnTo>
                  <a:lnTo>
                    <a:pt x="537" y="196"/>
                  </a:lnTo>
                  <a:lnTo>
                    <a:pt x="537" y="196"/>
                  </a:lnTo>
                  <a:lnTo>
                    <a:pt x="537" y="195"/>
                  </a:lnTo>
                  <a:lnTo>
                    <a:pt x="537" y="194"/>
                  </a:lnTo>
                  <a:lnTo>
                    <a:pt x="537" y="194"/>
                  </a:lnTo>
                  <a:lnTo>
                    <a:pt x="537" y="194"/>
                  </a:lnTo>
                  <a:lnTo>
                    <a:pt x="537" y="193"/>
                  </a:lnTo>
                  <a:lnTo>
                    <a:pt x="538" y="193"/>
                  </a:lnTo>
                  <a:lnTo>
                    <a:pt x="537" y="193"/>
                  </a:lnTo>
                  <a:lnTo>
                    <a:pt x="538" y="193"/>
                  </a:lnTo>
                  <a:lnTo>
                    <a:pt x="538" y="193"/>
                  </a:lnTo>
                  <a:lnTo>
                    <a:pt x="538" y="193"/>
                  </a:lnTo>
                  <a:lnTo>
                    <a:pt x="538" y="192"/>
                  </a:lnTo>
                  <a:lnTo>
                    <a:pt x="538" y="192"/>
                  </a:lnTo>
                  <a:lnTo>
                    <a:pt x="539" y="192"/>
                  </a:lnTo>
                  <a:lnTo>
                    <a:pt x="539" y="192"/>
                  </a:lnTo>
                  <a:lnTo>
                    <a:pt x="539" y="192"/>
                  </a:lnTo>
                  <a:lnTo>
                    <a:pt x="540" y="192"/>
                  </a:lnTo>
                  <a:lnTo>
                    <a:pt x="541" y="192"/>
                  </a:lnTo>
                  <a:lnTo>
                    <a:pt x="541" y="192"/>
                  </a:lnTo>
                  <a:lnTo>
                    <a:pt x="541" y="191"/>
                  </a:lnTo>
                  <a:lnTo>
                    <a:pt x="541" y="192"/>
                  </a:lnTo>
                  <a:lnTo>
                    <a:pt x="541" y="191"/>
                  </a:lnTo>
                  <a:lnTo>
                    <a:pt x="542" y="191"/>
                  </a:lnTo>
                  <a:lnTo>
                    <a:pt x="542" y="190"/>
                  </a:lnTo>
                  <a:lnTo>
                    <a:pt x="541" y="190"/>
                  </a:lnTo>
                  <a:lnTo>
                    <a:pt x="542" y="190"/>
                  </a:lnTo>
                  <a:lnTo>
                    <a:pt x="542" y="190"/>
                  </a:lnTo>
                  <a:lnTo>
                    <a:pt x="542" y="189"/>
                  </a:lnTo>
                  <a:lnTo>
                    <a:pt x="542" y="189"/>
                  </a:lnTo>
                  <a:lnTo>
                    <a:pt x="542" y="189"/>
                  </a:lnTo>
                  <a:lnTo>
                    <a:pt x="542" y="189"/>
                  </a:lnTo>
                  <a:lnTo>
                    <a:pt x="542" y="189"/>
                  </a:lnTo>
                  <a:lnTo>
                    <a:pt x="542" y="189"/>
                  </a:lnTo>
                  <a:lnTo>
                    <a:pt x="543" y="189"/>
                  </a:lnTo>
                  <a:lnTo>
                    <a:pt x="543" y="189"/>
                  </a:lnTo>
                  <a:lnTo>
                    <a:pt x="543" y="190"/>
                  </a:lnTo>
                  <a:lnTo>
                    <a:pt x="544" y="190"/>
                  </a:lnTo>
                  <a:lnTo>
                    <a:pt x="545" y="190"/>
                  </a:lnTo>
                  <a:lnTo>
                    <a:pt x="545" y="190"/>
                  </a:lnTo>
                  <a:lnTo>
                    <a:pt x="545" y="190"/>
                  </a:lnTo>
                  <a:lnTo>
                    <a:pt x="545" y="191"/>
                  </a:lnTo>
                  <a:lnTo>
                    <a:pt x="546" y="191"/>
                  </a:lnTo>
                  <a:lnTo>
                    <a:pt x="546" y="191"/>
                  </a:lnTo>
                  <a:lnTo>
                    <a:pt x="546" y="192"/>
                  </a:lnTo>
                  <a:lnTo>
                    <a:pt x="547" y="192"/>
                  </a:lnTo>
                  <a:lnTo>
                    <a:pt x="548" y="192"/>
                  </a:lnTo>
                  <a:lnTo>
                    <a:pt x="548" y="192"/>
                  </a:lnTo>
                  <a:lnTo>
                    <a:pt x="548" y="192"/>
                  </a:lnTo>
                  <a:lnTo>
                    <a:pt x="549" y="192"/>
                  </a:lnTo>
                  <a:lnTo>
                    <a:pt x="548" y="192"/>
                  </a:lnTo>
                  <a:lnTo>
                    <a:pt x="548" y="193"/>
                  </a:lnTo>
                  <a:lnTo>
                    <a:pt x="549" y="193"/>
                  </a:lnTo>
                  <a:lnTo>
                    <a:pt x="549" y="192"/>
                  </a:lnTo>
                  <a:lnTo>
                    <a:pt x="549" y="192"/>
                  </a:lnTo>
                  <a:lnTo>
                    <a:pt x="549" y="192"/>
                  </a:lnTo>
                  <a:lnTo>
                    <a:pt x="549" y="193"/>
                  </a:lnTo>
                  <a:lnTo>
                    <a:pt x="549" y="193"/>
                  </a:lnTo>
                  <a:lnTo>
                    <a:pt x="550" y="193"/>
                  </a:lnTo>
                  <a:lnTo>
                    <a:pt x="550" y="193"/>
                  </a:lnTo>
                  <a:lnTo>
                    <a:pt x="550" y="193"/>
                  </a:lnTo>
                  <a:lnTo>
                    <a:pt x="551" y="193"/>
                  </a:lnTo>
                  <a:lnTo>
                    <a:pt x="552" y="193"/>
                  </a:lnTo>
                  <a:lnTo>
                    <a:pt x="552" y="194"/>
                  </a:lnTo>
                  <a:lnTo>
                    <a:pt x="552" y="194"/>
                  </a:lnTo>
                  <a:lnTo>
                    <a:pt x="553" y="194"/>
                  </a:lnTo>
                  <a:lnTo>
                    <a:pt x="553" y="193"/>
                  </a:lnTo>
                  <a:lnTo>
                    <a:pt x="553" y="194"/>
                  </a:lnTo>
                  <a:lnTo>
                    <a:pt x="553" y="194"/>
                  </a:lnTo>
                  <a:lnTo>
                    <a:pt x="553" y="194"/>
                  </a:lnTo>
                  <a:lnTo>
                    <a:pt x="553" y="194"/>
                  </a:lnTo>
                  <a:lnTo>
                    <a:pt x="553" y="193"/>
                  </a:lnTo>
                  <a:lnTo>
                    <a:pt x="553" y="194"/>
                  </a:lnTo>
                  <a:lnTo>
                    <a:pt x="554" y="193"/>
                  </a:lnTo>
                  <a:lnTo>
                    <a:pt x="554" y="194"/>
                  </a:lnTo>
                  <a:lnTo>
                    <a:pt x="554" y="194"/>
                  </a:lnTo>
                  <a:lnTo>
                    <a:pt x="554" y="193"/>
                  </a:lnTo>
                  <a:lnTo>
                    <a:pt x="554" y="194"/>
                  </a:lnTo>
                  <a:lnTo>
                    <a:pt x="555" y="194"/>
                  </a:lnTo>
                  <a:lnTo>
                    <a:pt x="556" y="194"/>
                  </a:lnTo>
                  <a:lnTo>
                    <a:pt x="555" y="194"/>
                  </a:lnTo>
                  <a:lnTo>
                    <a:pt x="556" y="194"/>
                  </a:lnTo>
                  <a:lnTo>
                    <a:pt x="556" y="194"/>
                  </a:lnTo>
                  <a:lnTo>
                    <a:pt x="557" y="194"/>
                  </a:lnTo>
                  <a:lnTo>
                    <a:pt x="557" y="194"/>
                  </a:lnTo>
                  <a:lnTo>
                    <a:pt x="557" y="194"/>
                  </a:lnTo>
                  <a:lnTo>
                    <a:pt x="557" y="194"/>
                  </a:lnTo>
                  <a:lnTo>
                    <a:pt x="558" y="194"/>
                  </a:lnTo>
                  <a:lnTo>
                    <a:pt x="558" y="194"/>
                  </a:lnTo>
                  <a:lnTo>
                    <a:pt x="559" y="194"/>
                  </a:lnTo>
                  <a:lnTo>
                    <a:pt x="559" y="194"/>
                  </a:lnTo>
                  <a:lnTo>
                    <a:pt x="559" y="194"/>
                  </a:lnTo>
                  <a:lnTo>
                    <a:pt x="559" y="194"/>
                  </a:lnTo>
                  <a:lnTo>
                    <a:pt x="559" y="194"/>
                  </a:lnTo>
                  <a:lnTo>
                    <a:pt x="559" y="194"/>
                  </a:lnTo>
                  <a:lnTo>
                    <a:pt x="560" y="194"/>
                  </a:lnTo>
                  <a:lnTo>
                    <a:pt x="560" y="194"/>
                  </a:lnTo>
                  <a:lnTo>
                    <a:pt x="561" y="194"/>
                  </a:lnTo>
                  <a:lnTo>
                    <a:pt x="561" y="194"/>
                  </a:lnTo>
                  <a:lnTo>
                    <a:pt x="562" y="194"/>
                  </a:lnTo>
                  <a:lnTo>
                    <a:pt x="563" y="194"/>
                  </a:lnTo>
                  <a:lnTo>
                    <a:pt x="563" y="193"/>
                  </a:lnTo>
                  <a:lnTo>
                    <a:pt x="563" y="193"/>
                  </a:lnTo>
                  <a:lnTo>
                    <a:pt x="564" y="193"/>
                  </a:lnTo>
                  <a:lnTo>
                    <a:pt x="564" y="194"/>
                  </a:lnTo>
                  <a:lnTo>
                    <a:pt x="564" y="193"/>
                  </a:lnTo>
                  <a:lnTo>
                    <a:pt x="564" y="194"/>
                  </a:lnTo>
                  <a:lnTo>
                    <a:pt x="564" y="194"/>
                  </a:lnTo>
                  <a:lnTo>
                    <a:pt x="564" y="193"/>
                  </a:lnTo>
                  <a:lnTo>
                    <a:pt x="565" y="193"/>
                  </a:lnTo>
                  <a:lnTo>
                    <a:pt x="565" y="193"/>
                  </a:lnTo>
                  <a:lnTo>
                    <a:pt x="565" y="193"/>
                  </a:lnTo>
                  <a:lnTo>
                    <a:pt x="565" y="193"/>
                  </a:lnTo>
                  <a:lnTo>
                    <a:pt x="566" y="193"/>
                  </a:lnTo>
                  <a:lnTo>
                    <a:pt x="567" y="193"/>
                  </a:lnTo>
                  <a:lnTo>
                    <a:pt x="567" y="193"/>
                  </a:lnTo>
                  <a:lnTo>
                    <a:pt x="567" y="194"/>
                  </a:lnTo>
                  <a:lnTo>
                    <a:pt x="567" y="193"/>
                  </a:lnTo>
                  <a:lnTo>
                    <a:pt x="567" y="194"/>
                  </a:lnTo>
                  <a:lnTo>
                    <a:pt x="567" y="193"/>
                  </a:lnTo>
                  <a:lnTo>
                    <a:pt x="568" y="194"/>
                  </a:lnTo>
                  <a:lnTo>
                    <a:pt x="568" y="193"/>
                  </a:lnTo>
                  <a:lnTo>
                    <a:pt x="567" y="193"/>
                  </a:lnTo>
                  <a:lnTo>
                    <a:pt x="567" y="193"/>
                  </a:lnTo>
                  <a:lnTo>
                    <a:pt x="566" y="193"/>
                  </a:lnTo>
                  <a:lnTo>
                    <a:pt x="565" y="193"/>
                  </a:lnTo>
                  <a:lnTo>
                    <a:pt x="565" y="193"/>
                  </a:lnTo>
                  <a:lnTo>
                    <a:pt x="564" y="193"/>
                  </a:lnTo>
                  <a:lnTo>
                    <a:pt x="564" y="193"/>
                  </a:lnTo>
                  <a:lnTo>
                    <a:pt x="563" y="193"/>
                  </a:lnTo>
                  <a:lnTo>
                    <a:pt x="563" y="193"/>
                  </a:lnTo>
                  <a:lnTo>
                    <a:pt x="563" y="194"/>
                  </a:lnTo>
                  <a:lnTo>
                    <a:pt x="562" y="194"/>
                  </a:lnTo>
                  <a:lnTo>
                    <a:pt x="561" y="194"/>
                  </a:lnTo>
                  <a:lnTo>
                    <a:pt x="561" y="194"/>
                  </a:lnTo>
                  <a:lnTo>
                    <a:pt x="560" y="194"/>
                  </a:lnTo>
                  <a:lnTo>
                    <a:pt x="560" y="194"/>
                  </a:lnTo>
                  <a:lnTo>
                    <a:pt x="559" y="194"/>
                  </a:lnTo>
                  <a:lnTo>
                    <a:pt x="559" y="194"/>
                  </a:lnTo>
                  <a:lnTo>
                    <a:pt x="559" y="194"/>
                  </a:lnTo>
                  <a:lnTo>
                    <a:pt x="559" y="194"/>
                  </a:lnTo>
                  <a:lnTo>
                    <a:pt x="558" y="194"/>
                  </a:lnTo>
                  <a:lnTo>
                    <a:pt x="558" y="194"/>
                  </a:lnTo>
                  <a:lnTo>
                    <a:pt x="557" y="194"/>
                  </a:lnTo>
                  <a:lnTo>
                    <a:pt x="557" y="194"/>
                  </a:lnTo>
                  <a:lnTo>
                    <a:pt x="557" y="194"/>
                  </a:lnTo>
                  <a:lnTo>
                    <a:pt x="557" y="194"/>
                  </a:lnTo>
                  <a:lnTo>
                    <a:pt x="556" y="194"/>
                  </a:lnTo>
                  <a:lnTo>
                    <a:pt x="556" y="194"/>
                  </a:lnTo>
                  <a:lnTo>
                    <a:pt x="556" y="194"/>
                  </a:lnTo>
                  <a:lnTo>
                    <a:pt x="555" y="194"/>
                  </a:lnTo>
                  <a:lnTo>
                    <a:pt x="554" y="194"/>
                  </a:lnTo>
                  <a:lnTo>
                    <a:pt x="555" y="194"/>
                  </a:lnTo>
                  <a:lnTo>
                    <a:pt x="554" y="194"/>
                  </a:lnTo>
                  <a:lnTo>
                    <a:pt x="554" y="193"/>
                  </a:lnTo>
                  <a:lnTo>
                    <a:pt x="554" y="194"/>
                  </a:lnTo>
                  <a:lnTo>
                    <a:pt x="554" y="194"/>
                  </a:lnTo>
                  <a:lnTo>
                    <a:pt x="554" y="193"/>
                  </a:lnTo>
                  <a:lnTo>
                    <a:pt x="553" y="193"/>
                  </a:lnTo>
                  <a:lnTo>
                    <a:pt x="553" y="194"/>
                  </a:lnTo>
                  <a:lnTo>
                    <a:pt x="553" y="194"/>
                  </a:lnTo>
                  <a:lnTo>
                    <a:pt x="553" y="194"/>
                  </a:lnTo>
                  <a:lnTo>
                    <a:pt x="553" y="194"/>
                  </a:lnTo>
                  <a:lnTo>
                    <a:pt x="553" y="193"/>
                  </a:lnTo>
                  <a:lnTo>
                    <a:pt x="553" y="194"/>
                  </a:lnTo>
                  <a:lnTo>
                    <a:pt x="552" y="194"/>
                  </a:lnTo>
                  <a:lnTo>
                    <a:pt x="552" y="194"/>
                  </a:lnTo>
                  <a:lnTo>
                    <a:pt x="551" y="193"/>
                  </a:lnTo>
                  <a:lnTo>
                    <a:pt x="550" y="193"/>
                  </a:lnTo>
                  <a:lnTo>
                    <a:pt x="550" y="193"/>
                  </a:lnTo>
                  <a:lnTo>
                    <a:pt x="550" y="193"/>
                  </a:lnTo>
                  <a:lnTo>
                    <a:pt x="549" y="193"/>
                  </a:lnTo>
                  <a:lnTo>
                    <a:pt x="549" y="193"/>
                  </a:lnTo>
                  <a:lnTo>
                    <a:pt x="549" y="192"/>
                  </a:lnTo>
                  <a:lnTo>
                    <a:pt x="549" y="192"/>
                  </a:lnTo>
                  <a:lnTo>
                    <a:pt x="549" y="193"/>
                  </a:lnTo>
                  <a:lnTo>
                    <a:pt x="548" y="192"/>
                  </a:lnTo>
                  <a:lnTo>
                    <a:pt x="549" y="192"/>
                  </a:lnTo>
                  <a:lnTo>
                    <a:pt x="548" y="192"/>
                  </a:lnTo>
                  <a:lnTo>
                    <a:pt x="548" y="192"/>
                  </a:lnTo>
                  <a:lnTo>
                    <a:pt x="548" y="192"/>
                  </a:lnTo>
                  <a:lnTo>
                    <a:pt x="547" y="192"/>
                  </a:lnTo>
                  <a:lnTo>
                    <a:pt x="546" y="192"/>
                  </a:lnTo>
                  <a:lnTo>
                    <a:pt x="546" y="191"/>
                  </a:lnTo>
                  <a:lnTo>
                    <a:pt x="546" y="191"/>
                  </a:lnTo>
                  <a:lnTo>
                    <a:pt x="546" y="191"/>
                  </a:lnTo>
                  <a:lnTo>
                    <a:pt x="546" y="191"/>
                  </a:lnTo>
                  <a:lnTo>
                    <a:pt x="545" y="191"/>
                  </a:lnTo>
                  <a:lnTo>
                    <a:pt x="545" y="190"/>
                  </a:lnTo>
                  <a:lnTo>
                    <a:pt x="545" y="190"/>
                  </a:lnTo>
                  <a:lnTo>
                    <a:pt x="545" y="190"/>
                  </a:lnTo>
                  <a:lnTo>
                    <a:pt x="544" y="190"/>
                  </a:lnTo>
                  <a:lnTo>
                    <a:pt x="543" y="189"/>
                  </a:lnTo>
                  <a:lnTo>
                    <a:pt x="543" y="189"/>
                  </a:lnTo>
                  <a:lnTo>
                    <a:pt x="543" y="189"/>
                  </a:lnTo>
                  <a:lnTo>
                    <a:pt x="543" y="189"/>
                  </a:lnTo>
                  <a:lnTo>
                    <a:pt x="542" y="189"/>
                  </a:lnTo>
                  <a:lnTo>
                    <a:pt x="542" y="189"/>
                  </a:lnTo>
                  <a:lnTo>
                    <a:pt x="542" y="189"/>
                  </a:lnTo>
                  <a:lnTo>
                    <a:pt x="542" y="189"/>
                  </a:lnTo>
                  <a:lnTo>
                    <a:pt x="542" y="189"/>
                  </a:lnTo>
                  <a:lnTo>
                    <a:pt x="542" y="189"/>
                  </a:lnTo>
                  <a:lnTo>
                    <a:pt x="542" y="190"/>
                  </a:lnTo>
                  <a:lnTo>
                    <a:pt x="542" y="190"/>
                  </a:lnTo>
                  <a:lnTo>
                    <a:pt x="541" y="190"/>
                  </a:lnTo>
                  <a:lnTo>
                    <a:pt x="542" y="190"/>
                  </a:lnTo>
                  <a:lnTo>
                    <a:pt x="542" y="191"/>
                  </a:lnTo>
                  <a:lnTo>
                    <a:pt x="541" y="191"/>
                  </a:lnTo>
                  <a:lnTo>
                    <a:pt x="541" y="192"/>
                  </a:lnTo>
                  <a:lnTo>
                    <a:pt x="541" y="192"/>
                  </a:lnTo>
                  <a:lnTo>
                    <a:pt x="541" y="192"/>
                  </a:lnTo>
                  <a:lnTo>
                    <a:pt x="541" y="192"/>
                  </a:lnTo>
                  <a:lnTo>
                    <a:pt x="540" y="192"/>
                  </a:lnTo>
                  <a:lnTo>
                    <a:pt x="539" y="192"/>
                  </a:lnTo>
                  <a:lnTo>
                    <a:pt x="539" y="192"/>
                  </a:lnTo>
                  <a:lnTo>
                    <a:pt x="539" y="192"/>
                  </a:lnTo>
                  <a:lnTo>
                    <a:pt x="538" y="192"/>
                  </a:lnTo>
                  <a:lnTo>
                    <a:pt x="538" y="193"/>
                  </a:lnTo>
                  <a:lnTo>
                    <a:pt x="537" y="193"/>
                  </a:lnTo>
                  <a:lnTo>
                    <a:pt x="537" y="193"/>
                  </a:lnTo>
                  <a:lnTo>
                    <a:pt x="538" y="193"/>
                  </a:lnTo>
                  <a:lnTo>
                    <a:pt x="537" y="193"/>
                  </a:lnTo>
                  <a:lnTo>
                    <a:pt x="537" y="194"/>
                  </a:lnTo>
                  <a:lnTo>
                    <a:pt x="537" y="194"/>
                  </a:lnTo>
                  <a:lnTo>
                    <a:pt x="537" y="194"/>
                  </a:lnTo>
                  <a:lnTo>
                    <a:pt x="537" y="193"/>
                  </a:lnTo>
                  <a:lnTo>
                    <a:pt x="537" y="193"/>
                  </a:lnTo>
                  <a:lnTo>
                    <a:pt x="537" y="193"/>
                  </a:lnTo>
                  <a:lnTo>
                    <a:pt x="537" y="192"/>
                  </a:lnTo>
                  <a:lnTo>
                    <a:pt x="537" y="192"/>
                  </a:lnTo>
                  <a:lnTo>
                    <a:pt x="537" y="191"/>
                  </a:lnTo>
                  <a:lnTo>
                    <a:pt x="537" y="190"/>
                  </a:lnTo>
                  <a:lnTo>
                    <a:pt x="537" y="190"/>
                  </a:lnTo>
                  <a:lnTo>
                    <a:pt x="538" y="190"/>
                  </a:lnTo>
                  <a:lnTo>
                    <a:pt x="538" y="189"/>
                  </a:lnTo>
                  <a:lnTo>
                    <a:pt x="538" y="189"/>
                  </a:lnTo>
                  <a:lnTo>
                    <a:pt x="539" y="188"/>
                  </a:lnTo>
                  <a:lnTo>
                    <a:pt x="539" y="188"/>
                  </a:lnTo>
                  <a:lnTo>
                    <a:pt x="540" y="188"/>
                  </a:lnTo>
                  <a:lnTo>
                    <a:pt x="540" y="187"/>
                  </a:lnTo>
                  <a:lnTo>
                    <a:pt x="541" y="187"/>
                  </a:lnTo>
                  <a:lnTo>
                    <a:pt x="541" y="187"/>
                  </a:lnTo>
                  <a:lnTo>
                    <a:pt x="541" y="186"/>
                  </a:lnTo>
                  <a:lnTo>
                    <a:pt x="542" y="186"/>
                  </a:lnTo>
                  <a:lnTo>
                    <a:pt x="542" y="186"/>
                  </a:lnTo>
                  <a:lnTo>
                    <a:pt x="542" y="185"/>
                  </a:lnTo>
                  <a:lnTo>
                    <a:pt x="542" y="185"/>
                  </a:lnTo>
                  <a:lnTo>
                    <a:pt x="543" y="185"/>
                  </a:lnTo>
                  <a:lnTo>
                    <a:pt x="543" y="184"/>
                  </a:lnTo>
                  <a:lnTo>
                    <a:pt x="543" y="184"/>
                  </a:lnTo>
                  <a:lnTo>
                    <a:pt x="543" y="183"/>
                  </a:lnTo>
                  <a:lnTo>
                    <a:pt x="543" y="182"/>
                  </a:lnTo>
                  <a:lnTo>
                    <a:pt x="544" y="182"/>
                  </a:lnTo>
                  <a:lnTo>
                    <a:pt x="544" y="182"/>
                  </a:lnTo>
                  <a:lnTo>
                    <a:pt x="545" y="182"/>
                  </a:lnTo>
                  <a:lnTo>
                    <a:pt x="545" y="181"/>
                  </a:lnTo>
                  <a:lnTo>
                    <a:pt x="545" y="181"/>
                  </a:lnTo>
                  <a:lnTo>
                    <a:pt x="545" y="181"/>
                  </a:lnTo>
                  <a:lnTo>
                    <a:pt x="545" y="180"/>
                  </a:lnTo>
                  <a:lnTo>
                    <a:pt x="545" y="179"/>
                  </a:lnTo>
                  <a:lnTo>
                    <a:pt x="546" y="179"/>
                  </a:lnTo>
                  <a:lnTo>
                    <a:pt x="546" y="179"/>
                  </a:lnTo>
                  <a:lnTo>
                    <a:pt x="546" y="179"/>
                  </a:lnTo>
                  <a:lnTo>
                    <a:pt x="547" y="179"/>
                  </a:lnTo>
                  <a:lnTo>
                    <a:pt x="547" y="179"/>
                  </a:lnTo>
                  <a:lnTo>
                    <a:pt x="547" y="179"/>
                  </a:lnTo>
                  <a:lnTo>
                    <a:pt x="548" y="179"/>
                  </a:lnTo>
                  <a:lnTo>
                    <a:pt x="548" y="179"/>
                  </a:lnTo>
                  <a:lnTo>
                    <a:pt x="548" y="179"/>
                  </a:lnTo>
                  <a:lnTo>
                    <a:pt x="549" y="179"/>
                  </a:lnTo>
                  <a:lnTo>
                    <a:pt x="549" y="179"/>
                  </a:lnTo>
                  <a:lnTo>
                    <a:pt x="550" y="179"/>
                  </a:lnTo>
                  <a:lnTo>
                    <a:pt x="550" y="180"/>
                  </a:lnTo>
                  <a:lnTo>
                    <a:pt x="550" y="180"/>
                  </a:lnTo>
                  <a:lnTo>
                    <a:pt x="550" y="181"/>
                  </a:lnTo>
                  <a:lnTo>
                    <a:pt x="551" y="181"/>
                  </a:lnTo>
                  <a:lnTo>
                    <a:pt x="550" y="181"/>
                  </a:lnTo>
                  <a:lnTo>
                    <a:pt x="551" y="181"/>
                  </a:lnTo>
                  <a:lnTo>
                    <a:pt x="550" y="181"/>
                  </a:lnTo>
                  <a:lnTo>
                    <a:pt x="550" y="181"/>
                  </a:lnTo>
                  <a:lnTo>
                    <a:pt x="550" y="181"/>
                  </a:lnTo>
                  <a:lnTo>
                    <a:pt x="550" y="181"/>
                  </a:lnTo>
                  <a:lnTo>
                    <a:pt x="550" y="182"/>
                  </a:lnTo>
                  <a:lnTo>
                    <a:pt x="551" y="182"/>
                  </a:lnTo>
                  <a:lnTo>
                    <a:pt x="550" y="182"/>
                  </a:lnTo>
                  <a:lnTo>
                    <a:pt x="550" y="182"/>
                  </a:lnTo>
                  <a:lnTo>
                    <a:pt x="551" y="182"/>
                  </a:lnTo>
                  <a:lnTo>
                    <a:pt x="551" y="183"/>
                  </a:lnTo>
                  <a:lnTo>
                    <a:pt x="550" y="183"/>
                  </a:lnTo>
                  <a:lnTo>
                    <a:pt x="550" y="183"/>
                  </a:lnTo>
                  <a:lnTo>
                    <a:pt x="549" y="183"/>
                  </a:lnTo>
                  <a:lnTo>
                    <a:pt x="550" y="183"/>
                  </a:lnTo>
                  <a:lnTo>
                    <a:pt x="549" y="183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8" y="184"/>
                  </a:lnTo>
                  <a:lnTo>
                    <a:pt x="548" y="184"/>
                  </a:lnTo>
                  <a:lnTo>
                    <a:pt x="548" y="184"/>
                  </a:lnTo>
                  <a:lnTo>
                    <a:pt x="548" y="185"/>
                  </a:lnTo>
                  <a:lnTo>
                    <a:pt x="548" y="185"/>
                  </a:lnTo>
                  <a:lnTo>
                    <a:pt x="548" y="185"/>
                  </a:lnTo>
                  <a:lnTo>
                    <a:pt x="547" y="185"/>
                  </a:lnTo>
                  <a:lnTo>
                    <a:pt x="548" y="185"/>
                  </a:lnTo>
                  <a:lnTo>
                    <a:pt x="547" y="185"/>
                  </a:lnTo>
                  <a:lnTo>
                    <a:pt x="547" y="186"/>
                  </a:lnTo>
                  <a:lnTo>
                    <a:pt x="548" y="186"/>
                  </a:lnTo>
                  <a:lnTo>
                    <a:pt x="547" y="186"/>
                  </a:lnTo>
                  <a:lnTo>
                    <a:pt x="546" y="186"/>
                  </a:lnTo>
                  <a:lnTo>
                    <a:pt x="547" y="186"/>
                  </a:lnTo>
                  <a:lnTo>
                    <a:pt x="547" y="186"/>
                  </a:lnTo>
                  <a:lnTo>
                    <a:pt x="547" y="186"/>
                  </a:lnTo>
                  <a:lnTo>
                    <a:pt x="546" y="186"/>
                  </a:lnTo>
                  <a:lnTo>
                    <a:pt x="546" y="186"/>
                  </a:lnTo>
                  <a:lnTo>
                    <a:pt x="546" y="186"/>
                  </a:lnTo>
                  <a:lnTo>
                    <a:pt x="546" y="186"/>
                  </a:lnTo>
                  <a:lnTo>
                    <a:pt x="546" y="187"/>
                  </a:lnTo>
                  <a:lnTo>
                    <a:pt x="546" y="187"/>
                  </a:lnTo>
                  <a:lnTo>
                    <a:pt x="546" y="187"/>
                  </a:lnTo>
                  <a:lnTo>
                    <a:pt x="546" y="187"/>
                  </a:lnTo>
                  <a:lnTo>
                    <a:pt x="546" y="188"/>
                  </a:lnTo>
                  <a:lnTo>
                    <a:pt x="547" y="188"/>
                  </a:lnTo>
                  <a:lnTo>
                    <a:pt x="548" y="188"/>
                  </a:lnTo>
                  <a:lnTo>
                    <a:pt x="548" y="188"/>
                  </a:lnTo>
                  <a:lnTo>
                    <a:pt x="548" y="189"/>
                  </a:lnTo>
                  <a:lnTo>
                    <a:pt x="549" y="189"/>
                  </a:lnTo>
                  <a:lnTo>
                    <a:pt x="549" y="189"/>
                  </a:lnTo>
                  <a:lnTo>
                    <a:pt x="549" y="189"/>
                  </a:lnTo>
                  <a:lnTo>
                    <a:pt x="548" y="189"/>
                  </a:lnTo>
                  <a:lnTo>
                    <a:pt x="548" y="188"/>
                  </a:lnTo>
                  <a:lnTo>
                    <a:pt x="548" y="188"/>
                  </a:lnTo>
                  <a:lnTo>
                    <a:pt x="548" y="188"/>
                  </a:lnTo>
                  <a:lnTo>
                    <a:pt x="547" y="188"/>
                  </a:lnTo>
                  <a:lnTo>
                    <a:pt x="547" y="188"/>
                  </a:lnTo>
                  <a:lnTo>
                    <a:pt x="548" y="188"/>
                  </a:lnTo>
                  <a:lnTo>
                    <a:pt x="547" y="188"/>
                  </a:lnTo>
                  <a:lnTo>
                    <a:pt x="548" y="188"/>
                  </a:lnTo>
                  <a:lnTo>
                    <a:pt x="547" y="188"/>
                  </a:lnTo>
                  <a:lnTo>
                    <a:pt x="546" y="188"/>
                  </a:lnTo>
                  <a:lnTo>
                    <a:pt x="546" y="187"/>
                  </a:lnTo>
                  <a:lnTo>
                    <a:pt x="546" y="187"/>
                  </a:lnTo>
                  <a:lnTo>
                    <a:pt x="546" y="187"/>
                  </a:lnTo>
                  <a:lnTo>
                    <a:pt x="546" y="187"/>
                  </a:lnTo>
                  <a:lnTo>
                    <a:pt x="546" y="186"/>
                  </a:lnTo>
                  <a:lnTo>
                    <a:pt x="546" y="186"/>
                  </a:lnTo>
                  <a:lnTo>
                    <a:pt x="546" y="186"/>
                  </a:lnTo>
                  <a:lnTo>
                    <a:pt x="546" y="186"/>
                  </a:lnTo>
                  <a:lnTo>
                    <a:pt x="547" y="186"/>
                  </a:lnTo>
                  <a:lnTo>
                    <a:pt x="547" y="186"/>
                  </a:lnTo>
                  <a:lnTo>
                    <a:pt x="546" y="186"/>
                  </a:lnTo>
                  <a:lnTo>
                    <a:pt x="547" y="186"/>
                  </a:lnTo>
                  <a:lnTo>
                    <a:pt x="548" y="186"/>
                  </a:lnTo>
                  <a:lnTo>
                    <a:pt x="547" y="186"/>
                  </a:lnTo>
                  <a:lnTo>
                    <a:pt x="547" y="185"/>
                  </a:lnTo>
                  <a:lnTo>
                    <a:pt x="548" y="185"/>
                  </a:lnTo>
                  <a:lnTo>
                    <a:pt x="548" y="185"/>
                  </a:lnTo>
                  <a:lnTo>
                    <a:pt x="548" y="185"/>
                  </a:lnTo>
                  <a:lnTo>
                    <a:pt x="548" y="184"/>
                  </a:lnTo>
                  <a:lnTo>
                    <a:pt x="548" y="184"/>
                  </a:lnTo>
                  <a:lnTo>
                    <a:pt x="548" y="184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9" y="183"/>
                  </a:lnTo>
                  <a:lnTo>
                    <a:pt x="550" y="183"/>
                  </a:lnTo>
                  <a:lnTo>
                    <a:pt x="550" y="183"/>
                  </a:lnTo>
                  <a:lnTo>
                    <a:pt x="551" y="183"/>
                  </a:lnTo>
                  <a:lnTo>
                    <a:pt x="551" y="182"/>
                  </a:lnTo>
                  <a:lnTo>
                    <a:pt x="550" y="182"/>
                  </a:lnTo>
                  <a:lnTo>
                    <a:pt x="550" y="182"/>
                  </a:lnTo>
                  <a:lnTo>
                    <a:pt x="551" y="182"/>
                  </a:lnTo>
                  <a:lnTo>
                    <a:pt x="551" y="181"/>
                  </a:lnTo>
                  <a:lnTo>
                    <a:pt x="550" y="181"/>
                  </a:lnTo>
                  <a:lnTo>
                    <a:pt x="550" y="182"/>
                  </a:lnTo>
                  <a:lnTo>
                    <a:pt x="550" y="181"/>
                  </a:lnTo>
                  <a:lnTo>
                    <a:pt x="550" y="181"/>
                  </a:lnTo>
                  <a:lnTo>
                    <a:pt x="550" y="181"/>
                  </a:lnTo>
                  <a:lnTo>
                    <a:pt x="550" y="181"/>
                  </a:lnTo>
                  <a:lnTo>
                    <a:pt x="551" y="181"/>
                  </a:lnTo>
                  <a:lnTo>
                    <a:pt x="550" y="181"/>
                  </a:lnTo>
                  <a:lnTo>
                    <a:pt x="551" y="181"/>
                  </a:lnTo>
                  <a:lnTo>
                    <a:pt x="551" y="180"/>
                  </a:lnTo>
                  <a:lnTo>
                    <a:pt x="550" y="180"/>
                  </a:lnTo>
                  <a:lnTo>
                    <a:pt x="550" y="181"/>
                  </a:lnTo>
                  <a:lnTo>
                    <a:pt x="550" y="180"/>
                  </a:lnTo>
                  <a:lnTo>
                    <a:pt x="550" y="180"/>
                  </a:lnTo>
                  <a:lnTo>
                    <a:pt x="550" y="179"/>
                  </a:lnTo>
                  <a:lnTo>
                    <a:pt x="549" y="179"/>
                  </a:lnTo>
                  <a:lnTo>
                    <a:pt x="549" y="179"/>
                  </a:lnTo>
                  <a:lnTo>
                    <a:pt x="548" y="179"/>
                  </a:lnTo>
                  <a:lnTo>
                    <a:pt x="548" y="179"/>
                  </a:lnTo>
                  <a:lnTo>
                    <a:pt x="548" y="179"/>
                  </a:lnTo>
                  <a:lnTo>
                    <a:pt x="547" y="179"/>
                  </a:lnTo>
                  <a:lnTo>
                    <a:pt x="546" y="179"/>
                  </a:lnTo>
                  <a:lnTo>
                    <a:pt x="546" y="179"/>
                  </a:lnTo>
                  <a:lnTo>
                    <a:pt x="546" y="179"/>
                  </a:lnTo>
                  <a:lnTo>
                    <a:pt x="546" y="179"/>
                  </a:lnTo>
                  <a:lnTo>
                    <a:pt x="545" y="179"/>
                  </a:lnTo>
                  <a:lnTo>
                    <a:pt x="546" y="179"/>
                  </a:lnTo>
                  <a:lnTo>
                    <a:pt x="546" y="178"/>
                  </a:lnTo>
                  <a:lnTo>
                    <a:pt x="546" y="178"/>
                  </a:lnTo>
                  <a:lnTo>
                    <a:pt x="546" y="178"/>
                  </a:lnTo>
                  <a:lnTo>
                    <a:pt x="547" y="178"/>
                  </a:lnTo>
                  <a:lnTo>
                    <a:pt x="547" y="178"/>
                  </a:lnTo>
                  <a:lnTo>
                    <a:pt x="546" y="178"/>
                  </a:lnTo>
                  <a:lnTo>
                    <a:pt x="547" y="178"/>
                  </a:lnTo>
                  <a:lnTo>
                    <a:pt x="546" y="178"/>
                  </a:lnTo>
                  <a:lnTo>
                    <a:pt x="547" y="178"/>
                  </a:lnTo>
                  <a:lnTo>
                    <a:pt x="548" y="178"/>
                  </a:lnTo>
                  <a:lnTo>
                    <a:pt x="547" y="178"/>
                  </a:lnTo>
                  <a:lnTo>
                    <a:pt x="546" y="178"/>
                  </a:lnTo>
                  <a:lnTo>
                    <a:pt x="547" y="178"/>
                  </a:lnTo>
                  <a:lnTo>
                    <a:pt x="546" y="178"/>
                  </a:lnTo>
                  <a:lnTo>
                    <a:pt x="547" y="178"/>
                  </a:lnTo>
                  <a:lnTo>
                    <a:pt x="547" y="178"/>
                  </a:lnTo>
                  <a:lnTo>
                    <a:pt x="546" y="178"/>
                  </a:lnTo>
                  <a:lnTo>
                    <a:pt x="546" y="177"/>
                  </a:lnTo>
                  <a:lnTo>
                    <a:pt x="547" y="177"/>
                  </a:lnTo>
                  <a:lnTo>
                    <a:pt x="547" y="178"/>
                  </a:lnTo>
                  <a:lnTo>
                    <a:pt x="547" y="177"/>
                  </a:lnTo>
                  <a:lnTo>
                    <a:pt x="548" y="177"/>
                  </a:lnTo>
                  <a:lnTo>
                    <a:pt x="548" y="177"/>
                  </a:lnTo>
                  <a:lnTo>
                    <a:pt x="549" y="177"/>
                  </a:lnTo>
                  <a:lnTo>
                    <a:pt x="549" y="177"/>
                  </a:lnTo>
                  <a:lnTo>
                    <a:pt x="549" y="177"/>
                  </a:lnTo>
                  <a:lnTo>
                    <a:pt x="550" y="177"/>
                  </a:lnTo>
                  <a:lnTo>
                    <a:pt x="550" y="177"/>
                  </a:lnTo>
                  <a:lnTo>
                    <a:pt x="550" y="176"/>
                  </a:lnTo>
                  <a:lnTo>
                    <a:pt x="551" y="176"/>
                  </a:lnTo>
                  <a:lnTo>
                    <a:pt x="551" y="175"/>
                  </a:lnTo>
                  <a:lnTo>
                    <a:pt x="552" y="175"/>
                  </a:lnTo>
                  <a:lnTo>
                    <a:pt x="552" y="175"/>
                  </a:lnTo>
                  <a:lnTo>
                    <a:pt x="552" y="175"/>
                  </a:lnTo>
                  <a:lnTo>
                    <a:pt x="553" y="175"/>
                  </a:lnTo>
                  <a:lnTo>
                    <a:pt x="553" y="175"/>
                  </a:lnTo>
                  <a:lnTo>
                    <a:pt x="553" y="174"/>
                  </a:lnTo>
                  <a:lnTo>
                    <a:pt x="554" y="174"/>
                  </a:lnTo>
                  <a:lnTo>
                    <a:pt x="553" y="174"/>
                  </a:lnTo>
                  <a:lnTo>
                    <a:pt x="554" y="174"/>
                  </a:lnTo>
                  <a:lnTo>
                    <a:pt x="553" y="174"/>
                  </a:lnTo>
                  <a:lnTo>
                    <a:pt x="553" y="173"/>
                  </a:lnTo>
                  <a:lnTo>
                    <a:pt x="554" y="173"/>
                  </a:lnTo>
                  <a:lnTo>
                    <a:pt x="554" y="173"/>
                  </a:lnTo>
                  <a:lnTo>
                    <a:pt x="554" y="172"/>
                  </a:lnTo>
                  <a:lnTo>
                    <a:pt x="555" y="172"/>
                  </a:lnTo>
                  <a:lnTo>
                    <a:pt x="554" y="172"/>
                  </a:lnTo>
                  <a:lnTo>
                    <a:pt x="555" y="172"/>
                  </a:lnTo>
                  <a:lnTo>
                    <a:pt x="554" y="172"/>
                  </a:lnTo>
                  <a:lnTo>
                    <a:pt x="554" y="171"/>
                  </a:lnTo>
                  <a:lnTo>
                    <a:pt x="553" y="171"/>
                  </a:lnTo>
                  <a:lnTo>
                    <a:pt x="554" y="171"/>
                  </a:lnTo>
                  <a:lnTo>
                    <a:pt x="553" y="171"/>
                  </a:lnTo>
                  <a:lnTo>
                    <a:pt x="553" y="171"/>
                  </a:lnTo>
                  <a:lnTo>
                    <a:pt x="552" y="171"/>
                  </a:lnTo>
                  <a:lnTo>
                    <a:pt x="552" y="171"/>
                  </a:lnTo>
                  <a:lnTo>
                    <a:pt x="553" y="171"/>
                  </a:lnTo>
                  <a:lnTo>
                    <a:pt x="553" y="170"/>
                  </a:lnTo>
                  <a:lnTo>
                    <a:pt x="553" y="170"/>
                  </a:lnTo>
                  <a:lnTo>
                    <a:pt x="554" y="170"/>
                  </a:lnTo>
                  <a:lnTo>
                    <a:pt x="554" y="170"/>
                  </a:lnTo>
                  <a:lnTo>
                    <a:pt x="554" y="170"/>
                  </a:lnTo>
                  <a:lnTo>
                    <a:pt x="554" y="170"/>
                  </a:lnTo>
                  <a:lnTo>
                    <a:pt x="554" y="170"/>
                  </a:lnTo>
                  <a:lnTo>
                    <a:pt x="555" y="170"/>
                  </a:lnTo>
                  <a:lnTo>
                    <a:pt x="556" y="170"/>
                  </a:lnTo>
                  <a:lnTo>
                    <a:pt x="556" y="170"/>
                  </a:lnTo>
                  <a:lnTo>
                    <a:pt x="557" y="170"/>
                  </a:lnTo>
                  <a:lnTo>
                    <a:pt x="557" y="171"/>
                  </a:lnTo>
                  <a:lnTo>
                    <a:pt x="557" y="171"/>
                  </a:lnTo>
                  <a:lnTo>
                    <a:pt x="557" y="171"/>
                  </a:lnTo>
                  <a:lnTo>
                    <a:pt x="558" y="171"/>
                  </a:lnTo>
                  <a:lnTo>
                    <a:pt x="557" y="171"/>
                  </a:lnTo>
                  <a:lnTo>
                    <a:pt x="558" y="171"/>
                  </a:lnTo>
                  <a:lnTo>
                    <a:pt x="558" y="171"/>
                  </a:lnTo>
                  <a:lnTo>
                    <a:pt x="558" y="171"/>
                  </a:lnTo>
                  <a:lnTo>
                    <a:pt x="557" y="171"/>
                  </a:lnTo>
                  <a:lnTo>
                    <a:pt x="557" y="171"/>
                  </a:lnTo>
                  <a:lnTo>
                    <a:pt x="557" y="171"/>
                  </a:lnTo>
                  <a:lnTo>
                    <a:pt x="557" y="170"/>
                  </a:lnTo>
                  <a:lnTo>
                    <a:pt x="556" y="170"/>
                  </a:lnTo>
                  <a:lnTo>
                    <a:pt x="556" y="170"/>
                  </a:lnTo>
                  <a:lnTo>
                    <a:pt x="555" y="170"/>
                  </a:lnTo>
                  <a:lnTo>
                    <a:pt x="554" y="170"/>
                  </a:lnTo>
                  <a:lnTo>
                    <a:pt x="554" y="170"/>
                  </a:lnTo>
                  <a:lnTo>
                    <a:pt x="554" y="170"/>
                  </a:lnTo>
                  <a:lnTo>
                    <a:pt x="554" y="170"/>
                  </a:lnTo>
                  <a:lnTo>
                    <a:pt x="553" y="170"/>
                  </a:lnTo>
                  <a:lnTo>
                    <a:pt x="553" y="170"/>
                  </a:lnTo>
                  <a:lnTo>
                    <a:pt x="553" y="170"/>
                  </a:lnTo>
                  <a:lnTo>
                    <a:pt x="552" y="170"/>
                  </a:lnTo>
                  <a:lnTo>
                    <a:pt x="552" y="171"/>
                  </a:lnTo>
                  <a:lnTo>
                    <a:pt x="552" y="171"/>
                  </a:lnTo>
                  <a:lnTo>
                    <a:pt x="552" y="171"/>
                  </a:lnTo>
                  <a:lnTo>
                    <a:pt x="552" y="171"/>
                  </a:lnTo>
                  <a:lnTo>
                    <a:pt x="552" y="171"/>
                  </a:lnTo>
                  <a:lnTo>
                    <a:pt x="552" y="171"/>
                  </a:lnTo>
                  <a:lnTo>
                    <a:pt x="552" y="170"/>
                  </a:lnTo>
                  <a:lnTo>
                    <a:pt x="552" y="170"/>
                  </a:lnTo>
                  <a:lnTo>
                    <a:pt x="552" y="169"/>
                  </a:lnTo>
                  <a:lnTo>
                    <a:pt x="552" y="170"/>
                  </a:lnTo>
                  <a:lnTo>
                    <a:pt x="552" y="169"/>
                  </a:lnTo>
                  <a:lnTo>
                    <a:pt x="553" y="168"/>
                  </a:lnTo>
                  <a:lnTo>
                    <a:pt x="553" y="168"/>
                  </a:lnTo>
                  <a:lnTo>
                    <a:pt x="554" y="168"/>
                  </a:lnTo>
                  <a:lnTo>
                    <a:pt x="554" y="168"/>
                  </a:lnTo>
                  <a:lnTo>
                    <a:pt x="555" y="168"/>
                  </a:lnTo>
                  <a:lnTo>
                    <a:pt x="555" y="169"/>
                  </a:lnTo>
                  <a:lnTo>
                    <a:pt x="555" y="168"/>
                  </a:lnTo>
                  <a:lnTo>
                    <a:pt x="556" y="168"/>
                  </a:lnTo>
                  <a:lnTo>
                    <a:pt x="555" y="168"/>
                  </a:lnTo>
                  <a:lnTo>
                    <a:pt x="556" y="168"/>
                  </a:lnTo>
                  <a:lnTo>
                    <a:pt x="556" y="168"/>
                  </a:lnTo>
                  <a:lnTo>
                    <a:pt x="557" y="168"/>
                  </a:lnTo>
                  <a:lnTo>
                    <a:pt x="557" y="168"/>
                  </a:lnTo>
                  <a:lnTo>
                    <a:pt x="558" y="168"/>
                  </a:lnTo>
                  <a:lnTo>
                    <a:pt x="558" y="169"/>
                  </a:lnTo>
                  <a:lnTo>
                    <a:pt x="559" y="169"/>
                  </a:lnTo>
                  <a:lnTo>
                    <a:pt x="560" y="169"/>
                  </a:lnTo>
                  <a:lnTo>
                    <a:pt x="560" y="169"/>
                  </a:lnTo>
                  <a:lnTo>
                    <a:pt x="560" y="168"/>
                  </a:lnTo>
                  <a:lnTo>
                    <a:pt x="561" y="168"/>
                  </a:lnTo>
                  <a:lnTo>
                    <a:pt x="561" y="168"/>
                  </a:lnTo>
                  <a:lnTo>
                    <a:pt x="562" y="168"/>
                  </a:lnTo>
                  <a:lnTo>
                    <a:pt x="561" y="168"/>
                  </a:lnTo>
                  <a:lnTo>
                    <a:pt x="561" y="168"/>
                  </a:lnTo>
                  <a:lnTo>
                    <a:pt x="562" y="167"/>
                  </a:lnTo>
                  <a:lnTo>
                    <a:pt x="563" y="167"/>
                  </a:lnTo>
                  <a:lnTo>
                    <a:pt x="563" y="168"/>
                  </a:lnTo>
                  <a:lnTo>
                    <a:pt x="563" y="167"/>
                  </a:lnTo>
                  <a:lnTo>
                    <a:pt x="562" y="167"/>
                  </a:lnTo>
                  <a:lnTo>
                    <a:pt x="563" y="167"/>
                  </a:lnTo>
                  <a:lnTo>
                    <a:pt x="562" y="167"/>
                  </a:lnTo>
                  <a:lnTo>
                    <a:pt x="563" y="167"/>
                  </a:lnTo>
                  <a:lnTo>
                    <a:pt x="563" y="167"/>
                  </a:lnTo>
                  <a:lnTo>
                    <a:pt x="563" y="167"/>
                  </a:lnTo>
                  <a:lnTo>
                    <a:pt x="563" y="166"/>
                  </a:lnTo>
                  <a:lnTo>
                    <a:pt x="564" y="166"/>
                  </a:lnTo>
                  <a:lnTo>
                    <a:pt x="564" y="166"/>
                  </a:lnTo>
                  <a:lnTo>
                    <a:pt x="564" y="166"/>
                  </a:lnTo>
                  <a:lnTo>
                    <a:pt x="564" y="166"/>
                  </a:lnTo>
                  <a:lnTo>
                    <a:pt x="564" y="166"/>
                  </a:lnTo>
                  <a:lnTo>
                    <a:pt x="565" y="165"/>
                  </a:lnTo>
                  <a:lnTo>
                    <a:pt x="565" y="165"/>
                  </a:lnTo>
                  <a:lnTo>
                    <a:pt x="566" y="165"/>
                  </a:lnTo>
                  <a:lnTo>
                    <a:pt x="566" y="164"/>
                  </a:lnTo>
                  <a:lnTo>
                    <a:pt x="566" y="164"/>
                  </a:lnTo>
                  <a:lnTo>
                    <a:pt x="565" y="163"/>
                  </a:lnTo>
                  <a:lnTo>
                    <a:pt x="565" y="163"/>
                  </a:lnTo>
                  <a:lnTo>
                    <a:pt x="565" y="163"/>
                  </a:lnTo>
                  <a:lnTo>
                    <a:pt x="565" y="162"/>
                  </a:lnTo>
                  <a:lnTo>
                    <a:pt x="565" y="162"/>
                  </a:lnTo>
                  <a:lnTo>
                    <a:pt x="565" y="162"/>
                  </a:lnTo>
                  <a:lnTo>
                    <a:pt x="565" y="161"/>
                  </a:lnTo>
                  <a:lnTo>
                    <a:pt x="565" y="160"/>
                  </a:lnTo>
                  <a:lnTo>
                    <a:pt x="565" y="160"/>
                  </a:lnTo>
                  <a:lnTo>
                    <a:pt x="564" y="160"/>
                  </a:lnTo>
                  <a:lnTo>
                    <a:pt x="564" y="160"/>
                  </a:lnTo>
                  <a:lnTo>
                    <a:pt x="564" y="159"/>
                  </a:lnTo>
                  <a:lnTo>
                    <a:pt x="564" y="159"/>
                  </a:lnTo>
                  <a:lnTo>
                    <a:pt x="563" y="158"/>
                  </a:lnTo>
                  <a:lnTo>
                    <a:pt x="563" y="157"/>
                  </a:lnTo>
                  <a:lnTo>
                    <a:pt x="563" y="156"/>
                  </a:lnTo>
                  <a:lnTo>
                    <a:pt x="563" y="156"/>
                  </a:lnTo>
                  <a:lnTo>
                    <a:pt x="564" y="155"/>
                  </a:lnTo>
                  <a:lnTo>
                    <a:pt x="564" y="155"/>
                  </a:lnTo>
                  <a:lnTo>
                    <a:pt x="564" y="154"/>
                  </a:lnTo>
                  <a:lnTo>
                    <a:pt x="564" y="153"/>
                  </a:lnTo>
                  <a:lnTo>
                    <a:pt x="563" y="153"/>
                  </a:lnTo>
                  <a:lnTo>
                    <a:pt x="563" y="152"/>
                  </a:lnTo>
                  <a:lnTo>
                    <a:pt x="563" y="152"/>
                  </a:lnTo>
                  <a:lnTo>
                    <a:pt x="563" y="151"/>
                  </a:lnTo>
                  <a:lnTo>
                    <a:pt x="563" y="151"/>
                  </a:lnTo>
                  <a:lnTo>
                    <a:pt x="564" y="151"/>
                  </a:lnTo>
                  <a:lnTo>
                    <a:pt x="564" y="150"/>
                  </a:lnTo>
                  <a:lnTo>
                    <a:pt x="563" y="150"/>
                  </a:lnTo>
                  <a:lnTo>
                    <a:pt x="563" y="151"/>
                  </a:lnTo>
                  <a:lnTo>
                    <a:pt x="563" y="151"/>
                  </a:lnTo>
                  <a:lnTo>
                    <a:pt x="563" y="151"/>
                  </a:lnTo>
                  <a:lnTo>
                    <a:pt x="563" y="150"/>
                  </a:lnTo>
                  <a:lnTo>
                    <a:pt x="563" y="149"/>
                  </a:lnTo>
                  <a:lnTo>
                    <a:pt x="563" y="149"/>
                  </a:lnTo>
                  <a:lnTo>
                    <a:pt x="563" y="149"/>
                  </a:lnTo>
                  <a:lnTo>
                    <a:pt x="563" y="148"/>
                  </a:lnTo>
                  <a:lnTo>
                    <a:pt x="564" y="148"/>
                  </a:lnTo>
                  <a:lnTo>
                    <a:pt x="564" y="149"/>
                  </a:lnTo>
                  <a:lnTo>
                    <a:pt x="564" y="148"/>
                  </a:lnTo>
                  <a:lnTo>
                    <a:pt x="564" y="148"/>
                  </a:lnTo>
                  <a:lnTo>
                    <a:pt x="564" y="149"/>
                  </a:lnTo>
                  <a:lnTo>
                    <a:pt x="565" y="149"/>
                  </a:lnTo>
                  <a:lnTo>
                    <a:pt x="565" y="149"/>
                  </a:lnTo>
                  <a:lnTo>
                    <a:pt x="565" y="150"/>
                  </a:lnTo>
                  <a:lnTo>
                    <a:pt x="565" y="149"/>
                  </a:lnTo>
                  <a:lnTo>
                    <a:pt x="565" y="149"/>
                  </a:lnTo>
                  <a:lnTo>
                    <a:pt x="564" y="149"/>
                  </a:lnTo>
                  <a:lnTo>
                    <a:pt x="564" y="148"/>
                  </a:lnTo>
                  <a:lnTo>
                    <a:pt x="564" y="148"/>
                  </a:lnTo>
                  <a:lnTo>
                    <a:pt x="564" y="149"/>
                  </a:lnTo>
                  <a:lnTo>
                    <a:pt x="564" y="148"/>
                  </a:lnTo>
                  <a:lnTo>
                    <a:pt x="563" y="148"/>
                  </a:lnTo>
                  <a:lnTo>
                    <a:pt x="563" y="148"/>
                  </a:lnTo>
                  <a:lnTo>
                    <a:pt x="563" y="147"/>
                  </a:lnTo>
                  <a:lnTo>
                    <a:pt x="562" y="146"/>
                  </a:lnTo>
                  <a:lnTo>
                    <a:pt x="561" y="146"/>
                  </a:lnTo>
                  <a:lnTo>
                    <a:pt x="561" y="146"/>
                  </a:lnTo>
                  <a:lnTo>
                    <a:pt x="561" y="146"/>
                  </a:lnTo>
                  <a:lnTo>
                    <a:pt x="560" y="146"/>
                  </a:lnTo>
                  <a:lnTo>
                    <a:pt x="560" y="145"/>
                  </a:lnTo>
                  <a:lnTo>
                    <a:pt x="560" y="145"/>
                  </a:lnTo>
                  <a:lnTo>
                    <a:pt x="561" y="145"/>
                  </a:lnTo>
                  <a:lnTo>
                    <a:pt x="560" y="145"/>
                  </a:lnTo>
                  <a:lnTo>
                    <a:pt x="560" y="144"/>
                  </a:lnTo>
                  <a:lnTo>
                    <a:pt x="560" y="144"/>
                  </a:lnTo>
                  <a:lnTo>
                    <a:pt x="560" y="143"/>
                  </a:lnTo>
                  <a:lnTo>
                    <a:pt x="560" y="142"/>
                  </a:lnTo>
                  <a:lnTo>
                    <a:pt x="560" y="142"/>
                  </a:lnTo>
                  <a:lnTo>
                    <a:pt x="559" y="141"/>
                  </a:lnTo>
                  <a:lnTo>
                    <a:pt x="558" y="141"/>
                  </a:lnTo>
                  <a:lnTo>
                    <a:pt x="559" y="141"/>
                  </a:lnTo>
                  <a:lnTo>
                    <a:pt x="560" y="141"/>
                  </a:lnTo>
                  <a:lnTo>
                    <a:pt x="560" y="141"/>
                  </a:lnTo>
                  <a:lnTo>
                    <a:pt x="561" y="141"/>
                  </a:lnTo>
                  <a:lnTo>
                    <a:pt x="561" y="141"/>
                  </a:lnTo>
                  <a:lnTo>
                    <a:pt x="561" y="141"/>
                  </a:lnTo>
                  <a:lnTo>
                    <a:pt x="561" y="141"/>
                  </a:lnTo>
                  <a:lnTo>
                    <a:pt x="562" y="141"/>
                  </a:lnTo>
                  <a:lnTo>
                    <a:pt x="563" y="141"/>
                  </a:lnTo>
                  <a:lnTo>
                    <a:pt x="563" y="141"/>
                  </a:lnTo>
                  <a:lnTo>
                    <a:pt x="564" y="141"/>
                  </a:lnTo>
                  <a:lnTo>
                    <a:pt x="564" y="141"/>
                  </a:lnTo>
                  <a:lnTo>
                    <a:pt x="565" y="141"/>
                  </a:lnTo>
                  <a:lnTo>
                    <a:pt x="565" y="141"/>
                  </a:lnTo>
                  <a:lnTo>
                    <a:pt x="566" y="141"/>
                  </a:lnTo>
                  <a:lnTo>
                    <a:pt x="567" y="142"/>
                  </a:lnTo>
                  <a:lnTo>
                    <a:pt x="567" y="142"/>
                  </a:lnTo>
                  <a:lnTo>
                    <a:pt x="567" y="142"/>
                  </a:lnTo>
                  <a:lnTo>
                    <a:pt x="568" y="142"/>
                  </a:lnTo>
                  <a:lnTo>
                    <a:pt x="568" y="143"/>
                  </a:lnTo>
                  <a:lnTo>
                    <a:pt x="567" y="143"/>
                  </a:lnTo>
                  <a:lnTo>
                    <a:pt x="568" y="143"/>
                  </a:lnTo>
                  <a:lnTo>
                    <a:pt x="568" y="143"/>
                  </a:lnTo>
                  <a:lnTo>
                    <a:pt x="568" y="144"/>
                  </a:lnTo>
                  <a:lnTo>
                    <a:pt x="569" y="144"/>
                  </a:lnTo>
                  <a:lnTo>
                    <a:pt x="569" y="144"/>
                  </a:lnTo>
                  <a:lnTo>
                    <a:pt x="569" y="144"/>
                  </a:lnTo>
                  <a:lnTo>
                    <a:pt x="570" y="145"/>
                  </a:lnTo>
                  <a:lnTo>
                    <a:pt x="571" y="145"/>
                  </a:lnTo>
                  <a:lnTo>
                    <a:pt x="571" y="145"/>
                  </a:lnTo>
                  <a:lnTo>
                    <a:pt x="571" y="145"/>
                  </a:lnTo>
                  <a:lnTo>
                    <a:pt x="572" y="145"/>
                  </a:lnTo>
                  <a:lnTo>
                    <a:pt x="572" y="146"/>
                  </a:lnTo>
                  <a:lnTo>
                    <a:pt x="572" y="146"/>
                  </a:lnTo>
                  <a:lnTo>
                    <a:pt x="573" y="146"/>
                  </a:lnTo>
                  <a:lnTo>
                    <a:pt x="573" y="146"/>
                  </a:lnTo>
                  <a:lnTo>
                    <a:pt x="573" y="147"/>
                  </a:lnTo>
                  <a:lnTo>
                    <a:pt x="573" y="148"/>
                  </a:lnTo>
                  <a:lnTo>
                    <a:pt x="573" y="148"/>
                  </a:lnTo>
                  <a:lnTo>
                    <a:pt x="574" y="148"/>
                  </a:lnTo>
                  <a:lnTo>
                    <a:pt x="574" y="148"/>
                  </a:lnTo>
                  <a:lnTo>
                    <a:pt x="574" y="149"/>
                  </a:lnTo>
                  <a:lnTo>
                    <a:pt x="575" y="149"/>
                  </a:lnTo>
                  <a:lnTo>
                    <a:pt x="574" y="149"/>
                  </a:lnTo>
                  <a:lnTo>
                    <a:pt x="575" y="149"/>
                  </a:lnTo>
                  <a:lnTo>
                    <a:pt x="575" y="150"/>
                  </a:lnTo>
                  <a:lnTo>
                    <a:pt x="575" y="151"/>
                  </a:lnTo>
                  <a:lnTo>
                    <a:pt x="575" y="151"/>
                  </a:lnTo>
                  <a:lnTo>
                    <a:pt x="576" y="151"/>
                  </a:lnTo>
                  <a:lnTo>
                    <a:pt x="576" y="151"/>
                  </a:lnTo>
                  <a:lnTo>
                    <a:pt x="577" y="151"/>
                  </a:lnTo>
                  <a:lnTo>
                    <a:pt x="576" y="151"/>
                  </a:lnTo>
                  <a:lnTo>
                    <a:pt x="577" y="151"/>
                  </a:lnTo>
                  <a:lnTo>
                    <a:pt x="578" y="151"/>
                  </a:lnTo>
                  <a:lnTo>
                    <a:pt x="578" y="150"/>
                  </a:lnTo>
                  <a:lnTo>
                    <a:pt x="579" y="150"/>
                  </a:lnTo>
                  <a:lnTo>
                    <a:pt x="579" y="149"/>
                  </a:lnTo>
                  <a:lnTo>
                    <a:pt x="579" y="149"/>
                  </a:lnTo>
                  <a:lnTo>
                    <a:pt x="578" y="148"/>
                  </a:lnTo>
                  <a:lnTo>
                    <a:pt x="578" y="148"/>
                  </a:lnTo>
                  <a:lnTo>
                    <a:pt x="578" y="147"/>
                  </a:lnTo>
                  <a:lnTo>
                    <a:pt x="578" y="146"/>
                  </a:lnTo>
                  <a:lnTo>
                    <a:pt x="578" y="147"/>
                  </a:lnTo>
                  <a:lnTo>
                    <a:pt x="578" y="148"/>
                  </a:lnTo>
                  <a:lnTo>
                    <a:pt x="579" y="148"/>
                  </a:lnTo>
                  <a:lnTo>
                    <a:pt x="579" y="148"/>
                  </a:lnTo>
                  <a:lnTo>
                    <a:pt x="579" y="149"/>
                  </a:lnTo>
                  <a:lnTo>
                    <a:pt x="580" y="149"/>
                  </a:lnTo>
                  <a:lnTo>
                    <a:pt x="579" y="149"/>
                  </a:lnTo>
                  <a:lnTo>
                    <a:pt x="580" y="149"/>
                  </a:lnTo>
                  <a:lnTo>
                    <a:pt x="580" y="150"/>
                  </a:lnTo>
                  <a:lnTo>
                    <a:pt x="580" y="150"/>
                  </a:lnTo>
                  <a:lnTo>
                    <a:pt x="580" y="151"/>
                  </a:lnTo>
                  <a:lnTo>
                    <a:pt x="581" y="151"/>
                  </a:lnTo>
                  <a:lnTo>
                    <a:pt x="582" y="151"/>
                  </a:lnTo>
                  <a:lnTo>
                    <a:pt x="581" y="151"/>
                  </a:lnTo>
                  <a:lnTo>
                    <a:pt x="580" y="151"/>
                  </a:lnTo>
                  <a:lnTo>
                    <a:pt x="580" y="151"/>
                  </a:lnTo>
                  <a:lnTo>
                    <a:pt x="580" y="151"/>
                  </a:lnTo>
                  <a:lnTo>
                    <a:pt x="580" y="151"/>
                  </a:lnTo>
                  <a:lnTo>
                    <a:pt x="579" y="151"/>
                  </a:lnTo>
                  <a:lnTo>
                    <a:pt x="579" y="151"/>
                  </a:lnTo>
                  <a:lnTo>
                    <a:pt x="579" y="151"/>
                  </a:lnTo>
                  <a:lnTo>
                    <a:pt x="578" y="151"/>
                  </a:lnTo>
                  <a:lnTo>
                    <a:pt x="578" y="151"/>
                  </a:lnTo>
                  <a:lnTo>
                    <a:pt x="577" y="151"/>
                  </a:lnTo>
                  <a:lnTo>
                    <a:pt x="576" y="151"/>
                  </a:lnTo>
                  <a:lnTo>
                    <a:pt x="576" y="151"/>
                  </a:lnTo>
                  <a:lnTo>
                    <a:pt x="576" y="152"/>
                  </a:lnTo>
                  <a:lnTo>
                    <a:pt x="575" y="152"/>
                  </a:lnTo>
                  <a:lnTo>
                    <a:pt x="576" y="152"/>
                  </a:lnTo>
                  <a:lnTo>
                    <a:pt x="575" y="152"/>
                  </a:lnTo>
                  <a:lnTo>
                    <a:pt x="576" y="152"/>
                  </a:lnTo>
                  <a:lnTo>
                    <a:pt x="576" y="152"/>
                  </a:lnTo>
                  <a:lnTo>
                    <a:pt x="576" y="152"/>
                  </a:lnTo>
                  <a:lnTo>
                    <a:pt x="576" y="152"/>
                  </a:lnTo>
                  <a:lnTo>
                    <a:pt x="576" y="152"/>
                  </a:lnTo>
                  <a:lnTo>
                    <a:pt x="576" y="153"/>
                  </a:lnTo>
                  <a:lnTo>
                    <a:pt x="576" y="153"/>
                  </a:lnTo>
                  <a:lnTo>
                    <a:pt x="576" y="153"/>
                  </a:lnTo>
                  <a:lnTo>
                    <a:pt x="576" y="153"/>
                  </a:lnTo>
                  <a:lnTo>
                    <a:pt x="576" y="153"/>
                  </a:lnTo>
                  <a:lnTo>
                    <a:pt x="576" y="153"/>
                  </a:lnTo>
                  <a:lnTo>
                    <a:pt x="577" y="153"/>
                  </a:lnTo>
                  <a:lnTo>
                    <a:pt x="578" y="153"/>
                  </a:lnTo>
                  <a:lnTo>
                    <a:pt x="578" y="153"/>
                  </a:lnTo>
                  <a:lnTo>
                    <a:pt x="578" y="152"/>
                  </a:lnTo>
                  <a:lnTo>
                    <a:pt x="579" y="152"/>
                  </a:lnTo>
                  <a:lnTo>
                    <a:pt x="579" y="153"/>
                  </a:lnTo>
                  <a:lnTo>
                    <a:pt x="579" y="153"/>
                  </a:lnTo>
                  <a:lnTo>
                    <a:pt x="579" y="153"/>
                  </a:lnTo>
                  <a:lnTo>
                    <a:pt x="579" y="154"/>
                  </a:lnTo>
                  <a:lnTo>
                    <a:pt x="579" y="155"/>
                  </a:lnTo>
                  <a:lnTo>
                    <a:pt x="580" y="155"/>
                  </a:lnTo>
                  <a:lnTo>
                    <a:pt x="580" y="155"/>
                  </a:lnTo>
                  <a:lnTo>
                    <a:pt x="580" y="156"/>
                  </a:lnTo>
                  <a:lnTo>
                    <a:pt x="580" y="156"/>
                  </a:lnTo>
                  <a:lnTo>
                    <a:pt x="580" y="157"/>
                  </a:lnTo>
                  <a:lnTo>
                    <a:pt x="580" y="157"/>
                  </a:lnTo>
                  <a:lnTo>
                    <a:pt x="581" y="157"/>
                  </a:lnTo>
                  <a:lnTo>
                    <a:pt x="580" y="157"/>
                  </a:lnTo>
                  <a:lnTo>
                    <a:pt x="581" y="157"/>
                  </a:lnTo>
                  <a:lnTo>
                    <a:pt x="582" y="157"/>
                  </a:lnTo>
                  <a:lnTo>
                    <a:pt x="582" y="157"/>
                  </a:lnTo>
                  <a:lnTo>
                    <a:pt x="583" y="158"/>
                  </a:lnTo>
                  <a:lnTo>
                    <a:pt x="583" y="159"/>
                  </a:lnTo>
                  <a:lnTo>
                    <a:pt x="583" y="159"/>
                  </a:lnTo>
                  <a:lnTo>
                    <a:pt x="583" y="160"/>
                  </a:lnTo>
                  <a:lnTo>
                    <a:pt x="583" y="159"/>
                  </a:lnTo>
                  <a:lnTo>
                    <a:pt x="583" y="160"/>
                  </a:lnTo>
                  <a:lnTo>
                    <a:pt x="583" y="159"/>
                  </a:lnTo>
                  <a:lnTo>
                    <a:pt x="583" y="160"/>
                  </a:lnTo>
                  <a:lnTo>
                    <a:pt x="583" y="160"/>
                  </a:lnTo>
                  <a:lnTo>
                    <a:pt x="583" y="160"/>
                  </a:lnTo>
                  <a:lnTo>
                    <a:pt x="583" y="160"/>
                  </a:lnTo>
                  <a:lnTo>
                    <a:pt x="583" y="160"/>
                  </a:lnTo>
                  <a:lnTo>
                    <a:pt x="583" y="160"/>
                  </a:lnTo>
                  <a:lnTo>
                    <a:pt x="583" y="160"/>
                  </a:lnTo>
                  <a:lnTo>
                    <a:pt x="584" y="160"/>
                  </a:lnTo>
                  <a:lnTo>
                    <a:pt x="584" y="161"/>
                  </a:lnTo>
                  <a:lnTo>
                    <a:pt x="584" y="161"/>
                  </a:lnTo>
                  <a:lnTo>
                    <a:pt x="584" y="161"/>
                  </a:lnTo>
                  <a:lnTo>
                    <a:pt x="584" y="160"/>
                  </a:lnTo>
                  <a:lnTo>
                    <a:pt x="584" y="160"/>
                  </a:lnTo>
                  <a:lnTo>
                    <a:pt x="584" y="160"/>
                  </a:lnTo>
                  <a:lnTo>
                    <a:pt x="584" y="160"/>
                  </a:lnTo>
                  <a:lnTo>
                    <a:pt x="584" y="161"/>
                  </a:lnTo>
                  <a:lnTo>
                    <a:pt x="584" y="160"/>
                  </a:lnTo>
                  <a:lnTo>
                    <a:pt x="584" y="161"/>
                  </a:lnTo>
                  <a:lnTo>
                    <a:pt x="585" y="161"/>
                  </a:lnTo>
                  <a:lnTo>
                    <a:pt x="584" y="161"/>
                  </a:lnTo>
                  <a:lnTo>
                    <a:pt x="584" y="162"/>
                  </a:lnTo>
                  <a:lnTo>
                    <a:pt x="584" y="162"/>
                  </a:lnTo>
                  <a:lnTo>
                    <a:pt x="584" y="162"/>
                  </a:lnTo>
                  <a:lnTo>
                    <a:pt x="584" y="162"/>
                  </a:lnTo>
                  <a:lnTo>
                    <a:pt x="584" y="162"/>
                  </a:lnTo>
                  <a:lnTo>
                    <a:pt x="584" y="162"/>
                  </a:lnTo>
                  <a:lnTo>
                    <a:pt x="584" y="162"/>
                  </a:lnTo>
                  <a:lnTo>
                    <a:pt x="583" y="162"/>
                  </a:lnTo>
                  <a:lnTo>
                    <a:pt x="583" y="163"/>
                  </a:lnTo>
                  <a:lnTo>
                    <a:pt x="583" y="163"/>
                  </a:lnTo>
                  <a:lnTo>
                    <a:pt x="583" y="163"/>
                  </a:lnTo>
                  <a:lnTo>
                    <a:pt x="582" y="163"/>
                  </a:lnTo>
                  <a:lnTo>
                    <a:pt x="582" y="164"/>
                  </a:lnTo>
                  <a:lnTo>
                    <a:pt x="582" y="164"/>
                  </a:lnTo>
                  <a:lnTo>
                    <a:pt x="582" y="164"/>
                  </a:lnTo>
                  <a:lnTo>
                    <a:pt x="582" y="164"/>
                  </a:lnTo>
                  <a:lnTo>
                    <a:pt x="582" y="164"/>
                  </a:lnTo>
                  <a:lnTo>
                    <a:pt x="582" y="165"/>
                  </a:lnTo>
                  <a:lnTo>
                    <a:pt x="582" y="166"/>
                  </a:lnTo>
                  <a:lnTo>
                    <a:pt x="581" y="166"/>
                  </a:lnTo>
                  <a:lnTo>
                    <a:pt x="582" y="166"/>
                  </a:lnTo>
                  <a:lnTo>
                    <a:pt x="582" y="165"/>
                  </a:lnTo>
                  <a:lnTo>
                    <a:pt x="582" y="164"/>
                  </a:lnTo>
                  <a:lnTo>
                    <a:pt x="582" y="165"/>
                  </a:lnTo>
                  <a:lnTo>
                    <a:pt x="582" y="164"/>
                  </a:lnTo>
                  <a:lnTo>
                    <a:pt x="582" y="164"/>
                  </a:lnTo>
                  <a:lnTo>
                    <a:pt x="582" y="164"/>
                  </a:lnTo>
                  <a:lnTo>
                    <a:pt x="582" y="163"/>
                  </a:lnTo>
                  <a:lnTo>
                    <a:pt x="582" y="164"/>
                  </a:lnTo>
                  <a:lnTo>
                    <a:pt x="582" y="163"/>
                  </a:lnTo>
                  <a:lnTo>
                    <a:pt x="583" y="163"/>
                  </a:lnTo>
                  <a:lnTo>
                    <a:pt x="582" y="163"/>
                  </a:lnTo>
                  <a:lnTo>
                    <a:pt x="583" y="163"/>
                  </a:lnTo>
                  <a:lnTo>
                    <a:pt x="583" y="163"/>
                  </a:lnTo>
                  <a:lnTo>
                    <a:pt x="583" y="163"/>
                  </a:lnTo>
                  <a:lnTo>
                    <a:pt x="583" y="162"/>
                  </a:lnTo>
                  <a:lnTo>
                    <a:pt x="584" y="162"/>
                  </a:lnTo>
                  <a:lnTo>
                    <a:pt x="584" y="162"/>
                  </a:lnTo>
                  <a:lnTo>
                    <a:pt x="584" y="162"/>
                  </a:lnTo>
                  <a:lnTo>
                    <a:pt x="584" y="161"/>
                  </a:lnTo>
                  <a:lnTo>
                    <a:pt x="584" y="162"/>
                  </a:lnTo>
                  <a:lnTo>
                    <a:pt x="584" y="161"/>
                  </a:lnTo>
                  <a:lnTo>
                    <a:pt x="585" y="161"/>
                  </a:lnTo>
                  <a:lnTo>
                    <a:pt x="584" y="161"/>
                  </a:lnTo>
                  <a:lnTo>
                    <a:pt x="585" y="161"/>
                  </a:lnTo>
                  <a:lnTo>
                    <a:pt x="586" y="160"/>
                  </a:lnTo>
                  <a:lnTo>
                    <a:pt x="586" y="160"/>
                  </a:lnTo>
                  <a:lnTo>
                    <a:pt x="586" y="161"/>
                  </a:lnTo>
                  <a:lnTo>
                    <a:pt x="587" y="161"/>
                  </a:lnTo>
                  <a:lnTo>
                    <a:pt x="587" y="162"/>
                  </a:lnTo>
                  <a:lnTo>
                    <a:pt x="587" y="162"/>
                  </a:lnTo>
                  <a:lnTo>
                    <a:pt x="587" y="163"/>
                  </a:lnTo>
                  <a:lnTo>
                    <a:pt x="588" y="163"/>
                  </a:lnTo>
                  <a:lnTo>
                    <a:pt x="589" y="163"/>
                  </a:lnTo>
                  <a:lnTo>
                    <a:pt x="589" y="163"/>
                  </a:lnTo>
                  <a:lnTo>
                    <a:pt x="589" y="163"/>
                  </a:lnTo>
                  <a:lnTo>
                    <a:pt x="590" y="163"/>
                  </a:lnTo>
                  <a:lnTo>
                    <a:pt x="590" y="164"/>
                  </a:lnTo>
                  <a:lnTo>
                    <a:pt x="590" y="164"/>
                  </a:lnTo>
                  <a:lnTo>
                    <a:pt x="591" y="164"/>
                  </a:lnTo>
                  <a:lnTo>
                    <a:pt x="590" y="164"/>
                  </a:lnTo>
                  <a:lnTo>
                    <a:pt x="590" y="164"/>
                  </a:lnTo>
                  <a:lnTo>
                    <a:pt x="590" y="164"/>
                  </a:lnTo>
                  <a:lnTo>
                    <a:pt x="591" y="164"/>
                  </a:lnTo>
                  <a:lnTo>
                    <a:pt x="590" y="164"/>
                  </a:lnTo>
                  <a:lnTo>
                    <a:pt x="591" y="164"/>
                  </a:lnTo>
                  <a:lnTo>
                    <a:pt x="591" y="163"/>
                  </a:lnTo>
                  <a:lnTo>
                    <a:pt x="591" y="163"/>
                  </a:lnTo>
                  <a:lnTo>
                    <a:pt x="591" y="163"/>
                  </a:lnTo>
                  <a:lnTo>
                    <a:pt x="591" y="162"/>
                  </a:lnTo>
                  <a:lnTo>
                    <a:pt x="592" y="162"/>
                  </a:lnTo>
                  <a:lnTo>
                    <a:pt x="591" y="162"/>
                  </a:lnTo>
                  <a:lnTo>
                    <a:pt x="591" y="163"/>
                  </a:lnTo>
                  <a:lnTo>
                    <a:pt x="592" y="163"/>
                  </a:lnTo>
                  <a:lnTo>
                    <a:pt x="592" y="163"/>
                  </a:lnTo>
                  <a:lnTo>
                    <a:pt x="592" y="164"/>
                  </a:lnTo>
                  <a:lnTo>
                    <a:pt x="593" y="164"/>
                  </a:lnTo>
                  <a:lnTo>
                    <a:pt x="592" y="164"/>
                  </a:lnTo>
                  <a:lnTo>
                    <a:pt x="593" y="164"/>
                  </a:lnTo>
                  <a:lnTo>
                    <a:pt x="592" y="165"/>
                  </a:lnTo>
                  <a:lnTo>
                    <a:pt x="593" y="165"/>
                  </a:lnTo>
                  <a:lnTo>
                    <a:pt x="593" y="166"/>
                  </a:lnTo>
                  <a:lnTo>
                    <a:pt x="593" y="166"/>
                  </a:lnTo>
                  <a:lnTo>
                    <a:pt x="594" y="166"/>
                  </a:lnTo>
                  <a:lnTo>
                    <a:pt x="593" y="166"/>
                  </a:lnTo>
                  <a:lnTo>
                    <a:pt x="594" y="166"/>
                  </a:lnTo>
                  <a:lnTo>
                    <a:pt x="594" y="166"/>
                  </a:lnTo>
                  <a:lnTo>
                    <a:pt x="595" y="166"/>
                  </a:lnTo>
                  <a:lnTo>
                    <a:pt x="595" y="166"/>
                  </a:lnTo>
                  <a:lnTo>
                    <a:pt x="595" y="165"/>
                  </a:lnTo>
                  <a:lnTo>
                    <a:pt x="596" y="166"/>
                  </a:lnTo>
                  <a:lnTo>
                    <a:pt x="597" y="166"/>
                  </a:lnTo>
                  <a:lnTo>
                    <a:pt x="596" y="166"/>
                  </a:lnTo>
                  <a:lnTo>
                    <a:pt x="596" y="166"/>
                  </a:lnTo>
                  <a:lnTo>
                    <a:pt x="595" y="166"/>
                  </a:lnTo>
                  <a:lnTo>
                    <a:pt x="595" y="166"/>
                  </a:lnTo>
                  <a:lnTo>
                    <a:pt x="595" y="166"/>
                  </a:lnTo>
                  <a:lnTo>
                    <a:pt x="595" y="166"/>
                  </a:lnTo>
                  <a:lnTo>
                    <a:pt x="595" y="166"/>
                  </a:lnTo>
                  <a:lnTo>
                    <a:pt x="595" y="166"/>
                  </a:lnTo>
                  <a:lnTo>
                    <a:pt x="595" y="166"/>
                  </a:lnTo>
                  <a:lnTo>
                    <a:pt x="596" y="166"/>
                  </a:lnTo>
                  <a:lnTo>
                    <a:pt x="597" y="166"/>
                  </a:lnTo>
                  <a:lnTo>
                    <a:pt x="596" y="166"/>
                  </a:lnTo>
                  <a:lnTo>
                    <a:pt x="596" y="165"/>
                  </a:lnTo>
                  <a:lnTo>
                    <a:pt x="595" y="165"/>
                  </a:lnTo>
                  <a:lnTo>
                    <a:pt x="596" y="165"/>
                  </a:lnTo>
                  <a:lnTo>
                    <a:pt x="597" y="164"/>
                  </a:lnTo>
                  <a:lnTo>
                    <a:pt x="597" y="164"/>
                  </a:lnTo>
                  <a:lnTo>
                    <a:pt x="598" y="164"/>
                  </a:lnTo>
                  <a:lnTo>
                    <a:pt x="598" y="164"/>
                  </a:lnTo>
                  <a:lnTo>
                    <a:pt x="598" y="164"/>
                  </a:lnTo>
                  <a:lnTo>
                    <a:pt x="597" y="164"/>
                  </a:lnTo>
                  <a:lnTo>
                    <a:pt x="597" y="164"/>
                  </a:lnTo>
                  <a:lnTo>
                    <a:pt x="597" y="164"/>
                  </a:lnTo>
                  <a:lnTo>
                    <a:pt x="597" y="164"/>
                  </a:lnTo>
                  <a:lnTo>
                    <a:pt x="598" y="164"/>
                  </a:lnTo>
                  <a:lnTo>
                    <a:pt x="597" y="164"/>
                  </a:lnTo>
                  <a:lnTo>
                    <a:pt x="598" y="164"/>
                  </a:lnTo>
                  <a:lnTo>
                    <a:pt x="598" y="163"/>
                  </a:lnTo>
                  <a:lnTo>
                    <a:pt x="598" y="163"/>
                  </a:lnTo>
                  <a:lnTo>
                    <a:pt x="598" y="162"/>
                  </a:lnTo>
                  <a:lnTo>
                    <a:pt x="599" y="162"/>
                  </a:lnTo>
                  <a:lnTo>
                    <a:pt x="599" y="162"/>
                  </a:lnTo>
                  <a:lnTo>
                    <a:pt x="599" y="161"/>
                  </a:lnTo>
                  <a:lnTo>
                    <a:pt x="600" y="161"/>
                  </a:lnTo>
                  <a:lnTo>
                    <a:pt x="599" y="161"/>
                  </a:lnTo>
                  <a:lnTo>
                    <a:pt x="600" y="160"/>
                  </a:lnTo>
                  <a:lnTo>
                    <a:pt x="600" y="160"/>
                  </a:lnTo>
                  <a:lnTo>
                    <a:pt x="599" y="160"/>
                  </a:lnTo>
                  <a:lnTo>
                    <a:pt x="600" y="160"/>
                  </a:lnTo>
                  <a:lnTo>
                    <a:pt x="599" y="160"/>
                  </a:lnTo>
                  <a:lnTo>
                    <a:pt x="600" y="160"/>
                  </a:lnTo>
                  <a:lnTo>
                    <a:pt x="600" y="160"/>
                  </a:lnTo>
                  <a:lnTo>
                    <a:pt x="601" y="160"/>
                  </a:lnTo>
                  <a:lnTo>
                    <a:pt x="601" y="160"/>
                  </a:lnTo>
                  <a:lnTo>
                    <a:pt x="601" y="160"/>
                  </a:lnTo>
                  <a:lnTo>
                    <a:pt x="602" y="160"/>
                  </a:lnTo>
                  <a:lnTo>
                    <a:pt x="602" y="160"/>
                  </a:lnTo>
                  <a:lnTo>
                    <a:pt x="602" y="160"/>
                  </a:lnTo>
                  <a:lnTo>
                    <a:pt x="602" y="160"/>
                  </a:lnTo>
                  <a:lnTo>
                    <a:pt x="602" y="160"/>
                  </a:lnTo>
                  <a:lnTo>
                    <a:pt x="603" y="160"/>
                  </a:lnTo>
                  <a:lnTo>
                    <a:pt x="604" y="160"/>
                  </a:lnTo>
                  <a:lnTo>
                    <a:pt x="604" y="160"/>
                  </a:lnTo>
                  <a:lnTo>
                    <a:pt x="604" y="160"/>
                  </a:lnTo>
                  <a:lnTo>
                    <a:pt x="604" y="160"/>
                  </a:lnTo>
                  <a:lnTo>
                    <a:pt x="604" y="160"/>
                  </a:lnTo>
                  <a:lnTo>
                    <a:pt x="603" y="160"/>
                  </a:lnTo>
                  <a:lnTo>
                    <a:pt x="602" y="160"/>
                  </a:lnTo>
                  <a:lnTo>
                    <a:pt x="602" y="160"/>
                  </a:lnTo>
                  <a:lnTo>
                    <a:pt x="602" y="159"/>
                  </a:lnTo>
                  <a:lnTo>
                    <a:pt x="602" y="159"/>
                  </a:lnTo>
                  <a:lnTo>
                    <a:pt x="603" y="159"/>
                  </a:lnTo>
                  <a:lnTo>
                    <a:pt x="602" y="159"/>
                  </a:lnTo>
                  <a:lnTo>
                    <a:pt x="602" y="159"/>
                  </a:lnTo>
                  <a:lnTo>
                    <a:pt x="601" y="159"/>
                  </a:lnTo>
                  <a:lnTo>
                    <a:pt x="601" y="159"/>
                  </a:lnTo>
                  <a:lnTo>
                    <a:pt x="601" y="159"/>
                  </a:lnTo>
                  <a:lnTo>
                    <a:pt x="601" y="159"/>
                  </a:lnTo>
                  <a:lnTo>
                    <a:pt x="600" y="159"/>
                  </a:lnTo>
                  <a:lnTo>
                    <a:pt x="600" y="159"/>
                  </a:lnTo>
                  <a:lnTo>
                    <a:pt x="600" y="159"/>
                  </a:lnTo>
                  <a:lnTo>
                    <a:pt x="600" y="159"/>
                  </a:lnTo>
                  <a:lnTo>
                    <a:pt x="601" y="159"/>
                  </a:lnTo>
                  <a:lnTo>
                    <a:pt x="601" y="158"/>
                  </a:lnTo>
                  <a:lnTo>
                    <a:pt x="601" y="158"/>
                  </a:lnTo>
                  <a:lnTo>
                    <a:pt x="601" y="158"/>
                  </a:lnTo>
                  <a:lnTo>
                    <a:pt x="601" y="158"/>
                  </a:lnTo>
                  <a:lnTo>
                    <a:pt x="602" y="158"/>
                  </a:lnTo>
                  <a:lnTo>
                    <a:pt x="602" y="159"/>
                  </a:lnTo>
                  <a:lnTo>
                    <a:pt x="603" y="159"/>
                  </a:lnTo>
                  <a:lnTo>
                    <a:pt x="603" y="159"/>
                  </a:lnTo>
                  <a:lnTo>
                    <a:pt x="604" y="159"/>
                  </a:lnTo>
                  <a:lnTo>
                    <a:pt x="604" y="159"/>
                  </a:lnTo>
                  <a:lnTo>
                    <a:pt x="604" y="159"/>
                  </a:lnTo>
                  <a:lnTo>
                    <a:pt x="605" y="159"/>
                  </a:lnTo>
                  <a:lnTo>
                    <a:pt x="605" y="160"/>
                  </a:lnTo>
                  <a:lnTo>
                    <a:pt x="604" y="160"/>
                  </a:lnTo>
                  <a:lnTo>
                    <a:pt x="605" y="160"/>
                  </a:lnTo>
                  <a:lnTo>
                    <a:pt x="605" y="160"/>
                  </a:lnTo>
                  <a:lnTo>
                    <a:pt x="605" y="160"/>
                  </a:lnTo>
                  <a:lnTo>
                    <a:pt x="605" y="160"/>
                  </a:lnTo>
                  <a:lnTo>
                    <a:pt x="606" y="160"/>
                  </a:lnTo>
                  <a:lnTo>
                    <a:pt x="606" y="160"/>
                  </a:lnTo>
                  <a:lnTo>
                    <a:pt x="606" y="160"/>
                  </a:lnTo>
                  <a:lnTo>
                    <a:pt x="606" y="161"/>
                  </a:lnTo>
                  <a:lnTo>
                    <a:pt x="607" y="161"/>
                  </a:lnTo>
                  <a:lnTo>
                    <a:pt x="606" y="162"/>
                  </a:lnTo>
                  <a:lnTo>
                    <a:pt x="607" y="162"/>
                  </a:lnTo>
                  <a:lnTo>
                    <a:pt x="607" y="162"/>
                  </a:lnTo>
                  <a:lnTo>
                    <a:pt x="608" y="162"/>
                  </a:lnTo>
                  <a:lnTo>
                    <a:pt x="608" y="162"/>
                  </a:lnTo>
                  <a:lnTo>
                    <a:pt x="608" y="163"/>
                  </a:lnTo>
                  <a:lnTo>
                    <a:pt x="609" y="162"/>
                  </a:lnTo>
                  <a:lnTo>
                    <a:pt x="609" y="163"/>
                  </a:lnTo>
                  <a:lnTo>
                    <a:pt x="609" y="163"/>
                  </a:lnTo>
                  <a:lnTo>
                    <a:pt x="609" y="163"/>
                  </a:lnTo>
                  <a:lnTo>
                    <a:pt x="610" y="163"/>
                  </a:lnTo>
                  <a:lnTo>
                    <a:pt x="610" y="163"/>
                  </a:lnTo>
                  <a:lnTo>
                    <a:pt x="609" y="163"/>
                  </a:lnTo>
                  <a:lnTo>
                    <a:pt x="610" y="163"/>
                  </a:lnTo>
                  <a:lnTo>
                    <a:pt x="610" y="163"/>
                  </a:lnTo>
                  <a:lnTo>
                    <a:pt x="610" y="164"/>
                  </a:lnTo>
                  <a:lnTo>
                    <a:pt x="611" y="164"/>
                  </a:lnTo>
                  <a:lnTo>
                    <a:pt x="611" y="164"/>
                  </a:lnTo>
                  <a:lnTo>
                    <a:pt x="612" y="164"/>
                  </a:lnTo>
                  <a:lnTo>
                    <a:pt x="612" y="164"/>
                  </a:lnTo>
                  <a:lnTo>
                    <a:pt x="611" y="164"/>
                  </a:lnTo>
                  <a:lnTo>
                    <a:pt x="612" y="164"/>
                  </a:lnTo>
                  <a:lnTo>
                    <a:pt x="612" y="163"/>
                  </a:lnTo>
                  <a:lnTo>
                    <a:pt x="612" y="164"/>
                  </a:lnTo>
                  <a:lnTo>
                    <a:pt x="613" y="164"/>
                  </a:lnTo>
                  <a:lnTo>
                    <a:pt x="613" y="164"/>
                  </a:lnTo>
                  <a:lnTo>
                    <a:pt x="612" y="164"/>
                  </a:lnTo>
                  <a:lnTo>
                    <a:pt x="613" y="165"/>
                  </a:lnTo>
                  <a:lnTo>
                    <a:pt x="613" y="166"/>
                  </a:lnTo>
                  <a:lnTo>
                    <a:pt x="612" y="166"/>
                  </a:lnTo>
                  <a:lnTo>
                    <a:pt x="612" y="166"/>
                  </a:lnTo>
                  <a:lnTo>
                    <a:pt x="613" y="166"/>
                  </a:lnTo>
                  <a:lnTo>
                    <a:pt x="613" y="167"/>
                  </a:lnTo>
                  <a:lnTo>
                    <a:pt x="612" y="167"/>
                  </a:lnTo>
                  <a:lnTo>
                    <a:pt x="612" y="167"/>
                  </a:lnTo>
                  <a:lnTo>
                    <a:pt x="612" y="167"/>
                  </a:lnTo>
                  <a:lnTo>
                    <a:pt x="612" y="167"/>
                  </a:lnTo>
                  <a:lnTo>
                    <a:pt x="612" y="167"/>
                  </a:lnTo>
                  <a:lnTo>
                    <a:pt x="611" y="167"/>
                  </a:lnTo>
                  <a:lnTo>
                    <a:pt x="610" y="167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10" y="169"/>
                  </a:lnTo>
                  <a:lnTo>
                    <a:pt x="610" y="169"/>
                  </a:lnTo>
                  <a:lnTo>
                    <a:pt x="609" y="169"/>
                  </a:lnTo>
                  <a:lnTo>
                    <a:pt x="610" y="169"/>
                  </a:lnTo>
                  <a:lnTo>
                    <a:pt x="609" y="169"/>
                  </a:lnTo>
                  <a:lnTo>
                    <a:pt x="609" y="170"/>
                  </a:lnTo>
                  <a:lnTo>
                    <a:pt x="609" y="169"/>
                  </a:lnTo>
                  <a:lnTo>
                    <a:pt x="609" y="169"/>
                  </a:lnTo>
                  <a:lnTo>
                    <a:pt x="609" y="170"/>
                  </a:lnTo>
                  <a:lnTo>
                    <a:pt x="608" y="170"/>
                  </a:lnTo>
                  <a:lnTo>
                    <a:pt x="609" y="170"/>
                  </a:lnTo>
                  <a:lnTo>
                    <a:pt x="609" y="170"/>
                  </a:lnTo>
                  <a:lnTo>
                    <a:pt x="609" y="171"/>
                  </a:lnTo>
                  <a:lnTo>
                    <a:pt x="609" y="171"/>
                  </a:lnTo>
                  <a:lnTo>
                    <a:pt x="609" y="172"/>
                  </a:lnTo>
                  <a:lnTo>
                    <a:pt x="608" y="172"/>
                  </a:lnTo>
                  <a:lnTo>
                    <a:pt x="609" y="172"/>
                  </a:lnTo>
                  <a:lnTo>
                    <a:pt x="609" y="173"/>
                  </a:lnTo>
                  <a:lnTo>
                    <a:pt x="608" y="173"/>
                  </a:lnTo>
                  <a:lnTo>
                    <a:pt x="609" y="173"/>
                  </a:lnTo>
                  <a:lnTo>
                    <a:pt x="608" y="173"/>
                  </a:lnTo>
                  <a:lnTo>
                    <a:pt x="608" y="173"/>
                  </a:lnTo>
                  <a:lnTo>
                    <a:pt x="608" y="174"/>
                  </a:lnTo>
                  <a:lnTo>
                    <a:pt x="608" y="174"/>
                  </a:lnTo>
                  <a:lnTo>
                    <a:pt x="608" y="174"/>
                  </a:lnTo>
                  <a:lnTo>
                    <a:pt x="608" y="175"/>
                  </a:lnTo>
                  <a:lnTo>
                    <a:pt x="608" y="174"/>
                  </a:lnTo>
                  <a:lnTo>
                    <a:pt x="607" y="175"/>
                  </a:lnTo>
                  <a:lnTo>
                    <a:pt x="608" y="174"/>
                  </a:lnTo>
                  <a:lnTo>
                    <a:pt x="607" y="174"/>
                  </a:lnTo>
                  <a:lnTo>
                    <a:pt x="608" y="174"/>
                  </a:lnTo>
                  <a:lnTo>
                    <a:pt x="607" y="175"/>
                  </a:lnTo>
                  <a:lnTo>
                    <a:pt x="607" y="174"/>
                  </a:lnTo>
                  <a:lnTo>
                    <a:pt x="607" y="175"/>
                  </a:lnTo>
                  <a:lnTo>
                    <a:pt x="608" y="175"/>
                  </a:lnTo>
                  <a:lnTo>
                    <a:pt x="607" y="175"/>
                  </a:lnTo>
                  <a:lnTo>
                    <a:pt x="606" y="175"/>
                  </a:lnTo>
                  <a:lnTo>
                    <a:pt x="606" y="175"/>
                  </a:lnTo>
                  <a:lnTo>
                    <a:pt x="606" y="175"/>
                  </a:lnTo>
                  <a:lnTo>
                    <a:pt x="606" y="175"/>
                  </a:lnTo>
                  <a:lnTo>
                    <a:pt x="606" y="176"/>
                  </a:lnTo>
                  <a:lnTo>
                    <a:pt x="605" y="176"/>
                  </a:lnTo>
                  <a:lnTo>
                    <a:pt x="605" y="177"/>
                  </a:lnTo>
                  <a:lnTo>
                    <a:pt x="605" y="177"/>
                  </a:lnTo>
                  <a:lnTo>
                    <a:pt x="605" y="177"/>
                  </a:lnTo>
                  <a:lnTo>
                    <a:pt x="605" y="177"/>
                  </a:lnTo>
                  <a:lnTo>
                    <a:pt x="605" y="177"/>
                  </a:lnTo>
                  <a:lnTo>
                    <a:pt x="605" y="177"/>
                  </a:lnTo>
                  <a:lnTo>
                    <a:pt x="605" y="177"/>
                  </a:lnTo>
                  <a:lnTo>
                    <a:pt x="605" y="178"/>
                  </a:lnTo>
                  <a:lnTo>
                    <a:pt x="605" y="178"/>
                  </a:lnTo>
                  <a:lnTo>
                    <a:pt x="605" y="178"/>
                  </a:lnTo>
                  <a:lnTo>
                    <a:pt x="605" y="178"/>
                  </a:lnTo>
                  <a:lnTo>
                    <a:pt x="605" y="178"/>
                  </a:lnTo>
                  <a:lnTo>
                    <a:pt x="605" y="178"/>
                  </a:lnTo>
                  <a:lnTo>
                    <a:pt x="605" y="179"/>
                  </a:lnTo>
                  <a:lnTo>
                    <a:pt x="604" y="179"/>
                  </a:lnTo>
                  <a:lnTo>
                    <a:pt x="605" y="179"/>
                  </a:lnTo>
                  <a:lnTo>
                    <a:pt x="604" y="179"/>
                  </a:lnTo>
                  <a:lnTo>
                    <a:pt x="604" y="179"/>
                  </a:lnTo>
                  <a:lnTo>
                    <a:pt x="605" y="179"/>
                  </a:lnTo>
                  <a:lnTo>
                    <a:pt x="604" y="179"/>
                  </a:lnTo>
                  <a:lnTo>
                    <a:pt x="605" y="179"/>
                  </a:lnTo>
                  <a:lnTo>
                    <a:pt x="604" y="179"/>
                  </a:lnTo>
                  <a:lnTo>
                    <a:pt x="605" y="179"/>
                  </a:lnTo>
                  <a:lnTo>
                    <a:pt x="604" y="179"/>
                  </a:lnTo>
                  <a:lnTo>
                    <a:pt x="605" y="179"/>
                  </a:lnTo>
                  <a:lnTo>
                    <a:pt x="605" y="178"/>
                  </a:lnTo>
                  <a:lnTo>
                    <a:pt x="605" y="178"/>
                  </a:lnTo>
                  <a:lnTo>
                    <a:pt x="605" y="178"/>
                  </a:lnTo>
                  <a:lnTo>
                    <a:pt x="605" y="178"/>
                  </a:lnTo>
                  <a:lnTo>
                    <a:pt x="605" y="178"/>
                  </a:lnTo>
                  <a:lnTo>
                    <a:pt x="605" y="178"/>
                  </a:lnTo>
                  <a:lnTo>
                    <a:pt x="605" y="177"/>
                  </a:lnTo>
                  <a:lnTo>
                    <a:pt x="605" y="177"/>
                  </a:lnTo>
                  <a:lnTo>
                    <a:pt x="605" y="177"/>
                  </a:lnTo>
                  <a:lnTo>
                    <a:pt x="605" y="177"/>
                  </a:lnTo>
                  <a:lnTo>
                    <a:pt x="605" y="177"/>
                  </a:lnTo>
                  <a:lnTo>
                    <a:pt x="605" y="176"/>
                  </a:lnTo>
                  <a:lnTo>
                    <a:pt x="606" y="176"/>
                  </a:lnTo>
                  <a:lnTo>
                    <a:pt x="605" y="176"/>
                  </a:lnTo>
                  <a:lnTo>
                    <a:pt x="606" y="176"/>
                  </a:lnTo>
                  <a:lnTo>
                    <a:pt x="606" y="175"/>
                  </a:lnTo>
                  <a:lnTo>
                    <a:pt x="606" y="175"/>
                  </a:lnTo>
                  <a:lnTo>
                    <a:pt x="606" y="175"/>
                  </a:lnTo>
                  <a:lnTo>
                    <a:pt x="606" y="175"/>
                  </a:lnTo>
                  <a:lnTo>
                    <a:pt x="606" y="175"/>
                  </a:lnTo>
                  <a:lnTo>
                    <a:pt x="607" y="175"/>
                  </a:lnTo>
                  <a:lnTo>
                    <a:pt x="608" y="175"/>
                  </a:lnTo>
                  <a:lnTo>
                    <a:pt x="608" y="174"/>
                  </a:lnTo>
                  <a:lnTo>
                    <a:pt x="608" y="175"/>
                  </a:lnTo>
                  <a:lnTo>
                    <a:pt x="608" y="174"/>
                  </a:lnTo>
                  <a:lnTo>
                    <a:pt x="608" y="174"/>
                  </a:lnTo>
                  <a:lnTo>
                    <a:pt x="608" y="174"/>
                  </a:lnTo>
                  <a:lnTo>
                    <a:pt x="608" y="173"/>
                  </a:lnTo>
                  <a:lnTo>
                    <a:pt x="608" y="173"/>
                  </a:lnTo>
                  <a:lnTo>
                    <a:pt x="609" y="173"/>
                  </a:lnTo>
                  <a:lnTo>
                    <a:pt x="609" y="172"/>
                  </a:lnTo>
                  <a:lnTo>
                    <a:pt x="608" y="172"/>
                  </a:lnTo>
                  <a:lnTo>
                    <a:pt x="609" y="172"/>
                  </a:lnTo>
                  <a:lnTo>
                    <a:pt x="609" y="171"/>
                  </a:lnTo>
                  <a:lnTo>
                    <a:pt x="609" y="171"/>
                  </a:lnTo>
                  <a:lnTo>
                    <a:pt x="609" y="171"/>
                  </a:lnTo>
                  <a:lnTo>
                    <a:pt x="609" y="171"/>
                  </a:lnTo>
                  <a:lnTo>
                    <a:pt x="609" y="171"/>
                  </a:lnTo>
                  <a:lnTo>
                    <a:pt x="609" y="171"/>
                  </a:lnTo>
                  <a:lnTo>
                    <a:pt x="609" y="170"/>
                  </a:lnTo>
                  <a:lnTo>
                    <a:pt x="609" y="170"/>
                  </a:lnTo>
                  <a:lnTo>
                    <a:pt x="609" y="170"/>
                  </a:lnTo>
                  <a:lnTo>
                    <a:pt x="609" y="171"/>
                  </a:lnTo>
                  <a:lnTo>
                    <a:pt x="609" y="170"/>
                  </a:lnTo>
                  <a:lnTo>
                    <a:pt x="609" y="170"/>
                  </a:lnTo>
                  <a:lnTo>
                    <a:pt x="609" y="170"/>
                  </a:lnTo>
                  <a:lnTo>
                    <a:pt x="609" y="170"/>
                  </a:lnTo>
                  <a:lnTo>
                    <a:pt x="609" y="170"/>
                  </a:lnTo>
                  <a:lnTo>
                    <a:pt x="609" y="169"/>
                  </a:lnTo>
                  <a:lnTo>
                    <a:pt x="610" y="169"/>
                  </a:lnTo>
                  <a:lnTo>
                    <a:pt x="610" y="169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11" y="168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11" y="167"/>
                  </a:lnTo>
                  <a:lnTo>
                    <a:pt x="612" y="167"/>
                  </a:lnTo>
                  <a:lnTo>
                    <a:pt x="612" y="167"/>
                  </a:lnTo>
                  <a:lnTo>
                    <a:pt x="613" y="167"/>
                  </a:lnTo>
                  <a:lnTo>
                    <a:pt x="612" y="167"/>
                  </a:lnTo>
                  <a:lnTo>
                    <a:pt x="612" y="167"/>
                  </a:lnTo>
                  <a:lnTo>
                    <a:pt x="612" y="167"/>
                  </a:lnTo>
                  <a:lnTo>
                    <a:pt x="613" y="167"/>
                  </a:lnTo>
                  <a:lnTo>
                    <a:pt x="613" y="166"/>
                  </a:lnTo>
                  <a:lnTo>
                    <a:pt x="612" y="166"/>
                  </a:lnTo>
                  <a:lnTo>
                    <a:pt x="612" y="166"/>
                  </a:lnTo>
                  <a:lnTo>
                    <a:pt x="613" y="166"/>
                  </a:lnTo>
                  <a:lnTo>
                    <a:pt x="613" y="165"/>
                  </a:lnTo>
                  <a:lnTo>
                    <a:pt x="613" y="164"/>
                  </a:lnTo>
                  <a:lnTo>
                    <a:pt x="613" y="164"/>
                  </a:lnTo>
                  <a:lnTo>
                    <a:pt x="613" y="163"/>
                  </a:lnTo>
                  <a:lnTo>
                    <a:pt x="612" y="163"/>
                  </a:lnTo>
                  <a:lnTo>
                    <a:pt x="613" y="164"/>
                  </a:lnTo>
                  <a:lnTo>
                    <a:pt x="612" y="163"/>
                  </a:lnTo>
                  <a:lnTo>
                    <a:pt x="612" y="163"/>
                  </a:lnTo>
                  <a:lnTo>
                    <a:pt x="612" y="164"/>
                  </a:lnTo>
                  <a:lnTo>
                    <a:pt x="611" y="164"/>
                  </a:lnTo>
                  <a:lnTo>
                    <a:pt x="612" y="164"/>
                  </a:lnTo>
                  <a:lnTo>
                    <a:pt x="612" y="164"/>
                  </a:lnTo>
                  <a:lnTo>
                    <a:pt x="611" y="164"/>
                  </a:lnTo>
                  <a:lnTo>
                    <a:pt x="611" y="164"/>
                  </a:lnTo>
                  <a:lnTo>
                    <a:pt x="610" y="164"/>
                  </a:lnTo>
                  <a:lnTo>
                    <a:pt x="610" y="163"/>
                  </a:lnTo>
                  <a:lnTo>
                    <a:pt x="610" y="163"/>
                  </a:lnTo>
                  <a:lnTo>
                    <a:pt x="609" y="163"/>
                  </a:lnTo>
                  <a:lnTo>
                    <a:pt x="610" y="163"/>
                  </a:lnTo>
                  <a:lnTo>
                    <a:pt x="610" y="163"/>
                  </a:lnTo>
                  <a:lnTo>
                    <a:pt x="609" y="163"/>
                  </a:lnTo>
                  <a:lnTo>
                    <a:pt x="609" y="163"/>
                  </a:lnTo>
                  <a:lnTo>
                    <a:pt x="609" y="162"/>
                  </a:lnTo>
                  <a:lnTo>
                    <a:pt x="608" y="163"/>
                  </a:lnTo>
                  <a:lnTo>
                    <a:pt x="608" y="162"/>
                  </a:lnTo>
                  <a:lnTo>
                    <a:pt x="608" y="162"/>
                  </a:lnTo>
                  <a:lnTo>
                    <a:pt x="607" y="162"/>
                  </a:lnTo>
                  <a:lnTo>
                    <a:pt x="607" y="162"/>
                  </a:lnTo>
                  <a:lnTo>
                    <a:pt x="608" y="162"/>
                  </a:lnTo>
                  <a:lnTo>
                    <a:pt x="607" y="162"/>
                  </a:lnTo>
                  <a:lnTo>
                    <a:pt x="606" y="162"/>
                  </a:lnTo>
                  <a:lnTo>
                    <a:pt x="607" y="161"/>
                  </a:lnTo>
                  <a:lnTo>
                    <a:pt x="606" y="161"/>
                  </a:lnTo>
                  <a:lnTo>
                    <a:pt x="606" y="160"/>
                  </a:lnTo>
                  <a:lnTo>
                    <a:pt x="606" y="160"/>
                  </a:lnTo>
                  <a:lnTo>
                    <a:pt x="606" y="160"/>
                  </a:lnTo>
                  <a:lnTo>
                    <a:pt x="605" y="160"/>
                  </a:lnTo>
                  <a:lnTo>
                    <a:pt x="605" y="159"/>
                  </a:lnTo>
                  <a:lnTo>
                    <a:pt x="604" y="159"/>
                  </a:lnTo>
                  <a:lnTo>
                    <a:pt x="604" y="159"/>
                  </a:lnTo>
                  <a:lnTo>
                    <a:pt x="603" y="159"/>
                  </a:lnTo>
                  <a:lnTo>
                    <a:pt x="602" y="159"/>
                  </a:lnTo>
                  <a:lnTo>
                    <a:pt x="602" y="158"/>
                  </a:lnTo>
                  <a:lnTo>
                    <a:pt x="602" y="159"/>
                  </a:lnTo>
                  <a:lnTo>
                    <a:pt x="603" y="159"/>
                  </a:lnTo>
                  <a:lnTo>
                    <a:pt x="603" y="158"/>
                  </a:lnTo>
                  <a:lnTo>
                    <a:pt x="603" y="159"/>
                  </a:lnTo>
                  <a:lnTo>
                    <a:pt x="602" y="159"/>
                  </a:lnTo>
                  <a:lnTo>
                    <a:pt x="602" y="158"/>
                  </a:lnTo>
                  <a:lnTo>
                    <a:pt x="602" y="158"/>
                  </a:lnTo>
                  <a:lnTo>
                    <a:pt x="601" y="158"/>
                  </a:lnTo>
                  <a:lnTo>
                    <a:pt x="602" y="158"/>
                  </a:lnTo>
                  <a:lnTo>
                    <a:pt x="601" y="158"/>
                  </a:lnTo>
                  <a:lnTo>
                    <a:pt x="601" y="158"/>
                  </a:lnTo>
                  <a:lnTo>
                    <a:pt x="601" y="157"/>
                  </a:lnTo>
                  <a:lnTo>
                    <a:pt x="601" y="157"/>
                  </a:lnTo>
                  <a:lnTo>
                    <a:pt x="601" y="157"/>
                  </a:lnTo>
                  <a:lnTo>
                    <a:pt x="601" y="157"/>
                  </a:lnTo>
                  <a:lnTo>
                    <a:pt x="601" y="156"/>
                  </a:lnTo>
                  <a:lnTo>
                    <a:pt x="601" y="156"/>
                  </a:lnTo>
                  <a:lnTo>
                    <a:pt x="602" y="155"/>
                  </a:lnTo>
                  <a:lnTo>
                    <a:pt x="602" y="155"/>
                  </a:lnTo>
                  <a:lnTo>
                    <a:pt x="602" y="154"/>
                  </a:lnTo>
                  <a:lnTo>
                    <a:pt x="602" y="154"/>
                  </a:lnTo>
                  <a:lnTo>
                    <a:pt x="602" y="153"/>
                  </a:lnTo>
                  <a:lnTo>
                    <a:pt x="603" y="152"/>
                  </a:lnTo>
                  <a:lnTo>
                    <a:pt x="603" y="152"/>
                  </a:lnTo>
                  <a:lnTo>
                    <a:pt x="603" y="151"/>
                  </a:lnTo>
                  <a:lnTo>
                    <a:pt x="604" y="151"/>
                  </a:lnTo>
                  <a:lnTo>
                    <a:pt x="605" y="150"/>
                  </a:lnTo>
                  <a:lnTo>
                    <a:pt x="605" y="149"/>
                  </a:lnTo>
                  <a:lnTo>
                    <a:pt x="605" y="149"/>
                  </a:lnTo>
                  <a:lnTo>
                    <a:pt x="606" y="148"/>
                  </a:lnTo>
                  <a:lnTo>
                    <a:pt x="606" y="148"/>
                  </a:lnTo>
                  <a:lnTo>
                    <a:pt x="607" y="148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610" y="147"/>
                  </a:lnTo>
                  <a:lnTo>
                    <a:pt x="610" y="147"/>
                  </a:lnTo>
                  <a:lnTo>
                    <a:pt x="610" y="148"/>
                  </a:lnTo>
                  <a:lnTo>
                    <a:pt x="611" y="148"/>
                  </a:lnTo>
                  <a:lnTo>
                    <a:pt x="612" y="148"/>
                  </a:lnTo>
                  <a:lnTo>
                    <a:pt x="612" y="149"/>
                  </a:lnTo>
                  <a:lnTo>
                    <a:pt x="612" y="148"/>
                  </a:lnTo>
                  <a:lnTo>
                    <a:pt x="611" y="148"/>
                  </a:lnTo>
                  <a:lnTo>
                    <a:pt x="610" y="148"/>
                  </a:lnTo>
                  <a:lnTo>
                    <a:pt x="610" y="148"/>
                  </a:lnTo>
                  <a:lnTo>
                    <a:pt x="610" y="148"/>
                  </a:lnTo>
                  <a:lnTo>
                    <a:pt x="609" y="148"/>
                  </a:lnTo>
                  <a:lnTo>
                    <a:pt x="609" y="148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07" y="148"/>
                  </a:lnTo>
                  <a:lnTo>
                    <a:pt x="607" y="148"/>
                  </a:lnTo>
                  <a:lnTo>
                    <a:pt x="607" y="149"/>
                  </a:lnTo>
                  <a:lnTo>
                    <a:pt x="608" y="149"/>
                  </a:lnTo>
                  <a:lnTo>
                    <a:pt x="608" y="149"/>
                  </a:lnTo>
                  <a:lnTo>
                    <a:pt x="607" y="149"/>
                  </a:lnTo>
                  <a:lnTo>
                    <a:pt x="607" y="150"/>
                  </a:lnTo>
                  <a:lnTo>
                    <a:pt x="607" y="151"/>
                  </a:lnTo>
                  <a:lnTo>
                    <a:pt x="608" y="151"/>
                  </a:lnTo>
                  <a:lnTo>
                    <a:pt x="608" y="151"/>
                  </a:lnTo>
                  <a:lnTo>
                    <a:pt x="609" y="151"/>
                  </a:lnTo>
                  <a:lnTo>
                    <a:pt x="609" y="151"/>
                  </a:lnTo>
                  <a:lnTo>
                    <a:pt x="609" y="151"/>
                  </a:lnTo>
                  <a:lnTo>
                    <a:pt x="609" y="152"/>
                  </a:lnTo>
                  <a:lnTo>
                    <a:pt x="610" y="152"/>
                  </a:lnTo>
                  <a:lnTo>
                    <a:pt x="610" y="152"/>
                  </a:lnTo>
                  <a:lnTo>
                    <a:pt x="610" y="153"/>
                  </a:lnTo>
                  <a:lnTo>
                    <a:pt x="610" y="153"/>
                  </a:lnTo>
                  <a:lnTo>
                    <a:pt x="611" y="153"/>
                  </a:lnTo>
                  <a:lnTo>
                    <a:pt x="612" y="153"/>
                  </a:lnTo>
                  <a:lnTo>
                    <a:pt x="612" y="154"/>
                  </a:lnTo>
                  <a:lnTo>
                    <a:pt x="612" y="154"/>
                  </a:lnTo>
                  <a:lnTo>
                    <a:pt x="613" y="155"/>
                  </a:lnTo>
                  <a:lnTo>
                    <a:pt x="614" y="155"/>
                  </a:lnTo>
                  <a:lnTo>
                    <a:pt x="614" y="155"/>
                  </a:lnTo>
                  <a:lnTo>
                    <a:pt x="614" y="155"/>
                  </a:lnTo>
                  <a:lnTo>
                    <a:pt x="613" y="155"/>
                  </a:lnTo>
                  <a:lnTo>
                    <a:pt x="614" y="155"/>
                  </a:lnTo>
                  <a:lnTo>
                    <a:pt x="616" y="155"/>
                  </a:lnTo>
                  <a:lnTo>
                    <a:pt x="615" y="155"/>
                  </a:lnTo>
                  <a:lnTo>
                    <a:pt x="615" y="156"/>
                  </a:lnTo>
                  <a:lnTo>
                    <a:pt x="615" y="155"/>
                  </a:lnTo>
                  <a:lnTo>
                    <a:pt x="616" y="155"/>
                  </a:lnTo>
                  <a:lnTo>
                    <a:pt x="616" y="156"/>
                  </a:lnTo>
                  <a:lnTo>
                    <a:pt x="617" y="156"/>
                  </a:lnTo>
                  <a:lnTo>
                    <a:pt x="617" y="156"/>
                  </a:lnTo>
                  <a:lnTo>
                    <a:pt x="618" y="156"/>
                  </a:lnTo>
                  <a:lnTo>
                    <a:pt x="619" y="156"/>
                  </a:lnTo>
                  <a:lnTo>
                    <a:pt x="619" y="156"/>
                  </a:lnTo>
                  <a:lnTo>
                    <a:pt x="619" y="156"/>
                  </a:lnTo>
                  <a:lnTo>
                    <a:pt x="619" y="156"/>
                  </a:lnTo>
                  <a:lnTo>
                    <a:pt x="620" y="156"/>
                  </a:lnTo>
                  <a:lnTo>
                    <a:pt x="620" y="156"/>
                  </a:lnTo>
                  <a:lnTo>
                    <a:pt x="621" y="156"/>
                  </a:lnTo>
                  <a:lnTo>
                    <a:pt x="621" y="156"/>
                  </a:lnTo>
                  <a:lnTo>
                    <a:pt x="621" y="156"/>
                  </a:lnTo>
                  <a:lnTo>
                    <a:pt x="621" y="156"/>
                  </a:lnTo>
                  <a:lnTo>
                    <a:pt x="622" y="156"/>
                  </a:lnTo>
                  <a:lnTo>
                    <a:pt x="623" y="156"/>
                  </a:lnTo>
                  <a:lnTo>
                    <a:pt x="623" y="156"/>
                  </a:lnTo>
                  <a:lnTo>
                    <a:pt x="623" y="156"/>
                  </a:lnTo>
                  <a:lnTo>
                    <a:pt x="623" y="156"/>
                  </a:lnTo>
                  <a:lnTo>
                    <a:pt x="624" y="156"/>
                  </a:lnTo>
                  <a:lnTo>
                    <a:pt x="624" y="156"/>
                  </a:lnTo>
                  <a:lnTo>
                    <a:pt x="623" y="156"/>
                  </a:lnTo>
                  <a:lnTo>
                    <a:pt x="623" y="157"/>
                  </a:lnTo>
                  <a:lnTo>
                    <a:pt x="623" y="157"/>
                  </a:lnTo>
                  <a:lnTo>
                    <a:pt x="623" y="157"/>
                  </a:lnTo>
                  <a:lnTo>
                    <a:pt x="623" y="157"/>
                  </a:lnTo>
                  <a:lnTo>
                    <a:pt x="623" y="158"/>
                  </a:lnTo>
                  <a:lnTo>
                    <a:pt x="623" y="157"/>
                  </a:lnTo>
                  <a:lnTo>
                    <a:pt x="623" y="157"/>
                  </a:lnTo>
                  <a:lnTo>
                    <a:pt x="624" y="157"/>
                  </a:lnTo>
                  <a:lnTo>
                    <a:pt x="624" y="158"/>
                  </a:lnTo>
                  <a:lnTo>
                    <a:pt x="624" y="158"/>
                  </a:lnTo>
                  <a:lnTo>
                    <a:pt x="624" y="157"/>
                  </a:lnTo>
                  <a:lnTo>
                    <a:pt x="623" y="157"/>
                  </a:lnTo>
                  <a:lnTo>
                    <a:pt x="623" y="157"/>
                  </a:lnTo>
                  <a:lnTo>
                    <a:pt x="624" y="157"/>
                  </a:lnTo>
                  <a:lnTo>
                    <a:pt x="624" y="157"/>
                  </a:lnTo>
                  <a:lnTo>
                    <a:pt x="625" y="157"/>
                  </a:lnTo>
                  <a:lnTo>
                    <a:pt x="625" y="157"/>
                  </a:lnTo>
                  <a:lnTo>
                    <a:pt x="625" y="157"/>
                  </a:lnTo>
                  <a:lnTo>
                    <a:pt x="625" y="157"/>
                  </a:lnTo>
                  <a:lnTo>
                    <a:pt x="625" y="157"/>
                  </a:lnTo>
                  <a:lnTo>
                    <a:pt x="626" y="157"/>
                  </a:lnTo>
                  <a:lnTo>
                    <a:pt x="627" y="157"/>
                  </a:lnTo>
                  <a:lnTo>
                    <a:pt x="626" y="157"/>
                  </a:lnTo>
                  <a:lnTo>
                    <a:pt x="627" y="157"/>
                  </a:lnTo>
                  <a:lnTo>
                    <a:pt x="627" y="157"/>
                  </a:lnTo>
                  <a:lnTo>
                    <a:pt x="627" y="157"/>
                  </a:lnTo>
                  <a:lnTo>
                    <a:pt x="627" y="157"/>
                  </a:lnTo>
                  <a:lnTo>
                    <a:pt x="627" y="158"/>
                  </a:lnTo>
                  <a:lnTo>
                    <a:pt x="627" y="157"/>
                  </a:lnTo>
                  <a:lnTo>
                    <a:pt x="627" y="158"/>
                  </a:lnTo>
                  <a:lnTo>
                    <a:pt x="628" y="158"/>
                  </a:lnTo>
                  <a:lnTo>
                    <a:pt x="627" y="158"/>
                  </a:lnTo>
                  <a:lnTo>
                    <a:pt x="628" y="158"/>
                  </a:lnTo>
                  <a:lnTo>
                    <a:pt x="627" y="158"/>
                  </a:lnTo>
                  <a:lnTo>
                    <a:pt x="627" y="157"/>
                  </a:lnTo>
                  <a:lnTo>
                    <a:pt x="627" y="158"/>
                  </a:lnTo>
                  <a:lnTo>
                    <a:pt x="627" y="157"/>
                  </a:lnTo>
                  <a:lnTo>
                    <a:pt x="628" y="157"/>
                  </a:lnTo>
                  <a:lnTo>
                    <a:pt x="628" y="158"/>
                  </a:lnTo>
                  <a:lnTo>
                    <a:pt x="628" y="158"/>
                  </a:lnTo>
                  <a:lnTo>
                    <a:pt x="629" y="158"/>
                  </a:lnTo>
                  <a:lnTo>
                    <a:pt x="628" y="158"/>
                  </a:lnTo>
                  <a:lnTo>
                    <a:pt x="628" y="158"/>
                  </a:lnTo>
                  <a:lnTo>
                    <a:pt x="628" y="157"/>
                  </a:lnTo>
                  <a:lnTo>
                    <a:pt x="627" y="157"/>
                  </a:lnTo>
                  <a:lnTo>
                    <a:pt x="627" y="157"/>
                  </a:lnTo>
                  <a:lnTo>
                    <a:pt x="627" y="157"/>
                  </a:lnTo>
                  <a:lnTo>
                    <a:pt x="627" y="157"/>
                  </a:lnTo>
                  <a:lnTo>
                    <a:pt x="626" y="157"/>
                  </a:lnTo>
                  <a:lnTo>
                    <a:pt x="627" y="157"/>
                  </a:lnTo>
                  <a:lnTo>
                    <a:pt x="626" y="157"/>
                  </a:lnTo>
                  <a:lnTo>
                    <a:pt x="625" y="157"/>
                  </a:lnTo>
                  <a:lnTo>
                    <a:pt x="625" y="157"/>
                  </a:lnTo>
                  <a:lnTo>
                    <a:pt x="625" y="157"/>
                  </a:lnTo>
                  <a:lnTo>
                    <a:pt x="625" y="157"/>
                  </a:lnTo>
                  <a:lnTo>
                    <a:pt x="625" y="157"/>
                  </a:lnTo>
                  <a:lnTo>
                    <a:pt x="624" y="157"/>
                  </a:lnTo>
                  <a:lnTo>
                    <a:pt x="624" y="157"/>
                  </a:lnTo>
                  <a:lnTo>
                    <a:pt x="623" y="157"/>
                  </a:lnTo>
                  <a:lnTo>
                    <a:pt x="623" y="156"/>
                  </a:lnTo>
                  <a:lnTo>
                    <a:pt x="624" y="156"/>
                  </a:lnTo>
                  <a:lnTo>
                    <a:pt x="624" y="156"/>
                  </a:lnTo>
                  <a:lnTo>
                    <a:pt x="623" y="156"/>
                  </a:lnTo>
                  <a:lnTo>
                    <a:pt x="623" y="155"/>
                  </a:lnTo>
                  <a:lnTo>
                    <a:pt x="624" y="155"/>
                  </a:lnTo>
                  <a:lnTo>
                    <a:pt x="624" y="156"/>
                  </a:lnTo>
                  <a:lnTo>
                    <a:pt x="624" y="156"/>
                  </a:lnTo>
                  <a:lnTo>
                    <a:pt x="624" y="156"/>
                  </a:lnTo>
                  <a:lnTo>
                    <a:pt x="624" y="156"/>
                  </a:lnTo>
                  <a:lnTo>
                    <a:pt x="625" y="156"/>
                  </a:lnTo>
                  <a:lnTo>
                    <a:pt x="625" y="156"/>
                  </a:lnTo>
                  <a:lnTo>
                    <a:pt x="625" y="156"/>
                  </a:lnTo>
                  <a:lnTo>
                    <a:pt x="625" y="157"/>
                  </a:lnTo>
                  <a:lnTo>
                    <a:pt x="625" y="156"/>
                  </a:lnTo>
                  <a:lnTo>
                    <a:pt x="626" y="156"/>
                  </a:lnTo>
                  <a:lnTo>
                    <a:pt x="626" y="157"/>
                  </a:lnTo>
                  <a:lnTo>
                    <a:pt x="627" y="157"/>
                  </a:lnTo>
                  <a:lnTo>
                    <a:pt x="626" y="157"/>
                  </a:lnTo>
                  <a:lnTo>
                    <a:pt x="626" y="156"/>
                  </a:lnTo>
                  <a:lnTo>
                    <a:pt x="625" y="156"/>
                  </a:lnTo>
                  <a:lnTo>
                    <a:pt x="625" y="157"/>
                  </a:lnTo>
                  <a:lnTo>
                    <a:pt x="625" y="156"/>
                  </a:lnTo>
                  <a:lnTo>
                    <a:pt x="625" y="156"/>
                  </a:lnTo>
                  <a:lnTo>
                    <a:pt x="626" y="156"/>
                  </a:lnTo>
                  <a:lnTo>
                    <a:pt x="626" y="156"/>
                  </a:lnTo>
                  <a:lnTo>
                    <a:pt x="626" y="156"/>
                  </a:lnTo>
                  <a:lnTo>
                    <a:pt x="627" y="156"/>
                  </a:lnTo>
                  <a:lnTo>
                    <a:pt x="627" y="156"/>
                  </a:lnTo>
                  <a:lnTo>
                    <a:pt x="627" y="156"/>
                  </a:lnTo>
                  <a:lnTo>
                    <a:pt x="628" y="156"/>
                  </a:lnTo>
                  <a:lnTo>
                    <a:pt x="628" y="156"/>
                  </a:lnTo>
                  <a:lnTo>
                    <a:pt x="628" y="156"/>
                  </a:lnTo>
                  <a:lnTo>
                    <a:pt x="628" y="156"/>
                  </a:lnTo>
                  <a:lnTo>
                    <a:pt x="629" y="156"/>
                  </a:lnTo>
                  <a:lnTo>
                    <a:pt x="629" y="156"/>
                  </a:lnTo>
                  <a:lnTo>
                    <a:pt x="630" y="156"/>
                  </a:lnTo>
                  <a:lnTo>
                    <a:pt x="630" y="156"/>
                  </a:lnTo>
                  <a:lnTo>
                    <a:pt x="630" y="156"/>
                  </a:lnTo>
                  <a:lnTo>
                    <a:pt x="631" y="156"/>
                  </a:lnTo>
                  <a:lnTo>
                    <a:pt x="631" y="157"/>
                  </a:lnTo>
                  <a:lnTo>
                    <a:pt x="630" y="157"/>
                  </a:lnTo>
                  <a:lnTo>
                    <a:pt x="630" y="157"/>
                  </a:lnTo>
                  <a:lnTo>
                    <a:pt x="631" y="157"/>
                  </a:lnTo>
                  <a:lnTo>
                    <a:pt x="631" y="157"/>
                  </a:lnTo>
                  <a:lnTo>
                    <a:pt x="631" y="157"/>
                  </a:lnTo>
                  <a:lnTo>
                    <a:pt x="631" y="157"/>
                  </a:lnTo>
                  <a:lnTo>
                    <a:pt x="632" y="157"/>
                  </a:lnTo>
                  <a:lnTo>
                    <a:pt x="632" y="157"/>
                  </a:lnTo>
                  <a:lnTo>
                    <a:pt x="632" y="158"/>
                  </a:lnTo>
                  <a:lnTo>
                    <a:pt x="632" y="158"/>
                  </a:lnTo>
                  <a:lnTo>
                    <a:pt x="632" y="159"/>
                  </a:lnTo>
                  <a:lnTo>
                    <a:pt x="632" y="159"/>
                  </a:lnTo>
                  <a:lnTo>
                    <a:pt x="632" y="159"/>
                  </a:lnTo>
                  <a:lnTo>
                    <a:pt x="633" y="159"/>
                  </a:lnTo>
                  <a:lnTo>
                    <a:pt x="633" y="159"/>
                  </a:lnTo>
                  <a:lnTo>
                    <a:pt x="632" y="159"/>
                  </a:lnTo>
                  <a:lnTo>
                    <a:pt x="633" y="159"/>
                  </a:lnTo>
                  <a:lnTo>
                    <a:pt x="632" y="159"/>
                  </a:lnTo>
                  <a:lnTo>
                    <a:pt x="632" y="160"/>
                  </a:lnTo>
                  <a:lnTo>
                    <a:pt x="632" y="160"/>
                  </a:lnTo>
                  <a:lnTo>
                    <a:pt x="632" y="160"/>
                  </a:lnTo>
                  <a:lnTo>
                    <a:pt x="633" y="160"/>
                  </a:lnTo>
                  <a:lnTo>
                    <a:pt x="633" y="160"/>
                  </a:lnTo>
                  <a:lnTo>
                    <a:pt x="634" y="160"/>
                  </a:lnTo>
                  <a:lnTo>
                    <a:pt x="635" y="160"/>
                  </a:lnTo>
                  <a:lnTo>
                    <a:pt x="635" y="161"/>
                  </a:lnTo>
                  <a:lnTo>
                    <a:pt x="635" y="162"/>
                  </a:lnTo>
                  <a:lnTo>
                    <a:pt x="635" y="162"/>
                  </a:lnTo>
                  <a:lnTo>
                    <a:pt x="635" y="162"/>
                  </a:lnTo>
                  <a:lnTo>
                    <a:pt x="635" y="162"/>
                  </a:lnTo>
                  <a:lnTo>
                    <a:pt x="636" y="162"/>
                  </a:lnTo>
                  <a:lnTo>
                    <a:pt x="636" y="162"/>
                  </a:lnTo>
                  <a:lnTo>
                    <a:pt x="636" y="163"/>
                  </a:lnTo>
                  <a:lnTo>
                    <a:pt x="636" y="163"/>
                  </a:lnTo>
                  <a:lnTo>
                    <a:pt x="635" y="163"/>
                  </a:lnTo>
                  <a:lnTo>
                    <a:pt x="635" y="163"/>
                  </a:lnTo>
                  <a:lnTo>
                    <a:pt x="635" y="163"/>
                  </a:lnTo>
                  <a:lnTo>
                    <a:pt x="635" y="164"/>
                  </a:lnTo>
                  <a:lnTo>
                    <a:pt x="635" y="164"/>
                  </a:lnTo>
                  <a:lnTo>
                    <a:pt x="635" y="165"/>
                  </a:lnTo>
                  <a:lnTo>
                    <a:pt x="634" y="165"/>
                  </a:lnTo>
                  <a:lnTo>
                    <a:pt x="634" y="164"/>
                  </a:lnTo>
                  <a:lnTo>
                    <a:pt x="634" y="164"/>
                  </a:lnTo>
                  <a:lnTo>
                    <a:pt x="634" y="165"/>
                  </a:lnTo>
                  <a:lnTo>
                    <a:pt x="634" y="166"/>
                  </a:lnTo>
                  <a:lnTo>
                    <a:pt x="633" y="166"/>
                  </a:lnTo>
                  <a:lnTo>
                    <a:pt x="632" y="166"/>
                  </a:lnTo>
                  <a:lnTo>
                    <a:pt x="632" y="166"/>
                  </a:lnTo>
                  <a:lnTo>
                    <a:pt x="632" y="166"/>
                  </a:lnTo>
                  <a:lnTo>
                    <a:pt x="633" y="166"/>
                  </a:lnTo>
                  <a:lnTo>
                    <a:pt x="634" y="166"/>
                  </a:lnTo>
                  <a:lnTo>
                    <a:pt x="633" y="166"/>
                  </a:lnTo>
                  <a:lnTo>
                    <a:pt x="632" y="166"/>
                  </a:lnTo>
                  <a:lnTo>
                    <a:pt x="632" y="166"/>
                  </a:lnTo>
                  <a:lnTo>
                    <a:pt x="631" y="166"/>
                  </a:lnTo>
                  <a:lnTo>
                    <a:pt x="632" y="166"/>
                  </a:lnTo>
                  <a:lnTo>
                    <a:pt x="632" y="166"/>
                  </a:lnTo>
                  <a:lnTo>
                    <a:pt x="631" y="166"/>
                  </a:lnTo>
                  <a:lnTo>
                    <a:pt x="631" y="166"/>
                  </a:lnTo>
                  <a:lnTo>
                    <a:pt x="631" y="166"/>
                  </a:lnTo>
                  <a:lnTo>
                    <a:pt x="630" y="166"/>
                  </a:lnTo>
                  <a:lnTo>
                    <a:pt x="630" y="166"/>
                  </a:lnTo>
                  <a:lnTo>
                    <a:pt x="629" y="166"/>
                  </a:lnTo>
                  <a:lnTo>
                    <a:pt x="628" y="166"/>
                  </a:lnTo>
                  <a:lnTo>
                    <a:pt x="628" y="166"/>
                  </a:lnTo>
                  <a:lnTo>
                    <a:pt x="628" y="166"/>
                  </a:lnTo>
                  <a:lnTo>
                    <a:pt x="627" y="166"/>
                  </a:lnTo>
                  <a:lnTo>
                    <a:pt x="627" y="167"/>
                  </a:lnTo>
                  <a:lnTo>
                    <a:pt x="626" y="167"/>
                  </a:lnTo>
                  <a:lnTo>
                    <a:pt x="626" y="167"/>
                  </a:lnTo>
                  <a:lnTo>
                    <a:pt x="626" y="167"/>
                  </a:lnTo>
                  <a:lnTo>
                    <a:pt x="626" y="167"/>
                  </a:lnTo>
                  <a:lnTo>
                    <a:pt x="625" y="167"/>
                  </a:lnTo>
                  <a:lnTo>
                    <a:pt x="625" y="168"/>
                  </a:lnTo>
                  <a:lnTo>
                    <a:pt x="625" y="168"/>
                  </a:lnTo>
                  <a:lnTo>
                    <a:pt x="624" y="168"/>
                  </a:lnTo>
                  <a:lnTo>
                    <a:pt x="624" y="168"/>
                  </a:lnTo>
                  <a:lnTo>
                    <a:pt x="623" y="168"/>
                  </a:lnTo>
                  <a:lnTo>
                    <a:pt x="623" y="168"/>
                  </a:lnTo>
                  <a:lnTo>
                    <a:pt x="624" y="168"/>
                  </a:lnTo>
                  <a:lnTo>
                    <a:pt x="624" y="168"/>
                  </a:lnTo>
                  <a:lnTo>
                    <a:pt x="624" y="169"/>
                  </a:lnTo>
                  <a:lnTo>
                    <a:pt x="624" y="169"/>
                  </a:lnTo>
                  <a:lnTo>
                    <a:pt x="624" y="170"/>
                  </a:lnTo>
                  <a:lnTo>
                    <a:pt x="623" y="170"/>
                  </a:lnTo>
                  <a:lnTo>
                    <a:pt x="624" y="170"/>
                  </a:lnTo>
                  <a:lnTo>
                    <a:pt x="624" y="170"/>
                  </a:lnTo>
                  <a:lnTo>
                    <a:pt x="624" y="171"/>
                  </a:lnTo>
                  <a:lnTo>
                    <a:pt x="624" y="171"/>
                  </a:lnTo>
                  <a:lnTo>
                    <a:pt x="625" y="171"/>
                  </a:lnTo>
                  <a:lnTo>
                    <a:pt x="625" y="171"/>
                  </a:lnTo>
                  <a:lnTo>
                    <a:pt x="626" y="171"/>
                  </a:lnTo>
                  <a:lnTo>
                    <a:pt x="627" y="171"/>
                  </a:lnTo>
                  <a:lnTo>
                    <a:pt x="627" y="171"/>
                  </a:lnTo>
                  <a:lnTo>
                    <a:pt x="627" y="172"/>
                  </a:lnTo>
                  <a:lnTo>
                    <a:pt x="627" y="171"/>
                  </a:lnTo>
                  <a:lnTo>
                    <a:pt x="627" y="172"/>
                  </a:lnTo>
                  <a:lnTo>
                    <a:pt x="626" y="172"/>
                  </a:lnTo>
                  <a:lnTo>
                    <a:pt x="626" y="173"/>
                  </a:lnTo>
                  <a:lnTo>
                    <a:pt x="625" y="173"/>
                  </a:lnTo>
                  <a:lnTo>
                    <a:pt x="626" y="173"/>
                  </a:lnTo>
                  <a:lnTo>
                    <a:pt x="625" y="173"/>
                  </a:lnTo>
                  <a:lnTo>
                    <a:pt x="625" y="173"/>
                  </a:lnTo>
                  <a:lnTo>
                    <a:pt x="625" y="174"/>
                  </a:lnTo>
                  <a:lnTo>
                    <a:pt x="625" y="174"/>
                  </a:lnTo>
                  <a:lnTo>
                    <a:pt x="625" y="174"/>
                  </a:lnTo>
                  <a:lnTo>
                    <a:pt x="625" y="173"/>
                  </a:lnTo>
                  <a:lnTo>
                    <a:pt x="625" y="173"/>
                  </a:lnTo>
                  <a:lnTo>
                    <a:pt x="625" y="174"/>
                  </a:lnTo>
                  <a:lnTo>
                    <a:pt x="626" y="174"/>
                  </a:lnTo>
                  <a:lnTo>
                    <a:pt x="627" y="174"/>
                  </a:lnTo>
                  <a:lnTo>
                    <a:pt x="627" y="174"/>
                  </a:lnTo>
                  <a:lnTo>
                    <a:pt x="628" y="174"/>
                  </a:lnTo>
                  <a:lnTo>
                    <a:pt x="628" y="175"/>
                  </a:lnTo>
                  <a:lnTo>
                    <a:pt x="628" y="175"/>
                  </a:lnTo>
                  <a:lnTo>
                    <a:pt x="627" y="175"/>
                  </a:lnTo>
                  <a:lnTo>
                    <a:pt x="627" y="176"/>
                  </a:lnTo>
                  <a:lnTo>
                    <a:pt x="628" y="176"/>
                  </a:lnTo>
                  <a:lnTo>
                    <a:pt x="628" y="176"/>
                  </a:lnTo>
                  <a:lnTo>
                    <a:pt x="629" y="176"/>
                  </a:lnTo>
                  <a:lnTo>
                    <a:pt x="630" y="176"/>
                  </a:lnTo>
                  <a:lnTo>
                    <a:pt x="630" y="177"/>
                  </a:lnTo>
                  <a:lnTo>
                    <a:pt x="629" y="177"/>
                  </a:lnTo>
                  <a:lnTo>
                    <a:pt x="629" y="177"/>
                  </a:lnTo>
                  <a:lnTo>
                    <a:pt x="629" y="177"/>
                  </a:lnTo>
                  <a:lnTo>
                    <a:pt x="629" y="177"/>
                  </a:lnTo>
                  <a:lnTo>
                    <a:pt x="629" y="178"/>
                  </a:lnTo>
                  <a:lnTo>
                    <a:pt x="628" y="178"/>
                  </a:lnTo>
                  <a:lnTo>
                    <a:pt x="628" y="178"/>
                  </a:lnTo>
                  <a:lnTo>
                    <a:pt x="628" y="177"/>
                  </a:lnTo>
                  <a:lnTo>
                    <a:pt x="627" y="177"/>
                  </a:lnTo>
                  <a:lnTo>
                    <a:pt x="627" y="177"/>
                  </a:lnTo>
                  <a:lnTo>
                    <a:pt x="627" y="178"/>
                  </a:lnTo>
                  <a:lnTo>
                    <a:pt x="627" y="178"/>
                  </a:lnTo>
                  <a:lnTo>
                    <a:pt x="626" y="178"/>
                  </a:lnTo>
                  <a:lnTo>
                    <a:pt x="626" y="179"/>
                  </a:lnTo>
                  <a:lnTo>
                    <a:pt x="626" y="179"/>
                  </a:lnTo>
                  <a:lnTo>
                    <a:pt x="626" y="179"/>
                  </a:lnTo>
                  <a:lnTo>
                    <a:pt x="627" y="179"/>
                  </a:lnTo>
                  <a:lnTo>
                    <a:pt x="626" y="179"/>
                  </a:lnTo>
                  <a:lnTo>
                    <a:pt x="625" y="180"/>
                  </a:lnTo>
                  <a:lnTo>
                    <a:pt x="625" y="180"/>
                  </a:lnTo>
                  <a:lnTo>
                    <a:pt x="624" y="180"/>
                  </a:lnTo>
                  <a:lnTo>
                    <a:pt x="624" y="181"/>
                  </a:lnTo>
                  <a:lnTo>
                    <a:pt x="625" y="181"/>
                  </a:lnTo>
                  <a:lnTo>
                    <a:pt x="624" y="181"/>
                  </a:lnTo>
                  <a:lnTo>
                    <a:pt x="624" y="181"/>
                  </a:lnTo>
                  <a:lnTo>
                    <a:pt x="624" y="181"/>
                  </a:lnTo>
                  <a:lnTo>
                    <a:pt x="624" y="182"/>
                  </a:lnTo>
                  <a:lnTo>
                    <a:pt x="624" y="182"/>
                  </a:lnTo>
                  <a:lnTo>
                    <a:pt x="624" y="182"/>
                  </a:lnTo>
                  <a:lnTo>
                    <a:pt x="624" y="182"/>
                  </a:lnTo>
                  <a:lnTo>
                    <a:pt x="624" y="182"/>
                  </a:lnTo>
                  <a:lnTo>
                    <a:pt x="624" y="182"/>
                  </a:lnTo>
                  <a:lnTo>
                    <a:pt x="624" y="183"/>
                  </a:lnTo>
                  <a:lnTo>
                    <a:pt x="623" y="183"/>
                  </a:lnTo>
                  <a:lnTo>
                    <a:pt x="623" y="184"/>
                  </a:lnTo>
                  <a:lnTo>
                    <a:pt x="623" y="183"/>
                  </a:lnTo>
                  <a:lnTo>
                    <a:pt x="623" y="184"/>
                  </a:lnTo>
                  <a:lnTo>
                    <a:pt x="623" y="184"/>
                  </a:lnTo>
                  <a:lnTo>
                    <a:pt x="622" y="184"/>
                  </a:lnTo>
                  <a:lnTo>
                    <a:pt x="623" y="184"/>
                  </a:lnTo>
                  <a:lnTo>
                    <a:pt x="622" y="184"/>
                  </a:lnTo>
                  <a:lnTo>
                    <a:pt x="622" y="185"/>
                  </a:lnTo>
                  <a:lnTo>
                    <a:pt x="622" y="185"/>
                  </a:lnTo>
                  <a:lnTo>
                    <a:pt x="621" y="185"/>
                  </a:lnTo>
                  <a:lnTo>
                    <a:pt x="621" y="186"/>
                  </a:lnTo>
                  <a:lnTo>
                    <a:pt x="621" y="186"/>
                  </a:lnTo>
                  <a:lnTo>
                    <a:pt x="621" y="185"/>
                  </a:lnTo>
                  <a:lnTo>
                    <a:pt x="621" y="185"/>
                  </a:lnTo>
                  <a:lnTo>
                    <a:pt x="621" y="186"/>
                  </a:lnTo>
                  <a:lnTo>
                    <a:pt x="621" y="186"/>
                  </a:lnTo>
                  <a:lnTo>
                    <a:pt x="620" y="186"/>
                  </a:lnTo>
                  <a:lnTo>
                    <a:pt x="620" y="187"/>
                  </a:lnTo>
                  <a:lnTo>
                    <a:pt x="621" y="187"/>
                  </a:lnTo>
                  <a:lnTo>
                    <a:pt x="621" y="188"/>
                  </a:lnTo>
                  <a:lnTo>
                    <a:pt x="620" y="188"/>
                  </a:lnTo>
                  <a:lnTo>
                    <a:pt x="620" y="188"/>
                  </a:lnTo>
                  <a:lnTo>
                    <a:pt x="620" y="189"/>
                  </a:lnTo>
                  <a:lnTo>
                    <a:pt x="620" y="188"/>
                  </a:lnTo>
                  <a:lnTo>
                    <a:pt x="621" y="189"/>
                  </a:lnTo>
                  <a:lnTo>
                    <a:pt x="620" y="189"/>
                  </a:lnTo>
                  <a:lnTo>
                    <a:pt x="620" y="189"/>
                  </a:lnTo>
                  <a:lnTo>
                    <a:pt x="620" y="189"/>
                  </a:lnTo>
                  <a:lnTo>
                    <a:pt x="620" y="189"/>
                  </a:lnTo>
                  <a:lnTo>
                    <a:pt x="620" y="190"/>
                  </a:lnTo>
                  <a:lnTo>
                    <a:pt x="621" y="190"/>
                  </a:lnTo>
                  <a:lnTo>
                    <a:pt x="621" y="190"/>
                  </a:lnTo>
                  <a:lnTo>
                    <a:pt x="621" y="191"/>
                  </a:lnTo>
                  <a:lnTo>
                    <a:pt x="620" y="191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0" y="193"/>
                  </a:lnTo>
                  <a:lnTo>
                    <a:pt x="620" y="193"/>
                  </a:lnTo>
                  <a:lnTo>
                    <a:pt x="620" y="193"/>
                  </a:lnTo>
                  <a:lnTo>
                    <a:pt x="620" y="193"/>
                  </a:lnTo>
                  <a:lnTo>
                    <a:pt x="620" y="194"/>
                  </a:lnTo>
                  <a:lnTo>
                    <a:pt x="620" y="193"/>
                  </a:lnTo>
                  <a:lnTo>
                    <a:pt x="620" y="194"/>
                  </a:lnTo>
                  <a:lnTo>
                    <a:pt x="620" y="194"/>
                  </a:lnTo>
                  <a:lnTo>
                    <a:pt x="620" y="194"/>
                  </a:lnTo>
                  <a:lnTo>
                    <a:pt x="619" y="194"/>
                  </a:lnTo>
                  <a:lnTo>
                    <a:pt x="620" y="194"/>
                  </a:lnTo>
                  <a:lnTo>
                    <a:pt x="620" y="195"/>
                  </a:lnTo>
                  <a:lnTo>
                    <a:pt x="619" y="195"/>
                  </a:lnTo>
                  <a:lnTo>
                    <a:pt x="619" y="195"/>
                  </a:lnTo>
                  <a:lnTo>
                    <a:pt x="619" y="196"/>
                  </a:lnTo>
                  <a:lnTo>
                    <a:pt x="619" y="195"/>
                  </a:lnTo>
                  <a:lnTo>
                    <a:pt x="618" y="195"/>
                  </a:lnTo>
                  <a:lnTo>
                    <a:pt x="618" y="196"/>
                  </a:lnTo>
                  <a:lnTo>
                    <a:pt x="617" y="196"/>
                  </a:lnTo>
                  <a:lnTo>
                    <a:pt x="617" y="196"/>
                  </a:lnTo>
                  <a:lnTo>
                    <a:pt x="616" y="196"/>
                  </a:lnTo>
                  <a:lnTo>
                    <a:pt x="616" y="196"/>
                  </a:lnTo>
                  <a:lnTo>
                    <a:pt x="616" y="197"/>
                  </a:lnTo>
                  <a:lnTo>
                    <a:pt x="616" y="196"/>
                  </a:lnTo>
                  <a:lnTo>
                    <a:pt x="615" y="196"/>
                  </a:lnTo>
                  <a:lnTo>
                    <a:pt x="615" y="196"/>
                  </a:lnTo>
                  <a:lnTo>
                    <a:pt x="615" y="196"/>
                  </a:lnTo>
                  <a:lnTo>
                    <a:pt x="615" y="196"/>
                  </a:lnTo>
                  <a:lnTo>
                    <a:pt x="615" y="196"/>
                  </a:lnTo>
                  <a:lnTo>
                    <a:pt x="615" y="196"/>
                  </a:lnTo>
                  <a:lnTo>
                    <a:pt x="615" y="196"/>
                  </a:lnTo>
                  <a:lnTo>
                    <a:pt x="615" y="196"/>
                  </a:lnTo>
                  <a:lnTo>
                    <a:pt x="614" y="196"/>
                  </a:lnTo>
                  <a:lnTo>
                    <a:pt x="614" y="196"/>
                  </a:lnTo>
                  <a:lnTo>
                    <a:pt x="614" y="196"/>
                  </a:lnTo>
                  <a:lnTo>
                    <a:pt x="614" y="196"/>
                  </a:lnTo>
                  <a:lnTo>
                    <a:pt x="613" y="196"/>
                  </a:lnTo>
                  <a:lnTo>
                    <a:pt x="613" y="195"/>
                  </a:lnTo>
                  <a:lnTo>
                    <a:pt x="613" y="195"/>
                  </a:lnTo>
                  <a:lnTo>
                    <a:pt x="613" y="195"/>
                  </a:lnTo>
                  <a:lnTo>
                    <a:pt x="613" y="194"/>
                  </a:lnTo>
                  <a:lnTo>
                    <a:pt x="613" y="194"/>
                  </a:lnTo>
                  <a:lnTo>
                    <a:pt x="612" y="194"/>
                  </a:lnTo>
                  <a:lnTo>
                    <a:pt x="612" y="194"/>
                  </a:lnTo>
                  <a:lnTo>
                    <a:pt x="612" y="194"/>
                  </a:lnTo>
                  <a:lnTo>
                    <a:pt x="612" y="194"/>
                  </a:lnTo>
                  <a:lnTo>
                    <a:pt x="612" y="195"/>
                  </a:lnTo>
                  <a:lnTo>
                    <a:pt x="612" y="194"/>
                  </a:lnTo>
                  <a:lnTo>
                    <a:pt x="612" y="195"/>
                  </a:lnTo>
                  <a:lnTo>
                    <a:pt x="611" y="195"/>
                  </a:lnTo>
                  <a:lnTo>
                    <a:pt x="610" y="195"/>
                  </a:lnTo>
                  <a:lnTo>
                    <a:pt x="610" y="195"/>
                  </a:lnTo>
                  <a:lnTo>
                    <a:pt x="609" y="195"/>
                  </a:lnTo>
                  <a:lnTo>
                    <a:pt x="609" y="195"/>
                  </a:lnTo>
                  <a:lnTo>
                    <a:pt x="609" y="196"/>
                  </a:lnTo>
                  <a:lnTo>
                    <a:pt x="609" y="195"/>
                  </a:lnTo>
                  <a:lnTo>
                    <a:pt x="609" y="196"/>
                  </a:lnTo>
                  <a:lnTo>
                    <a:pt x="609" y="195"/>
                  </a:lnTo>
                  <a:lnTo>
                    <a:pt x="609" y="196"/>
                  </a:lnTo>
                  <a:lnTo>
                    <a:pt x="608" y="195"/>
                  </a:lnTo>
                  <a:lnTo>
                    <a:pt x="609" y="196"/>
                  </a:lnTo>
                  <a:lnTo>
                    <a:pt x="608" y="196"/>
                  </a:lnTo>
                  <a:lnTo>
                    <a:pt x="608" y="195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7" y="196"/>
                  </a:lnTo>
                  <a:lnTo>
                    <a:pt x="607" y="197"/>
                  </a:lnTo>
                  <a:lnTo>
                    <a:pt x="607" y="196"/>
                  </a:lnTo>
                  <a:lnTo>
                    <a:pt x="608" y="196"/>
                  </a:lnTo>
                  <a:lnTo>
                    <a:pt x="608" y="197"/>
                  </a:lnTo>
                  <a:lnTo>
                    <a:pt x="608" y="196"/>
                  </a:lnTo>
                  <a:lnTo>
                    <a:pt x="608" y="197"/>
                  </a:lnTo>
                  <a:lnTo>
                    <a:pt x="607" y="197"/>
                  </a:lnTo>
                  <a:lnTo>
                    <a:pt x="606" y="197"/>
                  </a:lnTo>
                  <a:lnTo>
                    <a:pt x="606" y="197"/>
                  </a:lnTo>
                  <a:lnTo>
                    <a:pt x="606" y="197"/>
                  </a:lnTo>
                  <a:lnTo>
                    <a:pt x="606" y="198"/>
                  </a:lnTo>
                  <a:lnTo>
                    <a:pt x="606" y="197"/>
                  </a:lnTo>
                  <a:lnTo>
                    <a:pt x="606" y="197"/>
                  </a:lnTo>
                  <a:lnTo>
                    <a:pt x="606" y="197"/>
                  </a:lnTo>
                  <a:lnTo>
                    <a:pt x="607" y="197"/>
                  </a:lnTo>
                  <a:lnTo>
                    <a:pt x="606" y="197"/>
                  </a:lnTo>
                  <a:lnTo>
                    <a:pt x="607" y="197"/>
                  </a:lnTo>
                  <a:lnTo>
                    <a:pt x="606" y="197"/>
                  </a:lnTo>
                  <a:lnTo>
                    <a:pt x="607" y="197"/>
                  </a:lnTo>
                  <a:lnTo>
                    <a:pt x="608" y="197"/>
                  </a:lnTo>
                  <a:lnTo>
                    <a:pt x="607" y="197"/>
                  </a:lnTo>
                  <a:lnTo>
                    <a:pt x="608" y="197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9" y="196"/>
                  </a:lnTo>
                  <a:lnTo>
                    <a:pt x="608" y="196"/>
                  </a:lnTo>
                  <a:lnTo>
                    <a:pt x="609" y="196"/>
                  </a:lnTo>
                  <a:lnTo>
                    <a:pt x="609" y="195"/>
                  </a:lnTo>
                  <a:lnTo>
                    <a:pt x="609" y="196"/>
                  </a:lnTo>
                  <a:lnTo>
                    <a:pt x="609" y="195"/>
                  </a:lnTo>
                  <a:lnTo>
                    <a:pt x="609" y="195"/>
                  </a:lnTo>
                  <a:lnTo>
                    <a:pt x="609" y="195"/>
                  </a:lnTo>
                  <a:lnTo>
                    <a:pt x="609" y="195"/>
                  </a:lnTo>
                  <a:lnTo>
                    <a:pt x="609" y="196"/>
                  </a:lnTo>
                  <a:lnTo>
                    <a:pt x="609" y="195"/>
                  </a:lnTo>
                  <a:lnTo>
                    <a:pt x="610" y="195"/>
                  </a:lnTo>
                  <a:lnTo>
                    <a:pt x="610" y="195"/>
                  </a:lnTo>
                  <a:lnTo>
                    <a:pt x="611" y="195"/>
                  </a:lnTo>
                  <a:lnTo>
                    <a:pt x="612" y="195"/>
                  </a:lnTo>
                  <a:lnTo>
                    <a:pt x="611" y="195"/>
                  </a:lnTo>
                  <a:lnTo>
                    <a:pt x="612" y="195"/>
                  </a:lnTo>
                  <a:lnTo>
                    <a:pt x="612" y="194"/>
                  </a:lnTo>
                  <a:lnTo>
                    <a:pt x="612" y="195"/>
                  </a:lnTo>
                  <a:lnTo>
                    <a:pt x="612" y="194"/>
                  </a:lnTo>
                  <a:lnTo>
                    <a:pt x="613" y="194"/>
                  </a:lnTo>
                  <a:lnTo>
                    <a:pt x="613" y="194"/>
                  </a:lnTo>
                  <a:lnTo>
                    <a:pt x="613" y="195"/>
                  </a:lnTo>
                  <a:lnTo>
                    <a:pt x="613" y="195"/>
                  </a:lnTo>
                  <a:lnTo>
                    <a:pt x="613" y="195"/>
                  </a:lnTo>
                  <a:lnTo>
                    <a:pt x="613" y="196"/>
                  </a:lnTo>
                  <a:lnTo>
                    <a:pt x="614" y="196"/>
                  </a:lnTo>
                  <a:lnTo>
                    <a:pt x="614" y="196"/>
                  </a:lnTo>
                  <a:lnTo>
                    <a:pt x="615" y="196"/>
                  </a:lnTo>
                  <a:lnTo>
                    <a:pt x="615" y="197"/>
                  </a:lnTo>
                  <a:lnTo>
                    <a:pt x="615" y="196"/>
                  </a:lnTo>
                  <a:lnTo>
                    <a:pt x="615" y="196"/>
                  </a:lnTo>
                  <a:lnTo>
                    <a:pt x="616" y="196"/>
                  </a:lnTo>
                  <a:lnTo>
                    <a:pt x="616" y="197"/>
                  </a:lnTo>
                  <a:lnTo>
                    <a:pt x="616" y="196"/>
                  </a:lnTo>
                  <a:lnTo>
                    <a:pt x="616" y="196"/>
                  </a:lnTo>
                  <a:lnTo>
                    <a:pt x="617" y="196"/>
                  </a:lnTo>
                  <a:lnTo>
                    <a:pt x="616" y="196"/>
                  </a:lnTo>
                  <a:lnTo>
                    <a:pt x="617" y="196"/>
                  </a:lnTo>
                  <a:lnTo>
                    <a:pt x="617" y="196"/>
                  </a:lnTo>
                  <a:lnTo>
                    <a:pt x="617" y="196"/>
                  </a:lnTo>
                  <a:lnTo>
                    <a:pt x="617" y="196"/>
                  </a:lnTo>
                  <a:lnTo>
                    <a:pt x="617" y="196"/>
                  </a:lnTo>
                  <a:lnTo>
                    <a:pt x="618" y="196"/>
                  </a:lnTo>
                  <a:lnTo>
                    <a:pt x="618" y="195"/>
                  </a:lnTo>
                  <a:lnTo>
                    <a:pt x="619" y="195"/>
                  </a:lnTo>
                  <a:lnTo>
                    <a:pt x="619" y="196"/>
                  </a:lnTo>
                  <a:lnTo>
                    <a:pt x="619" y="195"/>
                  </a:lnTo>
                  <a:lnTo>
                    <a:pt x="619" y="195"/>
                  </a:lnTo>
                  <a:lnTo>
                    <a:pt x="620" y="195"/>
                  </a:lnTo>
                  <a:lnTo>
                    <a:pt x="620" y="194"/>
                  </a:lnTo>
                  <a:lnTo>
                    <a:pt x="619" y="194"/>
                  </a:lnTo>
                  <a:lnTo>
                    <a:pt x="620" y="194"/>
                  </a:lnTo>
                  <a:lnTo>
                    <a:pt x="620" y="194"/>
                  </a:lnTo>
                  <a:lnTo>
                    <a:pt x="620" y="194"/>
                  </a:lnTo>
                  <a:lnTo>
                    <a:pt x="620" y="194"/>
                  </a:lnTo>
                  <a:lnTo>
                    <a:pt x="620" y="194"/>
                  </a:lnTo>
                  <a:lnTo>
                    <a:pt x="621" y="194"/>
                  </a:lnTo>
                  <a:lnTo>
                    <a:pt x="621" y="194"/>
                  </a:lnTo>
                  <a:lnTo>
                    <a:pt x="621" y="194"/>
                  </a:lnTo>
                  <a:lnTo>
                    <a:pt x="621" y="194"/>
                  </a:lnTo>
                  <a:lnTo>
                    <a:pt x="621" y="195"/>
                  </a:lnTo>
                  <a:lnTo>
                    <a:pt x="621" y="195"/>
                  </a:lnTo>
                  <a:lnTo>
                    <a:pt x="621" y="195"/>
                  </a:lnTo>
                  <a:lnTo>
                    <a:pt x="621" y="194"/>
                  </a:lnTo>
                  <a:lnTo>
                    <a:pt x="621" y="194"/>
                  </a:lnTo>
                  <a:lnTo>
                    <a:pt x="621" y="195"/>
                  </a:lnTo>
                  <a:lnTo>
                    <a:pt x="622" y="195"/>
                  </a:lnTo>
                  <a:lnTo>
                    <a:pt x="621" y="195"/>
                  </a:lnTo>
                  <a:lnTo>
                    <a:pt x="622" y="195"/>
                  </a:lnTo>
                  <a:lnTo>
                    <a:pt x="621" y="195"/>
                  </a:lnTo>
                  <a:lnTo>
                    <a:pt x="621" y="196"/>
                  </a:lnTo>
                  <a:lnTo>
                    <a:pt x="622" y="196"/>
                  </a:lnTo>
                  <a:lnTo>
                    <a:pt x="622" y="196"/>
                  </a:lnTo>
                  <a:lnTo>
                    <a:pt x="622" y="197"/>
                  </a:lnTo>
                  <a:lnTo>
                    <a:pt x="623" y="197"/>
                  </a:lnTo>
                  <a:lnTo>
                    <a:pt x="622" y="197"/>
                  </a:lnTo>
                  <a:lnTo>
                    <a:pt x="623" y="197"/>
                  </a:lnTo>
                  <a:lnTo>
                    <a:pt x="622" y="197"/>
                  </a:lnTo>
                  <a:lnTo>
                    <a:pt x="623" y="197"/>
                  </a:lnTo>
                  <a:lnTo>
                    <a:pt x="622" y="197"/>
                  </a:lnTo>
                  <a:lnTo>
                    <a:pt x="623" y="197"/>
                  </a:lnTo>
                  <a:lnTo>
                    <a:pt x="623" y="197"/>
                  </a:lnTo>
                  <a:lnTo>
                    <a:pt x="622" y="197"/>
                  </a:lnTo>
                  <a:lnTo>
                    <a:pt x="623" y="197"/>
                  </a:lnTo>
                  <a:lnTo>
                    <a:pt x="622" y="197"/>
                  </a:lnTo>
                  <a:lnTo>
                    <a:pt x="622" y="198"/>
                  </a:lnTo>
                  <a:lnTo>
                    <a:pt x="622" y="197"/>
                  </a:lnTo>
                  <a:lnTo>
                    <a:pt x="622" y="198"/>
                  </a:lnTo>
                  <a:lnTo>
                    <a:pt x="623" y="198"/>
                  </a:lnTo>
                  <a:lnTo>
                    <a:pt x="623" y="199"/>
                  </a:lnTo>
                  <a:lnTo>
                    <a:pt x="623" y="198"/>
                  </a:lnTo>
                  <a:lnTo>
                    <a:pt x="623" y="199"/>
                  </a:lnTo>
                  <a:lnTo>
                    <a:pt x="624" y="199"/>
                  </a:lnTo>
                  <a:lnTo>
                    <a:pt x="623" y="199"/>
                  </a:lnTo>
                  <a:lnTo>
                    <a:pt x="624" y="199"/>
                  </a:lnTo>
                  <a:lnTo>
                    <a:pt x="623" y="199"/>
                  </a:lnTo>
                  <a:lnTo>
                    <a:pt x="624" y="199"/>
                  </a:lnTo>
                  <a:lnTo>
                    <a:pt x="624" y="199"/>
                  </a:lnTo>
                  <a:lnTo>
                    <a:pt x="624" y="199"/>
                  </a:lnTo>
                  <a:lnTo>
                    <a:pt x="624" y="199"/>
                  </a:lnTo>
                  <a:lnTo>
                    <a:pt x="624" y="199"/>
                  </a:lnTo>
                  <a:lnTo>
                    <a:pt x="624" y="199"/>
                  </a:lnTo>
                  <a:lnTo>
                    <a:pt x="624" y="200"/>
                  </a:lnTo>
                  <a:lnTo>
                    <a:pt x="624" y="199"/>
                  </a:lnTo>
                  <a:lnTo>
                    <a:pt x="623" y="199"/>
                  </a:lnTo>
                  <a:lnTo>
                    <a:pt x="624" y="199"/>
                  </a:lnTo>
                  <a:lnTo>
                    <a:pt x="623" y="199"/>
                  </a:lnTo>
                  <a:lnTo>
                    <a:pt x="624" y="199"/>
                  </a:lnTo>
                  <a:lnTo>
                    <a:pt x="624" y="200"/>
                  </a:lnTo>
                  <a:lnTo>
                    <a:pt x="623" y="200"/>
                  </a:lnTo>
                  <a:lnTo>
                    <a:pt x="623" y="200"/>
                  </a:lnTo>
                  <a:lnTo>
                    <a:pt x="623" y="201"/>
                  </a:lnTo>
                  <a:lnTo>
                    <a:pt x="624" y="201"/>
                  </a:lnTo>
                  <a:lnTo>
                    <a:pt x="623" y="201"/>
                  </a:lnTo>
                  <a:lnTo>
                    <a:pt x="623" y="201"/>
                  </a:lnTo>
                  <a:lnTo>
                    <a:pt x="623" y="201"/>
                  </a:lnTo>
                  <a:lnTo>
                    <a:pt x="623" y="202"/>
                  </a:lnTo>
                  <a:lnTo>
                    <a:pt x="623" y="203"/>
                  </a:lnTo>
                  <a:lnTo>
                    <a:pt x="622" y="203"/>
                  </a:lnTo>
                  <a:lnTo>
                    <a:pt x="623" y="203"/>
                  </a:lnTo>
                  <a:lnTo>
                    <a:pt x="622" y="203"/>
                  </a:lnTo>
                  <a:lnTo>
                    <a:pt x="623" y="203"/>
                  </a:lnTo>
                  <a:lnTo>
                    <a:pt x="622" y="203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4"/>
                  </a:lnTo>
                  <a:lnTo>
                    <a:pt x="622" y="204"/>
                  </a:lnTo>
                  <a:lnTo>
                    <a:pt x="622" y="205"/>
                  </a:lnTo>
                  <a:lnTo>
                    <a:pt x="623" y="205"/>
                  </a:lnTo>
                  <a:lnTo>
                    <a:pt x="623" y="205"/>
                  </a:lnTo>
                  <a:lnTo>
                    <a:pt x="623" y="205"/>
                  </a:lnTo>
                  <a:lnTo>
                    <a:pt x="623" y="206"/>
                  </a:lnTo>
                  <a:lnTo>
                    <a:pt x="623" y="206"/>
                  </a:lnTo>
                  <a:lnTo>
                    <a:pt x="623" y="207"/>
                  </a:lnTo>
                  <a:lnTo>
                    <a:pt x="623" y="207"/>
                  </a:lnTo>
                  <a:lnTo>
                    <a:pt x="622" y="207"/>
                  </a:lnTo>
                  <a:lnTo>
                    <a:pt x="623" y="207"/>
                  </a:lnTo>
                  <a:lnTo>
                    <a:pt x="622" y="207"/>
                  </a:lnTo>
                  <a:lnTo>
                    <a:pt x="623" y="207"/>
                  </a:lnTo>
                  <a:lnTo>
                    <a:pt x="623" y="208"/>
                  </a:lnTo>
                  <a:lnTo>
                    <a:pt x="622" y="208"/>
                  </a:lnTo>
                  <a:lnTo>
                    <a:pt x="622" y="208"/>
                  </a:lnTo>
                  <a:lnTo>
                    <a:pt x="622" y="208"/>
                  </a:lnTo>
                  <a:lnTo>
                    <a:pt x="621" y="208"/>
                  </a:lnTo>
                  <a:lnTo>
                    <a:pt x="622" y="208"/>
                  </a:lnTo>
                  <a:lnTo>
                    <a:pt x="622" y="208"/>
                  </a:lnTo>
                  <a:lnTo>
                    <a:pt x="621" y="208"/>
                  </a:lnTo>
                  <a:lnTo>
                    <a:pt x="622" y="208"/>
                  </a:lnTo>
                  <a:lnTo>
                    <a:pt x="621" y="208"/>
                  </a:lnTo>
                  <a:lnTo>
                    <a:pt x="622" y="208"/>
                  </a:lnTo>
                  <a:lnTo>
                    <a:pt x="622" y="208"/>
                  </a:lnTo>
                  <a:lnTo>
                    <a:pt x="622" y="208"/>
                  </a:lnTo>
                  <a:lnTo>
                    <a:pt x="622" y="208"/>
                  </a:lnTo>
                  <a:lnTo>
                    <a:pt x="623" y="208"/>
                  </a:lnTo>
                  <a:lnTo>
                    <a:pt x="623" y="207"/>
                  </a:lnTo>
                  <a:lnTo>
                    <a:pt x="622" y="207"/>
                  </a:lnTo>
                  <a:lnTo>
                    <a:pt x="623" y="207"/>
                  </a:lnTo>
                  <a:lnTo>
                    <a:pt x="622" y="207"/>
                  </a:lnTo>
                  <a:lnTo>
                    <a:pt x="623" y="207"/>
                  </a:lnTo>
                  <a:lnTo>
                    <a:pt x="623" y="207"/>
                  </a:lnTo>
                  <a:lnTo>
                    <a:pt x="623" y="206"/>
                  </a:lnTo>
                  <a:lnTo>
                    <a:pt x="623" y="206"/>
                  </a:lnTo>
                  <a:lnTo>
                    <a:pt x="623" y="205"/>
                  </a:lnTo>
                  <a:lnTo>
                    <a:pt x="623" y="205"/>
                  </a:lnTo>
                  <a:lnTo>
                    <a:pt x="623" y="205"/>
                  </a:lnTo>
                  <a:lnTo>
                    <a:pt x="622" y="205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4"/>
                  </a:lnTo>
                  <a:lnTo>
                    <a:pt x="622" y="204"/>
                  </a:lnTo>
                  <a:lnTo>
                    <a:pt x="622" y="203"/>
                  </a:lnTo>
                  <a:lnTo>
                    <a:pt x="623" y="203"/>
                  </a:lnTo>
                  <a:lnTo>
                    <a:pt x="622" y="203"/>
                  </a:lnTo>
                  <a:lnTo>
                    <a:pt x="623" y="203"/>
                  </a:lnTo>
                  <a:lnTo>
                    <a:pt x="622" y="203"/>
                  </a:lnTo>
                  <a:lnTo>
                    <a:pt x="623" y="203"/>
                  </a:lnTo>
                  <a:lnTo>
                    <a:pt x="623" y="202"/>
                  </a:lnTo>
                  <a:lnTo>
                    <a:pt x="623" y="201"/>
                  </a:lnTo>
                  <a:lnTo>
                    <a:pt x="623" y="201"/>
                  </a:lnTo>
                  <a:lnTo>
                    <a:pt x="623" y="202"/>
                  </a:lnTo>
                  <a:lnTo>
                    <a:pt x="624" y="202"/>
                  </a:lnTo>
                  <a:lnTo>
                    <a:pt x="623" y="202"/>
                  </a:lnTo>
                  <a:lnTo>
                    <a:pt x="623" y="201"/>
                  </a:lnTo>
                  <a:lnTo>
                    <a:pt x="624" y="201"/>
                  </a:lnTo>
                  <a:lnTo>
                    <a:pt x="624" y="202"/>
                  </a:lnTo>
                  <a:lnTo>
                    <a:pt x="624" y="202"/>
                  </a:lnTo>
                  <a:lnTo>
                    <a:pt x="624" y="203"/>
                  </a:lnTo>
                  <a:lnTo>
                    <a:pt x="624" y="203"/>
                  </a:lnTo>
                  <a:lnTo>
                    <a:pt x="624" y="203"/>
                  </a:lnTo>
                  <a:lnTo>
                    <a:pt x="624" y="202"/>
                  </a:lnTo>
                  <a:lnTo>
                    <a:pt x="624" y="202"/>
                  </a:lnTo>
                  <a:lnTo>
                    <a:pt x="624" y="201"/>
                  </a:lnTo>
                  <a:lnTo>
                    <a:pt x="623" y="201"/>
                  </a:lnTo>
                  <a:lnTo>
                    <a:pt x="624" y="201"/>
                  </a:lnTo>
                  <a:lnTo>
                    <a:pt x="623" y="201"/>
                  </a:lnTo>
                  <a:lnTo>
                    <a:pt x="624" y="201"/>
                  </a:lnTo>
                  <a:lnTo>
                    <a:pt x="623" y="201"/>
                  </a:lnTo>
                  <a:lnTo>
                    <a:pt x="623" y="201"/>
                  </a:lnTo>
                  <a:lnTo>
                    <a:pt x="623" y="201"/>
                  </a:lnTo>
                  <a:lnTo>
                    <a:pt x="623" y="201"/>
                  </a:lnTo>
                  <a:lnTo>
                    <a:pt x="624" y="201"/>
                  </a:lnTo>
                  <a:lnTo>
                    <a:pt x="623" y="201"/>
                  </a:lnTo>
                  <a:lnTo>
                    <a:pt x="624" y="201"/>
                  </a:lnTo>
                  <a:lnTo>
                    <a:pt x="623" y="201"/>
                  </a:lnTo>
                  <a:lnTo>
                    <a:pt x="623" y="200"/>
                  </a:lnTo>
                  <a:lnTo>
                    <a:pt x="624" y="200"/>
                  </a:lnTo>
                  <a:lnTo>
                    <a:pt x="624" y="199"/>
                  </a:lnTo>
                  <a:lnTo>
                    <a:pt x="624" y="199"/>
                  </a:lnTo>
                  <a:lnTo>
                    <a:pt x="624" y="199"/>
                  </a:lnTo>
                  <a:lnTo>
                    <a:pt x="624" y="199"/>
                  </a:lnTo>
                  <a:lnTo>
                    <a:pt x="623" y="198"/>
                  </a:lnTo>
                  <a:lnTo>
                    <a:pt x="624" y="198"/>
                  </a:lnTo>
                  <a:lnTo>
                    <a:pt x="623" y="198"/>
                  </a:lnTo>
                  <a:lnTo>
                    <a:pt x="623" y="198"/>
                  </a:lnTo>
                  <a:lnTo>
                    <a:pt x="623" y="198"/>
                  </a:lnTo>
                  <a:lnTo>
                    <a:pt x="623" y="198"/>
                  </a:lnTo>
                  <a:lnTo>
                    <a:pt x="623" y="197"/>
                  </a:lnTo>
                  <a:lnTo>
                    <a:pt x="623" y="197"/>
                  </a:lnTo>
                  <a:lnTo>
                    <a:pt x="623" y="197"/>
                  </a:lnTo>
                  <a:lnTo>
                    <a:pt x="623" y="197"/>
                  </a:lnTo>
                  <a:lnTo>
                    <a:pt x="623" y="197"/>
                  </a:lnTo>
                  <a:lnTo>
                    <a:pt x="623" y="197"/>
                  </a:lnTo>
                  <a:lnTo>
                    <a:pt x="623" y="196"/>
                  </a:lnTo>
                  <a:lnTo>
                    <a:pt x="622" y="196"/>
                  </a:lnTo>
                  <a:lnTo>
                    <a:pt x="623" y="196"/>
                  </a:lnTo>
                  <a:lnTo>
                    <a:pt x="623" y="196"/>
                  </a:lnTo>
                  <a:lnTo>
                    <a:pt x="622" y="196"/>
                  </a:lnTo>
                  <a:lnTo>
                    <a:pt x="622" y="195"/>
                  </a:lnTo>
                  <a:lnTo>
                    <a:pt x="622" y="194"/>
                  </a:lnTo>
                  <a:lnTo>
                    <a:pt x="621" y="194"/>
                  </a:lnTo>
                  <a:lnTo>
                    <a:pt x="621" y="194"/>
                  </a:lnTo>
                  <a:lnTo>
                    <a:pt x="622" y="194"/>
                  </a:lnTo>
                  <a:lnTo>
                    <a:pt x="621" y="194"/>
                  </a:lnTo>
                  <a:lnTo>
                    <a:pt x="621" y="194"/>
                  </a:lnTo>
                  <a:lnTo>
                    <a:pt x="621" y="194"/>
                  </a:lnTo>
                  <a:lnTo>
                    <a:pt x="621" y="194"/>
                  </a:lnTo>
                  <a:lnTo>
                    <a:pt x="621" y="193"/>
                  </a:lnTo>
                  <a:lnTo>
                    <a:pt x="620" y="193"/>
                  </a:lnTo>
                  <a:lnTo>
                    <a:pt x="620" y="193"/>
                  </a:lnTo>
                  <a:lnTo>
                    <a:pt x="620" y="193"/>
                  </a:lnTo>
                  <a:lnTo>
                    <a:pt x="620" y="193"/>
                  </a:lnTo>
                  <a:lnTo>
                    <a:pt x="620" y="193"/>
                  </a:lnTo>
                  <a:lnTo>
                    <a:pt x="620" y="193"/>
                  </a:lnTo>
                  <a:lnTo>
                    <a:pt x="620" y="193"/>
                  </a:lnTo>
                  <a:lnTo>
                    <a:pt x="620" y="193"/>
                  </a:lnTo>
                  <a:lnTo>
                    <a:pt x="620" y="192"/>
                  </a:lnTo>
                  <a:lnTo>
                    <a:pt x="621" y="192"/>
                  </a:lnTo>
                  <a:lnTo>
                    <a:pt x="620" y="193"/>
                  </a:lnTo>
                  <a:lnTo>
                    <a:pt x="621" y="193"/>
                  </a:lnTo>
                  <a:lnTo>
                    <a:pt x="620" y="193"/>
                  </a:lnTo>
                  <a:lnTo>
                    <a:pt x="621" y="193"/>
                  </a:lnTo>
                  <a:lnTo>
                    <a:pt x="620" y="193"/>
                  </a:lnTo>
                  <a:lnTo>
                    <a:pt x="621" y="192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1" y="192"/>
                  </a:lnTo>
                  <a:lnTo>
                    <a:pt x="620" y="192"/>
                  </a:lnTo>
                  <a:lnTo>
                    <a:pt x="621" y="192"/>
                  </a:lnTo>
                  <a:lnTo>
                    <a:pt x="621" y="191"/>
                  </a:lnTo>
                  <a:lnTo>
                    <a:pt x="621" y="190"/>
                  </a:lnTo>
                  <a:lnTo>
                    <a:pt x="621" y="190"/>
                  </a:lnTo>
                  <a:lnTo>
                    <a:pt x="620" y="190"/>
                  </a:lnTo>
                  <a:lnTo>
                    <a:pt x="621" y="190"/>
                  </a:lnTo>
                  <a:lnTo>
                    <a:pt x="620" y="190"/>
                  </a:lnTo>
                  <a:lnTo>
                    <a:pt x="621" y="189"/>
                  </a:lnTo>
                  <a:lnTo>
                    <a:pt x="621" y="189"/>
                  </a:lnTo>
                  <a:lnTo>
                    <a:pt x="621" y="189"/>
                  </a:lnTo>
                  <a:lnTo>
                    <a:pt x="621" y="188"/>
                  </a:lnTo>
                  <a:lnTo>
                    <a:pt x="621" y="188"/>
                  </a:lnTo>
                  <a:lnTo>
                    <a:pt x="621" y="188"/>
                  </a:lnTo>
                  <a:lnTo>
                    <a:pt x="621" y="187"/>
                  </a:lnTo>
                  <a:lnTo>
                    <a:pt x="621" y="186"/>
                  </a:lnTo>
                  <a:lnTo>
                    <a:pt x="621" y="186"/>
                  </a:lnTo>
                  <a:lnTo>
                    <a:pt x="621" y="186"/>
                  </a:lnTo>
                  <a:lnTo>
                    <a:pt x="621" y="185"/>
                  </a:lnTo>
                  <a:lnTo>
                    <a:pt x="622" y="185"/>
                  </a:lnTo>
                  <a:lnTo>
                    <a:pt x="622" y="185"/>
                  </a:lnTo>
                  <a:lnTo>
                    <a:pt x="622" y="184"/>
                  </a:lnTo>
                  <a:lnTo>
                    <a:pt x="622" y="185"/>
                  </a:lnTo>
                  <a:lnTo>
                    <a:pt x="623" y="185"/>
                  </a:lnTo>
                  <a:lnTo>
                    <a:pt x="622" y="185"/>
                  </a:lnTo>
                  <a:lnTo>
                    <a:pt x="623" y="184"/>
                  </a:lnTo>
                  <a:lnTo>
                    <a:pt x="622" y="184"/>
                  </a:lnTo>
                  <a:lnTo>
                    <a:pt x="623" y="184"/>
                  </a:lnTo>
                  <a:lnTo>
                    <a:pt x="623" y="184"/>
                  </a:lnTo>
                  <a:lnTo>
                    <a:pt x="623" y="184"/>
                  </a:lnTo>
                  <a:lnTo>
                    <a:pt x="623" y="183"/>
                  </a:lnTo>
                  <a:lnTo>
                    <a:pt x="624" y="183"/>
                  </a:lnTo>
                  <a:lnTo>
                    <a:pt x="624" y="182"/>
                  </a:lnTo>
                  <a:lnTo>
                    <a:pt x="624" y="182"/>
                  </a:lnTo>
                  <a:lnTo>
                    <a:pt x="625" y="182"/>
                  </a:lnTo>
                  <a:lnTo>
                    <a:pt x="624" y="182"/>
                  </a:lnTo>
                  <a:lnTo>
                    <a:pt x="625" y="182"/>
                  </a:lnTo>
                  <a:lnTo>
                    <a:pt x="625" y="181"/>
                  </a:lnTo>
                  <a:lnTo>
                    <a:pt x="625" y="181"/>
                  </a:lnTo>
                  <a:lnTo>
                    <a:pt x="625" y="181"/>
                  </a:lnTo>
                  <a:lnTo>
                    <a:pt x="625" y="180"/>
                  </a:lnTo>
                  <a:lnTo>
                    <a:pt x="626" y="180"/>
                  </a:lnTo>
                  <a:lnTo>
                    <a:pt x="626" y="179"/>
                  </a:lnTo>
                  <a:lnTo>
                    <a:pt x="627" y="179"/>
                  </a:lnTo>
                  <a:lnTo>
                    <a:pt x="626" y="179"/>
                  </a:lnTo>
                  <a:lnTo>
                    <a:pt x="627" y="179"/>
                  </a:lnTo>
                  <a:lnTo>
                    <a:pt x="626" y="179"/>
                  </a:lnTo>
                  <a:lnTo>
                    <a:pt x="626" y="178"/>
                  </a:lnTo>
                  <a:lnTo>
                    <a:pt x="627" y="178"/>
                  </a:lnTo>
                  <a:lnTo>
                    <a:pt x="626" y="178"/>
                  </a:lnTo>
                  <a:lnTo>
                    <a:pt x="627" y="178"/>
                  </a:lnTo>
                  <a:lnTo>
                    <a:pt x="627" y="178"/>
                  </a:lnTo>
                  <a:lnTo>
                    <a:pt x="627" y="178"/>
                  </a:lnTo>
                  <a:lnTo>
                    <a:pt x="627" y="178"/>
                  </a:lnTo>
                  <a:lnTo>
                    <a:pt x="627" y="177"/>
                  </a:lnTo>
                  <a:lnTo>
                    <a:pt x="628" y="178"/>
                  </a:lnTo>
                  <a:lnTo>
                    <a:pt x="628" y="178"/>
                  </a:lnTo>
                  <a:lnTo>
                    <a:pt x="629" y="178"/>
                  </a:lnTo>
                  <a:lnTo>
                    <a:pt x="629" y="177"/>
                  </a:lnTo>
                  <a:lnTo>
                    <a:pt x="629" y="177"/>
                  </a:lnTo>
                  <a:lnTo>
                    <a:pt x="630" y="177"/>
                  </a:lnTo>
                  <a:lnTo>
                    <a:pt x="629" y="177"/>
                  </a:lnTo>
                  <a:lnTo>
                    <a:pt x="630" y="177"/>
                  </a:lnTo>
                  <a:lnTo>
                    <a:pt x="630" y="177"/>
                  </a:lnTo>
                  <a:lnTo>
                    <a:pt x="630" y="177"/>
                  </a:lnTo>
                  <a:lnTo>
                    <a:pt x="630" y="176"/>
                  </a:lnTo>
                  <a:lnTo>
                    <a:pt x="630" y="176"/>
                  </a:lnTo>
                  <a:lnTo>
                    <a:pt x="629" y="176"/>
                  </a:lnTo>
                  <a:lnTo>
                    <a:pt x="628" y="176"/>
                  </a:lnTo>
                  <a:lnTo>
                    <a:pt x="628" y="176"/>
                  </a:lnTo>
                  <a:lnTo>
                    <a:pt x="627" y="176"/>
                  </a:lnTo>
                  <a:lnTo>
                    <a:pt x="627" y="175"/>
                  </a:lnTo>
                  <a:lnTo>
                    <a:pt x="628" y="175"/>
                  </a:lnTo>
                  <a:lnTo>
                    <a:pt x="628" y="175"/>
                  </a:lnTo>
                  <a:lnTo>
                    <a:pt x="628" y="174"/>
                  </a:lnTo>
                  <a:lnTo>
                    <a:pt x="627" y="174"/>
                  </a:lnTo>
                  <a:lnTo>
                    <a:pt x="627" y="174"/>
                  </a:lnTo>
                  <a:lnTo>
                    <a:pt x="626" y="174"/>
                  </a:lnTo>
                  <a:lnTo>
                    <a:pt x="625" y="174"/>
                  </a:lnTo>
                  <a:lnTo>
                    <a:pt x="625" y="173"/>
                  </a:lnTo>
                  <a:lnTo>
                    <a:pt x="625" y="173"/>
                  </a:lnTo>
                  <a:lnTo>
                    <a:pt x="625" y="173"/>
                  </a:lnTo>
                  <a:lnTo>
                    <a:pt x="625" y="173"/>
                  </a:lnTo>
                  <a:lnTo>
                    <a:pt x="626" y="173"/>
                  </a:lnTo>
                  <a:lnTo>
                    <a:pt x="626" y="172"/>
                  </a:lnTo>
                  <a:lnTo>
                    <a:pt x="627" y="172"/>
                  </a:lnTo>
                  <a:lnTo>
                    <a:pt x="627" y="171"/>
                  </a:lnTo>
                  <a:lnTo>
                    <a:pt x="627" y="171"/>
                  </a:lnTo>
                  <a:lnTo>
                    <a:pt x="626" y="171"/>
                  </a:lnTo>
                  <a:lnTo>
                    <a:pt x="625" y="171"/>
                  </a:lnTo>
                  <a:lnTo>
                    <a:pt x="625" y="171"/>
                  </a:lnTo>
                  <a:lnTo>
                    <a:pt x="624" y="171"/>
                  </a:lnTo>
                  <a:lnTo>
                    <a:pt x="625" y="171"/>
                  </a:lnTo>
                  <a:lnTo>
                    <a:pt x="624" y="171"/>
                  </a:lnTo>
                  <a:lnTo>
                    <a:pt x="624" y="171"/>
                  </a:lnTo>
                  <a:lnTo>
                    <a:pt x="624" y="170"/>
                  </a:lnTo>
                  <a:lnTo>
                    <a:pt x="623" y="170"/>
                  </a:lnTo>
                  <a:lnTo>
                    <a:pt x="624" y="170"/>
                  </a:lnTo>
                  <a:lnTo>
                    <a:pt x="624" y="169"/>
                  </a:lnTo>
                  <a:lnTo>
                    <a:pt x="624" y="168"/>
                  </a:lnTo>
                  <a:lnTo>
                    <a:pt x="624" y="168"/>
                  </a:lnTo>
                  <a:lnTo>
                    <a:pt x="623" y="168"/>
                  </a:lnTo>
                  <a:lnTo>
                    <a:pt x="623" y="168"/>
                  </a:lnTo>
                  <a:lnTo>
                    <a:pt x="624" y="168"/>
                  </a:lnTo>
                  <a:lnTo>
                    <a:pt x="624" y="168"/>
                  </a:lnTo>
                  <a:lnTo>
                    <a:pt x="625" y="168"/>
                  </a:lnTo>
                  <a:lnTo>
                    <a:pt x="625" y="168"/>
                  </a:lnTo>
                  <a:lnTo>
                    <a:pt x="625" y="167"/>
                  </a:lnTo>
                  <a:lnTo>
                    <a:pt x="626" y="167"/>
                  </a:lnTo>
                  <a:lnTo>
                    <a:pt x="627" y="167"/>
                  </a:lnTo>
                  <a:lnTo>
                    <a:pt x="627" y="167"/>
                  </a:lnTo>
                  <a:lnTo>
                    <a:pt x="627" y="166"/>
                  </a:lnTo>
                  <a:lnTo>
                    <a:pt x="627" y="167"/>
                  </a:lnTo>
                  <a:lnTo>
                    <a:pt x="627" y="166"/>
                  </a:lnTo>
                  <a:lnTo>
                    <a:pt x="628" y="166"/>
                  </a:lnTo>
                  <a:lnTo>
                    <a:pt x="628" y="166"/>
                  </a:lnTo>
                  <a:lnTo>
                    <a:pt x="628" y="166"/>
                  </a:lnTo>
                  <a:lnTo>
                    <a:pt x="628" y="166"/>
                  </a:lnTo>
                  <a:lnTo>
                    <a:pt x="628" y="166"/>
                  </a:lnTo>
                  <a:lnTo>
                    <a:pt x="628" y="166"/>
                  </a:lnTo>
                  <a:lnTo>
                    <a:pt x="629" y="167"/>
                  </a:lnTo>
                  <a:lnTo>
                    <a:pt x="629" y="166"/>
                  </a:lnTo>
                  <a:lnTo>
                    <a:pt x="630" y="166"/>
                  </a:lnTo>
                  <a:lnTo>
                    <a:pt x="630" y="166"/>
                  </a:lnTo>
                  <a:lnTo>
                    <a:pt x="630" y="167"/>
                  </a:lnTo>
                  <a:lnTo>
                    <a:pt x="630" y="166"/>
                  </a:lnTo>
                  <a:lnTo>
                    <a:pt x="630" y="167"/>
                  </a:lnTo>
                  <a:lnTo>
                    <a:pt x="631" y="167"/>
                  </a:lnTo>
                  <a:lnTo>
                    <a:pt x="631" y="166"/>
                  </a:lnTo>
                  <a:lnTo>
                    <a:pt x="631" y="166"/>
                  </a:lnTo>
                  <a:lnTo>
                    <a:pt x="631" y="166"/>
                  </a:lnTo>
                  <a:lnTo>
                    <a:pt x="632" y="166"/>
                  </a:lnTo>
                  <a:lnTo>
                    <a:pt x="632" y="166"/>
                  </a:lnTo>
                  <a:lnTo>
                    <a:pt x="631" y="166"/>
                  </a:lnTo>
                  <a:lnTo>
                    <a:pt x="632" y="166"/>
                  </a:lnTo>
                  <a:lnTo>
                    <a:pt x="632" y="166"/>
                  </a:lnTo>
                  <a:lnTo>
                    <a:pt x="632" y="166"/>
                  </a:lnTo>
                  <a:lnTo>
                    <a:pt x="632" y="166"/>
                  </a:lnTo>
                  <a:lnTo>
                    <a:pt x="633" y="166"/>
                  </a:lnTo>
                  <a:lnTo>
                    <a:pt x="633" y="166"/>
                  </a:lnTo>
                  <a:lnTo>
                    <a:pt x="634" y="166"/>
                  </a:lnTo>
                  <a:lnTo>
                    <a:pt x="634" y="165"/>
                  </a:lnTo>
                  <a:lnTo>
                    <a:pt x="634" y="164"/>
                  </a:lnTo>
                  <a:lnTo>
                    <a:pt x="634" y="164"/>
                  </a:lnTo>
                  <a:lnTo>
                    <a:pt x="634" y="165"/>
                  </a:lnTo>
                  <a:lnTo>
                    <a:pt x="635" y="165"/>
                  </a:lnTo>
                  <a:lnTo>
                    <a:pt x="635" y="164"/>
                  </a:lnTo>
                  <a:lnTo>
                    <a:pt x="635" y="164"/>
                  </a:lnTo>
                  <a:lnTo>
                    <a:pt x="636" y="164"/>
                  </a:lnTo>
                  <a:lnTo>
                    <a:pt x="636" y="164"/>
                  </a:lnTo>
                  <a:lnTo>
                    <a:pt x="636" y="164"/>
                  </a:lnTo>
                  <a:lnTo>
                    <a:pt x="636" y="164"/>
                  </a:lnTo>
                  <a:lnTo>
                    <a:pt x="637" y="164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37" y="164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39" y="164"/>
                  </a:lnTo>
                  <a:lnTo>
                    <a:pt x="639" y="164"/>
                  </a:lnTo>
                  <a:lnTo>
                    <a:pt x="639" y="164"/>
                  </a:lnTo>
                  <a:lnTo>
                    <a:pt x="639" y="164"/>
                  </a:lnTo>
                  <a:lnTo>
                    <a:pt x="639" y="164"/>
                  </a:lnTo>
                  <a:lnTo>
                    <a:pt x="640" y="164"/>
                  </a:lnTo>
                  <a:lnTo>
                    <a:pt x="641" y="164"/>
                  </a:lnTo>
                  <a:lnTo>
                    <a:pt x="640" y="164"/>
                  </a:lnTo>
                  <a:lnTo>
                    <a:pt x="641" y="163"/>
                  </a:lnTo>
                  <a:lnTo>
                    <a:pt x="641" y="164"/>
                  </a:lnTo>
                  <a:lnTo>
                    <a:pt x="641" y="164"/>
                  </a:lnTo>
                  <a:lnTo>
                    <a:pt x="642" y="164"/>
                  </a:lnTo>
                  <a:lnTo>
                    <a:pt x="641" y="164"/>
                  </a:lnTo>
                  <a:lnTo>
                    <a:pt x="641" y="164"/>
                  </a:lnTo>
                  <a:lnTo>
                    <a:pt x="641" y="163"/>
                  </a:lnTo>
                  <a:lnTo>
                    <a:pt x="640" y="164"/>
                  </a:lnTo>
                  <a:lnTo>
                    <a:pt x="641" y="164"/>
                  </a:lnTo>
                  <a:lnTo>
                    <a:pt x="640" y="164"/>
                  </a:lnTo>
                  <a:lnTo>
                    <a:pt x="639" y="164"/>
                  </a:lnTo>
                  <a:lnTo>
                    <a:pt x="639" y="164"/>
                  </a:lnTo>
                  <a:lnTo>
                    <a:pt x="639" y="164"/>
                  </a:lnTo>
                  <a:lnTo>
                    <a:pt x="639" y="164"/>
                  </a:lnTo>
                  <a:lnTo>
                    <a:pt x="639" y="164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37" y="164"/>
                  </a:lnTo>
                  <a:lnTo>
                    <a:pt x="638" y="164"/>
                  </a:lnTo>
                  <a:lnTo>
                    <a:pt x="637" y="164"/>
                  </a:lnTo>
                  <a:lnTo>
                    <a:pt x="636" y="164"/>
                  </a:lnTo>
                  <a:lnTo>
                    <a:pt x="636" y="164"/>
                  </a:lnTo>
                  <a:lnTo>
                    <a:pt x="636" y="164"/>
                  </a:lnTo>
                  <a:lnTo>
                    <a:pt x="636" y="164"/>
                  </a:lnTo>
                  <a:lnTo>
                    <a:pt x="635" y="164"/>
                  </a:lnTo>
                  <a:lnTo>
                    <a:pt x="635" y="164"/>
                  </a:lnTo>
                  <a:lnTo>
                    <a:pt x="635" y="164"/>
                  </a:lnTo>
                  <a:lnTo>
                    <a:pt x="635" y="164"/>
                  </a:lnTo>
                  <a:lnTo>
                    <a:pt x="635" y="164"/>
                  </a:lnTo>
                  <a:lnTo>
                    <a:pt x="635" y="163"/>
                  </a:lnTo>
                  <a:lnTo>
                    <a:pt x="635" y="163"/>
                  </a:lnTo>
                  <a:lnTo>
                    <a:pt x="636" y="163"/>
                  </a:lnTo>
                  <a:lnTo>
                    <a:pt x="636" y="163"/>
                  </a:lnTo>
                  <a:lnTo>
                    <a:pt x="636" y="162"/>
                  </a:lnTo>
                  <a:lnTo>
                    <a:pt x="636" y="163"/>
                  </a:lnTo>
                  <a:lnTo>
                    <a:pt x="636" y="162"/>
                  </a:lnTo>
                  <a:lnTo>
                    <a:pt x="637" y="162"/>
                  </a:lnTo>
                  <a:lnTo>
                    <a:pt x="637" y="162"/>
                  </a:lnTo>
                  <a:lnTo>
                    <a:pt x="638" y="162"/>
                  </a:lnTo>
                  <a:lnTo>
                    <a:pt x="638" y="162"/>
                  </a:lnTo>
                  <a:lnTo>
                    <a:pt x="638" y="161"/>
                  </a:lnTo>
                  <a:lnTo>
                    <a:pt x="638" y="162"/>
                  </a:lnTo>
                  <a:lnTo>
                    <a:pt x="639" y="162"/>
                  </a:lnTo>
                  <a:lnTo>
                    <a:pt x="638" y="161"/>
                  </a:lnTo>
                  <a:lnTo>
                    <a:pt x="639" y="161"/>
                  </a:lnTo>
                  <a:lnTo>
                    <a:pt x="639" y="160"/>
                  </a:lnTo>
                  <a:lnTo>
                    <a:pt x="639" y="161"/>
                  </a:lnTo>
                  <a:lnTo>
                    <a:pt x="639" y="160"/>
                  </a:lnTo>
                  <a:lnTo>
                    <a:pt x="639" y="160"/>
                  </a:lnTo>
                  <a:lnTo>
                    <a:pt x="640" y="160"/>
                  </a:lnTo>
                  <a:lnTo>
                    <a:pt x="639" y="160"/>
                  </a:lnTo>
                  <a:lnTo>
                    <a:pt x="640" y="160"/>
                  </a:lnTo>
                  <a:lnTo>
                    <a:pt x="640" y="160"/>
                  </a:lnTo>
                  <a:lnTo>
                    <a:pt x="640" y="160"/>
                  </a:lnTo>
                  <a:lnTo>
                    <a:pt x="641" y="160"/>
                  </a:lnTo>
                  <a:lnTo>
                    <a:pt x="641" y="160"/>
                  </a:lnTo>
                  <a:lnTo>
                    <a:pt x="641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1" y="159"/>
                  </a:lnTo>
                  <a:lnTo>
                    <a:pt x="641" y="160"/>
                  </a:lnTo>
                  <a:lnTo>
                    <a:pt x="641" y="160"/>
                  </a:lnTo>
                  <a:lnTo>
                    <a:pt x="641" y="159"/>
                  </a:lnTo>
                  <a:lnTo>
                    <a:pt x="641" y="160"/>
                  </a:lnTo>
                  <a:lnTo>
                    <a:pt x="640" y="160"/>
                  </a:lnTo>
                  <a:lnTo>
                    <a:pt x="640" y="160"/>
                  </a:lnTo>
                  <a:lnTo>
                    <a:pt x="640" y="160"/>
                  </a:lnTo>
                  <a:lnTo>
                    <a:pt x="639" y="160"/>
                  </a:lnTo>
                  <a:lnTo>
                    <a:pt x="640" y="160"/>
                  </a:lnTo>
                  <a:lnTo>
                    <a:pt x="639" y="160"/>
                  </a:lnTo>
                  <a:lnTo>
                    <a:pt x="639" y="160"/>
                  </a:lnTo>
                  <a:lnTo>
                    <a:pt x="639" y="161"/>
                  </a:lnTo>
                  <a:lnTo>
                    <a:pt x="639" y="160"/>
                  </a:lnTo>
                  <a:lnTo>
                    <a:pt x="639" y="161"/>
                  </a:lnTo>
                  <a:lnTo>
                    <a:pt x="638" y="161"/>
                  </a:lnTo>
                  <a:lnTo>
                    <a:pt x="638" y="162"/>
                  </a:lnTo>
                  <a:lnTo>
                    <a:pt x="638" y="162"/>
                  </a:lnTo>
                  <a:lnTo>
                    <a:pt x="637" y="162"/>
                  </a:lnTo>
                  <a:lnTo>
                    <a:pt x="638" y="162"/>
                  </a:lnTo>
                  <a:lnTo>
                    <a:pt x="637" y="162"/>
                  </a:lnTo>
                  <a:lnTo>
                    <a:pt x="637" y="162"/>
                  </a:lnTo>
                  <a:lnTo>
                    <a:pt x="636" y="162"/>
                  </a:lnTo>
                  <a:lnTo>
                    <a:pt x="636" y="162"/>
                  </a:lnTo>
                  <a:lnTo>
                    <a:pt x="635" y="162"/>
                  </a:lnTo>
                  <a:lnTo>
                    <a:pt x="635" y="162"/>
                  </a:lnTo>
                  <a:lnTo>
                    <a:pt x="635" y="161"/>
                  </a:lnTo>
                  <a:lnTo>
                    <a:pt x="635" y="160"/>
                  </a:lnTo>
                  <a:lnTo>
                    <a:pt x="635" y="160"/>
                  </a:lnTo>
                  <a:lnTo>
                    <a:pt x="636" y="160"/>
                  </a:lnTo>
                  <a:lnTo>
                    <a:pt x="636" y="160"/>
                  </a:lnTo>
                  <a:lnTo>
                    <a:pt x="636" y="160"/>
                  </a:lnTo>
                  <a:lnTo>
                    <a:pt x="636" y="160"/>
                  </a:lnTo>
                  <a:lnTo>
                    <a:pt x="636" y="160"/>
                  </a:lnTo>
                  <a:lnTo>
                    <a:pt x="636" y="160"/>
                  </a:lnTo>
                  <a:lnTo>
                    <a:pt x="636" y="160"/>
                  </a:lnTo>
                  <a:lnTo>
                    <a:pt x="636" y="159"/>
                  </a:lnTo>
                  <a:lnTo>
                    <a:pt x="637" y="159"/>
                  </a:lnTo>
                  <a:lnTo>
                    <a:pt x="636" y="159"/>
                  </a:lnTo>
                  <a:lnTo>
                    <a:pt x="636" y="159"/>
                  </a:lnTo>
                  <a:lnTo>
                    <a:pt x="636" y="159"/>
                  </a:lnTo>
                  <a:lnTo>
                    <a:pt x="636" y="159"/>
                  </a:lnTo>
                  <a:lnTo>
                    <a:pt x="637" y="159"/>
                  </a:lnTo>
                  <a:lnTo>
                    <a:pt x="636" y="159"/>
                  </a:lnTo>
                  <a:lnTo>
                    <a:pt x="637" y="159"/>
                  </a:lnTo>
                  <a:lnTo>
                    <a:pt x="637" y="158"/>
                  </a:lnTo>
                  <a:lnTo>
                    <a:pt x="636" y="158"/>
                  </a:lnTo>
                  <a:lnTo>
                    <a:pt x="637" y="159"/>
                  </a:lnTo>
                  <a:lnTo>
                    <a:pt x="637" y="158"/>
                  </a:lnTo>
                  <a:lnTo>
                    <a:pt x="637" y="159"/>
                  </a:lnTo>
                  <a:lnTo>
                    <a:pt x="636" y="159"/>
                  </a:lnTo>
                  <a:lnTo>
                    <a:pt x="637" y="159"/>
                  </a:lnTo>
                  <a:lnTo>
                    <a:pt x="636" y="159"/>
                  </a:lnTo>
                  <a:lnTo>
                    <a:pt x="636" y="159"/>
                  </a:lnTo>
                  <a:lnTo>
                    <a:pt x="636" y="159"/>
                  </a:lnTo>
                  <a:lnTo>
                    <a:pt x="636" y="159"/>
                  </a:lnTo>
                  <a:lnTo>
                    <a:pt x="637" y="159"/>
                  </a:lnTo>
                  <a:lnTo>
                    <a:pt x="636" y="159"/>
                  </a:lnTo>
                  <a:lnTo>
                    <a:pt x="636" y="160"/>
                  </a:lnTo>
                  <a:lnTo>
                    <a:pt x="636" y="160"/>
                  </a:lnTo>
                  <a:lnTo>
                    <a:pt x="636" y="160"/>
                  </a:lnTo>
                  <a:lnTo>
                    <a:pt x="636" y="160"/>
                  </a:lnTo>
                  <a:lnTo>
                    <a:pt x="636" y="160"/>
                  </a:lnTo>
                  <a:lnTo>
                    <a:pt x="635" y="160"/>
                  </a:lnTo>
                  <a:lnTo>
                    <a:pt x="635" y="160"/>
                  </a:lnTo>
                  <a:lnTo>
                    <a:pt x="634" y="160"/>
                  </a:lnTo>
                  <a:lnTo>
                    <a:pt x="634" y="160"/>
                  </a:lnTo>
                  <a:lnTo>
                    <a:pt x="634" y="160"/>
                  </a:lnTo>
                  <a:lnTo>
                    <a:pt x="633" y="160"/>
                  </a:lnTo>
                  <a:lnTo>
                    <a:pt x="633" y="159"/>
                  </a:lnTo>
                  <a:lnTo>
                    <a:pt x="633" y="160"/>
                  </a:lnTo>
                  <a:lnTo>
                    <a:pt x="633" y="159"/>
                  </a:lnTo>
                  <a:lnTo>
                    <a:pt x="634" y="159"/>
                  </a:lnTo>
                  <a:lnTo>
                    <a:pt x="634" y="159"/>
                  </a:lnTo>
                  <a:lnTo>
                    <a:pt x="634" y="160"/>
                  </a:lnTo>
                  <a:lnTo>
                    <a:pt x="634" y="159"/>
                  </a:lnTo>
                  <a:lnTo>
                    <a:pt x="635" y="159"/>
                  </a:lnTo>
                  <a:lnTo>
                    <a:pt x="634" y="159"/>
                  </a:lnTo>
                  <a:lnTo>
                    <a:pt x="634" y="159"/>
                  </a:lnTo>
                  <a:lnTo>
                    <a:pt x="634" y="159"/>
                  </a:lnTo>
                  <a:lnTo>
                    <a:pt x="634" y="159"/>
                  </a:lnTo>
                  <a:lnTo>
                    <a:pt x="634" y="158"/>
                  </a:lnTo>
                  <a:lnTo>
                    <a:pt x="635" y="158"/>
                  </a:lnTo>
                  <a:lnTo>
                    <a:pt x="635" y="157"/>
                  </a:lnTo>
                  <a:lnTo>
                    <a:pt x="634" y="157"/>
                  </a:lnTo>
                  <a:lnTo>
                    <a:pt x="634" y="157"/>
                  </a:lnTo>
                  <a:lnTo>
                    <a:pt x="634" y="157"/>
                  </a:lnTo>
                  <a:lnTo>
                    <a:pt x="633" y="157"/>
                  </a:lnTo>
                  <a:lnTo>
                    <a:pt x="634" y="157"/>
                  </a:lnTo>
                  <a:lnTo>
                    <a:pt x="634" y="156"/>
                  </a:lnTo>
                  <a:lnTo>
                    <a:pt x="634" y="156"/>
                  </a:lnTo>
                  <a:lnTo>
                    <a:pt x="635" y="156"/>
                  </a:lnTo>
                  <a:lnTo>
                    <a:pt x="634" y="156"/>
                  </a:lnTo>
                  <a:lnTo>
                    <a:pt x="634" y="155"/>
                  </a:lnTo>
                  <a:lnTo>
                    <a:pt x="635" y="155"/>
                  </a:lnTo>
                  <a:lnTo>
                    <a:pt x="634" y="155"/>
                  </a:lnTo>
                  <a:lnTo>
                    <a:pt x="635" y="155"/>
                  </a:lnTo>
                  <a:lnTo>
                    <a:pt x="635" y="155"/>
                  </a:lnTo>
                  <a:lnTo>
                    <a:pt x="636" y="155"/>
                  </a:lnTo>
                  <a:lnTo>
                    <a:pt x="636" y="154"/>
                  </a:lnTo>
                  <a:lnTo>
                    <a:pt x="637" y="154"/>
                  </a:lnTo>
                  <a:lnTo>
                    <a:pt x="636" y="154"/>
                  </a:lnTo>
                  <a:lnTo>
                    <a:pt x="637" y="154"/>
                  </a:lnTo>
                  <a:lnTo>
                    <a:pt x="638" y="154"/>
                  </a:lnTo>
                  <a:lnTo>
                    <a:pt x="638" y="154"/>
                  </a:lnTo>
                  <a:lnTo>
                    <a:pt x="638" y="154"/>
                  </a:lnTo>
                  <a:lnTo>
                    <a:pt x="638" y="155"/>
                  </a:lnTo>
                  <a:lnTo>
                    <a:pt x="638" y="155"/>
                  </a:lnTo>
                  <a:lnTo>
                    <a:pt x="637" y="155"/>
                  </a:lnTo>
                  <a:lnTo>
                    <a:pt x="638" y="155"/>
                  </a:lnTo>
                  <a:lnTo>
                    <a:pt x="637" y="155"/>
                  </a:lnTo>
                  <a:lnTo>
                    <a:pt x="637" y="156"/>
                  </a:lnTo>
                  <a:lnTo>
                    <a:pt x="636" y="156"/>
                  </a:lnTo>
                  <a:lnTo>
                    <a:pt x="636" y="156"/>
                  </a:lnTo>
                  <a:lnTo>
                    <a:pt x="636" y="156"/>
                  </a:lnTo>
                  <a:lnTo>
                    <a:pt x="636" y="156"/>
                  </a:lnTo>
                  <a:lnTo>
                    <a:pt x="636" y="156"/>
                  </a:lnTo>
                  <a:lnTo>
                    <a:pt x="636" y="157"/>
                  </a:lnTo>
                  <a:lnTo>
                    <a:pt x="636" y="157"/>
                  </a:lnTo>
                  <a:lnTo>
                    <a:pt x="636" y="157"/>
                  </a:lnTo>
                  <a:lnTo>
                    <a:pt x="636" y="157"/>
                  </a:lnTo>
                  <a:lnTo>
                    <a:pt x="636" y="157"/>
                  </a:lnTo>
                  <a:lnTo>
                    <a:pt x="636" y="157"/>
                  </a:lnTo>
                  <a:lnTo>
                    <a:pt x="636" y="157"/>
                  </a:lnTo>
                  <a:lnTo>
                    <a:pt x="636" y="157"/>
                  </a:lnTo>
                  <a:lnTo>
                    <a:pt x="636" y="157"/>
                  </a:lnTo>
                  <a:lnTo>
                    <a:pt x="636" y="156"/>
                  </a:lnTo>
                  <a:lnTo>
                    <a:pt x="636" y="156"/>
                  </a:lnTo>
                  <a:lnTo>
                    <a:pt x="636" y="156"/>
                  </a:lnTo>
                  <a:lnTo>
                    <a:pt x="637" y="156"/>
                  </a:lnTo>
                  <a:lnTo>
                    <a:pt x="637" y="155"/>
                  </a:lnTo>
                  <a:lnTo>
                    <a:pt x="637" y="156"/>
                  </a:lnTo>
                  <a:lnTo>
                    <a:pt x="638" y="155"/>
                  </a:lnTo>
                  <a:lnTo>
                    <a:pt x="637" y="155"/>
                  </a:lnTo>
                  <a:lnTo>
                    <a:pt x="638" y="155"/>
                  </a:lnTo>
                  <a:lnTo>
                    <a:pt x="638" y="155"/>
                  </a:lnTo>
                  <a:lnTo>
                    <a:pt x="638" y="155"/>
                  </a:lnTo>
                  <a:lnTo>
                    <a:pt x="638" y="155"/>
                  </a:lnTo>
                  <a:lnTo>
                    <a:pt x="638" y="155"/>
                  </a:lnTo>
                  <a:lnTo>
                    <a:pt x="638" y="155"/>
                  </a:lnTo>
                  <a:lnTo>
                    <a:pt x="638" y="156"/>
                  </a:lnTo>
                  <a:lnTo>
                    <a:pt x="638" y="156"/>
                  </a:lnTo>
                  <a:lnTo>
                    <a:pt x="638" y="156"/>
                  </a:lnTo>
                  <a:lnTo>
                    <a:pt x="638" y="156"/>
                  </a:lnTo>
                  <a:lnTo>
                    <a:pt x="638" y="156"/>
                  </a:lnTo>
                  <a:lnTo>
                    <a:pt x="638" y="155"/>
                  </a:lnTo>
                  <a:lnTo>
                    <a:pt x="638" y="155"/>
                  </a:lnTo>
                  <a:lnTo>
                    <a:pt x="639" y="155"/>
                  </a:lnTo>
                  <a:lnTo>
                    <a:pt x="639" y="156"/>
                  </a:lnTo>
                  <a:lnTo>
                    <a:pt x="638" y="156"/>
                  </a:lnTo>
                  <a:lnTo>
                    <a:pt x="639" y="156"/>
                  </a:lnTo>
                  <a:lnTo>
                    <a:pt x="638" y="156"/>
                  </a:lnTo>
                  <a:lnTo>
                    <a:pt x="639" y="156"/>
                  </a:lnTo>
                  <a:lnTo>
                    <a:pt x="638" y="156"/>
                  </a:lnTo>
                  <a:lnTo>
                    <a:pt x="639" y="156"/>
                  </a:lnTo>
                  <a:lnTo>
                    <a:pt x="638" y="156"/>
                  </a:lnTo>
                  <a:lnTo>
                    <a:pt x="639" y="156"/>
                  </a:lnTo>
                  <a:lnTo>
                    <a:pt x="639" y="157"/>
                  </a:lnTo>
                  <a:lnTo>
                    <a:pt x="639" y="156"/>
                  </a:lnTo>
                  <a:lnTo>
                    <a:pt x="639" y="157"/>
                  </a:lnTo>
                  <a:lnTo>
                    <a:pt x="638" y="157"/>
                  </a:lnTo>
                  <a:lnTo>
                    <a:pt x="639" y="157"/>
                  </a:lnTo>
                  <a:lnTo>
                    <a:pt x="638" y="157"/>
                  </a:lnTo>
                  <a:lnTo>
                    <a:pt x="639" y="157"/>
                  </a:lnTo>
                  <a:lnTo>
                    <a:pt x="639" y="157"/>
                  </a:lnTo>
                  <a:lnTo>
                    <a:pt x="639" y="157"/>
                  </a:lnTo>
                  <a:lnTo>
                    <a:pt x="639" y="157"/>
                  </a:lnTo>
                  <a:lnTo>
                    <a:pt x="639" y="157"/>
                  </a:lnTo>
                  <a:lnTo>
                    <a:pt x="639" y="157"/>
                  </a:lnTo>
                  <a:lnTo>
                    <a:pt x="639" y="158"/>
                  </a:lnTo>
                  <a:lnTo>
                    <a:pt x="639" y="158"/>
                  </a:lnTo>
                  <a:lnTo>
                    <a:pt x="639" y="158"/>
                  </a:lnTo>
                  <a:lnTo>
                    <a:pt x="639" y="157"/>
                  </a:lnTo>
                  <a:lnTo>
                    <a:pt x="639" y="157"/>
                  </a:lnTo>
                  <a:lnTo>
                    <a:pt x="639" y="157"/>
                  </a:lnTo>
                  <a:lnTo>
                    <a:pt x="638" y="157"/>
                  </a:lnTo>
                  <a:lnTo>
                    <a:pt x="639" y="157"/>
                  </a:lnTo>
                  <a:lnTo>
                    <a:pt x="638" y="157"/>
                  </a:lnTo>
                  <a:lnTo>
                    <a:pt x="639" y="157"/>
                  </a:lnTo>
                  <a:lnTo>
                    <a:pt x="639" y="156"/>
                  </a:lnTo>
                  <a:lnTo>
                    <a:pt x="638" y="156"/>
                  </a:lnTo>
                  <a:lnTo>
                    <a:pt x="639" y="156"/>
                  </a:lnTo>
                  <a:lnTo>
                    <a:pt x="638" y="156"/>
                  </a:lnTo>
                  <a:lnTo>
                    <a:pt x="639" y="156"/>
                  </a:lnTo>
                  <a:lnTo>
                    <a:pt x="638" y="156"/>
                  </a:lnTo>
                  <a:lnTo>
                    <a:pt x="639" y="156"/>
                  </a:lnTo>
                  <a:lnTo>
                    <a:pt x="638" y="156"/>
                  </a:lnTo>
                  <a:lnTo>
                    <a:pt x="639" y="156"/>
                  </a:lnTo>
                  <a:lnTo>
                    <a:pt x="639" y="156"/>
                  </a:lnTo>
                  <a:lnTo>
                    <a:pt x="639" y="156"/>
                  </a:lnTo>
                  <a:lnTo>
                    <a:pt x="639" y="155"/>
                  </a:lnTo>
                  <a:lnTo>
                    <a:pt x="638" y="155"/>
                  </a:lnTo>
                  <a:lnTo>
                    <a:pt x="638" y="155"/>
                  </a:lnTo>
                  <a:lnTo>
                    <a:pt x="638" y="154"/>
                  </a:lnTo>
                  <a:lnTo>
                    <a:pt x="638" y="155"/>
                  </a:lnTo>
                  <a:lnTo>
                    <a:pt x="638" y="154"/>
                  </a:lnTo>
                  <a:lnTo>
                    <a:pt x="638" y="154"/>
                  </a:lnTo>
                  <a:lnTo>
                    <a:pt x="638" y="153"/>
                  </a:lnTo>
                  <a:lnTo>
                    <a:pt x="639" y="153"/>
                  </a:lnTo>
                  <a:lnTo>
                    <a:pt x="639" y="153"/>
                  </a:lnTo>
                  <a:lnTo>
                    <a:pt x="640" y="153"/>
                  </a:lnTo>
                  <a:lnTo>
                    <a:pt x="640" y="154"/>
                  </a:lnTo>
                  <a:lnTo>
                    <a:pt x="641" y="154"/>
                  </a:lnTo>
                  <a:lnTo>
                    <a:pt x="640" y="154"/>
                  </a:lnTo>
                  <a:lnTo>
                    <a:pt x="639" y="154"/>
                  </a:lnTo>
                  <a:lnTo>
                    <a:pt x="640" y="154"/>
                  </a:lnTo>
                  <a:lnTo>
                    <a:pt x="641" y="154"/>
                  </a:lnTo>
                  <a:lnTo>
                    <a:pt x="641" y="155"/>
                  </a:lnTo>
                  <a:lnTo>
                    <a:pt x="641" y="155"/>
                  </a:lnTo>
                  <a:lnTo>
                    <a:pt x="642" y="155"/>
                  </a:lnTo>
                  <a:lnTo>
                    <a:pt x="642" y="155"/>
                  </a:lnTo>
                  <a:lnTo>
                    <a:pt x="642" y="155"/>
                  </a:lnTo>
                  <a:lnTo>
                    <a:pt x="642" y="155"/>
                  </a:lnTo>
                  <a:lnTo>
                    <a:pt x="642" y="155"/>
                  </a:lnTo>
                  <a:lnTo>
                    <a:pt x="642" y="155"/>
                  </a:lnTo>
                  <a:lnTo>
                    <a:pt x="642" y="155"/>
                  </a:lnTo>
                  <a:lnTo>
                    <a:pt x="643" y="155"/>
                  </a:lnTo>
                  <a:lnTo>
                    <a:pt x="643" y="155"/>
                  </a:lnTo>
                  <a:lnTo>
                    <a:pt x="643" y="156"/>
                  </a:lnTo>
                  <a:lnTo>
                    <a:pt x="644" y="156"/>
                  </a:lnTo>
                  <a:lnTo>
                    <a:pt x="644" y="156"/>
                  </a:lnTo>
                  <a:lnTo>
                    <a:pt x="643" y="156"/>
                  </a:lnTo>
                  <a:lnTo>
                    <a:pt x="643" y="156"/>
                  </a:lnTo>
                  <a:lnTo>
                    <a:pt x="644" y="156"/>
                  </a:lnTo>
                  <a:lnTo>
                    <a:pt x="643" y="156"/>
                  </a:lnTo>
                  <a:lnTo>
                    <a:pt x="644" y="156"/>
                  </a:lnTo>
                  <a:lnTo>
                    <a:pt x="643" y="156"/>
                  </a:lnTo>
                  <a:lnTo>
                    <a:pt x="644" y="156"/>
                  </a:lnTo>
                  <a:lnTo>
                    <a:pt x="643" y="156"/>
                  </a:lnTo>
                  <a:lnTo>
                    <a:pt x="644" y="156"/>
                  </a:lnTo>
                  <a:lnTo>
                    <a:pt x="643" y="156"/>
                  </a:lnTo>
                  <a:lnTo>
                    <a:pt x="643" y="156"/>
                  </a:lnTo>
                  <a:lnTo>
                    <a:pt x="644" y="156"/>
                  </a:lnTo>
                  <a:lnTo>
                    <a:pt x="644" y="156"/>
                  </a:lnTo>
                  <a:lnTo>
                    <a:pt x="645" y="156"/>
                  </a:lnTo>
                  <a:lnTo>
                    <a:pt x="645" y="156"/>
                  </a:lnTo>
                  <a:lnTo>
                    <a:pt x="645" y="156"/>
                  </a:lnTo>
                  <a:lnTo>
                    <a:pt x="645" y="156"/>
                  </a:lnTo>
                  <a:lnTo>
                    <a:pt x="645" y="156"/>
                  </a:lnTo>
                  <a:lnTo>
                    <a:pt x="645" y="156"/>
                  </a:lnTo>
                  <a:lnTo>
                    <a:pt x="645" y="156"/>
                  </a:lnTo>
                  <a:lnTo>
                    <a:pt x="644" y="156"/>
                  </a:lnTo>
                  <a:lnTo>
                    <a:pt x="645" y="156"/>
                  </a:lnTo>
                  <a:lnTo>
                    <a:pt x="645" y="156"/>
                  </a:lnTo>
                  <a:lnTo>
                    <a:pt x="645" y="156"/>
                  </a:lnTo>
                  <a:lnTo>
                    <a:pt x="645" y="156"/>
                  </a:lnTo>
                  <a:lnTo>
                    <a:pt x="646" y="156"/>
                  </a:lnTo>
                  <a:lnTo>
                    <a:pt x="645" y="156"/>
                  </a:lnTo>
                  <a:lnTo>
                    <a:pt x="646" y="156"/>
                  </a:lnTo>
                  <a:lnTo>
                    <a:pt x="646" y="157"/>
                  </a:lnTo>
                  <a:lnTo>
                    <a:pt x="645" y="156"/>
                  </a:lnTo>
                  <a:lnTo>
                    <a:pt x="645" y="157"/>
                  </a:lnTo>
                  <a:lnTo>
                    <a:pt x="646" y="157"/>
                  </a:lnTo>
                  <a:lnTo>
                    <a:pt x="645" y="157"/>
                  </a:lnTo>
                  <a:lnTo>
                    <a:pt x="645" y="157"/>
                  </a:lnTo>
                  <a:lnTo>
                    <a:pt x="646" y="157"/>
                  </a:lnTo>
                  <a:lnTo>
                    <a:pt x="645" y="157"/>
                  </a:lnTo>
                  <a:lnTo>
                    <a:pt x="646" y="157"/>
                  </a:lnTo>
                  <a:lnTo>
                    <a:pt x="645" y="157"/>
                  </a:lnTo>
                  <a:lnTo>
                    <a:pt x="646" y="157"/>
                  </a:lnTo>
                  <a:lnTo>
                    <a:pt x="645" y="157"/>
                  </a:lnTo>
                  <a:lnTo>
                    <a:pt x="646" y="157"/>
                  </a:lnTo>
                  <a:lnTo>
                    <a:pt x="646" y="158"/>
                  </a:lnTo>
                  <a:lnTo>
                    <a:pt x="645" y="158"/>
                  </a:lnTo>
                  <a:lnTo>
                    <a:pt x="646" y="158"/>
                  </a:lnTo>
                  <a:lnTo>
                    <a:pt x="645" y="158"/>
                  </a:lnTo>
                  <a:lnTo>
                    <a:pt x="645" y="158"/>
                  </a:lnTo>
                  <a:lnTo>
                    <a:pt x="645" y="159"/>
                  </a:lnTo>
                  <a:lnTo>
                    <a:pt x="645" y="159"/>
                  </a:lnTo>
                  <a:lnTo>
                    <a:pt x="645" y="159"/>
                  </a:lnTo>
                  <a:lnTo>
                    <a:pt x="645" y="158"/>
                  </a:lnTo>
                  <a:lnTo>
                    <a:pt x="645" y="158"/>
                  </a:lnTo>
                  <a:lnTo>
                    <a:pt x="646" y="158"/>
                  </a:lnTo>
                  <a:lnTo>
                    <a:pt x="646" y="157"/>
                  </a:lnTo>
                  <a:lnTo>
                    <a:pt x="646" y="157"/>
                  </a:lnTo>
                  <a:lnTo>
                    <a:pt x="646" y="158"/>
                  </a:lnTo>
                  <a:lnTo>
                    <a:pt x="646" y="158"/>
                  </a:lnTo>
                  <a:lnTo>
                    <a:pt x="646" y="158"/>
                  </a:lnTo>
                  <a:lnTo>
                    <a:pt x="646" y="157"/>
                  </a:lnTo>
                  <a:lnTo>
                    <a:pt x="646" y="158"/>
                  </a:lnTo>
                  <a:lnTo>
                    <a:pt x="646" y="157"/>
                  </a:lnTo>
                  <a:lnTo>
                    <a:pt x="647" y="157"/>
                  </a:lnTo>
                  <a:lnTo>
                    <a:pt x="646" y="157"/>
                  </a:lnTo>
                  <a:lnTo>
                    <a:pt x="647" y="157"/>
                  </a:lnTo>
                  <a:lnTo>
                    <a:pt x="647" y="157"/>
                  </a:lnTo>
                  <a:lnTo>
                    <a:pt x="647" y="157"/>
                  </a:lnTo>
                  <a:lnTo>
                    <a:pt x="647" y="157"/>
                  </a:lnTo>
                  <a:lnTo>
                    <a:pt x="647" y="157"/>
                  </a:lnTo>
                  <a:lnTo>
                    <a:pt x="647" y="157"/>
                  </a:lnTo>
                  <a:lnTo>
                    <a:pt x="647" y="158"/>
                  </a:lnTo>
                  <a:lnTo>
                    <a:pt x="647" y="158"/>
                  </a:lnTo>
                  <a:lnTo>
                    <a:pt x="647" y="159"/>
                  </a:lnTo>
                  <a:lnTo>
                    <a:pt x="646" y="159"/>
                  </a:lnTo>
                  <a:lnTo>
                    <a:pt x="646" y="159"/>
                  </a:lnTo>
                  <a:lnTo>
                    <a:pt x="646" y="159"/>
                  </a:lnTo>
                  <a:lnTo>
                    <a:pt x="645" y="159"/>
                  </a:lnTo>
                  <a:lnTo>
                    <a:pt x="646" y="159"/>
                  </a:lnTo>
                  <a:lnTo>
                    <a:pt x="646" y="159"/>
                  </a:lnTo>
                  <a:lnTo>
                    <a:pt x="647" y="159"/>
                  </a:lnTo>
                  <a:lnTo>
                    <a:pt x="647" y="159"/>
                  </a:lnTo>
                  <a:lnTo>
                    <a:pt x="647" y="159"/>
                  </a:lnTo>
                  <a:lnTo>
                    <a:pt x="647" y="159"/>
                  </a:lnTo>
                  <a:lnTo>
                    <a:pt x="647" y="159"/>
                  </a:lnTo>
                  <a:lnTo>
                    <a:pt x="648" y="159"/>
                  </a:lnTo>
                  <a:lnTo>
                    <a:pt x="648" y="160"/>
                  </a:lnTo>
                  <a:lnTo>
                    <a:pt x="649" y="160"/>
                  </a:lnTo>
                  <a:lnTo>
                    <a:pt x="648" y="160"/>
                  </a:lnTo>
                  <a:lnTo>
                    <a:pt x="649" y="160"/>
                  </a:lnTo>
                  <a:lnTo>
                    <a:pt x="649" y="159"/>
                  </a:lnTo>
                  <a:lnTo>
                    <a:pt x="649" y="159"/>
                  </a:lnTo>
                  <a:lnTo>
                    <a:pt x="649" y="160"/>
                  </a:lnTo>
                  <a:lnTo>
                    <a:pt x="649" y="159"/>
                  </a:lnTo>
                  <a:lnTo>
                    <a:pt x="649" y="160"/>
                  </a:lnTo>
                  <a:lnTo>
                    <a:pt x="649" y="159"/>
                  </a:lnTo>
                  <a:lnTo>
                    <a:pt x="649" y="160"/>
                  </a:lnTo>
                  <a:lnTo>
                    <a:pt x="649" y="159"/>
                  </a:lnTo>
                  <a:lnTo>
                    <a:pt x="649" y="160"/>
                  </a:lnTo>
                  <a:lnTo>
                    <a:pt x="649" y="160"/>
                  </a:lnTo>
                  <a:lnTo>
                    <a:pt x="650" y="160"/>
                  </a:lnTo>
                  <a:lnTo>
                    <a:pt x="650" y="160"/>
                  </a:lnTo>
                  <a:lnTo>
                    <a:pt x="650" y="160"/>
                  </a:lnTo>
                  <a:lnTo>
                    <a:pt x="650" y="160"/>
                  </a:lnTo>
                  <a:lnTo>
                    <a:pt x="651" y="160"/>
                  </a:lnTo>
                  <a:lnTo>
                    <a:pt x="651" y="160"/>
                  </a:lnTo>
                  <a:lnTo>
                    <a:pt x="651" y="160"/>
                  </a:lnTo>
                  <a:lnTo>
                    <a:pt x="651" y="161"/>
                  </a:lnTo>
                  <a:lnTo>
                    <a:pt x="650" y="161"/>
                  </a:lnTo>
                  <a:lnTo>
                    <a:pt x="650" y="162"/>
                  </a:lnTo>
                  <a:lnTo>
                    <a:pt x="651" y="161"/>
                  </a:lnTo>
                  <a:lnTo>
                    <a:pt x="651" y="161"/>
                  </a:lnTo>
                  <a:lnTo>
                    <a:pt x="651" y="161"/>
                  </a:lnTo>
                  <a:lnTo>
                    <a:pt x="651" y="160"/>
                  </a:lnTo>
                  <a:lnTo>
                    <a:pt x="651" y="160"/>
                  </a:lnTo>
                  <a:lnTo>
                    <a:pt x="651" y="160"/>
                  </a:lnTo>
                  <a:lnTo>
                    <a:pt x="650" y="160"/>
                  </a:lnTo>
                  <a:lnTo>
                    <a:pt x="650" y="160"/>
                  </a:lnTo>
                  <a:lnTo>
                    <a:pt x="650" y="160"/>
                  </a:lnTo>
                  <a:lnTo>
                    <a:pt x="650" y="159"/>
                  </a:lnTo>
                  <a:lnTo>
                    <a:pt x="650" y="159"/>
                  </a:lnTo>
                  <a:lnTo>
                    <a:pt x="650" y="159"/>
                  </a:lnTo>
                  <a:lnTo>
                    <a:pt x="650" y="159"/>
                  </a:lnTo>
                  <a:lnTo>
                    <a:pt x="650" y="159"/>
                  </a:lnTo>
                  <a:lnTo>
                    <a:pt x="649" y="159"/>
                  </a:lnTo>
                  <a:lnTo>
                    <a:pt x="650" y="159"/>
                  </a:lnTo>
                  <a:lnTo>
                    <a:pt x="649" y="159"/>
                  </a:lnTo>
                  <a:lnTo>
                    <a:pt x="649" y="159"/>
                  </a:lnTo>
                  <a:lnTo>
                    <a:pt x="649" y="159"/>
                  </a:lnTo>
                  <a:lnTo>
                    <a:pt x="649" y="159"/>
                  </a:lnTo>
                  <a:lnTo>
                    <a:pt x="649" y="158"/>
                  </a:lnTo>
                  <a:lnTo>
                    <a:pt x="649" y="159"/>
                  </a:lnTo>
                  <a:lnTo>
                    <a:pt x="648" y="159"/>
                  </a:lnTo>
                  <a:lnTo>
                    <a:pt x="649" y="159"/>
                  </a:lnTo>
                  <a:lnTo>
                    <a:pt x="648" y="159"/>
                  </a:lnTo>
                  <a:lnTo>
                    <a:pt x="649" y="159"/>
                  </a:lnTo>
                  <a:lnTo>
                    <a:pt x="648" y="159"/>
                  </a:lnTo>
                  <a:lnTo>
                    <a:pt x="647" y="158"/>
                  </a:lnTo>
                  <a:lnTo>
                    <a:pt x="647" y="159"/>
                  </a:lnTo>
                  <a:lnTo>
                    <a:pt x="647" y="158"/>
                  </a:lnTo>
                  <a:lnTo>
                    <a:pt x="648" y="158"/>
                  </a:lnTo>
                  <a:lnTo>
                    <a:pt x="648" y="157"/>
                  </a:lnTo>
                  <a:lnTo>
                    <a:pt x="649" y="157"/>
                  </a:lnTo>
                  <a:lnTo>
                    <a:pt x="649" y="158"/>
                  </a:lnTo>
                  <a:lnTo>
                    <a:pt x="649" y="158"/>
                  </a:lnTo>
                  <a:lnTo>
                    <a:pt x="649" y="158"/>
                  </a:lnTo>
                  <a:lnTo>
                    <a:pt x="649" y="158"/>
                  </a:lnTo>
                  <a:lnTo>
                    <a:pt x="650" y="158"/>
                  </a:lnTo>
                  <a:lnTo>
                    <a:pt x="650" y="158"/>
                  </a:lnTo>
                  <a:lnTo>
                    <a:pt x="650" y="158"/>
                  </a:lnTo>
                  <a:lnTo>
                    <a:pt x="650" y="158"/>
                  </a:lnTo>
                  <a:lnTo>
                    <a:pt x="650" y="158"/>
                  </a:lnTo>
                  <a:lnTo>
                    <a:pt x="650" y="158"/>
                  </a:lnTo>
                  <a:lnTo>
                    <a:pt x="651" y="158"/>
                  </a:lnTo>
                  <a:lnTo>
                    <a:pt x="651" y="159"/>
                  </a:lnTo>
                  <a:lnTo>
                    <a:pt x="651" y="158"/>
                  </a:lnTo>
                  <a:lnTo>
                    <a:pt x="650" y="158"/>
                  </a:lnTo>
                  <a:lnTo>
                    <a:pt x="651" y="158"/>
                  </a:lnTo>
                  <a:lnTo>
                    <a:pt x="651" y="159"/>
                  </a:lnTo>
                  <a:lnTo>
                    <a:pt x="650" y="159"/>
                  </a:lnTo>
                  <a:lnTo>
                    <a:pt x="650" y="159"/>
                  </a:lnTo>
                  <a:lnTo>
                    <a:pt x="650" y="159"/>
                  </a:lnTo>
                  <a:lnTo>
                    <a:pt x="651" y="159"/>
                  </a:lnTo>
                  <a:lnTo>
                    <a:pt x="651" y="159"/>
                  </a:lnTo>
                  <a:lnTo>
                    <a:pt x="652" y="159"/>
                  </a:lnTo>
                  <a:lnTo>
                    <a:pt x="652" y="159"/>
                  </a:lnTo>
                  <a:lnTo>
                    <a:pt x="652" y="159"/>
                  </a:lnTo>
                  <a:lnTo>
                    <a:pt x="651" y="159"/>
                  </a:lnTo>
                  <a:lnTo>
                    <a:pt x="651" y="158"/>
                  </a:lnTo>
                  <a:lnTo>
                    <a:pt x="652" y="158"/>
                  </a:lnTo>
                  <a:lnTo>
                    <a:pt x="652" y="159"/>
                  </a:lnTo>
                  <a:lnTo>
                    <a:pt x="652" y="158"/>
                  </a:lnTo>
                  <a:lnTo>
                    <a:pt x="652" y="159"/>
                  </a:lnTo>
                  <a:lnTo>
                    <a:pt x="652" y="158"/>
                  </a:lnTo>
                  <a:lnTo>
                    <a:pt x="651" y="158"/>
                  </a:lnTo>
                  <a:lnTo>
                    <a:pt x="651" y="159"/>
                  </a:lnTo>
                  <a:lnTo>
                    <a:pt x="651" y="159"/>
                  </a:lnTo>
                  <a:lnTo>
                    <a:pt x="650" y="159"/>
                  </a:lnTo>
                  <a:lnTo>
                    <a:pt x="651" y="159"/>
                  </a:lnTo>
                  <a:lnTo>
                    <a:pt x="651" y="158"/>
                  </a:lnTo>
                  <a:lnTo>
                    <a:pt x="650" y="158"/>
                  </a:lnTo>
                  <a:lnTo>
                    <a:pt x="651" y="158"/>
                  </a:lnTo>
                  <a:lnTo>
                    <a:pt x="651" y="158"/>
                  </a:lnTo>
                  <a:lnTo>
                    <a:pt x="651" y="157"/>
                  </a:lnTo>
                  <a:lnTo>
                    <a:pt x="652" y="157"/>
                  </a:lnTo>
                  <a:lnTo>
                    <a:pt x="652" y="158"/>
                  </a:lnTo>
                  <a:lnTo>
                    <a:pt x="652" y="157"/>
                  </a:lnTo>
                  <a:lnTo>
                    <a:pt x="651" y="157"/>
                  </a:lnTo>
                  <a:lnTo>
                    <a:pt x="652" y="157"/>
                  </a:lnTo>
                  <a:lnTo>
                    <a:pt x="651" y="157"/>
                  </a:lnTo>
                  <a:lnTo>
                    <a:pt x="652" y="157"/>
                  </a:lnTo>
                  <a:lnTo>
                    <a:pt x="651" y="157"/>
                  </a:lnTo>
                  <a:lnTo>
                    <a:pt x="651" y="157"/>
                  </a:lnTo>
                  <a:lnTo>
                    <a:pt x="650" y="157"/>
                  </a:lnTo>
                  <a:lnTo>
                    <a:pt x="650" y="157"/>
                  </a:lnTo>
                  <a:lnTo>
                    <a:pt x="649" y="157"/>
                  </a:lnTo>
                  <a:lnTo>
                    <a:pt x="650" y="157"/>
                  </a:lnTo>
                  <a:lnTo>
                    <a:pt x="650" y="157"/>
                  </a:lnTo>
                  <a:lnTo>
                    <a:pt x="651" y="157"/>
                  </a:lnTo>
                  <a:lnTo>
                    <a:pt x="650" y="157"/>
                  </a:lnTo>
                  <a:lnTo>
                    <a:pt x="651" y="157"/>
                  </a:lnTo>
                  <a:lnTo>
                    <a:pt x="651" y="157"/>
                  </a:lnTo>
                  <a:lnTo>
                    <a:pt x="652" y="157"/>
                  </a:lnTo>
                  <a:lnTo>
                    <a:pt x="653" y="157"/>
                  </a:lnTo>
                  <a:lnTo>
                    <a:pt x="652" y="157"/>
                  </a:lnTo>
                  <a:lnTo>
                    <a:pt x="652" y="156"/>
                  </a:lnTo>
                  <a:lnTo>
                    <a:pt x="651" y="156"/>
                  </a:lnTo>
                  <a:lnTo>
                    <a:pt x="651" y="157"/>
                  </a:lnTo>
                  <a:lnTo>
                    <a:pt x="651" y="157"/>
                  </a:lnTo>
                  <a:lnTo>
                    <a:pt x="651" y="156"/>
                  </a:lnTo>
                  <a:lnTo>
                    <a:pt x="651" y="157"/>
                  </a:lnTo>
                  <a:lnTo>
                    <a:pt x="651" y="156"/>
                  </a:lnTo>
                  <a:lnTo>
                    <a:pt x="650" y="156"/>
                  </a:lnTo>
                  <a:lnTo>
                    <a:pt x="650" y="156"/>
                  </a:lnTo>
                  <a:lnTo>
                    <a:pt x="650" y="156"/>
                  </a:lnTo>
                  <a:lnTo>
                    <a:pt x="650" y="156"/>
                  </a:lnTo>
                  <a:lnTo>
                    <a:pt x="650" y="157"/>
                  </a:lnTo>
                  <a:lnTo>
                    <a:pt x="649" y="156"/>
                  </a:lnTo>
                  <a:lnTo>
                    <a:pt x="649" y="156"/>
                  </a:lnTo>
                  <a:lnTo>
                    <a:pt x="649" y="156"/>
                  </a:lnTo>
                  <a:lnTo>
                    <a:pt x="649" y="156"/>
                  </a:lnTo>
                  <a:lnTo>
                    <a:pt x="649" y="156"/>
                  </a:lnTo>
                  <a:lnTo>
                    <a:pt x="649" y="156"/>
                  </a:lnTo>
                  <a:lnTo>
                    <a:pt x="649" y="156"/>
                  </a:lnTo>
                  <a:lnTo>
                    <a:pt x="649" y="156"/>
                  </a:lnTo>
                  <a:lnTo>
                    <a:pt x="648" y="156"/>
                  </a:lnTo>
                  <a:lnTo>
                    <a:pt x="649" y="156"/>
                  </a:lnTo>
                  <a:lnTo>
                    <a:pt x="648" y="156"/>
                  </a:lnTo>
                  <a:lnTo>
                    <a:pt x="649" y="156"/>
                  </a:lnTo>
                  <a:lnTo>
                    <a:pt x="649" y="155"/>
                  </a:lnTo>
                  <a:lnTo>
                    <a:pt x="649" y="155"/>
                  </a:lnTo>
                  <a:lnTo>
                    <a:pt x="650" y="155"/>
                  </a:lnTo>
                  <a:lnTo>
                    <a:pt x="650" y="154"/>
                  </a:lnTo>
                  <a:lnTo>
                    <a:pt x="650" y="153"/>
                  </a:lnTo>
                  <a:lnTo>
                    <a:pt x="650" y="153"/>
                  </a:lnTo>
                  <a:lnTo>
                    <a:pt x="650" y="152"/>
                  </a:lnTo>
                  <a:lnTo>
                    <a:pt x="651" y="152"/>
                  </a:lnTo>
                  <a:lnTo>
                    <a:pt x="651" y="152"/>
                  </a:lnTo>
                  <a:lnTo>
                    <a:pt x="652" y="152"/>
                  </a:lnTo>
                  <a:lnTo>
                    <a:pt x="653" y="152"/>
                  </a:lnTo>
                  <a:lnTo>
                    <a:pt x="653" y="152"/>
                  </a:lnTo>
                  <a:lnTo>
                    <a:pt x="654" y="152"/>
                  </a:lnTo>
                  <a:lnTo>
                    <a:pt x="654" y="152"/>
                  </a:lnTo>
                  <a:lnTo>
                    <a:pt x="655" y="152"/>
                  </a:lnTo>
                  <a:lnTo>
                    <a:pt x="655" y="152"/>
                  </a:lnTo>
                  <a:lnTo>
                    <a:pt x="656" y="152"/>
                  </a:lnTo>
                  <a:lnTo>
                    <a:pt x="656" y="151"/>
                  </a:lnTo>
                  <a:lnTo>
                    <a:pt x="656" y="152"/>
                  </a:lnTo>
                  <a:lnTo>
                    <a:pt x="656" y="152"/>
                  </a:lnTo>
                  <a:lnTo>
                    <a:pt x="656" y="152"/>
                  </a:lnTo>
                  <a:lnTo>
                    <a:pt x="656" y="151"/>
                  </a:lnTo>
                  <a:lnTo>
                    <a:pt x="657" y="151"/>
                  </a:lnTo>
                  <a:lnTo>
                    <a:pt x="657" y="151"/>
                  </a:lnTo>
                  <a:lnTo>
                    <a:pt x="657" y="152"/>
                  </a:lnTo>
                  <a:lnTo>
                    <a:pt x="657" y="152"/>
                  </a:lnTo>
                  <a:lnTo>
                    <a:pt x="658" y="152"/>
                  </a:lnTo>
                  <a:lnTo>
                    <a:pt x="658" y="153"/>
                  </a:lnTo>
                  <a:lnTo>
                    <a:pt x="658" y="153"/>
                  </a:lnTo>
                  <a:lnTo>
                    <a:pt x="658" y="153"/>
                  </a:lnTo>
                  <a:lnTo>
                    <a:pt x="658" y="154"/>
                  </a:lnTo>
                  <a:lnTo>
                    <a:pt x="658" y="154"/>
                  </a:lnTo>
                  <a:lnTo>
                    <a:pt x="658" y="154"/>
                  </a:lnTo>
                  <a:lnTo>
                    <a:pt x="658" y="155"/>
                  </a:lnTo>
                  <a:lnTo>
                    <a:pt x="658" y="155"/>
                  </a:lnTo>
                  <a:lnTo>
                    <a:pt x="658" y="155"/>
                  </a:lnTo>
                  <a:lnTo>
                    <a:pt x="659" y="155"/>
                  </a:lnTo>
                  <a:lnTo>
                    <a:pt x="658" y="155"/>
                  </a:lnTo>
                  <a:lnTo>
                    <a:pt x="659" y="155"/>
                  </a:lnTo>
                  <a:lnTo>
                    <a:pt x="659" y="156"/>
                  </a:lnTo>
                  <a:lnTo>
                    <a:pt x="660" y="155"/>
                  </a:lnTo>
                  <a:lnTo>
                    <a:pt x="660" y="155"/>
                  </a:lnTo>
                  <a:lnTo>
                    <a:pt x="660" y="155"/>
                  </a:lnTo>
                  <a:lnTo>
                    <a:pt x="661" y="155"/>
                  </a:lnTo>
                  <a:lnTo>
                    <a:pt x="660" y="155"/>
                  </a:lnTo>
                  <a:lnTo>
                    <a:pt x="661" y="155"/>
                  </a:lnTo>
                  <a:lnTo>
                    <a:pt x="661" y="154"/>
                  </a:lnTo>
                  <a:lnTo>
                    <a:pt x="661" y="154"/>
                  </a:lnTo>
                  <a:lnTo>
                    <a:pt x="662" y="154"/>
                  </a:lnTo>
                  <a:lnTo>
                    <a:pt x="662" y="154"/>
                  </a:lnTo>
                  <a:lnTo>
                    <a:pt x="663" y="154"/>
                  </a:lnTo>
                  <a:lnTo>
                    <a:pt x="664" y="154"/>
                  </a:lnTo>
                  <a:lnTo>
                    <a:pt x="664" y="154"/>
                  </a:lnTo>
                  <a:lnTo>
                    <a:pt x="665" y="154"/>
                  </a:lnTo>
                  <a:lnTo>
                    <a:pt x="665" y="155"/>
                  </a:lnTo>
                  <a:lnTo>
                    <a:pt x="664" y="155"/>
                  </a:lnTo>
                  <a:lnTo>
                    <a:pt x="665" y="155"/>
                  </a:lnTo>
                  <a:lnTo>
                    <a:pt x="665" y="154"/>
                  </a:lnTo>
                  <a:lnTo>
                    <a:pt x="665" y="155"/>
                  </a:lnTo>
                  <a:lnTo>
                    <a:pt x="665" y="155"/>
                  </a:lnTo>
                  <a:lnTo>
                    <a:pt x="666" y="155"/>
                  </a:lnTo>
                  <a:lnTo>
                    <a:pt x="666" y="155"/>
                  </a:lnTo>
                  <a:lnTo>
                    <a:pt x="666" y="155"/>
                  </a:lnTo>
                  <a:lnTo>
                    <a:pt x="665" y="155"/>
                  </a:lnTo>
                  <a:lnTo>
                    <a:pt x="666" y="155"/>
                  </a:lnTo>
                  <a:lnTo>
                    <a:pt x="665" y="155"/>
                  </a:lnTo>
                  <a:lnTo>
                    <a:pt x="666" y="155"/>
                  </a:lnTo>
                  <a:lnTo>
                    <a:pt x="666" y="155"/>
                  </a:lnTo>
                  <a:lnTo>
                    <a:pt x="665" y="155"/>
                  </a:lnTo>
                  <a:lnTo>
                    <a:pt x="665" y="155"/>
                  </a:lnTo>
                  <a:lnTo>
                    <a:pt x="665" y="156"/>
                  </a:lnTo>
                  <a:lnTo>
                    <a:pt x="665" y="156"/>
                  </a:lnTo>
                  <a:lnTo>
                    <a:pt x="665" y="156"/>
                  </a:lnTo>
                  <a:lnTo>
                    <a:pt x="664" y="156"/>
                  </a:lnTo>
                  <a:lnTo>
                    <a:pt x="664" y="156"/>
                  </a:lnTo>
                  <a:lnTo>
                    <a:pt x="665" y="156"/>
                  </a:lnTo>
                  <a:lnTo>
                    <a:pt x="665" y="156"/>
                  </a:lnTo>
                  <a:lnTo>
                    <a:pt x="665" y="156"/>
                  </a:lnTo>
                  <a:lnTo>
                    <a:pt x="665" y="156"/>
                  </a:lnTo>
                  <a:lnTo>
                    <a:pt x="665" y="156"/>
                  </a:lnTo>
                  <a:lnTo>
                    <a:pt x="664" y="156"/>
                  </a:lnTo>
                  <a:lnTo>
                    <a:pt x="664" y="156"/>
                  </a:lnTo>
                  <a:lnTo>
                    <a:pt x="665" y="156"/>
                  </a:lnTo>
                  <a:lnTo>
                    <a:pt x="665" y="156"/>
                  </a:lnTo>
                  <a:lnTo>
                    <a:pt x="665" y="156"/>
                  </a:lnTo>
                  <a:lnTo>
                    <a:pt x="665" y="155"/>
                  </a:lnTo>
                  <a:lnTo>
                    <a:pt x="665" y="155"/>
                  </a:lnTo>
                  <a:lnTo>
                    <a:pt x="665" y="156"/>
                  </a:lnTo>
                  <a:lnTo>
                    <a:pt x="666" y="156"/>
                  </a:lnTo>
                  <a:lnTo>
                    <a:pt x="665" y="155"/>
                  </a:lnTo>
                  <a:lnTo>
                    <a:pt x="666" y="155"/>
                  </a:lnTo>
                  <a:lnTo>
                    <a:pt x="666" y="155"/>
                  </a:lnTo>
                  <a:lnTo>
                    <a:pt x="666" y="154"/>
                  </a:lnTo>
                  <a:lnTo>
                    <a:pt x="667" y="155"/>
                  </a:lnTo>
                  <a:lnTo>
                    <a:pt x="667" y="155"/>
                  </a:lnTo>
                  <a:lnTo>
                    <a:pt x="667" y="155"/>
                  </a:lnTo>
                  <a:lnTo>
                    <a:pt x="667" y="154"/>
                  </a:lnTo>
                  <a:lnTo>
                    <a:pt x="667" y="155"/>
                  </a:lnTo>
                  <a:lnTo>
                    <a:pt x="666" y="154"/>
                  </a:lnTo>
                  <a:lnTo>
                    <a:pt x="666" y="155"/>
                  </a:lnTo>
                  <a:lnTo>
                    <a:pt x="665" y="155"/>
                  </a:lnTo>
                  <a:lnTo>
                    <a:pt x="665" y="154"/>
                  </a:lnTo>
                  <a:lnTo>
                    <a:pt x="665" y="154"/>
                  </a:lnTo>
                  <a:lnTo>
                    <a:pt x="664" y="154"/>
                  </a:lnTo>
                  <a:lnTo>
                    <a:pt x="665" y="154"/>
                  </a:lnTo>
                  <a:lnTo>
                    <a:pt x="664" y="154"/>
                  </a:lnTo>
                  <a:lnTo>
                    <a:pt x="664" y="153"/>
                  </a:lnTo>
                  <a:lnTo>
                    <a:pt x="665" y="153"/>
                  </a:lnTo>
                  <a:lnTo>
                    <a:pt x="664" y="153"/>
                  </a:lnTo>
                  <a:lnTo>
                    <a:pt x="665" y="153"/>
                  </a:lnTo>
                  <a:lnTo>
                    <a:pt x="664" y="153"/>
                  </a:lnTo>
                  <a:lnTo>
                    <a:pt x="664" y="153"/>
                  </a:lnTo>
                  <a:lnTo>
                    <a:pt x="664" y="153"/>
                  </a:lnTo>
                  <a:lnTo>
                    <a:pt x="664" y="152"/>
                  </a:lnTo>
                  <a:lnTo>
                    <a:pt x="664" y="152"/>
                  </a:lnTo>
                  <a:lnTo>
                    <a:pt x="663" y="152"/>
                  </a:lnTo>
                  <a:lnTo>
                    <a:pt x="664" y="152"/>
                  </a:lnTo>
                  <a:lnTo>
                    <a:pt x="663" y="152"/>
                  </a:lnTo>
                  <a:lnTo>
                    <a:pt x="664" y="152"/>
                  </a:lnTo>
                  <a:lnTo>
                    <a:pt x="663" y="152"/>
                  </a:lnTo>
                  <a:lnTo>
                    <a:pt x="663" y="151"/>
                  </a:lnTo>
                  <a:lnTo>
                    <a:pt x="663" y="151"/>
                  </a:lnTo>
                  <a:lnTo>
                    <a:pt x="663" y="151"/>
                  </a:lnTo>
                  <a:lnTo>
                    <a:pt x="663" y="151"/>
                  </a:lnTo>
                  <a:lnTo>
                    <a:pt x="663" y="150"/>
                  </a:lnTo>
                  <a:lnTo>
                    <a:pt x="663" y="149"/>
                  </a:lnTo>
                  <a:lnTo>
                    <a:pt x="662" y="149"/>
                  </a:lnTo>
                  <a:lnTo>
                    <a:pt x="663" y="149"/>
                  </a:lnTo>
                  <a:lnTo>
                    <a:pt x="664" y="149"/>
                  </a:lnTo>
                  <a:lnTo>
                    <a:pt x="664" y="149"/>
                  </a:lnTo>
                  <a:lnTo>
                    <a:pt x="665" y="149"/>
                  </a:lnTo>
                  <a:lnTo>
                    <a:pt x="664" y="149"/>
                  </a:lnTo>
                  <a:lnTo>
                    <a:pt x="664" y="149"/>
                  </a:lnTo>
                  <a:lnTo>
                    <a:pt x="663" y="149"/>
                  </a:lnTo>
                  <a:lnTo>
                    <a:pt x="662" y="149"/>
                  </a:lnTo>
                  <a:lnTo>
                    <a:pt x="663" y="149"/>
                  </a:lnTo>
                  <a:lnTo>
                    <a:pt x="662" y="149"/>
                  </a:lnTo>
                  <a:lnTo>
                    <a:pt x="662" y="148"/>
                  </a:lnTo>
                  <a:lnTo>
                    <a:pt x="663" y="148"/>
                  </a:lnTo>
                  <a:lnTo>
                    <a:pt x="662" y="148"/>
                  </a:lnTo>
                  <a:lnTo>
                    <a:pt x="662" y="148"/>
                  </a:lnTo>
                  <a:lnTo>
                    <a:pt x="662" y="148"/>
                  </a:lnTo>
                  <a:lnTo>
                    <a:pt x="661" y="148"/>
                  </a:lnTo>
                  <a:lnTo>
                    <a:pt x="660" y="148"/>
                  </a:lnTo>
                  <a:lnTo>
                    <a:pt x="660" y="147"/>
                  </a:lnTo>
                  <a:lnTo>
                    <a:pt x="660" y="146"/>
                  </a:lnTo>
                  <a:lnTo>
                    <a:pt x="661" y="146"/>
                  </a:lnTo>
                  <a:lnTo>
                    <a:pt x="661" y="146"/>
                  </a:lnTo>
                  <a:lnTo>
                    <a:pt x="661" y="146"/>
                  </a:lnTo>
                  <a:lnTo>
                    <a:pt x="661" y="146"/>
                  </a:lnTo>
                  <a:lnTo>
                    <a:pt x="661" y="147"/>
                  </a:lnTo>
                  <a:lnTo>
                    <a:pt x="661" y="147"/>
                  </a:lnTo>
                  <a:lnTo>
                    <a:pt x="661" y="148"/>
                  </a:lnTo>
                  <a:lnTo>
                    <a:pt x="662" y="148"/>
                  </a:lnTo>
                  <a:lnTo>
                    <a:pt x="662" y="147"/>
                  </a:lnTo>
                  <a:lnTo>
                    <a:pt x="662" y="147"/>
                  </a:lnTo>
                  <a:lnTo>
                    <a:pt x="662" y="146"/>
                  </a:lnTo>
                  <a:lnTo>
                    <a:pt x="663" y="146"/>
                  </a:lnTo>
                  <a:lnTo>
                    <a:pt x="663" y="146"/>
                  </a:lnTo>
                  <a:lnTo>
                    <a:pt x="664" y="145"/>
                  </a:lnTo>
                  <a:lnTo>
                    <a:pt x="664" y="145"/>
                  </a:lnTo>
                  <a:lnTo>
                    <a:pt x="664" y="145"/>
                  </a:lnTo>
                  <a:lnTo>
                    <a:pt x="664" y="144"/>
                  </a:lnTo>
                  <a:lnTo>
                    <a:pt x="665" y="144"/>
                  </a:lnTo>
                  <a:lnTo>
                    <a:pt x="665" y="144"/>
                  </a:lnTo>
                  <a:lnTo>
                    <a:pt x="665" y="144"/>
                  </a:lnTo>
                  <a:lnTo>
                    <a:pt x="666" y="144"/>
                  </a:lnTo>
                  <a:lnTo>
                    <a:pt x="667" y="144"/>
                  </a:lnTo>
                  <a:lnTo>
                    <a:pt x="666" y="144"/>
                  </a:lnTo>
                  <a:lnTo>
                    <a:pt x="665" y="144"/>
                  </a:lnTo>
                  <a:lnTo>
                    <a:pt x="665" y="145"/>
                  </a:lnTo>
                  <a:lnTo>
                    <a:pt x="666" y="145"/>
                  </a:lnTo>
                  <a:lnTo>
                    <a:pt x="667" y="145"/>
                  </a:lnTo>
                  <a:lnTo>
                    <a:pt x="667" y="144"/>
                  </a:lnTo>
                  <a:lnTo>
                    <a:pt x="667" y="144"/>
                  </a:lnTo>
                  <a:lnTo>
                    <a:pt x="668" y="144"/>
                  </a:lnTo>
                  <a:lnTo>
                    <a:pt x="668" y="144"/>
                  </a:lnTo>
                  <a:lnTo>
                    <a:pt x="668" y="144"/>
                  </a:lnTo>
                  <a:lnTo>
                    <a:pt x="667" y="144"/>
                  </a:lnTo>
                  <a:lnTo>
                    <a:pt x="667" y="144"/>
                  </a:lnTo>
                  <a:lnTo>
                    <a:pt x="667" y="144"/>
                  </a:lnTo>
                  <a:lnTo>
                    <a:pt x="666" y="144"/>
                  </a:lnTo>
                  <a:lnTo>
                    <a:pt x="666" y="143"/>
                  </a:lnTo>
                  <a:lnTo>
                    <a:pt x="665" y="143"/>
                  </a:lnTo>
                  <a:lnTo>
                    <a:pt x="666" y="142"/>
                  </a:lnTo>
                  <a:lnTo>
                    <a:pt x="665" y="142"/>
                  </a:lnTo>
                  <a:lnTo>
                    <a:pt x="665" y="143"/>
                  </a:lnTo>
                  <a:lnTo>
                    <a:pt x="666" y="143"/>
                  </a:lnTo>
                  <a:lnTo>
                    <a:pt x="665" y="143"/>
                  </a:lnTo>
                  <a:lnTo>
                    <a:pt x="665" y="144"/>
                  </a:lnTo>
                  <a:lnTo>
                    <a:pt x="665" y="144"/>
                  </a:lnTo>
                  <a:lnTo>
                    <a:pt x="664" y="144"/>
                  </a:lnTo>
                  <a:lnTo>
                    <a:pt x="664" y="144"/>
                  </a:lnTo>
                  <a:lnTo>
                    <a:pt x="663" y="144"/>
                  </a:lnTo>
                  <a:lnTo>
                    <a:pt x="662" y="143"/>
                  </a:lnTo>
                  <a:lnTo>
                    <a:pt x="662" y="144"/>
                  </a:lnTo>
                  <a:lnTo>
                    <a:pt x="661" y="144"/>
                  </a:lnTo>
                  <a:lnTo>
                    <a:pt x="661" y="144"/>
                  </a:lnTo>
                  <a:lnTo>
                    <a:pt x="661" y="144"/>
                  </a:lnTo>
                  <a:lnTo>
                    <a:pt x="662" y="144"/>
                  </a:lnTo>
                  <a:lnTo>
                    <a:pt x="662" y="145"/>
                  </a:lnTo>
                  <a:lnTo>
                    <a:pt x="662" y="144"/>
                  </a:lnTo>
                  <a:lnTo>
                    <a:pt x="661" y="144"/>
                  </a:lnTo>
                  <a:lnTo>
                    <a:pt x="661" y="144"/>
                  </a:lnTo>
                  <a:lnTo>
                    <a:pt x="660" y="145"/>
                  </a:lnTo>
                  <a:lnTo>
                    <a:pt x="660" y="144"/>
                  </a:lnTo>
                  <a:lnTo>
                    <a:pt x="660" y="144"/>
                  </a:lnTo>
                  <a:lnTo>
                    <a:pt x="659" y="144"/>
                  </a:lnTo>
                  <a:lnTo>
                    <a:pt x="660" y="144"/>
                  </a:lnTo>
                  <a:lnTo>
                    <a:pt x="660" y="145"/>
                  </a:lnTo>
                  <a:lnTo>
                    <a:pt x="660" y="145"/>
                  </a:lnTo>
                  <a:lnTo>
                    <a:pt x="660" y="145"/>
                  </a:lnTo>
                  <a:lnTo>
                    <a:pt x="659" y="145"/>
                  </a:lnTo>
                  <a:lnTo>
                    <a:pt x="659" y="144"/>
                  </a:lnTo>
                  <a:lnTo>
                    <a:pt x="658" y="144"/>
                  </a:lnTo>
                  <a:lnTo>
                    <a:pt x="658" y="144"/>
                  </a:lnTo>
                  <a:lnTo>
                    <a:pt x="658" y="143"/>
                  </a:lnTo>
                  <a:lnTo>
                    <a:pt x="658" y="142"/>
                  </a:lnTo>
                  <a:lnTo>
                    <a:pt x="658" y="142"/>
                  </a:lnTo>
                  <a:lnTo>
                    <a:pt x="659" y="142"/>
                  </a:lnTo>
                  <a:lnTo>
                    <a:pt x="658" y="142"/>
                  </a:lnTo>
                  <a:lnTo>
                    <a:pt x="659" y="142"/>
                  </a:lnTo>
                  <a:lnTo>
                    <a:pt x="659" y="141"/>
                  </a:lnTo>
                  <a:lnTo>
                    <a:pt x="660" y="141"/>
                  </a:lnTo>
                  <a:lnTo>
                    <a:pt x="660" y="141"/>
                  </a:lnTo>
                  <a:lnTo>
                    <a:pt x="661" y="141"/>
                  </a:lnTo>
                  <a:lnTo>
                    <a:pt x="661" y="141"/>
                  </a:lnTo>
                  <a:lnTo>
                    <a:pt x="661" y="141"/>
                  </a:lnTo>
                  <a:lnTo>
                    <a:pt x="662" y="141"/>
                  </a:lnTo>
                  <a:lnTo>
                    <a:pt x="662" y="141"/>
                  </a:lnTo>
                  <a:lnTo>
                    <a:pt x="663" y="141"/>
                  </a:lnTo>
                  <a:lnTo>
                    <a:pt x="664" y="141"/>
                  </a:lnTo>
                  <a:lnTo>
                    <a:pt x="664" y="141"/>
                  </a:lnTo>
                  <a:lnTo>
                    <a:pt x="665" y="141"/>
                  </a:lnTo>
                  <a:lnTo>
                    <a:pt x="665" y="141"/>
                  </a:lnTo>
                  <a:lnTo>
                    <a:pt x="665" y="142"/>
                  </a:lnTo>
                  <a:lnTo>
                    <a:pt x="665" y="141"/>
                  </a:lnTo>
                  <a:lnTo>
                    <a:pt x="665" y="141"/>
                  </a:lnTo>
                  <a:lnTo>
                    <a:pt x="664" y="141"/>
                  </a:lnTo>
                  <a:lnTo>
                    <a:pt x="664" y="141"/>
                  </a:lnTo>
                  <a:lnTo>
                    <a:pt x="663" y="141"/>
                  </a:lnTo>
                  <a:lnTo>
                    <a:pt x="662" y="141"/>
                  </a:lnTo>
                  <a:lnTo>
                    <a:pt x="662" y="141"/>
                  </a:lnTo>
                  <a:lnTo>
                    <a:pt x="661" y="141"/>
                  </a:lnTo>
                  <a:lnTo>
                    <a:pt x="661" y="141"/>
                  </a:lnTo>
                  <a:lnTo>
                    <a:pt x="661" y="141"/>
                  </a:lnTo>
                  <a:lnTo>
                    <a:pt x="661" y="141"/>
                  </a:lnTo>
                  <a:lnTo>
                    <a:pt x="661" y="141"/>
                  </a:lnTo>
                  <a:lnTo>
                    <a:pt x="660" y="141"/>
                  </a:lnTo>
                  <a:lnTo>
                    <a:pt x="661" y="140"/>
                  </a:lnTo>
                  <a:lnTo>
                    <a:pt x="661" y="140"/>
                  </a:lnTo>
                  <a:lnTo>
                    <a:pt x="661" y="140"/>
                  </a:lnTo>
                  <a:lnTo>
                    <a:pt x="662" y="139"/>
                  </a:lnTo>
                  <a:lnTo>
                    <a:pt x="662" y="140"/>
                  </a:lnTo>
                  <a:lnTo>
                    <a:pt x="662" y="139"/>
                  </a:lnTo>
                  <a:lnTo>
                    <a:pt x="662" y="139"/>
                  </a:lnTo>
                  <a:lnTo>
                    <a:pt x="663" y="138"/>
                  </a:lnTo>
                  <a:lnTo>
                    <a:pt x="664" y="138"/>
                  </a:lnTo>
                  <a:lnTo>
                    <a:pt x="665" y="138"/>
                  </a:lnTo>
                  <a:lnTo>
                    <a:pt x="665" y="138"/>
                  </a:lnTo>
                  <a:lnTo>
                    <a:pt x="666" y="138"/>
                  </a:lnTo>
                  <a:lnTo>
                    <a:pt x="667" y="138"/>
                  </a:lnTo>
                  <a:lnTo>
                    <a:pt x="667" y="138"/>
                  </a:lnTo>
                  <a:lnTo>
                    <a:pt x="667" y="138"/>
                  </a:lnTo>
                  <a:lnTo>
                    <a:pt x="667" y="138"/>
                  </a:lnTo>
                  <a:lnTo>
                    <a:pt x="667" y="138"/>
                  </a:lnTo>
                  <a:lnTo>
                    <a:pt x="667" y="138"/>
                  </a:lnTo>
                  <a:lnTo>
                    <a:pt x="667" y="138"/>
                  </a:lnTo>
                  <a:lnTo>
                    <a:pt x="667" y="138"/>
                  </a:lnTo>
                  <a:lnTo>
                    <a:pt x="667" y="138"/>
                  </a:lnTo>
                  <a:lnTo>
                    <a:pt x="667" y="138"/>
                  </a:lnTo>
                  <a:lnTo>
                    <a:pt x="667" y="138"/>
                  </a:lnTo>
                  <a:lnTo>
                    <a:pt x="668" y="138"/>
                  </a:lnTo>
                  <a:lnTo>
                    <a:pt x="667" y="138"/>
                  </a:lnTo>
                  <a:lnTo>
                    <a:pt x="668" y="138"/>
                  </a:lnTo>
                  <a:lnTo>
                    <a:pt x="667" y="138"/>
                  </a:lnTo>
                  <a:lnTo>
                    <a:pt x="668" y="138"/>
                  </a:lnTo>
                  <a:lnTo>
                    <a:pt x="668" y="138"/>
                  </a:lnTo>
                  <a:lnTo>
                    <a:pt x="668" y="138"/>
                  </a:lnTo>
                  <a:lnTo>
                    <a:pt x="668" y="139"/>
                  </a:lnTo>
                  <a:lnTo>
                    <a:pt x="667" y="139"/>
                  </a:lnTo>
                  <a:lnTo>
                    <a:pt x="668" y="140"/>
                  </a:lnTo>
                  <a:lnTo>
                    <a:pt x="667" y="140"/>
                  </a:lnTo>
                  <a:lnTo>
                    <a:pt x="668" y="140"/>
                  </a:lnTo>
                  <a:lnTo>
                    <a:pt x="668" y="140"/>
                  </a:lnTo>
                  <a:lnTo>
                    <a:pt x="669" y="140"/>
                  </a:lnTo>
                  <a:lnTo>
                    <a:pt x="668" y="140"/>
                  </a:lnTo>
                  <a:lnTo>
                    <a:pt x="669" y="140"/>
                  </a:lnTo>
                  <a:lnTo>
                    <a:pt x="669" y="140"/>
                  </a:lnTo>
                  <a:lnTo>
                    <a:pt x="669" y="140"/>
                  </a:lnTo>
                  <a:lnTo>
                    <a:pt x="669" y="140"/>
                  </a:lnTo>
                  <a:lnTo>
                    <a:pt x="669" y="140"/>
                  </a:lnTo>
                  <a:lnTo>
                    <a:pt x="669" y="140"/>
                  </a:lnTo>
                  <a:lnTo>
                    <a:pt x="670" y="140"/>
                  </a:lnTo>
                  <a:lnTo>
                    <a:pt x="671" y="140"/>
                  </a:lnTo>
                  <a:lnTo>
                    <a:pt x="671" y="139"/>
                  </a:lnTo>
                  <a:lnTo>
                    <a:pt x="670" y="139"/>
                  </a:lnTo>
                  <a:lnTo>
                    <a:pt x="671" y="139"/>
                  </a:lnTo>
                  <a:lnTo>
                    <a:pt x="670" y="139"/>
                  </a:lnTo>
                  <a:lnTo>
                    <a:pt x="671" y="139"/>
                  </a:lnTo>
                  <a:lnTo>
                    <a:pt x="671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3" y="138"/>
                  </a:lnTo>
                  <a:lnTo>
                    <a:pt x="673" y="138"/>
                  </a:lnTo>
                  <a:lnTo>
                    <a:pt x="673" y="138"/>
                  </a:lnTo>
                  <a:lnTo>
                    <a:pt x="672" y="138"/>
                  </a:lnTo>
                  <a:lnTo>
                    <a:pt x="673" y="138"/>
                  </a:lnTo>
                  <a:lnTo>
                    <a:pt x="672" y="138"/>
                  </a:lnTo>
                  <a:lnTo>
                    <a:pt x="673" y="138"/>
                  </a:lnTo>
                  <a:lnTo>
                    <a:pt x="673" y="138"/>
                  </a:lnTo>
                  <a:lnTo>
                    <a:pt x="672" y="138"/>
                  </a:lnTo>
                  <a:lnTo>
                    <a:pt x="673" y="138"/>
                  </a:lnTo>
                  <a:lnTo>
                    <a:pt x="672" y="138"/>
                  </a:lnTo>
                  <a:lnTo>
                    <a:pt x="673" y="138"/>
                  </a:lnTo>
                  <a:lnTo>
                    <a:pt x="672" y="138"/>
                  </a:lnTo>
                  <a:lnTo>
                    <a:pt x="673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7"/>
                  </a:lnTo>
                  <a:lnTo>
                    <a:pt x="673" y="137"/>
                  </a:lnTo>
                  <a:lnTo>
                    <a:pt x="672" y="137"/>
                  </a:lnTo>
                  <a:lnTo>
                    <a:pt x="673" y="137"/>
                  </a:lnTo>
                  <a:lnTo>
                    <a:pt x="673" y="137"/>
                  </a:lnTo>
                  <a:lnTo>
                    <a:pt x="673" y="137"/>
                  </a:lnTo>
                  <a:lnTo>
                    <a:pt x="674" y="137"/>
                  </a:lnTo>
                  <a:lnTo>
                    <a:pt x="674" y="137"/>
                  </a:lnTo>
                  <a:lnTo>
                    <a:pt x="675" y="137"/>
                  </a:lnTo>
                  <a:lnTo>
                    <a:pt x="674" y="137"/>
                  </a:lnTo>
                  <a:lnTo>
                    <a:pt x="675" y="137"/>
                  </a:lnTo>
                  <a:lnTo>
                    <a:pt x="674" y="137"/>
                  </a:lnTo>
                  <a:lnTo>
                    <a:pt x="675" y="137"/>
                  </a:lnTo>
                  <a:lnTo>
                    <a:pt x="674" y="137"/>
                  </a:lnTo>
                  <a:lnTo>
                    <a:pt x="674" y="137"/>
                  </a:lnTo>
                  <a:lnTo>
                    <a:pt x="675" y="137"/>
                  </a:lnTo>
                  <a:lnTo>
                    <a:pt x="674" y="137"/>
                  </a:lnTo>
                  <a:lnTo>
                    <a:pt x="673" y="137"/>
                  </a:lnTo>
                  <a:lnTo>
                    <a:pt x="674" y="137"/>
                  </a:lnTo>
                  <a:lnTo>
                    <a:pt x="673" y="137"/>
                  </a:lnTo>
                  <a:lnTo>
                    <a:pt x="673" y="137"/>
                  </a:lnTo>
                  <a:lnTo>
                    <a:pt x="673" y="136"/>
                  </a:lnTo>
                  <a:lnTo>
                    <a:pt x="673" y="135"/>
                  </a:lnTo>
                  <a:lnTo>
                    <a:pt x="672" y="135"/>
                  </a:lnTo>
                  <a:lnTo>
                    <a:pt x="672" y="135"/>
                  </a:lnTo>
                  <a:lnTo>
                    <a:pt x="671" y="135"/>
                  </a:lnTo>
                  <a:lnTo>
                    <a:pt x="671" y="134"/>
                  </a:lnTo>
                  <a:lnTo>
                    <a:pt x="671" y="134"/>
                  </a:lnTo>
                  <a:lnTo>
                    <a:pt x="671" y="134"/>
                  </a:lnTo>
                  <a:lnTo>
                    <a:pt x="671" y="134"/>
                  </a:lnTo>
                  <a:lnTo>
                    <a:pt x="672" y="134"/>
                  </a:lnTo>
                  <a:lnTo>
                    <a:pt x="672" y="134"/>
                  </a:lnTo>
                  <a:lnTo>
                    <a:pt x="673" y="134"/>
                  </a:lnTo>
                  <a:lnTo>
                    <a:pt x="672" y="134"/>
                  </a:lnTo>
                  <a:lnTo>
                    <a:pt x="673" y="134"/>
                  </a:lnTo>
                  <a:lnTo>
                    <a:pt x="673" y="134"/>
                  </a:lnTo>
                  <a:lnTo>
                    <a:pt x="674" y="134"/>
                  </a:lnTo>
                  <a:lnTo>
                    <a:pt x="675" y="134"/>
                  </a:lnTo>
                  <a:lnTo>
                    <a:pt x="675" y="134"/>
                  </a:lnTo>
                  <a:lnTo>
                    <a:pt x="676" y="134"/>
                  </a:lnTo>
                  <a:lnTo>
                    <a:pt x="676" y="134"/>
                  </a:lnTo>
                  <a:lnTo>
                    <a:pt x="677" y="134"/>
                  </a:lnTo>
                  <a:lnTo>
                    <a:pt x="677" y="135"/>
                  </a:lnTo>
                  <a:lnTo>
                    <a:pt x="677" y="135"/>
                  </a:lnTo>
                  <a:lnTo>
                    <a:pt x="678" y="135"/>
                  </a:lnTo>
                  <a:lnTo>
                    <a:pt x="679" y="135"/>
                  </a:lnTo>
                  <a:lnTo>
                    <a:pt x="679" y="135"/>
                  </a:lnTo>
                  <a:lnTo>
                    <a:pt x="680" y="135"/>
                  </a:lnTo>
                  <a:lnTo>
                    <a:pt x="680" y="136"/>
                  </a:lnTo>
                  <a:lnTo>
                    <a:pt x="681" y="136"/>
                  </a:lnTo>
                  <a:lnTo>
                    <a:pt x="682" y="136"/>
                  </a:lnTo>
                  <a:lnTo>
                    <a:pt x="682" y="136"/>
                  </a:lnTo>
                  <a:lnTo>
                    <a:pt x="683" y="136"/>
                  </a:lnTo>
                  <a:lnTo>
                    <a:pt x="683" y="136"/>
                  </a:lnTo>
                  <a:lnTo>
                    <a:pt x="684" y="136"/>
                  </a:lnTo>
                  <a:lnTo>
                    <a:pt x="685" y="136"/>
                  </a:lnTo>
                  <a:lnTo>
                    <a:pt x="686" y="136"/>
                  </a:lnTo>
                  <a:lnTo>
                    <a:pt x="686" y="136"/>
                  </a:lnTo>
                  <a:lnTo>
                    <a:pt x="687" y="136"/>
                  </a:lnTo>
                  <a:lnTo>
                    <a:pt x="688" y="136"/>
                  </a:lnTo>
                  <a:lnTo>
                    <a:pt x="689" y="137"/>
                  </a:lnTo>
                  <a:lnTo>
                    <a:pt x="690" y="137"/>
                  </a:lnTo>
                  <a:lnTo>
                    <a:pt x="691" y="137"/>
                  </a:lnTo>
                  <a:lnTo>
                    <a:pt x="691" y="137"/>
                  </a:lnTo>
                  <a:lnTo>
                    <a:pt x="692" y="137"/>
                  </a:lnTo>
                  <a:lnTo>
                    <a:pt x="693" y="137"/>
                  </a:lnTo>
                  <a:lnTo>
                    <a:pt x="693" y="137"/>
                  </a:lnTo>
                  <a:lnTo>
                    <a:pt x="694" y="137"/>
                  </a:lnTo>
                  <a:lnTo>
                    <a:pt x="694" y="137"/>
                  </a:lnTo>
                  <a:lnTo>
                    <a:pt x="695" y="137"/>
                  </a:lnTo>
                  <a:lnTo>
                    <a:pt x="695" y="137"/>
                  </a:lnTo>
                  <a:lnTo>
                    <a:pt x="696" y="137"/>
                  </a:lnTo>
                  <a:lnTo>
                    <a:pt x="697" y="137"/>
                  </a:lnTo>
                  <a:lnTo>
                    <a:pt x="698" y="137"/>
                  </a:lnTo>
                  <a:lnTo>
                    <a:pt x="697" y="137"/>
                  </a:lnTo>
                  <a:lnTo>
                    <a:pt x="698" y="137"/>
                  </a:lnTo>
                  <a:lnTo>
                    <a:pt x="698" y="137"/>
                  </a:lnTo>
                  <a:lnTo>
                    <a:pt x="699" y="137"/>
                  </a:lnTo>
                  <a:lnTo>
                    <a:pt x="699" y="137"/>
                  </a:lnTo>
                  <a:lnTo>
                    <a:pt x="699" y="137"/>
                  </a:lnTo>
                  <a:lnTo>
                    <a:pt x="700" y="137"/>
                  </a:lnTo>
                  <a:lnTo>
                    <a:pt x="701" y="137"/>
                  </a:lnTo>
                  <a:lnTo>
                    <a:pt x="701" y="137"/>
                  </a:lnTo>
                  <a:lnTo>
                    <a:pt x="702" y="137"/>
                  </a:lnTo>
                  <a:lnTo>
                    <a:pt x="702" y="137"/>
                  </a:lnTo>
                  <a:lnTo>
                    <a:pt x="702" y="138"/>
                  </a:lnTo>
                  <a:lnTo>
                    <a:pt x="703" y="138"/>
                  </a:lnTo>
                  <a:lnTo>
                    <a:pt x="703" y="138"/>
                  </a:lnTo>
                  <a:lnTo>
                    <a:pt x="703" y="138"/>
                  </a:lnTo>
                  <a:lnTo>
                    <a:pt x="703" y="138"/>
                  </a:lnTo>
                  <a:lnTo>
                    <a:pt x="704" y="138"/>
                  </a:lnTo>
                  <a:lnTo>
                    <a:pt x="705" y="138"/>
                  </a:lnTo>
                  <a:lnTo>
                    <a:pt x="705" y="138"/>
                  </a:lnTo>
                  <a:lnTo>
                    <a:pt x="705" y="138"/>
                  </a:lnTo>
                  <a:lnTo>
                    <a:pt x="705" y="138"/>
                  </a:lnTo>
                  <a:lnTo>
                    <a:pt x="706" y="138"/>
                  </a:lnTo>
                  <a:lnTo>
                    <a:pt x="705" y="138"/>
                  </a:lnTo>
                  <a:lnTo>
                    <a:pt x="706" y="138"/>
                  </a:lnTo>
                  <a:lnTo>
                    <a:pt x="706" y="138"/>
                  </a:lnTo>
                  <a:lnTo>
                    <a:pt x="707" y="138"/>
                  </a:lnTo>
                  <a:lnTo>
                    <a:pt x="708" y="138"/>
                  </a:lnTo>
                  <a:lnTo>
                    <a:pt x="708" y="138"/>
                  </a:lnTo>
                  <a:lnTo>
                    <a:pt x="708" y="138"/>
                  </a:lnTo>
                  <a:lnTo>
                    <a:pt x="708" y="138"/>
                  </a:lnTo>
                  <a:lnTo>
                    <a:pt x="709" y="138"/>
                  </a:lnTo>
                  <a:lnTo>
                    <a:pt x="709" y="139"/>
                  </a:lnTo>
                  <a:lnTo>
                    <a:pt x="709" y="139"/>
                  </a:lnTo>
                  <a:lnTo>
                    <a:pt x="710" y="139"/>
                  </a:lnTo>
                  <a:lnTo>
                    <a:pt x="709" y="139"/>
                  </a:lnTo>
                  <a:lnTo>
                    <a:pt x="710" y="139"/>
                  </a:lnTo>
                  <a:lnTo>
                    <a:pt x="710" y="139"/>
                  </a:lnTo>
                  <a:lnTo>
                    <a:pt x="711" y="139"/>
                  </a:lnTo>
                  <a:lnTo>
                    <a:pt x="712" y="139"/>
                  </a:lnTo>
                  <a:lnTo>
                    <a:pt x="712" y="140"/>
                  </a:lnTo>
                  <a:lnTo>
                    <a:pt x="712" y="139"/>
                  </a:lnTo>
                  <a:lnTo>
                    <a:pt x="712" y="140"/>
                  </a:lnTo>
                  <a:lnTo>
                    <a:pt x="712" y="140"/>
                  </a:lnTo>
                  <a:lnTo>
                    <a:pt x="713" y="140"/>
                  </a:lnTo>
                  <a:lnTo>
                    <a:pt x="713" y="140"/>
                  </a:lnTo>
                  <a:lnTo>
                    <a:pt x="714" y="140"/>
                  </a:lnTo>
                  <a:lnTo>
                    <a:pt x="714" y="140"/>
                  </a:lnTo>
                  <a:lnTo>
                    <a:pt x="714" y="140"/>
                  </a:lnTo>
                  <a:lnTo>
                    <a:pt x="714" y="140"/>
                  </a:lnTo>
                  <a:lnTo>
                    <a:pt x="714" y="140"/>
                  </a:lnTo>
                  <a:lnTo>
                    <a:pt x="715" y="140"/>
                  </a:lnTo>
                  <a:lnTo>
                    <a:pt x="716" y="140"/>
                  </a:lnTo>
                  <a:lnTo>
                    <a:pt x="716" y="140"/>
                  </a:lnTo>
                  <a:lnTo>
                    <a:pt x="716" y="141"/>
                  </a:lnTo>
                  <a:lnTo>
                    <a:pt x="716" y="140"/>
                  </a:lnTo>
                  <a:lnTo>
                    <a:pt x="716" y="141"/>
                  </a:lnTo>
                  <a:lnTo>
                    <a:pt x="717" y="141"/>
                  </a:lnTo>
                  <a:lnTo>
                    <a:pt x="716" y="141"/>
                  </a:lnTo>
                  <a:lnTo>
                    <a:pt x="717" y="141"/>
                  </a:lnTo>
                  <a:lnTo>
                    <a:pt x="716" y="141"/>
                  </a:lnTo>
                  <a:lnTo>
                    <a:pt x="717" y="141"/>
                  </a:lnTo>
                  <a:lnTo>
                    <a:pt x="717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9" y="141"/>
                  </a:lnTo>
                  <a:lnTo>
                    <a:pt x="718" y="141"/>
                  </a:lnTo>
                  <a:lnTo>
                    <a:pt x="719" y="141"/>
                  </a:lnTo>
                  <a:lnTo>
                    <a:pt x="720" y="141"/>
                  </a:lnTo>
                  <a:lnTo>
                    <a:pt x="720" y="141"/>
                  </a:lnTo>
                  <a:lnTo>
                    <a:pt x="720" y="141"/>
                  </a:lnTo>
                  <a:lnTo>
                    <a:pt x="720" y="141"/>
                  </a:lnTo>
                  <a:lnTo>
                    <a:pt x="720" y="142"/>
                  </a:lnTo>
                  <a:lnTo>
                    <a:pt x="720" y="142"/>
                  </a:lnTo>
                  <a:lnTo>
                    <a:pt x="718" y="142"/>
                  </a:lnTo>
                  <a:lnTo>
                    <a:pt x="718" y="141"/>
                  </a:lnTo>
                  <a:lnTo>
                    <a:pt x="717" y="141"/>
                  </a:lnTo>
                  <a:lnTo>
                    <a:pt x="716" y="142"/>
                  </a:lnTo>
                  <a:lnTo>
                    <a:pt x="716" y="142"/>
                  </a:lnTo>
                  <a:lnTo>
                    <a:pt x="715" y="142"/>
                  </a:lnTo>
                  <a:lnTo>
                    <a:pt x="714" y="141"/>
                  </a:lnTo>
                  <a:lnTo>
                    <a:pt x="713" y="142"/>
                  </a:lnTo>
                  <a:lnTo>
                    <a:pt x="713" y="142"/>
                  </a:lnTo>
                  <a:lnTo>
                    <a:pt x="712" y="142"/>
                  </a:lnTo>
                  <a:lnTo>
                    <a:pt x="711" y="141"/>
                  </a:lnTo>
                  <a:lnTo>
                    <a:pt x="711" y="142"/>
                  </a:lnTo>
                  <a:lnTo>
                    <a:pt x="710" y="142"/>
                  </a:lnTo>
                  <a:lnTo>
                    <a:pt x="710" y="141"/>
                  </a:lnTo>
                  <a:lnTo>
                    <a:pt x="710" y="141"/>
                  </a:lnTo>
                  <a:lnTo>
                    <a:pt x="709" y="141"/>
                  </a:lnTo>
                  <a:lnTo>
                    <a:pt x="709" y="141"/>
                  </a:lnTo>
                  <a:lnTo>
                    <a:pt x="709" y="142"/>
                  </a:lnTo>
                  <a:lnTo>
                    <a:pt x="708" y="142"/>
                  </a:lnTo>
                  <a:lnTo>
                    <a:pt x="708" y="141"/>
                  </a:lnTo>
                  <a:lnTo>
                    <a:pt x="708" y="141"/>
                  </a:lnTo>
                  <a:lnTo>
                    <a:pt x="708" y="141"/>
                  </a:lnTo>
                  <a:lnTo>
                    <a:pt x="708" y="140"/>
                  </a:lnTo>
                  <a:lnTo>
                    <a:pt x="707" y="140"/>
                  </a:lnTo>
                  <a:lnTo>
                    <a:pt x="708" y="140"/>
                  </a:lnTo>
                  <a:lnTo>
                    <a:pt x="707" y="140"/>
                  </a:lnTo>
                  <a:lnTo>
                    <a:pt x="708" y="140"/>
                  </a:lnTo>
                  <a:lnTo>
                    <a:pt x="707" y="140"/>
                  </a:lnTo>
                  <a:lnTo>
                    <a:pt x="708" y="140"/>
                  </a:lnTo>
                  <a:lnTo>
                    <a:pt x="707" y="140"/>
                  </a:lnTo>
                  <a:lnTo>
                    <a:pt x="706" y="141"/>
                  </a:lnTo>
                  <a:lnTo>
                    <a:pt x="706" y="141"/>
                  </a:lnTo>
                  <a:lnTo>
                    <a:pt x="706" y="140"/>
                  </a:lnTo>
                  <a:lnTo>
                    <a:pt x="705" y="140"/>
                  </a:lnTo>
                  <a:lnTo>
                    <a:pt x="705" y="140"/>
                  </a:lnTo>
                  <a:lnTo>
                    <a:pt x="704" y="141"/>
                  </a:lnTo>
                  <a:lnTo>
                    <a:pt x="703" y="141"/>
                  </a:lnTo>
                  <a:lnTo>
                    <a:pt x="703" y="141"/>
                  </a:lnTo>
                  <a:lnTo>
                    <a:pt x="703" y="141"/>
                  </a:lnTo>
                  <a:lnTo>
                    <a:pt x="703" y="141"/>
                  </a:lnTo>
                  <a:lnTo>
                    <a:pt x="702" y="142"/>
                  </a:lnTo>
                  <a:lnTo>
                    <a:pt x="702" y="142"/>
                  </a:lnTo>
                  <a:lnTo>
                    <a:pt x="702" y="143"/>
                  </a:lnTo>
                  <a:lnTo>
                    <a:pt x="701" y="143"/>
                  </a:lnTo>
                  <a:lnTo>
                    <a:pt x="701" y="143"/>
                  </a:lnTo>
                  <a:lnTo>
                    <a:pt x="700" y="143"/>
                  </a:lnTo>
                  <a:lnTo>
                    <a:pt x="700" y="142"/>
                  </a:lnTo>
                  <a:lnTo>
                    <a:pt x="699" y="142"/>
                  </a:lnTo>
                  <a:lnTo>
                    <a:pt x="699" y="143"/>
                  </a:lnTo>
                  <a:lnTo>
                    <a:pt x="699" y="143"/>
                  </a:lnTo>
                  <a:lnTo>
                    <a:pt x="699" y="142"/>
                  </a:lnTo>
                  <a:lnTo>
                    <a:pt x="698" y="142"/>
                  </a:lnTo>
                  <a:lnTo>
                    <a:pt x="698" y="143"/>
                  </a:lnTo>
                  <a:lnTo>
                    <a:pt x="698" y="143"/>
                  </a:lnTo>
                  <a:lnTo>
                    <a:pt x="698" y="144"/>
                  </a:lnTo>
                  <a:lnTo>
                    <a:pt x="697" y="144"/>
                  </a:lnTo>
                  <a:lnTo>
                    <a:pt x="698" y="144"/>
                  </a:lnTo>
                  <a:lnTo>
                    <a:pt x="698" y="143"/>
                  </a:lnTo>
                  <a:lnTo>
                    <a:pt x="698" y="143"/>
                  </a:lnTo>
                  <a:lnTo>
                    <a:pt x="698" y="142"/>
                  </a:lnTo>
                  <a:lnTo>
                    <a:pt x="699" y="143"/>
                  </a:lnTo>
                  <a:lnTo>
                    <a:pt x="699" y="143"/>
                  </a:lnTo>
                  <a:lnTo>
                    <a:pt x="699" y="143"/>
                  </a:lnTo>
                  <a:lnTo>
                    <a:pt x="699" y="144"/>
                  </a:lnTo>
                  <a:lnTo>
                    <a:pt x="699" y="144"/>
                  </a:lnTo>
                  <a:lnTo>
                    <a:pt x="698" y="144"/>
                  </a:lnTo>
                  <a:lnTo>
                    <a:pt x="699" y="144"/>
                  </a:lnTo>
                  <a:lnTo>
                    <a:pt x="698" y="144"/>
                  </a:lnTo>
                  <a:lnTo>
                    <a:pt x="698" y="144"/>
                  </a:lnTo>
                  <a:lnTo>
                    <a:pt x="698" y="144"/>
                  </a:lnTo>
                  <a:lnTo>
                    <a:pt x="697" y="144"/>
                  </a:lnTo>
                  <a:lnTo>
                    <a:pt x="698" y="144"/>
                  </a:lnTo>
                  <a:lnTo>
                    <a:pt x="697" y="144"/>
                  </a:lnTo>
                  <a:lnTo>
                    <a:pt x="698" y="144"/>
                  </a:lnTo>
                  <a:lnTo>
                    <a:pt x="698" y="144"/>
                  </a:lnTo>
                  <a:lnTo>
                    <a:pt x="697" y="144"/>
                  </a:lnTo>
                  <a:lnTo>
                    <a:pt x="698" y="144"/>
                  </a:lnTo>
                  <a:lnTo>
                    <a:pt x="698" y="144"/>
                  </a:lnTo>
                  <a:lnTo>
                    <a:pt x="698" y="144"/>
                  </a:lnTo>
                  <a:lnTo>
                    <a:pt x="698" y="144"/>
                  </a:lnTo>
                  <a:lnTo>
                    <a:pt x="699" y="144"/>
                  </a:lnTo>
                  <a:lnTo>
                    <a:pt x="699" y="144"/>
                  </a:lnTo>
                  <a:lnTo>
                    <a:pt x="699" y="144"/>
                  </a:lnTo>
                  <a:lnTo>
                    <a:pt x="699" y="144"/>
                  </a:lnTo>
                  <a:lnTo>
                    <a:pt x="700" y="144"/>
                  </a:lnTo>
                  <a:lnTo>
                    <a:pt x="701" y="144"/>
                  </a:lnTo>
                  <a:lnTo>
                    <a:pt x="701" y="144"/>
                  </a:lnTo>
                  <a:lnTo>
                    <a:pt x="702" y="144"/>
                  </a:lnTo>
                  <a:lnTo>
                    <a:pt x="702" y="144"/>
                  </a:lnTo>
                  <a:lnTo>
                    <a:pt x="703" y="144"/>
                  </a:lnTo>
                  <a:lnTo>
                    <a:pt x="703" y="144"/>
                  </a:lnTo>
                  <a:lnTo>
                    <a:pt x="703" y="144"/>
                  </a:lnTo>
                  <a:lnTo>
                    <a:pt x="704" y="144"/>
                  </a:lnTo>
                  <a:lnTo>
                    <a:pt x="705" y="143"/>
                  </a:lnTo>
                  <a:lnTo>
                    <a:pt x="705" y="143"/>
                  </a:lnTo>
                  <a:lnTo>
                    <a:pt x="706" y="143"/>
                  </a:lnTo>
                  <a:lnTo>
                    <a:pt x="706" y="143"/>
                  </a:lnTo>
                  <a:lnTo>
                    <a:pt x="707" y="143"/>
                  </a:lnTo>
                  <a:lnTo>
                    <a:pt x="708" y="143"/>
                  </a:lnTo>
                  <a:lnTo>
                    <a:pt x="709" y="143"/>
                  </a:lnTo>
                  <a:lnTo>
                    <a:pt x="709" y="142"/>
                  </a:lnTo>
                  <a:lnTo>
                    <a:pt x="710" y="142"/>
                  </a:lnTo>
                  <a:lnTo>
                    <a:pt x="710" y="142"/>
                  </a:lnTo>
                  <a:lnTo>
                    <a:pt x="711" y="142"/>
                  </a:lnTo>
                  <a:lnTo>
                    <a:pt x="712" y="142"/>
                  </a:lnTo>
                  <a:lnTo>
                    <a:pt x="712" y="142"/>
                  </a:lnTo>
                  <a:lnTo>
                    <a:pt x="714" y="142"/>
                  </a:lnTo>
                  <a:lnTo>
                    <a:pt x="714" y="142"/>
                  </a:lnTo>
                  <a:lnTo>
                    <a:pt x="715" y="142"/>
                  </a:lnTo>
                  <a:lnTo>
                    <a:pt x="716" y="142"/>
                  </a:lnTo>
                  <a:lnTo>
                    <a:pt x="716" y="142"/>
                  </a:lnTo>
                  <a:lnTo>
                    <a:pt x="717" y="142"/>
                  </a:lnTo>
                  <a:lnTo>
                    <a:pt x="718" y="142"/>
                  </a:lnTo>
                  <a:lnTo>
                    <a:pt x="718" y="142"/>
                  </a:lnTo>
                  <a:lnTo>
                    <a:pt x="719" y="142"/>
                  </a:lnTo>
                  <a:lnTo>
                    <a:pt x="720" y="142"/>
                  </a:lnTo>
                  <a:lnTo>
                    <a:pt x="720" y="142"/>
                  </a:lnTo>
                  <a:lnTo>
                    <a:pt x="721" y="142"/>
                  </a:lnTo>
                  <a:lnTo>
                    <a:pt x="721" y="142"/>
                  </a:lnTo>
                  <a:lnTo>
                    <a:pt x="720" y="142"/>
                  </a:lnTo>
                  <a:lnTo>
                    <a:pt x="720" y="143"/>
                  </a:lnTo>
                  <a:lnTo>
                    <a:pt x="720" y="143"/>
                  </a:lnTo>
                  <a:lnTo>
                    <a:pt x="720" y="144"/>
                  </a:lnTo>
                  <a:lnTo>
                    <a:pt x="719" y="144"/>
                  </a:lnTo>
                  <a:lnTo>
                    <a:pt x="719" y="144"/>
                  </a:lnTo>
                  <a:lnTo>
                    <a:pt x="718" y="145"/>
                  </a:lnTo>
                  <a:lnTo>
                    <a:pt x="718" y="145"/>
                  </a:lnTo>
                  <a:lnTo>
                    <a:pt x="717" y="145"/>
                  </a:lnTo>
                  <a:lnTo>
                    <a:pt x="717" y="146"/>
                  </a:lnTo>
                  <a:lnTo>
                    <a:pt x="717" y="146"/>
                  </a:lnTo>
                  <a:lnTo>
                    <a:pt x="716" y="146"/>
                  </a:lnTo>
                  <a:lnTo>
                    <a:pt x="717" y="146"/>
                  </a:lnTo>
                  <a:lnTo>
                    <a:pt x="716" y="146"/>
                  </a:lnTo>
                  <a:lnTo>
                    <a:pt x="716" y="146"/>
                  </a:lnTo>
                  <a:lnTo>
                    <a:pt x="715" y="146"/>
                  </a:lnTo>
                  <a:lnTo>
                    <a:pt x="716" y="146"/>
                  </a:lnTo>
                  <a:lnTo>
                    <a:pt x="716" y="147"/>
                  </a:lnTo>
                  <a:lnTo>
                    <a:pt x="715" y="147"/>
                  </a:lnTo>
                  <a:lnTo>
                    <a:pt x="714" y="147"/>
                  </a:lnTo>
                  <a:lnTo>
                    <a:pt x="714" y="148"/>
                  </a:lnTo>
                  <a:lnTo>
                    <a:pt x="714" y="148"/>
                  </a:lnTo>
                  <a:lnTo>
                    <a:pt x="714" y="148"/>
                  </a:lnTo>
                  <a:lnTo>
                    <a:pt x="713" y="148"/>
                  </a:lnTo>
                  <a:lnTo>
                    <a:pt x="713" y="149"/>
                  </a:lnTo>
                  <a:lnTo>
                    <a:pt x="713" y="149"/>
                  </a:lnTo>
                  <a:lnTo>
                    <a:pt x="713" y="148"/>
                  </a:lnTo>
                  <a:lnTo>
                    <a:pt x="713" y="148"/>
                  </a:lnTo>
                  <a:lnTo>
                    <a:pt x="713" y="148"/>
                  </a:lnTo>
                  <a:lnTo>
                    <a:pt x="713" y="147"/>
                  </a:lnTo>
                  <a:lnTo>
                    <a:pt x="713" y="146"/>
                  </a:lnTo>
                  <a:lnTo>
                    <a:pt x="713" y="146"/>
                  </a:lnTo>
                  <a:lnTo>
                    <a:pt x="713" y="146"/>
                  </a:lnTo>
                  <a:lnTo>
                    <a:pt x="714" y="146"/>
                  </a:lnTo>
                  <a:lnTo>
                    <a:pt x="714" y="146"/>
                  </a:lnTo>
                  <a:lnTo>
                    <a:pt x="714" y="146"/>
                  </a:lnTo>
                  <a:lnTo>
                    <a:pt x="714" y="146"/>
                  </a:lnTo>
                  <a:lnTo>
                    <a:pt x="715" y="145"/>
                  </a:lnTo>
                  <a:lnTo>
                    <a:pt x="716" y="145"/>
                  </a:lnTo>
                  <a:lnTo>
                    <a:pt x="715" y="145"/>
                  </a:lnTo>
                  <a:lnTo>
                    <a:pt x="716" y="145"/>
                  </a:lnTo>
                  <a:lnTo>
                    <a:pt x="715" y="145"/>
                  </a:lnTo>
                  <a:lnTo>
                    <a:pt x="715" y="144"/>
                  </a:lnTo>
                  <a:lnTo>
                    <a:pt x="714" y="144"/>
                  </a:lnTo>
                  <a:lnTo>
                    <a:pt x="715" y="144"/>
                  </a:lnTo>
                  <a:lnTo>
                    <a:pt x="714" y="144"/>
                  </a:lnTo>
                  <a:lnTo>
                    <a:pt x="714" y="144"/>
                  </a:lnTo>
                  <a:lnTo>
                    <a:pt x="713" y="144"/>
                  </a:lnTo>
                  <a:lnTo>
                    <a:pt x="713" y="145"/>
                  </a:lnTo>
                  <a:lnTo>
                    <a:pt x="714" y="145"/>
                  </a:lnTo>
                  <a:lnTo>
                    <a:pt x="714" y="145"/>
                  </a:lnTo>
                  <a:lnTo>
                    <a:pt x="713" y="145"/>
                  </a:lnTo>
                  <a:lnTo>
                    <a:pt x="713" y="146"/>
                  </a:lnTo>
                  <a:lnTo>
                    <a:pt x="713" y="145"/>
                  </a:lnTo>
                  <a:lnTo>
                    <a:pt x="713" y="145"/>
                  </a:lnTo>
                  <a:lnTo>
                    <a:pt x="713" y="144"/>
                  </a:lnTo>
                  <a:lnTo>
                    <a:pt x="714" y="144"/>
                  </a:lnTo>
                  <a:lnTo>
                    <a:pt x="713" y="144"/>
                  </a:lnTo>
                  <a:lnTo>
                    <a:pt x="714" y="144"/>
                  </a:lnTo>
                  <a:lnTo>
                    <a:pt x="713" y="144"/>
                  </a:lnTo>
                  <a:lnTo>
                    <a:pt x="713" y="144"/>
                  </a:lnTo>
                  <a:lnTo>
                    <a:pt x="713" y="144"/>
                  </a:lnTo>
                  <a:lnTo>
                    <a:pt x="712" y="145"/>
                  </a:lnTo>
                  <a:lnTo>
                    <a:pt x="712" y="144"/>
                  </a:lnTo>
                  <a:lnTo>
                    <a:pt x="713" y="144"/>
                  </a:lnTo>
                  <a:lnTo>
                    <a:pt x="712" y="144"/>
                  </a:lnTo>
                  <a:lnTo>
                    <a:pt x="713" y="144"/>
                  </a:lnTo>
                  <a:lnTo>
                    <a:pt x="713" y="144"/>
                  </a:lnTo>
                  <a:lnTo>
                    <a:pt x="713" y="144"/>
                  </a:lnTo>
                  <a:lnTo>
                    <a:pt x="712" y="144"/>
                  </a:lnTo>
                  <a:lnTo>
                    <a:pt x="712" y="143"/>
                  </a:lnTo>
                  <a:lnTo>
                    <a:pt x="711" y="143"/>
                  </a:lnTo>
                  <a:lnTo>
                    <a:pt x="710" y="143"/>
                  </a:lnTo>
                  <a:lnTo>
                    <a:pt x="710" y="143"/>
                  </a:lnTo>
                  <a:lnTo>
                    <a:pt x="709" y="143"/>
                  </a:lnTo>
                  <a:lnTo>
                    <a:pt x="710" y="143"/>
                  </a:lnTo>
                  <a:lnTo>
                    <a:pt x="710" y="143"/>
                  </a:lnTo>
                  <a:lnTo>
                    <a:pt x="710" y="144"/>
                  </a:lnTo>
                  <a:lnTo>
                    <a:pt x="711" y="144"/>
                  </a:lnTo>
                  <a:lnTo>
                    <a:pt x="710" y="144"/>
                  </a:lnTo>
                  <a:lnTo>
                    <a:pt x="711" y="144"/>
                  </a:lnTo>
                  <a:lnTo>
                    <a:pt x="712" y="144"/>
                  </a:lnTo>
                  <a:lnTo>
                    <a:pt x="712" y="144"/>
                  </a:lnTo>
                  <a:lnTo>
                    <a:pt x="711" y="144"/>
                  </a:lnTo>
                  <a:lnTo>
                    <a:pt x="711" y="145"/>
                  </a:lnTo>
                  <a:lnTo>
                    <a:pt x="710" y="145"/>
                  </a:lnTo>
                  <a:lnTo>
                    <a:pt x="710" y="145"/>
                  </a:lnTo>
                  <a:lnTo>
                    <a:pt x="710" y="146"/>
                  </a:lnTo>
                  <a:lnTo>
                    <a:pt x="710" y="146"/>
                  </a:lnTo>
                  <a:lnTo>
                    <a:pt x="711" y="146"/>
                  </a:lnTo>
                  <a:lnTo>
                    <a:pt x="711" y="146"/>
                  </a:lnTo>
                  <a:lnTo>
                    <a:pt x="712" y="146"/>
                  </a:lnTo>
                  <a:lnTo>
                    <a:pt x="712" y="146"/>
                  </a:lnTo>
                  <a:lnTo>
                    <a:pt x="712" y="147"/>
                  </a:lnTo>
                  <a:lnTo>
                    <a:pt x="712" y="148"/>
                  </a:lnTo>
                  <a:lnTo>
                    <a:pt x="712" y="148"/>
                  </a:lnTo>
                  <a:lnTo>
                    <a:pt x="712" y="148"/>
                  </a:lnTo>
                  <a:lnTo>
                    <a:pt x="711" y="148"/>
                  </a:lnTo>
                  <a:lnTo>
                    <a:pt x="711" y="148"/>
                  </a:lnTo>
                  <a:lnTo>
                    <a:pt x="710" y="148"/>
                  </a:lnTo>
                  <a:lnTo>
                    <a:pt x="710" y="148"/>
                  </a:lnTo>
                  <a:lnTo>
                    <a:pt x="710" y="148"/>
                  </a:lnTo>
                  <a:lnTo>
                    <a:pt x="709" y="148"/>
                  </a:lnTo>
                  <a:lnTo>
                    <a:pt x="709" y="148"/>
                  </a:lnTo>
                  <a:lnTo>
                    <a:pt x="708" y="149"/>
                  </a:lnTo>
                  <a:lnTo>
                    <a:pt x="708" y="148"/>
                  </a:lnTo>
                  <a:lnTo>
                    <a:pt x="708" y="148"/>
                  </a:lnTo>
                  <a:lnTo>
                    <a:pt x="707" y="148"/>
                  </a:lnTo>
                  <a:lnTo>
                    <a:pt x="707" y="148"/>
                  </a:lnTo>
                  <a:lnTo>
                    <a:pt x="706" y="148"/>
                  </a:lnTo>
                  <a:lnTo>
                    <a:pt x="706" y="148"/>
                  </a:lnTo>
                  <a:lnTo>
                    <a:pt x="706" y="147"/>
                  </a:lnTo>
                  <a:lnTo>
                    <a:pt x="706" y="148"/>
                  </a:lnTo>
                  <a:lnTo>
                    <a:pt x="705" y="148"/>
                  </a:lnTo>
                  <a:lnTo>
                    <a:pt x="705" y="147"/>
                  </a:lnTo>
                  <a:lnTo>
                    <a:pt x="705" y="146"/>
                  </a:lnTo>
                  <a:lnTo>
                    <a:pt x="705" y="146"/>
                  </a:lnTo>
                  <a:lnTo>
                    <a:pt x="705" y="146"/>
                  </a:lnTo>
                  <a:lnTo>
                    <a:pt x="705" y="147"/>
                  </a:lnTo>
                  <a:lnTo>
                    <a:pt x="705" y="148"/>
                  </a:lnTo>
                  <a:lnTo>
                    <a:pt x="706" y="148"/>
                  </a:lnTo>
                  <a:lnTo>
                    <a:pt x="706" y="147"/>
                  </a:lnTo>
                  <a:lnTo>
                    <a:pt x="706" y="148"/>
                  </a:lnTo>
                  <a:lnTo>
                    <a:pt x="705" y="148"/>
                  </a:lnTo>
                  <a:lnTo>
                    <a:pt x="705" y="148"/>
                  </a:lnTo>
                  <a:lnTo>
                    <a:pt x="706" y="148"/>
                  </a:lnTo>
                  <a:lnTo>
                    <a:pt x="706" y="149"/>
                  </a:lnTo>
                  <a:lnTo>
                    <a:pt x="706" y="149"/>
                  </a:lnTo>
                  <a:lnTo>
                    <a:pt x="707" y="149"/>
                  </a:lnTo>
                  <a:lnTo>
                    <a:pt x="707" y="149"/>
                  </a:lnTo>
                  <a:lnTo>
                    <a:pt x="706" y="150"/>
                  </a:lnTo>
                  <a:lnTo>
                    <a:pt x="706" y="149"/>
                  </a:lnTo>
                  <a:lnTo>
                    <a:pt x="706" y="150"/>
                  </a:lnTo>
                  <a:lnTo>
                    <a:pt x="706" y="150"/>
                  </a:lnTo>
                  <a:lnTo>
                    <a:pt x="706" y="151"/>
                  </a:lnTo>
                  <a:lnTo>
                    <a:pt x="705" y="150"/>
                  </a:lnTo>
                  <a:lnTo>
                    <a:pt x="705" y="150"/>
                  </a:lnTo>
                  <a:lnTo>
                    <a:pt x="705" y="151"/>
                  </a:lnTo>
                  <a:lnTo>
                    <a:pt x="705" y="151"/>
                  </a:lnTo>
                  <a:lnTo>
                    <a:pt x="705" y="151"/>
                  </a:lnTo>
                  <a:lnTo>
                    <a:pt x="705" y="151"/>
                  </a:lnTo>
                  <a:lnTo>
                    <a:pt x="705" y="151"/>
                  </a:lnTo>
                  <a:lnTo>
                    <a:pt x="705" y="151"/>
                  </a:lnTo>
                  <a:lnTo>
                    <a:pt x="705" y="152"/>
                  </a:lnTo>
                  <a:lnTo>
                    <a:pt x="705" y="152"/>
                  </a:lnTo>
                  <a:lnTo>
                    <a:pt x="705" y="152"/>
                  </a:lnTo>
                  <a:lnTo>
                    <a:pt x="704" y="152"/>
                  </a:lnTo>
                  <a:lnTo>
                    <a:pt x="703" y="152"/>
                  </a:lnTo>
                  <a:lnTo>
                    <a:pt x="704" y="152"/>
                  </a:lnTo>
                  <a:lnTo>
                    <a:pt x="703" y="152"/>
                  </a:lnTo>
                  <a:lnTo>
                    <a:pt x="703" y="152"/>
                  </a:lnTo>
                  <a:lnTo>
                    <a:pt x="703" y="152"/>
                  </a:lnTo>
                  <a:lnTo>
                    <a:pt x="704" y="152"/>
                  </a:lnTo>
                  <a:lnTo>
                    <a:pt x="704" y="152"/>
                  </a:lnTo>
                  <a:lnTo>
                    <a:pt x="703" y="152"/>
                  </a:lnTo>
                  <a:lnTo>
                    <a:pt x="703" y="153"/>
                  </a:lnTo>
                  <a:lnTo>
                    <a:pt x="703" y="152"/>
                  </a:lnTo>
                  <a:lnTo>
                    <a:pt x="703" y="153"/>
                  </a:lnTo>
                  <a:lnTo>
                    <a:pt x="703" y="153"/>
                  </a:lnTo>
                  <a:lnTo>
                    <a:pt x="703" y="152"/>
                  </a:lnTo>
                  <a:lnTo>
                    <a:pt x="702" y="152"/>
                  </a:lnTo>
                  <a:lnTo>
                    <a:pt x="703" y="152"/>
                  </a:lnTo>
                  <a:lnTo>
                    <a:pt x="703" y="153"/>
                  </a:lnTo>
                  <a:lnTo>
                    <a:pt x="702" y="153"/>
                  </a:lnTo>
                  <a:lnTo>
                    <a:pt x="702" y="152"/>
                  </a:lnTo>
                  <a:lnTo>
                    <a:pt x="702" y="153"/>
                  </a:lnTo>
                  <a:lnTo>
                    <a:pt x="702" y="153"/>
                  </a:lnTo>
                  <a:lnTo>
                    <a:pt x="702" y="153"/>
                  </a:lnTo>
                  <a:lnTo>
                    <a:pt x="702" y="153"/>
                  </a:lnTo>
                  <a:lnTo>
                    <a:pt x="702" y="153"/>
                  </a:lnTo>
                  <a:lnTo>
                    <a:pt x="702" y="153"/>
                  </a:lnTo>
                  <a:lnTo>
                    <a:pt x="702" y="153"/>
                  </a:lnTo>
                  <a:lnTo>
                    <a:pt x="703" y="153"/>
                  </a:lnTo>
                  <a:lnTo>
                    <a:pt x="702" y="153"/>
                  </a:lnTo>
                  <a:lnTo>
                    <a:pt x="702" y="154"/>
                  </a:lnTo>
                  <a:lnTo>
                    <a:pt x="702" y="153"/>
                  </a:lnTo>
                  <a:lnTo>
                    <a:pt x="703" y="153"/>
                  </a:lnTo>
                  <a:lnTo>
                    <a:pt x="702" y="153"/>
                  </a:lnTo>
                  <a:lnTo>
                    <a:pt x="702" y="154"/>
                  </a:lnTo>
                  <a:lnTo>
                    <a:pt x="703" y="153"/>
                  </a:lnTo>
                  <a:lnTo>
                    <a:pt x="703" y="154"/>
                  </a:lnTo>
                  <a:lnTo>
                    <a:pt x="702" y="154"/>
                  </a:lnTo>
                  <a:lnTo>
                    <a:pt x="703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1" y="155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8"/>
                  </a:lnTo>
                  <a:lnTo>
                    <a:pt x="700" y="158"/>
                  </a:lnTo>
                  <a:lnTo>
                    <a:pt x="701" y="158"/>
                  </a:lnTo>
                  <a:lnTo>
                    <a:pt x="700" y="158"/>
                  </a:lnTo>
                  <a:lnTo>
                    <a:pt x="700" y="159"/>
                  </a:lnTo>
                  <a:lnTo>
                    <a:pt x="700" y="158"/>
                  </a:lnTo>
                  <a:lnTo>
                    <a:pt x="701" y="158"/>
                  </a:lnTo>
                  <a:lnTo>
                    <a:pt x="701" y="159"/>
                  </a:lnTo>
                  <a:lnTo>
                    <a:pt x="701" y="159"/>
                  </a:lnTo>
                  <a:lnTo>
                    <a:pt x="701" y="159"/>
                  </a:lnTo>
                  <a:lnTo>
                    <a:pt x="701" y="159"/>
                  </a:lnTo>
                  <a:lnTo>
                    <a:pt x="701" y="159"/>
                  </a:lnTo>
                  <a:lnTo>
                    <a:pt x="701" y="160"/>
                  </a:lnTo>
                  <a:lnTo>
                    <a:pt x="701" y="159"/>
                  </a:lnTo>
                  <a:lnTo>
                    <a:pt x="701" y="160"/>
                  </a:lnTo>
                  <a:lnTo>
                    <a:pt x="702" y="160"/>
                  </a:lnTo>
                  <a:lnTo>
                    <a:pt x="702" y="160"/>
                  </a:lnTo>
                  <a:lnTo>
                    <a:pt x="701" y="160"/>
                  </a:lnTo>
                  <a:lnTo>
                    <a:pt x="701" y="160"/>
                  </a:lnTo>
                  <a:lnTo>
                    <a:pt x="701" y="160"/>
                  </a:lnTo>
                  <a:lnTo>
                    <a:pt x="702" y="160"/>
                  </a:lnTo>
                  <a:lnTo>
                    <a:pt x="702" y="160"/>
                  </a:lnTo>
                  <a:lnTo>
                    <a:pt x="701" y="160"/>
                  </a:lnTo>
                  <a:lnTo>
                    <a:pt x="701" y="159"/>
                  </a:lnTo>
                  <a:lnTo>
                    <a:pt x="701" y="160"/>
                  </a:lnTo>
                  <a:lnTo>
                    <a:pt x="701" y="159"/>
                  </a:lnTo>
                  <a:lnTo>
                    <a:pt x="701" y="159"/>
                  </a:lnTo>
                  <a:lnTo>
                    <a:pt x="701" y="159"/>
                  </a:lnTo>
                  <a:lnTo>
                    <a:pt x="701" y="159"/>
                  </a:lnTo>
                  <a:lnTo>
                    <a:pt x="701" y="159"/>
                  </a:lnTo>
                  <a:lnTo>
                    <a:pt x="701" y="158"/>
                  </a:lnTo>
                  <a:lnTo>
                    <a:pt x="700" y="158"/>
                  </a:lnTo>
                  <a:lnTo>
                    <a:pt x="701" y="158"/>
                  </a:lnTo>
                  <a:lnTo>
                    <a:pt x="700" y="158"/>
                  </a:lnTo>
                  <a:lnTo>
                    <a:pt x="701" y="158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3" y="155"/>
                  </a:lnTo>
                  <a:lnTo>
                    <a:pt x="702" y="154"/>
                  </a:lnTo>
                  <a:lnTo>
                    <a:pt x="703" y="154"/>
                  </a:lnTo>
                  <a:lnTo>
                    <a:pt x="703" y="153"/>
                  </a:lnTo>
                  <a:lnTo>
                    <a:pt x="702" y="154"/>
                  </a:lnTo>
                  <a:lnTo>
                    <a:pt x="702" y="153"/>
                  </a:lnTo>
                  <a:lnTo>
                    <a:pt x="703" y="153"/>
                  </a:lnTo>
                  <a:lnTo>
                    <a:pt x="702" y="153"/>
                  </a:lnTo>
                  <a:lnTo>
                    <a:pt x="702" y="154"/>
                  </a:lnTo>
                  <a:lnTo>
                    <a:pt x="702" y="153"/>
                  </a:lnTo>
                  <a:lnTo>
                    <a:pt x="703" y="153"/>
                  </a:lnTo>
                  <a:lnTo>
                    <a:pt x="702" y="153"/>
                  </a:lnTo>
                  <a:lnTo>
                    <a:pt x="702" y="153"/>
                  </a:lnTo>
                  <a:lnTo>
                    <a:pt x="702" y="153"/>
                  </a:lnTo>
                  <a:lnTo>
                    <a:pt x="702" y="153"/>
                  </a:lnTo>
                  <a:lnTo>
                    <a:pt x="703" y="153"/>
                  </a:lnTo>
                  <a:lnTo>
                    <a:pt x="703" y="152"/>
                  </a:lnTo>
                  <a:lnTo>
                    <a:pt x="703" y="153"/>
                  </a:lnTo>
                  <a:lnTo>
                    <a:pt x="703" y="153"/>
                  </a:lnTo>
                  <a:lnTo>
                    <a:pt x="703" y="152"/>
                  </a:lnTo>
                  <a:lnTo>
                    <a:pt x="703" y="153"/>
                  </a:lnTo>
                  <a:lnTo>
                    <a:pt x="704" y="152"/>
                  </a:lnTo>
                  <a:lnTo>
                    <a:pt x="703" y="152"/>
                  </a:lnTo>
                  <a:lnTo>
                    <a:pt x="704" y="152"/>
                  </a:lnTo>
                  <a:lnTo>
                    <a:pt x="704" y="152"/>
                  </a:lnTo>
                  <a:lnTo>
                    <a:pt x="705" y="152"/>
                  </a:lnTo>
                  <a:lnTo>
                    <a:pt x="705" y="152"/>
                  </a:lnTo>
                  <a:lnTo>
                    <a:pt x="705" y="152"/>
                  </a:lnTo>
                  <a:lnTo>
                    <a:pt x="705" y="152"/>
                  </a:lnTo>
                  <a:lnTo>
                    <a:pt x="705" y="151"/>
                  </a:lnTo>
                  <a:lnTo>
                    <a:pt x="706" y="151"/>
                  </a:lnTo>
                  <a:lnTo>
                    <a:pt x="706" y="152"/>
                  </a:lnTo>
                  <a:lnTo>
                    <a:pt x="706" y="152"/>
                  </a:lnTo>
                  <a:lnTo>
                    <a:pt x="706" y="152"/>
                  </a:lnTo>
                  <a:lnTo>
                    <a:pt x="706" y="152"/>
                  </a:lnTo>
                  <a:lnTo>
                    <a:pt x="706" y="151"/>
                  </a:lnTo>
                  <a:lnTo>
                    <a:pt x="706" y="151"/>
                  </a:lnTo>
                  <a:lnTo>
                    <a:pt x="706" y="152"/>
                  </a:lnTo>
                  <a:lnTo>
                    <a:pt x="707" y="152"/>
                  </a:lnTo>
                  <a:lnTo>
                    <a:pt x="708" y="152"/>
                  </a:lnTo>
                  <a:lnTo>
                    <a:pt x="708" y="152"/>
                  </a:lnTo>
                  <a:lnTo>
                    <a:pt x="708" y="152"/>
                  </a:lnTo>
                  <a:lnTo>
                    <a:pt x="709" y="152"/>
                  </a:lnTo>
                  <a:lnTo>
                    <a:pt x="709" y="153"/>
                  </a:lnTo>
                  <a:lnTo>
                    <a:pt x="708" y="153"/>
                  </a:lnTo>
                  <a:lnTo>
                    <a:pt x="708" y="153"/>
                  </a:lnTo>
                  <a:lnTo>
                    <a:pt x="708" y="153"/>
                  </a:lnTo>
                  <a:lnTo>
                    <a:pt x="708" y="154"/>
                  </a:lnTo>
                  <a:lnTo>
                    <a:pt x="707" y="154"/>
                  </a:lnTo>
                  <a:lnTo>
                    <a:pt x="707" y="155"/>
                  </a:lnTo>
                  <a:lnTo>
                    <a:pt x="707" y="154"/>
                  </a:lnTo>
                  <a:lnTo>
                    <a:pt x="706" y="155"/>
                  </a:lnTo>
                  <a:lnTo>
                    <a:pt x="707" y="155"/>
                  </a:lnTo>
                  <a:lnTo>
                    <a:pt x="707" y="155"/>
                  </a:lnTo>
                  <a:lnTo>
                    <a:pt x="706" y="155"/>
                  </a:lnTo>
                  <a:lnTo>
                    <a:pt x="707" y="155"/>
                  </a:lnTo>
                  <a:lnTo>
                    <a:pt x="708" y="155"/>
                  </a:lnTo>
                  <a:lnTo>
                    <a:pt x="708" y="156"/>
                  </a:lnTo>
                  <a:lnTo>
                    <a:pt x="707" y="156"/>
                  </a:lnTo>
                  <a:lnTo>
                    <a:pt x="708" y="156"/>
                  </a:lnTo>
                  <a:lnTo>
                    <a:pt x="708" y="156"/>
                  </a:lnTo>
                  <a:lnTo>
                    <a:pt x="708" y="156"/>
                  </a:lnTo>
                  <a:lnTo>
                    <a:pt x="708" y="156"/>
                  </a:lnTo>
                  <a:lnTo>
                    <a:pt x="707" y="156"/>
                  </a:lnTo>
                  <a:lnTo>
                    <a:pt x="708" y="156"/>
                  </a:lnTo>
                  <a:lnTo>
                    <a:pt x="708" y="155"/>
                  </a:lnTo>
                  <a:lnTo>
                    <a:pt x="707" y="155"/>
                  </a:lnTo>
                  <a:lnTo>
                    <a:pt x="707" y="155"/>
                  </a:lnTo>
                  <a:lnTo>
                    <a:pt x="708" y="155"/>
                  </a:lnTo>
                  <a:lnTo>
                    <a:pt x="707" y="155"/>
                  </a:lnTo>
                  <a:lnTo>
                    <a:pt x="707" y="154"/>
                  </a:lnTo>
                  <a:lnTo>
                    <a:pt x="708" y="154"/>
                  </a:lnTo>
                  <a:lnTo>
                    <a:pt x="708" y="153"/>
                  </a:lnTo>
                  <a:lnTo>
                    <a:pt x="708" y="153"/>
                  </a:lnTo>
                  <a:lnTo>
                    <a:pt x="708" y="153"/>
                  </a:lnTo>
                  <a:lnTo>
                    <a:pt x="709" y="153"/>
                  </a:lnTo>
                  <a:lnTo>
                    <a:pt x="709" y="152"/>
                  </a:lnTo>
                  <a:lnTo>
                    <a:pt x="708" y="152"/>
                  </a:lnTo>
                  <a:lnTo>
                    <a:pt x="709" y="152"/>
                  </a:lnTo>
                  <a:lnTo>
                    <a:pt x="709" y="152"/>
                  </a:lnTo>
                  <a:lnTo>
                    <a:pt x="709" y="151"/>
                  </a:lnTo>
                  <a:lnTo>
                    <a:pt x="710" y="151"/>
                  </a:lnTo>
                  <a:lnTo>
                    <a:pt x="710" y="151"/>
                  </a:lnTo>
                  <a:lnTo>
                    <a:pt x="710" y="151"/>
                  </a:lnTo>
                  <a:lnTo>
                    <a:pt x="711" y="151"/>
                  </a:lnTo>
                  <a:lnTo>
                    <a:pt x="712" y="151"/>
                  </a:lnTo>
                  <a:lnTo>
                    <a:pt x="712" y="151"/>
                  </a:lnTo>
                  <a:lnTo>
                    <a:pt x="712" y="151"/>
                  </a:lnTo>
                  <a:lnTo>
                    <a:pt x="713" y="151"/>
                  </a:lnTo>
                  <a:lnTo>
                    <a:pt x="713" y="151"/>
                  </a:lnTo>
                  <a:lnTo>
                    <a:pt x="713" y="150"/>
                  </a:lnTo>
                  <a:lnTo>
                    <a:pt x="714" y="150"/>
                  </a:lnTo>
                  <a:lnTo>
                    <a:pt x="714" y="149"/>
                  </a:lnTo>
                  <a:lnTo>
                    <a:pt x="715" y="149"/>
                  </a:lnTo>
                  <a:lnTo>
                    <a:pt x="715" y="149"/>
                  </a:lnTo>
                  <a:lnTo>
                    <a:pt x="716" y="149"/>
                  </a:lnTo>
                  <a:lnTo>
                    <a:pt x="716" y="149"/>
                  </a:lnTo>
                  <a:lnTo>
                    <a:pt x="716" y="148"/>
                  </a:lnTo>
                  <a:lnTo>
                    <a:pt x="716" y="149"/>
                  </a:lnTo>
                  <a:lnTo>
                    <a:pt x="716" y="148"/>
                  </a:lnTo>
                  <a:lnTo>
                    <a:pt x="716" y="149"/>
                  </a:lnTo>
                  <a:lnTo>
                    <a:pt x="715" y="149"/>
                  </a:lnTo>
                  <a:lnTo>
                    <a:pt x="716" y="149"/>
                  </a:lnTo>
                  <a:lnTo>
                    <a:pt x="716" y="148"/>
                  </a:lnTo>
                  <a:lnTo>
                    <a:pt x="716" y="148"/>
                  </a:lnTo>
                  <a:lnTo>
                    <a:pt x="717" y="148"/>
                  </a:lnTo>
                  <a:lnTo>
                    <a:pt x="716" y="148"/>
                  </a:lnTo>
                  <a:lnTo>
                    <a:pt x="716" y="148"/>
                  </a:lnTo>
                  <a:lnTo>
                    <a:pt x="717" y="148"/>
                  </a:lnTo>
                  <a:lnTo>
                    <a:pt x="717" y="148"/>
                  </a:lnTo>
                  <a:lnTo>
                    <a:pt x="717" y="148"/>
                  </a:lnTo>
                  <a:lnTo>
                    <a:pt x="717" y="147"/>
                  </a:lnTo>
                  <a:lnTo>
                    <a:pt x="717" y="147"/>
                  </a:lnTo>
                  <a:lnTo>
                    <a:pt x="718" y="146"/>
                  </a:lnTo>
                  <a:lnTo>
                    <a:pt x="718" y="146"/>
                  </a:lnTo>
                  <a:lnTo>
                    <a:pt x="718" y="145"/>
                  </a:lnTo>
                  <a:lnTo>
                    <a:pt x="719" y="145"/>
                  </a:lnTo>
                  <a:lnTo>
                    <a:pt x="720" y="145"/>
                  </a:lnTo>
                  <a:lnTo>
                    <a:pt x="720" y="144"/>
                  </a:lnTo>
                  <a:lnTo>
                    <a:pt x="720" y="144"/>
                  </a:lnTo>
                  <a:lnTo>
                    <a:pt x="721" y="143"/>
                  </a:lnTo>
                  <a:lnTo>
                    <a:pt x="721" y="143"/>
                  </a:lnTo>
                  <a:lnTo>
                    <a:pt x="722" y="143"/>
                  </a:lnTo>
                  <a:lnTo>
                    <a:pt x="722" y="142"/>
                  </a:lnTo>
                  <a:lnTo>
                    <a:pt x="723" y="142"/>
                  </a:lnTo>
                  <a:lnTo>
                    <a:pt x="723" y="142"/>
                  </a:lnTo>
                  <a:lnTo>
                    <a:pt x="723" y="142"/>
                  </a:lnTo>
                  <a:lnTo>
                    <a:pt x="723" y="142"/>
                  </a:lnTo>
                  <a:lnTo>
                    <a:pt x="723" y="142"/>
                  </a:lnTo>
                  <a:lnTo>
                    <a:pt x="723" y="142"/>
                  </a:lnTo>
                  <a:lnTo>
                    <a:pt x="724" y="142"/>
                  </a:lnTo>
                  <a:lnTo>
                    <a:pt x="724" y="142"/>
                  </a:lnTo>
                  <a:lnTo>
                    <a:pt x="725" y="142"/>
                  </a:lnTo>
                  <a:lnTo>
                    <a:pt x="725" y="142"/>
                  </a:lnTo>
                  <a:lnTo>
                    <a:pt x="726" y="142"/>
                  </a:lnTo>
                  <a:lnTo>
                    <a:pt x="727" y="142"/>
                  </a:lnTo>
                  <a:lnTo>
                    <a:pt x="727" y="142"/>
                  </a:lnTo>
                  <a:lnTo>
                    <a:pt x="728" y="142"/>
                  </a:lnTo>
                  <a:lnTo>
                    <a:pt x="728" y="142"/>
                  </a:lnTo>
                  <a:lnTo>
                    <a:pt x="729" y="142"/>
                  </a:lnTo>
                  <a:lnTo>
                    <a:pt x="729" y="142"/>
                  </a:lnTo>
                  <a:lnTo>
                    <a:pt x="730" y="142"/>
                  </a:lnTo>
                  <a:lnTo>
                    <a:pt x="731" y="142"/>
                  </a:lnTo>
                  <a:lnTo>
                    <a:pt x="732" y="142"/>
                  </a:lnTo>
                  <a:lnTo>
                    <a:pt x="732" y="142"/>
                  </a:lnTo>
                  <a:lnTo>
                    <a:pt x="733" y="142"/>
                  </a:lnTo>
                  <a:lnTo>
                    <a:pt x="734" y="142"/>
                  </a:lnTo>
                  <a:lnTo>
                    <a:pt x="734" y="142"/>
                  </a:lnTo>
                  <a:lnTo>
                    <a:pt x="734" y="142"/>
                  </a:lnTo>
                  <a:lnTo>
                    <a:pt x="735" y="142"/>
                  </a:lnTo>
                  <a:lnTo>
                    <a:pt x="735" y="142"/>
                  </a:lnTo>
                  <a:lnTo>
                    <a:pt x="736" y="142"/>
                  </a:lnTo>
                  <a:lnTo>
                    <a:pt x="736" y="143"/>
                  </a:lnTo>
                  <a:lnTo>
                    <a:pt x="736" y="143"/>
                  </a:lnTo>
                  <a:lnTo>
                    <a:pt x="737" y="143"/>
                  </a:lnTo>
                  <a:lnTo>
                    <a:pt x="737" y="144"/>
                  </a:lnTo>
                  <a:lnTo>
                    <a:pt x="737" y="143"/>
                  </a:lnTo>
                  <a:lnTo>
                    <a:pt x="737" y="144"/>
                  </a:lnTo>
                  <a:lnTo>
                    <a:pt x="738" y="143"/>
                  </a:lnTo>
                  <a:lnTo>
                    <a:pt x="737" y="143"/>
                  </a:lnTo>
                  <a:lnTo>
                    <a:pt x="738" y="143"/>
                  </a:lnTo>
                  <a:lnTo>
                    <a:pt x="738" y="143"/>
                  </a:lnTo>
                  <a:lnTo>
                    <a:pt x="738" y="144"/>
                  </a:lnTo>
                  <a:lnTo>
                    <a:pt x="739" y="144"/>
                  </a:lnTo>
                  <a:lnTo>
                    <a:pt x="739" y="144"/>
                  </a:lnTo>
                  <a:lnTo>
                    <a:pt x="740" y="144"/>
                  </a:lnTo>
                  <a:lnTo>
                    <a:pt x="740" y="144"/>
                  </a:lnTo>
                  <a:lnTo>
                    <a:pt x="740" y="144"/>
                  </a:lnTo>
                  <a:lnTo>
                    <a:pt x="741" y="144"/>
                  </a:lnTo>
                  <a:lnTo>
                    <a:pt x="742" y="144"/>
                  </a:lnTo>
                  <a:lnTo>
                    <a:pt x="742" y="145"/>
                  </a:lnTo>
                  <a:lnTo>
                    <a:pt x="742" y="145"/>
                  </a:lnTo>
                  <a:lnTo>
                    <a:pt x="743" y="145"/>
                  </a:lnTo>
                  <a:lnTo>
                    <a:pt x="743" y="145"/>
                  </a:lnTo>
                  <a:lnTo>
                    <a:pt x="744" y="145"/>
                  </a:lnTo>
                  <a:lnTo>
                    <a:pt x="744" y="146"/>
                  </a:lnTo>
                  <a:lnTo>
                    <a:pt x="745" y="146"/>
                  </a:lnTo>
                  <a:lnTo>
                    <a:pt x="745" y="147"/>
                  </a:lnTo>
                  <a:lnTo>
                    <a:pt x="746" y="147"/>
                  </a:lnTo>
                  <a:lnTo>
                    <a:pt x="746" y="148"/>
                  </a:lnTo>
                  <a:lnTo>
                    <a:pt x="746" y="148"/>
                  </a:lnTo>
                  <a:lnTo>
                    <a:pt x="746" y="148"/>
                  </a:lnTo>
                  <a:lnTo>
                    <a:pt x="746" y="149"/>
                  </a:lnTo>
                  <a:lnTo>
                    <a:pt x="746" y="149"/>
                  </a:lnTo>
                  <a:lnTo>
                    <a:pt x="746" y="149"/>
                  </a:lnTo>
                  <a:lnTo>
                    <a:pt x="745" y="149"/>
                  </a:lnTo>
                  <a:lnTo>
                    <a:pt x="744" y="150"/>
                  </a:lnTo>
                  <a:lnTo>
                    <a:pt x="744" y="150"/>
                  </a:lnTo>
                  <a:lnTo>
                    <a:pt x="743" y="150"/>
                  </a:lnTo>
                  <a:lnTo>
                    <a:pt x="743" y="151"/>
                  </a:lnTo>
                  <a:lnTo>
                    <a:pt x="743" y="150"/>
                  </a:lnTo>
                  <a:lnTo>
                    <a:pt x="742" y="150"/>
                  </a:lnTo>
                  <a:lnTo>
                    <a:pt x="742" y="149"/>
                  </a:lnTo>
                  <a:lnTo>
                    <a:pt x="742" y="149"/>
                  </a:lnTo>
                  <a:lnTo>
                    <a:pt x="742" y="148"/>
                  </a:lnTo>
                  <a:lnTo>
                    <a:pt x="741" y="148"/>
                  </a:lnTo>
                  <a:lnTo>
                    <a:pt x="740" y="148"/>
                  </a:lnTo>
                  <a:lnTo>
                    <a:pt x="740" y="149"/>
                  </a:lnTo>
                  <a:lnTo>
                    <a:pt x="740" y="149"/>
                  </a:lnTo>
                  <a:lnTo>
                    <a:pt x="740" y="149"/>
                  </a:lnTo>
                  <a:lnTo>
                    <a:pt x="740" y="149"/>
                  </a:lnTo>
                  <a:lnTo>
                    <a:pt x="740" y="149"/>
                  </a:lnTo>
                  <a:lnTo>
                    <a:pt x="740" y="149"/>
                  </a:lnTo>
                  <a:lnTo>
                    <a:pt x="739" y="149"/>
                  </a:lnTo>
                  <a:lnTo>
                    <a:pt x="739" y="150"/>
                  </a:lnTo>
                  <a:lnTo>
                    <a:pt x="739" y="150"/>
                  </a:lnTo>
                  <a:lnTo>
                    <a:pt x="738" y="150"/>
                  </a:lnTo>
                  <a:lnTo>
                    <a:pt x="738" y="150"/>
                  </a:lnTo>
                  <a:lnTo>
                    <a:pt x="737" y="150"/>
                  </a:lnTo>
                  <a:lnTo>
                    <a:pt x="736" y="149"/>
                  </a:lnTo>
                  <a:lnTo>
                    <a:pt x="736" y="149"/>
                  </a:lnTo>
                  <a:lnTo>
                    <a:pt x="735" y="149"/>
                  </a:lnTo>
                  <a:lnTo>
                    <a:pt x="735" y="150"/>
                  </a:lnTo>
                  <a:lnTo>
                    <a:pt x="735" y="151"/>
                  </a:lnTo>
                  <a:lnTo>
                    <a:pt x="735" y="151"/>
                  </a:lnTo>
                  <a:lnTo>
                    <a:pt x="735" y="151"/>
                  </a:lnTo>
                  <a:lnTo>
                    <a:pt x="735" y="151"/>
                  </a:lnTo>
                  <a:lnTo>
                    <a:pt x="735" y="151"/>
                  </a:lnTo>
                  <a:lnTo>
                    <a:pt x="735" y="150"/>
                  </a:lnTo>
                  <a:lnTo>
                    <a:pt x="735" y="149"/>
                  </a:lnTo>
                  <a:lnTo>
                    <a:pt x="736" y="149"/>
                  </a:lnTo>
                  <a:lnTo>
                    <a:pt x="736" y="149"/>
                  </a:lnTo>
                  <a:lnTo>
                    <a:pt x="736" y="149"/>
                  </a:lnTo>
                  <a:lnTo>
                    <a:pt x="736" y="150"/>
                  </a:lnTo>
                  <a:lnTo>
                    <a:pt x="737" y="150"/>
                  </a:lnTo>
                  <a:lnTo>
                    <a:pt x="738" y="150"/>
                  </a:lnTo>
                  <a:lnTo>
                    <a:pt x="738" y="150"/>
                  </a:lnTo>
                  <a:lnTo>
                    <a:pt x="738" y="151"/>
                  </a:lnTo>
                  <a:lnTo>
                    <a:pt x="738" y="151"/>
                  </a:lnTo>
                  <a:lnTo>
                    <a:pt x="738" y="151"/>
                  </a:lnTo>
                  <a:lnTo>
                    <a:pt x="737" y="151"/>
                  </a:lnTo>
                  <a:lnTo>
                    <a:pt x="736" y="151"/>
                  </a:lnTo>
                  <a:lnTo>
                    <a:pt x="736" y="152"/>
                  </a:lnTo>
                  <a:lnTo>
                    <a:pt x="736" y="152"/>
                  </a:lnTo>
                  <a:lnTo>
                    <a:pt x="736" y="152"/>
                  </a:lnTo>
                  <a:lnTo>
                    <a:pt x="735" y="152"/>
                  </a:lnTo>
                  <a:lnTo>
                    <a:pt x="735" y="153"/>
                  </a:lnTo>
                  <a:lnTo>
                    <a:pt x="735" y="153"/>
                  </a:lnTo>
                  <a:lnTo>
                    <a:pt x="735" y="153"/>
                  </a:lnTo>
                  <a:lnTo>
                    <a:pt x="735" y="154"/>
                  </a:lnTo>
                  <a:lnTo>
                    <a:pt x="735" y="155"/>
                  </a:lnTo>
                  <a:lnTo>
                    <a:pt x="735" y="155"/>
                  </a:lnTo>
                  <a:lnTo>
                    <a:pt x="734" y="155"/>
                  </a:lnTo>
                  <a:lnTo>
                    <a:pt x="734" y="155"/>
                  </a:lnTo>
                  <a:lnTo>
                    <a:pt x="734" y="155"/>
                  </a:lnTo>
                  <a:lnTo>
                    <a:pt x="734" y="155"/>
                  </a:lnTo>
                  <a:lnTo>
                    <a:pt x="733" y="155"/>
                  </a:lnTo>
                  <a:lnTo>
                    <a:pt x="734" y="155"/>
                  </a:lnTo>
                  <a:lnTo>
                    <a:pt x="734" y="155"/>
                  </a:lnTo>
                  <a:lnTo>
                    <a:pt x="734" y="155"/>
                  </a:lnTo>
                  <a:lnTo>
                    <a:pt x="733" y="155"/>
                  </a:lnTo>
                  <a:lnTo>
                    <a:pt x="734" y="155"/>
                  </a:lnTo>
                  <a:lnTo>
                    <a:pt x="734" y="155"/>
                  </a:lnTo>
                  <a:lnTo>
                    <a:pt x="734" y="155"/>
                  </a:lnTo>
                  <a:lnTo>
                    <a:pt x="734" y="155"/>
                  </a:lnTo>
                  <a:lnTo>
                    <a:pt x="735" y="155"/>
                  </a:lnTo>
                  <a:lnTo>
                    <a:pt x="735" y="155"/>
                  </a:lnTo>
                  <a:lnTo>
                    <a:pt x="735" y="154"/>
                  </a:lnTo>
                  <a:lnTo>
                    <a:pt x="735" y="153"/>
                  </a:lnTo>
                  <a:lnTo>
                    <a:pt x="735" y="153"/>
                  </a:lnTo>
                  <a:lnTo>
                    <a:pt x="735" y="153"/>
                  </a:lnTo>
                  <a:lnTo>
                    <a:pt x="736" y="152"/>
                  </a:lnTo>
                  <a:lnTo>
                    <a:pt x="736" y="152"/>
                  </a:lnTo>
                  <a:lnTo>
                    <a:pt x="736" y="152"/>
                  </a:lnTo>
                  <a:lnTo>
                    <a:pt x="736" y="151"/>
                  </a:lnTo>
                  <a:lnTo>
                    <a:pt x="737" y="151"/>
                  </a:lnTo>
                  <a:lnTo>
                    <a:pt x="737" y="152"/>
                  </a:lnTo>
                  <a:lnTo>
                    <a:pt x="738" y="152"/>
                  </a:lnTo>
                  <a:lnTo>
                    <a:pt x="738" y="152"/>
                  </a:lnTo>
                  <a:lnTo>
                    <a:pt x="738" y="152"/>
                  </a:lnTo>
                  <a:lnTo>
                    <a:pt x="738" y="152"/>
                  </a:lnTo>
                  <a:lnTo>
                    <a:pt x="738" y="152"/>
                  </a:lnTo>
                  <a:lnTo>
                    <a:pt x="739" y="153"/>
                  </a:lnTo>
                  <a:lnTo>
                    <a:pt x="738" y="153"/>
                  </a:lnTo>
                  <a:lnTo>
                    <a:pt x="739" y="154"/>
                  </a:lnTo>
                  <a:lnTo>
                    <a:pt x="739" y="154"/>
                  </a:lnTo>
                  <a:lnTo>
                    <a:pt x="739" y="154"/>
                  </a:lnTo>
                  <a:lnTo>
                    <a:pt x="739" y="155"/>
                  </a:lnTo>
                  <a:lnTo>
                    <a:pt x="739" y="155"/>
                  </a:lnTo>
                  <a:lnTo>
                    <a:pt x="739" y="156"/>
                  </a:lnTo>
                  <a:lnTo>
                    <a:pt x="739" y="155"/>
                  </a:lnTo>
                  <a:lnTo>
                    <a:pt x="739" y="155"/>
                  </a:lnTo>
                  <a:lnTo>
                    <a:pt x="739" y="154"/>
                  </a:lnTo>
                  <a:lnTo>
                    <a:pt x="739" y="154"/>
                  </a:lnTo>
                  <a:lnTo>
                    <a:pt x="739" y="154"/>
                  </a:lnTo>
                  <a:lnTo>
                    <a:pt x="739" y="153"/>
                  </a:lnTo>
                  <a:lnTo>
                    <a:pt x="738" y="153"/>
                  </a:lnTo>
                  <a:lnTo>
                    <a:pt x="739" y="153"/>
                  </a:lnTo>
                  <a:lnTo>
                    <a:pt x="738" y="152"/>
                  </a:lnTo>
                  <a:lnTo>
                    <a:pt x="738" y="152"/>
                  </a:lnTo>
                  <a:lnTo>
                    <a:pt x="738" y="152"/>
                  </a:lnTo>
                  <a:lnTo>
                    <a:pt x="738" y="152"/>
                  </a:lnTo>
                  <a:lnTo>
                    <a:pt x="738" y="151"/>
                  </a:lnTo>
                  <a:lnTo>
                    <a:pt x="739" y="151"/>
                  </a:lnTo>
                  <a:lnTo>
                    <a:pt x="739" y="152"/>
                  </a:lnTo>
                  <a:lnTo>
                    <a:pt x="739" y="152"/>
                  </a:lnTo>
                  <a:lnTo>
                    <a:pt x="740" y="151"/>
                  </a:lnTo>
                  <a:lnTo>
                    <a:pt x="740" y="152"/>
                  </a:lnTo>
                  <a:lnTo>
                    <a:pt x="741" y="152"/>
                  </a:lnTo>
                  <a:lnTo>
                    <a:pt x="742" y="152"/>
                  </a:lnTo>
                  <a:lnTo>
                    <a:pt x="742" y="152"/>
                  </a:lnTo>
                  <a:lnTo>
                    <a:pt x="743" y="152"/>
                  </a:lnTo>
                  <a:lnTo>
                    <a:pt x="743" y="152"/>
                  </a:lnTo>
                  <a:lnTo>
                    <a:pt x="743" y="152"/>
                  </a:lnTo>
                  <a:lnTo>
                    <a:pt x="744" y="152"/>
                  </a:lnTo>
                  <a:lnTo>
                    <a:pt x="744" y="153"/>
                  </a:lnTo>
                  <a:lnTo>
                    <a:pt x="744" y="153"/>
                  </a:lnTo>
                  <a:lnTo>
                    <a:pt x="744" y="153"/>
                  </a:lnTo>
                  <a:lnTo>
                    <a:pt x="744" y="154"/>
                  </a:lnTo>
                  <a:lnTo>
                    <a:pt x="744" y="155"/>
                  </a:lnTo>
                  <a:lnTo>
                    <a:pt x="744" y="155"/>
                  </a:lnTo>
                  <a:lnTo>
                    <a:pt x="744" y="155"/>
                  </a:lnTo>
                  <a:lnTo>
                    <a:pt x="743" y="155"/>
                  </a:lnTo>
                  <a:lnTo>
                    <a:pt x="743" y="156"/>
                  </a:lnTo>
                  <a:lnTo>
                    <a:pt x="743" y="156"/>
                  </a:lnTo>
                  <a:lnTo>
                    <a:pt x="743" y="155"/>
                  </a:lnTo>
                  <a:lnTo>
                    <a:pt x="742" y="155"/>
                  </a:lnTo>
                  <a:lnTo>
                    <a:pt x="742" y="156"/>
                  </a:lnTo>
                  <a:lnTo>
                    <a:pt x="742" y="156"/>
                  </a:lnTo>
                  <a:lnTo>
                    <a:pt x="742" y="156"/>
                  </a:lnTo>
                  <a:lnTo>
                    <a:pt x="741" y="156"/>
                  </a:lnTo>
                  <a:lnTo>
                    <a:pt x="742" y="157"/>
                  </a:lnTo>
                  <a:lnTo>
                    <a:pt x="741" y="157"/>
                  </a:lnTo>
                  <a:lnTo>
                    <a:pt x="740" y="156"/>
                  </a:lnTo>
                  <a:lnTo>
                    <a:pt x="741" y="157"/>
                  </a:lnTo>
                  <a:lnTo>
                    <a:pt x="742" y="157"/>
                  </a:lnTo>
                  <a:lnTo>
                    <a:pt x="741" y="157"/>
                  </a:lnTo>
                  <a:lnTo>
                    <a:pt x="741" y="158"/>
                  </a:lnTo>
                  <a:lnTo>
                    <a:pt x="741" y="159"/>
                  </a:lnTo>
                  <a:lnTo>
                    <a:pt x="740" y="159"/>
                  </a:lnTo>
                  <a:lnTo>
                    <a:pt x="740" y="159"/>
                  </a:lnTo>
                  <a:lnTo>
                    <a:pt x="740" y="159"/>
                  </a:lnTo>
                  <a:lnTo>
                    <a:pt x="740" y="159"/>
                  </a:lnTo>
                  <a:lnTo>
                    <a:pt x="740" y="159"/>
                  </a:lnTo>
                  <a:lnTo>
                    <a:pt x="740" y="160"/>
                  </a:lnTo>
                  <a:lnTo>
                    <a:pt x="739" y="160"/>
                  </a:lnTo>
                  <a:lnTo>
                    <a:pt x="740" y="160"/>
                  </a:lnTo>
                  <a:lnTo>
                    <a:pt x="740" y="160"/>
                  </a:lnTo>
                  <a:lnTo>
                    <a:pt x="739" y="160"/>
                  </a:lnTo>
                  <a:lnTo>
                    <a:pt x="739" y="160"/>
                  </a:lnTo>
                  <a:lnTo>
                    <a:pt x="739" y="161"/>
                  </a:lnTo>
                  <a:lnTo>
                    <a:pt x="738" y="161"/>
                  </a:lnTo>
                  <a:lnTo>
                    <a:pt x="738" y="161"/>
                  </a:lnTo>
                  <a:lnTo>
                    <a:pt x="738" y="162"/>
                  </a:lnTo>
                  <a:lnTo>
                    <a:pt x="738" y="162"/>
                  </a:lnTo>
                  <a:lnTo>
                    <a:pt x="738" y="162"/>
                  </a:lnTo>
                  <a:lnTo>
                    <a:pt x="737" y="162"/>
                  </a:lnTo>
                  <a:lnTo>
                    <a:pt x="736" y="162"/>
                  </a:lnTo>
                  <a:lnTo>
                    <a:pt x="736" y="162"/>
                  </a:lnTo>
                  <a:lnTo>
                    <a:pt x="737" y="162"/>
                  </a:lnTo>
                  <a:lnTo>
                    <a:pt x="736" y="162"/>
                  </a:lnTo>
                  <a:lnTo>
                    <a:pt x="736" y="162"/>
                  </a:lnTo>
                  <a:lnTo>
                    <a:pt x="736" y="163"/>
                  </a:lnTo>
                  <a:lnTo>
                    <a:pt x="735" y="163"/>
                  </a:lnTo>
                  <a:lnTo>
                    <a:pt x="735" y="163"/>
                  </a:lnTo>
                  <a:lnTo>
                    <a:pt x="734" y="163"/>
                  </a:lnTo>
                  <a:lnTo>
                    <a:pt x="734" y="163"/>
                  </a:lnTo>
                  <a:lnTo>
                    <a:pt x="734" y="163"/>
                  </a:lnTo>
                  <a:lnTo>
                    <a:pt x="734" y="163"/>
                  </a:lnTo>
                  <a:lnTo>
                    <a:pt x="734" y="164"/>
                  </a:lnTo>
                  <a:lnTo>
                    <a:pt x="733" y="164"/>
                  </a:lnTo>
                  <a:lnTo>
                    <a:pt x="734" y="164"/>
                  </a:lnTo>
                  <a:lnTo>
                    <a:pt x="733" y="164"/>
                  </a:lnTo>
                  <a:lnTo>
                    <a:pt x="734" y="164"/>
                  </a:lnTo>
                  <a:lnTo>
                    <a:pt x="733" y="164"/>
                  </a:lnTo>
                  <a:lnTo>
                    <a:pt x="732" y="164"/>
                  </a:lnTo>
                  <a:lnTo>
                    <a:pt x="732" y="164"/>
                  </a:lnTo>
                  <a:lnTo>
                    <a:pt x="732" y="164"/>
                  </a:lnTo>
                  <a:lnTo>
                    <a:pt x="731" y="164"/>
                  </a:lnTo>
                  <a:lnTo>
                    <a:pt x="731" y="165"/>
                  </a:lnTo>
                  <a:lnTo>
                    <a:pt x="731" y="166"/>
                  </a:lnTo>
                  <a:lnTo>
                    <a:pt x="731" y="165"/>
                  </a:lnTo>
                  <a:lnTo>
                    <a:pt x="730" y="165"/>
                  </a:lnTo>
                  <a:lnTo>
                    <a:pt x="730" y="166"/>
                  </a:lnTo>
                  <a:lnTo>
                    <a:pt x="729" y="166"/>
                  </a:lnTo>
                  <a:lnTo>
                    <a:pt x="729" y="165"/>
                  </a:lnTo>
                  <a:lnTo>
                    <a:pt x="729" y="166"/>
                  </a:lnTo>
                  <a:lnTo>
                    <a:pt x="729" y="165"/>
                  </a:lnTo>
                  <a:lnTo>
                    <a:pt x="728" y="165"/>
                  </a:lnTo>
                  <a:lnTo>
                    <a:pt x="728" y="166"/>
                  </a:lnTo>
                  <a:lnTo>
                    <a:pt x="728" y="165"/>
                  </a:lnTo>
                  <a:lnTo>
                    <a:pt x="728" y="165"/>
                  </a:lnTo>
                  <a:lnTo>
                    <a:pt x="727" y="165"/>
                  </a:lnTo>
                  <a:lnTo>
                    <a:pt x="727" y="164"/>
                  </a:lnTo>
                  <a:lnTo>
                    <a:pt x="727" y="164"/>
                  </a:lnTo>
                  <a:lnTo>
                    <a:pt x="727" y="164"/>
                  </a:lnTo>
                  <a:lnTo>
                    <a:pt x="727" y="164"/>
                  </a:lnTo>
                  <a:lnTo>
                    <a:pt x="727" y="164"/>
                  </a:lnTo>
                  <a:lnTo>
                    <a:pt x="727" y="164"/>
                  </a:lnTo>
                  <a:lnTo>
                    <a:pt x="726" y="164"/>
                  </a:lnTo>
                  <a:lnTo>
                    <a:pt x="726" y="164"/>
                  </a:lnTo>
                  <a:lnTo>
                    <a:pt x="725" y="164"/>
                  </a:lnTo>
                  <a:lnTo>
                    <a:pt x="725" y="164"/>
                  </a:lnTo>
                  <a:lnTo>
                    <a:pt x="725" y="164"/>
                  </a:lnTo>
                  <a:lnTo>
                    <a:pt x="725" y="164"/>
                  </a:lnTo>
                  <a:lnTo>
                    <a:pt x="725" y="164"/>
                  </a:lnTo>
                  <a:lnTo>
                    <a:pt x="725" y="164"/>
                  </a:lnTo>
                  <a:lnTo>
                    <a:pt x="725" y="164"/>
                  </a:lnTo>
                  <a:lnTo>
                    <a:pt x="725" y="164"/>
                  </a:lnTo>
                  <a:lnTo>
                    <a:pt x="725" y="164"/>
                  </a:lnTo>
                  <a:lnTo>
                    <a:pt x="725" y="164"/>
                  </a:lnTo>
                  <a:lnTo>
                    <a:pt x="726" y="164"/>
                  </a:lnTo>
                  <a:lnTo>
                    <a:pt x="726" y="164"/>
                  </a:lnTo>
                  <a:lnTo>
                    <a:pt x="727" y="164"/>
                  </a:lnTo>
                  <a:lnTo>
                    <a:pt x="727" y="164"/>
                  </a:lnTo>
                  <a:lnTo>
                    <a:pt x="727" y="165"/>
                  </a:lnTo>
                  <a:lnTo>
                    <a:pt x="728" y="165"/>
                  </a:lnTo>
                  <a:lnTo>
                    <a:pt x="728" y="165"/>
                  </a:lnTo>
                  <a:lnTo>
                    <a:pt x="728" y="166"/>
                  </a:lnTo>
                  <a:lnTo>
                    <a:pt x="728" y="165"/>
                  </a:lnTo>
                  <a:lnTo>
                    <a:pt x="729" y="165"/>
                  </a:lnTo>
                  <a:lnTo>
                    <a:pt x="729" y="166"/>
                  </a:lnTo>
                  <a:lnTo>
                    <a:pt x="729" y="165"/>
                  </a:lnTo>
                  <a:lnTo>
                    <a:pt x="729" y="166"/>
                  </a:lnTo>
                  <a:lnTo>
                    <a:pt x="730" y="166"/>
                  </a:lnTo>
                  <a:lnTo>
                    <a:pt x="731" y="166"/>
                  </a:lnTo>
                  <a:lnTo>
                    <a:pt x="730" y="166"/>
                  </a:lnTo>
                  <a:lnTo>
                    <a:pt x="729" y="166"/>
                  </a:lnTo>
                  <a:lnTo>
                    <a:pt x="730" y="166"/>
                  </a:lnTo>
                  <a:lnTo>
                    <a:pt x="730" y="166"/>
                  </a:lnTo>
                  <a:lnTo>
                    <a:pt x="731" y="166"/>
                  </a:lnTo>
                  <a:lnTo>
                    <a:pt x="731" y="167"/>
                  </a:lnTo>
                  <a:lnTo>
                    <a:pt x="730" y="167"/>
                  </a:lnTo>
                  <a:lnTo>
                    <a:pt x="729" y="167"/>
                  </a:lnTo>
                  <a:lnTo>
                    <a:pt x="729" y="167"/>
                  </a:lnTo>
                  <a:lnTo>
                    <a:pt x="728" y="167"/>
                  </a:lnTo>
                  <a:lnTo>
                    <a:pt x="728" y="167"/>
                  </a:lnTo>
                  <a:lnTo>
                    <a:pt x="728" y="167"/>
                  </a:lnTo>
                  <a:lnTo>
                    <a:pt x="728" y="167"/>
                  </a:lnTo>
                  <a:lnTo>
                    <a:pt x="728" y="167"/>
                  </a:lnTo>
                  <a:lnTo>
                    <a:pt x="728" y="167"/>
                  </a:lnTo>
                  <a:lnTo>
                    <a:pt x="728" y="167"/>
                  </a:lnTo>
                  <a:lnTo>
                    <a:pt x="728" y="168"/>
                  </a:lnTo>
                  <a:lnTo>
                    <a:pt x="728" y="168"/>
                  </a:lnTo>
                  <a:lnTo>
                    <a:pt x="728" y="167"/>
                  </a:lnTo>
                  <a:lnTo>
                    <a:pt x="727" y="167"/>
                  </a:lnTo>
                  <a:lnTo>
                    <a:pt x="727" y="167"/>
                  </a:lnTo>
                  <a:lnTo>
                    <a:pt x="727" y="168"/>
                  </a:lnTo>
                  <a:lnTo>
                    <a:pt x="726" y="168"/>
                  </a:lnTo>
                  <a:lnTo>
                    <a:pt x="725" y="168"/>
                  </a:lnTo>
                  <a:lnTo>
                    <a:pt x="725" y="168"/>
                  </a:lnTo>
                  <a:lnTo>
                    <a:pt x="724" y="168"/>
                  </a:lnTo>
                  <a:lnTo>
                    <a:pt x="725" y="168"/>
                  </a:lnTo>
                  <a:lnTo>
                    <a:pt x="724" y="168"/>
                  </a:lnTo>
                  <a:lnTo>
                    <a:pt x="724" y="168"/>
                  </a:lnTo>
                  <a:lnTo>
                    <a:pt x="724" y="168"/>
                  </a:lnTo>
                  <a:lnTo>
                    <a:pt x="724" y="168"/>
                  </a:lnTo>
                  <a:lnTo>
                    <a:pt x="724" y="168"/>
                  </a:lnTo>
                  <a:lnTo>
                    <a:pt x="724" y="168"/>
                  </a:lnTo>
                  <a:lnTo>
                    <a:pt x="724" y="168"/>
                  </a:lnTo>
                  <a:lnTo>
                    <a:pt x="725" y="168"/>
                  </a:lnTo>
                  <a:lnTo>
                    <a:pt x="724" y="168"/>
                  </a:lnTo>
                  <a:lnTo>
                    <a:pt x="725" y="168"/>
                  </a:lnTo>
                  <a:lnTo>
                    <a:pt x="725" y="168"/>
                  </a:lnTo>
                  <a:lnTo>
                    <a:pt x="725" y="168"/>
                  </a:lnTo>
                  <a:lnTo>
                    <a:pt x="725" y="168"/>
                  </a:lnTo>
                  <a:lnTo>
                    <a:pt x="725" y="168"/>
                  </a:lnTo>
                  <a:lnTo>
                    <a:pt x="726" y="168"/>
                  </a:lnTo>
                  <a:lnTo>
                    <a:pt x="725" y="168"/>
                  </a:lnTo>
                  <a:lnTo>
                    <a:pt x="725" y="168"/>
                  </a:lnTo>
                  <a:lnTo>
                    <a:pt x="724" y="168"/>
                  </a:lnTo>
                  <a:lnTo>
                    <a:pt x="725" y="168"/>
                  </a:lnTo>
                  <a:lnTo>
                    <a:pt x="725" y="169"/>
                  </a:lnTo>
                  <a:lnTo>
                    <a:pt x="724" y="169"/>
                  </a:lnTo>
                  <a:lnTo>
                    <a:pt x="724" y="169"/>
                  </a:lnTo>
                  <a:lnTo>
                    <a:pt x="724" y="169"/>
                  </a:lnTo>
                  <a:lnTo>
                    <a:pt x="724" y="169"/>
                  </a:lnTo>
                  <a:lnTo>
                    <a:pt x="723" y="169"/>
                  </a:lnTo>
                  <a:lnTo>
                    <a:pt x="723" y="170"/>
                  </a:lnTo>
                  <a:lnTo>
                    <a:pt x="723" y="170"/>
                  </a:lnTo>
                  <a:lnTo>
                    <a:pt x="722" y="170"/>
                  </a:lnTo>
                  <a:lnTo>
                    <a:pt x="721" y="170"/>
                  </a:lnTo>
                  <a:lnTo>
                    <a:pt x="721" y="170"/>
                  </a:lnTo>
                  <a:lnTo>
                    <a:pt x="721" y="170"/>
                  </a:lnTo>
                  <a:lnTo>
                    <a:pt x="721" y="170"/>
                  </a:lnTo>
                  <a:lnTo>
                    <a:pt x="721" y="170"/>
                  </a:lnTo>
                  <a:lnTo>
                    <a:pt x="720" y="171"/>
                  </a:lnTo>
                  <a:lnTo>
                    <a:pt x="721" y="171"/>
                  </a:lnTo>
                  <a:lnTo>
                    <a:pt x="720" y="171"/>
                  </a:lnTo>
                  <a:lnTo>
                    <a:pt x="720" y="171"/>
                  </a:lnTo>
                  <a:lnTo>
                    <a:pt x="720" y="171"/>
                  </a:lnTo>
                  <a:lnTo>
                    <a:pt x="720" y="172"/>
                  </a:lnTo>
                  <a:lnTo>
                    <a:pt x="719" y="172"/>
                  </a:lnTo>
                  <a:lnTo>
                    <a:pt x="719" y="173"/>
                  </a:lnTo>
                  <a:lnTo>
                    <a:pt x="720" y="173"/>
                  </a:lnTo>
                  <a:lnTo>
                    <a:pt x="719" y="173"/>
                  </a:lnTo>
                  <a:lnTo>
                    <a:pt x="720" y="173"/>
                  </a:lnTo>
                  <a:lnTo>
                    <a:pt x="720" y="173"/>
                  </a:lnTo>
                  <a:lnTo>
                    <a:pt x="719" y="173"/>
                  </a:lnTo>
                  <a:lnTo>
                    <a:pt x="719" y="173"/>
                  </a:lnTo>
                  <a:lnTo>
                    <a:pt x="719" y="173"/>
                  </a:lnTo>
                  <a:lnTo>
                    <a:pt x="718" y="173"/>
                  </a:lnTo>
                  <a:lnTo>
                    <a:pt x="718" y="174"/>
                  </a:lnTo>
                  <a:lnTo>
                    <a:pt x="718" y="173"/>
                  </a:lnTo>
                  <a:lnTo>
                    <a:pt x="719" y="173"/>
                  </a:lnTo>
                  <a:lnTo>
                    <a:pt x="720" y="173"/>
                  </a:lnTo>
                  <a:lnTo>
                    <a:pt x="720" y="173"/>
                  </a:lnTo>
                  <a:lnTo>
                    <a:pt x="719" y="173"/>
                  </a:lnTo>
                  <a:lnTo>
                    <a:pt x="719" y="172"/>
                  </a:lnTo>
                  <a:lnTo>
                    <a:pt x="720" y="172"/>
                  </a:lnTo>
                  <a:lnTo>
                    <a:pt x="720" y="172"/>
                  </a:lnTo>
                  <a:lnTo>
                    <a:pt x="720" y="172"/>
                  </a:lnTo>
                  <a:lnTo>
                    <a:pt x="720" y="171"/>
                  </a:lnTo>
                  <a:lnTo>
                    <a:pt x="720" y="171"/>
                  </a:lnTo>
                  <a:lnTo>
                    <a:pt x="720" y="171"/>
                  </a:lnTo>
                  <a:lnTo>
                    <a:pt x="721" y="171"/>
                  </a:lnTo>
                  <a:lnTo>
                    <a:pt x="720" y="171"/>
                  </a:lnTo>
                  <a:lnTo>
                    <a:pt x="721" y="170"/>
                  </a:lnTo>
                  <a:lnTo>
                    <a:pt x="721" y="170"/>
                  </a:lnTo>
                  <a:lnTo>
                    <a:pt x="721" y="170"/>
                  </a:lnTo>
                  <a:lnTo>
                    <a:pt x="722" y="170"/>
                  </a:lnTo>
                  <a:lnTo>
                    <a:pt x="723" y="170"/>
                  </a:lnTo>
                  <a:lnTo>
                    <a:pt x="723" y="170"/>
                  </a:lnTo>
                  <a:lnTo>
                    <a:pt x="724" y="170"/>
                  </a:lnTo>
                  <a:lnTo>
                    <a:pt x="724" y="170"/>
                  </a:lnTo>
                  <a:lnTo>
                    <a:pt x="724" y="170"/>
                  </a:lnTo>
                  <a:lnTo>
                    <a:pt x="724" y="171"/>
                  </a:lnTo>
                  <a:lnTo>
                    <a:pt x="724" y="170"/>
                  </a:lnTo>
                  <a:lnTo>
                    <a:pt x="724" y="170"/>
                  </a:lnTo>
                  <a:lnTo>
                    <a:pt x="724" y="171"/>
                  </a:lnTo>
                  <a:lnTo>
                    <a:pt x="724" y="170"/>
                  </a:lnTo>
                  <a:lnTo>
                    <a:pt x="724" y="170"/>
                  </a:lnTo>
                  <a:lnTo>
                    <a:pt x="724" y="170"/>
                  </a:lnTo>
                  <a:lnTo>
                    <a:pt x="723" y="170"/>
                  </a:lnTo>
                  <a:lnTo>
                    <a:pt x="724" y="170"/>
                  </a:lnTo>
                  <a:lnTo>
                    <a:pt x="723" y="169"/>
                  </a:lnTo>
                  <a:lnTo>
                    <a:pt x="724" y="169"/>
                  </a:lnTo>
                  <a:lnTo>
                    <a:pt x="724" y="169"/>
                  </a:lnTo>
                  <a:lnTo>
                    <a:pt x="724" y="169"/>
                  </a:lnTo>
                  <a:lnTo>
                    <a:pt x="724" y="169"/>
                  </a:lnTo>
                  <a:lnTo>
                    <a:pt x="725" y="169"/>
                  </a:lnTo>
                  <a:lnTo>
                    <a:pt x="725" y="170"/>
                  </a:lnTo>
                  <a:lnTo>
                    <a:pt x="724" y="170"/>
                  </a:lnTo>
                  <a:lnTo>
                    <a:pt x="724" y="170"/>
                  </a:lnTo>
                  <a:lnTo>
                    <a:pt x="725" y="170"/>
                  </a:lnTo>
                  <a:lnTo>
                    <a:pt x="724" y="170"/>
                  </a:lnTo>
                  <a:lnTo>
                    <a:pt x="724" y="171"/>
                  </a:lnTo>
                  <a:lnTo>
                    <a:pt x="725" y="171"/>
                  </a:lnTo>
                  <a:lnTo>
                    <a:pt x="725" y="171"/>
                  </a:lnTo>
                  <a:lnTo>
                    <a:pt x="724" y="171"/>
                  </a:lnTo>
                  <a:lnTo>
                    <a:pt x="725" y="171"/>
                  </a:lnTo>
                  <a:lnTo>
                    <a:pt x="724" y="172"/>
                  </a:lnTo>
                  <a:lnTo>
                    <a:pt x="725" y="172"/>
                  </a:lnTo>
                  <a:lnTo>
                    <a:pt x="725" y="173"/>
                  </a:lnTo>
                  <a:lnTo>
                    <a:pt x="724" y="173"/>
                  </a:lnTo>
                  <a:lnTo>
                    <a:pt x="724" y="173"/>
                  </a:lnTo>
                  <a:lnTo>
                    <a:pt x="724" y="173"/>
                  </a:lnTo>
                  <a:lnTo>
                    <a:pt x="724" y="173"/>
                  </a:lnTo>
                  <a:lnTo>
                    <a:pt x="725" y="174"/>
                  </a:lnTo>
                  <a:lnTo>
                    <a:pt x="725" y="174"/>
                  </a:lnTo>
                  <a:lnTo>
                    <a:pt x="724" y="174"/>
                  </a:lnTo>
                  <a:lnTo>
                    <a:pt x="724" y="174"/>
                  </a:lnTo>
                  <a:lnTo>
                    <a:pt x="723" y="174"/>
                  </a:lnTo>
                  <a:lnTo>
                    <a:pt x="723" y="175"/>
                  </a:lnTo>
                  <a:lnTo>
                    <a:pt x="724" y="175"/>
                  </a:lnTo>
                  <a:lnTo>
                    <a:pt x="724" y="175"/>
                  </a:lnTo>
                  <a:lnTo>
                    <a:pt x="724" y="175"/>
                  </a:lnTo>
                  <a:lnTo>
                    <a:pt x="725" y="175"/>
                  </a:lnTo>
                  <a:lnTo>
                    <a:pt x="725" y="175"/>
                  </a:lnTo>
                  <a:lnTo>
                    <a:pt x="725" y="176"/>
                  </a:lnTo>
                  <a:lnTo>
                    <a:pt x="725" y="175"/>
                  </a:lnTo>
                  <a:lnTo>
                    <a:pt x="725" y="176"/>
                  </a:lnTo>
                  <a:lnTo>
                    <a:pt x="726" y="176"/>
                  </a:lnTo>
                  <a:lnTo>
                    <a:pt x="725" y="176"/>
                  </a:lnTo>
                  <a:lnTo>
                    <a:pt x="725" y="177"/>
                  </a:lnTo>
                  <a:lnTo>
                    <a:pt x="725" y="177"/>
                  </a:lnTo>
                  <a:lnTo>
                    <a:pt x="725" y="177"/>
                  </a:lnTo>
                  <a:lnTo>
                    <a:pt x="725" y="178"/>
                  </a:lnTo>
                  <a:lnTo>
                    <a:pt x="725" y="178"/>
                  </a:lnTo>
                  <a:lnTo>
                    <a:pt x="725" y="178"/>
                  </a:lnTo>
                  <a:lnTo>
                    <a:pt x="725" y="179"/>
                  </a:lnTo>
                  <a:lnTo>
                    <a:pt x="725" y="179"/>
                  </a:lnTo>
                  <a:lnTo>
                    <a:pt x="725" y="180"/>
                  </a:lnTo>
                  <a:lnTo>
                    <a:pt x="725" y="180"/>
                  </a:lnTo>
                  <a:lnTo>
                    <a:pt x="725" y="180"/>
                  </a:lnTo>
                  <a:lnTo>
                    <a:pt x="725" y="181"/>
                  </a:lnTo>
                  <a:lnTo>
                    <a:pt x="724" y="181"/>
                  </a:lnTo>
                  <a:lnTo>
                    <a:pt x="724" y="181"/>
                  </a:lnTo>
                  <a:lnTo>
                    <a:pt x="725" y="181"/>
                  </a:lnTo>
                  <a:lnTo>
                    <a:pt x="725" y="182"/>
                  </a:lnTo>
                  <a:lnTo>
                    <a:pt x="725" y="182"/>
                  </a:lnTo>
                  <a:lnTo>
                    <a:pt x="725" y="182"/>
                  </a:lnTo>
                  <a:lnTo>
                    <a:pt x="725" y="182"/>
                  </a:lnTo>
                  <a:lnTo>
                    <a:pt x="726" y="182"/>
                  </a:lnTo>
                  <a:lnTo>
                    <a:pt x="726" y="182"/>
                  </a:lnTo>
                  <a:lnTo>
                    <a:pt x="725" y="182"/>
                  </a:lnTo>
                  <a:lnTo>
                    <a:pt x="725" y="183"/>
                  </a:lnTo>
                  <a:lnTo>
                    <a:pt x="726" y="183"/>
                  </a:lnTo>
                  <a:lnTo>
                    <a:pt x="726" y="184"/>
                  </a:lnTo>
                  <a:lnTo>
                    <a:pt x="727" y="184"/>
                  </a:lnTo>
                  <a:lnTo>
                    <a:pt x="726" y="184"/>
                  </a:lnTo>
                  <a:lnTo>
                    <a:pt x="726" y="184"/>
                  </a:lnTo>
                  <a:lnTo>
                    <a:pt x="727" y="184"/>
                  </a:lnTo>
                  <a:lnTo>
                    <a:pt x="727" y="185"/>
                  </a:lnTo>
                  <a:lnTo>
                    <a:pt x="726" y="185"/>
                  </a:lnTo>
                  <a:lnTo>
                    <a:pt x="725" y="185"/>
                  </a:lnTo>
                  <a:lnTo>
                    <a:pt x="725" y="185"/>
                  </a:lnTo>
                  <a:lnTo>
                    <a:pt x="725" y="185"/>
                  </a:lnTo>
                  <a:lnTo>
                    <a:pt x="724" y="185"/>
                  </a:lnTo>
                  <a:lnTo>
                    <a:pt x="724" y="186"/>
                  </a:lnTo>
                  <a:lnTo>
                    <a:pt x="724" y="185"/>
                  </a:lnTo>
                  <a:lnTo>
                    <a:pt x="724" y="186"/>
                  </a:lnTo>
                  <a:lnTo>
                    <a:pt x="724" y="186"/>
                  </a:lnTo>
                  <a:lnTo>
                    <a:pt x="724" y="187"/>
                  </a:lnTo>
                  <a:lnTo>
                    <a:pt x="724" y="187"/>
                  </a:lnTo>
                  <a:lnTo>
                    <a:pt x="724" y="188"/>
                  </a:lnTo>
                  <a:lnTo>
                    <a:pt x="723" y="188"/>
                  </a:lnTo>
                  <a:lnTo>
                    <a:pt x="724" y="188"/>
                  </a:lnTo>
                  <a:lnTo>
                    <a:pt x="724" y="188"/>
                  </a:lnTo>
                  <a:lnTo>
                    <a:pt x="724" y="188"/>
                  </a:lnTo>
                  <a:lnTo>
                    <a:pt x="724" y="188"/>
                  </a:lnTo>
                  <a:lnTo>
                    <a:pt x="723" y="188"/>
                  </a:lnTo>
                  <a:lnTo>
                    <a:pt x="724" y="188"/>
                  </a:lnTo>
                  <a:lnTo>
                    <a:pt x="724" y="187"/>
                  </a:lnTo>
                  <a:lnTo>
                    <a:pt x="724" y="187"/>
                  </a:lnTo>
                  <a:lnTo>
                    <a:pt x="724" y="186"/>
                  </a:lnTo>
                  <a:lnTo>
                    <a:pt x="725" y="186"/>
                  </a:lnTo>
                  <a:lnTo>
                    <a:pt x="725" y="187"/>
                  </a:lnTo>
                  <a:lnTo>
                    <a:pt x="725" y="187"/>
                  </a:lnTo>
                  <a:lnTo>
                    <a:pt x="725" y="187"/>
                  </a:lnTo>
                  <a:lnTo>
                    <a:pt x="725" y="187"/>
                  </a:lnTo>
                  <a:lnTo>
                    <a:pt x="725" y="188"/>
                  </a:lnTo>
                  <a:lnTo>
                    <a:pt x="725" y="188"/>
                  </a:lnTo>
                  <a:lnTo>
                    <a:pt x="726" y="188"/>
                  </a:lnTo>
                  <a:lnTo>
                    <a:pt x="725" y="188"/>
                  </a:lnTo>
                  <a:lnTo>
                    <a:pt x="725" y="188"/>
                  </a:lnTo>
                  <a:lnTo>
                    <a:pt x="725" y="189"/>
                  </a:lnTo>
                  <a:lnTo>
                    <a:pt x="725" y="188"/>
                  </a:lnTo>
                  <a:lnTo>
                    <a:pt x="725" y="189"/>
                  </a:lnTo>
                  <a:lnTo>
                    <a:pt x="725" y="189"/>
                  </a:lnTo>
                  <a:lnTo>
                    <a:pt x="725" y="189"/>
                  </a:lnTo>
                  <a:lnTo>
                    <a:pt x="725" y="190"/>
                  </a:lnTo>
                  <a:lnTo>
                    <a:pt x="725" y="190"/>
                  </a:lnTo>
                  <a:lnTo>
                    <a:pt x="724" y="190"/>
                  </a:lnTo>
                  <a:lnTo>
                    <a:pt x="724" y="190"/>
                  </a:lnTo>
                  <a:lnTo>
                    <a:pt x="725" y="190"/>
                  </a:lnTo>
                  <a:lnTo>
                    <a:pt x="724" y="190"/>
                  </a:lnTo>
                  <a:lnTo>
                    <a:pt x="725" y="190"/>
                  </a:lnTo>
                  <a:lnTo>
                    <a:pt x="725" y="191"/>
                  </a:lnTo>
                  <a:lnTo>
                    <a:pt x="725" y="191"/>
                  </a:lnTo>
                  <a:lnTo>
                    <a:pt x="725" y="192"/>
                  </a:lnTo>
                  <a:lnTo>
                    <a:pt x="726" y="192"/>
                  </a:lnTo>
                  <a:lnTo>
                    <a:pt x="726" y="192"/>
                  </a:lnTo>
                  <a:lnTo>
                    <a:pt x="725" y="192"/>
                  </a:lnTo>
                  <a:lnTo>
                    <a:pt x="726" y="192"/>
                  </a:lnTo>
                  <a:lnTo>
                    <a:pt x="725" y="192"/>
                  </a:lnTo>
                  <a:lnTo>
                    <a:pt x="725" y="192"/>
                  </a:lnTo>
                  <a:lnTo>
                    <a:pt x="725" y="192"/>
                  </a:lnTo>
                  <a:lnTo>
                    <a:pt x="724" y="192"/>
                  </a:lnTo>
                  <a:lnTo>
                    <a:pt x="724" y="192"/>
                  </a:lnTo>
                  <a:lnTo>
                    <a:pt x="724" y="192"/>
                  </a:lnTo>
                  <a:lnTo>
                    <a:pt x="724" y="193"/>
                  </a:lnTo>
                  <a:lnTo>
                    <a:pt x="724" y="193"/>
                  </a:lnTo>
                  <a:lnTo>
                    <a:pt x="723" y="193"/>
                  </a:lnTo>
                  <a:lnTo>
                    <a:pt x="723" y="193"/>
                  </a:lnTo>
                  <a:lnTo>
                    <a:pt x="723" y="193"/>
                  </a:lnTo>
                  <a:lnTo>
                    <a:pt x="723" y="193"/>
                  </a:lnTo>
                  <a:lnTo>
                    <a:pt x="722" y="193"/>
                  </a:lnTo>
                  <a:lnTo>
                    <a:pt x="722" y="194"/>
                  </a:lnTo>
                  <a:lnTo>
                    <a:pt x="722" y="194"/>
                  </a:lnTo>
                  <a:lnTo>
                    <a:pt x="721" y="194"/>
                  </a:lnTo>
                  <a:lnTo>
                    <a:pt x="721" y="195"/>
                  </a:lnTo>
                  <a:lnTo>
                    <a:pt x="721" y="195"/>
                  </a:lnTo>
                  <a:lnTo>
                    <a:pt x="721" y="196"/>
                  </a:lnTo>
                  <a:lnTo>
                    <a:pt x="721" y="196"/>
                  </a:lnTo>
                  <a:lnTo>
                    <a:pt x="722" y="196"/>
                  </a:lnTo>
                  <a:lnTo>
                    <a:pt x="722" y="196"/>
                  </a:lnTo>
                  <a:lnTo>
                    <a:pt x="721" y="196"/>
                  </a:lnTo>
                  <a:lnTo>
                    <a:pt x="721" y="197"/>
                  </a:lnTo>
                  <a:lnTo>
                    <a:pt x="721" y="197"/>
                  </a:lnTo>
                  <a:lnTo>
                    <a:pt x="721" y="197"/>
                  </a:lnTo>
                  <a:lnTo>
                    <a:pt x="720" y="197"/>
                  </a:lnTo>
                  <a:lnTo>
                    <a:pt x="720" y="197"/>
                  </a:lnTo>
                  <a:lnTo>
                    <a:pt x="720" y="196"/>
                  </a:lnTo>
                  <a:lnTo>
                    <a:pt x="719" y="196"/>
                  </a:lnTo>
                  <a:lnTo>
                    <a:pt x="719" y="197"/>
                  </a:lnTo>
                  <a:lnTo>
                    <a:pt x="718" y="197"/>
                  </a:lnTo>
                  <a:lnTo>
                    <a:pt x="718" y="197"/>
                  </a:lnTo>
                  <a:lnTo>
                    <a:pt x="718" y="197"/>
                  </a:lnTo>
                  <a:lnTo>
                    <a:pt x="717" y="197"/>
                  </a:lnTo>
                  <a:lnTo>
                    <a:pt x="717" y="197"/>
                  </a:lnTo>
                  <a:lnTo>
                    <a:pt x="716" y="197"/>
                  </a:lnTo>
                  <a:lnTo>
                    <a:pt x="716" y="196"/>
                  </a:lnTo>
                  <a:lnTo>
                    <a:pt x="715" y="196"/>
                  </a:lnTo>
                  <a:lnTo>
                    <a:pt x="714" y="197"/>
                  </a:lnTo>
                  <a:lnTo>
                    <a:pt x="714" y="197"/>
                  </a:lnTo>
                  <a:lnTo>
                    <a:pt x="714" y="197"/>
                  </a:lnTo>
                  <a:lnTo>
                    <a:pt x="713" y="197"/>
                  </a:lnTo>
                  <a:lnTo>
                    <a:pt x="713" y="197"/>
                  </a:lnTo>
                  <a:lnTo>
                    <a:pt x="713" y="198"/>
                  </a:lnTo>
                  <a:lnTo>
                    <a:pt x="713" y="198"/>
                  </a:lnTo>
                  <a:lnTo>
                    <a:pt x="713" y="198"/>
                  </a:lnTo>
                  <a:lnTo>
                    <a:pt x="713" y="199"/>
                  </a:lnTo>
                  <a:lnTo>
                    <a:pt x="712" y="199"/>
                  </a:lnTo>
                  <a:lnTo>
                    <a:pt x="712" y="199"/>
                  </a:lnTo>
                  <a:lnTo>
                    <a:pt x="711" y="199"/>
                  </a:lnTo>
                  <a:lnTo>
                    <a:pt x="712" y="199"/>
                  </a:lnTo>
                  <a:lnTo>
                    <a:pt x="712" y="199"/>
                  </a:lnTo>
                  <a:lnTo>
                    <a:pt x="711" y="199"/>
                  </a:lnTo>
                  <a:lnTo>
                    <a:pt x="711" y="198"/>
                  </a:lnTo>
                  <a:lnTo>
                    <a:pt x="710" y="198"/>
                  </a:lnTo>
                  <a:lnTo>
                    <a:pt x="711" y="198"/>
                  </a:lnTo>
                  <a:lnTo>
                    <a:pt x="711" y="199"/>
                  </a:lnTo>
                  <a:lnTo>
                    <a:pt x="710" y="198"/>
                  </a:lnTo>
                  <a:lnTo>
                    <a:pt x="710" y="198"/>
                  </a:lnTo>
                  <a:lnTo>
                    <a:pt x="709" y="198"/>
                  </a:lnTo>
                  <a:lnTo>
                    <a:pt x="710" y="198"/>
                  </a:lnTo>
                  <a:lnTo>
                    <a:pt x="710" y="197"/>
                  </a:lnTo>
                  <a:lnTo>
                    <a:pt x="710" y="198"/>
                  </a:lnTo>
                  <a:lnTo>
                    <a:pt x="709" y="198"/>
                  </a:lnTo>
                  <a:lnTo>
                    <a:pt x="710" y="197"/>
                  </a:lnTo>
                  <a:lnTo>
                    <a:pt x="709" y="197"/>
                  </a:lnTo>
                  <a:lnTo>
                    <a:pt x="709" y="197"/>
                  </a:lnTo>
                  <a:lnTo>
                    <a:pt x="709" y="197"/>
                  </a:lnTo>
                  <a:lnTo>
                    <a:pt x="708" y="197"/>
                  </a:lnTo>
                  <a:lnTo>
                    <a:pt x="708" y="197"/>
                  </a:lnTo>
                  <a:lnTo>
                    <a:pt x="708" y="197"/>
                  </a:lnTo>
                  <a:lnTo>
                    <a:pt x="708" y="196"/>
                  </a:lnTo>
                  <a:lnTo>
                    <a:pt x="708" y="196"/>
                  </a:lnTo>
                  <a:lnTo>
                    <a:pt x="707" y="196"/>
                  </a:lnTo>
                  <a:lnTo>
                    <a:pt x="707" y="196"/>
                  </a:lnTo>
                  <a:lnTo>
                    <a:pt x="707" y="196"/>
                  </a:lnTo>
                  <a:lnTo>
                    <a:pt x="706" y="196"/>
                  </a:lnTo>
                  <a:lnTo>
                    <a:pt x="706" y="196"/>
                  </a:lnTo>
                  <a:lnTo>
                    <a:pt x="706" y="196"/>
                  </a:lnTo>
                  <a:lnTo>
                    <a:pt x="706" y="196"/>
                  </a:lnTo>
                  <a:lnTo>
                    <a:pt x="706" y="196"/>
                  </a:lnTo>
                  <a:lnTo>
                    <a:pt x="705" y="196"/>
                  </a:lnTo>
                  <a:lnTo>
                    <a:pt x="705" y="195"/>
                  </a:lnTo>
                  <a:lnTo>
                    <a:pt x="705" y="196"/>
                  </a:lnTo>
                  <a:lnTo>
                    <a:pt x="705" y="196"/>
                  </a:lnTo>
                  <a:lnTo>
                    <a:pt x="704" y="196"/>
                  </a:lnTo>
                  <a:lnTo>
                    <a:pt x="705" y="196"/>
                  </a:lnTo>
                  <a:lnTo>
                    <a:pt x="704" y="196"/>
                  </a:lnTo>
                  <a:lnTo>
                    <a:pt x="704" y="197"/>
                  </a:lnTo>
                  <a:lnTo>
                    <a:pt x="704" y="196"/>
                  </a:lnTo>
                  <a:lnTo>
                    <a:pt x="703" y="196"/>
                  </a:lnTo>
                  <a:lnTo>
                    <a:pt x="703" y="197"/>
                  </a:lnTo>
                  <a:lnTo>
                    <a:pt x="703" y="196"/>
                  </a:lnTo>
                  <a:lnTo>
                    <a:pt x="703" y="197"/>
                  </a:lnTo>
                  <a:lnTo>
                    <a:pt x="704" y="197"/>
                  </a:lnTo>
                  <a:lnTo>
                    <a:pt x="703" y="197"/>
                  </a:lnTo>
                  <a:lnTo>
                    <a:pt x="703" y="197"/>
                  </a:lnTo>
                  <a:lnTo>
                    <a:pt x="703" y="197"/>
                  </a:lnTo>
                  <a:lnTo>
                    <a:pt x="703" y="197"/>
                  </a:lnTo>
                  <a:lnTo>
                    <a:pt x="702" y="197"/>
                  </a:lnTo>
                  <a:lnTo>
                    <a:pt x="702" y="197"/>
                  </a:lnTo>
                  <a:lnTo>
                    <a:pt x="702" y="197"/>
                  </a:lnTo>
                  <a:lnTo>
                    <a:pt x="702" y="197"/>
                  </a:lnTo>
                  <a:lnTo>
                    <a:pt x="701" y="197"/>
                  </a:lnTo>
                  <a:lnTo>
                    <a:pt x="701" y="197"/>
                  </a:lnTo>
                  <a:lnTo>
                    <a:pt x="702" y="197"/>
                  </a:lnTo>
                  <a:lnTo>
                    <a:pt x="701" y="197"/>
                  </a:lnTo>
                  <a:lnTo>
                    <a:pt x="701" y="198"/>
                  </a:lnTo>
                  <a:lnTo>
                    <a:pt x="701" y="198"/>
                  </a:lnTo>
                  <a:lnTo>
                    <a:pt x="700" y="198"/>
                  </a:lnTo>
                  <a:lnTo>
                    <a:pt x="701" y="198"/>
                  </a:lnTo>
                  <a:lnTo>
                    <a:pt x="701" y="197"/>
                  </a:lnTo>
                  <a:lnTo>
                    <a:pt x="700" y="197"/>
                  </a:lnTo>
                  <a:lnTo>
                    <a:pt x="699" y="197"/>
                  </a:lnTo>
                  <a:lnTo>
                    <a:pt x="699" y="197"/>
                  </a:lnTo>
                  <a:lnTo>
                    <a:pt x="699" y="197"/>
                  </a:lnTo>
                  <a:lnTo>
                    <a:pt x="699" y="198"/>
                  </a:lnTo>
                  <a:lnTo>
                    <a:pt x="699" y="198"/>
                  </a:lnTo>
                  <a:lnTo>
                    <a:pt x="699" y="197"/>
                  </a:lnTo>
                  <a:lnTo>
                    <a:pt x="699" y="197"/>
                  </a:lnTo>
                  <a:lnTo>
                    <a:pt x="698" y="197"/>
                  </a:lnTo>
                  <a:lnTo>
                    <a:pt x="698" y="197"/>
                  </a:lnTo>
                  <a:lnTo>
                    <a:pt x="698" y="197"/>
                  </a:lnTo>
                  <a:lnTo>
                    <a:pt x="697" y="197"/>
                  </a:lnTo>
                  <a:lnTo>
                    <a:pt x="697" y="197"/>
                  </a:lnTo>
                  <a:lnTo>
                    <a:pt x="697" y="197"/>
                  </a:lnTo>
                  <a:lnTo>
                    <a:pt x="697" y="197"/>
                  </a:lnTo>
                  <a:lnTo>
                    <a:pt x="697" y="197"/>
                  </a:lnTo>
                  <a:lnTo>
                    <a:pt x="697" y="197"/>
                  </a:lnTo>
                  <a:lnTo>
                    <a:pt x="696" y="197"/>
                  </a:lnTo>
                  <a:lnTo>
                    <a:pt x="697" y="197"/>
                  </a:lnTo>
                  <a:lnTo>
                    <a:pt x="697" y="198"/>
                  </a:lnTo>
                  <a:lnTo>
                    <a:pt x="696" y="198"/>
                  </a:lnTo>
                  <a:lnTo>
                    <a:pt x="697" y="198"/>
                  </a:lnTo>
                  <a:lnTo>
                    <a:pt x="696" y="198"/>
                  </a:lnTo>
                  <a:lnTo>
                    <a:pt x="695" y="198"/>
                  </a:lnTo>
                  <a:lnTo>
                    <a:pt x="695" y="199"/>
                  </a:lnTo>
                  <a:lnTo>
                    <a:pt x="695" y="198"/>
                  </a:lnTo>
                  <a:lnTo>
                    <a:pt x="695" y="199"/>
                  </a:lnTo>
                  <a:lnTo>
                    <a:pt x="694" y="199"/>
                  </a:lnTo>
                  <a:lnTo>
                    <a:pt x="694" y="198"/>
                  </a:lnTo>
                  <a:lnTo>
                    <a:pt x="694" y="199"/>
                  </a:lnTo>
                  <a:lnTo>
                    <a:pt x="694" y="199"/>
                  </a:lnTo>
                  <a:lnTo>
                    <a:pt x="694" y="198"/>
                  </a:lnTo>
                  <a:lnTo>
                    <a:pt x="693" y="198"/>
                  </a:lnTo>
                  <a:lnTo>
                    <a:pt x="693" y="198"/>
                  </a:lnTo>
                  <a:lnTo>
                    <a:pt x="693" y="199"/>
                  </a:lnTo>
                  <a:lnTo>
                    <a:pt x="692" y="199"/>
                  </a:lnTo>
                  <a:lnTo>
                    <a:pt x="693" y="199"/>
                  </a:lnTo>
                  <a:lnTo>
                    <a:pt x="692" y="199"/>
                  </a:lnTo>
                  <a:lnTo>
                    <a:pt x="693" y="199"/>
                  </a:lnTo>
                  <a:lnTo>
                    <a:pt x="692" y="199"/>
                  </a:lnTo>
                  <a:lnTo>
                    <a:pt x="691" y="199"/>
                  </a:lnTo>
                  <a:lnTo>
                    <a:pt x="691" y="199"/>
                  </a:lnTo>
                  <a:lnTo>
                    <a:pt x="691" y="198"/>
                  </a:lnTo>
                  <a:lnTo>
                    <a:pt x="691" y="199"/>
                  </a:lnTo>
                  <a:lnTo>
                    <a:pt x="690" y="199"/>
                  </a:lnTo>
                  <a:lnTo>
                    <a:pt x="691" y="199"/>
                  </a:lnTo>
                  <a:lnTo>
                    <a:pt x="690" y="199"/>
                  </a:lnTo>
                  <a:lnTo>
                    <a:pt x="690" y="199"/>
                  </a:lnTo>
                  <a:lnTo>
                    <a:pt x="689" y="199"/>
                  </a:lnTo>
                  <a:lnTo>
                    <a:pt x="690" y="199"/>
                  </a:lnTo>
                  <a:lnTo>
                    <a:pt x="689" y="199"/>
                  </a:lnTo>
                  <a:lnTo>
                    <a:pt x="689" y="198"/>
                  </a:lnTo>
                  <a:lnTo>
                    <a:pt x="688" y="198"/>
                  </a:lnTo>
                  <a:lnTo>
                    <a:pt x="688" y="198"/>
                  </a:lnTo>
                  <a:lnTo>
                    <a:pt x="688" y="198"/>
                  </a:lnTo>
                  <a:lnTo>
                    <a:pt x="689" y="198"/>
                  </a:lnTo>
                  <a:lnTo>
                    <a:pt x="689" y="199"/>
                  </a:lnTo>
                  <a:lnTo>
                    <a:pt x="690" y="199"/>
                  </a:lnTo>
                  <a:lnTo>
                    <a:pt x="689" y="199"/>
                  </a:lnTo>
                  <a:lnTo>
                    <a:pt x="690" y="199"/>
                  </a:lnTo>
                  <a:lnTo>
                    <a:pt x="690" y="199"/>
                  </a:lnTo>
                  <a:lnTo>
                    <a:pt x="691" y="199"/>
                  </a:lnTo>
                  <a:lnTo>
                    <a:pt x="690" y="199"/>
                  </a:lnTo>
                  <a:lnTo>
                    <a:pt x="691" y="199"/>
                  </a:lnTo>
                  <a:lnTo>
                    <a:pt x="691" y="198"/>
                  </a:lnTo>
                  <a:lnTo>
                    <a:pt x="691" y="199"/>
                  </a:lnTo>
                  <a:lnTo>
                    <a:pt x="691" y="199"/>
                  </a:lnTo>
                  <a:lnTo>
                    <a:pt x="691" y="199"/>
                  </a:lnTo>
                  <a:lnTo>
                    <a:pt x="691" y="199"/>
                  </a:lnTo>
                  <a:lnTo>
                    <a:pt x="692" y="199"/>
                  </a:lnTo>
                  <a:lnTo>
                    <a:pt x="692" y="199"/>
                  </a:lnTo>
                  <a:lnTo>
                    <a:pt x="693" y="199"/>
                  </a:lnTo>
                  <a:lnTo>
                    <a:pt x="693" y="198"/>
                  </a:lnTo>
                  <a:lnTo>
                    <a:pt x="693" y="199"/>
                  </a:lnTo>
                  <a:lnTo>
                    <a:pt x="693" y="199"/>
                  </a:lnTo>
                  <a:lnTo>
                    <a:pt x="693" y="198"/>
                  </a:lnTo>
                  <a:lnTo>
                    <a:pt x="694" y="198"/>
                  </a:lnTo>
                  <a:lnTo>
                    <a:pt x="694" y="199"/>
                  </a:lnTo>
                  <a:lnTo>
                    <a:pt x="694" y="199"/>
                  </a:lnTo>
                  <a:lnTo>
                    <a:pt x="694" y="198"/>
                  </a:lnTo>
                  <a:lnTo>
                    <a:pt x="694" y="199"/>
                  </a:lnTo>
                  <a:lnTo>
                    <a:pt x="695" y="199"/>
                  </a:lnTo>
                  <a:lnTo>
                    <a:pt x="695" y="198"/>
                  </a:lnTo>
                  <a:lnTo>
                    <a:pt x="695" y="199"/>
                  </a:lnTo>
                  <a:lnTo>
                    <a:pt x="695" y="199"/>
                  </a:lnTo>
                  <a:lnTo>
                    <a:pt x="695" y="198"/>
                  </a:lnTo>
                  <a:lnTo>
                    <a:pt x="696" y="198"/>
                  </a:lnTo>
                  <a:lnTo>
                    <a:pt x="697" y="198"/>
                  </a:lnTo>
                  <a:lnTo>
                    <a:pt x="696" y="198"/>
                  </a:lnTo>
                  <a:lnTo>
                    <a:pt x="697" y="198"/>
                  </a:lnTo>
                  <a:lnTo>
                    <a:pt x="697" y="197"/>
                  </a:lnTo>
                  <a:lnTo>
                    <a:pt x="696" y="197"/>
                  </a:lnTo>
                  <a:lnTo>
                    <a:pt x="697" y="197"/>
                  </a:lnTo>
                  <a:lnTo>
                    <a:pt x="697" y="197"/>
                  </a:lnTo>
                  <a:lnTo>
                    <a:pt x="697" y="197"/>
                  </a:lnTo>
                  <a:lnTo>
                    <a:pt x="697" y="197"/>
                  </a:lnTo>
                  <a:lnTo>
                    <a:pt x="698" y="197"/>
                  </a:lnTo>
                  <a:lnTo>
                    <a:pt x="698" y="197"/>
                  </a:lnTo>
                  <a:lnTo>
                    <a:pt x="699" y="197"/>
                  </a:lnTo>
                  <a:lnTo>
                    <a:pt x="698" y="197"/>
                  </a:lnTo>
                  <a:lnTo>
                    <a:pt x="699" y="197"/>
                  </a:lnTo>
                  <a:lnTo>
                    <a:pt x="699" y="197"/>
                  </a:lnTo>
                  <a:lnTo>
                    <a:pt x="699" y="198"/>
                  </a:lnTo>
                  <a:lnTo>
                    <a:pt x="699" y="198"/>
                  </a:lnTo>
                  <a:lnTo>
                    <a:pt x="699" y="197"/>
                  </a:lnTo>
                  <a:lnTo>
                    <a:pt x="699" y="197"/>
                  </a:lnTo>
                  <a:lnTo>
                    <a:pt x="699" y="197"/>
                  </a:lnTo>
                  <a:lnTo>
                    <a:pt x="700" y="197"/>
                  </a:lnTo>
                  <a:lnTo>
                    <a:pt x="701" y="197"/>
                  </a:lnTo>
                  <a:lnTo>
                    <a:pt x="701" y="198"/>
                  </a:lnTo>
                  <a:lnTo>
                    <a:pt x="700" y="198"/>
                  </a:lnTo>
                  <a:lnTo>
                    <a:pt x="701" y="198"/>
                  </a:lnTo>
                  <a:lnTo>
                    <a:pt x="701" y="198"/>
                  </a:lnTo>
                  <a:lnTo>
                    <a:pt x="701" y="197"/>
                  </a:lnTo>
                  <a:lnTo>
                    <a:pt x="702" y="197"/>
                  </a:lnTo>
                  <a:lnTo>
                    <a:pt x="701" y="197"/>
                  </a:lnTo>
                  <a:lnTo>
                    <a:pt x="701" y="197"/>
                  </a:lnTo>
                  <a:lnTo>
                    <a:pt x="702" y="197"/>
                  </a:lnTo>
                  <a:lnTo>
                    <a:pt x="702" y="197"/>
                  </a:lnTo>
                  <a:lnTo>
                    <a:pt x="702" y="197"/>
                  </a:lnTo>
                  <a:lnTo>
                    <a:pt x="703" y="197"/>
                  </a:lnTo>
                  <a:lnTo>
                    <a:pt x="702" y="197"/>
                  </a:lnTo>
                  <a:lnTo>
                    <a:pt x="702" y="198"/>
                  </a:lnTo>
                  <a:lnTo>
                    <a:pt x="702" y="197"/>
                  </a:lnTo>
                  <a:lnTo>
                    <a:pt x="702" y="197"/>
                  </a:lnTo>
                  <a:lnTo>
                    <a:pt x="702" y="197"/>
                  </a:lnTo>
                  <a:lnTo>
                    <a:pt x="702" y="197"/>
                  </a:lnTo>
                  <a:lnTo>
                    <a:pt x="702" y="198"/>
                  </a:lnTo>
                  <a:lnTo>
                    <a:pt x="702" y="197"/>
                  </a:lnTo>
                  <a:lnTo>
                    <a:pt x="703" y="197"/>
                  </a:lnTo>
                  <a:lnTo>
                    <a:pt x="702" y="197"/>
                  </a:lnTo>
                  <a:lnTo>
                    <a:pt x="702" y="197"/>
                  </a:lnTo>
                  <a:lnTo>
                    <a:pt x="703" y="197"/>
                  </a:lnTo>
                  <a:lnTo>
                    <a:pt x="703" y="197"/>
                  </a:lnTo>
                  <a:lnTo>
                    <a:pt x="703" y="197"/>
                  </a:lnTo>
                  <a:lnTo>
                    <a:pt x="704" y="197"/>
                  </a:lnTo>
                  <a:lnTo>
                    <a:pt x="703" y="197"/>
                  </a:lnTo>
                  <a:lnTo>
                    <a:pt x="703" y="196"/>
                  </a:lnTo>
                  <a:lnTo>
                    <a:pt x="704" y="196"/>
                  </a:lnTo>
                  <a:lnTo>
                    <a:pt x="704" y="197"/>
                  </a:lnTo>
                  <a:lnTo>
                    <a:pt x="704" y="196"/>
                  </a:lnTo>
                  <a:lnTo>
                    <a:pt x="705" y="196"/>
                  </a:lnTo>
                  <a:lnTo>
                    <a:pt x="705" y="196"/>
                  </a:lnTo>
                  <a:lnTo>
                    <a:pt x="705" y="196"/>
                  </a:lnTo>
                  <a:lnTo>
                    <a:pt x="705" y="195"/>
                  </a:lnTo>
                  <a:lnTo>
                    <a:pt x="705" y="196"/>
                  </a:lnTo>
                  <a:lnTo>
                    <a:pt x="706" y="196"/>
                  </a:lnTo>
                  <a:lnTo>
                    <a:pt x="706" y="196"/>
                  </a:lnTo>
                  <a:lnTo>
                    <a:pt x="706" y="196"/>
                  </a:lnTo>
                  <a:lnTo>
                    <a:pt x="706" y="196"/>
                  </a:lnTo>
                  <a:lnTo>
                    <a:pt x="706" y="196"/>
                  </a:lnTo>
                  <a:lnTo>
                    <a:pt x="707" y="196"/>
                  </a:lnTo>
                  <a:lnTo>
                    <a:pt x="707" y="196"/>
                  </a:lnTo>
                  <a:lnTo>
                    <a:pt x="707" y="196"/>
                  </a:lnTo>
                  <a:lnTo>
                    <a:pt x="708" y="196"/>
                  </a:lnTo>
                  <a:lnTo>
                    <a:pt x="708" y="196"/>
                  </a:lnTo>
                  <a:lnTo>
                    <a:pt x="708" y="196"/>
                  </a:lnTo>
                  <a:lnTo>
                    <a:pt x="708" y="197"/>
                  </a:lnTo>
                  <a:lnTo>
                    <a:pt x="708" y="197"/>
                  </a:lnTo>
                  <a:lnTo>
                    <a:pt x="708" y="197"/>
                  </a:lnTo>
                  <a:lnTo>
                    <a:pt x="709" y="197"/>
                  </a:lnTo>
                  <a:lnTo>
                    <a:pt x="709" y="197"/>
                  </a:lnTo>
                  <a:lnTo>
                    <a:pt x="709" y="197"/>
                  </a:lnTo>
                  <a:lnTo>
                    <a:pt x="710" y="197"/>
                  </a:lnTo>
                  <a:lnTo>
                    <a:pt x="709" y="198"/>
                  </a:lnTo>
                  <a:lnTo>
                    <a:pt x="710" y="198"/>
                  </a:lnTo>
                  <a:lnTo>
                    <a:pt x="710" y="197"/>
                  </a:lnTo>
                  <a:lnTo>
                    <a:pt x="710" y="198"/>
                  </a:lnTo>
                  <a:lnTo>
                    <a:pt x="709" y="198"/>
                  </a:lnTo>
                  <a:lnTo>
                    <a:pt x="710" y="198"/>
                  </a:lnTo>
                  <a:lnTo>
                    <a:pt x="709" y="198"/>
                  </a:lnTo>
                  <a:lnTo>
                    <a:pt x="710" y="198"/>
                  </a:lnTo>
                  <a:lnTo>
                    <a:pt x="710" y="198"/>
                  </a:lnTo>
                  <a:lnTo>
                    <a:pt x="711" y="199"/>
                  </a:lnTo>
                  <a:lnTo>
                    <a:pt x="711" y="198"/>
                  </a:lnTo>
                  <a:lnTo>
                    <a:pt x="710" y="198"/>
                  </a:lnTo>
                  <a:lnTo>
                    <a:pt x="711" y="198"/>
                  </a:lnTo>
                  <a:lnTo>
                    <a:pt x="711" y="199"/>
                  </a:lnTo>
                  <a:lnTo>
                    <a:pt x="712" y="199"/>
                  </a:lnTo>
                  <a:lnTo>
                    <a:pt x="712" y="199"/>
                  </a:lnTo>
                  <a:lnTo>
                    <a:pt x="711" y="199"/>
                  </a:lnTo>
                  <a:lnTo>
                    <a:pt x="712" y="199"/>
                  </a:lnTo>
                  <a:lnTo>
                    <a:pt x="712" y="199"/>
                  </a:lnTo>
                  <a:lnTo>
                    <a:pt x="713" y="200"/>
                  </a:lnTo>
                  <a:lnTo>
                    <a:pt x="713" y="200"/>
                  </a:lnTo>
                  <a:lnTo>
                    <a:pt x="713" y="200"/>
                  </a:lnTo>
                  <a:lnTo>
                    <a:pt x="714" y="200"/>
                  </a:lnTo>
                  <a:lnTo>
                    <a:pt x="713" y="200"/>
                  </a:lnTo>
                  <a:lnTo>
                    <a:pt x="713" y="200"/>
                  </a:lnTo>
                  <a:lnTo>
                    <a:pt x="712" y="200"/>
                  </a:lnTo>
                  <a:lnTo>
                    <a:pt x="713" y="200"/>
                  </a:lnTo>
                  <a:lnTo>
                    <a:pt x="712" y="200"/>
                  </a:lnTo>
                  <a:lnTo>
                    <a:pt x="712" y="200"/>
                  </a:lnTo>
                  <a:lnTo>
                    <a:pt x="711" y="200"/>
                  </a:lnTo>
                  <a:lnTo>
                    <a:pt x="711" y="201"/>
                  </a:lnTo>
                  <a:lnTo>
                    <a:pt x="712" y="201"/>
                  </a:lnTo>
                  <a:lnTo>
                    <a:pt x="712" y="200"/>
                  </a:lnTo>
                  <a:lnTo>
                    <a:pt x="712" y="200"/>
                  </a:lnTo>
                  <a:lnTo>
                    <a:pt x="712" y="201"/>
                  </a:lnTo>
                  <a:lnTo>
                    <a:pt x="712" y="200"/>
                  </a:lnTo>
                  <a:lnTo>
                    <a:pt x="712" y="201"/>
                  </a:lnTo>
                  <a:lnTo>
                    <a:pt x="712" y="201"/>
                  </a:lnTo>
                  <a:lnTo>
                    <a:pt x="711" y="201"/>
                  </a:lnTo>
                  <a:lnTo>
                    <a:pt x="710" y="201"/>
                  </a:lnTo>
                  <a:lnTo>
                    <a:pt x="710" y="201"/>
                  </a:lnTo>
                  <a:lnTo>
                    <a:pt x="710" y="201"/>
                  </a:lnTo>
                  <a:lnTo>
                    <a:pt x="710" y="201"/>
                  </a:lnTo>
                  <a:lnTo>
                    <a:pt x="711" y="201"/>
                  </a:lnTo>
                  <a:lnTo>
                    <a:pt x="711" y="202"/>
                  </a:lnTo>
                  <a:lnTo>
                    <a:pt x="710" y="202"/>
                  </a:lnTo>
                  <a:lnTo>
                    <a:pt x="710" y="202"/>
                  </a:lnTo>
                  <a:lnTo>
                    <a:pt x="709" y="202"/>
                  </a:lnTo>
                  <a:lnTo>
                    <a:pt x="709" y="201"/>
                  </a:lnTo>
                  <a:lnTo>
                    <a:pt x="708" y="201"/>
                  </a:lnTo>
                  <a:lnTo>
                    <a:pt x="708" y="201"/>
                  </a:lnTo>
                  <a:lnTo>
                    <a:pt x="708" y="201"/>
                  </a:lnTo>
                  <a:lnTo>
                    <a:pt x="708" y="202"/>
                  </a:lnTo>
                  <a:lnTo>
                    <a:pt x="708" y="203"/>
                  </a:lnTo>
                  <a:lnTo>
                    <a:pt x="708" y="203"/>
                  </a:lnTo>
                  <a:lnTo>
                    <a:pt x="708" y="203"/>
                  </a:lnTo>
                  <a:lnTo>
                    <a:pt x="708" y="203"/>
                  </a:lnTo>
                  <a:lnTo>
                    <a:pt x="707" y="203"/>
                  </a:lnTo>
                  <a:lnTo>
                    <a:pt x="707" y="204"/>
                  </a:lnTo>
                  <a:lnTo>
                    <a:pt x="706" y="204"/>
                  </a:lnTo>
                  <a:lnTo>
                    <a:pt x="706" y="204"/>
                  </a:lnTo>
                  <a:lnTo>
                    <a:pt x="706" y="204"/>
                  </a:lnTo>
                  <a:lnTo>
                    <a:pt x="706" y="204"/>
                  </a:lnTo>
                  <a:lnTo>
                    <a:pt x="707" y="204"/>
                  </a:lnTo>
                  <a:lnTo>
                    <a:pt x="707" y="205"/>
                  </a:lnTo>
                  <a:lnTo>
                    <a:pt x="706" y="205"/>
                  </a:lnTo>
                  <a:lnTo>
                    <a:pt x="706" y="205"/>
                  </a:lnTo>
                  <a:lnTo>
                    <a:pt x="705" y="204"/>
                  </a:lnTo>
                  <a:lnTo>
                    <a:pt x="705" y="205"/>
                  </a:lnTo>
                  <a:lnTo>
                    <a:pt x="706" y="205"/>
                  </a:lnTo>
                  <a:lnTo>
                    <a:pt x="705" y="205"/>
                  </a:lnTo>
                  <a:lnTo>
                    <a:pt x="706" y="205"/>
                  </a:lnTo>
                  <a:lnTo>
                    <a:pt x="706" y="205"/>
                  </a:lnTo>
                  <a:lnTo>
                    <a:pt x="706" y="206"/>
                  </a:lnTo>
                  <a:lnTo>
                    <a:pt x="706" y="205"/>
                  </a:lnTo>
                  <a:lnTo>
                    <a:pt x="706" y="206"/>
                  </a:lnTo>
                  <a:lnTo>
                    <a:pt x="706" y="207"/>
                  </a:lnTo>
                  <a:lnTo>
                    <a:pt x="705" y="207"/>
                  </a:lnTo>
                  <a:lnTo>
                    <a:pt x="705" y="207"/>
                  </a:lnTo>
                  <a:lnTo>
                    <a:pt x="705" y="206"/>
                  </a:lnTo>
                  <a:lnTo>
                    <a:pt x="704" y="206"/>
                  </a:lnTo>
                  <a:lnTo>
                    <a:pt x="704" y="207"/>
                  </a:lnTo>
                  <a:lnTo>
                    <a:pt x="703" y="207"/>
                  </a:lnTo>
                  <a:lnTo>
                    <a:pt x="703" y="207"/>
                  </a:lnTo>
                  <a:lnTo>
                    <a:pt x="703" y="206"/>
                  </a:lnTo>
                  <a:lnTo>
                    <a:pt x="703" y="207"/>
                  </a:lnTo>
                  <a:lnTo>
                    <a:pt x="703" y="206"/>
                  </a:lnTo>
                  <a:lnTo>
                    <a:pt x="703" y="206"/>
                  </a:lnTo>
                  <a:lnTo>
                    <a:pt x="703" y="206"/>
                  </a:lnTo>
                  <a:lnTo>
                    <a:pt x="703" y="206"/>
                  </a:lnTo>
                  <a:lnTo>
                    <a:pt x="703" y="205"/>
                  </a:lnTo>
                  <a:lnTo>
                    <a:pt x="703" y="205"/>
                  </a:lnTo>
                  <a:lnTo>
                    <a:pt x="703" y="206"/>
                  </a:lnTo>
                  <a:lnTo>
                    <a:pt x="702" y="206"/>
                  </a:lnTo>
                  <a:lnTo>
                    <a:pt x="702" y="205"/>
                  </a:lnTo>
                  <a:lnTo>
                    <a:pt x="702" y="205"/>
                  </a:lnTo>
                  <a:lnTo>
                    <a:pt x="701" y="205"/>
                  </a:lnTo>
                  <a:lnTo>
                    <a:pt x="702" y="205"/>
                  </a:lnTo>
                  <a:lnTo>
                    <a:pt x="701" y="205"/>
                  </a:lnTo>
                  <a:lnTo>
                    <a:pt x="702" y="205"/>
                  </a:lnTo>
                  <a:lnTo>
                    <a:pt x="701" y="205"/>
                  </a:lnTo>
                  <a:lnTo>
                    <a:pt x="701" y="205"/>
                  </a:lnTo>
                  <a:lnTo>
                    <a:pt x="701" y="205"/>
                  </a:lnTo>
                  <a:lnTo>
                    <a:pt x="701" y="205"/>
                  </a:lnTo>
                  <a:lnTo>
                    <a:pt x="700" y="205"/>
                  </a:lnTo>
                  <a:lnTo>
                    <a:pt x="701" y="205"/>
                  </a:lnTo>
                  <a:lnTo>
                    <a:pt x="700" y="205"/>
                  </a:lnTo>
                  <a:lnTo>
                    <a:pt x="700" y="205"/>
                  </a:lnTo>
                  <a:lnTo>
                    <a:pt x="699" y="205"/>
                  </a:lnTo>
                  <a:lnTo>
                    <a:pt x="699" y="205"/>
                  </a:lnTo>
                  <a:lnTo>
                    <a:pt x="699" y="206"/>
                  </a:lnTo>
                  <a:lnTo>
                    <a:pt x="699" y="205"/>
                  </a:lnTo>
                  <a:lnTo>
                    <a:pt x="699" y="205"/>
                  </a:lnTo>
                  <a:lnTo>
                    <a:pt x="699" y="205"/>
                  </a:lnTo>
                  <a:lnTo>
                    <a:pt x="698" y="205"/>
                  </a:lnTo>
                  <a:lnTo>
                    <a:pt x="698" y="205"/>
                  </a:lnTo>
                  <a:lnTo>
                    <a:pt x="697" y="205"/>
                  </a:lnTo>
                  <a:lnTo>
                    <a:pt x="697" y="205"/>
                  </a:lnTo>
                  <a:lnTo>
                    <a:pt x="697" y="205"/>
                  </a:lnTo>
                  <a:lnTo>
                    <a:pt x="697" y="205"/>
                  </a:lnTo>
                  <a:lnTo>
                    <a:pt x="696" y="205"/>
                  </a:lnTo>
                  <a:lnTo>
                    <a:pt x="695" y="205"/>
                  </a:lnTo>
                  <a:lnTo>
                    <a:pt x="695" y="205"/>
                  </a:lnTo>
                  <a:lnTo>
                    <a:pt x="695" y="205"/>
                  </a:lnTo>
                  <a:lnTo>
                    <a:pt x="695" y="205"/>
                  </a:lnTo>
                  <a:lnTo>
                    <a:pt x="695" y="205"/>
                  </a:lnTo>
                  <a:lnTo>
                    <a:pt x="695" y="205"/>
                  </a:lnTo>
                  <a:lnTo>
                    <a:pt x="694" y="205"/>
                  </a:lnTo>
                  <a:lnTo>
                    <a:pt x="694" y="205"/>
                  </a:lnTo>
                  <a:lnTo>
                    <a:pt x="694" y="205"/>
                  </a:lnTo>
                  <a:lnTo>
                    <a:pt x="693" y="205"/>
                  </a:lnTo>
                  <a:lnTo>
                    <a:pt x="693" y="205"/>
                  </a:lnTo>
                  <a:lnTo>
                    <a:pt x="693" y="205"/>
                  </a:lnTo>
                  <a:lnTo>
                    <a:pt x="693" y="205"/>
                  </a:lnTo>
                  <a:lnTo>
                    <a:pt x="693" y="205"/>
                  </a:lnTo>
                  <a:lnTo>
                    <a:pt x="693" y="204"/>
                  </a:lnTo>
                  <a:lnTo>
                    <a:pt x="693" y="204"/>
                  </a:lnTo>
                  <a:lnTo>
                    <a:pt x="693" y="205"/>
                  </a:lnTo>
                  <a:lnTo>
                    <a:pt x="693" y="204"/>
                  </a:lnTo>
                  <a:lnTo>
                    <a:pt x="692" y="204"/>
                  </a:lnTo>
                  <a:lnTo>
                    <a:pt x="691" y="204"/>
                  </a:lnTo>
                  <a:lnTo>
                    <a:pt x="692" y="204"/>
                  </a:lnTo>
                  <a:lnTo>
                    <a:pt x="692" y="205"/>
                  </a:lnTo>
                  <a:lnTo>
                    <a:pt x="692" y="204"/>
                  </a:lnTo>
                  <a:lnTo>
                    <a:pt x="691" y="204"/>
                  </a:lnTo>
                  <a:lnTo>
                    <a:pt x="691" y="205"/>
                  </a:lnTo>
                  <a:lnTo>
                    <a:pt x="691" y="205"/>
                  </a:lnTo>
                  <a:lnTo>
                    <a:pt x="690" y="205"/>
                  </a:lnTo>
                  <a:lnTo>
                    <a:pt x="690" y="204"/>
                  </a:lnTo>
                  <a:lnTo>
                    <a:pt x="690" y="204"/>
                  </a:lnTo>
                  <a:lnTo>
                    <a:pt x="689" y="204"/>
                  </a:lnTo>
                  <a:lnTo>
                    <a:pt x="690" y="204"/>
                  </a:lnTo>
                  <a:lnTo>
                    <a:pt x="690" y="204"/>
                  </a:lnTo>
                  <a:lnTo>
                    <a:pt x="690" y="205"/>
                  </a:lnTo>
                  <a:lnTo>
                    <a:pt x="691" y="205"/>
                  </a:lnTo>
                  <a:lnTo>
                    <a:pt x="691" y="205"/>
                  </a:lnTo>
                  <a:lnTo>
                    <a:pt x="691" y="204"/>
                  </a:lnTo>
                  <a:lnTo>
                    <a:pt x="691" y="205"/>
                  </a:lnTo>
                  <a:lnTo>
                    <a:pt x="692" y="205"/>
                  </a:lnTo>
                  <a:lnTo>
                    <a:pt x="692" y="204"/>
                  </a:lnTo>
                  <a:lnTo>
                    <a:pt x="693" y="204"/>
                  </a:lnTo>
                  <a:lnTo>
                    <a:pt x="693" y="205"/>
                  </a:lnTo>
                  <a:lnTo>
                    <a:pt x="693" y="205"/>
                  </a:lnTo>
                  <a:lnTo>
                    <a:pt x="693" y="205"/>
                  </a:lnTo>
                  <a:lnTo>
                    <a:pt x="693" y="205"/>
                  </a:lnTo>
                  <a:lnTo>
                    <a:pt x="694" y="205"/>
                  </a:lnTo>
                  <a:lnTo>
                    <a:pt x="694" y="205"/>
                  </a:lnTo>
                  <a:lnTo>
                    <a:pt x="694" y="205"/>
                  </a:lnTo>
                  <a:lnTo>
                    <a:pt x="695" y="205"/>
                  </a:lnTo>
                  <a:lnTo>
                    <a:pt x="695" y="205"/>
                  </a:lnTo>
                  <a:lnTo>
                    <a:pt x="695" y="205"/>
                  </a:lnTo>
                  <a:lnTo>
                    <a:pt x="695" y="205"/>
                  </a:lnTo>
                  <a:lnTo>
                    <a:pt x="696" y="205"/>
                  </a:lnTo>
                  <a:lnTo>
                    <a:pt x="697" y="205"/>
                  </a:lnTo>
                  <a:lnTo>
                    <a:pt x="697" y="205"/>
                  </a:lnTo>
                  <a:lnTo>
                    <a:pt x="697" y="205"/>
                  </a:lnTo>
                  <a:lnTo>
                    <a:pt x="697" y="205"/>
                  </a:lnTo>
                  <a:lnTo>
                    <a:pt x="698" y="205"/>
                  </a:lnTo>
                  <a:lnTo>
                    <a:pt x="698" y="205"/>
                  </a:lnTo>
                  <a:lnTo>
                    <a:pt x="699" y="205"/>
                  </a:lnTo>
                  <a:lnTo>
                    <a:pt x="699" y="206"/>
                  </a:lnTo>
                  <a:lnTo>
                    <a:pt x="698" y="206"/>
                  </a:lnTo>
                  <a:lnTo>
                    <a:pt x="699" y="206"/>
                  </a:lnTo>
                  <a:lnTo>
                    <a:pt x="699" y="205"/>
                  </a:lnTo>
                  <a:lnTo>
                    <a:pt x="699" y="205"/>
                  </a:lnTo>
                  <a:lnTo>
                    <a:pt x="700" y="205"/>
                  </a:lnTo>
                  <a:lnTo>
                    <a:pt x="700" y="205"/>
                  </a:lnTo>
                  <a:lnTo>
                    <a:pt x="701" y="205"/>
                  </a:lnTo>
                  <a:lnTo>
                    <a:pt x="701" y="205"/>
                  </a:lnTo>
                  <a:lnTo>
                    <a:pt x="701" y="205"/>
                  </a:lnTo>
                  <a:lnTo>
                    <a:pt x="701" y="205"/>
                  </a:lnTo>
                  <a:lnTo>
                    <a:pt x="702" y="205"/>
                  </a:lnTo>
                  <a:lnTo>
                    <a:pt x="701" y="205"/>
                  </a:lnTo>
                  <a:lnTo>
                    <a:pt x="701" y="205"/>
                  </a:lnTo>
                  <a:lnTo>
                    <a:pt x="702" y="205"/>
                  </a:lnTo>
                  <a:lnTo>
                    <a:pt x="702" y="205"/>
                  </a:lnTo>
                  <a:lnTo>
                    <a:pt x="702" y="206"/>
                  </a:lnTo>
                  <a:lnTo>
                    <a:pt x="703" y="206"/>
                  </a:lnTo>
                  <a:lnTo>
                    <a:pt x="703" y="206"/>
                  </a:lnTo>
                  <a:lnTo>
                    <a:pt x="703" y="206"/>
                  </a:lnTo>
                  <a:lnTo>
                    <a:pt x="703" y="207"/>
                  </a:lnTo>
                  <a:lnTo>
                    <a:pt x="703" y="206"/>
                  </a:lnTo>
                  <a:lnTo>
                    <a:pt x="703" y="207"/>
                  </a:lnTo>
                  <a:lnTo>
                    <a:pt x="703" y="207"/>
                  </a:lnTo>
                  <a:lnTo>
                    <a:pt x="704" y="207"/>
                  </a:lnTo>
                  <a:lnTo>
                    <a:pt x="704" y="206"/>
                  </a:lnTo>
                  <a:lnTo>
                    <a:pt x="705" y="206"/>
                  </a:lnTo>
                  <a:lnTo>
                    <a:pt x="705" y="207"/>
                  </a:lnTo>
                  <a:lnTo>
                    <a:pt x="704" y="207"/>
                  </a:lnTo>
                  <a:lnTo>
                    <a:pt x="704" y="207"/>
                  </a:lnTo>
                  <a:lnTo>
                    <a:pt x="703" y="207"/>
                  </a:lnTo>
                  <a:lnTo>
                    <a:pt x="703" y="207"/>
                  </a:lnTo>
                  <a:lnTo>
                    <a:pt x="702" y="207"/>
                  </a:lnTo>
                  <a:lnTo>
                    <a:pt x="702" y="208"/>
                  </a:lnTo>
                  <a:lnTo>
                    <a:pt x="702" y="208"/>
                  </a:lnTo>
                  <a:lnTo>
                    <a:pt x="702" y="207"/>
                  </a:lnTo>
                  <a:lnTo>
                    <a:pt x="702" y="207"/>
                  </a:lnTo>
                  <a:lnTo>
                    <a:pt x="702" y="207"/>
                  </a:lnTo>
                  <a:lnTo>
                    <a:pt x="701" y="207"/>
                  </a:lnTo>
                  <a:lnTo>
                    <a:pt x="701" y="208"/>
                  </a:lnTo>
                  <a:lnTo>
                    <a:pt x="702" y="208"/>
                  </a:lnTo>
                  <a:lnTo>
                    <a:pt x="701" y="208"/>
                  </a:lnTo>
                  <a:lnTo>
                    <a:pt x="701" y="208"/>
                  </a:lnTo>
                  <a:lnTo>
                    <a:pt x="702" y="208"/>
                  </a:lnTo>
                  <a:lnTo>
                    <a:pt x="702" y="208"/>
                  </a:lnTo>
                  <a:lnTo>
                    <a:pt x="703" y="208"/>
                  </a:lnTo>
                  <a:lnTo>
                    <a:pt x="703" y="209"/>
                  </a:lnTo>
                  <a:lnTo>
                    <a:pt x="703" y="209"/>
                  </a:lnTo>
                  <a:lnTo>
                    <a:pt x="703" y="209"/>
                  </a:lnTo>
                  <a:lnTo>
                    <a:pt x="703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1" y="210"/>
                  </a:lnTo>
                  <a:lnTo>
                    <a:pt x="701" y="210"/>
                  </a:lnTo>
                  <a:lnTo>
                    <a:pt x="701" y="210"/>
                  </a:lnTo>
                  <a:lnTo>
                    <a:pt x="700" y="210"/>
                  </a:lnTo>
                  <a:lnTo>
                    <a:pt x="699" y="210"/>
                  </a:lnTo>
                  <a:lnTo>
                    <a:pt x="699" y="210"/>
                  </a:lnTo>
                  <a:lnTo>
                    <a:pt x="699" y="210"/>
                  </a:lnTo>
                  <a:lnTo>
                    <a:pt x="699" y="210"/>
                  </a:lnTo>
                  <a:lnTo>
                    <a:pt x="699" y="210"/>
                  </a:lnTo>
                  <a:lnTo>
                    <a:pt x="699" y="210"/>
                  </a:lnTo>
                  <a:lnTo>
                    <a:pt x="699" y="210"/>
                  </a:lnTo>
                  <a:lnTo>
                    <a:pt x="698" y="210"/>
                  </a:lnTo>
                  <a:lnTo>
                    <a:pt x="698" y="210"/>
                  </a:lnTo>
                  <a:lnTo>
                    <a:pt x="698" y="210"/>
                  </a:lnTo>
                  <a:lnTo>
                    <a:pt x="698" y="210"/>
                  </a:lnTo>
                  <a:lnTo>
                    <a:pt x="697" y="210"/>
                  </a:lnTo>
                  <a:lnTo>
                    <a:pt x="697" y="210"/>
                  </a:lnTo>
                  <a:lnTo>
                    <a:pt x="697" y="210"/>
                  </a:lnTo>
                  <a:lnTo>
                    <a:pt x="697" y="210"/>
                  </a:lnTo>
                  <a:lnTo>
                    <a:pt x="696" y="210"/>
                  </a:lnTo>
                  <a:lnTo>
                    <a:pt x="695" y="210"/>
                  </a:lnTo>
                  <a:lnTo>
                    <a:pt x="695" y="210"/>
                  </a:lnTo>
                  <a:lnTo>
                    <a:pt x="695" y="210"/>
                  </a:lnTo>
                  <a:lnTo>
                    <a:pt x="695" y="210"/>
                  </a:lnTo>
                  <a:lnTo>
                    <a:pt x="695" y="210"/>
                  </a:lnTo>
                  <a:lnTo>
                    <a:pt x="695" y="210"/>
                  </a:lnTo>
                  <a:lnTo>
                    <a:pt x="695" y="210"/>
                  </a:lnTo>
                  <a:lnTo>
                    <a:pt x="695" y="210"/>
                  </a:lnTo>
                  <a:lnTo>
                    <a:pt x="695" y="210"/>
                  </a:lnTo>
                  <a:lnTo>
                    <a:pt x="694" y="210"/>
                  </a:lnTo>
                  <a:lnTo>
                    <a:pt x="695" y="210"/>
                  </a:lnTo>
                  <a:lnTo>
                    <a:pt x="694" y="210"/>
                  </a:lnTo>
                  <a:lnTo>
                    <a:pt x="694" y="210"/>
                  </a:lnTo>
                  <a:lnTo>
                    <a:pt x="694" y="210"/>
                  </a:lnTo>
                  <a:lnTo>
                    <a:pt x="694" y="210"/>
                  </a:lnTo>
                  <a:lnTo>
                    <a:pt x="693" y="210"/>
                  </a:lnTo>
                  <a:lnTo>
                    <a:pt x="693" y="210"/>
                  </a:lnTo>
                  <a:lnTo>
                    <a:pt x="693" y="210"/>
                  </a:lnTo>
                  <a:lnTo>
                    <a:pt x="693" y="210"/>
                  </a:lnTo>
                  <a:lnTo>
                    <a:pt x="692" y="210"/>
                  </a:lnTo>
                  <a:lnTo>
                    <a:pt x="691" y="210"/>
                  </a:lnTo>
                  <a:lnTo>
                    <a:pt x="691" y="210"/>
                  </a:lnTo>
                  <a:lnTo>
                    <a:pt x="691" y="211"/>
                  </a:lnTo>
                  <a:lnTo>
                    <a:pt x="690" y="211"/>
                  </a:lnTo>
                  <a:lnTo>
                    <a:pt x="690" y="211"/>
                  </a:lnTo>
                  <a:lnTo>
                    <a:pt x="690" y="211"/>
                  </a:lnTo>
                  <a:lnTo>
                    <a:pt x="689" y="211"/>
                  </a:lnTo>
                  <a:lnTo>
                    <a:pt x="690" y="211"/>
                  </a:lnTo>
                  <a:lnTo>
                    <a:pt x="689" y="211"/>
                  </a:lnTo>
                  <a:lnTo>
                    <a:pt x="688" y="211"/>
                  </a:lnTo>
                  <a:lnTo>
                    <a:pt x="688" y="212"/>
                  </a:lnTo>
                  <a:lnTo>
                    <a:pt x="687" y="212"/>
                  </a:lnTo>
                  <a:lnTo>
                    <a:pt x="687" y="212"/>
                  </a:lnTo>
                  <a:lnTo>
                    <a:pt x="687" y="212"/>
                  </a:lnTo>
                  <a:lnTo>
                    <a:pt x="686" y="212"/>
                  </a:lnTo>
                  <a:lnTo>
                    <a:pt x="686" y="212"/>
                  </a:lnTo>
                  <a:lnTo>
                    <a:pt x="686" y="212"/>
                  </a:lnTo>
                  <a:lnTo>
                    <a:pt x="687" y="213"/>
                  </a:lnTo>
                  <a:lnTo>
                    <a:pt x="686" y="213"/>
                  </a:lnTo>
                  <a:lnTo>
                    <a:pt x="686" y="214"/>
                  </a:lnTo>
                  <a:lnTo>
                    <a:pt x="686" y="214"/>
                  </a:lnTo>
                  <a:lnTo>
                    <a:pt x="685" y="214"/>
                  </a:lnTo>
                  <a:lnTo>
                    <a:pt x="685" y="214"/>
                  </a:lnTo>
                  <a:lnTo>
                    <a:pt x="685" y="215"/>
                  </a:lnTo>
                  <a:lnTo>
                    <a:pt x="685" y="214"/>
                  </a:lnTo>
                  <a:lnTo>
                    <a:pt x="685" y="215"/>
                  </a:lnTo>
                  <a:lnTo>
                    <a:pt x="685" y="214"/>
                  </a:lnTo>
                  <a:lnTo>
                    <a:pt x="686" y="214"/>
                  </a:lnTo>
                  <a:lnTo>
                    <a:pt x="686" y="214"/>
                  </a:lnTo>
                  <a:lnTo>
                    <a:pt x="686" y="214"/>
                  </a:lnTo>
                  <a:lnTo>
                    <a:pt x="686" y="215"/>
                  </a:lnTo>
                  <a:lnTo>
                    <a:pt x="686" y="214"/>
                  </a:lnTo>
                  <a:lnTo>
                    <a:pt x="686" y="215"/>
                  </a:lnTo>
                  <a:lnTo>
                    <a:pt x="686" y="214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6"/>
                  </a:lnTo>
                  <a:lnTo>
                    <a:pt x="686" y="216"/>
                  </a:lnTo>
                  <a:lnTo>
                    <a:pt x="686" y="216"/>
                  </a:lnTo>
                  <a:lnTo>
                    <a:pt x="686" y="216"/>
                  </a:lnTo>
                  <a:lnTo>
                    <a:pt x="686" y="216"/>
                  </a:lnTo>
                  <a:lnTo>
                    <a:pt x="686" y="216"/>
                  </a:lnTo>
                  <a:lnTo>
                    <a:pt x="686" y="216"/>
                  </a:lnTo>
                  <a:lnTo>
                    <a:pt x="686" y="217"/>
                  </a:lnTo>
                  <a:lnTo>
                    <a:pt x="686" y="216"/>
                  </a:lnTo>
                  <a:lnTo>
                    <a:pt x="686" y="217"/>
                  </a:lnTo>
                  <a:lnTo>
                    <a:pt x="686" y="218"/>
                  </a:lnTo>
                  <a:lnTo>
                    <a:pt x="686" y="218"/>
                  </a:lnTo>
                  <a:lnTo>
                    <a:pt x="686" y="218"/>
                  </a:lnTo>
                  <a:lnTo>
                    <a:pt x="686" y="218"/>
                  </a:lnTo>
                  <a:lnTo>
                    <a:pt x="686" y="219"/>
                  </a:lnTo>
                  <a:lnTo>
                    <a:pt x="686" y="219"/>
                  </a:lnTo>
                  <a:lnTo>
                    <a:pt x="687" y="219"/>
                  </a:lnTo>
                  <a:lnTo>
                    <a:pt x="687" y="220"/>
                  </a:lnTo>
                  <a:lnTo>
                    <a:pt x="687" y="220"/>
                  </a:lnTo>
                  <a:lnTo>
                    <a:pt x="687" y="220"/>
                  </a:lnTo>
                  <a:lnTo>
                    <a:pt x="687" y="221"/>
                  </a:lnTo>
                  <a:lnTo>
                    <a:pt x="687" y="221"/>
                  </a:lnTo>
                  <a:lnTo>
                    <a:pt x="687" y="221"/>
                  </a:lnTo>
                  <a:lnTo>
                    <a:pt x="687" y="221"/>
                  </a:lnTo>
                  <a:lnTo>
                    <a:pt x="687" y="221"/>
                  </a:lnTo>
                  <a:lnTo>
                    <a:pt x="687" y="222"/>
                  </a:lnTo>
                  <a:lnTo>
                    <a:pt x="687" y="222"/>
                  </a:lnTo>
                  <a:lnTo>
                    <a:pt x="688" y="222"/>
                  </a:lnTo>
                  <a:lnTo>
                    <a:pt x="688" y="223"/>
                  </a:lnTo>
                  <a:lnTo>
                    <a:pt x="687" y="223"/>
                  </a:lnTo>
                  <a:lnTo>
                    <a:pt x="688" y="223"/>
                  </a:lnTo>
                  <a:lnTo>
                    <a:pt x="688" y="223"/>
                  </a:lnTo>
                  <a:lnTo>
                    <a:pt x="688" y="224"/>
                  </a:lnTo>
                  <a:lnTo>
                    <a:pt x="688" y="224"/>
                  </a:lnTo>
                  <a:lnTo>
                    <a:pt x="689" y="224"/>
                  </a:lnTo>
                  <a:lnTo>
                    <a:pt x="689" y="225"/>
                  </a:lnTo>
                  <a:lnTo>
                    <a:pt x="690" y="225"/>
                  </a:lnTo>
                  <a:lnTo>
                    <a:pt x="689" y="225"/>
                  </a:lnTo>
                  <a:lnTo>
                    <a:pt x="690" y="225"/>
                  </a:lnTo>
                  <a:lnTo>
                    <a:pt x="690" y="225"/>
                  </a:lnTo>
                  <a:lnTo>
                    <a:pt x="689" y="225"/>
                  </a:lnTo>
                  <a:lnTo>
                    <a:pt x="690" y="225"/>
                  </a:lnTo>
                  <a:lnTo>
                    <a:pt x="690" y="226"/>
                  </a:lnTo>
                  <a:lnTo>
                    <a:pt x="690" y="226"/>
                  </a:lnTo>
                  <a:lnTo>
                    <a:pt x="690" y="226"/>
                  </a:lnTo>
                  <a:lnTo>
                    <a:pt x="690" y="226"/>
                  </a:lnTo>
                  <a:lnTo>
                    <a:pt x="690" y="226"/>
                  </a:lnTo>
                  <a:lnTo>
                    <a:pt x="691" y="226"/>
                  </a:lnTo>
                  <a:lnTo>
                    <a:pt x="690" y="226"/>
                  </a:lnTo>
                  <a:lnTo>
                    <a:pt x="690" y="227"/>
                  </a:lnTo>
                  <a:lnTo>
                    <a:pt x="690" y="227"/>
                  </a:lnTo>
                  <a:lnTo>
                    <a:pt x="690" y="227"/>
                  </a:lnTo>
                  <a:lnTo>
                    <a:pt x="690" y="227"/>
                  </a:lnTo>
                  <a:lnTo>
                    <a:pt x="690" y="227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1" y="228"/>
                  </a:lnTo>
                  <a:lnTo>
                    <a:pt x="691" y="228"/>
                  </a:lnTo>
                  <a:lnTo>
                    <a:pt x="691" y="228"/>
                  </a:lnTo>
                  <a:lnTo>
                    <a:pt x="691" y="229"/>
                  </a:lnTo>
                  <a:lnTo>
                    <a:pt x="691" y="229"/>
                  </a:lnTo>
                  <a:lnTo>
                    <a:pt x="691" y="230"/>
                  </a:lnTo>
                  <a:lnTo>
                    <a:pt x="691" y="230"/>
                  </a:lnTo>
                  <a:lnTo>
                    <a:pt x="691" y="230"/>
                  </a:lnTo>
                  <a:lnTo>
                    <a:pt x="691" y="231"/>
                  </a:lnTo>
                  <a:lnTo>
                    <a:pt x="690" y="231"/>
                  </a:lnTo>
                  <a:lnTo>
                    <a:pt x="690" y="232"/>
                  </a:lnTo>
                  <a:lnTo>
                    <a:pt x="691" y="232"/>
                  </a:lnTo>
                  <a:lnTo>
                    <a:pt x="691" y="232"/>
                  </a:lnTo>
                  <a:lnTo>
                    <a:pt x="691" y="233"/>
                  </a:lnTo>
                  <a:lnTo>
                    <a:pt x="690" y="233"/>
                  </a:lnTo>
                  <a:lnTo>
                    <a:pt x="690" y="233"/>
                  </a:lnTo>
                  <a:lnTo>
                    <a:pt x="690" y="233"/>
                  </a:lnTo>
                  <a:lnTo>
                    <a:pt x="690" y="234"/>
                  </a:lnTo>
                  <a:lnTo>
                    <a:pt x="690" y="234"/>
                  </a:lnTo>
                  <a:lnTo>
                    <a:pt x="689" y="234"/>
                  </a:lnTo>
                  <a:lnTo>
                    <a:pt x="690" y="234"/>
                  </a:lnTo>
                  <a:lnTo>
                    <a:pt x="689" y="235"/>
                  </a:lnTo>
                  <a:lnTo>
                    <a:pt x="688" y="235"/>
                  </a:lnTo>
                  <a:lnTo>
                    <a:pt x="688" y="236"/>
                  </a:lnTo>
                  <a:lnTo>
                    <a:pt x="687" y="236"/>
                  </a:lnTo>
                  <a:lnTo>
                    <a:pt x="687" y="236"/>
                  </a:lnTo>
                  <a:lnTo>
                    <a:pt x="687" y="237"/>
                  </a:lnTo>
                  <a:lnTo>
                    <a:pt x="687" y="237"/>
                  </a:lnTo>
                  <a:lnTo>
                    <a:pt x="686" y="237"/>
                  </a:lnTo>
                  <a:lnTo>
                    <a:pt x="687" y="237"/>
                  </a:lnTo>
                  <a:lnTo>
                    <a:pt x="686" y="237"/>
                  </a:lnTo>
                  <a:lnTo>
                    <a:pt x="686" y="238"/>
                  </a:lnTo>
                  <a:lnTo>
                    <a:pt x="686" y="238"/>
                  </a:lnTo>
                  <a:lnTo>
                    <a:pt x="686" y="239"/>
                  </a:lnTo>
                  <a:lnTo>
                    <a:pt x="686" y="240"/>
                  </a:lnTo>
                  <a:lnTo>
                    <a:pt x="686" y="240"/>
                  </a:lnTo>
                  <a:lnTo>
                    <a:pt x="686" y="241"/>
                  </a:lnTo>
                  <a:lnTo>
                    <a:pt x="687" y="241"/>
                  </a:lnTo>
                  <a:lnTo>
                    <a:pt x="687" y="240"/>
                  </a:lnTo>
                  <a:lnTo>
                    <a:pt x="687" y="240"/>
                  </a:lnTo>
                  <a:lnTo>
                    <a:pt x="687" y="241"/>
                  </a:lnTo>
                  <a:lnTo>
                    <a:pt x="688" y="241"/>
                  </a:lnTo>
                  <a:lnTo>
                    <a:pt x="688" y="241"/>
                  </a:lnTo>
                  <a:lnTo>
                    <a:pt x="689" y="241"/>
                  </a:lnTo>
                  <a:lnTo>
                    <a:pt x="689" y="241"/>
                  </a:lnTo>
                  <a:lnTo>
                    <a:pt x="690" y="241"/>
                  </a:lnTo>
                  <a:lnTo>
                    <a:pt x="690" y="241"/>
                  </a:lnTo>
                  <a:lnTo>
                    <a:pt x="690" y="241"/>
                  </a:lnTo>
                  <a:lnTo>
                    <a:pt x="691" y="241"/>
                  </a:lnTo>
                  <a:lnTo>
                    <a:pt x="691" y="241"/>
                  </a:lnTo>
                  <a:lnTo>
                    <a:pt x="691" y="241"/>
                  </a:lnTo>
                  <a:lnTo>
                    <a:pt x="691" y="242"/>
                  </a:lnTo>
                  <a:lnTo>
                    <a:pt x="691" y="242"/>
                  </a:lnTo>
                  <a:lnTo>
                    <a:pt x="690" y="242"/>
                  </a:lnTo>
                  <a:lnTo>
                    <a:pt x="690" y="243"/>
                  </a:lnTo>
                  <a:lnTo>
                    <a:pt x="690" y="243"/>
                  </a:lnTo>
                  <a:lnTo>
                    <a:pt x="691" y="243"/>
                  </a:lnTo>
                  <a:lnTo>
                    <a:pt x="691" y="244"/>
                  </a:lnTo>
                  <a:lnTo>
                    <a:pt x="690" y="244"/>
                  </a:lnTo>
                  <a:lnTo>
                    <a:pt x="690" y="244"/>
                  </a:lnTo>
                  <a:lnTo>
                    <a:pt x="690" y="245"/>
                  </a:lnTo>
                  <a:lnTo>
                    <a:pt x="690" y="244"/>
                  </a:lnTo>
                  <a:lnTo>
                    <a:pt x="690" y="244"/>
                  </a:lnTo>
                  <a:lnTo>
                    <a:pt x="690" y="245"/>
                  </a:lnTo>
                  <a:lnTo>
                    <a:pt x="690" y="245"/>
                  </a:lnTo>
                  <a:lnTo>
                    <a:pt x="690" y="245"/>
                  </a:lnTo>
                  <a:lnTo>
                    <a:pt x="690" y="245"/>
                  </a:lnTo>
                  <a:lnTo>
                    <a:pt x="690" y="245"/>
                  </a:lnTo>
                  <a:lnTo>
                    <a:pt x="691" y="245"/>
                  </a:lnTo>
                  <a:lnTo>
                    <a:pt x="691" y="246"/>
                  </a:lnTo>
                  <a:lnTo>
                    <a:pt x="691" y="247"/>
                  </a:lnTo>
                  <a:lnTo>
                    <a:pt x="691" y="247"/>
                  </a:lnTo>
                  <a:lnTo>
                    <a:pt x="691" y="247"/>
                  </a:lnTo>
                  <a:lnTo>
                    <a:pt x="691" y="248"/>
                  </a:lnTo>
                  <a:lnTo>
                    <a:pt x="692" y="248"/>
                  </a:lnTo>
                  <a:lnTo>
                    <a:pt x="692" y="248"/>
                  </a:lnTo>
                  <a:lnTo>
                    <a:pt x="692" y="249"/>
                  </a:lnTo>
                  <a:lnTo>
                    <a:pt x="693" y="249"/>
                  </a:lnTo>
                  <a:lnTo>
                    <a:pt x="693" y="248"/>
                  </a:lnTo>
                  <a:lnTo>
                    <a:pt x="693" y="249"/>
                  </a:lnTo>
                  <a:lnTo>
                    <a:pt x="692" y="249"/>
                  </a:lnTo>
                  <a:lnTo>
                    <a:pt x="692" y="249"/>
                  </a:lnTo>
                  <a:lnTo>
                    <a:pt x="692" y="250"/>
                  </a:lnTo>
                  <a:lnTo>
                    <a:pt x="692" y="251"/>
                  </a:lnTo>
                  <a:lnTo>
                    <a:pt x="691" y="251"/>
                  </a:lnTo>
                  <a:lnTo>
                    <a:pt x="692" y="251"/>
                  </a:lnTo>
                  <a:lnTo>
                    <a:pt x="691" y="251"/>
                  </a:lnTo>
                  <a:lnTo>
                    <a:pt x="691" y="252"/>
                  </a:lnTo>
                  <a:lnTo>
                    <a:pt x="691" y="252"/>
                  </a:lnTo>
                  <a:lnTo>
                    <a:pt x="690" y="252"/>
                  </a:lnTo>
                  <a:lnTo>
                    <a:pt x="690" y="252"/>
                  </a:lnTo>
                  <a:lnTo>
                    <a:pt x="690" y="252"/>
                  </a:lnTo>
                  <a:lnTo>
                    <a:pt x="689" y="252"/>
                  </a:lnTo>
                  <a:lnTo>
                    <a:pt x="689" y="253"/>
                  </a:lnTo>
                  <a:lnTo>
                    <a:pt x="688" y="253"/>
                  </a:lnTo>
                  <a:lnTo>
                    <a:pt x="688" y="253"/>
                  </a:lnTo>
                  <a:lnTo>
                    <a:pt x="688" y="254"/>
                  </a:lnTo>
                  <a:lnTo>
                    <a:pt x="688" y="253"/>
                  </a:lnTo>
                  <a:lnTo>
                    <a:pt x="688" y="254"/>
                  </a:lnTo>
                  <a:lnTo>
                    <a:pt x="687" y="254"/>
                  </a:lnTo>
                  <a:lnTo>
                    <a:pt x="688" y="254"/>
                  </a:lnTo>
                  <a:lnTo>
                    <a:pt x="687" y="254"/>
                  </a:lnTo>
                  <a:lnTo>
                    <a:pt x="687" y="255"/>
                  </a:lnTo>
                  <a:lnTo>
                    <a:pt x="687" y="254"/>
                  </a:lnTo>
                  <a:lnTo>
                    <a:pt x="687" y="255"/>
                  </a:lnTo>
                  <a:lnTo>
                    <a:pt x="688" y="255"/>
                  </a:lnTo>
                  <a:lnTo>
                    <a:pt x="687" y="255"/>
                  </a:lnTo>
                  <a:lnTo>
                    <a:pt x="688" y="255"/>
                  </a:lnTo>
                  <a:lnTo>
                    <a:pt x="687" y="255"/>
                  </a:lnTo>
                  <a:lnTo>
                    <a:pt x="687" y="255"/>
                  </a:lnTo>
                  <a:lnTo>
                    <a:pt x="687" y="255"/>
                  </a:lnTo>
                  <a:lnTo>
                    <a:pt x="687" y="255"/>
                  </a:lnTo>
                  <a:lnTo>
                    <a:pt x="688" y="255"/>
                  </a:lnTo>
                  <a:lnTo>
                    <a:pt x="687" y="255"/>
                  </a:lnTo>
                  <a:lnTo>
                    <a:pt x="687" y="255"/>
                  </a:lnTo>
                  <a:lnTo>
                    <a:pt x="687" y="255"/>
                  </a:lnTo>
                  <a:lnTo>
                    <a:pt x="687" y="255"/>
                  </a:lnTo>
                  <a:lnTo>
                    <a:pt x="688" y="255"/>
                  </a:lnTo>
                  <a:lnTo>
                    <a:pt x="687" y="255"/>
                  </a:lnTo>
                  <a:lnTo>
                    <a:pt x="687" y="254"/>
                  </a:lnTo>
                  <a:lnTo>
                    <a:pt x="687" y="255"/>
                  </a:lnTo>
                  <a:lnTo>
                    <a:pt x="687" y="254"/>
                  </a:lnTo>
                  <a:lnTo>
                    <a:pt x="688" y="254"/>
                  </a:lnTo>
                  <a:lnTo>
                    <a:pt x="687" y="254"/>
                  </a:lnTo>
                  <a:lnTo>
                    <a:pt x="688" y="254"/>
                  </a:lnTo>
                  <a:lnTo>
                    <a:pt x="687" y="254"/>
                  </a:lnTo>
                  <a:lnTo>
                    <a:pt x="688" y="254"/>
                  </a:lnTo>
                  <a:lnTo>
                    <a:pt x="688" y="254"/>
                  </a:lnTo>
                  <a:lnTo>
                    <a:pt x="688" y="254"/>
                  </a:lnTo>
                  <a:lnTo>
                    <a:pt x="688" y="254"/>
                  </a:lnTo>
                  <a:lnTo>
                    <a:pt x="688" y="254"/>
                  </a:lnTo>
                  <a:lnTo>
                    <a:pt x="688" y="254"/>
                  </a:lnTo>
                  <a:lnTo>
                    <a:pt x="687" y="254"/>
                  </a:lnTo>
                  <a:lnTo>
                    <a:pt x="688" y="254"/>
                  </a:lnTo>
                  <a:lnTo>
                    <a:pt x="688" y="253"/>
                  </a:lnTo>
                  <a:lnTo>
                    <a:pt x="688" y="253"/>
                  </a:lnTo>
                  <a:lnTo>
                    <a:pt x="689" y="253"/>
                  </a:lnTo>
                  <a:lnTo>
                    <a:pt x="689" y="252"/>
                  </a:lnTo>
                  <a:lnTo>
                    <a:pt x="689" y="253"/>
                  </a:lnTo>
                  <a:lnTo>
                    <a:pt x="690" y="252"/>
                  </a:lnTo>
                  <a:lnTo>
                    <a:pt x="690" y="253"/>
                  </a:lnTo>
                  <a:lnTo>
                    <a:pt x="690" y="252"/>
                  </a:lnTo>
                  <a:lnTo>
                    <a:pt x="690" y="252"/>
                  </a:lnTo>
                  <a:lnTo>
                    <a:pt x="691" y="252"/>
                  </a:lnTo>
                  <a:lnTo>
                    <a:pt x="691" y="252"/>
                  </a:lnTo>
                  <a:lnTo>
                    <a:pt x="691" y="252"/>
                  </a:lnTo>
                  <a:lnTo>
                    <a:pt x="692" y="252"/>
                  </a:lnTo>
                  <a:lnTo>
                    <a:pt x="692" y="252"/>
                  </a:lnTo>
                  <a:lnTo>
                    <a:pt x="693" y="252"/>
                  </a:lnTo>
                  <a:lnTo>
                    <a:pt x="693" y="252"/>
                  </a:lnTo>
                  <a:lnTo>
                    <a:pt x="694" y="252"/>
                  </a:lnTo>
                  <a:lnTo>
                    <a:pt x="694" y="252"/>
                  </a:lnTo>
                  <a:lnTo>
                    <a:pt x="694" y="253"/>
                  </a:lnTo>
                  <a:lnTo>
                    <a:pt x="695" y="253"/>
                  </a:lnTo>
                  <a:lnTo>
                    <a:pt x="694" y="253"/>
                  </a:lnTo>
                  <a:lnTo>
                    <a:pt x="695" y="253"/>
                  </a:lnTo>
                  <a:lnTo>
                    <a:pt x="695" y="253"/>
                  </a:lnTo>
                  <a:lnTo>
                    <a:pt x="696" y="253"/>
                  </a:lnTo>
                  <a:lnTo>
                    <a:pt x="696" y="254"/>
                  </a:lnTo>
                  <a:lnTo>
                    <a:pt x="697" y="254"/>
                  </a:lnTo>
                  <a:lnTo>
                    <a:pt x="697" y="254"/>
                  </a:lnTo>
                  <a:lnTo>
                    <a:pt x="697" y="254"/>
                  </a:lnTo>
                  <a:lnTo>
                    <a:pt x="698" y="254"/>
                  </a:lnTo>
                  <a:lnTo>
                    <a:pt x="697" y="254"/>
                  </a:lnTo>
                  <a:lnTo>
                    <a:pt x="697" y="254"/>
                  </a:lnTo>
                  <a:lnTo>
                    <a:pt x="697" y="254"/>
                  </a:lnTo>
                  <a:lnTo>
                    <a:pt x="696" y="254"/>
                  </a:lnTo>
                  <a:lnTo>
                    <a:pt x="696" y="253"/>
                  </a:lnTo>
                  <a:lnTo>
                    <a:pt x="695" y="253"/>
                  </a:lnTo>
                  <a:lnTo>
                    <a:pt x="695" y="253"/>
                  </a:lnTo>
                  <a:lnTo>
                    <a:pt x="694" y="253"/>
                  </a:lnTo>
                  <a:lnTo>
                    <a:pt x="694" y="252"/>
                  </a:lnTo>
                  <a:lnTo>
                    <a:pt x="694" y="252"/>
                  </a:lnTo>
                  <a:lnTo>
                    <a:pt x="693" y="252"/>
                  </a:lnTo>
                  <a:lnTo>
                    <a:pt x="693" y="252"/>
                  </a:lnTo>
                  <a:lnTo>
                    <a:pt x="692" y="252"/>
                  </a:lnTo>
                  <a:lnTo>
                    <a:pt x="692" y="252"/>
                  </a:lnTo>
                  <a:lnTo>
                    <a:pt x="691" y="252"/>
                  </a:lnTo>
                  <a:lnTo>
                    <a:pt x="691" y="251"/>
                  </a:lnTo>
                  <a:lnTo>
                    <a:pt x="692" y="251"/>
                  </a:lnTo>
                  <a:lnTo>
                    <a:pt x="692" y="251"/>
                  </a:lnTo>
                  <a:lnTo>
                    <a:pt x="691" y="251"/>
                  </a:lnTo>
                  <a:lnTo>
                    <a:pt x="692" y="251"/>
                  </a:lnTo>
                  <a:lnTo>
                    <a:pt x="692" y="250"/>
                  </a:lnTo>
                  <a:lnTo>
                    <a:pt x="692" y="249"/>
                  </a:lnTo>
                  <a:lnTo>
                    <a:pt x="692" y="249"/>
                  </a:lnTo>
                  <a:lnTo>
                    <a:pt x="693" y="249"/>
                  </a:lnTo>
                  <a:lnTo>
                    <a:pt x="692" y="249"/>
                  </a:lnTo>
                  <a:lnTo>
                    <a:pt x="693" y="249"/>
                  </a:lnTo>
                  <a:lnTo>
                    <a:pt x="693" y="248"/>
                  </a:lnTo>
                  <a:lnTo>
                    <a:pt x="693" y="249"/>
                  </a:lnTo>
                  <a:lnTo>
                    <a:pt x="692" y="249"/>
                  </a:lnTo>
                  <a:lnTo>
                    <a:pt x="692" y="248"/>
                  </a:lnTo>
                  <a:lnTo>
                    <a:pt x="692" y="248"/>
                  </a:lnTo>
                  <a:lnTo>
                    <a:pt x="691" y="248"/>
                  </a:lnTo>
                  <a:lnTo>
                    <a:pt x="691" y="247"/>
                  </a:lnTo>
                  <a:lnTo>
                    <a:pt x="692" y="247"/>
                  </a:lnTo>
                  <a:lnTo>
                    <a:pt x="691" y="247"/>
                  </a:lnTo>
                  <a:lnTo>
                    <a:pt x="691" y="247"/>
                  </a:lnTo>
                  <a:lnTo>
                    <a:pt x="691" y="246"/>
                  </a:lnTo>
                  <a:lnTo>
                    <a:pt x="691" y="246"/>
                  </a:lnTo>
                  <a:lnTo>
                    <a:pt x="691" y="245"/>
                  </a:lnTo>
                  <a:lnTo>
                    <a:pt x="690" y="245"/>
                  </a:lnTo>
                  <a:lnTo>
                    <a:pt x="690" y="245"/>
                  </a:lnTo>
                  <a:lnTo>
                    <a:pt x="690" y="244"/>
                  </a:lnTo>
                  <a:lnTo>
                    <a:pt x="690" y="245"/>
                  </a:lnTo>
                  <a:lnTo>
                    <a:pt x="690" y="245"/>
                  </a:lnTo>
                  <a:lnTo>
                    <a:pt x="690" y="244"/>
                  </a:lnTo>
                  <a:lnTo>
                    <a:pt x="690" y="244"/>
                  </a:lnTo>
                  <a:lnTo>
                    <a:pt x="691" y="244"/>
                  </a:lnTo>
                  <a:lnTo>
                    <a:pt x="691" y="243"/>
                  </a:lnTo>
                  <a:lnTo>
                    <a:pt x="690" y="243"/>
                  </a:lnTo>
                  <a:lnTo>
                    <a:pt x="690" y="243"/>
                  </a:lnTo>
                  <a:lnTo>
                    <a:pt x="690" y="242"/>
                  </a:lnTo>
                  <a:lnTo>
                    <a:pt x="691" y="242"/>
                  </a:lnTo>
                  <a:lnTo>
                    <a:pt x="691" y="242"/>
                  </a:lnTo>
                  <a:lnTo>
                    <a:pt x="691" y="241"/>
                  </a:lnTo>
                  <a:lnTo>
                    <a:pt x="691" y="241"/>
                  </a:lnTo>
                  <a:lnTo>
                    <a:pt x="691" y="241"/>
                  </a:lnTo>
                  <a:lnTo>
                    <a:pt x="691" y="241"/>
                  </a:lnTo>
                  <a:lnTo>
                    <a:pt x="691" y="241"/>
                  </a:lnTo>
                  <a:lnTo>
                    <a:pt x="690" y="241"/>
                  </a:lnTo>
                  <a:lnTo>
                    <a:pt x="690" y="241"/>
                  </a:lnTo>
                  <a:lnTo>
                    <a:pt x="690" y="241"/>
                  </a:lnTo>
                  <a:lnTo>
                    <a:pt x="689" y="241"/>
                  </a:lnTo>
                  <a:lnTo>
                    <a:pt x="689" y="241"/>
                  </a:lnTo>
                  <a:lnTo>
                    <a:pt x="688" y="241"/>
                  </a:lnTo>
                  <a:lnTo>
                    <a:pt x="688" y="241"/>
                  </a:lnTo>
                  <a:lnTo>
                    <a:pt x="687" y="241"/>
                  </a:lnTo>
                  <a:lnTo>
                    <a:pt x="687" y="240"/>
                  </a:lnTo>
                  <a:lnTo>
                    <a:pt x="687" y="240"/>
                  </a:lnTo>
                  <a:lnTo>
                    <a:pt x="687" y="241"/>
                  </a:lnTo>
                  <a:lnTo>
                    <a:pt x="686" y="241"/>
                  </a:lnTo>
                  <a:lnTo>
                    <a:pt x="686" y="240"/>
                  </a:lnTo>
                  <a:lnTo>
                    <a:pt x="686" y="240"/>
                  </a:lnTo>
                  <a:lnTo>
                    <a:pt x="686" y="239"/>
                  </a:lnTo>
                  <a:lnTo>
                    <a:pt x="686" y="238"/>
                  </a:lnTo>
                  <a:lnTo>
                    <a:pt x="686" y="238"/>
                  </a:lnTo>
                  <a:lnTo>
                    <a:pt x="686" y="237"/>
                  </a:lnTo>
                  <a:lnTo>
                    <a:pt x="687" y="237"/>
                  </a:lnTo>
                  <a:lnTo>
                    <a:pt x="687" y="237"/>
                  </a:lnTo>
                  <a:lnTo>
                    <a:pt x="686" y="237"/>
                  </a:lnTo>
                  <a:lnTo>
                    <a:pt x="687" y="237"/>
                  </a:lnTo>
                  <a:lnTo>
                    <a:pt x="687" y="237"/>
                  </a:lnTo>
                  <a:lnTo>
                    <a:pt x="687" y="236"/>
                  </a:lnTo>
                  <a:lnTo>
                    <a:pt x="687" y="236"/>
                  </a:lnTo>
                  <a:lnTo>
                    <a:pt x="688" y="236"/>
                  </a:lnTo>
                  <a:lnTo>
                    <a:pt x="688" y="236"/>
                  </a:lnTo>
                  <a:lnTo>
                    <a:pt x="688" y="235"/>
                  </a:lnTo>
                  <a:lnTo>
                    <a:pt x="689" y="235"/>
                  </a:lnTo>
                  <a:lnTo>
                    <a:pt x="690" y="235"/>
                  </a:lnTo>
                  <a:lnTo>
                    <a:pt x="690" y="234"/>
                  </a:lnTo>
                  <a:lnTo>
                    <a:pt x="690" y="234"/>
                  </a:lnTo>
                  <a:lnTo>
                    <a:pt x="690" y="233"/>
                  </a:lnTo>
                  <a:lnTo>
                    <a:pt x="690" y="233"/>
                  </a:lnTo>
                  <a:lnTo>
                    <a:pt x="690" y="233"/>
                  </a:lnTo>
                  <a:lnTo>
                    <a:pt x="691" y="233"/>
                  </a:lnTo>
                  <a:lnTo>
                    <a:pt x="691" y="232"/>
                  </a:lnTo>
                  <a:lnTo>
                    <a:pt x="691" y="232"/>
                  </a:lnTo>
                  <a:lnTo>
                    <a:pt x="690" y="232"/>
                  </a:lnTo>
                  <a:lnTo>
                    <a:pt x="690" y="231"/>
                  </a:lnTo>
                  <a:lnTo>
                    <a:pt x="691" y="231"/>
                  </a:lnTo>
                  <a:lnTo>
                    <a:pt x="691" y="230"/>
                  </a:lnTo>
                  <a:lnTo>
                    <a:pt x="691" y="230"/>
                  </a:lnTo>
                  <a:lnTo>
                    <a:pt x="691" y="230"/>
                  </a:lnTo>
                  <a:lnTo>
                    <a:pt x="691" y="229"/>
                  </a:lnTo>
                  <a:lnTo>
                    <a:pt x="691" y="229"/>
                  </a:lnTo>
                  <a:lnTo>
                    <a:pt x="691" y="228"/>
                  </a:lnTo>
                  <a:lnTo>
                    <a:pt x="691" y="228"/>
                  </a:lnTo>
                  <a:lnTo>
                    <a:pt x="691" y="228"/>
                  </a:lnTo>
                  <a:lnTo>
                    <a:pt x="691" y="227"/>
                  </a:lnTo>
                  <a:lnTo>
                    <a:pt x="691" y="228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0" y="227"/>
                  </a:lnTo>
                  <a:lnTo>
                    <a:pt x="690" y="226"/>
                  </a:lnTo>
                  <a:lnTo>
                    <a:pt x="691" y="226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2" y="227"/>
                  </a:lnTo>
                  <a:lnTo>
                    <a:pt x="692" y="228"/>
                  </a:lnTo>
                  <a:lnTo>
                    <a:pt x="692" y="227"/>
                  </a:lnTo>
                  <a:lnTo>
                    <a:pt x="692" y="228"/>
                  </a:lnTo>
                  <a:lnTo>
                    <a:pt x="693" y="228"/>
                  </a:lnTo>
                  <a:lnTo>
                    <a:pt x="693" y="229"/>
                  </a:lnTo>
                  <a:lnTo>
                    <a:pt x="693" y="228"/>
                  </a:lnTo>
                  <a:lnTo>
                    <a:pt x="693" y="229"/>
                  </a:lnTo>
                  <a:lnTo>
                    <a:pt x="693" y="228"/>
                  </a:lnTo>
                  <a:lnTo>
                    <a:pt x="692" y="228"/>
                  </a:lnTo>
                  <a:lnTo>
                    <a:pt x="692" y="227"/>
                  </a:lnTo>
                  <a:lnTo>
                    <a:pt x="692" y="228"/>
                  </a:lnTo>
                  <a:lnTo>
                    <a:pt x="692" y="227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1" y="226"/>
                  </a:lnTo>
                  <a:lnTo>
                    <a:pt x="691" y="227"/>
                  </a:lnTo>
                  <a:lnTo>
                    <a:pt x="691" y="226"/>
                  </a:lnTo>
                  <a:lnTo>
                    <a:pt x="690" y="226"/>
                  </a:lnTo>
                  <a:lnTo>
                    <a:pt x="691" y="226"/>
                  </a:lnTo>
                  <a:lnTo>
                    <a:pt x="691" y="226"/>
                  </a:lnTo>
                  <a:lnTo>
                    <a:pt x="690" y="226"/>
                  </a:lnTo>
                  <a:lnTo>
                    <a:pt x="690" y="225"/>
                  </a:lnTo>
                  <a:lnTo>
                    <a:pt x="690" y="225"/>
                  </a:lnTo>
                  <a:lnTo>
                    <a:pt x="690" y="225"/>
                  </a:lnTo>
                  <a:lnTo>
                    <a:pt x="690" y="225"/>
                  </a:lnTo>
                  <a:lnTo>
                    <a:pt x="690" y="225"/>
                  </a:lnTo>
                  <a:lnTo>
                    <a:pt x="689" y="225"/>
                  </a:lnTo>
                  <a:lnTo>
                    <a:pt x="689" y="224"/>
                  </a:lnTo>
                  <a:lnTo>
                    <a:pt x="690" y="224"/>
                  </a:lnTo>
                  <a:lnTo>
                    <a:pt x="690" y="225"/>
                  </a:lnTo>
                  <a:lnTo>
                    <a:pt x="690" y="224"/>
                  </a:lnTo>
                  <a:lnTo>
                    <a:pt x="689" y="224"/>
                  </a:lnTo>
                  <a:lnTo>
                    <a:pt x="688" y="224"/>
                  </a:lnTo>
                  <a:lnTo>
                    <a:pt x="688" y="224"/>
                  </a:lnTo>
                  <a:lnTo>
                    <a:pt x="688" y="223"/>
                  </a:lnTo>
                  <a:lnTo>
                    <a:pt x="688" y="223"/>
                  </a:lnTo>
                  <a:lnTo>
                    <a:pt x="688" y="222"/>
                  </a:lnTo>
                  <a:lnTo>
                    <a:pt x="687" y="222"/>
                  </a:lnTo>
                  <a:lnTo>
                    <a:pt x="687" y="221"/>
                  </a:lnTo>
                  <a:lnTo>
                    <a:pt x="687" y="221"/>
                  </a:lnTo>
                  <a:lnTo>
                    <a:pt x="687" y="220"/>
                  </a:lnTo>
                  <a:lnTo>
                    <a:pt x="687" y="220"/>
                  </a:lnTo>
                  <a:lnTo>
                    <a:pt x="687" y="219"/>
                  </a:lnTo>
                  <a:lnTo>
                    <a:pt x="686" y="219"/>
                  </a:lnTo>
                  <a:lnTo>
                    <a:pt x="687" y="219"/>
                  </a:lnTo>
                  <a:lnTo>
                    <a:pt x="686" y="219"/>
                  </a:lnTo>
                  <a:lnTo>
                    <a:pt x="687" y="219"/>
                  </a:lnTo>
                  <a:lnTo>
                    <a:pt x="687" y="219"/>
                  </a:lnTo>
                  <a:lnTo>
                    <a:pt x="687" y="219"/>
                  </a:lnTo>
                  <a:lnTo>
                    <a:pt x="686" y="218"/>
                  </a:lnTo>
                  <a:lnTo>
                    <a:pt x="686" y="218"/>
                  </a:lnTo>
                  <a:lnTo>
                    <a:pt x="686" y="217"/>
                  </a:lnTo>
                  <a:lnTo>
                    <a:pt x="686" y="216"/>
                  </a:lnTo>
                  <a:lnTo>
                    <a:pt x="687" y="216"/>
                  </a:lnTo>
                  <a:lnTo>
                    <a:pt x="686" y="216"/>
                  </a:lnTo>
                  <a:lnTo>
                    <a:pt x="686" y="216"/>
                  </a:lnTo>
                  <a:lnTo>
                    <a:pt x="686" y="216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6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4"/>
                  </a:lnTo>
                  <a:lnTo>
                    <a:pt x="686" y="215"/>
                  </a:lnTo>
                  <a:lnTo>
                    <a:pt x="686" y="214"/>
                  </a:lnTo>
                  <a:lnTo>
                    <a:pt x="686" y="214"/>
                  </a:lnTo>
                  <a:lnTo>
                    <a:pt x="685" y="214"/>
                  </a:lnTo>
                  <a:lnTo>
                    <a:pt x="685" y="214"/>
                  </a:lnTo>
                  <a:lnTo>
                    <a:pt x="686" y="214"/>
                  </a:lnTo>
                  <a:lnTo>
                    <a:pt x="686" y="214"/>
                  </a:lnTo>
                  <a:lnTo>
                    <a:pt x="686" y="213"/>
                  </a:lnTo>
                  <a:lnTo>
                    <a:pt x="687" y="213"/>
                  </a:lnTo>
                  <a:lnTo>
                    <a:pt x="687" y="212"/>
                  </a:lnTo>
                  <a:lnTo>
                    <a:pt x="686" y="212"/>
                  </a:lnTo>
                  <a:lnTo>
                    <a:pt x="686" y="212"/>
                  </a:lnTo>
                  <a:lnTo>
                    <a:pt x="686" y="212"/>
                  </a:lnTo>
                  <a:lnTo>
                    <a:pt x="687" y="212"/>
                  </a:lnTo>
                  <a:lnTo>
                    <a:pt x="687" y="212"/>
                  </a:lnTo>
                  <a:lnTo>
                    <a:pt x="688" y="212"/>
                  </a:lnTo>
                  <a:lnTo>
                    <a:pt x="688" y="212"/>
                  </a:lnTo>
                  <a:lnTo>
                    <a:pt x="688" y="211"/>
                  </a:lnTo>
                  <a:lnTo>
                    <a:pt x="688" y="212"/>
                  </a:lnTo>
                  <a:lnTo>
                    <a:pt x="688" y="211"/>
                  </a:lnTo>
                  <a:lnTo>
                    <a:pt x="689" y="211"/>
                  </a:lnTo>
                  <a:lnTo>
                    <a:pt x="690" y="211"/>
                  </a:lnTo>
                  <a:lnTo>
                    <a:pt x="690" y="211"/>
                  </a:lnTo>
                  <a:lnTo>
                    <a:pt x="690" y="211"/>
                  </a:lnTo>
                  <a:lnTo>
                    <a:pt x="691" y="211"/>
                  </a:lnTo>
                  <a:lnTo>
                    <a:pt x="691" y="211"/>
                  </a:lnTo>
                  <a:lnTo>
                    <a:pt x="691" y="210"/>
                  </a:lnTo>
                  <a:lnTo>
                    <a:pt x="692" y="210"/>
                  </a:lnTo>
                  <a:lnTo>
                    <a:pt x="691" y="210"/>
                  </a:lnTo>
                  <a:lnTo>
                    <a:pt x="692" y="210"/>
                  </a:lnTo>
                  <a:lnTo>
                    <a:pt x="693" y="210"/>
                  </a:lnTo>
                  <a:lnTo>
                    <a:pt x="693" y="210"/>
                  </a:lnTo>
                  <a:lnTo>
                    <a:pt x="694" y="210"/>
                  </a:lnTo>
                  <a:lnTo>
                    <a:pt x="694" y="210"/>
                  </a:lnTo>
                  <a:lnTo>
                    <a:pt x="694" y="210"/>
                  </a:lnTo>
                  <a:lnTo>
                    <a:pt x="694" y="210"/>
                  </a:lnTo>
                  <a:lnTo>
                    <a:pt x="694" y="210"/>
                  </a:lnTo>
                  <a:lnTo>
                    <a:pt x="694" y="210"/>
                  </a:lnTo>
                  <a:lnTo>
                    <a:pt x="695" y="210"/>
                  </a:lnTo>
                  <a:lnTo>
                    <a:pt x="695" y="210"/>
                  </a:lnTo>
                  <a:lnTo>
                    <a:pt x="696" y="210"/>
                  </a:lnTo>
                  <a:lnTo>
                    <a:pt x="695" y="210"/>
                  </a:lnTo>
                  <a:lnTo>
                    <a:pt x="696" y="210"/>
                  </a:lnTo>
                  <a:lnTo>
                    <a:pt x="697" y="210"/>
                  </a:lnTo>
                  <a:lnTo>
                    <a:pt x="697" y="210"/>
                  </a:lnTo>
                  <a:lnTo>
                    <a:pt x="697" y="211"/>
                  </a:lnTo>
                  <a:lnTo>
                    <a:pt x="697" y="210"/>
                  </a:lnTo>
                  <a:lnTo>
                    <a:pt x="698" y="210"/>
                  </a:lnTo>
                  <a:lnTo>
                    <a:pt x="698" y="211"/>
                  </a:lnTo>
                  <a:lnTo>
                    <a:pt x="698" y="210"/>
                  </a:lnTo>
                  <a:lnTo>
                    <a:pt x="698" y="210"/>
                  </a:lnTo>
                  <a:lnTo>
                    <a:pt x="699" y="210"/>
                  </a:lnTo>
                  <a:lnTo>
                    <a:pt x="698" y="210"/>
                  </a:lnTo>
                  <a:lnTo>
                    <a:pt x="699" y="210"/>
                  </a:lnTo>
                  <a:lnTo>
                    <a:pt x="698" y="210"/>
                  </a:lnTo>
                  <a:lnTo>
                    <a:pt x="699" y="210"/>
                  </a:lnTo>
                  <a:lnTo>
                    <a:pt x="699" y="210"/>
                  </a:lnTo>
                  <a:lnTo>
                    <a:pt x="700" y="210"/>
                  </a:lnTo>
                  <a:lnTo>
                    <a:pt x="699" y="210"/>
                  </a:lnTo>
                  <a:lnTo>
                    <a:pt x="700" y="210"/>
                  </a:lnTo>
                  <a:lnTo>
                    <a:pt x="700" y="210"/>
                  </a:lnTo>
                  <a:lnTo>
                    <a:pt x="701" y="210"/>
                  </a:lnTo>
                  <a:lnTo>
                    <a:pt x="701" y="210"/>
                  </a:lnTo>
                  <a:lnTo>
                    <a:pt x="701" y="210"/>
                  </a:lnTo>
                  <a:lnTo>
                    <a:pt x="701" y="210"/>
                  </a:lnTo>
                  <a:lnTo>
                    <a:pt x="701" y="210"/>
                  </a:lnTo>
                  <a:lnTo>
                    <a:pt x="701" y="210"/>
                  </a:lnTo>
                  <a:lnTo>
                    <a:pt x="701" y="210"/>
                  </a:lnTo>
                  <a:lnTo>
                    <a:pt x="700" y="210"/>
                  </a:lnTo>
                  <a:lnTo>
                    <a:pt x="701" y="210"/>
                  </a:lnTo>
                  <a:lnTo>
                    <a:pt x="701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3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3" y="210"/>
                  </a:lnTo>
                  <a:lnTo>
                    <a:pt x="703" y="210"/>
                  </a:lnTo>
                  <a:lnTo>
                    <a:pt x="703" y="210"/>
                  </a:lnTo>
                  <a:lnTo>
                    <a:pt x="703" y="210"/>
                  </a:lnTo>
                  <a:lnTo>
                    <a:pt x="703" y="209"/>
                  </a:lnTo>
                  <a:lnTo>
                    <a:pt x="703" y="209"/>
                  </a:lnTo>
                  <a:lnTo>
                    <a:pt x="703" y="208"/>
                  </a:lnTo>
                  <a:lnTo>
                    <a:pt x="703" y="208"/>
                  </a:lnTo>
                  <a:lnTo>
                    <a:pt x="702" y="208"/>
                  </a:lnTo>
                  <a:lnTo>
                    <a:pt x="702" y="208"/>
                  </a:lnTo>
                  <a:lnTo>
                    <a:pt x="701" y="208"/>
                  </a:lnTo>
                  <a:lnTo>
                    <a:pt x="702" y="208"/>
                  </a:lnTo>
                  <a:lnTo>
                    <a:pt x="701" y="208"/>
                  </a:lnTo>
                  <a:lnTo>
                    <a:pt x="701" y="207"/>
                  </a:lnTo>
                  <a:lnTo>
                    <a:pt x="702" y="207"/>
                  </a:lnTo>
                  <a:lnTo>
                    <a:pt x="702" y="208"/>
                  </a:lnTo>
                  <a:lnTo>
                    <a:pt x="702" y="208"/>
                  </a:lnTo>
                  <a:lnTo>
                    <a:pt x="702" y="207"/>
                  </a:lnTo>
                  <a:lnTo>
                    <a:pt x="703" y="207"/>
                  </a:lnTo>
                  <a:lnTo>
                    <a:pt x="703" y="207"/>
                  </a:lnTo>
                  <a:lnTo>
                    <a:pt x="703" y="207"/>
                  </a:lnTo>
                  <a:lnTo>
                    <a:pt x="703" y="207"/>
                  </a:lnTo>
                  <a:lnTo>
                    <a:pt x="704" y="207"/>
                  </a:lnTo>
                  <a:lnTo>
                    <a:pt x="704" y="207"/>
                  </a:lnTo>
                  <a:lnTo>
                    <a:pt x="705" y="207"/>
                  </a:lnTo>
                  <a:lnTo>
                    <a:pt x="705" y="207"/>
                  </a:lnTo>
                  <a:lnTo>
                    <a:pt x="705" y="207"/>
                  </a:lnTo>
                  <a:lnTo>
                    <a:pt x="706" y="207"/>
                  </a:lnTo>
                  <a:lnTo>
                    <a:pt x="705" y="207"/>
                  </a:lnTo>
                  <a:lnTo>
                    <a:pt x="706" y="207"/>
                  </a:lnTo>
                  <a:lnTo>
                    <a:pt x="706" y="206"/>
                  </a:lnTo>
                  <a:lnTo>
                    <a:pt x="706" y="206"/>
                  </a:lnTo>
                  <a:lnTo>
                    <a:pt x="706" y="205"/>
                  </a:lnTo>
                  <a:lnTo>
                    <a:pt x="706" y="205"/>
                  </a:lnTo>
                  <a:lnTo>
                    <a:pt x="706" y="205"/>
                  </a:lnTo>
                  <a:lnTo>
                    <a:pt x="705" y="205"/>
                  </a:lnTo>
                  <a:lnTo>
                    <a:pt x="706" y="205"/>
                  </a:lnTo>
                  <a:lnTo>
                    <a:pt x="706" y="205"/>
                  </a:lnTo>
                  <a:lnTo>
                    <a:pt x="707" y="205"/>
                  </a:lnTo>
                  <a:lnTo>
                    <a:pt x="707" y="204"/>
                  </a:lnTo>
                  <a:lnTo>
                    <a:pt x="708" y="204"/>
                  </a:lnTo>
                  <a:lnTo>
                    <a:pt x="708" y="204"/>
                  </a:lnTo>
                  <a:lnTo>
                    <a:pt x="708" y="204"/>
                  </a:lnTo>
                  <a:lnTo>
                    <a:pt x="708" y="204"/>
                  </a:lnTo>
                  <a:lnTo>
                    <a:pt x="707" y="204"/>
                  </a:lnTo>
                  <a:lnTo>
                    <a:pt x="707" y="203"/>
                  </a:lnTo>
                  <a:lnTo>
                    <a:pt x="708" y="203"/>
                  </a:lnTo>
                  <a:lnTo>
                    <a:pt x="708" y="203"/>
                  </a:lnTo>
                  <a:lnTo>
                    <a:pt x="708" y="203"/>
                  </a:lnTo>
                  <a:lnTo>
                    <a:pt x="708" y="202"/>
                  </a:lnTo>
                  <a:lnTo>
                    <a:pt x="709" y="202"/>
                  </a:lnTo>
                  <a:lnTo>
                    <a:pt x="709" y="202"/>
                  </a:lnTo>
                  <a:lnTo>
                    <a:pt x="710" y="202"/>
                  </a:lnTo>
                  <a:lnTo>
                    <a:pt x="710" y="202"/>
                  </a:lnTo>
                  <a:lnTo>
                    <a:pt x="711" y="202"/>
                  </a:lnTo>
                  <a:lnTo>
                    <a:pt x="710" y="201"/>
                  </a:lnTo>
                  <a:lnTo>
                    <a:pt x="710" y="201"/>
                  </a:lnTo>
                  <a:lnTo>
                    <a:pt x="711" y="201"/>
                  </a:lnTo>
                  <a:lnTo>
                    <a:pt x="712" y="201"/>
                  </a:lnTo>
                  <a:lnTo>
                    <a:pt x="712" y="201"/>
                  </a:lnTo>
                  <a:lnTo>
                    <a:pt x="713" y="201"/>
                  </a:lnTo>
                  <a:lnTo>
                    <a:pt x="712" y="200"/>
                  </a:lnTo>
                  <a:lnTo>
                    <a:pt x="712" y="200"/>
                  </a:lnTo>
                  <a:lnTo>
                    <a:pt x="711" y="200"/>
                  </a:lnTo>
                  <a:lnTo>
                    <a:pt x="712" y="200"/>
                  </a:lnTo>
                  <a:lnTo>
                    <a:pt x="712" y="200"/>
                  </a:lnTo>
                  <a:lnTo>
                    <a:pt x="713" y="200"/>
                  </a:lnTo>
                  <a:lnTo>
                    <a:pt x="713" y="200"/>
                  </a:lnTo>
                  <a:lnTo>
                    <a:pt x="713" y="200"/>
                  </a:lnTo>
                  <a:lnTo>
                    <a:pt x="713" y="200"/>
                  </a:lnTo>
                  <a:lnTo>
                    <a:pt x="714" y="200"/>
                  </a:lnTo>
                  <a:lnTo>
                    <a:pt x="714" y="201"/>
                  </a:lnTo>
                  <a:lnTo>
                    <a:pt x="714" y="201"/>
                  </a:lnTo>
                  <a:lnTo>
                    <a:pt x="714" y="201"/>
                  </a:lnTo>
                  <a:lnTo>
                    <a:pt x="714" y="200"/>
                  </a:lnTo>
                  <a:lnTo>
                    <a:pt x="713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5" y="200"/>
                  </a:lnTo>
                  <a:lnTo>
                    <a:pt x="715" y="200"/>
                  </a:lnTo>
                  <a:lnTo>
                    <a:pt x="716" y="200"/>
                  </a:lnTo>
                  <a:lnTo>
                    <a:pt x="715" y="200"/>
                  </a:lnTo>
                  <a:lnTo>
                    <a:pt x="716" y="200"/>
                  </a:lnTo>
                  <a:lnTo>
                    <a:pt x="715" y="200"/>
                  </a:lnTo>
                  <a:lnTo>
                    <a:pt x="716" y="200"/>
                  </a:lnTo>
                  <a:lnTo>
                    <a:pt x="716" y="200"/>
                  </a:lnTo>
                  <a:lnTo>
                    <a:pt x="716" y="200"/>
                  </a:lnTo>
                  <a:lnTo>
                    <a:pt x="715" y="200"/>
                  </a:lnTo>
                  <a:lnTo>
                    <a:pt x="716" y="200"/>
                  </a:lnTo>
                  <a:lnTo>
                    <a:pt x="715" y="200"/>
                  </a:lnTo>
                  <a:lnTo>
                    <a:pt x="716" y="200"/>
                  </a:lnTo>
                  <a:lnTo>
                    <a:pt x="715" y="200"/>
                  </a:lnTo>
                  <a:lnTo>
                    <a:pt x="715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3" y="200"/>
                  </a:lnTo>
                  <a:lnTo>
                    <a:pt x="714" y="200"/>
                  </a:lnTo>
                  <a:lnTo>
                    <a:pt x="713" y="200"/>
                  </a:lnTo>
                  <a:lnTo>
                    <a:pt x="713" y="200"/>
                  </a:lnTo>
                  <a:lnTo>
                    <a:pt x="713" y="199"/>
                  </a:lnTo>
                  <a:lnTo>
                    <a:pt x="712" y="199"/>
                  </a:lnTo>
                  <a:lnTo>
                    <a:pt x="712" y="199"/>
                  </a:lnTo>
                  <a:lnTo>
                    <a:pt x="713" y="199"/>
                  </a:lnTo>
                  <a:lnTo>
                    <a:pt x="713" y="198"/>
                  </a:lnTo>
                  <a:lnTo>
                    <a:pt x="713" y="197"/>
                  </a:lnTo>
                  <a:lnTo>
                    <a:pt x="714" y="197"/>
                  </a:lnTo>
                  <a:lnTo>
                    <a:pt x="714" y="197"/>
                  </a:lnTo>
                  <a:lnTo>
                    <a:pt x="714" y="197"/>
                  </a:lnTo>
                  <a:lnTo>
                    <a:pt x="714" y="197"/>
                  </a:lnTo>
                  <a:lnTo>
                    <a:pt x="714" y="197"/>
                  </a:lnTo>
                  <a:lnTo>
                    <a:pt x="715" y="197"/>
                  </a:lnTo>
                  <a:lnTo>
                    <a:pt x="715" y="197"/>
                  </a:lnTo>
                  <a:lnTo>
                    <a:pt x="714" y="197"/>
                  </a:lnTo>
                  <a:lnTo>
                    <a:pt x="715" y="197"/>
                  </a:lnTo>
                  <a:lnTo>
                    <a:pt x="716" y="197"/>
                  </a:lnTo>
                  <a:lnTo>
                    <a:pt x="716" y="197"/>
                  </a:lnTo>
                  <a:lnTo>
                    <a:pt x="717" y="197"/>
                  </a:lnTo>
                  <a:lnTo>
                    <a:pt x="717" y="197"/>
                  </a:lnTo>
                  <a:lnTo>
                    <a:pt x="717" y="197"/>
                  </a:lnTo>
                  <a:lnTo>
                    <a:pt x="718" y="197"/>
                  </a:lnTo>
                  <a:lnTo>
                    <a:pt x="718" y="197"/>
                  </a:lnTo>
                  <a:lnTo>
                    <a:pt x="718" y="197"/>
                  </a:lnTo>
                  <a:lnTo>
                    <a:pt x="719" y="197"/>
                  </a:lnTo>
                  <a:lnTo>
                    <a:pt x="720" y="197"/>
                  </a:lnTo>
                  <a:lnTo>
                    <a:pt x="720" y="197"/>
                  </a:lnTo>
                  <a:lnTo>
                    <a:pt x="721" y="197"/>
                  </a:lnTo>
                  <a:lnTo>
                    <a:pt x="721" y="197"/>
                  </a:lnTo>
                  <a:lnTo>
                    <a:pt x="721" y="197"/>
                  </a:lnTo>
                  <a:lnTo>
                    <a:pt x="722" y="197"/>
                  </a:lnTo>
                  <a:lnTo>
                    <a:pt x="721" y="197"/>
                  </a:lnTo>
                  <a:lnTo>
                    <a:pt x="721" y="196"/>
                  </a:lnTo>
                  <a:lnTo>
                    <a:pt x="722" y="196"/>
                  </a:lnTo>
                  <a:lnTo>
                    <a:pt x="722" y="196"/>
                  </a:lnTo>
                  <a:lnTo>
                    <a:pt x="722" y="196"/>
                  </a:lnTo>
                  <a:lnTo>
                    <a:pt x="722" y="196"/>
                  </a:lnTo>
                  <a:lnTo>
                    <a:pt x="721" y="196"/>
                  </a:lnTo>
                  <a:lnTo>
                    <a:pt x="721" y="195"/>
                  </a:lnTo>
                  <a:lnTo>
                    <a:pt x="722" y="194"/>
                  </a:lnTo>
                  <a:lnTo>
                    <a:pt x="722" y="195"/>
                  </a:lnTo>
                  <a:lnTo>
                    <a:pt x="722" y="194"/>
                  </a:lnTo>
                  <a:lnTo>
                    <a:pt x="723" y="194"/>
                  </a:lnTo>
                  <a:lnTo>
                    <a:pt x="722" y="194"/>
                  </a:lnTo>
                  <a:lnTo>
                    <a:pt x="722" y="193"/>
                  </a:lnTo>
                  <a:lnTo>
                    <a:pt x="723" y="193"/>
                  </a:lnTo>
                  <a:lnTo>
                    <a:pt x="723" y="193"/>
                  </a:lnTo>
                  <a:lnTo>
                    <a:pt x="723" y="193"/>
                  </a:lnTo>
                  <a:lnTo>
                    <a:pt x="723" y="193"/>
                  </a:lnTo>
                  <a:lnTo>
                    <a:pt x="724" y="193"/>
                  </a:lnTo>
                  <a:lnTo>
                    <a:pt x="724" y="193"/>
                  </a:lnTo>
                  <a:lnTo>
                    <a:pt x="724" y="193"/>
                  </a:lnTo>
                  <a:lnTo>
                    <a:pt x="724" y="192"/>
                  </a:lnTo>
                  <a:lnTo>
                    <a:pt x="724" y="192"/>
                  </a:lnTo>
                  <a:lnTo>
                    <a:pt x="725" y="192"/>
                  </a:lnTo>
                  <a:lnTo>
                    <a:pt x="725" y="192"/>
                  </a:lnTo>
                  <a:lnTo>
                    <a:pt x="725" y="192"/>
                  </a:lnTo>
                  <a:lnTo>
                    <a:pt x="726" y="192"/>
                  </a:lnTo>
                  <a:lnTo>
                    <a:pt x="726" y="192"/>
                  </a:lnTo>
                  <a:lnTo>
                    <a:pt x="725" y="191"/>
                  </a:lnTo>
                  <a:lnTo>
                    <a:pt x="725" y="191"/>
                  </a:lnTo>
                  <a:lnTo>
                    <a:pt x="725" y="190"/>
                  </a:lnTo>
                  <a:lnTo>
                    <a:pt x="725" y="190"/>
                  </a:lnTo>
                  <a:lnTo>
                    <a:pt x="725" y="190"/>
                  </a:lnTo>
                  <a:lnTo>
                    <a:pt x="725" y="189"/>
                  </a:lnTo>
                  <a:lnTo>
                    <a:pt x="725" y="190"/>
                  </a:lnTo>
                  <a:lnTo>
                    <a:pt x="725" y="189"/>
                  </a:lnTo>
                  <a:lnTo>
                    <a:pt x="725" y="189"/>
                  </a:lnTo>
                  <a:lnTo>
                    <a:pt x="725" y="189"/>
                  </a:lnTo>
                  <a:lnTo>
                    <a:pt x="726" y="188"/>
                  </a:lnTo>
                  <a:lnTo>
                    <a:pt x="726" y="189"/>
                  </a:lnTo>
                  <a:lnTo>
                    <a:pt x="725" y="189"/>
                  </a:lnTo>
                  <a:lnTo>
                    <a:pt x="726" y="189"/>
                  </a:lnTo>
                  <a:lnTo>
                    <a:pt x="725" y="189"/>
                  </a:lnTo>
                  <a:lnTo>
                    <a:pt x="726" y="189"/>
                  </a:lnTo>
                  <a:lnTo>
                    <a:pt x="725" y="189"/>
                  </a:lnTo>
                  <a:lnTo>
                    <a:pt x="726" y="189"/>
                  </a:lnTo>
                  <a:lnTo>
                    <a:pt x="726" y="189"/>
                  </a:lnTo>
                  <a:lnTo>
                    <a:pt x="727" y="189"/>
                  </a:lnTo>
                  <a:lnTo>
                    <a:pt x="726" y="189"/>
                  </a:lnTo>
                  <a:lnTo>
                    <a:pt x="726" y="189"/>
                  </a:lnTo>
                  <a:lnTo>
                    <a:pt x="726" y="189"/>
                  </a:lnTo>
                  <a:lnTo>
                    <a:pt x="725" y="189"/>
                  </a:lnTo>
                  <a:lnTo>
                    <a:pt x="726" y="189"/>
                  </a:lnTo>
                  <a:lnTo>
                    <a:pt x="725" y="189"/>
                  </a:lnTo>
                  <a:lnTo>
                    <a:pt x="726" y="189"/>
                  </a:lnTo>
                  <a:lnTo>
                    <a:pt x="726" y="188"/>
                  </a:lnTo>
                  <a:lnTo>
                    <a:pt x="726" y="188"/>
                  </a:lnTo>
                  <a:lnTo>
                    <a:pt x="725" y="188"/>
                  </a:lnTo>
                  <a:lnTo>
                    <a:pt x="725" y="187"/>
                  </a:lnTo>
                  <a:lnTo>
                    <a:pt x="725" y="187"/>
                  </a:lnTo>
                  <a:lnTo>
                    <a:pt x="725" y="186"/>
                  </a:lnTo>
                  <a:lnTo>
                    <a:pt x="724" y="186"/>
                  </a:lnTo>
                  <a:lnTo>
                    <a:pt x="725" y="186"/>
                  </a:lnTo>
                  <a:lnTo>
                    <a:pt x="724" y="186"/>
                  </a:lnTo>
                  <a:lnTo>
                    <a:pt x="724" y="186"/>
                  </a:lnTo>
                  <a:lnTo>
                    <a:pt x="725" y="185"/>
                  </a:lnTo>
                  <a:lnTo>
                    <a:pt x="725" y="185"/>
                  </a:lnTo>
                  <a:lnTo>
                    <a:pt x="726" y="185"/>
                  </a:lnTo>
                  <a:lnTo>
                    <a:pt x="727" y="185"/>
                  </a:lnTo>
                  <a:lnTo>
                    <a:pt x="727" y="185"/>
                  </a:lnTo>
                  <a:lnTo>
                    <a:pt x="727" y="185"/>
                  </a:lnTo>
                  <a:lnTo>
                    <a:pt x="727" y="185"/>
                  </a:lnTo>
                  <a:lnTo>
                    <a:pt x="727" y="185"/>
                  </a:lnTo>
                  <a:lnTo>
                    <a:pt x="727" y="184"/>
                  </a:lnTo>
                  <a:lnTo>
                    <a:pt x="726" y="184"/>
                  </a:lnTo>
                  <a:lnTo>
                    <a:pt x="726" y="184"/>
                  </a:lnTo>
                  <a:lnTo>
                    <a:pt x="726" y="184"/>
                  </a:lnTo>
                  <a:lnTo>
                    <a:pt x="726" y="184"/>
                  </a:lnTo>
                  <a:lnTo>
                    <a:pt x="727" y="184"/>
                  </a:lnTo>
                  <a:lnTo>
                    <a:pt x="726" y="183"/>
                  </a:lnTo>
                  <a:lnTo>
                    <a:pt x="726" y="182"/>
                  </a:lnTo>
                  <a:lnTo>
                    <a:pt x="727" y="182"/>
                  </a:lnTo>
                  <a:lnTo>
                    <a:pt x="726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3"/>
                  </a:lnTo>
                  <a:lnTo>
                    <a:pt x="728" y="182"/>
                  </a:lnTo>
                  <a:lnTo>
                    <a:pt x="728" y="183"/>
                  </a:lnTo>
                  <a:lnTo>
                    <a:pt x="728" y="183"/>
                  </a:lnTo>
                  <a:lnTo>
                    <a:pt x="728" y="182"/>
                  </a:lnTo>
                  <a:lnTo>
                    <a:pt x="728" y="182"/>
                  </a:lnTo>
                  <a:lnTo>
                    <a:pt x="728" y="183"/>
                  </a:lnTo>
                  <a:lnTo>
                    <a:pt x="728" y="182"/>
                  </a:lnTo>
                  <a:lnTo>
                    <a:pt x="729" y="182"/>
                  </a:lnTo>
                  <a:lnTo>
                    <a:pt x="728" y="182"/>
                  </a:lnTo>
                  <a:lnTo>
                    <a:pt x="729" y="182"/>
                  </a:lnTo>
                  <a:lnTo>
                    <a:pt x="728" y="182"/>
                  </a:lnTo>
                  <a:lnTo>
                    <a:pt x="728" y="183"/>
                  </a:lnTo>
                  <a:lnTo>
                    <a:pt x="728" y="182"/>
                  </a:lnTo>
                  <a:lnTo>
                    <a:pt x="728" y="182"/>
                  </a:lnTo>
                  <a:lnTo>
                    <a:pt x="728" y="183"/>
                  </a:lnTo>
                  <a:lnTo>
                    <a:pt x="728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6" y="182"/>
                  </a:lnTo>
                  <a:lnTo>
                    <a:pt x="725" y="182"/>
                  </a:lnTo>
                  <a:lnTo>
                    <a:pt x="725" y="182"/>
                  </a:lnTo>
                  <a:lnTo>
                    <a:pt x="725" y="182"/>
                  </a:lnTo>
                  <a:lnTo>
                    <a:pt x="725" y="182"/>
                  </a:lnTo>
                  <a:lnTo>
                    <a:pt x="725" y="181"/>
                  </a:lnTo>
                  <a:lnTo>
                    <a:pt x="724" y="181"/>
                  </a:lnTo>
                  <a:lnTo>
                    <a:pt x="724" y="181"/>
                  </a:lnTo>
                  <a:lnTo>
                    <a:pt x="725" y="181"/>
                  </a:lnTo>
                  <a:lnTo>
                    <a:pt x="725" y="181"/>
                  </a:lnTo>
                  <a:lnTo>
                    <a:pt x="725" y="180"/>
                  </a:lnTo>
                  <a:lnTo>
                    <a:pt x="725" y="180"/>
                  </a:lnTo>
                  <a:lnTo>
                    <a:pt x="725" y="179"/>
                  </a:lnTo>
                  <a:lnTo>
                    <a:pt x="725" y="179"/>
                  </a:lnTo>
                  <a:lnTo>
                    <a:pt x="725" y="179"/>
                  </a:lnTo>
                  <a:lnTo>
                    <a:pt x="725" y="179"/>
                  </a:lnTo>
                  <a:lnTo>
                    <a:pt x="725" y="179"/>
                  </a:lnTo>
                  <a:lnTo>
                    <a:pt x="725" y="179"/>
                  </a:lnTo>
                  <a:lnTo>
                    <a:pt x="725" y="179"/>
                  </a:lnTo>
                  <a:lnTo>
                    <a:pt x="725" y="178"/>
                  </a:lnTo>
                  <a:lnTo>
                    <a:pt x="725" y="178"/>
                  </a:lnTo>
                  <a:lnTo>
                    <a:pt x="725" y="177"/>
                  </a:lnTo>
                  <a:lnTo>
                    <a:pt x="726" y="177"/>
                  </a:lnTo>
                  <a:lnTo>
                    <a:pt x="726" y="176"/>
                  </a:lnTo>
                  <a:lnTo>
                    <a:pt x="725" y="175"/>
                  </a:lnTo>
                  <a:lnTo>
                    <a:pt x="725" y="175"/>
                  </a:lnTo>
                  <a:lnTo>
                    <a:pt x="724" y="175"/>
                  </a:lnTo>
                  <a:lnTo>
                    <a:pt x="724" y="175"/>
                  </a:lnTo>
                  <a:lnTo>
                    <a:pt x="724" y="174"/>
                  </a:lnTo>
                  <a:lnTo>
                    <a:pt x="725" y="174"/>
                  </a:lnTo>
                  <a:lnTo>
                    <a:pt x="725" y="174"/>
                  </a:lnTo>
                  <a:lnTo>
                    <a:pt x="725" y="174"/>
                  </a:lnTo>
                  <a:lnTo>
                    <a:pt x="725" y="174"/>
                  </a:lnTo>
                  <a:lnTo>
                    <a:pt x="725" y="173"/>
                  </a:lnTo>
                  <a:lnTo>
                    <a:pt x="724" y="173"/>
                  </a:lnTo>
                  <a:lnTo>
                    <a:pt x="724" y="173"/>
                  </a:lnTo>
                  <a:lnTo>
                    <a:pt x="724" y="173"/>
                  </a:lnTo>
                  <a:lnTo>
                    <a:pt x="724" y="173"/>
                  </a:lnTo>
                  <a:lnTo>
                    <a:pt x="725" y="173"/>
                  </a:lnTo>
                  <a:lnTo>
                    <a:pt x="725" y="172"/>
                  </a:lnTo>
                  <a:lnTo>
                    <a:pt x="725" y="171"/>
                  </a:lnTo>
                  <a:lnTo>
                    <a:pt x="725" y="171"/>
                  </a:lnTo>
                  <a:lnTo>
                    <a:pt x="725" y="171"/>
                  </a:lnTo>
                  <a:lnTo>
                    <a:pt x="726" y="171"/>
                  </a:lnTo>
                  <a:lnTo>
                    <a:pt x="726" y="171"/>
                  </a:lnTo>
                  <a:lnTo>
                    <a:pt x="725" y="171"/>
                  </a:lnTo>
                  <a:lnTo>
                    <a:pt x="725" y="170"/>
                  </a:lnTo>
                  <a:lnTo>
                    <a:pt x="726" y="170"/>
                  </a:lnTo>
                  <a:lnTo>
                    <a:pt x="726" y="170"/>
                  </a:lnTo>
                  <a:lnTo>
                    <a:pt x="727" y="170"/>
                  </a:lnTo>
                  <a:lnTo>
                    <a:pt x="727" y="169"/>
                  </a:lnTo>
                  <a:lnTo>
                    <a:pt x="727" y="169"/>
                  </a:lnTo>
                  <a:lnTo>
                    <a:pt x="727" y="168"/>
                  </a:lnTo>
                  <a:lnTo>
                    <a:pt x="728" y="168"/>
                  </a:lnTo>
                  <a:lnTo>
                    <a:pt x="728" y="168"/>
                  </a:lnTo>
                  <a:lnTo>
                    <a:pt x="729" y="168"/>
                  </a:lnTo>
                  <a:lnTo>
                    <a:pt x="728" y="168"/>
                  </a:lnTo>
                  <a:lnTo>
                    <a:pt x="728" y="167"/>
                  </a:lnTo>
                  <a:lnTo>
                    <a:pt x="729" y="167"/>
                  </a:lnTo>
                  <a:lnTo>
                    <a:pt x="729" y="167"/>
                  </a:lnTo>
                  <a:lnTo>
                    <a:pt x="730" y="167"/>
                  </a:lnTo>
                  <a:lnTo>
                    <a:pt x="730" y="167"/>
                  </a:lnTo>
                  <a:lnTo>
                    <a:pt x="729" y="167"/>
                  </a:lnTo>
                  <a:lnTo>
                    <a:pt x="730" y="167"/>
                  </a:lnTo>
                  <a:lnTo>
                    <a:pt x="729" y="167"/>
                  </a:lnTo>
                  <a:lnTo>
                    <a:pt x="729" y="168"/>
                  </a:lnTo>
                  <a:lnTo>
                    <a:pt x="729" y="168"/>
                  </a:lnTo>
                  <a:lnTo>
                    <a:pt x="729" y="168"/>
                  </a:lnTo>
                  <a:lnTo>
                    <a:pt x="729" y="168"/>
                  </a:lnTo>
                  <a:lnTo>
                    <a:pt x="729" y="168"/>
                  </a:lnTo>
                  <a:lnTo>
                    <a:pt x="729" y="168"/>
                  </a:lnTo>
                  <a:lnTo>
                    <a:pt x="729" y="168"/>
                  </a:lnTo>
                  <a:lnTo>
                    <a:pt x="730" y="168"/>
                  </a:lnTo>
                  <a:lnTo>
                    <a:pt x="729" y="167"/>
                  </a:lnTo>
                  <a:lnTo>
                    <a:pt x="730" y="167"/>
                  </a:lnTo>
                  <a:lnTo>
                    <a:pt x="729" y="167"/>
                  </a:lnTo>
                  <a:lnTo>
                    <a:pt x="730" y="167"/>
                  </a:lnTo>
                  <a:lnTo>
                    <a:pt x="730" y="167"/>
                  </a:lnTo>
                  <a:lnTo>
                    <a:pt x="730" y="167"/>
                  </a:lnTo>
                  <a:lnTo>
                    <a:pt x="731" y="167"/>
                  </a:lnTo>
                  <a:lnTo>
                    <a:pt x="731" y="167"/>
                  </a:lnTo>
                  <a:lnTo>
                    <a:pt x="732" y="167"/>
                  </a:lnTo>
                  <a:lnTo>
                    <a:pt x="732" y="167"/>
                  </a:lnTo>
                  <a:lnTo>
                    <a:pt x="733" y="167"/>
                  </a:lnTo>
                  <a:lnTo>
                    <a:pt x="734" y="167"/>
                  </a:lnTo>
                  <a:lnTo>
                    <a:pt x="734" y="167"/>
                  </a:lnTo>
                  <a:lnTo>
                    <a:pt x="735" y="167"/>
                  </a:lnTo>
                  <a:lnTo>
                    <a:pt x="735" y="167"/>
                  </a:lnTo>
                  <a:lnTo>
                    <a:pt x="735" y="166"/>
                  </a:lnTo>
                  <a:lnTo>
                    <a:pt x="735" y="166"/>
                  </a:lnTo>
                  <a:lnTo>
                    <a:pt x="735" y="165"/>
                  </a:lnTo>
                  <a:lnTo>
                    <a:pt x="736" y="165"/>
                  </a:lnTo>
                  <a:lnTo>
                    <a:pt x="735" y="165"/>
                  </a:lnTo>
                  <a:lnTo>
                    <a:pt x="735" y="164"/>
                  </a:lnTo>
                  <a:lnTo>
                    <a:pt x="736" y="164"/>
                  </a:lnTo>
                  <a:lnTo>
                    <a:pt x="736" y="164"/>
                  </a:lnTo>
                  <a:lnTo>
                    <a:pt x="737" y="164"/>
                  </a:lnTo>
                  <a:lnTo>
                    <a:pt x="738" y="164"/>
                  </a:lnTo>
                  <a:lnTo>
                    <a:pt x="737" y="164"/>
                  </a:lnTo>
                  <a:lnTo>
                    <a:pt x="738" y="164"/>
                  </a:lnTo>
                  <a:lnTo>
                    <a:pt x="738" y="164"/>
                  </a:lnTo>
                  <a:lnTo>
                    <a:pt x="738" y="164"/>
                  </a:lnTo>
                  <a:lnTo>
                    <a:pt x="739" y="164"/>
                  </a:lnTo>
                  <a:lnTo>
                    <a:pt x="739" y="163"/>
                  </a:lnTo>
                  <a:lnTo>
                    <a:pt x="739" y="163"/>
                  </a:lnTo>
                  <a:lnTo>
                    <a:pt x="740" y="163"/>
                  </a:lnTo>
                  <a:lnTo>
                    <a:pt x="740" y="163"/>
                  </a:lnTo>
                  <a:lnTo>
                    <a:pt x="741" y="163"/>
                  </a:lnTo>
                  <a:lnTo>
                    <a:pt x="742" y="163"/>
                  </a:lnTo>
                  <a:lnTo>
                    <a:pt x="742" y="163"/>
                  </a:lnTo>
                  <a:lnTo>
                    <a:pt x="742" y="163"/>
                  </a:lnTo>
                  <a:lnTo>
                    <a:pt x="743" y="163"/>
                  </a:lnTo>
                  <a:lnTo>
                    <a:pt x="743" y="163"/>
                  </a:lnTo>
                  <a:lnTo>
                    <a:pt x="744" y="163"/>
                  </a:lnTo>
                  <a:lnTo>
                    <a:pt x="744" y="163"/>
                  </a:lnTo>
                  <a:lnTo>
                    <a:pt x="744" y="163"/>
                  </a:lnTo>
                  <a:lnTo>
                    <a:pt x="744" y="163"/>
                  </a:lnTo>
                  <a:lnTo>
                    <a:pt x="745" y="163"/>
                  </a:lnTo>
                  <a:lnTo>
                    <a:pt x="745" y="163"/>
                  </a:lnTo>
                  <a:lnTo>
                    <a:pt x="746" y="163"/>
                  </a:lnTo>
                  <a:lnTo>
                    <a:pt x="746" y="163"/>
                  </a:lnTo>
                  <a:lnTo>
                    <a:pt x="747" y="163"/>
                  </a:lnTo>
                  <a:lnTo>
                    <a:pt x="747" y="163"/>
                  </a:lnTo>
                  <a:lnTo>
                    <a:pt x="747" y="163"/>
                  </a:lnTo>
                  <a:lnTo>
                    <a:pt x="747" y="163"/>
                  </a:lnTo>
                  <a:lnTo>
                    <a:pt x="747" y="163"/>
                  </a:lnTo>
                  <a:lnTo>
                    <a:pt x="748" y="163"/>
                  </a:lnTo>
                  <a:lnTo>
                    <a:pt x="749" y="163"/>
                  </a:lnTo>
                  <a:lnTo>
                    <a:pt x="749" y="162"/>
                  </a:lnTo>
                  <a:lnTo>
                    <a:pt x="749" y="163"/>
                  </a:lnTo>
                  <a:lnTo>
                    <a:pt x="750" y="163"/>
                  </a:lnTo>
                  <a:lnTo>
                    <a:pt x="750" y="162"/>
                  </a:lnTo>
                  <a:lnTo>
                    <a:pt x="750" y="163"/>
                  </a:lnTo>
                  <a:lnTo>
                    <a:pt x="750" y="163"/>
                  </a:lnTo>
                  <a:lnTo>
                    <a:pt x="751" y="163"/>
                  </a:lnTo>
                  <a:lnTo>
                    <a:pt x="751" y="163"/>
                  </a:lnTo>
                  <a:lnTo>
                    <a:pt x="752" y="163"/>
                  </a:lnTo>
                  <a:lnTo>
                    <a:pt x="751" y="163"/>
                  </a:lnTo>
                  <a:lnTo>
                    <a:pt x="751" y="163"/>
                  </a:lnTo>
                  <a:lnTo>
                    <a:pt x="750" y="163"/>
                  </a:lnTo>
                  <a:lnTo>
                    <a:pt x="750" y="163"/>
                  </a:lnTo>
                  <a:lnTo>
                    <a:pt x="750" y="162"/>
                  </a:lnTo>
                  <a:lnTo>
                    <a:pt x="749" y="163"/>
                  </a:lnTo>
                  <a:lnTo>
                    <a:pt x="749" y="162"/>
                  </a:lnTo>
                  <a:lnTo>
                    <a:pt x="749" y="163"/>
                  </a:lnTo>
                  <a:lnTo>
                    <a:pt x="748" y="163"/>
                  </a:lnTo>
                  <a:lnTo>
                    <a:pt x="747" y="163"/>
                  </a:lnTo>
                  <a:lnTo>
                    <a:pt x="747" y="163"/>
                  </a:lnTo>
                  <a:lnTo>
                    <a:pt x="746" y="163"/>
                  </a:lnTo>
                  <a:lnTo>
                    <a:pt x="747" y="163"/>
                  </a:lnTo>
                  <a:lnTo>
                    <a:pt x="747" y="162"/>
                  </a:lnTo>
                  <a:lnTo>
                    <a:pt x="747" y="162"/>
                  </a:lnTo>
                  <a:lnTo>
                    <a:pt x="747" y="162"/>
                  </a:lnTo>
                  <a:lnTo>
                    <a:pt x="748" y="162"/>
                  </a:lnTo>
                  <a:lnTo>
                    <a:pt x="749" y="162"/>
                  </a:lnTo>
                  <a:lnTo>
                    <a:pt x="749" y="162"/>
                  </a:lnTo>
                  <a:lnTo>
                    <a:pt x="749" y="162"/>
                  </a:lnTo>
                  <a:lnTo>
                    <a:pt x="749" y="161"/>
                  </a:lnTo>
                  <a:lnTo>
                    <a:pt x="749" y="161"/>
                  </a:lnTo>
                  <a:lnTo>
                    <a:pt x="749" y="161"/>
                  </a:lnTo>
                  <a:lnTo>
                    <a:pt x="749" y="161"/>
                  </a:lnTo>
                  <a:lnTo>
                    <a:pt x="750" y="161"/>
                  </a:lnTo>
                  <a:lnTo>
                    <a:pt x="750" y="161"/>
                  </a:lnTo>
                  <a:lnTo>
                    <a:pt x="750" y="161"/>
                  </a:lnTo>
                  <a:lnTo>
                    <a:pt x="750" y="160"/>
                  </a:lnTo>
                  <a:lnTo>
                    <a:pt x="750" y="160"/>
                  </a:lnTo>
                  <a:lnTo>
                    <a:pt x="749" y="160"/>
                  </a:lnTo>
                  <a:lnTo>
                    <a:pt x="750" y="160"/>
                  </a:lnTo>
                  <a:lnTo>
                    <a:pt x="750" y="159"/>
                  </a:lnTo>
                  <a:lnTo>
                    <a:pt x="750" y="159"/>
                  </a:lnTo>
                  <a:lnTo>
                    <a:pt x="750" y="159"/>
                  </a:lnTo>
                  <a:lnTo>
                    <a:pt x="750" y="158"/>
                  </a:lnTo>
                  <a:lnTo>
                    <a:pt x="750" y="158"/>
                  </a:lnTo>
                  <a:lnTo>
                    <a:pt x="750" y="157"/>
                  </a:lnTo>
                  <a:lnTo>
                    <a:pt x="751" y="157"/>
                  </a:lnTo>
                  <a:lnTo>
                    <a:pt x="751" y="157"/>
                  </a:lnTo>
                  <a:lnTo>
                    <a:pt x="751" y="157"/>
                  </a:lnTo>
                  <a:lnTo>
                    <a:pt x="751" y="157"/>
                  </a:lnTo>
                  <a:lnTo>
                    <a:pt x="751" y="157"/>
                  </a:lnTo>
                  <a:lnTo>
                    <a:pt x="751" y="156"/>
                  </a:lnTo>
                  <a:lnTo>
                    <a:pt x="752" y="156"/>
                  </a:lnTo>
                  <a:lnTo>
                    <a:pt x="753" y="156"/>
                  </a:lnTo>
                  <a:lnTo>
                    <a:pt x="753" y="156"/>
                  </a:lnTo>
                  <a:lnTo>
                    <a:pt x="753" y="156"/>
                  </a:lnTo>
                  <a:lnTo>
                    <a:pt x="754" y="156"/>
                  </a:lnTo>
                  <a:lnTo>
                    <a:pt x="754" y="156"/>
                  </a:lnTo>
                  <a:lnTo>
                    <a:pt x="755" y="156"/>
                  </a:lnTo>
                  <a:lnTo>
                    <a:pt x="755" y="156"/>
                  </a:lnTo>
                  <a:lnTo>
                    <a:pt x="754" y="156"/>
                  </a:lnTo>
                  <a:lnTo>
                    <a:pt x="755" y="156"/>
                  </a:lnTo>
                  <a:lnTo>
                    <a:pt x="755" y="156"/>
                  </a:lnTo>
                  <a:lnTo>
                    <a:pt x="756" y="156"/>
                  </a:lnTo>
                  <a:lnTo>
                    <a:pt x="757" y="156"/>
                  </a:lnTo>
                  <a:lnTo>
                    <a:pt x="757" y="156"/>
                  </a:lnTo>
                  <a:lnTo>
                    <a:pt x="758" y="157"/>
                  </a:lnTo>
                  <a:lnTo>
                    <a:pt x="758" y="157"/>
                  </a:lnTo>
                  <a:lnTo>
                    <a:pt x="758" y="157"/>
                  </a:lnTo>
                  <a:lnTo>
                    <a:pt x="758" y="157"/>
                  </a:lnTo>
                  <a:lnTo>
                    <a:pt x="758" y="157"/>
                  </a:lnTo>
                  <a:lnTo>
                    <a:pt x="758" y="157"/>
                  </a:lnTo>
                  <a:lnTo>
                    <a:pt x="758" y="157"/>
                  </a:lnTo>
                  <a:lnTo>
                    <a:pt x="759" y="157"/>
                  </a:lnTo>
                  <a:lnTo>
                    <a:pt x="760" y="157"/>
                  </a:lnTo>
                  <a:lnTo>
                    <a:pt x="760" y="158"/>
                  </a:lnTo>
                  <a:lnTo>
                    <a:pt x="760" y="157"/>
                  </a:lnTo>
                  <a:lnTo>
                    <a:pt x="759" y="157"/>
                  </a:lnTo>
                  <a:lnTo>
                    <a:pt x="760" y="157"/>
                  </a:lnTo>
                  <a:lnTo>
                    <a:pt x="759" y="157"/>
                  </a:lnTo>
                  <a:lnTo>
                    <a:pt x="760" y="157"/>
                  </a:lnTo>
                  <a:lnTo>
                    <a:pt x="760" y="158"/>
                  </a:lnTo>
                  <a:lnTo>
                    <a:pt x="760" y="157"/>
                  </a:lnTo>
                  <a:lnTo>
                    <a:pt x="760" y="158"/>
                  </a:lnTo>
                  <a:lnTo>
                    <a:pt x="760" y="158"/>
                  </a:lnTo>
                  <a:lnTo>
                    <a:pt x="760" y="159"/>
                  </a:lnTo>
                  <a:lnTo>
                    <a:pt x="760" y="158"/>
                  </a:lnTo>
                  <a:lnTo>
                    <a:pt x="759" y="158"/>
                  </a:lnTo>
                  <a:lnTo>
                    <a:pt x="760" y="158"/>
                  </a:lnTo>
                  <a:lnTo>
                    <a:pt x="760" y="159"/>
                  </a:lnTo>
                  <a:lnTo>
                    <a:pt x="760" y="159"/>
                  </a:lnTo>
                  <a:lnTo>
                    <a:pt x="761" y="159"/>
                  </a:lnTo>
                  <a:lnTo>
                    <a:pt x="761" y="159"/>
                  </a:lnTo>
                  <a:lnTo>
                    <a:pt x="760" y="159"/>
                  </a:lnTo>
                  <a:lnTo>
                    <a:pt x="760" y="159"/>
                  </a:lnTo>
                  <a:lnTo>
                    <a:pt x="760" y="159"/>
                  </a:lnTo>
                  <a:lnTo>
                    <a:pt x="760" y="158"/>
                  </a:lnTo>
                  <a:lnTo>
                    <a:pt x="759" y="158"/>
                  </a:lnTo>
                  <a:lnTo>
                    <a:pt x="760" y="159"/>
                  </a:lnTo>
                  <a:lnTo>
                    <a:pt x="760" y="158"/>
                  </a:lnTo>
                  <a:lnTo>
                    <a:pt x="760" y="159"/>
                  </a:lnTo>
                  <a:lnTo>
                    <a:pt x="760" y="159"/>
                  </a:lnTo>
                  <a:lnTo>
                    <a:pt x="760" y="159"/>
                  </a:lnTo>
                  <a:lnTo>
                    <a:pt x="761" y="159"/>
                  </a:lnTo>
                  <a:lnTo>
                    <a:pt x="761" y="160"/>
                  </a:lnTo>
                  <a:lnTo>
                    <a:pt x="761" y="160"/>
                  </a:lnTo>
                  <a:lnTo>
                    <a:pt x="761" y="160"/>
                  </a:lnTo>
                  <a:lnTo>
                    <a:pt x="761" y="160"/>
                  </a:lnTo>
                  <a:lnTo>
                    <a:pt x="760" y="160"/>
                  </a:lnTo>
                  <a:lnTo>
                    <a:pt x="760" y="160"/>
                  </a:lnTo>
                  <a:lnTo>
                    <a:pt x="759" y="160"/>
                  </a:lnTo>
                  <a:lnTo>
                    <a:pt x="758" y="160"/>
                  </a:lnTo>
                  <a:lnTo>
                    <a:pt x="758" y="160"/>
                  </a:lnTo>
                  <a:lnTo>
                    <a:pt x="757" y="160"/>
                  </a:lnTo>
                  <a:lnTo>
                    <a:pt x="757" y="160"/>
                  </a:lnTo>
                  <a:lnTo>
                    <a:pt x="757" y="160"/>
                  </a:lnTo>
                  <a:lnTo>
                    <a:pt x="758" y="160"/>
                  </a:lnTo>
                  <a:lnTo>
                    <a:pt x="758" y="160"/>
                  </a:lnTo>
                  <a:lnTo>
                    <a:pt x="759" y="160"/>
                  </a:lnTo>
                  <a:lnTo>
                    <a:pt x="758" y="160"/>
                  </a:lnTo>
                  <a:lnTo>
                    <a:pt x="759" y="160"/>
                  </a:lnTo>
                  <a:lnTo>
                    <a:pt x="759" y="161"/>
                  </a:lnTo>
                  <a:lnTo>
                    <a:pt x="759" y="160"/>
                  </a:lnTo>
                  <a:lnTo>
                    <a:pt x="760" y="160"/>
                  </a:lnTo>
                  <a:lnTo>
                    <a:pt x="760" y="160"/>
                  </a:lnTo>
                  <a:lnTo>
                    <a:pt x="761" y="160"/>
                  </a:lnTo>
                  <a:lnTo>
                    <a:pt x="761" y="160"/>
                  </a:lnTo>
                  <a:lnTo>
                    <a:pt x="762" y="161"/>
                  </a:lnTo>
                  <a:lnTo>
                    <a:pt x="762" y="161"/>
                  </a:lnTo>
                  <a:lnTo>
                    <a:pt x="762" y="162"/>
                  </a:lnTo>
                  <a:lnTo>
                    <a:pt x="762" y="162"/>
                  </a:lnTo>
                  <a:lnTo>
                    <a:pt x="762" y="162"/>
                  </a:lnTo>
                  <a:lnTo>
                    <a:pt x="762" y="162"/>
                  </a:lnTo>
                  <a:lnTo>
                    <a:pt x="762" y="162"/>
                  </a:lnTo>
                  <a:lnTo>
                    <a:pt x="761" y="162"/>
                  </a:lnTo>
                  <a:lnTo>
                    <a:pt x="761" y="162"/>
                  </a:lnTo>
                  <a:lnTo>
                    <a:pt x="760" y="162"/>
                  </a:lnTo>
                  <a:lnTo>
                    <a:pt x="760" y="162"/>
                  </a:lnTo>
                  <a:lnTo>
                    <a:pt x="759" y="162"/>
                  </a:lnTo>
                  <a:lnTo>
                    <a:pt x="758" y="162"/>
                  </a:lnTo>
                  <a:lnTo>
                    <a:pt x="758" y="162"/>
                  </a:lnTo>
                  <a:lnTo>
                    <a:pt x="757" y="162"/>
                  </a:lnTo>
                  <a:lnTo>
                    <a:pt x="757" y="162"/>
                  </a:lnTo>
                  <a:lnTo>
                    <a:pt x="757" y="162"/>
                  </a:lnTo>
                  <a:lnTo>
                    <a:pt x="757" y="162"/>
                  </a:lnTo>
                  <a:lnTo>
                    <a:pt x="756" y="162"/>
                  </a:lnTo>
                  <a:lnTo>
                    <a:pt x="755" y="162"/>
                  </a:lnTo>
                  <a:lnTo>
                    <a:pt x="755" y="162"/>
                  </a:lnTo>
                  <a:lnTo>
                    <a:pt x="754" y="162"/>
                  </a:lnTo>
                  <a:lnTo>
                    <a:pt x="754" y="162"/>
                  </a:lnTo>
                  <a:lnTo>
                    <a:pt x="754" y="163"/>
                  </a:lnTo>
                  <a:lnTo>
                    <a:pt x="753" y="163"/>
                  </a:lnTo>
                  <a:lnTo>
                    <a:pt x="753" y="163"/>
                  </a:lnTo>
                  <a:lnTo>
                    <a:pt x="752" y="163"/>
                  </a:lnTo>
                  <a:lnTo>
                    <a:pt x="753" y="163"/>
                  </a:lnTo>
                  <a:lnTo>
                    <a:pt x="753" y="163"/>
                  </a:lnTo>
                  <a:lnTo>
                    <a:pt x="754" y="163"/>
                  </a:lnTo>
                  <a:lnTo>
                    <a:pt x="754" y="163"/>
                  </a:lnTo>
                  <a:lnTo>
                    <a:pt x="754" y="164"/>
                  </a:lnTo>
                  <a:lnTo>
                    <a:pt x="754" y="164"/>
                  </a:lnTo>
                  <a:lnTo>
                    <a:pt x="754" y="164"/>
                  </a:lnTo>
                  <a:lnTo>
                    <a:pt x="754" y="164"/>
                  </a:lnTo>
                  <a:lnTo>
                    <a:pt x="754" y="164"/>
                  </a:lnTo>
                  <a:lnTo>
                    <a:pt x="754" y="163"/>
                  </a:lnTo>
                  <a:lnTo>
                    <a:pt x="754" y="163"/>
                  </a:lnTo>
                  <a:lnTo>
                    <a:pt x="754" y="163"/>
                  </a:lnTo>
                  <a:lnTo>
                    <a:pt x="754" y="163"/>
                  </a:lnTo>
                  <a:lnTo>
                    <a:pt x="754" y="162"/>
                  </a:lnTo>
                  <a:lnTo>
                    <a:pt x="754" y="162"/>
                  </a:lnTo>
                  <a:lnTo>
                    <a:pt x="754" y="162"/>
                  </a:lnTo>
                  <a:lnTo>
                    <a:pt x="755" y="162"/>
                  </a:lnTo>
                  <a:lnTo>
                    <a:pt x="755" y="162"/>
                  </a:lnTo>
                  <a:lnTo>
                    <a:pt x="756" y="162"/>
                  </a:lnTo>
                  <a:lnTo>
                    <a:pt x="757" y="162"/>
                  </a:lnTo>
                  <a:lnTo>
                    <a:pt x="757" y="162"/>
                  </a:lnTo>
                  <a:lnTo>
                    <a:pt x="757" y="162"/>
                  </a:lnTo>
                  <a:lnTo>
                    <a:pt x="758" y="162"/>
                  </a:lnTo>
                  <a:lnTo>
                    <a:pt x="758" y="162"/>
                  </a:lnTo>
                  <a:lnTo>
                    <a:pt x="759" y="162"/>
                  </a:lnTo>
                  <a:lnTo>
                    <a:pt x="760" y="162"/>
                  </a:lnTo>
                  <a:lnTo>
                    <a:pt x="760" y="162"/>
                  </a:lnTo>
                  <a:lnTo>
                    <a:pt x="761" y="162"/>
                  </a:lnTo>
                  <a:lnTo>
                    <a:pt x="761" y="162"/>
                  </a:lnTo>
                  <a:lnTo>
                    <a:pt x="762" y="163"/>
                  </a:lnTo>
                  <a:lnTo>
                    <a:pt x="762" y="163"/>
                  </a:lnTo>
                  <a:lnTo>
                    <a:pt x="762" y="163"/>
                  </a:lnTo>
                  <a:lnTo>
                    <a:pt x="763" y="163"/>
                  </a:lnTo>
                  <a:lnTo>
                    <a:pt x="764" y="163"/>
                  </a:lnTo>
                  <a:lnTo>
                    <a:pt x="764" y="163"/>
                  </a:lnTo>
                  <a:lnTo>
                    <a:pt x="764" y="164"/>
                  </a:lnTo>
                  <a:lnTo>
                    <a:pt x="765" y="164"/>
                  </a:lnTo>
                  <a:lnTo>
                    <a:pt x="764" y="164"/>
                  </a:lnTo>
                  <a:lnTo>
                    <a:pt x="764" y="164"/>
                  </a:lnTo>
                  <a:lnTo>
                    <a:pt x="765" y="164"/>
                  </a:lnTo>
                  <a:lnTo>
                    <a:pt x="764" y="164"/>
                  </a:lnTo>
                  <a:lnTo>
                    <a:pt x="765" y="164"/>
                  </a:lnTo>
                  <a:lnTo>
                    <a:pt x="764" y="164"/>
                  </a:lnTo>
                  <a:lnTo>
                    <a:pt x="765" y="164"/>
                  </a:lnTo>
                  <a:lnTo>
                    <a:pt x="765" y="164"/>
                  </a:lnTo>
                  <a:lnTo>
                    <a:pt x="766" y="164"/>
                  </a:lnTo>
                  <a:lnTo>
                    <a:pt x="766" y="164"/>
                  </a:lnTo>
                  <a:lnTo>
                    <a:pt x="766" y="165"/>
                  </a:lnTo>
                  <a:lnTo>
                    <a:pt x="765" y="165"/>
                  </a:lnTo>
                  <a:lnTo>
                    <a:pt x="765" y="165"/>
                  </a:lnTo>
                  <a:lnTo>
                    <a:pt x="765" y="165"/>
                  </a:lnTo>
                  <a:lnTo>
                    <a:pt x="765" y="166"/>
                  </a:lnTo>
                  <a:lnTo>
                    <a:pt x="766" y="166"/>
                  </a:lnTo>
                  <a:lnTo>
                    <a:pt x="765" y="166"/>
                  </a:lnTo>
                  <a:lnTo>
                    <a:pt x="765" y="166"/>
                  </a:lnTo>
                  <a:lnTo>
                    <a:pt x="765" y="166"/>
                  </a:lnTo>
                  <a:lnTo>
                    <a:pt x="765" y="166"/>
                  </a:lnTo>
                  <a:lnTo>
                    <a:pt x="765" y="167"/>
                  </a:lnTo>
                  <a:lnTo>
                    <a:pt x="766" y="167"/>
                  </a:lnTo>
                  <a:lnTo>
                    <a:pt x="766" y="166"/>
                  </a:lnTo>
                  <a:lnTo>
                    <a:pt x="766" y="167"/>
                  </a:lnTo>
                  <a:lnTo>
                    <a:pt x="766" y="166"/>
                  </a:lnTo>
                  <a:lnTo>
                    <a:pt x="766" y="167"/>
                  </a:lnTo>
                  <a:lnTo>
                    <a:pt x="765" y="167"/>
                  </a:lnTo>
                  <a:lnTo>
                    <a:pt x="765" y="166"/>
                  </a:lnTo>
                  <a:lnTo>
                    <a:pt x="765" y="166"/>
                  </a:lnTo>
                  <a:lnTo>
                    <a:pt x="766" y="166"/>
                  </a:lnTo>
                  <a:lnTo>
                    <a:pt x="765" y="165"/>
                  </a:lnTo>
                  <a:lnTo>
                    <a:pt x="765" y="165"/>
                  </a:lnTo>
                  <a:lnTo>
                    <a:pt x="765" y="165"/>
                  </a:lnTo>
                  <a:lnTo>
                    <a:pt x="766" y="165"/>
                  </a:lnTo>
                  <a:lnTo>
                    <a:pt x="766" y="164"/>
                  </a:lnTo>
                  <a:lnTo>
                    <a:pt x="766" y="164"/>
                  </a:lnTo>
                  <a:lnTo>
                    <a:pt x="766" y="164"/>
                  </a:lnTo>
                  <a:lnTo>
                    <a:pt x="766" y="164"/>
                  </a:lnTo>
                  <a:lnTo>
                    <a:pt x="767" y="164"/>
                  </a:lnTo>
                  <a:lnTo>
                    <a:pt x="768" y="164"/>
                  </a:lnTo>
                  <a:lnTo>
                    <a:pt x="767" y="164"/>
                  </a:lnTo>
                  <a:lnTo>
                    <a:pt x="768" y="164"/>
                  </a:lnTo>
                  <a:lnTo>
                    <a:pt x="768" y="164"/>
                  </a:lnTo>
                  <a:lnTo>
                    <a:pt x="769" y="164"/>
                  </a:lnTo>
                  <a:lnTo>
                    <a:pt x="769" y="164"/>
                  </a:lnTo>
                  <a:lnTo>
                    <a:pt x="769" y="164"/>
                  </a:lnTo>
                  <a:lnTo>
                    <a:pt x="769" y="164"/>
                  </a:lnTo>
                  <a:lnTo>
                    <a:pt x="769" y="164"/>
                  </a:lnTo>
                  <a:lnTo>
                    <a:pt x="769" y="164"/>
                  </a:lnTo>
                  <a:lnTo>
                    <a:pt x="769" y="164"/>
                  </a:lnTo>
                  <a:lnTo>
                    <a:pt x="769" y="164"/>
                  </a:lnTo>
                  <a:lnTo>
                    <a:pt x="770" y="164"/>
                  </a:lnTo>
                  <a:lnTo>
                    <a:pt x="770" y="164"/>
                  </a:lnTo>
                  <a:lnTo>
                    <a:pt x="770" y="164"/>
                  </a:lnTo>
                  <a:lnTo>
                    <a:pt x="770" y="164"/>
                  </a:lnTo>
                  <a:lnTo>
                    <a:pt x="771" y="164"/>
                  </a:lnTo>
                  <a:lnTo>
                    <a:pt x="770" y="164"/>
                  </a:lnTo>
                  <a:lnTo>
                    <a:pt x="771" y="164"/>
                  </a:lnTo>
                  <a:lnTo>
                    <a:pt x="770" y="164"/>
                  </a:lnTo>
                  <a:lnTo>
                    <a:pt x="771" y="164"/>
                  </a:lnTo>
                  <a:lnTo>
                    <a:pt x="771" y="165"/>
                  </a:lnTo>
                  <a:lnTo>
                    <a:pt x="772" y="165"/>
                  </a:lnTo>
                  <a:lnTo>
                    <a:pt x="771" y="165"/>
                  </a:lnTo>
                  <a:lnTo>
                    <a:pt x="772" y="165"/>
                  </a:lnTo>
                  <a:lnTo>
                    <a:pt x="771" y="165"/>
                  </a:lnTo>
                  <a:lnTo>
                    <a:pt x="771" y="164"/>
                  </a:lnTo>
                  <a:lnTo>
                    <a:pt x="772" y="164"/>
                  </a:lnTo>
                  <a:lnTo>
                    <a:pt x="771" y="164"/>
                  </a:lnTo>
                  <a:lnTo>
                    <a:pt x="770" y="164"/>
                  </a:lnTo>
                  <a:lnTo>
                    <a:pt x="771" y="164"/>
                  </a:lnTo>
                  <a:lnTo>
                    <a:pt x="772" y="164"/>
                  </a:lnTo>
                  <a:lnTo>
                    <a:pt x="772" y="164"/>
                  </a:lnTo>
                  <a:lnTo>
                    <a:pt x="772" y="164"/>
                  </a:lnTo>
                  <a:lnTo>
                    <a:pt x="772" y="164"/>
                  </a:lnTo>
                  <a:lnTo>
                    <a:pt x="773" y="164"/>
                  </a:lnTo>
                  <a:lnTo>
                    <a:pt x="773" y="163"/>
                  </a:lnTo>
                  <a:lnTo>
                    <a:pt x="774" y="163"/>
                  </a:lnTo>
                  <a:lnTo>
                    <a:pt x="775" y="163"/>
                  </a:lnTo>
                  <a:lnTo>
                    <a:pt x="775" y="163"/>
                  </a:lnTo>
                  <a:lnTo>
                    <a:pt x="775" y="163"/>
                  </a:lnTo>
                  <a:lnTo>
                    <a:pt x="775" y="164"/>
                  </a:lnTo>
                  <a:lnTo>
                    <a:pt x="775" y="164"/>
                  </a:lnTo>
                  <a:lnTo>
                    <a:pt x="775" y="164"/>
                  </a:lnTo>
                  <a:lnTo>
                    <a:pt x="775" y="164"/>
                  </a:lnTo>
                  <a:lnTo>
                    <a:pt x="775" y="164"/>
                  </a:lnTo>
                  <a:lnTo>
                    <a:pt x="775" y="165"/>
                  </a:lnTo>
                  <a:lnTo>
                    <a:pt x="775" y="165"/>
                  </a:lnTo>
                  <a:lnTo>
                    <a:pt x="775" y="166"/>
                  </a:lnTo>
                  <a:lnTo>
                    <a:pt x="775" y="166"/>
                  </a:lnTo>
                  <a:lnTo>
                    <a:pt x="776" y="166"/>
                  </a:lnTo>
                  <a:lnTo>
                    <a:pt x="775" y="166"/>
                  </a:lnTo>
                  <a:lnTo>
                    <a:pt x="776" y="166"/>
                  </a:lnTo>
                  <a:lnTo>
                    <a:pt x="776" y="166"/>
                  </a:lnTo>
                  <a:lnTo>
                    <a:pt x="776" y="166"/>
                  </a:lnTo>
                  <a:lnTo>
                    <a:pt x="777" y="166"/>
                  </a:lnTo>
                  <a:lnTo>
                    <a:pt x="776" y="166"/>
                  </a:lnTo>
                  <a:lnTo>
                    <a:pt x="776" y="167"/>
                  </a:lnTo>
                  <a:lnTo>
                    <a:pt x="777" y="167"/>
                  </a:lnTo>
                  <a:lnTo>
                    <a:pt x="776" y="167"/>
                  </a:lnTo>
                  <a:lnTo>
                    <a:pt x="776" y="166"/>
                  </a:lnTo>
                  <a:lnTo>
                    <a:pt x="777" y="166"/>
                  </a:lnTo>
                  <a:lnTo>
                    <a:pt x="777" y="167"/>
                  </a:lnTo>
                  <a:lnTo>
                    <a:pt x="777" y="166"/>
                  </a:lnTo>
                  <a:lnTo>
                    <a:pt x="776" y="166"/>
                  </a:lnTo>
                  <a:lnTo>
                    <a:pt x="776" y="166"/>
                  </a:lnTo>
                  <a:lnTo>
                    <a:pt x="776" y="166"/>
                  </a:lnTo>
                  <a:lnTo>
                    <a:pt x="775" y="166"/>
                  </a:lnTo>
                  <a:lnTo>
                    <a:pt x="776" y="166"/>
                  </a:lnTo>
                  <a:lnTo>
                    <a:pt x="775" y="166"/>
                  </a:lnTo>
                  <a:lnTo>
                    <a:pt x="775" y="166"/>
                  </a:lnTo>
                  <a:lnTo>
                    <a:pt x="775" y="165"/>
                  </a:lnTo>
                  <a:lnTo>
                    <a:pt x="775" y="165"/>
                  </a:lnTo>
                  <a:lnTo>
                    <a:pt x="775" y="164"/>
                  </a:lnTo>
                  <a:lnTo>
                    <a:pt x="776" y="164"/>
                  </a:lnTo>
                  <a:lnTo>
                    <a:pt x="775" y="164"/>
                  </a:lnTo>
                  <a:lnTo>
                    <a:pt x="775" y="164"/>
                  </a:lnTo>
                  <a:lnTo>
                    <a:pt x="775" y="164"/>
                  </a:lnTo>
                  <a:lnTo>
                    <a:pt x="775" y="164"/>
                  </a:lnTo>
                  <a:lnTo>
                    <a:pt x="775" y="163"/>
                  </a:lnTo>
                  <a:lnTo>
                    <a:pt x="776" y="163"/>
                  </a:lnTo>
                  <a:lnTo>
                    <a:pt x="776" y="163"/>
                  </a:lnTo>
                  <a:lnTo>
                    <a:pt x="776" y="164"/>
                  </a:lnTo>
                  <a:lnTo>
                    <a:pt x="776" y="163"/>
                  </a:lnTo>
                  <a:lnTo>
                    <a:pt x="776" y="164"/>
                  </a:lnTo>
                  <a:lnTo>
                    <a:pt x="776" y="163"/>
                  </a:lnTo>
                  <a:lnTo>
                    <a:pt x="776" y="164"/>
                  </a:lnTo>
                  <a:lnTo>
                    <a:pt x="776" y="163"/>
                  </a:lnTo>
                  <a:lnTo>
                    <a:pt x="776" y="163"/>
                  </a:lnTo>
                  <a:lnTo>
                    <a:pt x="776" y="163"/>
                  </a:lnTo>
                  <a:lnTo>
                    <a:pt x="777" y="163"/>
                  </a:lnTo>
                  <a:lnTo>
                    <a:pt x="777" y="163"/>
                  </a:lnTo>
                  <a:lnTo>
                    <a:pt x="777" y="163"/>
                  </a:lnTo>
                  <a:lnTo>
                    <a:pt x="777" y="163"/>
                  </a:lnTo>
                  <a:lnTo>
                    <a:pt x="777" y="163"/>
                  </a:lnTo>
                  <a:lnTo>
                    <a:pt x="778" y="163"/>
                  </a:lnTo>
                  <a:lnTo>
                    <a:pt x="779" y="163"/>
                  </a:lnTo>
                  <a:lnTo>
                    <a:pt x="779" y="163"/>
                  </a:lnTo>
                  <a:lnTo>
                    <a:pt x="780" y="163"/>
                  </a:lnTo>
                  <a:lnTo>
                    <a:pt x="780" y="162"/>
                  </a:lnTo>
                  <a:lnTo>
                    <a:pt x="780" y="162"/>
                  </a:lnTo>
                  <a:lnTo>
                    <a:pt x="781" y="162"/>
                  </a:lnTo>
                  <a:lnTo>
                    <a:pt x="781" y="162"/>
                  </a:lnTo>
                  <a:lnTo>
                    <a:pt x="781" y="162"/>
                  </a:lnTo>
                  <a:lnTo>
                    <a:pt x="781" y="162"/>
                  </a:lnTo>
                  <a:lnTo>
                    <a:pt x="781" y="162"/>
                  </a:lnTo>
                  <a:lnTo>
                    <a:pt x="782" y="162"/>
                  </a:lnTo>
                  <a:lnTo>
                    <a:pt x="783" y="162"/>
                  </a:lnTo>
                  <a:lnTo>
                    <a:pt x="783" y="162"/>
                  </a:lnTo>
                  <a:lnTo>
                    <a:pt x="784" y="162"/>
                  </a:lnTo>
                  <a:lnTo>
                    <a:pt x="783" y="162"/>
                  </a:lnTo>
                  <a:lnTo>
                    <a:pt x="784" y="162"/>
                  </a:lnTo>
                  <a:lnTo>
                    <a:pt x="784" y="162"/>
                  </a:lnTo>
                  <a:lnTo>
                    <a:pt x="785" y="162"/>
                  </a:lnTo>
                  <a:lnTo>
                    <a:pt x="786" y="162"/>
                  </a:lnTo>
                  <a:lnTo>
                    <a:pt x="787" y="162"/>
                  </a:lnTo>
                  <a:lnTo>
                    <a:pt x="787" y="161"/>
                  </a:lnTo>
                  <a:lnTo>
                    <a:pt x="787" y="161"/>
                  </a:lnTo>
                  <a:lnTo>
                    <a:pt x="788" y="161"/>
                  </a:lnTo>
                  <a:lnTo>
                    <a:pt x="788" y="161"/>
                  </a:lnTo>
                  <a:lnTo>
                    <a:pt x="789" y="161"/>
                  </a:lnTo>
                  <a:lnTo>
                    <a:pt x="790" y="161"/>
                  </a:lnTo>
                  <a:lnTo>
                    <a:pt x="790" y="161"/>
                  </a:lnTo>
                  <a:lnTo>
                    <a:pt x="791" y="161"/>
                  </a:lnTo>
                  <a:lnTo>
                    <a:pt x="791" y="160"/>
                  </a:lnTo>
                  <a:lnTo>
                    <a:pt x="792" y="160"/>
                  </a:lnTo>
                  <a:lnTo>
                    <a:pt x="793" y="160"/>
                  </a:lnTo>
                  <a:lnTo>
                    <a:pt x="794" y="160"/>
                  </a:lnTo>
                  <a:lnTo>
                    <a:pt x="794" y="160"/>
                  </a:lnTo>
                  <a:lnTo>
                    <a:pt x="795" y="160"/>
                  </a:lnTo>
                  <a:lnTo>
                    <a:pt x="795" y="160"/>
                  </a:lnTo>
                  <a:lnTo>
                    <a:pt x="796" y="160"/>
                  </a:lnTo>
                  <a:lnTo>
                    <a:pt x="796" y="160"/>
                  </a:lnTo>
                  <a:lnTo>
                    <a:pt x="797" y="160"/>
                  </a:lnTo>
                  <a:lnTo>
                    <a:pt x="798" y="160"/>
                  </a:lnTo>
                  <a:lnTo>
                    <a:pt x="798" y="160"/>
                  </a:lnTo>
                  <a:lnTo>
                    <a:pt x="798" y="161"/>
                  </a:lnTo>
                  <a:lnTo>
                    <a:pt x="798" y="162"/>
                  </a:lnTo>
                  <a:lnTo>
                    <a:pt x="798" y="161"/>
                  </a:lnTo>
                  <a:lnTo>
                    <a:pt x="799" y="162"/>
                  </a:lnTo>
                  <a:lnTo>
                    <a:pt x="798" y="162"/>
                  </a:lnTo>
                  <a:lnTo>
                    <a:pt x="798" y="162"/>
                  </a:lnTo>
                  <a:lnTo>
                    <a:pt x="798" y="162"/>
                  </a:lnTo>
                  <a:lnTo>
                    <a:pt x="798" y="162"/>
                  </a:lnTo>
                  <a:lnTo>
                    <a:pt x="799" y="162"/>
                  </a:lnTo>
                  <a:lnTo>
                    <a:pt x="798" y="162"/>
                  </a:lnTo>
                  <a:lnTo>
                    <a:pt x="799" y="162"/>
                  </a:lnTo>
                  <a:lnTo>
                    <a:pt x="799" y="163"/>
                  </a:lnTo>
                  <a:lnTo>
                    <a:pt x="799" y="163"/>
                  </a:lnTo>
                  <a:lnTo>
                    <a:pt x="799" y="164"/>
                  </a:lnTo>
                  <a:lnTo>
                    <a:pt x="799" y="164"/>
                  </a:lnTo>
                  <a:lnTo>
                    <a:pt x="799" y="164"/>
                  </a:lnTo>
                  <a:lnTo>
                    <a:pt x="799" y="164"/>
                  </a:lnTo>
                  <a:lnTo>
                    <a:pt x="799" y="164"/>
                  </a:lnTo>
                  <a:lnTo>
                    <a:pt x="799" y="164"/>
                  </a:lnTo>
                  <a:lnTo>
                    <a:pt x="799" y="164"/>
                  </a:lnTo>
                  <a:lnTo>
                    <a:pt x="799" y="165"/>
                  </a:lnTo>
                  <a:lnTo>
                    <a:pt x="799" y="165"/>
                  </a:lnTo>
                  <a:lnTo>
                    <a:pt x="799" y="166"/>
                  </a:lnTo>
                  <a:lnTo>
                    <a:pt x="799" y="165"/>
                  </a:lnTo>
                  <a:lnTo>
                    <a:pt x="799" y="165"/>
                  </a:lnTo>
                  <a:lnTo>
                    <a:pt x="799" y="164"/>
                  </a:lnTo>
                  <a:lnTo>
                    <a:pt x="799" y="164"/>
                  </a:lnTo>
                  <a:lnTo>
                    <a:pt x="799" y="164"/>
                  </a:lnTo>
                  <a:lnTo>
                    <a:pt x="799" y="164"/>
                  </a:lnTo>
                  <a:lnTo>
                    <a:pt x="799" y="164"/>
                  </a:lnTo>
                  <a:lnTo>
                    <a:pt x="799" y="163"/>
                  </a:lnTo>
                  <a:lnTo>
                    <a:pt x="799" y="163"/>
                  </a:lnTo>
                  <a:lnTo>
                    <a:pt x="799" y="163"/>
                  </a:lnTo>
                  <a:lnTo>
                    <a:pt x="799" y="163"/>
                  </a:lnTo>
                  <a:lnTo>
                    <a:pt x="799" y="163"/>
                  </a:lnTo>
                  <a:lnTo>
                    <a:pt x="799" y="162"/>
                  </a:lnTo>
                  <a:lnTo>
                    <a:pt x="798" y="162"/>
                  </a:lnTo>
                  <a:lnTo>
                    <a:pt x="798" y="162"/>
                  </a:lnTo>
                  <a:lnTo>
                    <a:pt x="799" y="162"/>
                  </a:lnTo>
                  <a:lnTo>
                    <a:pt x="799" y="161"/>
                  </a:lnTo>
                  <a:lnTo>
                    <a:pt x="798" y="161"/>
                  </a:lnTo>
                  <a:lnTo>
                    <a:pt x="798" y="160"/>
                  </a:lnTo>
                  <a:lnTo>
                    <a:pt x="799" y="160"/>
                  </a:lnTo>
                  <a:lnTo>
                    <a:pt x="799" y="160"/>
                  </a:lnTo>
                  <a:lnTo>
                    <a:pt x="800" y="160"/>
                  </a:lnTo>
                  <a:lnTo>
                    <a:pt x="801" y="160"/>
                  </a:lnTo>
                  <a:lnTo>
                    <a:pt x="800" y="160"/>
                  </a:lnTo>
                  <a:lnTo>
                    <a:pt x="801" y="160"/>
                  </a:lnTo>
                  <a:lnTo>
                    <a:pt x="801" y="160"/>
                  </a:lnTo>
                  <a:lnTo>
                    <a:pt x="801" y="160"/>
                  </a:lnTo>
                  <a:lnTo>
                    <a:pt x="801" y="160"/>
                  </a:lnTo>
                  <a:lnTo>
                    <a:pt x="802" y="160"/>
                  </a:lnTo>
                  <a:lnTo>
                    <a:pt x="802" y="160"/>
                  </a:lnTo>
                  <a:lnTo>
                    <a:pt x="803" y="160"/>
                  </a:lnTo>
                  <a:lnTo>
                    <a:pt x="803" y="160"/>
                  </a:lnTo>
                  <a:lnTo>
                    <a:pt x="803" y="160"/>
                  </a:lnTo>
                  <a:lnTo>
                    <a:pt x="803" y="160"/>
                  </a:lnTo>
                  <a:lnTo>
                    <a:pt x="803" y="161"/>
                  </a:lnTo>
                  <a:lnTo>
                    <a:pt x="804" y="161"/>
                  </a:lnTo>
                  <a:lnTo>
                    <a:pt x="804" y="160"/>
                  </a:lnTo>
                  <a:lnTo>
                    <a:pt x="804" y="161"/>
                  </a:lnTo>
                  <a:lnTo>
                    <a:pt x="804" y="160"/>
                  </a:lnTo>
                  <a:lnTo>
                    <a:pt x="804" y="161"/>
                  </a:lnTo>
                  <a:lnTo>
                    <a:pt x="804" y="160"/>
                  </a:lnTo>
                  <a:lnTo>
                    <a:pt x="804" y="161"/>
                  </a:lnTo>
                  <a:lnTo>
                    <a:pt x="805" y="161"/>
                  </a:lnTo>
                  <a:lnTo>
                    <a:pt x="804" y="160"/>
                  </a:lnTo>
                  <a:lnTo>
                    <a:pt x="805" y="160"/>
                  </a:lnTo>
                  <a:lnTo>
                    <a:pt x="805" y="161"/>
                  </a:lnTo>
                  <a:lnTo>
                    <a:pt x="805" y="160"/>
                  </a:lnTo>
                  <a:lnTo>
                    <a:pt x="805" y="161"/>
                  </a:lnTo>
                  <a:lnTo>
                    <a:pt x="805" y="160"/>
                  </a:lnTo>
                  <a:lnTo>
                    <a:pt x="805" y="161"/>
                  </a:lnTo>
                  <a:lnTo>
                    <a:pt x="805" y="161"/>
                  </a:lnTo>
                  <a:lnTo>
                    <a:pt x="806" y="161"/>
                  </a:lnTo>
                  <a:lnTo>
                    <a:pt x="805" y="161"/>
                  </a:lnTo>
                  <a:lnTo>
                    <a:pt x="806" y="161"/>
                  </a:lnTo>
                  <a:lnTo>
                    <a:pt x="806" y="161"/>
                  </a:lnTo>
                  <a:lnTo>
                    <a:pt x="807" y="161"/>
                  </a:lnTo>
                  <a:lnTo>
                    <a:pt x="807" y="161"/>
                  </a:lnTo>
                  <a:lnTo>
                    <a:pt x="808" y="161"/>
                  </a:lnTo>
                  <a:lnTo>
                    <a:pt x="809" y="161"/>
                  </a:lnTo>
                  <a:lnTo>
                    <a:pt x="809" y="162"/>
                  </a:lnTo>
                  <a:lnTo>
                    <a:pt x="809" y="161"/>
                  </a:lnTo>
                  <a:lnTo>
                    <a:pt x="809" y="161"/>
                  </a:lnTo>
                  <a:lnTo>
                    <a:pt x="809" y="162"/>
                  </a:lnTo>
                  <a:lnTo>
                    <a:pt x="809" y="161"/>
                  </a:lnTo>
                  <a:lnTo>
                    <a:pt x="810" y="162"/>
                  </a:lnTo>
                  <a:lnTo>
                    <a:pt x="809" y="162"/>
                  </a:lnTo>
                  <a:lnTo>
                    <a:pt x="810" y="162"/>
                  </a:lnTo>
                  <a:lnTo>
                    <a:pt x="810" y="162"/>
                  </a:lnTo>
                  <a:lnTo>
                    <a:pt x="811" y="162"/>
                  </a:lnTo>
                  <a:lnTo>
                    <a:pt x="811" y="162"/>
                  </a:lnTo>
                  <a:lnTo>
                    <a:pt x="812" y="162"/>
                  </a:lnTo>
                  <a:lnTo>
                    <a:pt x="812" y="162"/>
                  </a:lnTo>
                  <a:lnTo>
                    <a:pt x="813" y="162"/>
                  </a:lnTo>
                  <a:lnTo>
                    <a:pt x="813" y="162"/>
                  </a:lnTo>
                  <a:lnTo>
                    <a:pt x="814" y="162"/>
                  </a:lnTo>
                  <a:lnTo>
                    <a:pt x="813" y="162"/>
                  </a:lnTo>
                  <a:lnTo>
                    <a:pt x="814" y="162"/>
                  </a:lnTo>
                  <a:lnTo>
                    <a:pt x="814" y="163"/>
                  </a:lnTo>
                  <a:lnTo>
                    <a:pt x="814" y="163"/>
                  </a:lnTo>
                  <a:lnTo>
                    <a:pt x="814" y="162"/>
                  </a:lnTo>
                  <a:lnTo>
                    <a:pt x="814" y="163"/>
                  </a:lnTo>
                  <a:lnTo>
                    <a:pt x="814" y="163"/>
                  </a:lnTo>
                  <a:lnTo>
                    <a:pt x="813" y="163"/>
                  </a:lnTo>
                  <a:lnTo>
                    <a:pt x="814" y="163"/>
                  </a:lnTo>
                  <a:lnTo>
                    <a:pt x="814" y="162"/>
                  </a:lnTo>
                  <a:lnTo>
                    <a:pt x="814" y="163"/>
                  </a:lnTo>
                  <a:lnTo>
                    <a:pt x="814" y="162"/>
                  </a:lnTo>
                  <a:lnTo>
                    <a:pt x="814" y="163"/>
                  </a:lnTo>
                  <a:lnTo>
                    <a:pt x="813" y="163"/>
                  </a:lnTo>
                  <a:lnTo>
                    <a:pt x="813" y="163"/>
                  </a:lnTo>
                  <a:lnTo>
                    <a:pt x="813" y="163"/>
                  </a:lnTo>
                  <a:lnTo>
                    <a:pt x="813" y="164"/>
                  </a:lnTo>
                  <a:lnTo>
                    <a:pt x="812" y="164"/>
                  </a:lnTo>
                  <a:lnTo>
                    <a:pt x="811" y="164"/>
                  </a:lnTo>
                  <a:lnTo>
                    <a:pt x="811" y="164"/>
                  </a:lnTo>
                  <a:lnTo>
                    <a:pt x="810" y="164"/>
                  </a:lnTo>
                  <a:lnTo>
                    <a:pt x="810" y="164"/>
                  </a:lnTo>
                  <a:lnTo>
                    <a:pt x="811" y="164"/>
                  </a:lnTo>
                  <a:lnTo>
                    <a:pt x="810" y="164"/>
                  </a:lnTo>
                  <a:lnTo>
                    <a:pt x="811" y="164"/>
                  </a:lnTo>
                  <a:lnTo>
                    <a:pt x="811" y="165"/>
                  </a:lnTo>
                  <a:lnTo>
                    <a:pt x="811" y="165"/>
                  </a:lnTo>
                  <a:lnTo>
                    <a:pt x="811" y="165"/>
                  </a:lnTo>
                  <a:lnTo>
                    <a:pt x="811" y="166"/>
                  </a:lnTo>
                  <a:lnTo>
                    <a:pt x="811" y="166"/>
                  </a:lnTo>
                  <a:lnTo>
                    <a:pt x="811" y="166"/>
                  </a:lnTo>
                  <a:lnTo>
                    <a:pt x="811" y="166"/>
                  </a:lnTo>
                  <a:lnTo>
                    <a:pt x="811" y="166"/>
                  </a:lnTo>
                  <a:lnTo>
                    <a:pt x="811" y="166"/>
                  </a:lnTo>
                  <a:lnTo>
                    <a:pt x="810" y="166"/>
                  </a:lnTo>
                  <a:lnTo>
                    <a:pt x="811" y="166"/>
                  </a:lnTo>
                  <a:lnTo>
                    <a:pt x="810" y="166"/>
                  </a:lnTo>
                  <a:lnTo>
                    <a:pt x="811" y="166"/>
                  </a:lnTo>
                  <a:lnTo>
                    <a:pt x="811" y="167"/>
                  </a:lnTo>
                  <a:lnTo>
                    <a:pt x="810" y="167"/>
                  </a:lnTo>
                  <a:lnTo>
                    <a:pt x="811" y="167"/>
                  </a:lnTo>
                  <a:lnTo>
                    <a:pt x="810" y="167"/>
                  </a:lnTo>
                  <a:lnTo>
                    <a:pt x="810" y="167"/>
                  </a:lnTo>
                  <a:lnTo>
                    <a:pt x="810" y="167"/>
                  </a:lnTo>
                  <a:lnTo>
                    <a:pt x="810" y="167"/>
                  </a:lnTo>
                  <a:lnTo>
                    <a:pt x="810" y="168"/>
                  </a:lnTo>
                  <a:lnTo>
                    <a:pt x="810" y="168"/>
                  </a:lnTo>
                  <a:lnTo>
                    <a:pt x="810" y="168"/>
                  </a:lnTo>
                  <a:lnTo>
                    <a:pt x="810" y="168"/>
                  </a:lnTo>
                  <a:lnTo>
                    <a:pt x="810" y="168"/>
                  </a:lnTo>
                  <a:lnTo>
                    <a:pt x="810" y="167"/>
                  </a:lnTo>
                  <a:lnTo>
                    <a:pt x="810" y="167"/>
                  </a:lnTo>
                  <a:lnTo>
                    <a:pt x="811" y="167"/>
                  </a:lnTo>
                  <a:lnTo>
                    <a:pt x="810" y="167"/>
                  </a:lnTo>
                  <a:lnTo>
                    <a:pt x="811" y="167"/>
                  </a:lnTo>
                  <a:lnTo>
                    <a:pt x="811" y="167"/>
                  </a:lnTo>
                  <a:lnTo>
                    <a:pt x="811" y="166"/>
                  </a:lnTo>
                  <a:lnTo>
                    <a:pt x="811" y="166"/>
                  </a:lnTo>
                  <a:lnTo>
                    <a:pt x="811" y="166"/>
                  </a:lnTo>
                  <a:lnTo>
                    <a:pt x="811" y="166"/>
                  </a:lnTo>
                  <a:lnTo>
                    <a:pt x="811" y="165"/>
                  </a:lnTo>
                  <a:lnTo>
                    <a:pt x="811" y="165"/>
                  </a:lnTo>
                  <a:lnTo>
                    <a:pt x="811" y="164"/>
                  </a:lnTo>
                  <a:lnTo>
                    <a:pt x="811" y="164"/>
                  </a:lnTo>
                  <a:lnTo>
                    <a:pt x="811" y="164"/>
                  </a:lnTo>
                  <a:lnTo>
                    <a:pt x="812" y="164"/>
                  </a:lnTo>
                  <a:lnTo>
                    <a:pt x="813" y="164"/>
                  </a:lnTo>
                  <a:lnTo>
                    <a:pt x="813" y="163"/>
                  </a:lnTo>
                  <a:lnTo>
                    <a:pt x="813" y="163"/>
                  </a:lnTo>
                  <a:lnTo>
                    <a:pt x="813" y="163"/>
                  </a:lnTo>
                  <a:lnTo>
                    <a:pt x="814" y="163"/>
                  </a:lnTo>
                  <a:lnTo>
                    <a:pt x="814" y="163"/>
                  </a:lnTo>
                  <a:lnTo>
                    <a:pt x="814" y="163"/>
                  </a:lnTo>
                  <a:lnTo>
                    <a:pt x="814" y="163"/>
                  </a:lnTo>
                  <a:lnTo>
                    <a:pt x="815" y="163"/>
                  </a:lnTo>
                  <a:lnTo>
                    <a:pt x="816" y="163"/>
                  </a:lnTo>
                  <a:lnTo>
                    <a:pt x="816" y="163"/>
                  </a:lnTo>
                  <a:lnTo>
                    <a:pt x="816" y="163"/>
                  </a:lnTo>
                  <a:lnTo>
                    <a:pt x="817" y="163"/>
                  </a:lnTo>
                  <a:lnTo>
                    <a:pt x="817" y="163"/>
                  </a:lnTo>
                  <a:lnTo>
                    <a:pt x="818" y="163"/>
                  </a:lnTo>
                  <a:lnTo>
                    <a:pt x="818" y="164"/>
                  </a:lnTo>
                  <a:lnTo>
                    <a:pt x="818" y="164"/>
                  </a:lnTo>
                  <a:lnTo>
                    <a:pt x="819" y="164"/>
                  </a:lnTo>
                  <a:lnTo>
                    <a:pt x="819" y="164"/>
                  </a:lnTo>
                  <a:lnTo>
                    <a:pt x="820" y="164"/>
                  </a:lnTo>
                  <a:lnTo>
                    <a:pt x="820" y="165"/>
                  </a:lnTo>
                  <a:lnTo>
                    <a:pt x="821" y="165"/>
                  </a:lnTo>
                  <a:lnTo>
                    <a:pt x="821" y="165"/>
                  </a:lnTo>
                  <a:lnTo>
                    <a:pt x="821" y="166"/>
                  </a:lnTo>
                  <a:lnTo>
                    <a:pt x="822" y="166"/>
                  </a:lnTo>
                  <a:lnTo>
                    <a:pt x="822" y="166"/>
                  </a:lnTo>
                  <a:lnTo>
                    <a:pt x="823" y="166"/>
                  </a:lnTo>
                  <a:lnTo>
                    <a:pt x="823" y="167"/>
                  </a:lnTo>
                  <a:lnTo>
                    <a:pt x="824" y="167"/>
                  </a:lnTo>
                  <a:lnTo>
                    <a:pt x="824" y="167"/>
                  </a:lnTo>
                  <a:lnTo>
                    <a:pt x="824" y="167"/>
                  </a:lnTo>
                  <a:lnTo>
                    <a:pt x="824" y="168"/>
                  </a:lnTo>
                  <a:lnTo>
                    <a:pt x="825" y="168"/>
                  </a:lnTo>
                  <a:lnTo>
                    <a:pt x="825" y="168"/>
                  </a:lnTo>
                  <a:lnTo>
                    <a:pt x="825" y="169"/>
                  </a:lnTo>
                  <a:lnTo>
                    <a:pt x="825" y="169"/>
                  </a:lnTo>
                  <a:lnTo>
                    <a:pt x="825" y="170"/>
                  </a:lnTo>
                  <a:lnTo>
                    <a:pt x="825" y="170"/>
                  </a:lnTo>
                  <a:lnTo>
                    <a:pt x="826" y="170"/>
                  </a:lnTo>
                  <a:lnTo>
                    <a:pt x="826" y="171"/>
                  </a:lnTo>
                  <a:lnTo>
                    <a:pt x="826" y="171"/>
                  </a:lnTo>
                  <a:lnTo>
                    <a:pt x="827" y="171"/>
                  </a:lnTo>
                  <a:lnTo>
                    <a:pt x="827" y="172"/>
                  </a:lnTo>
                  <a:lnTo>
                    <a:pt x="827" y="173"/>
                  </a:lnTo>
                  <a:lnTo>
                    <a:pt x="826" y="173"/>
                  </a:lnTo>
                  <a:lnTo>
                    <a:pt x="826" y="173"/>
                  </a:lnTo>
                  <a:lnTo>
                    <a:pt x="825" y="173"/>
                  </a:lnTo>
                  <a:lnTo>
                    <a:pt x="825" y="174"/>
                  </a:lnTo>
                  <a:lnTo>
                    <a:pt x="825" y="174"/>
                  </a:lnTo>
                  <a:lnTo>
                    <a:pt x="825" y="174"/>
                  </a:lnTo>
                  <a:lnTo>
                    <a:pt x="824" y="174"/>
                  </a:lnTo>
                  <a:lnTo>
                    <a:pt x="825" y="174"/>
                  </a:lnTo>
                  <a:lnTo>
                    <a:pt x="824" y="174"/>
                  </a:lnTo>
                  <a:lnTo>
                    <a:pt x="824" y="174"/>
                  </a:lnTo>
                  <a:lnTo>
                    <a:pt x="823" y="174"/>
                  </a:lnTo>
                  <a:lnTo>
                    <a:pt x="824" y="174"/>
                  </a:lnTo>
                  <a:lnTo>
                    <a:pt x="823" y="174"/>
                  </a:lnTo>
                  <a:lnTo>
                    <a:pt x="822" y="174"/>
                  </a:lnTo>
                  <a:lnTo>
                    <a:pt x="822" y="175"/>
                  </a:lnTo>
                  <a:lnTo>
                    <a:pt x="822" y="175"/>
                  </a:lnTo>
                  <a:lnTo>
                    <a:pt x="822" y="174"/>
                  </a:lnTo>
                  <a:lnTo>
                    <a:pt x="822" y="175"/>
                  </a:lnTo>
                  <a:lnTo>
                    <a:pt x="821" y="175"/>
                  </a:lnTo>
                  <a:lnTo>
                    <a:pt x="821" y="175"/>
                  </a:lnTo>
                  <a:lnTo>
                    <a:pt x="821" y="175"/>
                  </a:lnTo>
                  <a:lnTo>
                    <a:pt x="820" y="175"/>
                  </a:lnTo>
                  <a:lnTo>
                    <a:pt x="821" y="175"/>
                  </a:lnTo>
                  <a:lnTo>
                    <a:pt x="821" y="176"/>
                  </a:lnTo>
                  <a:lnTo>
                    <a:pt x="820" y="176"/>
                  </a:lnTo>
                  <a:lnTo>
                    <a:pt x="820" y="176"/>
                  </a:lnTo>
                  <a:lnTo>
                    <a:pt x="819" y="176"/>
                  </a:lnTo>
                  <a:lnTo>
                    <a:pt x="819" y="177"/>
                  </a:lnTo>
                  <a:lnTo>
                    <a:pt x="819" y="176"/>
                  </a:lnTo>
                  <a:lnTo>
                    <a:pt x="818" y="176"/>
                  </a:lnTo>
                  <a:lnTo>
                    <a:pt x="818" y="177"/>
                  </a:lnTo>
                  <a:lnTo>
                    <a:pt x="818" y="176"/>
                  </a:lnTo>
                  <a:lnTo>
                    <a:pt x="819" y="176"/>
                  </a:lnTo>
                  <a:lnTo>
                    <a:pt x="819" y="177"/>
                  </a:lnTo>
                  <a:lnTo>
                    <a:pt x="820" y="177"/>
                  </a:lnTo>
                  <a:lnTo>
                    <a:pt x="820" y="176"/>
                  </a:lnTo>
                  <a:lnTo>
                    <a:pt x="820" y="176"/>
                  </a:lnTo>
                  <a:lnTo>
                    <a:pt x="821" y="176"/>
                  </a:lnTo>
                  <a:lnTo>
                    <a:pt x="821" y="175"/>
                  </a:lnTo>
                  <a:lnTo>
                    <a:pt x="820" y="175"/>
                  </a:lnTo>
                  <a:lnTo>
                    <a:pt x="821" y="175"/>
                  </a:lnTo>
                  <a:lnTo>
                    <a:pt x="821" y="175"/>
                  </a:lnTo>
                  <a:lnTo>
                    <a:pt x="821" y="175"/>
                  </a:lnTo>
                  <a:lnTo>
                    <a:pt x="822" y="175"/>
                  </a:lnTo>
                  <a:lnTo>
                    <a:pt x="822" y="174"/>
                  </a:lnTo>
                  <a:lnTo>
                    <a:pt x="822" y="175"/>
                  </a:lnTo>
                  <a:lnTo>
                    <a:pt x="822" y="175"/>
                  </a:lnTo>
                  <a:lnTo>
                    <a:pt x="822" y="174"/>
                  </a:lnTo>
                  <a:lnTo>
                    <a:pt x="823" y="174"/>
                  </a:lnTo>
                  <a:lnTo>
                    <a:pt x="823" y="175"/>
                  </a:lnTo>
                  <a:lnTo>
                    <a:pt x="823" y="174"/>
                  </a:lnTo>
                  <a:lnTo>
                    <a:pt x="824" y="174"/>
                  </a:lnTo>
                  <a:lnTo>
                    <a:pt x="824" y="175"/>
                  </a:lnTo>
                  <a:lnTo>
                    <a:pt x="824" y="174"/>
                  </a:lnTo>
                  <a:lnTo>
                    <a:pt x="824" y="175"/>
                  </a:lnTo>
                  <a:lnTo>
                    <a:pt x="824" y="175"/>
                  </a:lnTo>
                  <a:lnTo>
                    <a:pt x="825" y="175"/>
                  </a:lnTo>
                  <a:lnTo>
                    <a:pt x="825" y="175"/>
                  </a:lnTo>
                  <a:lnTo>
                    <a:pt x="825" y="175"/>
                  </a:lnTo>
                  <a:lnTo>
                    <a:pt x="825" y="176"/>
                  </a:lnTo>
                  <a:lnTo>
                    <a:pt x="825" y="175"/>
                  </a:lnTo>
                  <a:lnTo>
                    <a:pt x="825" y="176"/>
                  </a:lnTo>
                  <a:lnTo>
                    <a:pt x="824" y="176"/>
                  </a:lnTo>
                  <a:lnTo>
                    <a:pt x="825" y="176"/>
                  </a:lnTo>
                  <a:lnTo>
                    <a:pt x="824" y="177"/>
                  </a:lnTo>
                  <a:lnTo>
                    <a:pt x="824" y="177"/>
                  </a:lnTo>
                  <a:lnTo>
                    <a:pt x="824" y="177"/>
                  </a:lnTo>
                  <a:lnTo>
                    <a:pt x="824" y="178"/>
                  </a:lnTo>
                  <a:lnTo>
                    <a:pt x="824" y="177"/>
                  </a:lnTo>
                  <a:lnTo>
                    <a:pt x="823" y="177"/>
                  </a:lnTo>
                  <a:lnTo>
                    <a:pt x="823" y="178"/>
                  </a:lnTo>
                  <a:lnTo>
                    <a:pt x="823" y="178"/>
                  </a:lnTo>
                  <a:lnTo>
                    <a:pt x="824" y="178"/>
                  </a:lnTo>
                  <a:lnTo>
                    <a:pt x="823" y="178"/>
                  </a:lnTo>
                  <a:lnTo>
                    <a:pt x="824" y="178"/>
                  </a:lnTo>
                  <a:lnTo>
                    <a:pt x="823" y="178"/>
                  </a:lnTo>
                  <a:lnTo>
                    <a:pt x="824" y="178"/>
                  </a:lnTo>
                  <a:lnTo>
                    <a:pt x="824" y="179"/>
                  </a:lnTo>
                  <a:lnTo>
                    <a:pt x="824" y="179"/>
                  </a:lnTo>
                  <a:lnTo>
                    <a:pt x="824" y="179"/>
                  </a:lnTo>
                  <a:lnTo>
                    <a:pt x="823" y="179"/>
                  </a:lnTo>
                  <a:lnTo>
                    <a:pt x="823" y="178"/>
                  </a:lnTo>
                  <a:lnTo>
                    <a:pt x="822" y="178"/>
                  </a:lnTo>
                  <a:lnTo>
                    <a:pt x="822" y="178"/>
                  </a:lnTo>
                  <a:lnTo>
                    <a:pt x="822" y="178"/>
                  </a:lnTo>
                  <a:lnTo>
                    <a:pt x="823" y="178"/>
                  </a:lnTo>
                  <a:lnTo>
                    <a:pt x="823" y="179"/>
                  </a:lnTo>
                  <a:lnTo>
                    <a:pt x="823" y="178"/>
                  </a:lnTo>
                  <a:lnTo>
                    <a:pt x="823" y="179"/>
                  </a:lnTo>
                  <a:lnTo>
                    <a:pt x="824" y="179"/>
                  </a:lnTo>
                  <a:lnTo>
                    <a:pt x="824" y="179"/>
                  </a:lnTo>
                  <a:lnTo>
                    <a:pt x="824" y="179"/>
                  </a:lnTo>
                  <a:lnTo>
                    <a:pt x="824" y="179"/>
                  </a:lnTo>
                  <a:lnTo>
                    <a:pt x="824" y="179"/>
                  </a:lnTo>
                  <a:lnTo>
                    <a:pt x="824" y="179"/>
                  </a:lnTo>
                  <a:lnTo>
                    <a:pt x="824" y="179"/>
                  </a:lnTo>
                  <a:lnTo>
                    <a:pt x="824" y="179"/>
                  </a:lnTo>
                  <a:lnTo>
                    <a:pt x="824" y="180"/>
                  </a:lnTo>
                  <a:lnTo>
                    <a:pt x="824" y="181"/>
                  </a:lnTo>
                  <a:lnTo>
                    <a:pt x="823" y="181"/>
                  </a:lnTo>
                  <a:lnTo>
                    <a:pt x="823" y="181"/>
                  </a:lnTo>
                  <a:lnTo>
                    <a:pt x="822" y="181"/>
                  </a:lnTo>
                  <a:lnTo>
                    <a:pt x="822" y="181"/>
                  </a:lnTo>
                  <a:lnTo>
                    <a:pt x="822" y="181"/>
                  </a:lnTo>
                  <a:lnTo>
                    <a:pt x="821" y="181"/>
                  </a:lnTo>
                  <a:lnTo>
                    <a:pt x="821" y="181"/>
                  </a:lnTo>
                  <a:lnTo>
                    <a:pt x="821" y="182"/>
                  </a:lnTo>
                  <a:lnTo>
                    <a:pt x="821" y="182"/>
                  </a:lnTo>
                  <a:lnTo>
                    <a:pt x="820" y="182"/>
                  </a:lnTo>
                  <a:lnTo>
                    <a:pt x="820" y="182"/>
                  </a:lnTo>
                  <a:lnTo>
                    <a:pt x="820" y="182"/>
                  </a:lnTo>
                  <a:lnTo>
                    <a:pt x="820" y="182"/>
                  </a:lnTo>
                  <a:lnTo>
                    <a:pt x="820" y="182"/>
                  </a:lnTo>
                  <a:lnTo>
                    <a:pt x="819" y="182"/>
                  </a:lnTo>
                  <a:lnTo>
                    <a:pt x="818" y="182"/>
                  </a:lnTo>
                  <a:lnTo>
                    <a:pt x="819" y="182"/>
                  </a:lnTo>
                  <a:lnTo>
                    <a:pt x="818" y="183"/>
                  </a:lnTo>
                  <a:lnTo>
                    <a:pt x="819" y="182"/>
                  </a:lnTo>
                  <a:lnTo>
                    <a:pt x="818" y="182"/>
                  </a:lnTo>
                  <a:lnTo>
                    <a:pt x="819" y="182"/>
                  </a:lnTo>
                  <a:lnTo>
                    <a:pt x="820" y="182"/>
                  </a:lnTo>
                  <a:lnTo>
                    <a:pt x="820" y="182"/>
                  </a:lnTo>
                  <a:lnTo>
                    <a:pt x="820" y="182"/>
                  </a:lnTo>
                  <a:lnTo>
                    <a:pt x="820" y="182"/>
                  </a:lnTo>
                  <a:lnTo>
                    <a:pt x="821" y="182"/>
                  </a:lnTo>
                  <a:lnTo>
                    <a:pt x="821" y="182"/>
                  </a:lnTo>
                  <a:lnTo>
                    <a:pt x="821" y="181"/>
                  </a:lnTo>
                  <a:lnTo>
                    <a:pt x="821" y="181"/>
                  </a:lnTo>
                  <a:lnTo>
                    <a:pt x="822" y="181"/>
                  </a:lnTo>
                  <a:lnTo>
                    <a:pt x="822" y="181"/>
                  </a:lnTo>
                  <a:lnTo>
                    <a:pt x="822" y="181"/>
                  </a:lnTo>
                  <a:lnTo>
                    <a:pt x="822" y="181"/>
                  </a:lnTo>
                  <a:lnTo>
                    <a:pt x="823" y="181"/>
                  </a:lnTo>
                  <a:lnTo>
                    <a:pt x="824" y="181"/>
                  </a:lnTo>
                  <a:lnTo>
                    <a:pt x="823" y="181"/>
                  </a:lnTo>
                  <a:lnTo>
                    <a:pt x="824" y="181"/>
                  </a:lnTo>
                  <a:lnTo>
                    <a:pt x="824" y="180"/>
                  </a:lnTo>
                  <a:lnTo>
                    <a:pt x="824" y="179"/>
                  </a:lnTo>
                  <a:lnTo>
                    <a:pt x="825" y="179"/>
                  </a:lnTo>
                  <a:lnTo>
                    <a:pt x="825" y="179"/>
                  </a:lnTo>
                  <a:lnTo>
                    <a:pt x="826" y="179"/>
                  </a:lnTo>
                  <a:lnTo>
                    <a:pt x="826" y="180"/>
                  </a:lnTo>
                  <a:lnTo>
                    <a:pt x="827" y="180"/>
                  </a:lnTo>
                  <a:lnTo>
                    <a:pt x="827" y="181"/>
                  </a:lnTo>
                  <a:lnTo>
                    <a:pt x="827" y="180"/>
                  </a:lnTo>
                  <a:lnTo>
                    <a:pt x="826" y="180"/>
                  </a:lnTo>
                  <a:lnTo>
                    <a:pt x="827" y="180"/>
                  </a:lnTo>
                  <a:lnTo>
                    <a:pt x="827" y="181"/>
                  </a:lnTo>
                  <a:lnTo>
                    <a:pt x="828" y="181"/>
                  </a:lnTo>
                  <a:lnTo>
                    <a:pt x="827" y="181"/>
                  </a:lnTo>
                  <a:lnTo>
                    <a:pt x="827" y="180"/>
                  </a:lnTo>
                  <a:lnTo>
                    <a:pt x="827" y="180"/>
                  </a:lnTo>
                  <a:lnTo>
                    <a:pt x="827" y="180"/>
                  </a:lnTo>
                  <a:lnTo>
                    <a:pt x="827" y="180"/>
                  </a:lnTo>
                  <a:lnTo>
                    <a:pt x="827" y="180"/>
                  </a:lnTo>
                  <a:lnTo>
                    <a:pt x="828" y="180"/>
                  </a:lnTo>
                  <a:lnTo>
                    <a:pt x="828" y="181"/>
                  </a:lnTo>
                  <a:lnTo>
                    <a:pt x="828" y="181"/>
                  </a:lnTo>
                  <a:lnTo>
                    <a:pt x="828" y="181"/>
                  </a:lnTo>
                  <a:lnTo>
                    <a:pt x="828" y="180"/>
                  </a:lnTo>
                  <a:lnTo>
                    <a:pt x="828" y="181"/>
                  </a:lnTo>
                  <a:lnTo>
                    <a:pt x="828" y="181"/>
                  </a:lnTo>
                  <a:lnTo>
                    <a:pt x="829" y="181"/>
                  </a:lnTo>
                  <a:lnTo>
                    <a:pt x="828" y="181"/>
                  </a:lnTo>
                  <a:lnTo>
                    <a:pt x="829" y="181"/>
                  </a:lnTo>
                  <a:lnTo>
                    <a:pt x="828" y="181"/>
                  </a:lnTo>
                  <a:lnTo>
                    <a:pt x="828" y="181"/>
                  </a:lnTo>
                  <a:lnTo>
                    <a:pt x="828" y="182"/>
                  </a:lnTo>
                  <a:lnTo>
                    <a:pt x="829" y="182"/>
                  </a:lnTo>
                  <a:lnTo>
                    <a:pt x="829" y="182"/>
                  </a:lnTo>
                  <a:lnTo>
                    <a:pt x="829" y="182"/>
                  </a:lnTo>
                  <a:lnTo>
                    <a:pt x="829" y="183"/>
                  </a:lnTo>
                  <a:lnTo>
                    <a:pt x="829" y="182"/>
                  </a:lnTo>
                  <a:lnTo>
                    <a:pt x="830" y="183"/>
                  </a:lnTo>
                  <a:lnTo>
                    <a:pt x="830" y="184"/>
                  </a:lnTo>
                  <a:lnTo>
                    <a:pt x="829" y="184"/>
                  </a:lnTo>
                  <a:lnTo>
                    <a:pt x="830" y="184"/>
                  </a:lnTo>
                  <a:lnTo>
                    <a:pt x="830" y="184"/>
                  </a:lnTo>
                  <a:lnTo>
                    <a:pt x="831" y="184"/>
                  </a:lnTo>
                  <a:lnTo>
                    <a:pt x="831" y="185"/>
                  </a:lnTo>
                  <a:lnTo>
                    <a:pt x="831" y="185"/>
                  </a:lnTo>
                  <a:lnTo>
                    <a:pt x="831" y="185"/>
                  </a:lnTo>
                  <a:lnTo>
                    <a:pt x="831" y="186"/>
                  </a:lnTo>
                  <a:lnTo>
                    <a:pt x="832" y="186"/>
                  </a:lnTo>
                  <a:lnTo>
                    <a:pt x="832" y="186"/>
                  </a:lnTo>
                  <a:lnTo>
                    <a:pt x="832" y="186"/>
                  </a:lnTo>
                  <a:lnTo>
                    <a:pt x="833" y="186"/>
                  </a:lnTo>
                  <a:lnTo>
                    <a:pt x="833" y="187"/>
                  </a:lnTo>
                  <a:lnTo>
                    <a:pt x="833" y="187"/>
                  </a:lnTo>
                  <a:lnTo>
                    <a:pt x="833" y="187"/>
                  </a:lnTo>
                  <a:lnTo>
                    <a:pt x="833" y="186"/>
                  </a:lnTo>
                  <a:lnTo>
                    <a:pt x="832" y="186"/>
                  </a:lnTo>
                  <a:lnTo>
                    <a:pt x="832" y="186"/>
                  </a:lnTo>
                  <a:lnTo>
                    <a:pt x="832" y="186"/>
                  </a:lnTo>
                  <a:lnTo>
                    <a:pt x="831" y="186"/>
                  </a:lnTo>
                  <a:lnTo>
                    <a:pt x="831" y="185"/>
                  </a:lnTo>
                  <a:lnTo>
                    <a:pt x="831" y="185"/>
                  </a:lnTo>
                  <a:lnTo>
                    <a:pt x="831" y="184"/>
                  </a:lnTo>
                  <a:lnTo>
                    <a:pt x="830" y="184"/>
                  </a:lnTo>
                  <a:lnTo>
                    <a:pt x="830" y="184"/>
                  </a:lnTo>
                  <a:lnTo>
                    <a:pt x="830" y="183"/>
                  </a:lnTo>
                  <a:lnTo>
                    <a:pt x="830" y="182"/>
                  </a:lnTo>
                  <a:lnTo>
                    <a:pt x="829" y="182"/>
                  </a:lnTo>
                  <a:lnTo>
                    <a:pt x="829" y="182"/>
                  </a:lnTo>
                  <a:lnTo>
                    <a:pt x="829" y="182"/>
                  </a:lnTo>
                  <a:lnTo>
                    <a:pt x="829" y="181"/>
                  </a:lnTo>
                  <a:lnTo>
                    <a:pt x="829" y="181"/>
                  </a:lnTo>
                  <a:lnTo>
                    <a:pt x="829" y="182"/>
                  </a:lnTo>
                  <a:lnTo>
                    <a:pt x="830" y="182"/>
                  </a:lnTo>
                  <a:lnTo>
                    <a:pt x="830" y="182"/>
                  </a:lnTo>
                  <a:lnTo>
                    <a:pt x="831" y="182"/>
                  </a:lnTo>
                  <a:lnTo>
                    <a:pt x="831" y="183"/>
                  </a:lnTo>
                  <a:lnTo>
                    <a:pt x="831" y="183"/>
                  </a:lnTo>
                  <a:lnTo>
                    <a:pt x="832" y="183"/>
                  </a:lnTo>
                  <a:lnTo>
                    <a:pt x="832" y="184"/>
                  </a:lnTo>
                  <a:lnTo>
                    <a:pt x="832" y="184"/>
                  </a:lnTo>
                  <a:lnTo>
                    <a:pt x="832" y="184"/>
                  </a:lnTo>
                  <a:lnTo>
                    <a:pt x="832" y="183"/>
                  </a:lnTo>
                  <a:lnTo>
                    <a:pt x="831" y="183"/>
                  </a:lnTo>
                  <a:lnTo>
                    <a:pt x="831" y="183"/>
                  </a:lnTo>
                  <a:lnTo>
                    <a:pt x="831" y="182"/>
                  </a:lnTo>
                  <a:lnTo>
                    <a:pt x="831" y="182"/>
                  </a:lnTo>
                  <a:lnTo>
                    <a:pt x="831" y="182"/>
                  </a:lnTo>
                  <a:lnTo>
                    <a:pt x="830" y="182"/>
                  </a:lnTo>
                  <a:lnTo>
                    <a:pt x="830" y="182"/>
                  </a:lnTo>
                  <a:lnTo>
                    <a:pt x="831" y="182"/>
                  </a:lnTo>
                  <a:lnTo>
                    <a:pt x="831" y="182"/>
                  </a:lnTo>
                  <a:lnTo>
                    <a:pt x="831" y="182"/>
                  </a:lnTo>
                  <a:lnTo>
                    <a:pt x="831" y="182"/>
                  </a:lnTo>
                  <a:lnTo>
                    <a:pt x="830" y="182"/>
                  </a:lnTo>
                  <a:lnTo>
                    <a:pt x="831" y="182"/>
                  </a:lnTo>
                  <a:lnTo>
                    <a:pt x="831" y="181"/>
                  </a:lnTo>
                  <a:lnTo>
                    <a:pt x="831" y="182"/>
                  </a:lnTo>
                  <a:lnTo>
                    <a:pt x="830" y="182"/>
                  </a:lnTo>
                  <a:lnTo>
                    <a:pt x="829" y="181"/>
                  </a:lnTo>
                  <a:lnTo>
                    <a:pt x="829" y="181"/>
                  </a:lnTo>
                  <a:lnTo>
                    <a:pt x="829" y="181"/>
                  </a:lnTo>
                  <a:lnTo>
                    <a:pt x="829" y="181"/>
                  </a:lnTo>
                  <a:lnTo>
                    <a:pt x="829" y="181"/>
                  </a:lnTo>
                  <a:lnTo>
                    <a:pt x="829" y="181"/>
                  </a:lnTo>
                  <a:lnTo>
                    <a:pt x="830" y="181"/>
                  </a:lnTo>
                  <a:lnTo>
                    <a:pt x="831" y="181"/>
                  </a:lnTo>
                  <a:lnTo>
                    <a:pt x="830" y="181"/>
                  </a:lnTo>
                  <a:lnTo>
                    <a:pt x="831" y="181"/>
                  </a:lnTo>
                  <a:lnTo>
                    <a:pt x="830" y="181"/>
                  </a:lnTo>
                  <a:lnTo>
                    <a:pt x="830" y="181"/>
                  </a:lnTo>
                  <a:lnTo>
                    <a:pt x="830" y="181"/>
                  </a:lnTo>
                  <a:lnTo>
                    <a:pt x="830" y="181"/>
                  </a:lnTo>
                  <a:lnTo>
                    <a:pt x="829" y="181"/>
                  </a:lnTo>
                  <a:lnTo>
                    <a:pt x="830" y="181"/>
                  </a:lnTo>
                  <a:lnTo>
                    <a:pt x="831" y="181"/>
                  </a:lnTo>
                  <a:lnTo>
                    <a:pt x="831" y="181"/>
                  </a:lnTo>
                  <a:lnTo>
                    <a:pt x="831" y="181"/>
                  </a:lnTo>
                  <a:lnTo>
                    <a:pt x="831" y="181"/>
                  </a:lnTo>
                  <a:lnTo>
                    <a:pt x="831" y="181"/>
                  </a:lnTo>
                  <a:lnTo>
                    <a:pt x="831" y="181"/>
                  </a:lnTo>
                  <a:lnTo>
                    <a:pt x="832" y="181"/>
                  </a:lnTo>
                  <a:lnTo>
                    <a:pt x="832" y="181"/>
                  </a:lnTo>
                  <a:lnTo>
                    <a:pt x="832" y="182"/>
                  </a:lnTo>
                  <a:lnTo>
                    <a:pt x="833" y="182"/>
                  </a:lnTo>
                  <a:lnTo>
                    <a:pt x="832" y="182"/>
                  </a:lnTo>
                  <a:lnTo>
                    <a:pt x="832" y="182"/>
                  </a:lnTo>
                  <a:lnTo>
                    <a:pt x="832" y="182"/>
                  </a:lnTo>
                  <a:lnTo>
                    <a:pt x="831" y="182"/>
                  </a:lnTo>
                  <a:lnTo>
                    <a:pt x="832" y="182"/>
                  </a:lnTo>
                  <a:lnTo>
                    <a:pt x="831" y="182"/>
                  </a:lnTo>
                  <a:lnTo>
                    <a:pt x="832" y="182"/>
                  </a:lnTo>
                  <a:lnTo>
                    <a:pt x="831" y="182"/>
                  </a:lnTo>
                  <a:lnTo>
                    <a:pt x="832" y="182"/>
                  </a:lnTo>
                  <a:lnTo>
                    <a:pt x="832" y="182"/>
                  </a:lnTo>
                  <a:lnTo>
                    <a:pt x="832" y="183"/>
                  </a:lnTo>
                  <a:lnTo>
                    <a:pt x="833" y="183"/>
                  </a:lnTo>
                  <a:lnTo>
                    <a:pt x="832" y="183"/>
                  </a:lnTo>
                  <a:lnTo>
                    <a:pt x="832" y="182"/>
                  </a:lnTo>
                  <a:lnTo>
                    <a:pt x="832" y="182"/>
                  </a:lnTo>
                  <a:lnTo>
                    <a:pt x="832" y="182"/>
                  </a:lnTo>
                  <a:lnTo>
                    <a:pt x="833" y="182"/>
                  </a:lnTo>
                  <a:lnTo>
                    <a:pt x="833" y="183"/>
                  </a:lnTo>
                  <a:lnTo>
                    <a:pt x="833" y="182"/>
                  </a:lnTo>
                  <a:lnTo>
                    <a:pt x="832" y="182"/>
                  </a:lnTo>
                  <a:lnTo>
                    <a:pt x="832" y="182"/>
                  </a:lnTo>
                  <a:lnTo>
                    <a:pt x="832" y="182"/>
                  </a:lnTo>
                  <a:lnTo>
                    <a:pt x="832" y="182"/>
                  </a:lnTo>
                  <a:lnTo>
                    <a:pt x="833" y="182"/>
                  </a:lnTo>
                  <a:lnTo>
                    <a:pt x="832" y="182"/>
                  </a:lnTo>
                  <a:lnTo>
                    <a:pt x="833" y="182"/>
                  </a:lnTo>
                  <a:lnTo>
                    <a:pt x="833" y="182"/>
                  </a:lnTo>
                  <a:lnTo>
                    <a:pt x="833" y="182"/>
                  </a:lnTo>
                  <a:lnTo>
                    <a:pt x="833" y="182"/>
                  </a:lnTo>
                  <a:lnTo>
                    <a:pt x="833" y="182"/>
                  </a:lnTo>
                  <a:lnTo>
                    <a:pt x="833" y="182"/>
                  </a:lnTo>
                  <a:lnTo>
                    <a:pt x="834" y="182"/>
                  </a:lnTo>
                  <a:lnTo>
                    <a:pt x="834" y="183"/>
                  </a:lnTo>
                  <a:lnTo>
                    <a:pt x="833" y="183"/>
                  </a:lnTo>
                  <a:lnTo>
                    <a:pt x="833" y="184"/>
                  </a:lnTo>
                  <a:lnTo>
                    <a:pt x="833" y="184"/>
                  </a:lnTo>
                  <a:lnTo>
                    <a:pt x="834" y="184"/>
                  </a:lnTo>
                  <a:lnTo>
                    <a:pt x="833" y="185"/>
                  </a:lnTo>
                  <a:lnTo>
                    <a:pt x="833" y="184"/>
                  </a:lnTo>
                  <a:lnTo>
                    <a:pt x="833" y="185"/>
                  </a:lnTo>
                  <a:lnTo>
                    <a:pt x="833" y="185"/>
                  </a:lnTo>
                  <a:lnTo>
                    <a:pt x="834" y="185"/>
                  </a:lnTo>
                  <a:lnTo>
                    <a:pt x="834" y="186"/>
                  </a:lnTo>
                  <a:lnTo>
                    <a:pt x="834" y="186"/>
                  </a:lnTo>
                  <a:lnTo>
                    <a:pt x="834" y="187"/>
                  </a:lnTo>
                  <a:lnTo>
                    <a:pt x="834" y="188"/>
                  </a:lnTo>
                  <a:lnTo>
                    <a:pt x="834" y="187"/>
                  </a:lnTo>
                  <a:lnTo>
                    <a:pt x="834" y="188"/>
                  </a:lnTo>
                  <a:lnTo>
                    <a:pt x="835" y="188"/>
                  </a:lnTo>
                  <a:lnTo>
                    <a:pt x="834" y="188"/>
                  </a:lnTo>
                  <a:lnTo>
                    <a:pt x="834" y="189"/>
                  </a:lnTo>
                  <a:lnTo>
                    <a:pt x="834" y="188"/>
                  </a:lnTo>
                  <a:lnTo>
                    <a:pt x="834" y="189"/>
                  </a:lnTo>
                  <a:lnTo>
                    <a:pt x="833" y="189"/>
                  </a:lnTo>
                  <a:lnTo>
                    <a:pt x="834" y="189"/>
                  </a:lnTo>
                  <a:lnTo>
                    <a:pt x="834" y="190"/>
                  </a:lnTo>
                  <a:lnTo>
                    <a:pt x="835" y="190"/>
                  </a:lnTo>
                  <a:lnTo>
                    <a:pt x="835" y="190"/>
                  </a:lnTo>
                  <a:lnTo>
                    <a:pt x="836" y="190"/>
                  </a:lnTo>
                  <a:lnTo>
                    <a:pt x="836" y="190"/>
                  </a:lnTo>
                  <a:lnTo>
                    <a:pt x="836" y="190"/>
                  </a:lnTo>
                  <a:lnTo>
                    <a:pt x="837" y="191"/>
                  </a:lnTo>
                  <a:lnTo>
                    <a:pt x="836" y="191"/>
                  </a:lnTo>
                  <a:lnTo>
                    <a:pt x="837" y="192"/>
                  </a:lnTo>
                  <a:lnTo>
                    <a:pt x="836" y="192"/>
                  </a:lnTo>
                  <a:lnTo>
                    <a:pt x="836" y="193"/>
                  </a:lnTo>
                  <a:lnTo>
                    <a:pt x="836" y="193"/>
                  </a:lnTo>
                  <a:lnTo>
                    <a:pt x="836" y="194"/>
                  </a:lnTo>
                  <a:lnTo>
                    <a:pt x="836" y="194"/>
                  </a:lnTo>
                  <a:lnTo>
                    <a:pt x="835" y="194"/>
                  </a:lnTo>
                  <a:lnTo>
                    <a:pt x="836" y="195"/>
                  </a:lnTo>
                  <a:lnTo>
                    <a:pt x="835" y="195"/>
                  </a:lnTo>
                  <a:lnTo>
                    <a:pt x="835" y="195"/>
                  </a:lnTo>
                  <a:lnTo>
                    <a:pt x="834" y="195"/>
                  </a:lnTo>
                  <a:lnTo>
                    <a:pt x="834" y="196"/>
                  </a:lnTo>
                  <a:lnTo>
                    <a:pt x="833" y="195"/>
                  </a:lnTo>
                  <a:lnTo>
                    <a:pt x="833" y="196"/>
                  </a:lnTo>
                  <a:lnTo>
                    <a:pt x="832" y="196"/>
                  </a:lnTo>
                  <a:lnTo>
                    <a:pt x="832" y="196"/>
                  </a:lnTo>
                  <a:lnTo>
                    <a:pt x="831" y="196"/>
                  </a:lnTo>
                  <a:lnTo>
                    <a:pt x="831" y="196"/>
                  </a:lnTo>
                  <a:lnTo>
                    <a:pt x="831" y="195"/>
                  </a:lnTo>
                  <a:lnTo>
                    <a:pt x="830" y="195"/>
                  </a:lnTo>
                  <a:lnTo>
                    <a:pt x="830" y="196"/>
                  </a:lnTo>
                  <a:lnTo>
                    <a:pt x="829" y="196"/>
                  </a:lnTo>
                  <a:lnTo>
                    <a:pt x="829" y="196"/>
                  </a:lnTo>
                  <a:lnTo>
                    <a:pt x="829" y="195"/>
                  </a:lnTo>
                  <a:lnTo>
                    <a:pt x="828" y="195"/>
                  </a:lnTo>
                  <a:lnTo>
                    <a:pt x="828" y="195"/>
                  </a:lnTo>
                  <a:lnTo>
                    <a:pt x="828" y="196"/>
                  </a:lnTo>
                  <a:lnTo>
                    <a:pt x="827" y="196"/>
                  </a:lnTo>
                  <a:lnTo>
                    <a:pt x="827" y="195"/>
                  </a:lnTo>
                  <a:lnTo>
                    <a:pt x="827" y="195"/>
                  </a:lnTo>
                  <a:lnTo>
                    <a:pt x="827" y="196"/>
                  </a:lnTo>
                  <a:lnTo>
                    <a:pt x="827" y="196"/>
                  </a:lnTo>
                  <a:lnTo>
                    <a:pt x="826" y="196"/>
                  </a:lnTo>
                  <a:lnTo>
                    <a:pt x="826" y="195"/>
                  </a:lnTo>
                  <a:lnTo>
                    <a:pt x="825" y="195"/>
                  </a:lnTo>
                  <a:lnTo>
                    <a:pt x="825" y="196"/>
                  </a:lnTo>
                  <a:lnTo>
                    <a:pt x="825" y="195"/>
                  </a:lnTo>
                  <a:lnTo>
                    <a:pt x="825" y="195"/>
                  </a:lnTo>
                  <a:lnTo>
                    <a:pt x="824" y="195"/>
                  </a:lnTo>
                  <a:lnTo>
                    <a:pt x="824" y="194"/>
                  </a:lnTo>
                  <a:lnTo>
                    <a:pt x="825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3" y="194"/>
                  </a:lnTo>
                  <a:lnTo>
                    <a:pt x="823" y="193"/>
                  </a:lnTo>
                  <a:lnTo>
                    <a:pt x="822" y="193"/>
                  </a:lnTo>
                  <a:lnTo>
                    <a:pt x="822" y="193"/>
                  </a:lnTo>
                  <a:lnTo>
                    <a:pt x="822" y="194"/>
                  </a:lnTo>
                  <a:lnTo>
                    <a:pt x="821" y="194"/>
                  </a:lnTo>
                  <a:lnTo>
                    <a:pt x="821" y="193"/>
                  </a:lnTo>
                  <a:lnTo>
                    <a:pt x="821" y="193"/>
                  </a:lnTo>
                  <a:lnTo>
                    <a:pt x="820" y="193"/>
                  </a:lnTo>
                  <a:lnTo>
                    <a:pt x="820" y="193"/>
                  </a:lnTo>
                  <a:lnTo>
                    <a:pt x="820" y="193"/>
                  </a:lnTo>
                  <a:lnTo>
                    <a:pt x="819" y="193"/>
                  </a:lnTo>
                  <a:lnTo>
                    <a:pt x="819" y="193"/>
                  </a:lnTo>
                  <a:lnTo>
                    <a:pt x="819" y="193"/>
                  </a:lnTo>
                  <a:lnTo>
                    <a:pt x="819" y="193"/>
                  </a:lnTo>
                  <a:lnTo>
                    <a:pt x="818" y="193"/>
                  </a:lnTo>
                  <a:lnTo>
                    <a:pt x="819" y="193"/>
                  </a:lnTo>
                  <a:lnTo>
                    <a:pt x="818" y="193"/>
                  </a:lnTo>
                  <a:lnTo>
                    <a:pt x="818" y="193"/>
                  </a:lnTo>
                  <a:lnTo>
                    <a:pt x="817" y="193"/>
                  </a:lnTo>
                  <a:lnTo>
                    <a:pt x="817" y="192"/>
                  </a:lnTo>
                  <a:lnTo>
                    <a:pt x="817" y="192"/>
                  </a:lnTo>
                  <a:lnTo>
                    <a:pt x="816" y="192"/>
                  </a:lnTo>
                  <a:lnTo>
                    <a:pt x="817" y="192"/>
                  </a:lnTo>
                  <a:lnTo>
                    <a:pt x="817" y="193"/>
                  </a:lnTo>
                  <a:lnTo>
                    <a:pt x="816" y="193"/>
                  </a:lnTo>
                  <a:lnTo>
                    <a:pt x="816" y="193"/>
                  </a:lnTo>
                  <a:lnTo>
                    <a:pt x="816" y="193"/>
                  </a:lnTo>
                  <a:lnTo>
                    <a:pt x="817" y="193"/>
                  </a:lnTo>
                  <a:lnTo>
                    <a:pt x="817" y="192"/>
                  </a:lnTo>
                  <a:lnTo>
                    <a:pt x="817" y="192"/>
                  </a:lnTo>
                  <a:lnTo>
                    <a:pt x="817" y="193"/>
                  </a:lnTo>
                  <a:lnTo>
                    <a:pt x="818" y="193"/>
                  </a:lnTo>
                  <a:lnTo>
                    <a:pt x="818" y="193"/>
                  </a:lnTo>
                  <a:lnTo>
                    <a:pt x="818" y="193"/>
                  </a:lnTo>
                  <a:lnTo>
                    <a:pt x="817" y="193"/>
                  </a:lnTo>
                  <a:lnTo>
                    <a:pt x="817" y="194"/>
                  </a:lnTo>
                  <a:lnTo>
                    <a:pt x="817" y="194"/>
                  </a:lnTo>
                  <a:lnTo>
                    <a:pt x="817" y="194"/>
                  </a:lnTo>
                  <a:lnTo>
                    <a:pt x="817" y="194"/>
                  </a:lnTo>
                  <a:lnTo>
                    <a:pt x="816" y="194"/>
                  </a:lnTo>
                  <a:lnTo>
                    <a:pt x="816" y="194"/>
                  </a:lnTo>
                  <a:lnTo>
                    <a:pt x="816" y="194"/>
                  </a:lnTo>
                  <a:lnTo>
                    <a:pt x="815" y="194"/>
                  </a:lnTo>
                  <a:lnTo>
                    <a:pt x="815" y="194"/>
                  </a:lnTo>
                  <a:lnTo>
                    <a:pt x="815" y="193"/>
                  </a:lnTo>
                  <a:lnTo>
                    <a:pt x="814" y="193"/>
                  </a:lnTo>
                  <a:lnTo>
                    <a:pt x="814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4" y="193"/>
                  </a:lnTo>
                  <a:lnTo>
                    <a:pt x="814" y="192"/>
                  </a:lnTo>
                  <a:lnTo>
                    <a:pt x="814" y="192"/>
                  </a:lnTo>
                  <a:lnTo>
                    <a:pt x="815" y="192"/>
                  </a:lnTo>
                  <a:lnTo>
                    <a:pt x="815" y="193"/>
                  </a:lnTo>
                  <a:lnTo>
                    <a:pt x="815" y="192"/>
                  </a:lnTo>
                  <a:lnTo>
                    <a:pt x="815" y="193"/>
                  </a:lnTo>
                  <a:lnTo>
                    <a:pt x="815" y="192"/>
                  </a:lnTo>
                  <a:lnTo>
                    <a:pt x="816" y="192"/>
                  </a:lnTo>
                  <a:lnTo>
                    <a:pt x="815" y="192"/>
                  </a:lnTo>
                  <a:lnTo>
                    <a:pt x="815" y="193"/>
                  </a:lnTo>
                  <a:lnTo>
                    <a:pt x="815" y="192"/>
                  </a:lnTo>
                  <a:lnTo>
                    <a:pt x="815" y="193"/>
                  </a:lnTo>
                  <a:lnTo>
                    <a:pt x="815" y="192"/>
                  </a:lnTo>
                  <a:lnTo>
                    <a:pt x="814" y="192"/>
                  </a:lnTo>
                  <a:lnTo>
                    <a:pt x="814" y="192"/>
                  </a:lnTo>
                  <a:lnTo>
                    <a:pt x="814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2" y="193"/>
                  </a:lnTo>
                  <a:lnTo>
                    <a:pt x="812" y="192"/>
                  </a:lnTo>
                  <a:lnTo>
                    <a:pt x="811" y="192"/>
                  </a:lnTo>
                  <a:lnTo>
                    <a:pt x="811" y="192"/>
                  </a:lnTo>
                  <a:lnTo>
                    <a:pt x="811" y="193"/>
                  </a:lnTo>
                  <a:lnTo>
                    <a:pt x="811" y="193"/>
                  </a:lnTo>
                  <a:lnTo>
                    <a:pt x="811" y="193"/>
                  </a:lnTo>
                  <a:lnTo>
                    <a:pt x="811" y="192"/>
                  </a:lnTo>
                  <a:lnTo>
                    <a:pt x="811" y="192"/>
                  </a:lnTo>
                  <a:lnTo>
                    <a:pt x="812" y="192"/>
                  </a:lnTo>
                  <a:lnTo>
                    <a:pt x="812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4"/>
                  </a:lnTo>
                  <a:lnTo>
                    <a:pt x="813" y="194"/>
                  </a:lnTo>
                  <a:lnTo>
                    <a:pt x="813" y="194"/>
                  </a:lnTo>
                  <a:lnTo>
                    <a:pt x="812" y="195"/>
                  </a:lnTo>
                  <a:lnTo>
                    <a:pt x="811" y="195"/>
                  </a:lnTo>
                  <a:lnTo>
                    <a:pt x="811" y="196"/>
                  </a:lnTo>
                  <a:lnTo>
                    <a:pt x="811" y="196"/>
                  </a:lnTo>
                  <a:lnTo>
                    <a:pt x="810" y="196"/>
                  </a:lnTo>
                  <a:lnTo>
                    <a:pt x="810" y="196"/>
                  </a:lnTo>
                  <a:lnTo>
                    <a:pt x="810" y="195"/>
                  </a:lnTo>
                  <a:lnTo>
                    <a:pt x="809" y="195"/>
                  </a:lnTo>
                  <a:lnTo>
                    <a:pt x="810" y="195"/>
                  </a:lnTo>
                  <a:lnTo>
                    <a:pt x="809" y="195"/>
                  </a:lnTo>
                  <a:lnTo>
                    <a:pt x="809" y="194"/>
                  </a:lnTo>
                  <a:lnTo>
                    <a:pt x="809" y="195"/>
                  </a:lnTo>
                  <a:lnTo>
                    <a:pt x="809" y="194"/>
                  </a:lnTo>
                  <a:lnTo>
                    <a:pt x="808" y="194"/>
                  </a:lnTo>
                  <a:lnTo>
                    <a:pt x="809" y="194"/>
                  </a:lnTo>
                  <a:lnTo>
                    <a:pt x="809" y="194"/>
                  </a:lnTo>
                  <a:lnTo>
                    <a:pt x="809" y="194"/>
                  </a:lnTo>
                  <a:lnTo>
                    <a:pt x="809" y="194"/>
                  </a:lnTo>
                  <a:lnTo>
                    <a:pt x="809" y="194"/>
                  </a:lnTo>
                  <a:lnTo>
                    <a:pt x="809" y="193"/>
                  </a:lnTo>
                  <a:lnTo>
                    <a:pt x="810" y="193"/>
                  </a:lnTo>
                  <a:lnTo>
                    <a:pt x="809" y="193"/>
                  </a:lnTo>
                  <a:lnTo>
                    <a:pt x="809" y="194"/>
                  </a:lnTo>
                  <a:lnTo>
                    <a:pt x="809" y="194"/>
                  </a:lnTo>
                  <a:lnTo>
                    <a:pt x="809" y="194"/>
                  </a:lnTo>
                  <a:lnTo>
                    <a:pt x="809" y="194"/>
                  </a:lnTo>
                  <a:lnTo>
                    <a:pt x="809" y="194"/>
                  </a:lnTo>
                  <a:lnTo>
                    <a:pt x="809" y="194"/>
                  </a:lnTo>
                  <a:lnTo>
                    <a:pt x="809" y="194"/>
                  </a:lnTo>
                  <a:lnTo>
                    <a:pt x="808" y="194"/>
                  </a:lnTo>
                  <a:lnTo>
                    <a:pt x="809" y="194"/>
                  </a:lnTo>
                  <a:lnTo>
                    <a:pt x="809" y="195"/>
                  </a:lnTo>
                  <a:lnTo>
                    <a:pt x="809" y="194"/>
                  </a:lnTo>
                  <a:lnTo>
                    <a:pt x="809" y="195"/>
                  </a:lnTo>
                  <a:lnTo>
                    <a:pt x="810" y="195"/>
                  </a:lnTo>
                  <a:lnTo>
                    <a:pt x="809" y="195"/>
                  </a:lnTo>
                  <a:lnTo>
                    <a:pt x="810" y="195"/>
                  </a:lnTo>
                  <a:lnTo>
                    <a:pt x="809" y="195"/>
                  </a:lnTo>
                  <a:lnTo>
                    <a:pt x="809" y="196"/>
                  </a:lnTo>
                  <a:lnTo>
                    <a:pt x="809" y="195"/>
                  </a:lnTo>
                  <a:lnTo>
                    <a:pt x="809" y="196"/>
                  </a:lnTo>
                  <a:lnTo>
                    <a:pt x="809" y="196"/>
                  </a:lnTo>
                  <a:lnTo>
                    <a:pt x="809" y="196"/>
                  </a:lnTo>
                  <a:lnTo>
                    <a:pt x="809" y="196"/>
                  </a:lnTo>
                  <a:lnTo>
                    <a:pt x="809" y="196"/>
                  </a:lnTo>
                  <a:lnTo>
                    <a:pt x="810" y="197"/>
                  </a:lnTo>
                  <a:lnTo>
                    <a:pt x="810" y="197"/>
                  </a:lnTo>
                  <a:lnTo>
                    <a:pt x="809" y="197"/>
                  </a:lnTo>
                  <a:lnTo>
                    <a:pt x="810" y="197"/>
                  </a:lnTo>
                  <a:lnTo>
                    <a:pt x="810" y="197"/>
                  </a:lnTo>
                  <a:lnTo>
                    <a:pt x="810" y="197"/>
                  </a:lnTo>
                  <a:lnTo>
                    <a:pt x="810" y="197"/>
                  </a:lnTo>
                  <a:lnTo>
                    <a:pt x="810" y="198"/>
                  </a:lnTo>
                  <a:lnTo>
                    <a:pt x="810" y="199"/>
                  </a:lnTo>
                  <a:lnTo>
                    <a:pt x="809" y="199"/>
                  </a:lnTo>
                  <a:lnTo>
                    <a:pt x="809" y="199"/>
                  </a:lnTo>
                  <a:lnTo>
                    <a:pt x="809" y="199"/>
                  </a:lnTo>
                  <a:lnTo>
                    <a:pt x="808" y="199"/>
                  </a:lnTo>
                  <a:lnTo>
                    <a:pt x="807" y="200"/>
                  </a:lnTo>
                  <a:lnTo>
                    <a:pt x="807" y="200"/>
                  </a:lnTo>
                  <a:lnTo>
                    <a:pt x="807" y="200"/>
                  </a:lnTo>
                  <a:lnTo>
                    <a:pt x="807" y="200"/>
                  </a:lnTo>
                  <a:lnTo>
                    <a:pt x="806" y="200"/>
                  </a:lnTo>
                  <a:lnTo>
                    <a:pt x="806" y="200"/>
                  </a:lnTo>
                  <a:lnTo>
                    <a:pt x="806" y="200"/>
                  </a:lnTo>
                  <a:lnTo>
                    <a:pt x="806" y="200"/>
                  </a:lnTo>
                  <a:lnTo>
                    <a:pt x="805" y="200"/>
                  </a:lnTo>
                  <a:lnTo>
                    <a:pt x="806" y="200"/>
                  </a:lnTo>
                  <a:lnTo>
                    <a:pt x="805" y="200"/>
                  </a:lnTo>
                  <a:lnTo>
                    <a:pt x="806" y="200"/>
                  </a:lnTo>
                  <a:lnTo>
                    <a:pt x="805" y="200"/>
                  </a:lnTo>
                  <a:lnTo>
                    <a:pt x="806" y="200"/>
                  </a:lnTo>
                  <a:lnTo>
                    <a:pt x="806" y="200"/>
                  </a:lnTo>
                  <a:lnTo>
                    <a:pt x="806" y="200"/>
                  </a:lnTo>
                  <a:lnTo>
                    <a:pt x="806" y="200"/>
                  </a:lnTo>
                  <a:lnTo>
                    <a:pt x="807" y="200"/>
                  </a:lnTo>
                  <a:lnTo>
                    <a:pt x="807" y="201"/>
                  </a:lnTo>
                  <a:lnTo>
                    <a:pt x="807" y="201"/>
                  </a:lnTo>
                  <a:lnTo>
                    <a:pt x="807" y="201"/>
                  </a:lnTo>
                  <a:lnTo>
                    <a:pt x="806" y="201"/>
                  </a:lnTo>
                  <a:lnTo>
                    <a:pt x="806" y="201"/>
                  </a:lnTo>
                  <a:lnTo>
                    <a:pt x="806" y="201"/>
                  </a:lnTo>
                  <a:lnTo>
                    <a:pt x="807" y="201"/>
                  </a:lnTo>
                  <a:lnTo>
                    <a:pt x="807" y="201"/>
                  </a:lnTo>
                  <a:lnTo>
                    <a:pt x="807" y="201"/>
                  </a:lnTo>
                  <a:lnTo>
                    <a:pt x="807" y="201"/>
                  </a:lnTo>
                  <a:lnTo>
                    <a:pt x="807" y="202"/>
                  </a:lnTo>
                  <a:lnTo>
                    <a:pt x="807" y="202"/>
                  </a:lnTo>
                  <a:lnTo>
                    <a:pt x="807" y="201"/>
                  </a:lnTo>
                  <a:lnTo>
                    <a:pt x="807" y="202"/>
                  </a:lnTo>
                  <a:lnTo>
                    <a:pt x="807" y="203"/>
                  </a:lnTo>
                  <a:lnTo>
                    <a:pt x="807" y="203"/>
                  </a:lnTo>
                  <a:lnTo>
                    <a:pt x="806" y="203"/>
                  </a:lnTo>
                  <a:lnTo>
                    <a:pt x="806" y="204"/>
                  </a:lnTo>
                  <a:lnTo>
                    <a:pt x="805" y="204"/>
                  </a:lnTo>
                  <a:lnTo>
                    <a:pt x="805" y="204"/>
                  </a:lnTo>
                  <a:lnTo>
                    <a:pt x="804" y="204"/>
                  </a:lnTo>
                  <a:lnTo>
                    <a:pt x="803" y="204"/>
                  </a:lnTo>
                  <a:lnTo>
                    <a:pt x="803" y="204"/>
                  </a:lnTo>
                  <a:lnTo>
                    <a:pt x="803" y="204"/>
                  </a:lnTo>
                  <a:lnTo>
                    <a:pt x="803" y="204"/>
                  </a:lnTo>
                  <a:lnTo>
                    <a:pt x="802" y="204"/>
                  </a:lnTo>
                  <a:lnTo>
                    <a:pt x="802" y="203"/>
                  </a:lnTo>
                  <a:lnTo>
                    <a:pt x="802" y="203"/>
                  </a:lnTo>
                  <a:lnTo>
                    <a:pt x="802" y="203"/>
                  </a:lnTo>
                  <a:lnTo>
                    <a:pt x="802" y="203"/>
                  </a:lnTo>
                  <a:lnTo>
                    <a:pt x="803" y="203"/>
                  </a:lnTo>
                  <a:lnTo>
                    <a:pt x="802" y="203"/>
                  </a:lnTo>
                  <a:lnTo>
                    <a:pt x="803" y="203"/>
                  </a:lnTo>
                  <a:lnTo>
                    <a:pt x="803" y="203"/>
                  </a:lnTo>
                  <a:lnTo>
                    <a:pt x="803" y="203"/>
                  </a:lnTo>
                  <a:lnTo>
                    <a:pt x="803" y="203"/>
                  </a:lnTo>
                  <a:lnTo>
                    <a:pt x="803" y="203"/>
                  </a:lnTo>
                  <a:lnTo>
                    <a:pt x="803" y="203"/>
                  </a:lnTo>
                  <a:lnTo>
                    <a:pt x="803" y="203"/>
                  </a:lnTo>
                  <a:lnTo>
                    <a:pt x="803" y="202"/>
                  </a:lnTo>
                  <a:lnTo>
                    <a:pt x="803" y="202"/>
                  </a:lnTo>
                  <a:lnTo>
                    <a:pt x="803" y="202"/>
                  </a:lnTo>
                  <a:lnTo>
                    <a:pt x="803" y="202"/>
                  </a:lnTo>
                  <a:lnTo>
                    <a:pt x="803" y="202"/>
                  </a:lnTo>
                  <a:lnTo>
                    <a:pt x="803" y="202"/>
                  </a:lnTo>
                  <a:lnTo>
                    <a:pt x="803" y="202"/>
                  </a:lnTo>
                  <a:lnTo>
                    <a:pt x="803" y="202"/>
                  </a:lnTo>
                  <a:lnTo>
                    <a:pt x="803" y="202"/>
                  </a:lnTo>
                  <a:lnTo>
                    <a:pt x="803" y="202"/>
                  </a:lnTo>
                  <a:lnTo>
                    <a:pt x="803" y="202"/>
                  </a:lnTo>
                  <a:lnTo>
                    <a:pt x="803" y="203"/>
                  </a:lnTo>
                  <a:lnTo>
                    <a:pt x="803" y="203"/>
                  </a:lnTo>
                  <a:lnTo>
                    <a:pt x="803" y="203"/>
                  </a:lnTo>
                  <a:lnTo>
                    <a:pt x="802" y="203"/>
                  </a:lnTo>
                  <a:lnTo>
                    <a:pt x="803" y="203"/>
                  </a:lnTo>
                  <a:lnTo>
                    <a:pt x="802" y="203"/>
                  </a:lnTo>
                  <a:lnTo>
                    <a:pt x="802" y="203"/>
                  </a:lnTo>
                  <a:lnTo>
                    <a:pt x="802" y="203"/>
                  </a:lnTo>
                  <a:lnTo>
                    <a:pt x="802" y="203"/>
                  </a:lnTo>
                  <a:lnTo>
                    <a:pt x="802" y="203"/>
                  </a:lnTo>
                  <a:lnTo>
                    <a:pt x="802" y="203"/>
                  </a:lnTo>
                  <a:lnTo>
                    <a:pt x="802" y="204"/>
                  </a:lnTo>
                  <a:lnTo>
                    <a:pt x="802" y="204"/>
                  </a:lnTo>
                  <a:lnTo>
                    <a:pt x="801" y="204"/>
                  </a:lnTo>
                  <a:lnTo>
                    <a:pt x="801" y="204"/>
                  </a:lnTo>
                  <a:lnTo>
                    <a:pt x="802" y="204"/>
                  </a:lnTo>
                  <a:lnTo>
                    <a:pt x="802" y="204"/>
                  </a:lnTo>
                  <a:lnTo>
                    <a:pt x="803" y="204"/>
                  </a:lnTo>
                  <a:lnTo>
                    <a:pt x="803" y="204"/>
                  </a:lnTo>
                  <a:lnTo>
                    <a:pt x="804" y="204"/>
                  </a:lnTo>
                  <a:lnTo>
                    <a:pt x="805" y="204"/>
                  </a:lnTo>
                  <a:lnTo>
                    <a:pt x="805" y="204"/>
                  </a:lnTo>
                  <a:lnTo>
                    <a:pt x="806" y="204"/>
                  </a:lnTo>
                  <a:lnTo>
                    <a:pt x="805" y="204"/>
                  </a:lnTo>
                  <a:lnTo>
                    <a:pt x="806" y="204"/>
                  </a:lnTo>
                  <a:lnTo>
                    <a:pt x="805" y="204"/>
                  </a:lnTo>
                  <a:lnTo>
                    <a:pt x="806" y="204"/>
                  </a:lnTo>
                  <a:lnTo>
                    <a:pt x="805" y="204"/>
                  </a:lnTo>
                  <a:lnTo>
                    <a:pt x="806" y="204"/>
                  </a:lnTo>
                  <a:lnTo>
                    <a:pt x="806" y="204"/>
                  </a:lnTo>
                  <a:lnTo>
                    <a:pt x="806" y="204"/>
                  </a:lnTo>
                  <a:lnTo>
                    <a:pt x="806" y="203"/>
                  </a:lnTo>
                  <a:lnTo>
                    <a:pt x="807" y="203"/>
                  </a:lnTo>
                  <a:lnTo>
                    <a:pt x="806" y="203"/>
                  </a:lnTo>
                  <a:lnTo>
                    <a:pt x="807" y="203"/>
                  </a:lnTo>
                  <a:lnTo>
                    <a:pt x="807" y="203"/>
                  </a:lnTo>
                  <a:lnTo>
                    <a:pt x="807" y="203"/>
                  </a:lnTo>
                  <a:lnTo>
                    <a:pt x="807" y="202"/>
                  </a:lnTo>
                  <a:lnTo>
                    <a:pt x="807" y="202"/>
                  </a:lnTo>
                  <a:lnTo>
                    <a:pt x="807" y="201"/>
                  </a:lnTo>
                  <a:lnTo>
                    <a:pt x="807" y="201"/>
                  </a:lnTo>
                  <a:lnTo>
                    <a:pt x="807" y="201"/>
                  </a:lnTo>
                  <a:lnTo>
                    <a:pt x="807" y="200"/>
                  </a:lnTo>
                  <a:lnTo>
                    <a:pt x="808" y="200"/>
                  </a:lnTo>
                  <a:lnTo>
                    <a:pt x="808" y="200"/>
                  </a:lnTo>
                  <a:lnTo>
                    <a:pt x="809" y="200"/>
                  </a:lnTo>
                  <a:lnTo>
                    <a:pt x="809" y="200"/>
                  </a:lnTo>
                  <a:lnTo>
                    <a:pt x="809" y="199"/>
                  </a:lnTo>
                  <a:lnTo>
                    <a:pt x="809" y="199"/>
                  </a:lnTo>
                  <a:lnTo>
                    <a:pt x="810" y="199"/>
                  </a:lnTo>
                  <a:lnTo>
                    <a:pt x="810" y="198"/>
                  </a:lnTo>
                  <a:lnTo>
                    <a:pt x="810" y="197"/>
                  </a:lnTo>
                  <a:lnTo>
                    <a:pt x="810" y="197"/>
                  </a:lnTo>
                  <a:lnTo>
                    <a:pt x="810" y="197"/>
                  </a:lnTo>
                  <a:lnTo>
                    <a:pt x="810" y="196"/>
                  </a:lnTo>
                  <a:lnTo>
                    <a:pt x="809" y="196"/>
                  </a:lnTo>
                  <a:lnTo>
                    <a:pt x="810" y="196"/>
                  </a:lnTo>
                  <a:lnTo>
                    <a:pt x="810" y="196"/>
                  </a:lnTo>
                  <a:lnTo>
                    <a:pt x="811" y="196"/>
                  </a:lnTo>
                  <a:lnTo>
                    <a:pt x="811" y="196"/>
                  </a:lnTo>
                  <a:lnTo>
                    <a:pt x="812" y="196"/>
                  </a:lnTo>
                  <a:lnTo>
                    <a:pt x="812" y="195"/>
                  </a:lnTo>
                  <a:lnTo>
                    <a:pt x="813" y="195"/>
                  </a:lnTo>
                  <a:lnTo>
                    <a:pt x="813" y="194"/>
                  </a:lnTo>
                  <a:lnTo>
                    <a:pt x="813" y="194"/>
                  </a:lnTo>
                  <a:lnTo>
                    <a:pt x="813" y="194"/>
                  </a:lnTo>
                  <a:lnTo>
                    <a:pt x="813" y="193"/>
                  </a:lnTo>
                  <a:lnTo>
                    <a:pt x="814" y="193"/>
                  </a:lnTo>
                  <a:lnTo>
                    <a:pt x="814" y="193"/>
                  </a:lnTo>
                  <a:lnTo>
                    <a:pt x="814" y="193"/>
                  </a:lnTo>
                  <a:lnTo>
                    <a:pt x="814" y="193"/>
                  </a:lnTo>
                  <a:lnTo>
                    <a:pt x="814" y="193"/>
                  </a:lnTo>
                  <a:lnTo>
                    <a:pt x="814" y="193"/>
                  </a:lnTo>
                  <a:lnTo>
                    <a:pt x="814" y="194"/>
                  </a:lnTo>
                  <a:lnTo>
                    <a:pt x="815" y="194"/>
                  </a:lnTo>
                  <a:lnTo>
                    <a:pt x="815" y="194"/>
                  </a:lnTo>
                  <a:lnTo>
                    <a:pt x="814" y="194"/>
                  </a:lnTo>
                  <a:lnTo>
                    <a:pt x="815" y="194"/>
                  </a:lnTo>
                  <a:lnTo>
                    <a:pt x="814" y="194"/>
                  </a:lnTo>
                  <a:lnTo>
                    <a:pt x="814" y="194"/>
                  </a:lnTo>
                  <a:lnTo>
                    <a:pt x="814" y="194"/>
                  </a:lnTo>
                  <a:lnTo>
                    <a:pt x="814" y="195"/>
                  </a:lnTo>
                  <a:lnTo>
                    <a:pt x="814" y="196"/>
                  </a:lnTo>
                  <a:lnTo>
                    <a:pt x="815" y="196"/>
                  </a:lnTo>
                  <a:lnTo>
                    <a:pt x="814" y="196"/>
                  </a:lnTo>
                  <a:lnTo>
                    <a:pt x="815" y="196"/>
                  </a:lnTo>
                  <a:lnTo>
                    <a:pt x="815" y="196"/>
                  </a:lnTo>
                  <a:lnTo>
                    <a:pt x="815" y="197"/>
                  </a:lnTo>
                  <a:lnTo>
                    <a:pt x="815" y="197"/>
                  </a:lnTo>
                  <a:lnTo>
                    <a:pt x="815" y="198"/>
                  </a:lnTo>
                  <a:lnTo>
                    <a:pt x="814" y="198"/>
                  </a:lnTo>
                  <a:lnTo>
                    <a:pt x="815" y="198"/>
                  </a:lnTo>
                  <a:lnTo>
                    <a:pt x="814" y="199"/>
                  </a:lnTo>
                  <a:lnTo>
                    <a:pt x="815" y="199"/>
                  </a:lnTo>
                  <a:lnTo>
                    <a:pt x="815" y="199"/>
                  </a:lnTo>
                  <a:lnTo>
                    <a:pt x="816" y="199"/>
                  </a:lnTo>
                  <a:lnTo>
                    <a:pt x="815" y="199"/>
                  </a:lnTo>
                  <a:lnTo>
                    <a:pt x="816" y="199"/>
                  </a:lnTo>
                  <a:lnTo>
                    <a:pt x="815" y="199"/>
                  </a:lnTo>
                  <a:lnTo>
                    <a:pt x="816" y="199"/>
                  </a:lnTo>
                  <a:lnTo>
                    <a:pt x="815" y="200"/>
                  </a:lnTo>
                  <a:lnTo>
                    <a:pt x="815" y="200"/>
                  </a:lnTo>
                  <a:lnTo>
                    <a:pt x="814" y="200"/>
                  </a:lnTo>
                  <a:lnTo>
                    <a:pt x="814" y="201"/>
                  </a:lnTo>
                  <a:lnTo>
                    <a:pt x="814" y="200"/>
                  </a:lnTo>
                  <a:lnTo>
                    <a:pt x="814" y="201"/>
                  </a:lnTo>
                  <a:lnTo>
                    <a:pt x="815" y="201"/>
                  </a:lnTo>
                  <a:lnTo>
                    <a:pt x="814" y="201"/>
                  </a:lnTo>
                  <a:lnTo>
                    <a:pt x="814" y="201"/>
                  </a:lnTo>
                  <a:lnTo>
                    <a:pt x="814" y="202"/>
                  </a:lnTo>
                  <a:lnTo>
                    <a:pt x="814" y="202"/>
                  </a:lnTo>
                  <a:lnTo>
                    <a:pt x="814" y="202"/>
                  </a:lnTo>
                  <a:lnTo>
                    <a:pt x="814" y="202"/>
                  </a:lnTo>
                  <a:lnTo>
                    <a:pt x="814" y="203"/>
                  </a:lnTo>
                  <a:lnTo>
                    <a:pt x="813" y="203"/>
                  </a:lnTo>
                  <a:lnTo>
                    <a:pt x="814" y="203"/>
                  </a:lnTo>
                  <a:lnTo>
                    <a:pt x="813" y="203"/>
                  </a:lnTo>
                  <a:lnTo>
                    <a:pt x="814" y="203"/>
                  </a:lnTo>
                  <a:lnTo>
                    <a:pt x="814" y="203"/>
                  </a:lnTo>
                  <a:lnTo>
                    <a:pt x="814" y="203"/>
                  </a:lnTo>
                  <a:lnTo>
                    <a:pt x="814" y="203"/>
                  </a:lnTo>
                  <a:lnTo>
                    <a:pt x="814" y="203"/>
                  </a:lnTo>
                  <a:lnTo>
                    <a:pt x="814" y="202"/>
                  </a:lnTo>
                  <a:lnTo>
                    <a:pt x="814" y="203"/>
                  </a:lnTo>
                  <a:lnTo>
                    <a:pt x="814" y="202"/>
                  </a:lnTo>
                  <a:lnTo>
                    <a:pt x="814" y="201"/>
                  </a:lnTo>
                  <a:lnTo>
                    <a:pt x="814" y="202"/>
                  </a:lnTo>
                  <a:lnTo>
                    <a:pt x="814" y="201"/>
                  </a:lnTo>
                  <a:lnTo>
                    <a:pt x="814" y="202"/>
                  </a:lnTo>
                  <a:lnTo>
                    <a:pt x="815" y="202"/>
                  </a:lnTo>
                  <a:lnTo>
                    <a:pt x="814" y="202"/>
                  </a:lnTo>
                  <a:lnTo>
                    <a:pt x="814" y="201"/>
                  </a:lnTo>
                  <a:lnTo>
                    <a:pt x="815" y="201"/>
                  </a:lnTo>
                  <a:lnTo>
                    <a:pt x="815" y="201"/>
                  </a:lnTo>
                  <a:lnTo>
                    <a:pt x="815" y="201"/>
                  </a:lnTo>
                  <a:lnTo>
                    <a:pt x="815" y="201"/>
                  </a:lnTo>
                  <a:lnTo>
                    <a:pt x="815" y="200"/>
                  </a:lnTo>
                  <a:lnTo>
                    <a:pt x="815" y="201"/>
                  </a:lnTo>
                  <a:lnTo>
                    <a:pt x="815" y="200"/>
                  </a:lnTo>
                  <a:lnTo>
                    <a:pt x="815" y="200"/>
                  </a:lnTo>
                  <a:lnTo>
                    <a:pt x="815" y="200"/>
                  </a:lnTo>
                  <a:lnTo>
                    <a:pt x="816" y="200"/>
                  </a:lnTo>
                  <a:lnTo>
                    <a:pt x="816" y="200"/>
                  </a:lnTo>
                  <a:lnTo>
                    <a:pt x="816" y="199"/>
                  </a:lnTo>
                  <a:lnTo>
                    <a:pt x="816" y="200"/>
                  </a:lnTo>
                  <a:lnTo>
                    <a:pt x="816" y="199"/>
                  </a:lnTo>
                  <a:lnTo>
                    <a:pt x="816" y="199"/>
                  </a:lnTo>
                  <a:lnTo>
                    <a:pt x="816" y="198"/>
                  </a:lnTo>
                  <a:lnTo>
                    <a:pt x="815" y="198"/>
                  </a:lnTo>
                  <a:lnTo>
                    <a:pt x="816" y="198"/>
                  </a:lnTo>
                  <a:lnTo>
                    <a:pt x="816" y="197"/>
                  </a:lnTo>
                  <a:lnTo>
                    <a:pt x="816" y="197"/>
                  </a:lnTo>
                  <a:lnTo>
                    <a:pt x="816" y="197"/>
                  </a:lnTo>
                  <a:lnTo>
                    <a:pt x="816" y="197"/>
                  </a:lnTo>
                  <a:lnTo>
                    <a:pt x="815" y="197"/>
                  </a:lnTo>
                  <a:lnTo>
                    <a:pt x="816" y="196"/>
                  </a:lnTo>
                  <a:lnTo>
                    <a:pt x="815" y="196"/>
                  </a:lnTo>
                  <a:lnTo>
                    <a:pt x="816" y="196"/>
                  </a:lnTo>
                  <a:lnTo>
                    <a:pt x="815" y="196"/>
                  </a:lnTo>
                  <a:lnTo>
                    <a:pt x="815" y="196"/>
                  </a:lnTo>
                  <a:lnTo>
                    <a:pt x="816" y="196"/>
                  </a:lnTo>
                  <a:lnTo>
                    <a:pt x="815" y="196"/>
                  </a:lnTo>
                  <a:lnTo>
                    <a:pt x="815" y="195"/>
                  </a:lnTo>
                  <a:lnTo>
                    <a:pt x="815" y="196"/>
                  </a:lnTo>
                  <a:lnTo>
                    <a:pt x="814" y="196"/>
                  </a:lnTo>
                  <a:lnTo>
                    <a:pt x="814" y="195"/>
                  </a:lnTo>
                  <a:lnTo>
                    <a:pt x="814" y="194"/>
                  </a:lnTo>
                  <a:lnTo>
                    <a:pt x="815" y="195"/>
                  </a:lnTo>
                  <a:lnTo>
                    <a:pt x="815" y="194"/>
                  </a:lnTo>
                  <a:lnTo>
                    <a:pt x="816" y="194"/>
                  </a:lnTo>
                  <a:lnTo>
                    <a:pt x="816" y="194"/>
                  </a:lnTo>
                  <a:lnTo>
                    <a:pt x="817" y="194"/>
                  </a:lnTo>
                  <a:lnTo>
                    <a:pt x="817" y="194"/>
                  </a:lnTo>
                  <a:lnTo>
                    <a:pt x="818" y="194"/>
                  </a:lnTo>
                  <a:lnTo>
                    <a:pt x="818" y="194"/>
                  </a:lnTo>
                  <a:lnTo>
                    <a:pt x="819" y="194"/>
                  </a:lnTo>
                  <a:lnTo>
                    <a:pt x="820" y="194"/>
                  </a:lnTo>
                  <a:lnTo>
                    <a:pt x="820" y="194"/>
                  </a:lnTo>
                  <a:lnTo>
                    <a:pt x="819" y="194"/>
                  </a:lnTo>
                  <a:lnTo>
                    <a:pt x="818" y="194"/>
                  </a:lnTo>
                  <a:lnTo>
                    <a:pt x="819" y="194"/>
                  </a:lnTo>
                  <a:lnTo>
                    <a:pt x="818" y="194"/>
                  </a:lnTo>
                  <a:lnTo>
                    <a:pt x="818" y="194"/>
                  </a:lnTo>
                  <a:lnTo>
                    <a:pt x="818" y="195"/>
                  </a:lnTo>
                  <a:lnTo>
                    <a:pt x="818" y="196"/>
                  </a:lnTo>
                  <a:lnTo>
                    <a:pt x="818" y="196"/>
                  </a:lnTo>
                  <a:lnTo>
                    <a:pt x="819" y="196"/>
                  </a:lnTo>
                  <a:lnTo>
                    <a:pt x="820" y="196"/>
                  </a:lnTo>
                  <a:lnTo>
                    <a:pt x="820" y="196"/>
                  </a:lnTo>
                  <a:lnTo>
                    <a:pt x="820" y="196"/>
                  </a:lnTo>
                  <a:lnTo>
                    <a:pt x="821" y="196"/>
                  </a:lnTo>
                  <a:lnTo>
                    <a:pt x="821" y="196"/>
                  </a:lnTo>
                  <a:lnTo>
                    <a:pt x="822" y="196"/>
                  </a:lnTo>
                  <a:lnTo>
                    <a:pt x="822" y="196"/>
                  </a:lnTo>
                  <a:lnTo>
                    <a:pt x="823" y="197"/>
                  </a:lnTo>
                  <a:lnTo>
                    <a:pt x="824" y="197"/>
                  </a:lnTo>
                  <a:lnTo>
                    <a:pt x="824" y="197"/>
                  </a:lnTo>
                  <a:lnTo>
                    <a:pt x="824" y="197"/>
                  </a:lnTo>
                  <a:lnTo>
                    <a:pt x="824" y="197"/>
                  </a:lnTo>
                  <a:lnTo>
                    <a:pt x="825" y="197"/>
                  </a:lnTo>
                  <a:lnTo>
                    <a:pt x="825" y="197"/>
                  </a:lnTo>
                  <a:lnTo>
                    <a:pt x="826" y="197"/>
                  </a:lnTo>
                  <a:lnTo>
                    <a:pt x="827" y="197"/>
                  </a:lnTo>
                  <a:lnTo>
                    <a:pt x="827" y="197"/>
                  </a:lnTo>
                  <a:lnTo>
                    <a:pt x="828" y="197"/>
                  </a:lnTo>
                  <a:lnTo>
                    <a:pt x="828" y="197"/>
                  </a:lnTo>
                  <a:lnTo>
                    <a:pt x="829" y="197"/>
                  </a:lnTo>
                  <a:lnTo>
                    <a:pt x="829" y="198"/>
                  </a:lnTo>
                  <a:lnTo>
                    <a:pt x="829" y="198"/>
                  </a:lnTo>
                  <a:lnTo>
                    <a:pt x="830" y="198"/>
                  </a:lnTo>
                  <a:lnTo>
                    <a:pt x="831" y="198"/>
                  </a:lnTo>
                  <a:lnTo>
                    <a:pt x="830" y="198"/>
                  </a:lnTo>
                  <a:lnTo>
                    <a:pt x="831" y="198"/>
                  </a:lnTo>
                  <a:lnTo>
                    <a:pt x="831" y="197"/>
                  </a:lnTo>
                  <a:lnTo>
                    <a:pt x="831" y="197"/>
                  </a:lnTo>
                  <a:lnTo>
                    <a:pt x="832" y="197"/>
                  </a:lnTo>
                  <a:lnTo>
                    <a:pt x="832" y="198"/>
                  </a:lnTo>
                  <a:lnTo>
                    <a:pt x="832" y="198"/>
                  </a:lnTo>
                  <a:lnTo>
                    <a:pt x="832" y="198"/>
                  </a:lnTo>
                  <a:lnTo>
                    <a:pt x="831" y="198"/>
                  </a:lnTo>
                  <a:lnTo>
                    <a:pt x="832" y="199"/>
                  </a:lnTo>
                  <a:lnTo>
                    <a:pt x="831" y="199"/>
                  </a:lnTo>
                  <a:lnTo>
                    <a:pt x="831" y="199"/>
                  </a:lnTo>
                  <a:lnTo>
                    <a:pt x="831" y="199"/>
                  </a:lnTo>
                  <a:lnTo>
                    <a:pt x="831" y="199"/>
                  </a:lnTo>
                  <a:lnTo>
                    <a:pt x="832" y="199"/>
                  </a:lnTo>
                  <a:lnTo>
                    <a:pt x="832" y="199"/>
                  </a:lnTo>
                  <a:lnTo>
                    <a:pt x="832" y="199"/>
                  </a:lnTo>
                  <a:lnTo>
                    <a:pt x="832" y="200"/>
                  </a:lnTo>
                  <a:lnTo>
                    <a:pt x="832" y="200"/>
                  </a:lnTo>
                  <a:lnTo>
                    <a:pt x="832" y="200"/>
                  </a:lnTo>
                  <a:lnTo>
                    <a:pt x="832" y="200"/>
                  </a:lnTo>
                  <a:lnTo>
                    <a:pt x="832" y="200"/>
                  </a:lnTo>
                  <a:lnTo>
                    <a:pt x="832" y="200"/>
                  </a:lnTo>
                  <a:lnTo>
                    <a:pt x="833" y="200"/>
                  </a:lnTo>
                  <a:lnTo>
                    <a:pt x="833" y="200"/>
                  </a:lnTo>
                  <a:lnTo>
                    <a:pt x="833" y="201"/>
                  </a:lnTo>
                  <a:lnTo>
                    <a:pt x="833" y="200"/>
                  </a:lnTo>
                  <a:lnTo>
                    <a:pt x="833" y="200"/>
                  </a:lnTo>
                  <a:lnTo>
                    <a:pt x="833" y="200"/>
                  </a:lnTo>
                  <a:lnTo>
                    <a:pt x="833" y="200"/>
                  </a:lnTo>
                  <a:lnTo>
                    <a:pt x="834" y="200"/>
                  </a:lnTo>
                  <a:lnTo>
                    <a:pt x="835" y="200"/>
                  </a:lnTo>
                  <a:lnTo>
                    <a:pt x="835" y="200"/>
                  </a:lnTo>
                  <a:lnTo>
                    <a:pt x="835" y="200"/>
                  </a:lnTo>
                  <a:lnTo>
                    <a:pt x="834" y="200"/>
                  </a:lnTo>
                  <a:lnTo>
                    <a:pt x="834" y="199"/>
                  </a:lnTo>
                  <a:lnTo>
                    <a:pt x="834" y="200"/>
                  </a:lnTo>
                  <a:lnTo>
                    <a:pt x="833" y="200"/>
                  </a:lnTo>
                  <a:lnTo>
                    <a:pt x="833" y="199"/>
                  </a:lnTo>
                  <a:lnTo>
                    <a:pt x="834" y="199"/>
                  </a:lnTo>
                  <a:lnTo>
                    <a:pt x="833" y="199"/>
                  </a:lnTo>
                  <a:lnTo>
                    <a:pt x="833" y="199"/>
                  </a:lnTo>
                  <a:lnTo>
                    <a:pt x="833" y="199"/>
                  </a:lnTo>
                  <a:lnTo>
                    <a:pt x="833" y="199"/>
                  </a:lnTo>
                  <a:lnTo>
                    <a:pt x="834" y="199"/>
                  </a:lnTo>
                  <a:lnTo>
                    <a:pt x="833" y="198"/>
                  </a:lnTo>
                  <a:lnTo>
                    <a:pt x="833" y="198"/>
                  </a:lnTo>
                  <a:lnTo>
                    <a:pt x="832" y="198"/>
                  </a:lnTo>
                  <a:lnTo>
                    <a:pt x="833" y="198"/>
                  </a:lnTo>
                  <a:lnTo>
                    <a:pt x="833" y="197"/>
                  </a:lnTo>
                  <a:lnTo>
                    <a:pt x="834" y="197"/>
                  </a:lnTo>
                  <a:lnTo>
                    <a:pt x="835" y="197"/>
                  </a:lnTo>
                  <a:lnTo>
                    <a:pt x="835" y="197"/>
                  </a:lnTo>
                  <a:lnTo>
                    <a:pt x="835" y="196"/>
                  </a:lnTo>
                  <a:lnTo>
                    <a:pt x="836" y="196"/>
                  </a:lnTo>
                  <a:lnTo>
                    <a:pt x="836" y="195"/>
                  </a:lnTo>
                  <a:lnTo>
                    <a:pt x="837" y="195"/>
                  </a:lnTo>
                  <a:lnTo>
                    <a:pt x="837" y="194"/>
                  </a:lnTo>
                  <a:lnTo>
                    <a:pt x="837" y="194"/>
                  </a:lnTo>
                  <a:lnTo>
                    <a:pt x="837" y="194"/>
                  </a:lnTo>
                  <a:lnTo>
                    <a:pt x="837" y="194"/>
                  </a:lnTo>
                  <a:lnTo>
                    <a:pt x="837" y="194"/>
                  </a:lnTo>
                  <a:lnTo>
                    <a:pt x="838" y="194"/>
                  </a:lnTo>
                  <a:lnTo>
                    <a:pt x="838" y="195"/>
                  </a:lnTo>
                  <a:lnTo>
                    <a:pt x="839" y="195"/>
                  </a:lnTo>
                  <a:lnTo>
                    <a:pt x="839" y="196"/>
                  </a:lnTo>
                  <a:lnTo>
                    <a:pt x="839" y="196"/>
                  </a:lnTo>
                  <a:lnTo>
                    <a:pt x="839" y="196"/>
                  </a:lnTo>
                  <a:lnTo>
                    <a:pt x="839" y="195"/>
                  </a:lnTo>
                  <a:lnTo>
                    <a:pt x="838" y="195"/>
                  </a:lnTo>
                  <a:lnTo>
                    <a:pt x="838" y="194"/>
                  </a:lnTo>
                  <a:lnTo>
                    <a:pt x="837" y="194"/>
                  </a:lnTo>
                  <a:lnTo>
                    <a:pt x="837" y="194"/>
                  </a:lnTo>
                  <a:lnTo>
                    <a:pt x="837" y="194"/>
                  </a:lnTo>
                  <a:lnTo>
                    <a:pt x="836" y="194"/>
                  </a:lnTo>
                  <a:lnTo>
                    <a:pt x="836" y="193"/>
                  </a:lnTo>
                  <a:lnTo>
                    <a:pt x="837" y="193"/>
                  </a:lnTo>
                  <a:lnTo>
                    <a:pt x="837" y="193"/>
                  </a:lnTo>
                  <a:lnTo>
                    <a:pt x="838" y="193"/>
                  </a:lnTo>
                  <a:lnTo>
                    <a:pt x="839" y="193"/>
                  </a:lnTo>
                  <a:lnTo>
                    <a:pt x="839" y="192"/>
                  </a:lnTo>
                  <a:lnTo>
                    <a:pt x="839" y="192"/>
                  </a:lnTo>
                  <a:lnTo>
                    <a:pt x="839" y="192"/>
                  </a:lnTo>
                  <a:lnTo>
                    <a:pt x="839" y="191"/>
                  </a:lnTo>
                  <a:lnTo>
                    <a:pt x="838" y="191"/>
                  </a:lnTo>
                  <a:lnTo>
                    <a:pt x="838" y="190"/>
                  </a:lnTo>
                  <a:lnTo>
                    <a:pt x="838" y="190"/>
                  </a:lnTo>
                  <a:lnTo>
                    <a:pt x="837" y="189"/>
                  </a:lnTo>
                  <a:lnTo>
                    <a:pt x="838" y="189"/>
                  </a:lnTo>
                  <a:lnTo>
                    <a:pt x="838" y="189"/>
                  </a:lnTo>
                  <a:lnTo>
                    <a:pt x="837" y="189"/>
                  </a:lnTo>
                  <a:lnTo>
                    <a:pt x="838" y="188"/>
                  </a:lnTo>
                  <a:lnTo>
                    <a:pt x="837" y="188"/>
                  </a:lnTo>
                  <a:lnTo>
                    <a:pt x="838" y="188"/>
                  </a:lnTo>
                  <a:lnTo>
                    <a:pt x="838" y="188"/>
                  </a:lnTo>
                  <a:lnTo>
                    <a:pt x="837" y="188"/>
                  </a:lnTo>
                  <a:lnTo>
                    <a:pt x="837" y="187"/>
                  </a:lnTo>
                  <a:lnTo>
                    <a:pt x="838" y="187"/>
                  </a:lnTo>
                  <a:lnTo>
                    <a:pt x="839" y="187"/>
                  </a:lnTo>
                  <a:lnTo>
                    <a:pt x="839" y="186"/>
                  </a:lnTo>
                  <a:lnTo>
                    <a:pt x="838" y="186"/>
                  </a:lnTo>
                  <a:lnTo>
                    <a:pt x="837" y="185"/>
                  </a:lnTo>
                  <a:lnTo>
                    <a:pt x="838" y="185"/>
                  </a:lnTo>
                  <a:lnTo>
                    <a:pt x="839" y="185"/>
                  </a:lnTo>
                  <a:lnTo>
                    <a:pt x="839" y="185"/>
                  </a:lnTo>
                  <a:lnTo>
                    <a:pt x="839" y="184"/>
                  </a:lnTo>
                  <a:lnTo>
                    <a:pt x="839" y="184"/>
                  </a:lnTo>
                  <a:lnTo>
                    <a:pt x="840" y="184"/>
                  </a:lnTo>
                  <a:lnTo>
                    <a:pt x="840" y="184"/>
                  </a:lnTo>
                  <a:lnTo>
                    <a:pt x="840" y="183"/>
                  </a:lnTo>
                  <a:lnTo>
                    <a:pt x="841" y="183"/>
                  </a:lnTo>
                  <a:lnTo>
                    <a:pt x="842" y="183"/>
                  </a:lnTo>
                  <a:lnTo>
                    <a:pt x="842" y="183"/>
                  </a:lnTo>
                  <a:lnTo>
                    <a:pt x="842" y="182"/>
                  </a:lnTo>
                  <a:lnTo>
                    <a:pt x="843" y="182"/>
                  </a:lnTo>
                  <a:lnTo>
                    <a:pt x="843" y="182"/>
                  </a:lnTo>
                  <a:lnTo>
                    <a:pt x="843" y="182"/>
                  </a:lnTo>
                  <a:lnTo>
                    <a:pt x="844" y="182"/>
                  </a:lnTo>
                  <a:lnTo>
                    <a:pt x="843" y="182"/>
                  </a:lnTo>
                  <a:lnTo>
                    <a:pt x="843" y="181"/>
                  </a:lnTo>
                  <a:lnTo>
                    <a:pt x="844" y="181"/>
                  </a:lnTo>
                  <a:lnTo>
                    <a:pt x="844" y="181"/>
                  </a:lnTo>
                  <a:lnTo>
                    <a:pt x="845" y="181"/>
                  </a:lnTo>
                  <a:lnTo>
                    <a:pt x="845" y="181"/>
                  </a:lnTo>
                  <a:lnTo>
                    <a:pt x="844" y="181"/>
                  </a:lnTo>
                  <a:lnTo>
                    <a:pt x="845" y="181"/>
                  </a:lnTo>
                  <a:lnTo>
                    <a:pt x="845" y="181"/>
                  </a:lnTo>
                  <a:lnTo>
                    <a:pt x="846" y="181"/>
                  </a:lnTo>
                  <a:lnTo>
                    <a:pt x="846" y="181"/>
                  </a:lnTo>
                  <a:lnTo>
                    <a:pt x="846" y="181"/>
                  </a:lnTo>
                  <a:lnTo>
                    <a:pt x="847" y="181"/>
                  </a:lnTo>
                  <a:lnTo>
                    <a:pt x="847" y="181"/>
                  </a:lnTo>
                  <a:lnTo>
                    <a:pt x="848" y="181"/>
                  </a:lnTo>
                  <a:lnTo>
                    <a:pt x="848" y="181"/>
                  </a:lnTo>
                  <a:lnTo>
                    <a:pt x="849" y="181"/>
                  </a:lnTo>
                  <a:lnTo>
                    <a:pt x="850" y="181"/>
                  </a:lnTo>
                  <a:lnTo>
                    <a:pt x="850" y="181"/>
                  </a:lnTo>
                  <a:lnTo>
                    <a:pt x="850" y="181"/>
                  </a:lnTo>
                  <a:lnTo>
                    <a:pt x="851" y="181"/>
                  </a:lnTo>
                  <a:lnTo>
                    <a:pt x="851" y="180"/>
                  </a:lnTo>
                  <a:lnTo>
                    <a:pt x="852" y="180"/>
                  </a:lnTo>
                  <a:lnTo>
                    <a:pt x="853" y="180"/>
                  </a:lnTo>
                  <a:lnTo>
                    <a:pt x="853" y="181"/>
                  </a:lnTo>
                  <a:lnTo>
                    <a:pt x="853" y="181"/>
                  </a:lnTo>
                  <a:lnTo>
                    <a:pt x="854" y="181"/>
                  </a:lnTo>
                  <a:lnTo>
                    <a:pt x="854" y="181"/>
                  </a:lnTo>
                  <a:lnTo>
                    <a:pt x="855" y="181"/>
                  </a:lnTo>
                  <a:lnTo>
                    <a:pt x="855" y="181"/>
                  </a:lnTo>
                  <a:lnTo>
                    <a:pt x="856" y="181"/>
                  </a:lnTo>
                  <a:lnTo>
                    <a:pt x="857" y="181"/>
                  </a:lnTo>
                  <a:lnTo>
                    <a:pt x="857" y="180"/>
                  </a:lnTo>
                  <a:lnTo>
                    <a:pt x="857" y="180"/>
                  </a:lnTo>
                  <a:lnTo>
                    <a:pt x="858" y="180"/>
                  </a:lnTo>
                  <a:lnTo>
                    <a:pt x="858" y="179"/>
                  </a:lnTo>
                  <a:lnTo>
                    <a:pt x="858" y="179"/>
                  </a:lnTo>
                  <a:lnTo>
                    <a:pt x="859" y="179"/>
                  </a:lnTo>
                  <a:lnTo>
                    <a:pt x="859" y="180"/>
                  </a:lnTo>
                  <a:lnTo>
                    <a:pt x="859" y="180"/>
                  </a:lnTo>
                  <a:lnTo>
                    <a:pt x="859" y="180"/>
                  </a:lnTo>
                  <a:lnTo>
                    <a:pt x="859" y="180"/>
                  </a:lnTo>
                  <a:lnTo>
                    <a:pt x="860" y="181"/>
                  </a:lnTo>
                  <a:lnTo>
                    <a:pt x="859" y="181"/>
                  </a:lnTo>
                  <a:lnTo>
                    <a:pt x="860" y="181"/>
                  </a:lnTo>
                  <a:lnTo>
                    <a:pt x="860" y="181"/>
                  </a:lnTo>
                  <a:lnTo>
                    <a:pt x="861" y="181"/>
                  </a:lnTo>
                  <a:lnTo>
                    <a:pt x="861" y="181"/>
                  </a:lnTo>
                  <a:lnTo>
                    <a:pt x="862" y="182"/>
                  </a:lnTo>
                  <a:lnTo>
                    <a:pt x="861" y="182"/>
                  </a:lnTo>
                  <a:lnTo>
                    <a:pt x="862" y="182"/>
                  </a:lnTo>
                  <a:lnTo>
                    <a:pt x="862" y="182"/>
                  </a:lnTo>
                  <a:lnTo>
                    <a:pt x="863" y="182"/>
                  </a:lnTo>
                  <a:lnTo>
                    <a:pt x="863" y="182"/>
                  </a:lnTo>
                  <a:lnTo>
                    <a:pt x="863" y="182"/>
                  </a:lnTo>
                  <a:lnTo>
                    <a:pt x="864" y="182"/>
                  </a:lnTo>
                  <a:lnTo>
                    <a:pt x="865" y="182"/>
                  </a:lnTo>
                  <a:lnTo>
                    <a:pt x="865" y="182"/>
                  </a:lnTo>
                  <a:lnTo>
                    <a:pt x="866" y="182"/>
                  </a:lnTo>
                  <a:lnTo>
                    <a:pt x="866" y="182"/>
                  </a:lnTo>
                  <a:lnTo>
                    <a:pt x="867" y="182"/>
                  </a:lnTo>
                  <a:lnTo>
                    <a:pt x="868" y="182"/>
                  </a:lnTo>
                  <a:lnTo>
                    <a:pt x="868" y="182"/>
                  </a:lnTo>
                  <a:lnTo>
                    <a:pt x="868" y="182"/>
                  </a:lnTo>
                  <a:lnTo>
                    <a:pt x="868" y="182"/>
                  </a:lnTo>
                  <a:lnTo>
                    <a:pt x="869" y="182"/>
                  </a:lnTo>
                  <a:lnTo>
                    <a:pt x="869" y="182"/>
                  </a:lnTo>
                  <a:lnTo>
                    <a:pt x="870" y="182"/>
                  </a:lnTo>
                  <a:lnTo>
                    <a:pt x="870" y="182"/>
                  </a:lnTo>
                  <a:lnTo>
                    <a:pt x="871" y="182"/>
                  </a:lnTo>
                  <a:lnTo>
                    <a:pt x="872" y="182"/>
                  </a:lnTo>
                  <a:lnTo>
                    <a:pt x="872" y="182"/>
                  </a:lnTo>
                  <a:lnTo>
                    <a:pt x="872" y="182"/>
                  </a:lnTo>
                  <a:lnTo>
                    <a:pt x="873" y="182"/>
                  </a:lnTo>
                  <a:lnTo>
                    <a:pt x="873" y="182"/>
                  </a:lnTo>
                  <a:lnTo>
                    <a:pt x="874" y="183"/>
                  </a:lnTo>
                  <a:lnTo>
                    <a:pt x="874" y="183"/>
                  </a:lnTo>
                  <a:lnTo>
                    <a:pt x="875" y="183"/>
                  </a:lnTo>
                  <a:lnTo>
                    <a:pt x="876" y="183"/>
                  </a:lnTo>
                  <a:lnTo>
                    <a:pt x="876" y="183"/>
                  </a:lnTo>
                  <a:lnTo>
                    <a:pt x="877" y="183"/>
                  </a:lnTo>
                  <a:lnTo>
                    <a:pt x="877" y="183"/>
                  </a:lnTo>
                  <a:lnTo>
                    <a:pt x="878" y="183"/>
                  </a:lnTo>
                  <a:lnTo>
                    <a:pt x="879" y="183"/>
                  </a:lnTo>
                  <a:lnTo>
                    <a:pt x="879" y="183"/>
                  </a:lnTo>
                  <a:lnTo>
                    <a:pt x="880" y="183"/>
                  </a:lnTo>
                  <a:lnTo>
                    <a:pt x="879" y="183"/>
                  </a:lnTo>
                  <a:lnTo>
                    <a:pt x="879" y="184"/>
                  </a:lnTo>
                  <a:lnTo>
                    <a:pt x="879" y="183"/>
                  </a:lnTo>
                  <a:lnTo>
                    <a:pt x="879" y="183"/>
                  </a:lnTo>
                  <a:lnTo>
                    <a:pt x="879" y="184"/>
                  </a:lnTo>
                  <a:lnTo>
                    <a:pt x="879" y="183"/>
                  </a:lnTo>
                  <a:lnTo>
                    <a:pt x="879" y="184"/>
                  </a:lnTo>
                  <a:lnTo>
                    <a:pt x="878" y="184"/>
                  </a:lnTo>
                  <a:lnTo>
                    <a:pt x="878" y="184"/>
                  </a:lnTo>
                  <a:lnTo>
                    <a:pt x="878" y="185"/>
                  </a:lnTo>
                  <a:lnTo>
                    <a:pt x="877" y="185"/>
                  </a:lnTo>
                  <a:lnTo>
                    <a:pt x="878" y="185"/>
                  </a:lnTo>
                  <a:lnTo>
                    <a:pt x="878" y="185"/>
                  </a:lnTo>
                  <a:lnTo>
                    <a:pt x="877" y="185"/>
                  </a:lnTo>
                  <a:lnTo>
                    <a:pt x="878" y="185"/>
                  </a:lnTo>
                  <a:lnTo>
                    <a:pt x="878" y="186"/>
                  </a:lnTo>
                  <a:lnTo>
                    <a:pt x="879" y="186"/>
                  </a:lnTo>
                  <a:lnTo>
                    <a:pt x="879" y="186"/>
                  </a:lnTo>
                  <a:lnTo>
                    <a:pt x="878" y="186"/>
                  </a:lnTo>
                  <a:lnTo>
                    <a:pt x="878" y="187"/>
                  </a:lnTo>
                  <a:lnTo>
                    <a:pt x="879" y="187"/>
                  </a:lnTo>
                  <a:lnTo>
                    <a:pt x="879" y="188"/>
                  </a:lnTo>
                  <a:lnTo>
                    <a:pt x="879" y="188"/>
                  </a:lnTo>
                  <a:lnTo>
                    <a:pt x="879" y="188"/>
                  </a:lnTo>
                  <a:lnTo>
                    <a:pt x="879" y="188"/>
                  </a:lnTo>
                  <a:lnTo>
                    <a:pt x="879" y="188"/>
                  </a:lnTo>
                  <a:lnTo>
                    <a:pt x="879" y="188"/>
                  </a:lnTo>
                  <a:lnTo>
                    <a:pt x="879" y="188"/>
                  </a:lnTo>
                  <a:lnTo>
                    <a:pt x="879" y="188"/>
                  </a:lnTo>
                  <a:lnTo>
                    <a:pt x="879" y="188"/>
                  </a:lnTo>
                  <a:lnTo>
                    <a:pt x="879" y="187"/>
                  </a:lnTo>
                  <a:lnTo>
                    <a:pt x="878" y="187"/>
                  </a:lnTo>
                  <a:lnTo>
                    <a:pt x="878" y="186"/>
                  </a:lnTo>
                  <a:lnTo>
                    <a:pt x="879" y="186"/>
                  </a:lnTo>
                  <a:lnTo>
                    <a:pt x="878" y="186"/>
                  </a:lnTo>
                  <a:lnTo>
                    <a:pt x="879" y="186"/>
                  </a:lnTo>
                  <a:lnTo>
                    <a:pt x="879" y="186"/>
                  </a:lnTo>
                  <a:lnTo>
                    <a:pt x="878" y="186"/>
                  </a:lnTo>
                  <a:lnTo>
                    <a:pt x="878" y="185"/>
                  </a:lnTo>
                  <a:lnTo>
                    <a:pt x="878" y="185"/>
                  </a:lnTo>
                  <a:lnTo>
                    <a:pt x="878" y="184"/>
                  </a:lnTo>
                  <a:lnTo>
                    <a:pt x="878" y="184"/>
                  </a:lnTo>
                  <a:lnTo>
                    <a:pt x="878" y="184"/>
                  </a:lnTo>
                  <a:lnTo>
                    <a:pt x="878" y="184"/>
                  </a:lnTo>
                  <a:lnTo>
                    <a:pt x="879" y="184"/>
                  </a:lnTo>
                  <a:lnTo>
                    <a:pt x="879" y="184"/>
                  </a:lnTo>
                  <a:lnTo>
                    <a:pt x="879" y="184"/>
                  </a:lnTo>
                  <a:lnTo>
                    <a:pt x="879" y="184"/>
                  </a:lnTo>
                  <a:lnTo>
                    <a:pt x="879" y="184"/>
                  </a:lnTo>
                  <a:lnTo>
                    <a:pt x="878" y="184"/>
                  </a:lnTo>
                  <a:lnTo>
                    <a:pt x="879" y="184"/>
                  </a:lnTo>
                  <a:lnTo>
                    <a:pt x="879" y="184"/>
                  </a:lnTo>
                  <a:lnTo>
                    <a:pt x="879" y="184"/>
                  </a:lnTo>
                  <a:lnTo>
                    <a:pt x="879" y="184"/>
                  </a:lnTo>
                  <a:lnTo>
                    <a:pt x="879" y="184"/>
                  </a:lnTo>
                  <a:lnTo>
                    <a:pt x="880" y="184"/>
                  </a:lnTo>
                  <a:lnTo>
                    <a:pt x="880" y="184"/>
                  </a:lnTo>
                  <a:lnTo>
                    <a:pt x="881" y="184"/>
                  </a:lnTo>
                  <a:lnTo>
                    <a:pt x="881" y="184"/>
                  </a:lnTo>
                  <a:lnTo>
                    <a:pt x="882" y="184"/>
                  </a:lnTo>
                  <a:lnTo>
                    <a:pt x="882" y="183"/>
                  </a:lnTo>
                  <a:lnTo>
                    <a:pt x="883" y="183"/>
                  </a:lnTo>
                  <a:lnTo>
                    <a:pt x="883" y="183"/>
                  </a:lnTo>
                  <a:lnTo>
                    <a:pt x="883" y="182"/>
                  </a:lnTo>
                  <a:lnTo>
                    <a:pt x="884" y="182"/>
                  </a:lnTo>
                  <a:lnTo>
                    <a:pt x="884" y="183"/>
                  </a:lnTo>
                  <a:lnTo>
                    <a:pt x="884" y="184"/>
                  </a:lnTo>
                  <a:lnTo>
                    <a:pt x="884" y="184"/>
                  </a:lnTo>
                  <a:lnTo>
                    <a:pt x="884" y="184"/>
                  </a:lnTo>
                  <a:lnTo>
                    <a:pt x="884" y="184"/>
                  </a:lnTo>
                  <a:lnTo>
                    <a:pt x="884" y="184"/>
                  </a:lnTo>
                  <a:lnTo>
                    <a:pt x="884" y="183"/>
                  </a:lnTo>
                  <a:lnTo>
                    <a:pt x="884" y="182"/>
                  </a:lnTo>
                  <a:lnTo>
                    <a:pt x="884" y="182"/>
                  </a:lnTo>
                  <a:lnTo>
                    <a:pt x="885" y="182"/>
                  </a:lnTo>
                  <a:lnTo>
                    <a:pt x="885" y="181"/>
                  </a:lnTo>
                  <a:lnTo>
                    <a:pt x="885" y="182"/>
                  </a:lnTo>
                  <a:lnTo>
                    <a:pt x="885" y="181"/>
                  </a:lnTo>
                  <a:lnTo>
                    <a:pt x="885" y="182"/>
                  </a:lnTo>
                  <a:lnTo>
                    <a:pt x="885" y="181"/>
                  </a:lnTo>
                  <a:lnTo>
                    <a:pt x="885" y="181"/>
                  </a:lnTo>
                  <a:lnTo>
                    <a:pt x="885" y="182"/>
                  </a:lnTo>
                  <a:lnTo>
                    <a:pt x="885" y="181"/>
                  </a:lnTo>
                  <a:lnTo>
                    <a:pt x="885" y="181"/>
                  </a:lnTo>
                  <a:lnTo>
                    <a:pt x="885" y="181"/>
                  </a:lnTo>
                  <a:lnTo>
                    <a:pt x="886" y="181"/>
                  </a:lnTo>
                  <a:lnTo>
                    <a:pt x="887" y="180"/>
                  </a:lnTo>
                  <a:lnTo>
                    <a:pt x="887" y="180"/>
                  </a:lnTo>
                  <a:lnTo>
                    <a:pt x="887" y="179"/>
                  </a:lnTo>
                  <a:lnTo>
                    <a:pt x="888" y="179"/>
                  </a:lnTo>
                  <a:lnTo>
                    <a:pt x="888" y="179"/>
                  </a:lnTo>
                  <a:lnTo>
                    <a:pt x="888" y="179"/>
                  </a:lnTo>
                  <a:lnTo>
                    <a:pt x="888" y="179"/>
                  </a:lnTo>
                  <a:lnTo>
                    <a:pt x="889" y="179"/>
                  </a:lnTo>
                  <a:lnTo>
                    <a:pt x="889" y="179"/>
                  </a:lnTo>
                  <a:lnTo>
                    <a:pt x="890" y="179"/>
                  </a:lnTo>
                  <a:lnTo>
                    <a:pt x="891" y="179"/>
                  </a:lnTo>
                  <a:lnTo>
                    <a:pt x="890" y="179"/>
                  </a:lnTo>
                  <a:lnTo>
                    <a:pt x="891" y="180"/>
                  </a:lnTo>
                  <a:lnTo>
                    <a:pt x="890" y="180"/>
                  </a:lnTo>
                  <a:lnTo>
                    <a:pt x="891" y="180"/>
                  </a:lnTo>
                  <a:lnTo>
                    <a:pt x="891" y="181"/>
                  </a:lnTo>
                  <a:lnTo>
                    <a:pt x="891" y="181"/>
                  </a:lnTo>
                  <a:lnTo>
                    <a:pt x="891" y="181"/>
                  </a:lnTo>
                  <a:lnTo>
                    <a:pt x="890" y="181"/>
                  </a:lnTo>
                  <a:lnTo>
                    <a:pt x="890" y="181"/>
                  </a:lnTo>
                  <a:lnTo>
                    <a:pt x="889" y="181"/>
                  </a:lnTo>
                  <a:lnTo>
                    <a:pt x="890" y="181"/>
                  </a:lnTo>
                  <a:lnTo>
                    <a:pt x="890" y="182"/>
                  </a:lnTo>
                  <a:lnTo>
                    <a:pt x="891" y="182"/>
                  </a:lnTo>
                  <a:lnTo>
                    <a:pt x="891" y="182"/>
                  </a:lnTo>
                  <a:lnTo>
                    <a:pt x="892" y="182"/>
                  </a:lnTo>
                  <a:lnTo>
                    <a:pt x="892" y="182"/>
                  </a:lnTo>
                  <a:lnTo>
                    <a:pt x="892" y="183"/>
                  </a:lnTo>
                  <a:lnTo>
                    <a:pt x="892" y="184"/>
                  </a:lnTo>
                  <a:lnTo>
                    <a:pt x="892" y="184"/>
                  </a:lnTo>
                  <a:lnTo>
                    <a:pt x="892" y="184"/>
                  </a:lnTo>
                  <a:lnTo>
                    <a:pt x="892" y="184"/>
                  </a:lnTo>
                  <a:lnTo>
                    <a:pt x="892" y="185"/>
                  </a:lnTo>
                  <a:lnTo>
                    <a:pt x="892" y="184"/>
                  </a:lnTo>
                  <a:lnTo>
                    <a:pt x="892" y="185"/>
                  </a:lnTo>
                  <a:lnTo>
                    <a:pt x="892" y="185"/>
                  </a:lnTo>
                  <a:lnTo>
                    <a:pt x="892" y="186"/>
                  </a:lnTo>
                  <a:lnTo>
                    <a:pt x="892" y="186"/>
                  </a:lnTo>
                  <a:lnTo>
                    <a:pt x="892" y="187"/>
                  </a:lnTo>
                  <a:lnTo>
                    <a:pt x="892" y="187"/>
                  </a:lnTo>
                  <a:lnTo>
                    <a:pt x="892" y="188"/>
                  </a:lnTo>
                  <a:lnTo>
                    <a:pt x="893" y="188"/>
                  </a:lnTo>
                  <a:lnTo>
                    <a:pt x="894" y="188"/>
                  </a:lnTo>
                  <a:lnTo>
                    <a:pt x="894" y="188"/>
                  </a:lnTo>
                  <a:lnTo>
                    <a:pt x="895" y="188"/>
                  </a:lnTo>
                  <a:lnTo>
                    <a:pt x="896" y="188"/>
                  </a:lnTo>
                  <a:lnTo>
                    <a:pt x="896" y="188"/>
                  </a:lnTo>
                  <a:lnTo>
                    <a:pt x="896" y="188"/>
                  </a:lnTo>
                  <a:lnTo>
                    <a:pt x="897" y="188"/>
                  </a:lnTo>
                  <a:lnTo>
                    <a:pt x="898" y="188"/>
                  </a:lnTo>
                  <a:lnTo>
                    <a:pt x="898" y="189"/>
                  </a:lnTo>
                  <a:lnTo>
                    <a:pt x="899" y="189"/>
                  </a:lnTo>
                  <a:lnTo>
                    <a:pt x="899" y="189"/>
                  </a:lnTo>
                  <a:lnTo>
                    <a:pt x="899" y="189"/>
                  </a:lnTo>
                  <a:lnTo>
                    <a:pt x="900" y="189"/>
                  </a:lnTo>
                  <a:lnTo>
                    <a:pt x="900" y="189"/>
                  </a:lnTo>
                  <a:lnTo>
                    <a:pt x="901" y="189"/>
                  </a:lnTo>
                  <a:lnTo>
                    <a:pt x="901" y="190"/>
                  </a:lnTo>
                  <a:lnTo>
                    <a:pt x="902" y="190"/>
                  </a:lnTo>
                  <a:lnTo>
                    <a:pt x="902" y="191"/>
                  </a:lnTo>
                  <a:lnTo>
                    <a:pt x="902" y="192"/>
                  </a:lnTo>
                  <a:lnTo>
                    <a:pt x="901" y="192"/>
                  </a:lnTo>
                  <a:lnTo>
                    <a:pt x="901" y="192"/>
                  </a:lnTo>
                  <a:lnTo>
                    <a:pt x="902" y="193"/>
                  </a:lnTo>
                  <a:lnTo>
                    <a:pt x="902" y="193"/>
                  </a:lnTo>
                  <a:lnTo>
                    <a:pt x="902" y="193"/>
                  </a:lnTo>
                  <a:lnTo>
                    <a:pt x="903" y="193"/>
                  </a:lnTo>
                  <a:lnTo>
                    <a:pt x="903" y="194"/>
                  </a:lnTo>
                  <a:lnTo>
                    <a:pt x="903" y="194"/>
                  </a:lnTo>
                  <a:lnTo>
                    <a:pt x="904" y="194"/>
                  </a:lnTo>
                  <a:lnTo>
                    <a:pt x="904" y="194"/>
                  </a:lnTo>
                  <a:lnTo>
                    <a:pt x="904" y="193"/>
                  </a:lnTo>
                  <a:lnTo>
                    <a:pt x="905" y="193"/>
                  </a:lnTo>
                  <a:lnTo>
                    <a:pt x="906" y="193"/>
                  </a:lnTo>
                  <a:lnTo>
                    <a:pt x="906" y="194"/>
                  </a:lnTo>
                  <a:lnTo>
                    <a:pt x="906" y="193"/>
                  </a:lnTo>
                  <a:lnTo>
                    <a:pt x="906" y="193"/>
                  </a:lnTo>
                  <a:lnTo>
                    <a:pt x="907" y="193"/>
                  </a:lnTo>
                  <a:lnTo>
                    <a:pt x="907" y="193"/>
                  </a:lnTo>
                  <a:lnTo>
                    <a:pt x="908" y="193"/>
                  </a:lnTo>
                  <a:lnTo>
                    <a:pt x="909" y="193"/>
                  </a:lnTo>
                  <a:lnTo>
                    <a:pt x="909" y="193"/>
                  </a:lnTo>
                  <a:lnTo>
                    <a:pt x="909" y="193"/>
                  </a:lnTo>
                  <a:lnTo>
                    <a:pt x="910" y="193"/>
                  </a:lnTo>
                  <a:lnTo>
                    <a:pt x="910" y="194"/>
                  </a:lnTo>
                  <a:lnTo>
                    <a:pt x="910" y="193"/>
                  </a:lnTo>
                  <a:lnTo>
                    <a:pt x="909" y="193"/>
                  </a:lnTo>
                  <a:lnTo>
                    <a:pt x="910" y="193"/>
                  </a:lnTo>
                  <a:lnTo>
                    <a:pt x="910" y="193"/>
                  </a:lnTo>
                  <a:lnTo>
                    <a:pt x="910" y="194"/>
                  </a:lnTo>
                  <a:lnTo>
                    <a:pt x="911" y="194"/>
                  </a:lnTo>
                  <a:lnTo>
                    <a:pt x="911" y="194"/>
                  </a:lnTo>
                  <a:lnTo>
                    <a:pt x="910" y="194"/>
                  </a:lnTo>
                  <a:lnTo>
                    <a:pt x="911" y="195"/>
                  </a:lnTo>
                  <a:lnTo>
                    <a:pt x="910" y="195"/>
                  </a:lnTo>
                  <a:lnTo>
                    <a:pt x="911" y="195"/>
                  </a:lnTo>
                  <a:lnTo>
                    <a:pt x="911" y="195"/>
                  </a:lnTo>
                  <a:lnTo>
                    <a:pt x="911" y="195"/>
                  </a:lnTo>
                  <a:lnTo>
                    <a:pt x="911" y="195"/>
                  </a:lnTo>
                  <a:lnTo>
                    <a:pt x="911" y="195"/>
                  </a:lnTo>
                  <a:lnTo>
                    <a:pt x="910" y="195"/>
                  </a:lnTo>
                  <a:lnTo>
                    <a:pt x="911" y="195"/>
                  </a:lnTo>
                  <a:lnTo>
                    <a:pt x="910" y="194"/>
                  </a:lnTo>
                  <a:lnTo>
                    <a:pt x="911" y="194"/>
                  </a:lnTo>
                  <a:lnTo>
                    <a:pt x="911" y="194"/>
                  </a:lnTo>
                  <a:lnTo>
                    <a:pt x="911" y="194"/>
                  </a:lnTo>
                  <a:lnTo>
                    <a:pt x="911" y="194"/>
                  </a:lnTo>
                  <a:lnTo>
                    <a:pt x="911" y="194"/>
                  </a:lnTo>
                  <a:lnTo>
                    <a:pt x="911" y="194"/>
                  </a:lnTo>
                  <a:lnTo>
                    <a:pt x="911" y="194"/>
                  </a:lnTo>
                  <a:lnTo>
                    <a:pt x="911" y="194"/>
                  </a:lnTo>
                  <a:lnTo>
                    <a:pt x="910" y="194"/>
                  </a:lnTo>
                  <a:lnTo>
                    <a:pt x="910" y="193"/>
                  </a:lnTo>
                  <a:lnTo>
                    <a:pt x="910" y="193"/>
                  </a:lnTo>
                  <a:lnTo>
                    <a:pt x="910" y="193"/>
                  </a:lnTo>
                  <a:lnTo>
                    <a:pt x="910" y="193"/>
                  </a:lnTo>
                  <a:lnTo>
                    <a:pt x="910" y="193"/>
                  </a:lnTo>
                  <a:lnTo>
                    <a:pt x="910" y="193"/>
                  </a:lnTo>
                  <a:lnTo>
                    <a:pt x="910" y="193"/>
                  </a:lnTo>
                  <a:lnTo>
                    <a:pt x="911" y="193"/>
                  </a:lnTo>
                  <a:lnTo>
                    <a:pt x="910" y="193"/>
                  </a:lnTo>
                  <a:lnTo>
                    <a:pt x="910" y="193"/>
                  </a:lnTo>
                  <a:lnTo>
                    <a:pt x="909" y="193"/>
                  </a:lnTo>
                  <a:lnTo>
                    <a:pt x="909" y="193"/>
                  </a:lnTo>
                  <a:lnTo>
                    <a:pt x="909" y="193"/>
                  </a:lnTo>
                  <a:lnTo>
                    <a:pt x="910" y="192"/>
                  </a:lnTo>
                  <a:lnTo>
                    <a:pt x="910" y="192"/>
                  </a:lnTo>
                  <a:lnTo>
                    <a:pt x="910" y="192"/>
                  </a:lnTo>
                  <a:lnTo>
                    <a:pt x="910" y="192"/>
                  </a:lnTo>
                  <a:lnTo>
                    <a:pt x="910" y="192"/>
                  </a:lnTo>
                  <a:lnTo>
                    <a:pt x="911" y="192"/>
                  </a:lnTo>
                  <a:lnTo>
                    <a:pt x="911" y="192"/>
                  </a:lnTo>
                  <a:lnTo>
                    <a:pt x="911" y="192"/>
                  </a:lnTo>
                  <a:lnTo>
                    <a:pt x="911" y="192"/>
                  </a:lnTo>
                  <a:lnTo>
                    <a:pt x="911" y="192"/>
                  </a:lnTo>
                  <a:lnTo>
                    <a:pt x="911" y="192"/>
                  </a:lnTo>
                  <a:lnTo>
                    <a:pt x="911" y="193"/>
                  </a:lnTo>
                  <a:lnTo>
                    <a:pt x="911" y="193"/>
                  </a:lnTo>
                  <a:lnTo>
                    <a:pt x="911" y="193"/>
                  </a:lnTo>
                  <a:lnTo>
                    <a:pt x="911" y="193"/>
                  </a:lnTo>
                  <a:lnTo>
                    <a:pt x="911" y="193"/>
                  </a:lnTo>
                  <a:lnTo>
                    <a:pt x="911" y="194"/>
                  </a:lnTo>
                  <a:lnTo>
                    <a:pt x="912" y="194"/>
                  </a:lnTo>
                  <a:lnTo>
                    <a:pt x="913" y="194"/>
                  </a:lnTo>
                  <a:lnTo>
                    <a:pt x="912" y="194"/>
                  </a:lnTo>
                  <a:lnTo>
                    <a:pt x="913" y="194"/>
                  </a:lnTo>
                  <a:lnTo>
                    <a:pt x="913" y="194"/>
                  </a:lnTo>
                  <a:lnTo>
                    <a:pt x="912" y="194"/>
                  </a:lnTo>
                  <a:lnTo>
                    <a:pt x="912" y="194"/>
                  </a:lnTo>
                  <a:lnTo>
                    <a:pt x="913" y="194"/>
                  </a:lnTo>
                  <a:lnTo>
                    <a:pt x="912" y="194"/>
                  </a:lnTo>
                  <a:lnTo>
                    <a:pt x="912" y="194"/>
                  </a:lnTo>
                  <a:lnTo>
                    <a:pt x="913" y="194"/>
                  </a:lnTo>
                  <a:lnTo>
                    <a:pt x="912" y="194"/>
                  </a:lnTo>
                  <a:lnTo>
                    <a:pt x="912" y="195"/>
                  </a:lnTo>
                  <a:lnTo>
                    <a:pt x="912" y="194"/>
                  </a:lnTo>
                  <a:lnTo>
                    <a:pt x="912" y="195"/>
                  </a:lnTo>
                  <a:lnTo>
                    <a:pt x="912" y="194"/>
                  </a:lnTo>
                  <a:lnTo>
                    <a:pt x="913" y="194"/>
                  </a:lnTo>
                  <a:lnTo>
                    <a:pt x="913" y="194"/>
                  </a:lnTo>
                  <a:lnTo>
                    <a:pt x="913" y="194"/>
                  </a:lnTo>
                  <a:lnTo>
                    <a:pt x="913" y="194"/>
                  </a:lnTo>
                  <a:lnTo>
                    <a:pt x="914" y="194"/>
                  </a:lnTo>
                  <a:lnTo>
                    <a:pt x="913" y="194"/>
                  </a:lnTo>
                  <a:lnTo>
                    <a:pt x="914" y="194"/>
                  </a:lnTo>
                  <a:lnTo>
                    <a:pt x="914" y="194"/>
                  </a:lnTo>
                  <a:lnTo>
                    <a:pt x="914" y="194"/>
                  </a:lnTo>
                  <a:lnTo>
                    <a:pt x="914" y="194"/>
                  </a:lnTo>
                  <a:lnTo>
                    <a:pt x="914" y="194"/>
                  </a:lnTo>
                  <a:lnTo>
                    <a:pt x="914" y="194"/>
                  </a:lnTo>
                  <a:lnTo>
                    <a:pt x="914" y="194"/>
                  </a:lnTo>
                  <a:lnTo>
                    <a:pt x="913" y="194"/>
                  </a:lnTo>
                  <a:lnTo>
                    <a:pt x="913" y="194"/>
                  </a:lnTo>
                  <a:lnTo>
                    <a:pt x="913" y="194"/>
                  </a:lnTo>
                  <a:lnTo>
                    <a:pt x="913" y="194"/>
                  </a:lnTo>
                  <a:lnTo>
                    <a:pt x="913" y="194"/>
                  </a:lnTo>
                  <a:lnTo>
                    <a:pt x="912" y="194"/>
                  </a:lnTo>
                  <a:lnTo>
                    <a:pt x="911" y="194"/>
                  </a:lnTo>
                  <a:lnTo>
                    <a:pt x="911" y="193"/>
                  </a:lnTo>
                  <a:lnTo>
                    <a:pt x="912" y="193"/>
                  </a:lnTo>
                  <a:lnTo>
                    <a:pt x="912" y="193"/>
                  </a:lnTo>
                  <a:lnTo>
                    <a:pt x="913" y="193"/>
                  </a:lnTo>
                  <a:lnTo>
                    <a:pt x="912" y="193"/>
                  </a:lnTo>
                  <a:lnTo>
                    <a:pt x="912" y="193"/>
                  </a:lnTo>
                  <a:lnTo>
                    <a:pt x="911" y="193"/>
                  </a:lnTo>
                  <a:lnTo>
                    <a:pt x="911" y="192"/>
                  </a:lnTo>
                  <a:lnTo>
                    <a:pt x="912" y="192"/>
                  </a:lnTo>
                  <a:lnTo>
                    <a:pt x="913" y="192"/>
                  </a:lnTo>
                  <a:lnTo>
                    <a:pt x="913" y="192"/>
                  </a:lnTo>
                  <a:lnTo>
                    <a:pt x="913" y="192"/>
                  </a:lnTo>
                  <a:lnTo>
                    <a:pt x="913" y="192"/>
                  </a:lnTo>
                  <a:lnTo>
                    <a:pt x="913" y="192"/>
                  </a:lnTo>
                  <a:lnTo>
                    <a:pt x="913" y="192"/>
                  </a:lnTo>
                  <a:lnTo>
                    <a:pt x="913" y="192"/>
                  </a:lnTo>
                  <a:lnTo>
                    <a:pt x="912" y="192"/>
                  </a:lnTo>
                  <a:lnTo>
                    <a:pt x="911" y="192"/>
                  </a:lnTo>
                  <a:lnTo>
                    <a:pt x="911" y="192"/>
                  </a:lnTo>
                  <a:lnTo>
                    <a:pt x="911" y="192"/>
                  </a:lnTo>
                  <a:lnTo>
                    <a:pt x="911" y="192"/>
                  </a:lnTo>
                  <a:lnTo>
                    <a:pt x="911" y="191"/>
                  </a:lnTo>
                  <a:lnTo>
                    <a:pt x="912" y="191"/>
                  </a:lnTo>
                  <a:lnTo>
                    <a:pt x="913" y="191"/>
                  </a:lnTo>
                  <a:lnTo>
                    <a:pt x="913" y="190"/>
                  </a:lnTo>
                  <a:lnTo>
                    <a:pt x="913" y="190"/>
                  </a:lnTo>
                  <a:lnTo>
                    <a:pt x="914" y="190"/>
                  </a:lnTo>
                  <a:lnTo>
                    <a:pt x="914" y="190"/>
                  </a:lnTo>
                  <a:lnTo>
                    <a:pt x="913" y="190"/>
                  </a:lnTo>
                  <a:lnTo>
                    <a:pt x="914" y="190"/>
                  </a:lnTo>
                  <a:lnTo>
                    <a:pt x="914" y="190"/>
                  </a:lnTo>
                  <a:lnTo>
                    <a:pt x="914" y="190"/>
                  </a:lnTo>
                  <a:lnTo>
                    <a:pt x="914" y="190"/>
                  </a:lnTo>
                  <a:lnTo>
                    <a:pt x="915" y="190"/>
                  </a:lnTo>
                  <a:lnTo>
                    <a:pt x="915" y="190"/>
                  </a:lnTo>
                  <a:lnTo>
                    <a:pt x="915" y="190"/>
                  </a:lnTo>
                  <a:lnTo>
                    <a:pt x="915" y="190"/>
                  </a:lnTo>
                  <a:lnTo>
                    <a:pt x="916" y="190"/>
                  </a:lnTo>
                  <a:lnTo>
                    <a:pt x="916" y="190"/>
                  </a:lnTo>
                  <a:lnTo>
                    <a:pt x="915" y="190"/>
                  </a:lnTo>
                  <a:lnTo>
                    <a:pt x="915" y="190"/>
                  </a:lnTo>
                  <a:lnTo>
                    <a:pt x="914" y="190"/>
                  </a:lnTo>
                  <a:lnTo>
                    <a:pt x="914" y="190"/>
                  </a:lnTo>
                  <a:lnTo>
                    <a:pt x="914" y="189"/>
                  </a:lnTo>
                  <a:lnTo>
                    <a:pt x="914" y="189"/>
                  </a:lnTo>
                  <a:lnTo>
                    <a:pt x="914" y="189"/>
                  </a:lnTo>
                  <a:lnTo>
                    <a:pt x="914" y="189"/>
                  </a:lnTo>
                  <a:lnTo>
                    <a:pt x="914" y="188"/>
                  </a:lnTo>
                  <a:lnTo>
                    <a:pt x="913" y="188"/>
                  </a:lnTo>
                  <a:lnTo>
                    <a:pt x="913" y="188"/>
                  </a:lnTo>
                  <a:lnTo>
                    <a:pt x="913" y="187"/>
                  </a:lnTo>
                  <a:lnTo>
                    <a:pt x="913" y="186"/>
                  </a:lnTo>
                  <a:lnTo>
                    <a:pt x="913" y="186"/>
                  </a:lnTo>
                  <a:lnTo>
                    <a:pt x="913" y="185"/>
                  </a:lnTo>
                  <a:lnTo>
                    <a:pt x="912" y="185"/>
                  </a:lnTo>
                  <a:lnTo>
                    <a:pt x="913" y="185"/>
                  </a:lnTo>
                  <a:lnTo>
                    <a:pt x="913" y="185"/>
                  </a:lnTo>
                  <a:lnTo>
                    <a:pt x="913" y="185"/>
                  </a:lnTo>
                  <a:lnTo>
                    <a:pt x="912" y="185"/>
                  </a:lnTo>
                  <a:lnTo>
                    <a:pt x="912" y="185"/>
                  </a:lnTo>
                  <a:lnTo>
                    <a:pt x="912" y="185"/>
                  </a:lnTo>
                  <a:lnTo>
                    <a:pt x="912" y="184"/>
                  </a:lnTo>
                  <a:lnTo>
                    <a:pt x="912" y="184"/>
                  </a:lnTo>
                  <a:lnTo>
                    <a:pt x="911" y="184"/>
                  </a:lnTo>
                  <a:lnTo>
                    <a:pt x="911" y="183"/>
                  </a:lnTo>
                  <a:lnTo>
                    <a:pt x="911" y="182"/>
                  </a:lnTo>
                  <a:lnTo>
                    <a:pt x="911" y="182"/>
                  </a:lnTo>
                  <a:lnTo>
                    <a:pt x="911" y="182"/>
                  </a:lnTo>
                  <a:lnTo>
                    <a:pt x="910" y="182"/>
                  </a:lnTo>
                  <a:lnTo>
                    <a:pt x="910" y="182"/>
                  </a:lnTo>
                  <a:lnTo>
                    <a:pt x="909" y="182"/>
                  </a:lnTo>
                  <a:lnTo>
                    <a:pt x="909" y="182"/>
                  </a:lnTo>
                  <a:lnTo>
                    <a:pt x="908" y="182"/>
                  </a:lnTo>
                  <a:lnTo>
                    <a:pt x="907" y="182"/>
                  </a:lnTo>
                  <a:lnTo>
                    <a:pt x="907" y="181"/>
                  </a:lnTo>
                  <a:lnTo>
                    <a:pt x="907" y="181"/>
                  </a:lnTo>
                  <a:lnTo>
                    <a:pt x="907" y="181"/>
                  </a:lnTo>
                  <a:lnTo>
                    <a:pt x="907" y="181"/>
                  </a:lnTo>
                  <a:lnTo>
                    <a:pt x="908" y="181"/>
                  </a:lnTo>
                  <a:lnTo>
                    <a:pt x="907" y="181"/>
                  </a:lnTo>
                  <a:lnTo>
                    <a:pt x="908" y="181"/>
                  </a:lnTo>
                  <a:lnTo>
                    <a:pt x="908" y="180"/>
                  </a:lnTo>
                  <a:lnTo>
                    <a:pt x="909" y="180"/>
                  </a:lnTo>
                  <a:lnTo>
                    <a:pt x="909" y="180"/>
                  </a:lnTo>
                  <a:lnTo>
                    <a:pt x="910" y="180"/>
                  </a:lnTo>
                  <a:lnTo>
                    <a:pt x="910" y="180"/>
                  </a:lnTo>
                  <a:lnTo>
                    <a:pt x="910" y="179"/>
                  </a:lnTo>
                  <a:lnTo>
                    <a:pt x="911" y="179"/>
                  </a:lnTo>
                  <a:lnTo>
                    <a:pt x="911" y="180"/>
                  </a:lnTo>
                  <a:lnTo>
                    <a:pt x="910" y="180"/>
                  </a:lnTo>
                  <a:lnTo>
                    <a:pt x="911" y="180"/>
                  </a:lnTo>
                  <a:lnTo>
                    <a:pt x="911" y="179"/>
                  </a:lnTo>
                  <a:lnTo>
                    <a:pt x="911" y="179"/>
                  </a:lnTo>
                  <a:lnTo>
                    <a:pt x="911" y="179"/>
                  </a:lnTo>
                  <a:lnTo>
                    <a:pt x="911" y="179"/>
                  </a:lnTo>
                  <a:lnTo>
                    <a:pt x="910" y="179"/>
                  </a:lnTo>
                  <a:lnTo>
                    <a:pt x="910" y="178"/>
                  </a:lnTo>
                  <a:lnTo>
                    <a:pt x="911" y="178"/>
                  </a:lnTo>
                  <a:lnTo>
                    <a:pt x="910" y="178"/>
                  </a:lnTo>
                  <a:lnTo>
                    <a:pt x="910" y="177"/>
                  </a:lnTo>
                  <a:lnTo>
                    <a:pt x="910" y="177"/>
                  </a:lnTo>
                  <a:lnTo>
                    <a:pt x="910" y="176"/>
                  </a:lnTo>
                  <a:lnTo>
                    <a:pt x="910" y="175"/>
                  </a:lnTo>
                  <a:lnTo>
                    <a:pt x="911" y="175"/>
                  </a:lnTo>
                  <a:lnTo>
                    <a:pt x="911" y="175"/>
                  </a:lnTo>
                  <a:lnTo>
                    <a:pt x="910" y="175"/>
                  </a:lnTo>
                  <a:lnTo>
                    <a:pt x="910" y="175"/>
                  </a:lnTo>
                  <a:lnTo>
                    <a:pt x="909" y="174"/>
                  </a:lnTo>
                  <a:lnTo>
                    <a:pt x="910" y="174"/>
                  </a:lnTo>
                  <a:lnTo>
                    <a:pt x="910" y="174"/>
                  </a:lnTo>
                  <a:lnTo>
                    <a:pt x="911" y="174"/>
                  </a:lnTo>
                  <a:lnTo>
                    <a:pt x="910" y="174"/>
                  </a:lnTo>
                  <a:lnTo>
                    <a:pt x="911" y="174"/>
                  </a:lnTo>
                  <a:lnTo>
                    <a:pt x="911" y="174"/>
                  </a:lnTo>
                  <a:lnTo>
                    <a:pt x="911" y="175"/>
                  </a:lnTo>
                  <a:lnTo>
                    <a:pt x="912" y="175"/>
                  </a:lnTo>
                  <a:lnTo>
                    <a:pt x="913" y="175"/>
                  </a:lnTo>
                  <a:lnTo>
                    <a:pt x="913" y="175"/>
                  </a:lnTo>
                  <a:lnTo>
                    <a:pt x="914" y="175"/>
                  </a:lnTo>
                  <a:lnTo>
                    <a:pt x="913" y="175"/>
                  </a:lnTo>
                  <a:lnTo>
                    <a:pt x="914" y="175"/>
                  </a:lnTo>
                  <a:lnTo>
                    <a:pt x="914" y="175"/>
                  </a:lnTo>
                  <a:lnTo>
                    <a:pt x="915" y="175"/>
                  </a:lnTo>
                  <a:lnTo>
                    <a:pt x="915" y="175"/>
                  </a:lnTo>
                  <a:lnTo>
                    <a:pt x="916" y="175"/>
                  </a:lnTo>
                  <a:lnTo>
                    <a:pt x="917" y="175"/>
                  </a:lnTo>
                  <a:lnTo>
                    <a:pt x="917" y="175"/>
                  </a:lnTo>
                  <a:lnTo>
                    <a:pt x="918" y="175"/>
                  </a:lnTo>
                  <a:lnTo>
                    <a:pt x="918" y="175"/>
                  </a:lnTo>
                  <a:lnTo>
                    <a:pt x="919" y="175"/>
                  </a:lnTo>
                  <a:lnTo>
                    <a:pt x="919" y="176"/>
                  </a:lnTo>
                  <a:lnTo>
                    <a:pt x="919" y="175"/>
                  </a:lnTo>
                  <a:lnTo>
                    <a:pt x="920" y="176"/>
                  </a:lnTo>
                  <a:lnTo>
                    <a:pt x="920" y="176"/>
                  </a:lnTo>
                  <a:lnTo>
                    <a:pt x="921" y="176"/>
                  </a:lnTo>
                  <a:lnTo>
                    <a:pt x="922" y="176"/>
                  </a:lnTo>
                  <a:lnTo>
                    <a:pt x="922" y="177"/>
                  </a:lnTo>
                  <a:lnTo>
                    <a:pt x="922" y="177"/>
                  </a:lnTo>
                  <a:lnTo>
                    <a:pt x="923" y="177"/>
                  </a:lnTo>
                  <a:lnTo>
                    <a:pt x="924" y="177"/>
                  </a:lnTo>
                  <a:lnTo>
                    <a:pt x="924" y="177"/>
                  </a:lnTo>
                  <a:lnTo>
                    <a:pt x="925" y="177"/>
                  </a:lnTo>
                  <a:lnTo>
                    <a:pt x="925" y="177"/>
                  </a:lnTo>
                  <a:lnTo>
                    <a:pt x="925" y="177"/>
                  </a:lnTo>
                  <a:lnTo>
                    <a:pt x="925" y="177"/>
                  </a:lnTo>
                  <a:lnTo>
                    <a:pt x="926" y="177"/>
                  </a:lnTo>
                  <a:lnTo>
                    <a:pt x="926" y="177"/>
                  </a:lnTo>
                  <a:lnTo>
                    <a:pt x="926" y="177"/>
                  </a:lnTo>
                  <a:lnTo>
                    <a:pt x="927" y="177"/>
                  </a:lnTo>
                  <a:lnTo>
                    <a:pt x="928" y="177"/>
                  </a:lnTo>
                  <a:lnTo>
                    <a:pt x="928" y="177"/>
                  </a:lnTo>
                  <a:lnTo>
                    <a:pt x="928" y="177"/>
                  </a:lnTo>
                  <a:lnTo>
                    <a:pt x="929" y="177"/>
                  </a:lnTo>
                  <a:lnTo>
                    <a:pt x="929" y="178"/>
                  </a:lnTo>
                  <a:lnTo>
                    <a:pt x="929" y="178"/>
                  </a:lnTo>
                  <a:lnTo>
                    <a:pt x="930" y="178"/>
                  </a:lnTo>
                  <a:lnTo>
                    <a:pt x="930" y="178"/>
                  </a:lnTo>
                  <a:lnTo>
                    <a:pt x="930" y="178"/>
                  </a:lnTo>
                  <a:lnTo>
                    <a:pt x="931" y="178"/>
                  </a:lnTo>
                  <a:lnTo>
                    <a:pt x="932" y="178"/>
                  </a:lnTo>
                  <a:lnTo>
                    <a:pt x="932" y="179"/>
                  </a:lnTo>
                  <a:lnTo>
                    <a:pt x="932" y="179"/>
                  </a:lnTo>
                  <a:lnTo>
                    <a:pt x="932" y="179"/>
                  </a:lnTo>
                  <a:lnTo>
                    <a:pt x="932" y="179"/>
                  </a:lnTo>
                  <a:lnTo>
                    <a:pt x="932" y="179"/>
                  </a:lnTo>
                  <a:lnTo>
                    <a:pt x="932" y="179"/>
                  </a:lnTo>
                  <a:lnTo>
                    <a:pt x="932" y="180"/>
                  </a:lnTo>
                  <a:lnTo>
                    <a:pt x="932" y="180"/>
                  </a:lnTo>
                  <a:lnTo>
                    <a:pt x="932" y="180"/>
                  </a:lnTo>
                  <a:lnTo>
                    <a:pt x="933" y="180"/>
                  </a:lnTo>
                  <a:lnTo>
                    <a:pt x="932" y="180"/>
                  </a:lnTo>
                  <a:lnTo>
                    <a:pt x="933" y="180"/>
                  </a:lnTo>
                  <a:lnTo>
                    <a:pt x="932" y="180"/>
                  </a:lnTo>
                  <a:lnTo>
                    <a:pt x="932" y="179"/>
                  </a:lnTo>
                  <a:lnTo>
                    <a:pt x="932" y="180"/>
                  </a:lnTo>
                  <a:lnTo>
                    <a:pt x="933" y="180"/>
                  </a:lnTo>
                  <a:lnTo>
                    <a:pt x="932" y="180"/>
                  </a:lnTo>
                  <a:lnTo>
                    <a:pt x="932" y="179"/>
                  </a:lnTo>
                  <a:lnTo>
                    <a:pt x="933" y="179"/>
                  </a:lnTo>
                  <a:lnTo>
                    <a:pt x="932" y="179"/>
                  </a:lnTo>
                  <a:lnTo>
                    <a:pt x="933" y="179"/>
                  </a:lnTo>
                  <a:lnTo>
                    <a:pt x="933" y="180"/>
                  </a:lnTo>
                  <a:lnTo>
                    <a:pt x="933" y="179"/>
                  </a:lnTo>
                  <a:lnTo>
                    <a:pt x="933" y="179"/>
                  </a:lnTo>
                  <a:lnTo>
                    <a:pt x="933" y="179"/>
                  </a:lnTo>
                  <a:lnTo>
                    <a:pt x="933" y="179"/>
                  </a:lnTo>
                  <a:lnTo>
                    <a:pt x="933" y="179"/>
                  </a:lnTo>
                  <a:lnTo>
                    <a:pt x="933" y="179"/>
                  </a:lnTo>
                  <a:lnTo>
                    <a:pt x="933" y="179"/>
                  </a:lnTo>
                  <a:lnTo>
                    <a:pt x="933" y="179"/>
                  </a:lnTo>
                  <a:lnTo>
                    <a:pt x="934" y="179"/>
                  </a:lnTo>
                  <a:lnTo>
                    <a:pt x="933" y="179"/>
                  </a:lnTo>
                  <a:lnTo>
                    <a:pt x="934" y="179"/>
                  </a:lnTo>
                  <a:lnTo>
                    <a:pt x="934" y="179"/>
                  </a:lnTo>
                  <a:lnTo>
                    <a:pt x="934" y="179"/>
                  </a:lnTo>
                  <a:lnTo>
                    <a:pt x="934" y="179"/>
                  </a:lnTo>
                  <a:lnTo>
                    <a:pt x="934" y="178"/>
                  </a:lnTo>
                  <a:lnTo>
                    <a:pt x="933" y="178"/>
                  </a:lnTo>
                  <a:lnTo>
                    <a:pt x="933" y="178"/>
                  </a:lnTo>
                  <a:lnTo>
                    <a:pt x="933" y="178"/>
                  </a:lnTo>
                  <a:lnTo>
                    <a:pt x="933" y="178"/>
                  </a:lnTo>
                  <a:lnTo>
                    <a:pt x="933" y="178"/>
                  </a:lnTo>
                  <a:lnTo>
                    <a:pt x="932" y="178"/>
                  </a:lnTo>
                  <a:lnTo>
                    <a:pt x="933" y="178"/>
                  </a:lnTo>
                  <a:lnTo>
                    <a:pt x="932" y="178"/>
                  </a:lnTo>
                  <a:lnTo>
                    <a:pt x="932" y="177"/>
                  </a:lnTo>
                  <a:lnTo>
                    <a:pt x="932" y="178"/>
                  </a:lnTo>
                  <a:lnTo>
                    <a:pt x="932" y="178"/>
                  </a:lnTo>
                  <a:lnTo>
                    <a:pt x="932" y="178"/>
                  </a:lnTo>
                  <a:lnTo>
                    <a:pt x="932" y="178"/>
                  </a:lnTo>
                  <a:lnTo>
                    <a:pt x="932" y="177"/>
                  </a:lnTo>
                  <a:lnTo>
                    <a:pt x="933" y="177"/>
                  </a:lnTo>
                  <a:lnTo>
                    <a:pt x="933" y="177"/>
                  </a:lnTo>
                  <a:lnTo>
                    <a:pt x="934" y="177"/>
                  </a:lnTo>
                  <a:lnTo>
                    <a:pt x="935" y="177"/>
                  </a:lnTo>
                  <a:lnTo>
                    <a:pt x="935" y="178"/>
                  </a:lnTo>
                  <a:lnTo>
                    <a:pt x="935" y="178"/>
                  </a:lnTo>
                  <a:lnTo>
                    <a:pt x="936" y="178"/>
                  </a:lnTo>
                  <a:lnTo>
                    <a:pt x="935" y="178"/>
                  </a:lnTo>
                  <a:lnTo>
                    <a:pt x="936" y="178"/>
                  </a:lnTo>
                  <a:lnTo>
                    <a:pt x="936" y="178"/>
                  </a:lnTo>
                  <a:lnTo>
                    <a:pt x="935" y="178"/>
                  </a:lnTo>
                  <a:lnTo>
                    <a:pt x="936" y="178"/>
                  </a:lnTo>
                  <a:lnTo>
                    <a:pt x="936" y="179"/>
                  </a:lnTo>
                  <a:lnTo>
                    <a:pt x="936" y="179"/>
                  </a:lnTo>
                  <a:lnTo>
                    <a:pt x="936" y="178"/>
                  </a:lnTo>
                  <a:lnTo>
                    <a:pt x="936" y="178"/>
                  </a:lnTo>
                  <a:lnTo>
                    <a:pt x="936" y="178"/>
                  </a:lnTo>
                  <a:lnTo>
                    <a:pt x="936" y="178"/>
                  </a:lnTo>
                  <a:lnTo>
                    <a:pt x="936" y="178"/>
                  </a:lnTo>
                  <a:lnTo>
                    <a:pt x="936" y="178"/>
                  </a:lnTo>
                  <a:lnTo>
                    <a:pt x="936" y="178"/>
                  </a:lnTo>
                  <a:lnTo>
                    <a:pt x="936" y="178"/>
                  </a:lnTo>
                  <a:lnTo>
                    <a:pt x="937" y="178"/>
                  </a:lnTo>
                  <a:lnTo>
                    <a:pt x="937" y="178"/>
                  </a:lnTo>
                  <a:lnTo>
                    <a:pt x="937" y="178"/>
                  </a:lnTo>
                  <a:lnTo>
                    <a:pt x="937" y="178"/>
                  </a:lnTo>
                  <a:lnTo>
                    <a:pt x="937" y="178"/>
                  </a:lnTo>
                  <a:lnTo>
                    <a:pt x="938" y="178"/>
                  </a:lnTo>
                  <a:lnTo>
                    <a:pt x="937" y="178"/>
                  </a:lnTo>
                  <a:lnTo>
                    <a:pt x="937" y="178"/>
                  </a:lnTo>
                  <a:lnTo>
                    <a:pt x="937" y="178"/>
                  </a:lnTo>
                  <a:lnTo>
                    <a:pt x="937" y="178"/>
                  </a:lnTo>
                  <a:lnTo>
                    <a:pt x="937" y="178"/>
                  </a:lnTo>
                  <a:lnTo>
                    <a:pt x="938" y="178"/>
                  </a:lnTo>
                  <a:lnTo>
                    <a:pt x="938" y="178"/>
                  </a:lnTo>
                  <a:lnTo>
                    <a:pt x="938" y="179"/>
                  </a:lnTo>
                  <a:lnTo>
                    <a:pt x="938" y="178"/>
                  </a:lnTo>
                  <a:lnTo>
                    <a:pt x="938" y="179"/>
                  </a:lnTo>
                  <a:lnTo>
                    <a:pt x="938" y="179"/>
                  </a:lnTo>
                  <a:lnTo>
                    <a:pt x="938" y="180"/>
                  </a:lnTo>
                  <a:lnTo>
                    <a:pt x="939" y="180"/>
                  </a:lnTo>
                  <a:lnTo>
                    <a:pt x="938" y="179"/>
                  </a:lnTo>
                  <a:lnTo>
                    <a:pt x="939" y="179"/>
                  </a:lnTo>
                  <a:lnTo>
                    <a:pt x="939" y="180"/>
                  </a:lnTo>
                  <a:lnTo>
                    <a:pt x="939" y="179"/>
                  </a:lnTo>
                  <a:lnTo>
                    <a:pt x="938" y="179"/>
                  </a:lnTo>
                  <a:lnTo>
                    <a:pt x="939" y="179"/>
                  </a:lnTo>
                  <a:lnTo>
                    <a:pt x="938" y="179"/>
                  </a:lnTo>
                  <a:lnTo>
                    <a:pt x="939" y="179"/>
                  </a:lnTo>
                  <a:lnTo>
                    <a:pt x="938" y="179"/>
                  </a:lnTo>
                  <a:lnTo>
                    <a:pt x="938" y="179"/>
                  </a:lnTo>
                  <a:lnTo>
                    <a:pt x="938" y="179"/>
                  </a:lnTo>
                  <a:lnTo>
                    <a:pt x="939" y="179"/>
                  </a:lnTo>
                  <a:lnTo>
                    <a:pt x="938" y="179"/>
                  </a:lnTo>
                  <a:lnTo>
                    <a:pt x="938" y="179"/>
                  </a:lnTo>
                  <a:lnTo>
                    <a:pt x="939" y="179"/>
                  </a:lnTo>
                  <a:lnTo>
                    <a:pt x="938" y="179"/>
                  </a:lnTo>
                  <a:lnTo>
                    <a:pt x="938" y="178"/>
                  </a:lnTo>
                  <a:lnTo>
                    <a:pt x="938" y="178"/>
                  </a:lnTo>
                  <a:lnTo>
                    <a:pt x="939" y="178"/>
                  </a:lnTo>
                  <a:lnTo>
                    <a:pt x="939" y="178"/>
                  </a:lnTo>
                  <a:lnTo>
                    <a:pt x="939" y="178"/>
                  </a:lnTo>
                  <a:lnTo>
                    <a:pt x="939" y="178"/>
                  </a:lnTo>
                  <a:lnTo>
                    <a:pt x="940" y="178"/>
                  </a:lnTo>
                  <a:lnTo>
                    <a:pt x="940" y="178"/>
                  </a:lnTo>
                  <a:lnTo>
                    <a:pt x="941" y="178"/>
                  </a:lnTo>
                  <a:lnTo>
                    <a:pt x="941" y="178"/>
                  </a:lnTo>
                  <a:lnTo>
                    <a:pt x="942" y="178"/>
                  </a:lnTo>
                  <a:lnTo>
                    <a:pt x="943" y="178"/>
                  </a:lnTo>
                  <a:lnTo>
                    <a:pt x="943" y="178"/>
                  </a:lnTo>
                  <a:lnTo>
                    <a:pt x="944" y="178"/>
                  </a:lnTo>
                  <a:lnTo>
                    <a:pt x="945" y="178"/>
                  </a:lnTo>
                  <a:lnTo>
                    <a:pt x="946" y="178"/>
                  </a:lnTo>
                  <a:lnTo>
                    <a:pt x="946" y="178"/>
                  </a:lnTo>
                  <a:lnTo>
                    <a:pt x="947" y="178"/>
                  </a:lnTo>
                  <a:lnTo>
                    <a:pt x="947" y="178"/>
                  </a:lnTo>
                  <a:lnTo>
                    <a:pt x="948" y="178"/>
                  </a:lnTo>
                  <a:lnTo>
                    <a:pt x="948" y="178"/>
                  </a:lnTo>
                  <a:lnTo>
                    <a:pt x="949" y="178"/>
                  </a:lnTo>
                  <a:lnTo>
                    <a:pt x="950" y="178"/>
                  </a:lnTo>
                  <a:lnTo>
                    <a:pt x="950" y="178"/>
                  </a:lnTo>
                  <a:lnTo>
                    <a:pt x="950" y="178"/>
                  </a:lnTo>
                  <a:lnTo>
                    <a:pt x="949" y="178"/>
                  </a:lnTo>
                  <a:lnTo>
                    <a:pt x="948" y="178"/>
                  </a:lnTo>
                  <a:lnTo>
                    <a:pt x="948" y="178"/>
                  </a:lnTo>
                  <a:lnTo>
                    <a:pt x="948" y="178"/>
                  </a:lnTo>
                  <a:lnTo>
                    <a:pt x="949" y="178"/>
                  </a:lnTo>
                  <a:lnTo>
                    <a:pt x="950" y="178"/>
                  </a:lnTo>
                  <a:lnTo>
                    <a:pt x="950" y="178"/>
                  </a:lnTo>
                  <a:lnTo>
                    <a:pt x="950" y="178"/>
                  </a:lnTo>
                  <a:lnTo>
                    <a:pt x="950" y="178"/>
                  </a:lnTo>
                  <a:lnTo>
                    <a:pt x="950" y="178"/>
                  </a:lnTo>
                  <a:lnTo>
                    <a:pt x="951" y="178"/>
                  </a:lnTo>
                  <a:lnTo>
                    <a:pt x="951" y="178"/>
                  </a:lnTo>
                  <a:lnTo>
                    <a:pt x="952" y="178"/>
                  </a:lnTo>
                  <a:lnTo>
                    <a:pt x="952" y="178"/>
                  </a:lnTo>
                  <a:lnTo>
                    <a:pt x="953" y="178"/>
                  </a:lnTo>
                  <a:lnTo>
                    <a:pt x="952" y="178"/>
                  </a:lnTo>
                  <a:lnTo>
                    <a:pt x="952" y="178"/>
                  </a:lnTo>
                  <a:lnTo>
                    <a:pt x="952" y="178"/>
                  </a:lnTo>
                  <a:lnTo>
                    <a:pt x="952" y="179"/>
                  </a:lnTo>
                  <a:lnTo>
                    <a:pt x="952" y="179"/>
                  </a:lnTo>
                  <a:lnTo>
                    <a:pt x="952" y="179"/>
                  </a:lnTo>
                  <a:lnTo>
                    <a:pt x="952" y="178"/>
                  </a:lnTo>
                  <a:lnTo>
                    <a:pt x="952" y="179"/>
                  </a:lnTo>
                  <a:lnTo>
                    <a:pt x="953" y="179"/>
                  </a:lnTo>
                  <a:lnTo>
                    <a:pt x="954" y="179"/>
                  </a:lnTo>
                  <a:lnTo>
                    <a:pt x="953" y="179"/>
                  </a:lnTo>
                  <a:lnTo>
                    <a:pt x="954" y="179"/>
                  </a:lnTo>
                  <a:lnTo>
                    <a:pt x="954" y="179"/>
                  </a:lnTo>
                  <a:lnTo>
                    <a:pt x="954" y="179"/>
                  </a:lnTo>
                  <a:lnTo>
                    <a:pt x="955" y="179"/>
                  </a:lnTo>
                  <a:lnTo>
                    <a:pt x="955" y="179"/>
                  </a:lnTo>
                  <a:lnTo>
                    <a:pt x="955" y="179"/>
                  </a:lnTo>
                  <a:lnTo>
                    <a:pt x="955" y="178"/>
                  </a:lnTo>
                  <a:lnTo>
                    <a:pt x="955" y="178"/>
                  </a:lnTo>
                  <a:lnTo>
                    <a:pt x="954" y="178"/>
                  </a:lnTo>
                  <a:lnTo>
                    <a:pt x="954" y="178"/>
                  </a:lnTo>
                  <a:lnTo>
                    <a:pt x="954" y="178"/>
                  </a:lnTo>
                  <a:lnTo>
                    <a:pt x="954" y="179"/>
                  </a:lnTo>
                  <a:lnTo>
                    <a:pt x="954" y="178"/>
                  </a:lnTo>
                  <a:lnTo>
                    <a:pt x="954" y="179"/>
                  </a:lnTo>
                  <a:lnTo>
                    <a:pt x="954" y="178"/>
                  </a:lnTo>
                  <a:lnTo>
                    <a:pt x="953" y="178"/>
                  </a:lnTo>
                  <a:lnTo>
                    <a:pt x="954" y="178"/>
                  </a:lnTo>
                  <a:lnTo>
                    <a:pt x="953" y="178"/>
                  </a:lnTo>
                  <a:lnTo>
                    <a:pt x="952" y="178"/>
                  </a:lnTo>
                  <a:lnTo>
                    <a:pt x="952" y="178"/>
                  </a:lnTo>
                  <a:lnTo>
                    <a:pt x="951" y="178"/>
                  </a:lnTo>
                  <a:lnTo>
                    <a:pt x="951" y="178"/>
                  </a:lnTo>
                  <a:lnTo>
                    <a:pt x="950" y="178"/>
                  </a:lnTo>
                  <a:lnTo>
                    <a:pt x="950" y="178"/>
                  </a:lnTo>
                  <a:lnTo>
                    <a:pt x="950" y="178"/>
                  </a:lnTo>
                  <a:lnTo>
                    <a:pt x="950" y="178"/>
                  </a:lnTo>
                  <a:lnTo>
                    <a:pt x="950" y="178"/>
                  </a:lnTo>
                  <a:lnTo>
                    <a:pt x="951" y="178"/>
                  </a:lnTo>
                  <a:lnTo>
                    <a:pt x="952" y="178"/>
                  </a:lnTo>
                  <a:lnTo>
                    <a:pt x="952" y="178"/>
                  </a:lnTo>
                  <a:lnTo>
                    <a:pt x="953" y="178"/>
                  </a:lnTo>
                  <a:lnTo>
                    <a:pt x="954" y="178"/>
                  </a:lnTo>
                  <a:lnTo>
                    <a:pt x="954" y="178"/>
                  </a:lnTo>
                  <a:lnTo>
                    <a:pt x="955" y="178"/>
                  </a:lnTo>
                  <a:lnTo>
                    <a:pt x="955" y="178"/>
                  </a:lnTo>
                  <a:lnTo>
                    <a:pt x="956" y="178"/>
                  </a:lnTo>
                  <a:lnTo>
                    <a:pt x="956" y="179"/>
                  </a:lnTo>
                  <a:lnTo>
                    <a:pt x="956" y="179"/>
                  </a:lnTo>
                  <a:lnTo>
                    <a:pt x="956" y="179"/>
                  </a:lnTo>
                  <a:lnTo>
                    <a:pt x="956" y="179"/>
                  </a:lnTo>
                  <a:lnTo>
                    <a:pt x="956" y="179"/>
                  </a:lnTo>
                  <a:lnTo>
                    <a:pt x="957" y="179"/>
                  </a:lnTo>
                  <a:lnTo>
                    <a:pt x="956" y="179"/>
                  </a:lnTo>
                  <a:lnTo>
                    <a:pt x="957" y="179"/>
                  </a:lnTo>
                  <a:lnTo>
                    <a:pt x="958" y="179"/>
                  </a:lnTo>
                  <a:lnTo>
                    <a:pt x="958" y="180"/>
                  </a:lnTo>
                  <a:lnTo>
                    <a:pt x="958" y="180"/>
                  </a:lnTo>
                  <a:lnTo>
                    <a:pt x="959" y="180"/>
                  </a:lnTo>
                  <a:lnTo>
                    <a:pt x="959" y="180"/>
                  </a:lnTo>
                  <a:lnTo>
                    <a:pt x="959" y="181"/>
                  </a:lnTo>
                  <a:lnTo>
                    <a:pt x="960" y="181"/>
                  </a:lnTo>
                  <a:lnTo>
                    <a:pt x="961" y="181"/>
                  </a:lnTo>
                  <a:lnTo>
                    <a:pt x="960" y="181"/>
                  </a:lnTo>
                  <a:lnTo>
                    <a:pt x="961" y="181"/>
                  </a:lnTo>
                  <a:lnTo>
                    <a:pt x="961" y="181"/>
                  </a:lnTo>
                  <a:lnTo>
                    <a:pt x="961" y="181"/>
                  </a:lnTo>
                  <a:lnTo>
                    <a:pt x="962" y="181"/>
                  </a:lnTo>
                  <a:lnTo>
                    <a:pt x="962" y="181"/>
                  </a:lnTo>
                  <a:lnTo>
                    <a:pt x="963" y="181"/>
                  </a:lnTo>
                  <a:lnTo>
                    <a:pt x="963" y="182"/>
                  </a:lnTo>
                  <a:lnTo>
                    <a:pt x="963" y="182"/>
                  </a:lnTo>
                  <a:lnTo>
                    <a:pt x="964" y="182"/>
                  </a:lnTo>
                  <a:lnTo>
                    <a:pt x="965" y="182"/>
                  </a:lnTo>
                  <a:lnTo>
                    <a:pt x="965" y="182"/>
                  </a:lnTo>
                  <a:lnTo>
                    <a:pt x="966" y="182"/>
                  </a:lnTo>
                  <a:lnTo>
                    <a:pt x="965" y="182"/>
                  </a:lnTo>
                  <a:lnTo>
                    <a:pt x="966" y="182"/>
                  </a:lnTo>
                  <a:lnTo>
                    <a:pt x="966" y="182"/>
                  </a:lnTo>
                  <a:lnTo>
                    <a:pt x="966" y="182"/>
                  </a:lnTo>
                  <a:lnTo>
                    <a:pt x="967" y="182"/>
                  </a:lnTo>
                  <a:lnTo>
                    <a:pt x="967" y="182"/>
                  </a:lnTo>
                  <a:lnTo>
                    <a:pt x="967" y="183"/>
                  </a:lnTo>
                  <a:lnTo>
                    <a:pt x="968" y="183"/>
                  </a:lnTo>
                  <a:lnTo>
                    <a:pt x="967" y="182"/>
                  </a:lnTo>
                  <a:lnTo>
                    <a:pt x="968" y="183"/>
                  </a:lnTo>
                  <a:lnTo>
                    <a:pt x="969" y="183"/>
                  </a:lnTo>
                  <a:lnTo>
                    <a:pt x="969" y="183"/>
                  </a:lnTo>
                  <a:lnTo>
                    <a:pt x="969" y="184"/>
                  </a:lnTo>
                  <a:lnTo>
                    <a:pt x="970" y="184"/>
                  </a:lnTo>
                  <a:lnTo>
                    <a:pt x="970" y="184"/>
                  </a:lnTo>
                  <a:lnTo>
                    <a:pt x="971" y="184"/>
                  </a:lnTo>
                  <a:lnTo>
                    <a:pt x="971" y="184"/>
                  </a:lnTo>
                  <a:lnTo>
                    <a:pt x="972" y="184"/>
                  </a:lnTo>
                  <a:lnTo>
                    <a:pt x="972" y="184"/>
                  </a:lnTo>
                  <a:lnTo>
                    <a:pt x="972" y="184"/>
                  </a:lnTo>
                  <a:lnTo>
                    <a:pt x="973" y="184"/>
                  </a:lnTo>
                  <a:lnTo>
                    <a:pt x="973" y="184"/>
                  </a:lnTo>
                  <a:lnTo>
                    <a:pt x="973" y="184"/>
                  </a:lnTo>
                  <a:lnTo>
                    <a:pt x="973" y="184"/>
                  </a:lnTo>
                  <a:lnTo>
                    <a:pt x="973" y="184"/>
                  </a:lnTo>
                  <a:lnTo>
                    <a:pt x="973" y="184"/>
                  </a:lnTo>
                  <a:lnTo>
                    <a:pt x="973" y="184"/>
                  </a:lnTo>
                  <a:lnTo>
                    <a:pt x="973" y="184"/>
                  </a:lnTo>
                  <a:lnTo>
                    <a:pt x="973" y="184"/>
                  </a:lnTo>
                  <a:lnTo>
                    <a:pt x="972" y="184"/>
                  </a:lnTo>
                  <a:lnTo>
                    <a:pt x="973" y="184"/>
                  </a:lnTo>
                  <a:lnTo>
                    <a:pt x="973" y="184"/>
                  </a:lnTo>
                  <a:lnTo>
                    <a:pt x="973" y="184"/>
                  </a:lnTo>
                  <a:lnTo>
                    <a:pt x="974" y="184"/>
                  </a:lnTo>
                  <a:lnTo>
                    <a:pt x="974" y="184"/>
                  </a:lnTo>
                  <a:lnTo>
                    <a:pt x="974" y="184"/>
                  </a:lnTo>
                  <a:lnTo>
                    <a:pt x="975" y="184"/>
                  </a:lnTo>
                  <a:lnTo>
                    <a:pt x="976" y="184"/>
                  </a:lnTo>
                  <a:lnTo>
                    <a:pt x="976" y="185"/>
                  </a:lnTo>
                  <a:lnTo>
                    <a:pt x="977" y="185"/>
                  </a:lnTo>
                  <a:lnTo>
                    <a:pt x="977" y="185"/>
                  </a:lnTo>
                  <a:lnTo>
                    <a:pt x="977" y="185"/>
                  </a:lnTo>
                  <a:lnTo>
                    <a:pt x="978" y="185"/>
                  </a:lnTo>
                  <a:lnTo>
                    <a:pt x="978" y="185"/>
                  </a:lnTo>
                  <a:lnTo>
                    <a:pt x="979" y="186"/>
                  </a:lnTo>
                  <a:lnTo>
                    <a:pt x="980" y="186"/>
                  </a:lnTo>
                  <a:lnTo>
                    <a:pt x="981" y="187"/>
                  </a:lnTo>
                  <a:lnTo>
                    <a:pt x="981" y="187"/>
                  </a:lnTo>
                  <a:lnTo>
                    <a:pt x="981" y="187"/>
                  </a:lnTo>
                  <a:lnTo>
                    <a:pt x="980" y="186"/>
                  </a:lnTo>
                  <a:lnTo>
                    <a:pt x="980" y="186"/>
                  </a:lnTo>
                  <a:lnTo>
                    <a:pt x="980" y="186"/>
                  </a:lnTo>
                  <a:lnTo>
                    <a:pt x="980" y="186"/>
                  </a:lnTo>
                  <a:lnTo>
                    <a:pt x="980" y="186"/>
                  </a:lnTo>
                  <a:lnTo>
                    <a:pt x="979" y="186"/>
                  </a:lnTo>
                  <a:lnTo>
                    <a:pt x="978" y="186"/>
                  </a:lnTo>
                  <a:lnTo>
                    <a:pt x="978" y="185"/>
                  </a:lnTo>
                  <a:lnTo>
                    <a:pt x="978" y="185"/>
                  </a:lnTo>
                  <a:lnTo>
                    <a:pt x="978" y="185"/>
                  </a:lnTo>
                  <a:lnTo>
                    <a:pt x="978" y="186"/>
                  </a:lnTo>
                  <a:lnTo>
                    <a:pt x="979" y="186"/>
                  </a:lnTo>
                  <a:lnTo>
                    <a:pt x="978" y="186"/>
                  </a:lnTo>
                  <a:lnTo>
                    <a:pt x="979" y="186"/>
                  </a:lnTo>
                  <a:lnTo>
                    <a:pt x="978" y="186"/>
                  </a:lnTo>
                  <a:lnTo>
                    <a:pt x="978" y="186"/>
                  </a:lnTo>
                  <a:lnTo>
                    <a:pt x="978" y="186"/>
                  </a:lnTo>
                  <a:lnTo>
                    <a:pt x="978" y="186"/>
                  </a:lnTo>
                  <a:lnTo>
                    <a:pt x="978" y="185"/>
                  </a:lnTo>
                  <a:lnTo>
                    <a:pt x="977" y="185"/>
                  </a:lnTo>
                  <a:lnTo>
                    <a:pt x="977" y="185"/>
                  </a:lnTo>
                  <a:lnTo>
                    <a:pt x="976" y="185"/>
                  </a:lnTo>
                  <a:lnTo>
                    <a:pt x="976" y="186"/>
                  </a:lnTo>
                  <a:lnTo>
                    <a:pt x="976" y="186"/>
                  </a:lnTo>
                  <a:lnTo>
                    <a:pt x="977" y="186"/>
                  </a:lnTo>
                  <a:lnTo>
                    <a:pt x="977" y="186"/>
                  </a:lnTo>
                  <a:lnTo>
                    <a:pt x="978" y="186"/>
                  </a:lnTo>
                  <a:lnTo>
                    <a:pt x="977" y="186"/>
                  </a:lnTo>
                  <a:lnTo>
                    <a:pt x="978" y="186"/>
                  </a:lnTo>
                  <a:lnTo>
                    <a:pt x="978" y="186"/>
                  </a:lnTo>
                  <a:lnTo>
                    <a:pt x="979" y="186"/>
                  </a:lnTo>
                  <a:lnTo>
                    <a:pt x="980" y="186"/>
                  </a:lnTo>
                  <a:lnTo>
                    <a:pt x="980" y="186"/>
                  </a:lnTo>
                  <a:lnTo>
                    <a:pt x="981" y="186"/>
                  </a:lnTo>
                  <a:lnTo>
                    <a:pt x="981" y="187"/>
                  </a:lnTo>
                  <a:lnTo>
                    <a:pt x="981" y="187"/>
                  </a:lnTo>
                  <a:lnTo>
                    <a:pt x="981" y="188"/>
                  </a:lnTo>
                  <a:lnTo>
                    <a:pt x="981" y="187"/>
                  </a:lnTo>
                  <a:lnTo>
                    <a:pt x="981" y="187"/>
                  </a:lnTo>
                  <a:lnTo>
                    <a:pt x="981" y="188"/>
                  </a:lnTo>
                  <a:lnTo>
                    <a:pt x="981" y="187"/>
                  </a:lnTo>
                  <a:lnTo>
                    <a:pt x="981" y="188"/>
                  </a:lnTo>
                  <a:lnTo>
                    <a:pt x="982" y="188"/>
                  </a:lnTo>
                  <a:lnTo>
                    <a:pt x="982" y="188"/>
                  </a:lnTo>
                  <a:lnTo>
                    <a:pt x="982" y="188"/>
                  </a:lnTo>
                  <a:lnTo>
                    <a:pt x="983" y="189"/>
                  </a:lnTo>
                  <a:lnTo>
                    <a:pt x="984" y="189"/>
                  </a:lnTo>
                  <a:lnTo>
                    <a:pt x="984" y="189"/>
                  </a:lnTo>
                  <a:lnTo>
                    <a:pt x="984" y="189"/>
                  </a:lnTo>
                  <a:lnTo>
                    <a:pt x="985" y="190"/>
                  </a:lnTo>
                  <a:lnTo>
                    <a:pt x="985" y="190"/>
                  </a:lnTo>
                  <a:lnTo>
                    <a:pt x="985" y="190"/>
                  </a:lnTo>
                  <a:lnTo>
                    <a:pt x="985" y="189"/>
                  </a:lnTo>
                  <a:lnTo>
                    <a:pt x="984" y="189"/>
                  </a:lnTo>
                  <a:lnTo>
                    <a:pt x="984" y="189"/>
                  </a:lnTo>
                  <a:lnTo>
                    <a:pt x="983" y="189"/>
                  </a:lnTo>
                  <a:lnTo>
                    <a:pt x="983" y="188"/>
                  </a:lnTo>
                  <a:lnTo>
                    <a:pt x="982" y="188"/>
                  </a:lnTo>
                  <a:lnTo>
                    <a:pt x="982" y="188"/>
                  </a:lnTo>
                  <a:lnTo>
                    <a:pt x="982" y="188"/>
                  </a:lnTo>
                  <a:lnTo>
                    <a:pt x="982" y="187"/>
                  </a:lnTo>
                  <a:lnTo>
                    <a:pt x="981" y="187"/>
                  </a:lnTo>
                  <a:lnTo>
                    <a:pt x="982" y="188"/>
                  </a:lnTo>
                  <a:lnTo>
                    <a:pt x="982" y="188"/>
                  </a:lnTo>
                  <a:lnTo>
                    <a:pt x="983" y="188"/>
                  </a:lnTo>
                  <a:lnTo>
                    <a:pt x="984" y="189"/>
                  </a:lnTo>
                  <a:lnTo>
                    <a:pt x="984" y="189"/>
                  </a:lnTo>
                  <a:lnTo>
                    <a:pt x="985" y="189"/>
                  </a:lnTo>
                  <a:lnTo>
                    <a:pt x="985" y="190"/>
                  </a:lnTo>
                  <a:lnTo>
                    <a:pt x="986" y="190"/>
                  </a:lnTo>
                  <a:lnTo>
                    <a:pt x="987" y="190"/>
                  </a:lnTo>
                  <a:lnTo>
                    <a:pt x="987" y="241"/>
                  </a:lnTo>
                  <a:lnTo>
                    <a:pt x="986" y="241"/>
                  </a:lnTo>
                  <a:lnTo>
                    <a:pt x="985" y="241"/>
                  </a:lnTo>
                  <a:lnTo>
                    <a:pt x="985" y="242"/>
                  </a:lnTo>
                  <a:lnTo>
                    <a:pt x="986" y="242"/>
                  </a:lnTo>
                  <a:lnTo>
                    <a:pt x="985" y="242"/>
                  </a:lnTo>
                  <a:lnTo>
                    <a:pt x="986" y="242"/>
                  </a:lnTo>
                  <a:lnTo>
                    <a:pt x="985" y="242"/>
                  </a:lnTo>
                  <a:lnTo>
                    <a:pt x="985" y="243"/>
                  </a:lnTo>
                  <a:lnTo>
                    <a:pt x="985" y="242"/>
                  </a:lnTo>
                  <a:lnTo>
                    <a:pt x="986" y="242"/>
                  </a:lnTo>
                  <a:lnTo>
                    <a:pt x="987" y="242"/>
                  </a:lnTo>
                  <a:lnTo>
                    <a:pt x="986" y="242"/>
                  </a:lnTo>
                  <a:lnTo>
                    <a:pt x="987" y="242"/>
                  </a:lnTo>
                  <a:lnTo>
                    <a:pt x="987" y="244"/>
                  </a:lnTo>
                  <a:lnTo>
                    <a:pt x="987" y="245"/>
                  </a:lnTo>
                  <a:lnTo>
                    <a:pt x="986" y="245"/>
                  </a:lnTo>
                  <a:lnTo>
                    <a:pt x="986" y="246"/>
                  </a:lnTo>
                  <a:lnTo>
                    <a:pt x="985" y="246"/>
                  </a:lnTo>
                  <a:lnTo>
                    <a:pt x="985" y="246"/>
                  </a:lnTo>
                  <a:lnTo>
                    <a:pt x="985" y="247"/>
                  </a:lnTo>
                  <a:lnTo>
                    <a:pt x="984" y="247"/>
                  </a:lnTo>
                  <a:lnTo>
                    <a:pt x="984" y="247"/>
                  </a:lnTo>
                  <a:lnTo>
                    <a:pt x="984" y="247"/>
                  </a:lnTo>
                  <a:lnTo>
                    <a:pt x="984" y="248"/>
                  </a:lnTo>
                  <a:lnTo>
                    <a:pt x="983" y="248"/>
                  </a:lnTo>
                  <a:lnTo>
                    <a:pt x="983" y="248"/>
                  </a:lnTo>
                  <a:lnTo>
                    <a:pt x="982" y="248"/>
                  </a:lnTo>
                  <a:lnTo>
                    <a:pt x="982" y="249"/>
                  </a:lnTo>
                  <a:lnTo>
                    <a:pt x="982" y="249"/>
                  </a:lnTo>
                  <a:lnTo>
                    <a:pt x="981" y="249"/>
                  </a:lnTo>
                  <a:lnTo>
                    <a:pt x="981" y="249"/>
                  </a:lnTo>
                  <a:lnTo>
                    <a:pt x="980" y="249"/>
                  </a:lnTo>
                  <a:lnTo>
                    <a:pt x="980" y="249"/>
                  </a:lnTo>
                  <a:lnTo>
                    <a:pt x="979" y="249"/>
                  </a:lnTo>
                  <a:lnTo>
                    <a:pt x="979" y="250"/>
                  </a:lnTo>
                  <a:lnTo>
                    <a:pt x="978" y="250"/>
                  </a:lnTo>
                  <a:lnTo>
                    <a:pt x="978" y="250"/>
                  </a:lnTo>
                  <a:lnTo>
                    <a:pt x="977" y="251"/>
                  </a:lnTo>
                  <a:lnTo>
                    <a:pt x="977" y="251"/>
                  </a:lnTo>
                  <a:lnTo>
                    <a:pt x="977" y="251"/>
                  </a:lnTo>
                  <a:lnTo>
                    <a:pt x="976" y="251"/>
                  </a:lnTo>
                  <a:lnTo>
                    <a:pt x="976" y="252"/>
                  </a:lnTo>
                  <a:lnTo>
                    <a:pt x="976" y="252"/>
                  </a:lnTo>
                  <a:lnTo>
                    <a:pt x="975" y="252"/>
                  </a:lnTo>
                  <a:lnTo>
                    <a:pt x="975" y="252"/>
                  </a:lnTo>
                  <a:lnTo>
                    <a:pt x="974" y="252"/>
                  </a:lnTo>
                  <a:lnTo>
                    <a:pt x="974" y="252"/>
                  </a:lnTo>
                  <a:lnTo>
                    <a:pt x="975" y="252"/>
                  </a:lnTo>
                  <a:lnTo>
                    <a:pt x="976" y="252"/>
                  </a:lnTo>
                  <a:lnTo>
                    <a:pt x="976" y="252"/>
                  </a:lnTo>
                  <a:lnTo>
                    <a:pt x="976" y="251"/>
                  </a:lnTo>
                  <a:lnTo>
                    <a:pt x="977" y="251"/>
                  </a:lnTo>
                  <a:lnTo>
                    <a:pt x="977" y="251"/>
                  </a:lnTo>
                  <a:lnTo>
                    <a:pt x="977" y="251"/>
                  </a:lnTo>
                  <a:lnTo>
                    <a:pt x="977" y="251"/>
                  </a:lnTo>
                  <a:lnTo>
                    <a:pt x="976" y="251"/>
                  </a:lnTo>
                  <a:lnTo>
                    <a:pt x="976" y="251"/>
                  </a:lnTo>
                  <a:lnTo>
                    <a:pt x="975" y="251"/>
                  </a:lnTo>
                  <a:lnTo>
                    <a:pt x="975" y="251"/>
                  </a:lnTo>
                  <a:lnTo>
                    <a:pt x="974" y="251"/>
                  </a:lnTo>
                  <a:lnTo>
                    <a:pt x="974" y="251"/>
                  </a:lnTo>
                  <a:lnTo>
                    <a:pt x="973" y="251"/>
                  </a:lnTo>
                  <a:lnTo>
                    <a:pt x="973" y="251"/>
                  </a:lnTo>
                  <a:lnTo>
                    <a:pt x="972" y="251"/>
                  </a:lnTo>
                  <a:lnTo>
                    <a:pt x="973" y="251"/>
                  </a:lnTo>
                  <a:lnTo>
                    <a:pt x="972" y="251"/>
                  </a:lnTo>
                  <a:lnTo>
                    <a:pt x="972" y="251"/>
                  </a:lnTo>
                  <a:lnTo>
                    <a:pt x="971" y="251"/>
                  </a:lnTo>
                  <a:lnTo>
                    <a:pt x="970" y="251"/>
                  </a:lnTo>
                  <a:lnTo>
                    <a:pt x="970" y="251"/>
                  </a:lnTo>
                  <a:lnTo>
                    <a:pt x="970" y="251"/>
                  </a:lnTo>
                  <a:lnTo>
                    <a:pt x="969" y="251"/>
                  </a:lnTo>
                  <a:lnTo>
                    <a:pt x="969" y="251"/>
                  </a:lnTo>
                  <a:lnTo>
                    <a:pt x="968" y="251"/>
                  </a:lnTo>
                  <a:lnTo>
                    <a:pt x="967" y="251"/>
                  </a:lnTo>
                  <a:lnTo>
                    <a:pt x="967" y="250"/>
                  </a:lnTo>
                  <a:lnTo>
                    <a:pt x="967" y="251"/>
                  </a:lnTo>
                  <a:lnTo>
                    <a:pt x="967" y="250"/>
                  </a:lnTo>
                  <a:lnTo>
                    <a:pt x="967" y="249"/>
                  </a:lnTo>
                  <a:lnTo>
                    <a:pt x="966" y="249"/>
                  </a:lnTo>
                  <a:lnTo>
                    <a:pt x="967" y="249"/>
                  </a:lnTo>
                  <a:lnTo>
                    <a:pt x="966" y="249"/>
                  </a:lnTo>
                  <a:lnTo>
                    <a:pt x="966" y="249"/>
                  </a:lnTo>
                  <a:lnTo>
                    <a:pt x="965" y="249"/>
                  </a:lnTo>
                  <a:lnTo>
                    <a:pt x="966" y="249"/>
                  </a:lnTo>
                  <a:lnTo>
                    <a:pt x="966" y="249"/>
                  </a:lnTo>
                  <a:lnTo>
                    <a:pt x="965" y="247"/>
                  </a:lnTo>
                  <a:lnTo>
                    <a:pt x="965" y="247"/>
                  </a:lnTo>
                  <a:lnTo>
                    <a:pt x="964" y="247"/>
                  </a:lnTo>
                  <a:lnTo>
                    <a:pt x="964" y="247"/>
                  </a:lnTo>
                  <a:lnTo>
                    <a:pt x="963" y="246"/>
                  </a:lnTo>
                  <a:lnTo>
                    <a:pt x="964" y="247"/>
                  </a:lnTo>
                  <a:lnTo>
                    <a:pt x="964" y="246"/>
                  </a:lnTo>
                  <a:lnTo>
                    <a:pt x="963" y="246"/>
                  </a:lnTo>
                  <a:lnTo>
                    <a:pt x="963" y="246"/>
                  </a:lnTo>
                  <a:lnTo>
                    <a:pt x="963" y="245"/>
                  </a:lnTo>
                  <a:lnTo>
                    <a:pt x="960" y="245"/>
                  </a:lnTo>
                  <a:lnTo>
                    <a:pt x="962" y="245"/>
                  </a:lnTo>
                  <a:lnTo>
                    <a:pt x="960" y="245"/>
                  </a:lnTo>
                  <a:lnTo>
                    <a:pt x="960" y="246"/>
                  </a:lnTo>
                  <a:lnTo>
                    <a:pt x="959" y="246"/>
                  </a:lnTo>
                  <a:lnTo>
                    <a:pt x="959" y="246"/>
                  </a:lnTo>
                  <a:lnTo>
                    <a:pt x="959" y="245"/>
                  </a:lnTo>
                  <a:lnTo>
                    <a:pt x="958" y="245"/>
                  </a:lnTo>
                  <a:lnTo>
                    <a:pt x="958" y="246"/>
                  </a:lnTo>
                  <a:lnTo>
                    <a:pt x="957" y="246"/>
                  </a:lnTo>
                  <a:lnTo>
                    <a:pt x="958" y="246"/>
                  </a:lnTo>
                  <a:lnTo>
                    <a:pt x="958" y="246"/>
                  </a:lnTo>
                  <a:lnTo>
                    <a:pt x="958" y="247"/>
                  </a:lnTo>
                  <a:lnTo>
                    <a:pt x="959" y="247"/>
                  </a:lnTo>
                  <a:lnTo>
                    <a:pt x="959" y="247"/>
                  </a:lnTo>
                  <a:lnTo>
                    <a:pt x="960" y="247"/>
                  </a:lnTo>
                  <a:lnTo>
                    <a:pt x="961" y="247"/>
                  </a:lnTo>
                  <a:lnTo>
                    <a:pt x="961" y="246"/>
                  </a:lnTo>
                  <a:lnTo>
                    <a:pt x="961" y="246"/>
                  </a:lnTo>
                  <a:lnTo>
                    <a:pt x="962" y="246"/>
                  </a:lnTo>
                  <a:lnTo>
                    <a:pt x="962" y="246"/>
                  </a:lnTo>
                  <a:lnTo>
                    <a:pt x="962" y="247"/>
                  </a:lnTo>
                  <a:lnTo>
                    <a:pt x="963" y="247"/>
                  </a:lnTo>
                  <a:lnTo>
                    <a:pt x="963" y="247"/>
                  </a:lnTo>
                  <a:lnTo>
                    <a:pt x="963" y="247"/>
                  </a:lnTo>
                  <a:lnTo>
                    <a:pt x="964" y="247"/>
                  </a:lnTo>
                  <a:lnTo>
                    <a:pt x="964" y="248"/>
                  </a:lnTo>
                  <a:lnTo>
                    <a:pt x="964" y="247"/>
                  </a:lnTo>
                  <a:lnTo>
                    <a:pt x="965" y="248"/>
                  </a:lnTo>
                  <a:lnTo>
                    <a:pt x="965" y="247"/>
                  </a:lnTo>
                  <a:lnTo>
                    <a:pt x="965" y="248"/>
                  </a:lnTo>
                  <a:lnTo>
                    <a:pt x="964" y="248"/>
                  </a:lnTo>
                  <a:lnTo>
                    <a:pt x="965" y="248"/>
                  </a:lnTo>
                  <a:lnTo>
                    <a:pt x="964" y="248"/>
                  </a:lnTo>
                  <a:lnTo>
                    <a:pt x="965" y="248"/>
                  </a:lnTo>
                  <a:lnTo>
                    <a:pt x="964" y="248"/>
                  </a:lnTo>
                  <a:lnTo>
                    <a:pt x="965" y="248"/>
                  </a:lnTo>
                  <a:lnTo>
                    <a:pt x="965" y="249"/>
                  </a:lnTo>
                  <a:lnTo>
                    <a:pt x="965" y="249"/>
                  </a:lnTo>
                  <a:lnTo>
                    <a:pt x="965" y="249"/>
                  </a:lnTo>
                  <a:lnTo>
                    <a:pt x="964" y="249"/>
                  </a:lnTo>
                  <a:lnTo>
                    <a:pt x="964" y="249"/>
                  </a:lnTo>
                  <a:lnTo>
                    <a:pt x="963" y="249"/>
                  </a:lnTo>
                  <a:lnTo>
                    <a:pt x="963" y="249"/>
                  </a:lnTo>
                  <a:lnTo>
                    <a:pt x="962" y="249"/>
                  </a:lnTo>
                  <a:lnTo>
                    <a:pt x="962" y="249"/>
                  </a:lnTo>
                  <a:lnTo>
                    <a:pt x="962" y="249"/>
                  </a:lnTo>
                  <a:lnTo>
                    <a:pt x="962" y="249"/>
                  </a:lnTo>
                  <a:lnTo>
                    <a:pt x="962" y="249"/>
                  </a:lnTo>
                  <a:lnTo>
                    <a:pt x="962" y="248"/>
                  </a:lnTo>
                  <a:lnTo>
                    <a:pt x="961" y="248"/>
                  </a:lnTo>
                  <a:lnTo>
                    <a:pt x="961" y="249"/>
                  </a:lnTo>
                  <a:lnTo>
                    <a:pt x="961" y="249"/>
                  </a:lnTo>
                  <a:lnTo>
                    <a:pt x="961" y="248"/>
                  </a:lnTo>
                  <a:lnTo>
                    <a:pt x="960" y="248"/>
                  </a:lnTo>
                  <a:lnTo>
                    <a:pt x="959" y="248"/>
                  </a:lnTo>
                  <a:lnTo>
                    <a:pt x="960" y="248"/>
                  </a:lnTo>
                  <a:lnTo>
                    <a:pt x="959" y="248"/>
                  </a:lnTo>
                  <a:lnTo>
                    <a:pt x="959" y="248"/>
                  </a:lnTo>
                  <a:lnTo>
                    <a:pt x="959" y="249"/>
                  </a:lnTo>
                  <a:lnTo>
                    <a:pt x="958" y="249"/>
                  </a:lnTo>
                  <a:lnTo>
                    <a:pt x="958" y="249"/>
                  </a:lnTo>
                  <a:lnTo>
                    <a:pt x="958" y="248"/>
                  </a:lnTo>
                  <a:lnTo>
                    <a:pt x="957" y="248"/>
                  </a:lnTo>
                  <a:lnTo>
                    <a:pt x="957" y="248"/>
                  </a:lnTo>
                  <a:lnTo>
                    <a:pt x="956" y="248"/>
                  </a:lnTo>
                  <a:lnTo>
                    <a:pt x="956" y="248"/>
                  </a:lnTo>
                  <a:lnTo>
                    <a:pt x="955" y="248"/>
                  </a:lnTo>
                  <a:lnTo>
                    <a:pt x="955" y="247"/>
                  </a:lnTo>
                  <a:lnTo>
                    <a:pt x="955" y="247"/>
                  </a:lnTo>
                  <a:lnTo>
                    <a:pt x="955" y="247"/>
                  </a:lnTo>
                  <a:lnTo>
                    <a:pt x="955" y="247"/>
                  </a:lnTo>
                  <a:lnTo>
                    <a:pt x="954" y="247"/>
                  </a:lnTo>
                  <a:lnTo>
                    <a:pt x="954" y="248"/>
                  </a:lnTo>
                  <a:lnTo>
                    <a:pt x="954" y="248"/>
                  </a:lnTo>
                  <a:lnTo>
                    <a:pt x="954" y="248"/>
                  </a:lnTo>
                  <a:lnTo>
                    <a:pt x="953" y="249"/>
                  </a:lnTo>
                  <a:lnTo>
                    <a:pt x="952" y="249"/>
                  </a:lnTo>
                  <a:lnTo>
                    <a:pt x="952" y="249"/>
                  </a:lnTo>
                  <a:lnTo>
                    <a:pt x="952" y="249"/>
                  </a:lnTo>
                  <a:lnTo>
                    <a:pt x="951" y="249"/>
                  </a:lnTo>
                  <a:lnTo>
                    <a:pt x="951" y="249"/>
                  </a:lnTo>
                  <a:lnTo>
                    <a:pt x="950" y="249"/>
                  </a:lnTo>
                  <a:lnTo>
                    <a:pt x="950" y="249"/>
                  </a:lnTo>
                  <a:lnTo>
                    <a:pt x="949" y="250"/>
                  </a:lnTo>
                  <a:lnTo>
                    <a:pt x="949" y="249"/>
                  </a:lnTo>
                  <a:lnTo>
                    <a:pt x="949" y="250"/>
                  </a:lnTo>
                  <a:lnTo>
                    <a:pt x="949" y="249"/>
                  </a:lnTo>
                  <a:lnTo>
                    <a:pt x="949" y="250"/>
                  </a:lnTo>
                  <a:lnTo>
                    <a:pt x="948" y="250"/>
                  </a:lnTo>
                  <a:lnTo>
                    <a:pt x="948" y="249"/>
                  </a:lnTo>
                  <a:lnTo>
                    <a:pt x="948" y="249"/>
                  </a:lnTo>
                  <a:lnTo>
                    <a:pt x="948" y="250"/>
                  </a:lnTo>
                  <a:lnTo>
                    <a:pt x="947" y="250"/>
                  </a:lnTo>
                  <a:lnTo>
                    <a:pt x="947" y="249"/>
                  </a:lnTo>
                  <a:lnTo>
                    <a:pt x="947" y="249"/>
                  </a:lnTo>
                  <a:lnTo>
                    <a:pt x="947" y="250"/>
                  </a:lnTo>
                  <a:lnTo>
                    <a:pt x="946" y="250"/>
                  </a:lnTo>
                  <a:lnTo>
                    <a:pt x="946" y="250"/>
                  </a:lnTo>
                  <a:lnTo>
                    <a:pt x="945" y="251"/>
                  </a:lnTo>
                  <a:lnTo>
                    <a:pt x="944" y="251"/>
                  </a:lnTo>
                  <a:lnTo>
                    <a:pt x="944" y="251"/>
                  </a:lnTo>
                  <a:lnTo>
                    <a:pt x="943" y="251"/>
                  </a:lnTo>
                  <a:lnTo>
                    <a:pt x="944" y="251"/>
                  </a:lnTo>
                  <a:lnTo>
                    <a:pt x="943" y="251"/>
                  </a:lnTo>
                  <a:lnTo>
                    <a:pt x="943" y="251"/>
                  </a:lnTo>
                  <a:lnTo>
                    <a:pt x="943" y="251"/>
                  </a:lnTo>
                  <a:lnTo>
                    <a:pt x="943" y="251"/>
                  </a:lnTo>
                  <a:lnTo>
                    <a:pt x="943" y="251"/>
                  </a:lnTo>
                  <a:lnTo>
                    <a:pt x="943" y="251"/>
                  </a:lnTo>
                  <a:lnTo>
                    <a:pt x="943" y="251"/>
                  </a:lnTo>
                  <a:lnTo>
                    <a:pt x="942" y="251"/>
                  </a:lnTo>
                  <a:lnTo>
                    <a:pt x="941" y="251"/>
                  </a:lnTo>
                  <a:lnTo>
                    <a:pt x="941" y="250"/>
                  </a:lnTo>
                  <a:lnTo>
                    <a:pt x="941" y="250"/>
                  </a:lnTo>
                  <a:lnTo>
                    <a:pt x="941" y="249"/>
                  </a:lnTo>
                  <a:lnTo>
                    <a:pt x="940" y="249"/>
                  </a:lnTo>
                  <a:lnTo>
                    <a:pt x="940" y="248"/>
                  </a:lnTo>
                  <a:lnTo>
                    <a:pt x="941" y="248"/>
                  </a:lnTo>
                  <a:lnTo>
                    <a:pt x="941" y="248"/>
                  </a:lnTo>
                  <a:lnTo>
                    <a:pt x="942" y="248"/>
                  </a:lnTo>
                  <a:lnTo>
                    <a:pt x="942" y="248"/>
                  </a:lnTo>
                  <a:lnTo>
                    <a:pt x="943" y="248"/>
                  </a:lnTo>
                  <a:lnTo>
                    <a:pt x="943" y="247"/>
                  </a:lnTo>
                  <a:lnTo>
                    <a:pt x="943" y="247"/>
                  </a:lnTo>
                  <a:lnTo>
                    <a:pt x="943" y="247"/>
                  </a:lnTo>
                  <a:lnTo>
                    <a:pt x="944" y="247"/>
                  </a:lnTo>
                  <a:lnTo>
                    <a:pt x="944" y="246"/>
                  </a:lnTo>
                  <a:lnTo>
                    <a:pt x="944" y="247"/>
                  </a:lnTo>
                  <a:lnTo>
                    <a:pt x="944" y="246"/>
                  </a:lnTo>
                  <a:lnTo>
                    <a:pt x="944" y="246"/>
                  </a:lnTo>
                  <a:lnTo>
                    <a:pt x="945" y="246"/>
                  </a:lnTo>
                  <a:lnTo>
                    <a:pt x="945" y="245"/>
                  </a:lnTo>
                  <a:lnTo>
                    <a:pt x="945" y="246"/>
                  </a:lnTo>
                  <a:lnTo>
                    <a:pt x="944" y="246"/>
                  </a:lnTo>
                  <a:lnTo>
                    <a:pt x="944" y="246"/>
                  </a:lnTo>
                  <a:lnTo>
                    <a:pt x="944" y="247"/>
                  </a:lnTo>
                  <a:lnTo>
                    <a:pt x="943" y="247"/>
                  </a:lnTo>
                  <a:lnTo>
                    <a:pt x="943" y="247"/>
                  </a:lnTo>
                  <a:lnTo>
                    <a:pt x="943" y="247"/>
                  </a:lnTo>
                  <a:lnTo>
                    <a:pt x="943" y="248"/>
                  </a:lnTo>
                  <a:lnTo>
                    <a:pt x="942" y="248"/>
                  </a:lnTo>
                  <a:lnTo>
                    <a:pt x="942" y="248"/>
                  </a:lnTo>
                  <a:lnTo>
                    <a:pt x="941" y="248"/>
                  </a:lnTo>
                  <a:lnTo>
                    <a:pt x="941" y="248"/>
                  </a:lnTo>
                  <a:lnTo>
                    <a:pt x="940" y="248"/>
                  </a:lnTo>
                  <a:lnTo>
                    <a:pt x="940" y="249"/>
                  </a:lnTo>
                  <a:lnTo>
                    <a:pt x="940" y="249"/>
                  </a:lnTo>
                  <a:lnTo>
                    <a:pt x="941" y="249"/>
                  </a:lnTo>
                  <a:lnTo>
                    <a:pt x="940" y="250"/>
                  </a:lnTo>
                  <a:lnTo>
                    <a:pt x="940" y="249"/>
                  </a:lnTo>
                  <a:lnTo>
                    <a:pt x="940" y="249"/>
                  </a:lnTo>
                  <a:lnTo>
                    <a:pt x="939" y="249"/>
                  </a:lnTo>
                  <a:lnTo>
                    <a:pt x="939" y="249"/>
                  </a:lnTo>
                  <a:lnTo>
                    <a:pt x="939" y="249"/>
                  </a:lnTo>
                  <a:lnTo>
                    <a:pt x="939" y="249"/>
                  </a:lnTo>
                  <a:lnTo>
                    <a:pt x="939" y="249"/>
                  </a:lnTo>
                  <a:lnTo>
                    <a:pt x="939" y="248"/>
                  </a:lnTo>
                  <a:lnTo>
                    <a:pt x="939" y="248"/>
                  </a:lnTo>
                  <a:lnTo>
                    <a:pt x="940" y="248"/>
                  </a:lnTo>
                  <a:lnTo>
                    <a:pt x="939" y="248"/>
                  </a:lnTo>
                  <a:lnTo>
                    <a:pt x="939" y="248"/>
                  </a:lnTo>
                  <a:lnTo>
                    <a:pt x="939" y="248"/>
                  </a:lnTo>
                  <a:lnTo>
                    <a:pt x="939" y="248"/>
                  </a:lnTo>
                  <a:lnTo>
                    <a:pt x="939" y="248"/>
                  </a:lnTo>
                  <a:lnTo>
                    <a:pt x="938" y="247"/>
                  </a:lnTo>
                  <a:lnTo>
                    <a:pt x="937" y="247"/>
                  </a:lnTo>
                  <a:lnTo>
                    <a:pt x="937" y="247"/>
                  </a:lnTo>
                  <a:lnTo>
                    <a:pt x="936" y="247"/>
                  </a:lnTo>
                  <a:lnTo>
                    <a:pt x="937" y="247"/>
                  </a:lnTo>
                  <a:lnTo>
                    <a:pt x="936" y="247"/>
                  </a:lnTo>
                  <a:lnTo>
                    <a:pt x="936" y="247"/>
                  </a:lnTo>
                  <a:lnTo>
                    <a:pt x="936" y="246"/>
                  </a:lnTo>
                  <a:lnTo>
                    <a:pt x="935" y="246"/>
                  </a:lnTo>
                  <a:lnTo>
                    <a:pt x="935" y="245"/>
                  </a:lnTo>
                  <a:lnTo>
                    <a:pt x="935" y="245"/>
                  </a:lnTo>
                  <a:lnTo>
                    <a:pt x="935" y="245"/>
                  </a:lnTo>
                  <a:lnTo>
                    <a:pt x="935" y="245"/>
                  </a:lnTo>
                  <a:lnTo>
                    <a:pt x="935" y="246"/>
                  </a:lnTo>
                  <a:lnTo>
                    <a:pt x="935" y="246"/>
                  </a:lnTo>
                  <a:lnTo>
                    <a:pt x="935" y="246"/>
                  </a:lnTo>
                  <a:lnTo>
                    <a:pt x="935" y="246"/>
                  </a:lnTo>
                  <a:lnTo>
                    <a:pt x="935" y="247"/>
                  </a:lnTo>
                  <a:lnTo>
                    <a:pt x="936" y="247"/>
                  </a:lnTo>
                  <a:lnTo>
                    <a:pt x="936" y="247"/>
                  </a:lnTo>
                  <a:lnTo>
                    <a:pt x="937" y="247"/>
                  </a:lnTo>
                  <a:lnTo>
                    <a:pt x="937" y="247"/>
                  </a:lnTo>
                  <a:lnTo>
                    <a:pt x="937" y="247"/>
                  </a:lnTo>
                  <a:lnTo>
                    <a:pt x="938" y="247"/>
                  </a:lnTo>
                  <a:lnTo>
                    <a:pt x="938" y="248"/>
                  </a:lnTo>
                  <a:lnTo>
                    <a:pt x="938" y="248"/>
                  </a:lnTo>
                  <a:lnTo>
                    <a:pt x="939" y="248"/>
                  </a:lnTo>
                  <a:lnTo>
                    <a:pt x="939" y="249"/>
                  </a:lnTo>
                  <a:lnTo>
                    <a:pt x="939" y="249"/>
                  </a:lnTo>
                  <a:lnTo>
                    <a:pt x="939" y="249"/>
                  </a:lnTo>
                  <a:lnTo>
                    <a:pt x="939" y="249"/>
                  </a:lnTo>
                  <a:lnTo>
                    <a:pt x="939" y="249"/>
                  </a:lnTo>
                  <a:lnTo>
                    <a:pt x="940" y="249"/>
                  </a:lnTo>
                  <a:lnTo>
                    <a:pt x="939" y="250"/>
                  </a:lnTo>
                  <a:lnTo>
                    <a:pt x="939" y="250"/>
                  </a:lnTo>
                  <a:lnTo>
                    <a:pt x="938" y="250"/>
                  </a:lnTo>
                  <a:lnTo>
                    <a:pt x="937" y="250"/>
                  </a:lnTo>
                  <a:lnTo>
                    <a:pt x="937" y="250"/>
                  </a:lnTo>
                  <a:lnTo>
                    <a:pt x="937" y="249"/>
                  </a:lnTo>
                  <a:lnTo>
                    <a:pt x="937" y="249"/>
                  </a:lnTo>
                  <a:lnTo>
                    <a:pt x="937" y="249"/>
                  </a:lnTo>
                  <a:lnTo>
                    <a:pt x="936" y="249"/>
                  </a:lnTo>
                  <a:lnTo>
                    <a:pt x="937" y="249"/>
                  </a:lnTo>
                  <a:lnTo>
                    <a:pt x="937" y="249"/>
                  </a:lnTo>
                  <a:lnTo>
                    <a:pt x="937" y="249"/>
                  </a:lnTo>
                  <a:lnTo>
                    <a:pt x="937" y="249"/>
                  </a:lnTo>
                  <a:lnTo>
                    <a:pt x="937" y="250"/>
                  </a:lnTo>
                  <a:lnTo>
                    <a:pt x="937" y="250"/>
                  </a:lnTo>
                  <a:lnTo>
                    <a:pt x="938" y="250"/>
                  </a:lnTo>
                  <a:lnTo>
                    <a:pt x="939" y="250"/>
                  </a:lnTo>
                  <a:lnTo>
                    <a:pt x="939" y="250"/>
                  </a:lnTo>
                  <a:lnTo>
                    <a:pt x="940" y="249"/>
                  </a:lnTo>
                  <a:lnTo>
                    <a:pt x="940" y="250"/>
                  </a:lnTo>
                  <a:lnTo>
                    <a:pt x="941" y="250"/>
                  </a:lnTo>
                  <a:lnTo>
                    <a:pt x="941" y="251"/>
                  </a:lnTo>
                  <a:lnTo>
                    <a:pt x="941" y="251"/>
                  </a:lnTo>
                  <a:lnTo>
                    <a:pt x="941" y="252"/>
                  </a:lnTo>
                  <a:lnTo>
                    <a:pt x="941" y="252"/>
                  </a:lnTo>
                  <a:lnTo>
                    <a:pt x="941" y="252"/>
                  </a:lnTo>
                  <a:lnTo>
                    <a:pt x="942" y="252"/>
                  </a:lnTo>
                  <a:lnTo>
                    <a:pt x="941" y="252"/>
                  </a:lnTo>
                  <a:lnTo>
                    <a:pt x="941" y="252"/>
                  </a:lnTo>
                  <a:lnTo>
                    <a:pt x="940" y="252"/>
                  </a:lnTo>
                  <a:lnTo>
                    <a:pt x="940" y="252"/>
                  </a:lnTo>
                  <a:lnTo>
                    <a:pt x="939" y="252"/>
                  </a:lnTo>
                  <a:lnTo>
                    <a:pt x="939" y="252"/>
                  </a:lnTo>
                  <a:lnTo>
                    <a:pt x="939" y="253"/>
                  </a:lnTo>
                  <a:lnTo>
                    <a:pt x="939" y="254"/>
                  </a:lnTo>
                  <a:lnTo>
                    <a:pt x="939" y="253"/>
                  </a:lnTo>
                  <a:lnTo>
                    <a:pt x="939" y="254"/>
                  </a:lnTo>
                  <a:lnTo>
                    <a:pt x="939" y="254"/>
                  </a:lnTo>
                  <a:lnTo>
                    <a:pt x="939" y="254"/>
                  </a:lnTo>
                  <a:lnTo>
                    <a:pt x="939" y="254"/>
                  </a:lnTo>
                  <a:lnTo>
                    <a:pt x="939" y="254"/>
                  </a:lnTo>
                  <a:lnTo>
                    <a:pt x="939" y="254"/>
                  </a:lnTo>
                  <a:lnTo>
                    <a:pt x="939" y="254"/>
                  </a:lnTo>
                  <a:lnTo>
                    <a:pt x="940" y="254"/>
                  </a:lnTo>
                  <a:lnTo>
                    <a:pt x="940" y="254"/>
                  </a:lnTo>
                  <a:lnTo>
                    <a:pt x="940" y="254"/>
                  </a:lnTo>
                  <a:lnTo>
                    <a:pt x="940" y="255"/>
                  </a:lnTo>
                  <a:lnTo>
                    <a:pt x="940" y="254"/>
                  </a:lnTo>
                  <a:lnTo>
                    <a:pt x="940" y="255"/>
                  </a:lnTo>
                  <a:lnTo>
                    <a:pt x="941" y="254"/>
                  </a:lnTo>
                  <a:lnTo>
                    <a:pt x="941" y="255"/>
                  </a:lnTo>
                  <a:lnTo>
                    <a:pt x="941" y="255"/>
                  </a:lnTo>
                  <a:lnTo>
                    <a:pt x="941" y="254"/>
                  </a:lnTo>
                  <a:lnTo>
                    <a:pt x="942" y="254"/>
                  </a:lnTo>
                  <a:lnTo>
                    <a:pt x="942" y="255"/>
                  </a:lnTo>
                  <a:lnTo>
                    <a:pt x="943" y="254"/>
                  </a:lnTo>
                  <a:lnTo>
                    <a:pt x="943" y="254"/>
                  </a:lnTo>
                  <a:lnTo>
                    <a:pt x="943" y="254"/>
                  </a:lnTo>
                  <a:lnTo>
                    <a:pt x="944" y="254"/>
                  </a:lnTo>
                  <a:lnTo>
                    <a:pt x="944" y="253"/>
                  </a:lnTo>
                  <a:lnTo>
                    <a:pt x="944" y="253"/>
                  </a:lnTo>
                  <a:lnTo>
                    <a:pt x="944" y="252"/>
                  </a:lnTo>
                  <a:lnTo>
                    <a:pt x="944" y="252"/>
                  </a:lnTo>
                  <a:lnTo>
                    <a:pt x="944" y="251"/>
                  </a:lnTo>
                  <a:lnTo>
                    <a:pt x="944" y="251"/>
                  </a:lnTo>
                  <a:lnTo>
                    <a:pt x="945" y="251"/>
                  </a:lnTo>
                  <a:lnTo>
                    <a:pt x="946" y="251"/>
                  </a:lnTo>
                  <a:lnTo>
                    <a:pt x="946" y="251"/>
                  </a:lnTo>
                  <a:lnTo>
                    <a:pt x="946" y="250"/>
                  </a:lnTo>
                  <a:lnTo>
                    <a:pt x="947" y="250"/>
                  </a:lnTo>
                  <a:lnTo>
                    <a:pt x="947" y="250"/>
                  </a:lnTo>
                  <a:lnTo>
                    <a:pt x="948" y="250"/>
                  </a:lnTo>
                  <a:lnTo>
                    <a:pt x="948" y="250"/>
                  </a:lnTo>
                  <a:lnTo>
                    <a:pt x="948" y="250"/>
                  </a:lnTo>
                  <a:lnTo>
                    <a:pt x="948" y="250"/>
                  </a:lnTo>
                  <a:lnTo>
                    <a:pt x="949" y="250"/>
                  </a:lnTo>
                  <a:lnTo>
                    <a:pt x="950" y="250"/>
                  </a:lnTo>
                  <a:lnTo>
                    <a:pt x="950" y="250"/>
                  </a:lnTo>
                  <a:lnTo>
                    <a:pt x="950" y="249"/>
                  </a:lnTo>
                  <a:lnTo>
                    <a:pt x="950" y="250"/>
                  </a:lnTo>
                  <a:lnTo>
                    <a:pt x="950" y="249"/>
                  </a:lnTo>
                  <a:lnTo>
                    <a:pt x="951" y="249"/>
                  </a:lnTo>
                  <a:lnTo>
                    <a:pt x="951" y="250"/>
                  </a:lnTo>
                  <a:lnTo>
                    <a:pt x="951" y="250"/>
                  </a:lnTo>
                  <a:lnTo>
                    <a:pt x="952" y="250"/>
                  </a:lnTo>
                  <a:lnTo>
                    <a:pt x="952" y="249"/>
                  </a:lnTo>
                  <a:lnTo>
                    <a:pt x="952" y="249"/>
                  </a:lnTo>
                  <a:lnTo>
                    <a:pt x="953" y="249"/>
                  </a:lnTo>
                  <a:lnTo>
                    <a:pt x="953" y="249"/>
                  </a:lnTo>
                  <a:lnTo>
                    <a:pt x="954" y="249"/>
                  </a:lnTo>
                  <a:lnTo>
                    <a:pt x="954" y="248"/>
                  </a:lnTo>
                  <a:lnTo>
                    <a:pt x="954" y="248"/>
                  </a:lnTo>
                  <a:lnTo>
                    <a:pt x="954" y="248"/>
                  </a:lnTo>
                  <a:lnTo>
                    <a:pt x="955" y="248"/>
                  </a:lnTo>
                  <a:lnTo>
                    <a:pt x="955" y="248"/>
                  </a:lnTo>
                  <a:lnTo>
                    <a:pt x="956" y="248"/>
                  </a:lnTo>
                  <a:lnTo>
                    <a:pt x="956" y="248"/>
                  </a:lnTo>
                  <a:lnTo>
                    <a:pt x="956" y="249"/>
                  </a:lnTo>
                  <a:lnTo>
                    <a:pt x="956" y="249"/>
                  </a:lnTo>
                  <a:lnTo>
                    <a:pt x="956" y="249"/>
                  </a:lnTo>
                  <a:lnTo>
                    <a:pt x="957" y="249"/>
                  </a:lnTo>
                  <a:lnTo>
                    <a:pt x="957" y="250"/>
                  </a:lnTo>
                  <a:lnTo>
                    <a:pt x="958" y="250"/>
                  </a:lnTo>
                  <a:lnTo>
                    <a:pt x="958" y="251"/>
                  </a:lnTo>
                  <a:lnTo>
                    <a:pt x="957" y="251"/>
                  </a:lnTo>
                  <a:lnTo>
                    <a:pt x="957" y="251"/>
                  </a:lnTo>
                  <a:lnTo>
                    <a:pt x="956" y="251"/>
                  </a:lnTo>
                  <a:lnTo>
                    <a:pt x="956" y="251"/>
                  </a:lnTo>
                  <a:lnTo>
                    <a:pt x="956" y="252"/>
                  </a:lnTo>
                  <a:lnTo>
                    <a:pt x="955" y="252"/>
                  </a:lnTo>
                  <a:lnTo>
                    <a:pt x="956" y="252"/>
                  </a:lnTo>
                  <a:lnTo>
                    <a:pt x="955" y="252"/>
                  </a:lnTo>
                  <a:lnTo>
                    <a:pt x="955" y="252"/>
                  </a:lnTo>
                  <a:lnTo>
                    <a:pt x="955" y="252"/>
                  </a:lnTo>
                  <a:lnTo>
                    <a:pt x="955" y="253"/>
                  </a:lnTo>
                  <a:lnTo>
                    <a:pt x="955" y="254"/>
                  </a:lnTo>
                  <a:lnTo>
                    <a:pt x="954" y="254"/>
                  </a:lnTo>
                  <a:lnTo>
                    <a:pt x="954" y="255"/>
                  </a:lnTo>
                  <a:lnTo>
                    <a:pt x="955" y="255"/>
                  </a:lnTo>
                  <a:lnTo>
                    <a:pt x="955" y="255"/>
                  </a:lnTo>
                  <a:lnTo>
                    <a:pt x="955" y="255"/>
                  </a:lnTo>
                  <a:lnTo>
                    <a:pt x="956" y="255"/>
                  </a:lnTo>
                  <a:lnTo>
                    <a:pt x="956" y="255"/>
                  </a:lnTo>
                  <a:lnTo>
                    <a:pt x="956" y="256"/>
                  </a:lnTo>
                  <a:lnTo>
                    <a:pt x="956" y="256"/>
                  </a:lnTo>
                  <a:lnTo>
                    <a:pt x="957" y="256"/>
                  </a:lnTo>
                  <a:lnTo>
                    <a:pt x="957" y="255"/>
                  </a:lnTo>
                  <a:lnTo>
                    <a:pt x="956" y="255"/>
                  </a:lnTo>
                  <a:lnTo>
                    <a:pt x="956" y="255"/>
                  </a:lnTo>
                  <a:lnTo>
                    <a:pt x="955" y="255"/>
                  </a:lnTo>
                  <a:lnTo>
                    <a:pt x="955" y="255"/>
                  </a:lnTo>
                  <a:lnTo>
                    <a:pt x="954" y="254"/>
                  </a:lnTo>
                  <a:lnTo>
                    <a:pt x="955" y="254"/>
                  </a:lnTo>
                  <a:lnTo>
                    <a:pt x="955" y="254"/>
                  </a:lnTo>
                  <a:lnTo>
                    <a:pt x="955" y="254"/>
                  </a:lnTo>
                  <a:lnTo>
                    <a:pt x="955" y="253"/>
                  </a:lnTo>
                  <a:lnTo>
                    <a:pt x="955" y="252"/>
                  </a:lnTo>
                  <a:lnTo>
                    <a:pt x="956" y="252"/>
                  </a:lnTo>
                  <a:lnTo>
                    <a:pt x="956" y="252"/>
                  </a:lnTo>
                  <a:lnTo>
                    <a:pt x="957" y="252"/>
                  </a:lnTo>
                  <a:lnTo>
                    <a:pt x="958" y="251"/>
                  </a:lnTo>
                  <a:lnTo>
                    <a:pt x="958" y="251"/>
                  </a:lnTo>
                  <a:lnTo>
                    <a:pt x="958" y="251"/>
                  </a:lnTo>
                  <a:lnTo>
                    <a:pt x="959" y="251"/>
                  </a:lnTo>
                  <a:lnTo>
                    <a:pt x="959" y="251"/>
                  </a:lnTo>
                  <a:lnTo>
                    <a:pt x="960" y="252"/>
                  </a:lnTo>
                  <a:lnTo>
                    <a:pt x="960" y="252"/>
                  </a:lnTo>
                  <a:lnTo>
                    <a:pt x="960" y="253"/>
                  </a:lnTo>
                  <a:lnTo>
                    <a:pt x="960" y="252"/>
                  </a:lnTo>
                  <a:lnTo>
                    <a:pt x="960" y="253"/>
                  </a:lnTo>
                  <a:lnTo>
                    <a:pt x="960" y="252"/>
                  </a:lnTo>
                  <a:lnTo>
                    <a:pt x="961" y="252"/>
                  </a:lnTo>
                  <a:lnTo>
                    <a:pt x="961" y="252"/>
                  </a:lnTo>
                  <a:lnTo>
                    <a:pt x="961" y="252"/>
                  </a:lnTo>
                  <a:lnTo>
                    <a:pt x="961" y="251"/>
                  </a:lnTo>
                  <a:lnTo>
                    <a:pt x="962" y="251"/>
                  </a:lnTo>
                  <a:lnTo>
                    <a:pt x="962" y="251"/>
                  </a:lnTo>
                  <a:lnTo>
                    <a:pt x="962" y="251"/>
                  </a:lnTo>
                  <a:lnTo>
                    <a:pt x="963" y="251"/>
                  </a:lnTo>
                  <a:lnTo>
                    <a:pt x="963" y="250"/>
                  </a:lnTo>
                  <a:lnTo>
                    <a:pt x="963" y="250"/>
                  </a:lnTo>
                  <a:lnTo>
                    <a:pt x="964" y="250"/>
                  </a:lnTo>
                  <a:lnTo>
                    <a:pt x="965" y="250"/>
                  </a:lnTo>
                  <a:lnTo>
                    <a:pt x="965" y="249"/>
                  </a:lnTo>
                  <a:lnTo>
                    <a:pt x="965" y="249"/>
                  </a:lnTo>
                  <a:lnTo>
                    <a:pt x="966" y="249"/>
                  </a:lnTo>
                  <a:lnTo>
                    <a:pt x="966" y="250"/>
                  </a:lnTo>
                  <a:lnTo>
                    <a:pt x="966" y="249"/>
                  </a:lnTo>
                  <a:lnTo>
                    <a:pt x="966" y="250"/>
                  </a:lnTo>
                  <a:lnTo>
                    <a:pt x="966" y="251"/>
                  </a:lnTo>
                  <a:lnTo>
                    <a:pt x="966" y="251"/>
                  </a:lnTo>
                  <a:lnTo>
                    <a:pt x="966" y="251"/>
                  </a:lnTo>
                  <a:lnTo>
                    <a:pt x="966" y="252"/>
                  </a:lnTo>
                  <a:lnTo>
                    <a:pt x="966" y="252"/>
                  </a:lnTo>
                  <a:lnTo>
                    <a:pt x="966" y="253"/>
                  </a:lnTo>
                  <a:lnTo>
                    <a:pt x="966" y="254"/>
                  </a:lnTo>
                  <a:lnTo>
                    <a:pt x="966" y="253"/>
                  </a:lnTo>
                  <a:lnTo>
                    <a:pt x="966" y="254"/>
                  </a:lnTo>
                  <a:lnTo>
                    <a:pt x="966" y="253"/>
                  </a:lnTo>
                  <a:lnTo>
                    <a:pt x="966" y="254"/>
                  </a:lnTo>
                  <a:lnTo>
                    <a:pt x="966" y="254"/>
                  </a:lnTo>
                  <a:lnTo>
                    <a:pt x="966" y="254"/>
                  </a:lnTo>
                  <a:lnTo>
                    <a:pt x="966" y="254"/>
                  </a:lnTo>
                  <a:lnTo>
                    <a:pt x="966" y="254"/>
                  </a:lnTo>
                  <a:lnTo>
                    <a:pt x="966" y="255"/>
                  </a:lnTo>
                  <a:lnTo>
                    <a:pt x="966" y="254"/>
                  </a:lnTo>
                  <a:lnTo>
                    <a:pt x="966" y="255"/>
                  </a:lnTo>
                  <a:lnTo>
                    <a:pt x="967" y="255"/>
                  </a:lnTo>
                  <a:lnTo>
                    <a:pt x="967" y="255"/>
                  </a:lnTo>
                  <a:lnTo>
                    <a:pt x="967" y="255"/>
                  </a:lnTo>
                  <a:lnTo>
                    <a:pt x="967" y="255"/>
                  </a:lnTo>
                  <a:lnTo>
                    <a:pt x="967" y="255"/>
                  </a:lnTo>
                  <a:lnTo>
                    <a:pt x="967" y="256"/>
                  </a:lnTo>
                  <a:lnTo>
                    <a:pt x="967" y="255"/>
                  </a:lnTo>
                  <a:lnTo>
                    <a:pt x="967" y="255"/>
                  </a:lnTo>
                  <a:lnTo>
                    <a:pt x="967" y="255"/>
                  </a:lnTo>
                  <a:lnTo>
                    <a:pt x="968" y="255"/>
                  </a:lnTo>
                  <a:lnTo>
                    <a:pt x="968" y="256"/>
                  </a:lnTo>
                  <a:lnTo>
                    <a:pt x="969" y="256"/>
                  </a:lnTo>
                  <a:lnTo>
                    <a:pt x="969" y="256"/>
                  </a:lnTo>
                  <a:lnTo>
                    <a:pt x="969" y="256"/>
                  </a:lnTo>
                  <a:lnTo>
                    <a:pt x="969" y="256"/>
                  </a:lnTo>
                  <a:lnTo>
                    <a:pt x="969" y="256"/>
                  </a:lnTo>
                  <a:lnTo>
                    <a:pt x="969" y="257"/>
                  </a:lnTo>
                  <a:lnTo>
                    <a:pt x="969" y="256"/>
                  </a:lnTo>
                  <a:lnTo>
                    <a:pt x="969" y="257"/>
                  </a:lnTo>
                  <a:lnTo>
                    <a:pt x="969" y="256"/>
                  </a:lnTo>
                  <a:lnTo>
                    <a:pt x="969" y="257"/>
                  </a:lnTo>
                  <a:lnTo>
                    <a:pt x="970" y="257"/>
                  </a:lnTo>
                  <a:lnTo>
                    <a:pt x="970" y="257"/>
                  </a:lnTo>
                  <a:lnTo>
                    <a:pt x="971" y="257"/>
                  </a:lnTo>
                  <a:lnTo>
                    <a:pt x="972" y="257"/>
                  </a:lnTo>
                  <a:lnTo>
                    <a:pt x="972" y="258"/>
                  </a:lnTo>
                  <a:lnTo>
                    <a:pt x="972" y="257"/>
                  </a:lnTo>
                  <a:lnTo>
                    <a:pt x="972" y="258"/>
                  </a:lnTo>
                  <a:lnTo>
                    <a:pt x="972" y="257"/>
                  </a:lnTo>
                  <a:lnTo>
                    <a:pt x="972" y="258"/>
                  </a:lnTo>
                  <a:lnTo>
                    <a:pt x="973" y="258"/>
                  </a:lnTo>
                  <a:lnTo>
                    <a:pt x="973" y="258"/>
                  </a:lnTo>
                  <a:lnTo>
                    <a:pt x="973" y="258"/>
                  </a:lnTo>
                  <a:lnTo>
                    <a:pt x="973" y="258"/>
                  </a:lnTo>
                  <a:lnTo>
                    <a:pt x="972" y="258"/>
                  </a:lnTo>
                  <a:lnTo>
                    <a:pt x="972" y="258"/>
                  </a:lnTo>
                  <a:lnTo>
                    <a:pt x="972" y="259"/>
                  </a:lnTo>
                  <a:lnTo>
                    <a:pt x="972" y="258"/>
                  </a:lnTo>
                  <a:lnTo>
                    <a:pt x="972" y="258"/>
                  </a:lnTo>
                  <a:lnTo>
                    <a:pt x="973" y="258"/>
                  </a:lnTo>
                  <a:lnTo>
                    <a:pt x="973" y="258"/>
                  </a:lnTo>
                  <a:lnTo>
                    <a:pt x="972" y="258"/>
                  </a:lnTo>
                  <a:lnTo>
                    <a:pt x="972" y="257"/>
                  </a:lnTo>
                  <a:lnTo>
                    <a:pt x="972" y="257"/>
                  </a:lnTo>
                  <a:lnTo>
                    <a:pt x="971" y="257"/>
                  </a:lnTo>
                  <a:lnTo>
                    <a:pt x="971" y="256"/>
                  </a:lnTo>
                  <a:lnTo>
                    <a:pt x="972" y="256"/>
                  </a:lnTo>
                  <a:lnTo>
                    <a:pt x="972" y="256"/>
                  </a:lnTo>
                  <a:lnTo>
                    <a:pt x="972" y="256"/>
                  </a:lnTo>
                  <a:lnTo>
                    <a:pt x="973" y="256"/>
                  </a:lnTo>
                  <a:lnTo>
                    <a:pt x="973" y="255"/>
                  </a:lnTo>
                  <a:lnTo>
                    <a:pt x="973" y="255"/>
                  </a:lnTo>
                  <a:lnTo>
                    <a:pt x="972" y="255"/>
                  </a:lnTo>
                  <a:lnTo>
                    <a:pt x="973" y="254"/>
                  </a:lnTo>
                  <a:lnTo>
                    <a:pt x="972" y="254"/>
                  </a:lnTo>
                  <a:lnTo>
                    <a:pt x="972" y="255"/>
                  </a:lnTo>
                  <a:lnTo>
                    <a:pt x="972" y="254"/>
                  </a:lnTo>
                  <a:lnTo>
                    <a:pt x="973" y="255"/>
                  </a:lnTo>
                  <a:lnTo>
                    <a:pt x="973" y="255"/>
                  </a:lnTo>
                  <a:lnTo>
                    <a:pt x="973" y="255"/>
                  </a:lnTo>
                  <a:lnTo>
                    <a:pt x="973" y="256"/>
                  </a:lnTo>
                  <a:lnTo>
                    <a:pt x="973" y="256"/>
                  </a:lnTo>
                  <a:lnTo>
                    <a:pt x="974" y="256"/>
                  </a:lnTo>
                  <a:lnTo>
                    <a:pt x="974" y="257"/>
                  </a:lnTo>
                  <a:lnTo>
                    <a:pt x="974" y="258"/>
                  </a:lnTo>
                  <a:lnTo>
                    <a:pt x="974" y="258"/>
                  </a:lnTo>
                  <a:lnTo>
                    <a:pt x="975" y="259"/>
                  </a:lnTo>
                  <a:lnTo>
                    <a:pt x="976" y="259"/>
                  </a:lnTo>
                  <a:lnTo>
                    <a:pt x="975" y="259"/>
                  </a:lnTo>
                  <a:lnTo>
                    <a:pt x="975" y="259"/>
                  </a:lnTo>
                  <a:lnTo>
                    <a:pt x="975" y="259"/>
                  </a:lnTo>
                  <a:lnTo>
                    <a:pt x="975" y="259"/>
                  </a:lnTo>
                  <a:lnTo>
                    <a:pt x="974" y="259"/>
                  </a:lnTo>
                  <a:lnTo>
                    <a:pt x="974" y="259"/>
                  </a:lnTo>
                  <a:lnTo>
                    <a:pt x="974" y="259"/>
                  </a:lnTo>
                  <a:lnTo>
                    <a:pt x="974" y="259"/>
                  </a:lnTo>
                  <a:lnTo>
                    <a:pt x="974" y="259"/>
                  </a:lnTo>
                  <a:lnTo>
                    <a:pt x="973" y="259"/>
                  </a:lnTo>
                  <a:lnTo>
                    <a:pt x="974" y="259"/>
                  </a:lnTo>
                  <a:lnTo>
                    <a:pt x="974" y="260"/>
                  </a:lnTo>
                  <a:lnTo>
                    <a:pt x="973" y="260"/>
                  </a:lnTo>
                  <a:lnTo>
                    <a:pt x="973" y="260"/>
                  </a:lnTo>
                  <a:lnTo>
                    <a:pt x="972" y="260"/>
                  </a:lnTo>
                  <a:lnTo>
                    <a:pt x="972" y="260"/>
                  </a:lnTo>
                  <a:lnTo>
                    <a:pt x="972" y="260"/>
                  </a:lnTo>
                  <a:lnTo>
                    <a:pt x="971" y="260"/>
                  </a:lnTo>
                  <a:lnTo>
                    <a:pt x="971" y="261"/>
                  </a:lnTo>
                  <a:lnTo>
                    <a:pt x="970" y="261"/>
                  </a:lnTo>
                  <a:lnTo>
                    <a:pt x="970" y="261"/>
                  </a:lnTo>
                  <a:lnTo>
                    <a:pt x="970" y="261"/>
                  </a:lnTo>
                  <a:lnTo>
                    <a:pt x="970" y="261"/>
                  </a:lnTo>
                  <a:lnTo>
                    <a:pt x="970" y="262"/>
                  </a:lnTo>
                  <a:lnTo>
                    <a:pt x="970" y="262"/>
                  </a:lnTo>
                  <a:lnTo>
                    <a:pt x="969" y="262"/>
                  </a:lnTo>
                  <a:lnTo>
                    <a:pt x="969" y="262"/>
                  </a:lnTo>
                  <a:lnTo>
                    <a:pt x="969" y="262"/>
                  </a:lnTo>
                  <a:lnTo>
                    <a:pt x="969" y="262"/>
                  </a:lnTo>
                  <a:lnTo>
                    <a:pt x="969" y="262"/>
                  </a:lnTo>
                  <a:lnTo>
                    <a:pt x="970" y="262"/>
                  </a:lnTo>
                  <a:lnTo>
                    <a:pt x="970" y="262"/>
                  </a:lnTo>
                  <a:lnTo>
                    <a:pt x="970" y="262"/>
                  </a:lnTo>
                  <a:lnTo>
                    <a:pt x="970" y="262"/>
                  </a:lnTo>
                  <a:lnTo>
                    <a:pt x="970" y="261"/>
                  </a:lnTo>
                  <a:lnTo>
                    <a:pt x="970" y="261"/>
                  </a:lnTo>
                  <a:lnTo>
                    <a:pt x="971" y="261"/>
                  </a:lnTo>
                  <a:lnTo>
                    <a:pt x="971" y="260"/>
                  </a:lnTo>
                  <a:lnTo>
                    <a:pt x="972" y="260"/>
                  </a:lnTo>
                  <a:lnTo>
                    <a:pt x="972" y="260"/>
                  </a:lnTo>
                  <a:lnTo>
                    <a:pt x="973" y="260"/>
                  </a:lnTo>
                  <a:lnTo>
                    <a:pt x="973" y="260"/>
                  </a:lnTo>
                  <a:lnTo>
                    <a:pt x="973" y="260"/>
                  </a:lnTo>
                  <a:lnTo>
                    <a:pt x="974" y="260"/>
                  </a:lnTo>
                  <a:lnTo>
                    <a:pt x="973" y="260"/>
                  </a:lnTo>
                  <a:lnTo>
                    <a:pt x="974" y="260"/>
                  </a:lnTo>
                  <a:lnTo>
                    <a:pt x="974" y="260"/>
                  </a:lnTo>
                  <a:lnTo>
                    <a:pt x="974" y="260"/>
                  </a:lnTo>
                  <a:lnTo>
                    <a:pt x="974" y="260"/>
                  </a:lnTo>
                  <a:lnTo>
                    <a:pt x="975" y="260"/>
                  </a:lnTo>
                  <a:lnTo>
                    <a:pt x="976" y="260"/>
                  </a:lnTo>
                  <a:lnTo>
                    <a:pt x="976" y="260"/>
                  </a:lnTo>
                  <a:lnTo>
                    <a:pt x="976" y="259"/>
                  </a:lnTo>
                  <a:lnTo>
                    <a:pt x="976" y="260"/>
                  </a:lnTo>
                  <a:lnTo>
                    <a:pt x="976" y="260"/>
                  </a:lnTo>
                  <a:lnTo>
                    <a:pt x="976" y="260"/>
                  </a:lnTo>
                  <a:lnTo>
                    <a:pt x="976" y="261"/>
                  </a:lnTo>
                  <a:lnTo>
                    <a:pt x="976" y="262"/>
                  </a:lnTo>
                  <a:lnTo>
                    <a:pt x="976" y="262"/>
                  </a:lnTo>
                  <a:lnTo>
                    <a:pt x="976" y="263"/>
                  </a:lnTo>
                  <a:lnTo>
                    <a:pt x="977" y="263"/>
                  </a:lnTo>
                  <a:lnTo>
                    <a:pt x="977" y="264"/>
                  </a:lnTo>
                  <a:lnTo>
                    <a:pt x="977" y="264"/>
                  </a:lnTo>
                  <a:lnTo>
                    <a:pt x="977" y="265"/>
                  </a:lnTo>
                  <a:lnTo>
                    <a:pt x="977" y="266"/>
                  </a:lnTo>
                  <a:lnTo>
                    <a:pt x="977" y="266"/>
                  </a:lnTo>
                  <a:lnTo>
                    <a:pt x="977" y="267"/>
                  </a:lnTo>
                  <a:lnTo>
                    <a:pt x="977" y="267"/>
                  </a:lnTo>
                  <a:lnTo>
                    <a:pt x="978" y="268"/>
                  </a:lnTo>
                  <a:lnTo>
                    <a:pt x="978" y="269"/>
                  </a:lnTo>
                  <a:lnTo>
                    <a:pt x="978" y="269"/>
                  </a:lnTo>
                  <a:lnTo>
                    <a:pt x="978" y="269"/>
                  </a:lnTo>
                  <a:lnTo>
                    <a:pt x="979" y="269"/>
                  </a:lnTo>
                  <a:lnTo>
                    <a:pt x="979" y="270"/>
                  </a:lnTo>
                  <a:lnTo>
                    <a:pt x="980" y="270"/>
                  </a:lnTo>
                  <a:lnTo>
                    <a:pt x="980" y="270"/>
                  </a:lnTo>
                  <a:lnTo>
                    <a:pt x="980" y="270"/>
                  </a:lnTo>
                  <a:lnTo>
                    <a:pt x="981" y="270"/>
                  </a:lnTo>
                  <a:lnTo>
                    <a:pt x="981" y="271"/>
                  </a:lnTo>
                  <a:lnTo>
                    <a:pt x="981" y="271"/>
                  </a:lnTo>
                  <a:lnTo>
                    <a:pt x="981" y="271"/>
                  </a:lnTo>
                  <a:lnTo>
                    <a:pt x="982" y="271"/>
                  </a:lnTo>
                  <a:lnTo>
                    <a:pt x="982" y="272"/>
                  </a:lnTo>
                  <a:lnTo>
                    <a:pt x="982" y="273"/>
                  </a:lnTo>
                  <a:lnTo>
                    <a:pt x="981" y="273"/>
                  </a:lnTo>
                  <a:lnTo>
                    <a:pt x="981" y="273"/>
                  </a:lnTo>
                  <a:lnTo>
                    <a:pt x="981" y="273"/>
                  </a:lnTo>
                  <a:lnTo>
                    <a:pt x="980" y="273"/>
                  </a:lnTo>
                  <a:lnTo>
                    <a:pt x="981" y="274"/>
                  </a:lnTo>
                  <a:lnTo>
                    <a:pt x="981" y="274"/>
                  </a:lnTo>
                  <a:lnTo>
                    <a:pt x="981" y="275"/>
                  </a:lnTo>
                  <a:lnTo>
                    <a:pt x="981" y="275"/>
                  </a:lnTo>
                  <a:lnTo>
                    <a:pt x="982" y="275"/>
                  </a:lnTo>
                  <a:lnTo>
                    <a:pt x="982" y="275"/>
                  </a:lnTo>
                  <a:lnTo>
                    <a:pt x="982" y="275"/>
                  </a:lnTo>
                  <a:lnTo>
                    <a:pt x="983" y="275"/>
                  </a:lnTo>
                  <a:lnTo>
                    <a:pt x="983" y="276"/>
                  </a:lnTo>
                  <a:lnTo>
                    <a:pt x="983" y="277"/>
                  </a:lnTo>
                  <a:lnTo>
                    <a:pt x="983" y="277"/>
                  </a:lnTo>
                  <a:lnTo>
                    <a:pt x="983" y="278"/>
                  </a:lnTo>
                  <a:lnTo>
                    <a:pt x="983" y="278"/>
                  </a:lnTo>
                  <a:lnTo>
                    <a:pt x="982" y="278"/>
                  </a:lnTo>
                  <a:lnTo>
                    <a:pt x="982" y="278"/>
                  </a:lnTo>
                  <a:lnTo>
                    <a:pt x="982" y="279"/>
                  </a:lnTo>
                  <a:lnTo>
                    <a:pt x="982" y="280"/>
                  </a:lnTo>
                  <a:lnTo>
                    <a:pt x="981" y="280"/>
                  </a:lnTo>
                  <a:lnTo>
                    <a:pt x="981" y="280"/>
                  </a:lnTo>
                  <a:lnTo>
                    <a:pt x="981" y="280"/>
                  </a:lnTo>
                  <a:lnTo>
                    <a:pt x="980" y="280"/>
                  </a:lnTo>
                  <a:lnTo>
                    <a:pt x="980" y="280"/>
                  </a:lnTo>
                  <a:lnTo>
                    <a:pt x="980" y="281"/>
                  </a:lnTo>
                  <a:lnTo>
                    <a:pt x="979" y="281"/>
                  </a:lnTo>
                  <a:lnTo>
                    <a:pt x="979" y="281"/>
                  </a:lnTo>
                  <a:lnTo>
                    <a:pt x="980" y="281"/>
                  </a:lnTo>
                  <a:lnTo>
                    <a:pt x="980" y="282"/>
                  </a:lnTo>
                  <a:lnTo>
                    <a:pt x="980" y="282"/>
                  </a:lnTo>
                  <a:lnTo>
                    <a:pt x="979" y="283"/>
                  </a:lnTo>
                  <a:lnTo>
                    <a:pt x="979" y="282"/>
                  </a:lnTo>
                  <a:lnTo>
                    <a:pt x="978" y="282"/>
                  </a:lnTo>
                  <a:lnTo>
                    <a:pt x="978" y="282"/>
                  </a:lnTo>
                  <a:lnTo>
                    <a:pt x="978" y="282"/>
                  </a:lnTo>
                  <a:lnTo>
                    <a:pt x="977" y="282"/>
                  </a:lnTo>
                  <a:lnTo>
                    <a:pt x="977" y="282"/>
                  </a:lnTo>
                  <a:lnTo>
                    <a:pt x="977" y="281"/>
                  </a:lnTo>
                  <a:lnTo>
                    <a:pt x="976" y="281"/>
                  </a:lnTo>
                  <a:lnTo>
                    <a:pt x="976" y="281"/>
                  </a:lnTo>
                  <a:lnTo>
                    <a:pt x="975" y="281"/>
                  </a:lnTo>
                  <a:lnTo>
                    <a:pt x="975" y="281"/>
                  </a:lnTo>
                  <a:lnTo>
                    <a:pt x="974" y="281"/>
                  </a:lnTo>
                  <a:lnTo>
                    <a:pt x="974" y="281"/>
                  </a:lnTo>
                  <a:lnTo>
                    <a:pt x="973" y="281"/>
                  </a:lnTo>
                  <a:lnTo>
                    <a:pt x="973" y="281"/>
                  </a:lnTo>
                  <a:lnTo>
                    <a:pt x="973" y="280"/>
                  </a:lnTo>
                  <a:lnTo>
                    <a:pt x="972" y="280"/>
                  </a:lnTo>
                  <a:lnTo>
                    <a:pt x="972" y="280"/>
                  </a:lnTo>
                  <a:lnTo>
                    <a:pt x="972" y="280"/>
                  </a:lnTo>
                  <a:lnTo>
                    <a:pt x="971" y="280"/>
                  </a:lnTo>
                  <a:lnTo>
                    <a:pt x="970" y="280"/>
                  </a:lnTo>
                  <a:lnTo>
                    <a:pt x="969" y="280"/>
                  </a:lnTo>
                  <a:lnTo>
                    <a:pt x="968" y="279"/>
                  </a:lnTo>
                  <a:lnTo>
                    <a:pt x="967" y="279"/>
                  </a:lnTo>
                  <a:lnTo>
                    <a:pt x="967" y="279"/>
                  </a:lnTo>
                  <a:lnTo>
                    <a:pt x="967" y="279"/>
                  </a:lnTo>
                  <a:lnTo>
                    <a:pt x="967" y="279"/>
                  </a:lnTo>
                  <a:lnTo>
                    <a:pt x="967" y="279"/>
                  </a:lnTo>
                  <a:lnTo>
                    <a:pt x="967" y="279"/>
                  </a:lnTo>
                  <a:lnTo>
                    <a:pt x="966" y="279"/>
                  </a:lnTo>
                  <a:lnTo>
                    <a:pt x="966" y="279"/>
                  </a:lnTo>
                  <a:lnTo>
                    <a:pt x="965" y="279"/>
                  </a:lnTo>
                  <a:lnTo>
                    <a:pt x="965" y="279"/>
                  </a:lnTo>
                  <a:lnTo>
                    <a:pt x="963" y="280"/>
                  </a:lnTo>
                  <a:lnTo>
                    <a:pt x="963" y="280"/>
                  </a:lnTo>
                  <a:lnTo>
                    <a:pt x="962" y="280"/>
                  </a:lnTo>
                  <a:lnTo>
                    <a:pt x="963" y="280"/>
                  </a:lnTo>
                  <a:lnTo>
                    <a:pt x="963" y="279"/>
                  </a:lnTo>
                  <a:lnTo>
                    <a:pt x="964" y="279"/>
                  </a:lnTo>
                  <a:lnTo>
                    <a:pt x="965" y="279"/>
                  </a:lnTo>
                  <a:lnTo>
                    <a:pt x="964" y="279"/>
                  </a:lnTo>
                  <a:lnTo>
                    <a:pt x="963" y="279"/>
                  </a:lnTo>
                  <a:lnTo>
                    <a:pt x="963" y="280"/>
                  </a:lnTo>
                  <a:lnTo>
                    <a:pt x="962" y="280"/>
                  </a:lnTo>
                  <a:lnTo>
                    <a:pt x="962" y="280"/>
                  </a:lnTo>
                  <a:lnTo>
                    <a:pt x="961" y="280"/>
                  </a:lnTo>
                  <a:lnTo>
                    <a:pt x="962" y="280"/>
                  </a:lnTo>
                  <a:lnTo>
                    <a:pt x="962" y="280"/>
                  </a:lnTo>
                  <a:lnTo>
                    <a:pt x="962" y="280"/>
                  </a:lnTo>
                  <a:lnTo>
                    <a:pt x="961" y="280"/>
                  </a:lnTo>
                  <a:lnTo>
                    <a:pt x="961" y="280"/>
                  </a:lnTo>
                  <a:lnTo>
                    <a:pt x="960" y="280"/>
                  </a:lnTo>
                  <a:lnTo>
                    <a:pt x="959" y="281"/>
                  </a:lnTo>
                  <a:lnTo>
                    <a:pt x="959" y="281"/>
                  </a:lnTo>
                  <a:lnTo>
                    <a:pt x="958" y="281"/>
                  </a:lnTo>
                  <a:lnTo>
                    <a:pt x="958" y="281"/>
                  </a:lnTo>
                  <a:lnTo>
                    <a:pt x="958" y="282"/>
                  </a:lnTo>
                  <a:lnTo>
                    <a:pt x="957" y="282"/>
                  </a:lnTo>
                  <a:lnTo>
                    <a:pt x="957" y="282"/>
                  </a:lnTo>
                  <a:lnTo>
                    <a:pt x="956" y="282"/>
                  </a:lnTo>
                  <a:lnTo>
                    <a:pt x="956" y="282"/>
                  </a:lnTo>
                  <a:lnTo>
                    <a:pt x="956" y="283"/>
                  </a:lnTo>
                  <a:lnTo>
                    <a:pt x="955" y="283"/>
                  </a:lnTo>
                  <a:lnTo>
                    <a:pt x="955" y="283"/>
                  </a:lnTo>
                  <a:lnTo>
                    <a:pt x="954" y="283"/>
                  </a:lnTo>
                  <a:lnTo>
                    <a:pt x="954" y="283"/>
                  </a:lnTo>
                  <a:lnTo>
                    <a:pt x="954" y="284"/>
                  </a:lnTo>
                  <a:lnTo>
                    <a:pt x="953" y="284"/>
                  </a:lnTo>
                  <a:lnTo>
                    <a:pt x="952" y="284"/>
                  </a:lnTo>
                  <a:lnTo>
                    <a:pt x="952" y="284"/>
                  </a:lnTo>
                  <a:lnTo>
                    <a:pt x="951" y="284"/>
                  </a:lnTo>
                  <a:lnTo>
                    <a:pt x="951" y="284"/>
                  </a:lnTo>
                  <a:lnTo>
                    <a:pt x="951" y="285"/>
                  </a:lnTo>
                  <a:lnTo>
                    <a:pt x="950" y="285"/>
                  </a:lnTo>
                  <a:lnTo>
                    <a:pt x="950" y="285"/>
                  </a:lnTo>
                  <a:lnTo>
                    <a:pt x="950" y="285"/>
                  </a:lnTo>
                  <a:lnTo>
                    <a:pt x="949" y="285"/>
                  </a:lnTo>
                  <a:lnTo>
                    <a:pt x="948" y="286"/>
                  </a:lnTo>
                  <a:lnTo>
                    <a:pt x="950" y="285"/>
                  </a:lnTo>
                  <a:lnTo>
                    <a:pt x="949" y="285"/>
                  </a:lnTo>
                  <a:lnTo>
                    <a:pt x="949" y="285"/>
                  </a:lnTo>
                  <a:lnTo>
                    <a:pt x="948" y="285"/>
                  </a:lnTo>
                  <a:lnTo>
                    <a:pt x="948" y="285"/>
                  </a:lnTo>
                  <a:lnTo>
                    <a:pt x="948" y="284"/>
                  </a:lnTo>
                  <a:lnTo>
                    <a:pt x="948" y="285"/>
                  </a:lnTo>
                  <a:lnTo>
                    <a:pt x="948" y="285"/>
                  </a:lnTo>
                  <a:lnTo>
                    <a:pt x="948" y="285"/>
                  </a:lnTo>
                  <a:lnTo>
                    <a:pt x="948" y="285"/>
                  </a:lnTo>
                  <a:lnTo>
                    <a:pt x="948" y="286"/>
                  </a:lnTo>
                  <a:lnTo>
                    <a:pt x="948" y="286"/>
                  </a:lnTo>
                  <a:lnTo>
                    <a:pt x="947" y="286"/>
                  </a:lnTo>
                  <a:lnTo>
                    <a:pt x="948" y="286"/>
                  </a:lnTo>
                  <a:lnTo>
                    <a:pt x="947" y="286"/>
                  </a:lnTo>
                  <a:lnTo>
                    <a:pt x="947" y="287"/>
                  </a:lnTo>
                  <a:lnTo>
                    <a:pt x="946" y="287"/>
                  </a:lnTo>
                  <a:lnTo>
                    <a:pt x="946" y="287"/>
                  </a:lnTo>
                  <a:lnTo>
                    <a:pt x="945" y="288"/>
                  </a:lnTo>
                  <a:lnTo>
                    <a:pt x="944" y="288"/>
                  </a:lnTo>
                  <a:lnTo>
                    <a:pt x="945" y="288"/>
                  </a:lnTo>
                  <a:lnTo>
                    <a:pt x="945" y="287"/>
                  </a:lnTo>
                  <a:lnTo>
                    <a:pt x="945" y="288"/>
                  </a:lnTo>
                  <a:lnTo>
                    <a:pt x="945" y="287"/>
                  </a:lnTo>
                  <a:lnTo>
                    <a:pt x="944" y="287"/>
                  </a:lnTo>
                  <a:lnTo>
                    <a:pt x="944" y="287"/>
                  </a:lnTo>
                  <a:lnTo>
                    <a:pt x="943" y="287"/>
                  </a:lnTo>
                  <a:lnTo>
                    <a:pt x="943" y="286"/>
                  </a:lnTo>
                  <a:lnTo>
                    <a:pt x="943" y="287"/>
                  </a:lnTo>
                  <a:lnTo>
                    <a:pt x="944" y="287"/>
                  </a:lnTo>
                  <a:lnTo>
                    <a:pt x="944" y="288"/>
                  </a:lnTo>
                  <a:lnTo>
                    <a:pt x="944" y="288"/>
                  </a:lnTo>
                  <a:lnTo>
                    <a:pt x="944" y="288"/>
                  </a:lnTo>
                  <a:lnTo>
                    <a:pt x="944" y="288"/>
                  </a:lnTo>
                  <a:lnTo>
                    <a:pt x="944" y="288"/>
                  </a:lnTo>
                  <a:lnTo>
                    <a:pt x="943" y="289"/>
                  </a:lnTo>
                  <a:lnTo>
                    <a:pt x="943" y="289"/>
                  </a:lnTo>
                  <a:lnTo>
                    <a:pt x="942" y="289"/>
                  </a:lnTo>
                  <a:lnTo>
                    <a:pt x="941" y="289"/>
                  </a:lnTo>
                  <a:lnTo>
                    <a:pt x="941" y="289"/>
                  </a:lnTo>
                  <a:lnTo>
                    <a:pt x="940" y="289"/>
                  </a:lnTo>
                  <a:lnTo>
                    <a:pt x="940" y="289"/>
                  </a:lnTo>
                  <a:lnTo>
                    <a:pt x="940" y="289"/>
                  </a:lnTo>
                  <a:lnTo>
                    <a:pt x="940" y="289"/>
                  </a:lnTo>
                  <a:lnTo>
                    <a:pt x="939" y="289"/>
                  </a:lnTo>
                  <a:lnTo>
                    <a:pt x="940" y="289"/>
                  </a:lnTo>
                  <a:lnTo>
                    <a:pt x="940" y="289"/>
                  </a:lnTo>
                  <a:lnTo>
                    <a:pt x="939" y="289"/>
                  </a:lnTo>
                  <a:lnTo>
                    <a:pt x="939" y="289"/>
                  </a:lnTo>
                  <a:lnTo>
                    <a:pt x="939" y="288"/>
                  </a:lnTo>
                  <a:lnTo>
                    <a:pt x="938" y="288"/>
                  </a:lnTo>
                  <a:lnTo>
                    <a:pt x="938" y="288"/>
                  </a:lnTo>
                  <a:lnTo>
                    <a:pt x="937" y="288"/>
                  </a:lnTo>
                  <a:lnTo>
                    <a:pt x="938" y="288"/>
                  </a:lnTo>
                  <a:lnTo>
                    <a:pt x="937" y="288"/>
                  </a:lnTo>
                  <a:lnTo>
                    <a:pt x="938" y="288"/>
                  </a:lnTo>
                  <a:lnTo>
                    <a:pt x="937" y="288"/>
                  </a:lnTo>
                  <a:lnTo>
                    <a:pt x="938" y="288"/>
                  </a:lnTo>
                  <a:lnTo>
                    <a:pt x="938" y="288"/>
                  </a:lnTo>
                  <a:lnTo>
                    <a:pt x="938" y="289"/>
                  </a:lnTo>
                  <a:lnTo>
                    <a:pt x="938" y="288"/>
                  </a:lnTo>
                  <a:lnTo>
                    <a:pt x="939" y="288"/>
                  </a:lnTo>
                  <a:lnTo>
                    <a:pt x="939" y="289"/>
                  </a:lnTo>
                  <a:lnTo>
                    <a:pt x="938" y="289"/>
                  </a:lnTo>
                  <a:lnTo>
                    <a:pt x="939" y="289"/>
                  </a:lnTo>
                  <a:lnTo>
                    <a:pt x="938" y="289"/>
                  </a:lnTo>
                  <a:lnTo>
                    <a:pt x="938" y="288"/>
                  </a:lnTo>
                  <a:lnTo>
                    <a:pt x="938" y="289"/>
                  </a:lnTo>
                  <a:lnTo>
                    <a:pt x="939" y="289"/>
                  </a:lnTo>
                  <a:lnTo>
                    <a:pt x="938" y="289"/>
                  </a:lnTo>
                  <a:lnTo>
                    <a:pt x="938" y="289"/>
                  </a:lnTo>
                  <a:lnTo>
                    <a:pt x="939" y="289"/>
                  </a:lnTo>
                  <a:lnTo>
                    <a:pt x="939" y="289"/>
                  </a:lnTo>
                  <a:lnTo>
                    <a:pt x="939" y="290"/>
                  </a:lnTo>
                  <a:lnTo>
                    <a:pt x="938" y="290"/>
                  </a:lnTo>
                  <a:lnTo>
                    <a:pt x="938" y="291"/>
                  </a:lnTo>
                  <a:lnTo>
                    <a:pt x="937" y="291"/>
                  </a:lnTo>
                  <a:lnTo>
                    <a:pt x="937" y="291"/>
                  </a:lnTo>
                  <a:lnTo>
                    <a:pt x="937" y="291"/>
                  </a:lnTo>
                  <a:lnTo>
                    <a:pt x="936" y="291"/>
                  </a:lnTo>
                  <a:lnTo>
                    <a:pt x="936" y="291"/>
                  </a:lnTo>
                  <a:lnTo>
                    <a:pt x="936" y="290"/>
                  </a:lnTo>
                  <a:lnTo>
                    <a:pt x="935" y="290"/>
                  </a:lnTo>
                  <a:lnTo>
                    <a:pt x="936" y="290"/>
                  </a:lnTo>
                  <a:lnTo>
                    <a:pt x="935" y="290"/>
                  </a:lnTo>
                  <a:lnTo>
                    <a:pt x="935" y="290"/>
                  </a:lnTo>
                  <a:lnTo>
                    <a:pt x="935" y="289"/>
                  </a:lnTo>
                  <a:lnTo>
                    <a:pt x="935" y="289"/>
                  </a:lnTo>
                  <a:lnTo>
                    <a:pt x="935" y="289"/>
                  </a:lnTo>
                  <a:lnTo>
                    <a:pt x="935" y="289"/>
                  </a:lnTo>
                  <a:lnTo>
                    <a:pt x="935" y="289"/>
                  </a:lnTo>
                  <a:lnTo>
                    <a:pt x="935" y="290"/>
                  </a:lnTo>
                  <a:lnTo>
                    <a:pt x="934" y="290"/>
                  </a:lnTo>
                  <a:lnTo>
                    <a:pt x="934" y="289"/>
                  </a:lnTo>
                  <a:lnTo>
                    <a:pt x="934" y="290"/>
                  </a:lnTo>
                  <a:lnTo>
                    <a:pt x="934" y="289"/>
                  </a:lnTo>
                  <a:lnTo>
                    <a:pt x="933" y="289"/>
                  </a:lnTo>
                  <a:lnTo>
                    <a:pt x="934" y="289"/>
                  </a:lnTo>
                  <a:lnTo>
                    <a:pt x="933" y="289"/>
                  </a:lnTo>
                  <a:lnTo>
                    <a:pt x="933" y="289"/>
                  </a:lnTo>
                  <a:lnTo>
                    <a:pt x="933" y="289"/>
                  </a:lnTo>
                  <a:lnTo>
                    <a:pt x="933" y="289"/>
                  </a:lnTo>
                  <a:lnTo>
                    <a:pt x="933" y="289"/>
                  </a:lnTo>
                  <a:lnTo>
                    <a:pt x="934" y="289"/>
                  </a:lnTo>
                  <a:lnTo>
                    <a:pt x="934" y="290"/>
                  </a:lnTo>
                  <a:lnTo>
                    <a:pt x="934" y="291"/>
                  </a:lnTo>
                  <a:lnTo>
                    <a:pt x="934" y="290"/>
                  </a:lnTo>
                  <a:lnTo>
                    <a:pt x="934" y="291"/>
                  </a:lnTo>
                  <a:lnTo>
                    <a:pt x="934" y="291"/>
                  </a:lnTo>
                  <a:lnTo>
                    <a:pt x="934" y="292"/>
                  </a:lnTo>
                  <a:lnTo>
                    <a:pt x="934" y="292"/>
                  </a:lnTo>
                  <a:lnTo>
                    <a:pt x="934" y="293"/>
                  </a:lnTo>
                  <a:lnTo>
                    <a:pt x="933" y="293"/>
                  </a:lnTo>
                  <a:lnTo>
                    <a:pt x="933" y="292"/>
                  </a:lnTo>
                  <a:lnTo>
                    <a:pt x="933" y="293"/>
                  </a:lnTo>
                  <a:lnTo>
                    <a:pt x="933" y="292"/>
                  </a:lnTo>
                  <a:lnTo>
                    <a:pt x="933" y="292"/>
                  </a:lnTo>
                  <a:lnTo>
                    <a:pt x="933" y="293"/>
                  </a:lnTo>
                  <a:lnTo>
                    <a:pt x="933" y="292"/>
                  </a:lnTo>
                  <a:lnTo>
                    <a:pt x="932" y="292"/>
                  </a:lnTo>
                  <a:lnTo>
                    <a:pt x="933" y="292"/>
                  </a:lnTo>
                  <a:lnTo>
                    <a:pt x="933" y="293"/>
                  </a:lnTo>
                  <a:lnTo>
                    <a:pt x="932" y="293"/>
                  </a:lnTo>
                  <a:lnTo>
                    <a:pt x="933" y="293"/>
                  </a:lnTo>
                  <a:lnTo>
                    <a:pt x="933" y="293"/>
                  </a:lnTo>
                  <a:lnTo>
                    <a:pt x="932" y="293"/>
                  </a:lnTo>
                  <a:lnTo>
                    <a:pt x="932" y="294"/>
                  </a:lnTo>
                  <a:lnTo>
                    <a:pt x="932" y="294"/>
                  </a:lnTo>
                  <a:lnTo>
                    <a:pt x="932" y="295"/>
                  </a:lnTo>
                  <a:lnTo>
                    <a:pt x="931" y="295"/>
                  </a:lnTo>
                  <a:lnTo>
                    <a:pt x="930" y="295"/>
                  </a:lnTo>
                  <a:lnTo>
                    <a:pt x="930" y="295"/>
                  </a:lnTo>
                  <a:lnTo>
                    <a:pt x="930" y="294"/>
                  </a:lnTo>
                  <a:lnTo>
                    <a:pt x="929" y="294"/>
                  </a:lnTo>
                  <a:lnTo>
                    <a:pt x="929" y="293"/>
                  </a:lnTo>
                  <a:lnTo>
                    <a:pt x="929" y="293"/>
                  </a:lnTo>
                  <a:lnTo>
                    <a:pt x="929" y="293"/>
                  </a:lnTo>
                  <a:lnTo>
                    <a:pt x="929" y="293"/>
                  </a:lnTo>
                  <a:lnTo>
                    <a:pt x="928" y="294"/>
                  </a:lnTo>
                  <a:lnTo>
                    <a:pt x="928" y="295"/>
                  </a:lnTo>
                  <a:lnTo>
                    <a:pt x="928" y="294"/>
                  </a:lnTo>
                  <a:lnTo>
                    <a:pt x="928" y="294"/>
                  </a:lnTo>
                  <a:lnTo>
                    <a:pt x="928" y="294"/>
                  </a:lnTo>
                  <a:lnTo>
                    <a:pt x="928" y="294"/>
                  </a:lnTo>
                  <a:lnTo>
                    <a:pt x="928" y="294"/>
                  </a:lnTo>
                  <a:lnTo>
                    <a:pt x="928" y="295"/>
                  </a:lnTo>
                  <a:lnTo>
                    <a:pt x="928" y="295"/>
                  </a:lnTo>
                  <a:lnTo>
                    <a:pt x="929" y="295"/>
                  </a:lnTo>
                  <a:lnTo>
                    <a:pt x="929" y="295"/>
                  </a:lnTo>
                  <a:lnTo>
                    <a:pt x="930" y="295"/>
                  </a:lnTo>
                  <a:lnTo>
                    <a:pt x="929" y="295"/>
                  </a:lnTo>
                  <a:lnTo>
                    <a:pt x="929" y="296"/>
                  </a:lnTo>
                  <a:lnTo>
                    <a:pt x="930" y="296"/>
                  </a:lnTo>
                  <a:lnTo>
                    <a:pt x="929" y="296"/>
                  </a:lnTo>
                  <a:lnTo>
                    <a:pt x="929" y="296"/>
                  </a:lnTo>
                  <a:lnTo>
                    <a:pt x="928" y="296"/>
                  </a:lnTo>
                  <a:lnTo>
                    <a:pt x="928" y="296"/>
                  </a:lnTo>
                  <a:lnTo>
                    <a:pt x="928" y="297"/>
                  </a:lnTo>
                  <a:lnTo>
                    <a:pt x="928" y="297"/>
                  </a:lnTo>
                  <a:lnTo>
                    <a:pt x="927" y="297"/>
                  </a:lnTo>
                  <a:lnTo>
                    <a:pt x="926" y="297"/>
                  </a:lnTo>
                  <a:lnTo>
                    <a:pt x="926" y="297"/>
                  </a:lnTo>
                  <a:lnTo>
                    <a:pt x="926" y="297"/>
                  </a:lnTo>
                  <a:lnTo>
                    <a:pt x="925" y="297"/>
                  </a:lnTo>
                  <a:lnTo>
                    <a:pt x="925" y="297"/>
                  </a:lnTo>
                  <a:lnTo>
                    <a:pt x="925" y="296"/>
                  </a:lnTo>
                  <a:lnTo>
                    <a:pt x="925" y="297"/>
                  </a:lnTo>
                  <a:lnTo>
                    <a:pt x="925" y="297"/>
                  </a:lnTo>
                  <a:lnTo>
                    <a:pt x="925" y="297"/>
                  </a:lnTo>
                  <a:lnTo>
                    <a:pt x="925" y="297"/>
                  </a:lnTo>
                  <a:lnTo>
                    <a:pt x="925" y="297"/>
                  </a:lnTo>
                  <a:lnTo>
                    <a:pt x="925" y="297"/>
                  </a:lnTo>
                  <a:lnTo>
                    <a:pt x="925" y="297"/>
                  </a:lnTo>
                  <a:lnTo>
                    <a:pt x="925" y="298"/>
                  </a:lnTo>
                  <a:lnTo>
                    <a:pt x="925" y="298"/>
                  </a:lnTo>
                  <a:lnTo>
                    <a:pt x="924" y="298"/>
                  </a:lnTo>
                  <a:lnTo>
                    <a:pt x="925" y="298"/>
                  </a:lnTo>
                  <a:lnTo>
                    <a:pt x="925" y="298"/>
                  </a:lnTo>
                  <a:lnTo>
                    <a:pt x="925" y="299"/>
                  </a:lnTo>
                  <a:lnTo>
                    <a:pt x="925" y="299"/>
                  </a:lnTo>
                  <a:lnTo>
                    <a:pt x="925" y="299"/>
                  </a:lnTo>
                  <a:lnTo>
                    <a:pt x="926" y="299"/>
                  </a:lnTo>
                  <a:lnTo>
                    <a:pt x="926" y="299"/>
                  </a:lnTo>
                  <a:lnTo>
                    <a:pt x="925" y="299"/>
                  </a:lnTo>
                  <a:lnTo>
                    <a:pt x="925" y="300"/>
                  </a:lnTo>
                  <a:lnTo>
                    <a:pt x="925" y="299"/>
                  </a:lnTo>
                  <a:lnTo>
                    <a:pt x="925" y="300"/>
                  </a:lnTo>
                  <a:lnTo>
                    <a:pt x="925" y="300"/>
                  </a:lnTo>
                  <a:lnTo>
                    <a:pt x="925" y="299"/>
                  </a:lnTo>
                  <a:lnTo>
                    <a:pt x="925" y="300"/>
                  </a:lnTo>
                  <a:lnTo>
                    <a:pt x="924" y="300"/>
                  </a:lnTo>
                  <a:lnTo>
                    <a:pt x="924" y="299"/>
                  </a:lnTo>
                  <a:lnTo>
                    <a:pt x="924" y="299"/>
                  </a:lnTo>
                  <a:lnTo>
                    <a:pt x="924" y="299"/>
                  </a:lnTo>
                  <a:lnTo>
                    <a:pt x="924" y="299"/>
                  </a:lnTo>
                  <a:lnTo>
                    <a:pt x="924" y="299"/>
                  </a:lnTo>
                  <a:lnTo>
                    <a:pt x="923" y="299"/>
                  </a:lnTo>
                  <a:lnTo>
                    <a:pt x="922" y="299"/>
                  </a:lnTo>
                  <a:lnTo>
                    <a:pt x="922" y="299"/>
                  </a:lnTo>
                  <a:lnTo>
                    <a:pt x="922" y="299"/>
                  </a:lnTo>
                  <a:lnTo>
                    <a:pt x="923" y="299"/>
                  </a:lnTo>
                  <a:lnTo>
                    <a:pt x="923" y="299"/>
                  </a:lnTo>
                  <a:lnTo>
                    <a:pt x="924" y="299"/>
                  </a:lnTo>
                  <a:lnTo>
                    <a:pt x="924" y="300"/>
                  </a:lnTo>
                  <a:lnTo>
                    <a:pt x="924" y="300"/>
                  </a:lnTo>
                  <a:lnTo>
                    <a:pt x="923" y="300"/>
                  </a:lnTo>
                  <a:lnTo>
                    <a:pt x="923" y="301"/>
                  </a:lnTo>
                  <a:lnTo>
                    <a:pt x="923" y="302"/>
                  </a:lnTo>
                  <a:lnTo>
                    <a:pt x="922" y="302"/>
                  </a:lnTo>
                  <a:lnTo>
                    <a:pt x="922" y="301"/>
                  </a:lnTo>
                  <a:lnTo>
                    <a:pt x="922" y="301"/>
                  </a:lnTo>
                  <a:lnTo>
                    <a:pt x="922" y="302"/>
                  </a:lnTo>
                  <a:lnTo>
                    <a:pt x="922" y="302"/>
                  </a:lnTo>
                  <a:lnTo>
                    <a:pt x="921" y="302"/>
                  </a:lnTo>
                  <a:lnTo>
                    <a:pt x="921" y="302"/>
                  </a:lnTo>
                  <a:lnTo>
                    <a:pt x="921" y="302"/>
                  </a:lnTo>
                  <a:lnTo>
                    <a:pt x="920" y="302"/>
                  </a:lnTo>
                  <a:lnTo>
                    <a:pt x="920" y="302"/>
                  </a:lnTo>
                  <a:lnTo>
                    <a:pt x="920" y="302"/>
                  </a:lnTo>
                  <a:lnTo>
                    <a:pt x="920" y="302"/>
                  </a:lnTo>
                  <a:lnTo>
                    <a:pt x="920" y="302"/>
                  </a:lnTo>
                  <a:lnTo>
                    <a:pt x="921" y="302"/>
                  </a:lnTo>
                  <a:lnTo>
                    <a:pt x="921" y="301"/>
                  </a:lnTo>
                  <a:lnTo>
                    <a:pt x="920" y="301"/>
                  </a:lnTo>
                  <a:lnTo>
                    <a:pt x="920" y="302"/>
                  </a:lnTo>
                  <a:lnTo>
                    <a:pt x="920" y="301"/>
                  </a:lnTo>
                  <a:lnTo>
                    <a:pt x="920" y="301"/>
                  </a:lnTo>
                  <a:lnTo>
                    <a:pt x="920" y="300"/>
                  </a:lnTo>
                  <a:lnTo>
                    <a:pt x="920" y="300"/>
                  </a:lnTo>
                  <a:lnTo>
                    <a:pt x="920" y="300"/>
                  </a:lnTo>
                  <a:lnTo>
                    <a:pt x="920" y="301"/>
                  </a:lnTo>
                  <a:lnTo>
                    <a:pt x="920" y="302"/>
                  </a:lnTo>
                  <a:lnTo>
                    <a:pt x="920" y="302"/>
                  </a:lnTo>
                  <a:lnTo>
                    <a:pt x="920" y="302"/>
                  </a:lnTo>
                  <a:lnTo>
                    <a:pt x="920" y="302"/>
                  </a:lnTo>
                  <a:lnTo>
                    <a:pt x="920" y="302"/>
                  </a:lnTo>
                  <a:lnTo>
                    <a:pt x="920" y="302"/>
                  </a:lnTo>
                  <a:lnTo>
                    <a:pt x="919" y="303"/>
                  </a:lnTo>
                  <a:lnTo>
                    <a:pt x="920" y="303"/>
                  </a:lnTo>
                  <a:lnTo>
                    <a:pt x="919" y="303"/>
                  </a:lnTo>
                  <a:lnTo>
                    <a:pt x="918" y="303"/>
                  </a:lnTo>
                  <a:lnTo>
                    <a:pt x="918" y="303"/>
                  </a:lnTo>
                  <a:lnTo>
                    <a:pt x="918" y="304"/>
                  </a:lnTo>
                  <a:lnTo>
                    <a:pt x="917" y="304"/>
                  </a:lnTo>
                  <a:lnTo>
                    <a:pt x="917" y="304"/>
                  </a:lnTo>
                  <a:lnTo>
                    <a:pt x="917" y="304"/>
                  </a:lnTo>
                  <a:lnTo>
                    <a:pt x="917" y="305"/>
                  </a:lnTo>
                  <a:lnTo>
                    <a:pt x="916" y="305"/>
                  </a:lnTo>
                  <a:lnTo>
                    <a:pt x="915" y="306"/>
                  </a:lnTo>
                  <a:lnTo>
                    <a:pt x="915" y="306"/>
                  </a:lnTo>
                  <a:lnTo>
                    <a:pt x="914" y="306"/>
                  </a:lnTo>
                  <a:lnTo>
                    <a:pt x="914" y="306"/>
                  </a:lnTo>
                  <a:lnTo>
                    <a:pt x="914" y="306"/>
                  </a:lnTo>
                  <a:lnTo>
                    <a:pt x="913" y="306"/>
                  </a:lnTo>
                  <a:lnTo>
                    <a:pt x="913" y="307"/>
                  </a:lnTo>
                  <a:lnTo>
                    <a:pt x="913" y="307"/>
                  </a:lnTo>
                  <a:lnTo>
                    <a:pt x="912" y="307"/>
                  </a:lnTo>
                  <a:lnTo>
                    <a:pt x="911" y="307"/>
                  </a:lnTo>
                  <a:lnTo>
                    <a:pt x="911" y="307"/>
                  </a:lnTo>
                  <a:lnTo>
                    <a:pt x="911" y="308"/>
                  </a:lnTo>
                  <a:lnTo>
                    <a:pt x="911" y="308"/>
                  </a:lnTo>
                  <a:lnTo>
                    <a:pt x="911" y="308"/>
                  </a:lnTo>
                  <a:lnTo>
                    <a:pt x="911" y="308"/>
                  </a:lnTo>
                  <a:lnTo>
                    <a:pt x="911" y="308"/>
                  </a:lnTo>
                  <a:lnTo>
                    <a:pt x="911" y="309"/>
                  </a:lnTo>
                  <a:lnTo>
                    <a:pt x="911" y="309"/>
                  </a:lnTo>
                  <a:lnTo>
                    <a:pt x="910" y="309"/>
                  </a:lnTo>
                  <a:lnTo>
                    <a:pt x="910" y="310"/>
                  </a:lnTo>
                  <a:lnTo>
                    <a:pt x="910" y="310"/>
                  </a:lnTo>
                  <a:lnTo>
                    <a:pt x="910" y="310"/>
                  </a:lnTo>
                  <a:lnTo>
                    <a:pt x="910" y="310"/>
                  </a:lnTo>
                  <a:lnTo>
                    <a:pt x="910" y="310"/>
                  </a:lnTo>
                  <a:lnTo>
                    <a:pt x="910" y="309"/>
                  </a:lnTo>
                  <a:lnTo>
                    <a:pt x="910" y="309"/>
                  </a:lnTo>
                  <a:lnTo>
                    <a:pt x="910" y="308"/>
                  </a:lnTo>
                  <a:lnTo>
                    <a:pt x="910" y="309"/>
                  </a:lnTo>
                  <a:lnTo>
                    <a:pt x="909" y="309"/>
                  </a:lnTo>
                  <a:lnTo>
                    <a:pt x="910" y="309"/>
                  </a:lnTo>
                  <a:lnTo>
                    <a:pt x="909" y="309"/>
                  </a:lnTo>
                  <a:lnTo>
                    <a:pt x="910" y="309"/>
                  </a:lnTo>
                  <a:lnTo>
                    <a:pt x="910" y="310"/>
                  </a:lnTo>
                  <a:lnTo>
                    <a:pt x="910" y="310"/>
                  </a:lnTo>
                  <a:lnTo>
                    <a:pt x="909" y="310"/>
                  </a:lnTo>
                  <a:lnTo>
                    <a:pt x="909" y="310"/>
                  </a:lnTo>
                  <a:lnTo>
                    <a:pt x="909" y="310"/>
                  </a:lnTo>
                  <a:lnTo>
                    <a:pt x="910" y="310"/>
                  </a:lnTo>
                  <a:lnTo>
                    <a:pt x="909" y="310"/>
                  </a:lnTo>
                  <a:lnTo>
                    <a:pt x="910" y="310"/>
                  </a:lnTo>
                  <a:lnTo>
                    <a:pt x="910" y="311"/>
                  </a:lnTo>
                  <a:lnTo>
                    <a:pt x="910" y="311"/>
                  </a:lnTo>
                  <a:lnTo>
                    <a:pt x="910" y="312"/>
                  </a:lnTo>
                  <a:lnTo>
                    <a:pt x="910" y="313"/>
                  </a:lnTo>
                  <a:lnTo>
                    <a:pt x="909" y="313"/>
                  </a:lnTo>
                  <a:lnTo>
                    <a:pt x="910" y="313"/>
                  </a:lnTo>
                  <a:lnTo>
                    <a:pt x="909" y="313"/>
                  </a:lnTo>
                  <a:lnTo>
                    <a:pt x="909" y="313"/>
                  </a:lnTo>
                  <a:lnTo>
                    <a:pt x="909" y="314"/>
                  </a:lnTo>
                  <a:lnTo>
                    <a:pt x="908" y="314"/>
                  </a:lnTo>
                  <a:lnTo>
                    <a:pt x="908" y="313"/>
                  </a:lnTo>
                  <a:lnTo>
                    <a:pt x="907" y="313"/>
                  </a:lnTo>
                  <a:lnTo>
                    <a:pt x="907" y="313"/>
                  </a:lnTo>
                  <a:lnTo>
                    <a:pt x="907" y="313"/>
                  </a:lnTo>
                  <a:lnTo>
                    <a:pt x="907" y="312"/>
                  </a:lnTo>
                  <a:lnTo>
                    <a:pt x="906" y="312"/>
                  </a:lnTo>
                  <a:lnTo>
                    <a:pt x="906" y="312"/>
                  </a:lnTo>
                  <a:lnTo>
                    <a:pt x="906" y="311"/>
                  </a:lnTo>
                  <a:lnTo>
                    <a:pt x="906" y="311"/>
                  </a:lnTo>
                  <a:lnTo>
                    <a:pt x="905" y="311"/>
                  </a:lnTo>
                  <a:lnTo>
                    <a:pt x="905" y="310"/>
                  </a:lnTo>
                  <a:lnTo>
                    <a:pt x="905" y="310"/>
                  </a:lnTo>
                  <a:lnTo>
                    <a:pt x="905" y="310"/>
                  </a:lnTo>
                  <a:lnTo>
                    <a:pt x="905" y="310"/>
                  </a:lnTo>
                  <a:lnTo>
                    <a:pt x="906" y="310"/>
                  </a:lnTo>
                  <a:lnTo>
                    <a:pt x="905" y="310"/>
                  </a:lnTo>
                  <a:lnTo>
                    <a:pt x="906" y="310"/>
                  </a:lnTo>
                  <a:lnTo>
                    <a:pt x="905" y="310"/>
                  </a:lnTo>
                  <a:lnTo>
                    <a:pt x="906" y="310"/>
                  </a:lnTo>
                  <a:lnTo>
                    <a:pt x="905" y="310"/>
                  </a:lnTo>
                  <a:lnTo>
                    <a:pt x="906" y="310"/>
                  </a:lnTo>
                  <a:lnTo>
                    <a:pt x="906" y="310"/>
                  </a:lnTo>
                  <a:lnTo>
                    <a:pt x="906" y="310"/>
                  </a:lnTo>
                  <a:lnTo>
                    <a:pt x="905" y="310"/>
                  </a:lnTo>
                  <a:lnTo>
                    <a:pt x="904" y="310"/>
                  </a:lnTo>
                  <a:lnTo>
                    <a:pt x="904" y="309"/>
                  </a:lnTo>
                  <a:lnTo>
                    <a:pt x="904" y="309"/>
                  </a:lnTo>
                  <a:lnTo>
                    <a:pt x="904" y="309"/>
                  </a:lnTo>
                  <a:lnTo>
                    <a:pt x="904" y="309"/>
                  </a:lnTo>
                  <a:lnTo>
                    <a:pt x="904" y="308"/>
                  </a:lnTo>
                  <a:lnTo>
                    <a:pt x="904" y="308"/>
                  </a:lnTo>
                  <a:lnTo>
                    <a:pt x="904" y="307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4" y="307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4" y="307"/>
                  </a:lnTo>
                  <a:lnTo>
                    <a:pt x="904" y="307"/>
                  </a:lnTo>
                  <a:lnTo>
                    <a:pt x="904" y="306"/>
                  </a:lnTo>
                  <a:lnTo>
                    <a:pt x="905" y="306"/>
                  </a:lnTo>
                  <a:lnTo>
                    <a:pt x="905" y="306"/>
                  </a:lnTo>
                  <a:lnTo>
                    <a:pt x="904" y="306"/>
                  </a:lnTo>
                  <a:lnTo>
                    <a:pt x="904" y="305"/>
                  </a:lnTo>
                  <a:lnTo>
                    <a:pt x="904" y="306"/>
                  </a:lnTo>
                  <a:lnTo>
                    <a:pt x="905" y="306"/>
                  </a:lnTo>
                  <a:lnTo>
                    <a:pt x="905" y="306"/>
                  </a:lnTo>
                  <a:lnTo>
                    <a:pt x="904" y="306"/>
                  </a:lnTo>
                  <a:lnTo>
                    <a:pt x="904" y="307"/>
                  </a:lnTo>
                  <a:lnTo>
                    <a:pt x="904" y="307"/>
                  </a:lnTo>
                  <a:lnTo>
                    <a:pt x="903" y="307"/>
                  </a:lnTo>
                  <a:lnTo>
                    <a:pt x="904" y="307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2" y="307"/>
                  </a:lnTo>
                  <a:lnTo>
                    <a:pt x="902" y="307"/>
                  </a:lnTo>
                  <a:lnTo>
                    <a:pt x="902" y="306"/>
                  </a:lnTo>
                  <a:lnTo>
                    <a:pt x="901" y="306"/>
                  </a:lnTo>
                  <a:lnTo>
                    <a:pt x="901" y="306"/>
                  </a:lnTo>
                  <a:lnTo>
                    <a:pt x="900" y="306"/>
                  </a:lnTo>
                  <a:lnTo>
                    <a:pt x="900" y="306"/>
                  </a:lnTo>
                  <a:lnTo>
                    <a:pt x="901" y="306"/>
                  </a:lnTo>
                  <a:lnTo>
                    <a:pt x="901" y="305"/>
                  </a:lnTo>
                  <a:lnTo>
                    <a:pt x="900" y="305"/>
                  </a:lnTo>
                  <a:lnTo>
                    <a:pt x="901" y="305"/>
                  </a:lnTo>
                  <a:lnTo>
                    <a:pt x="900" y="305"/>
                  </a:lnTo>
                  <a:lnTo>
                    <a:pt x="900" y="305"/>
                  </a:lnTo>
                  <a:lnTo>
                    <a:pt x="900" y="304"/>
                  </a:lnTo>
                  <a:lnTo>
                    <a:pt x="899" y="304"/>
                  </a:lnTo>
                  <a:lnTo>
                    <a:pt x="899" y="304"/>
                  </a:lnTo>
                  <a:lnTo>
                    <a:pt x="899" y="304"/>
                  </a:lnTo>
                  <a:lnTo>
                    <a:pt x="900" y="304"/>
                  </a:lnTo>
                  <a:lnTo>
                    <a:pt x="900" y="305"/>
                  </a:lnTo>
                  <a:lnTo>
                    <a:pt x="900" y="306"/>
                  </a:lnTo>
                  <a:lnTo>
                    <a:pt x="899" y="306"/>
                  </a:lnTo>
                  <a:lnTo>
                    <a:pt x="899" y="305"/>
                  </a:lnTo>
                  <a:lnTo>
                    <a:pt x="899" y="305"/>
                  </a:lnTo>
                  <a:lnTo>
                    <a:pt x="899" y="305"/>
                  </a:lnTo>
                  <a:lnTo>
                    <a:pt x="899" y="306"/>
                  </a:lnTo>
                  <a:lnTo>
                    <a:pt x="899" y="305"/>
                  </a:lnTo>
                  <a:lnTo>
                    <a:pt x="899" y="305"/>
                  </a:lnTo>
                  <a:lnTo>
                    <a:pt x="898" y="305"/>
                  </a:lnTo>
                  <a:lnTo>
                    <a:pt x="898" y="305"/>
                  </a:lnTo>
                  <a:lnTo>
                    <a:pt x="897" y="305"/>
                  </a:lnTo>
                  <a:lnTo>
                    <a:pt x="896" y="305"/>
                  </a:lnTo>
                  <a:lnTo>
                    <a:pt x="897" y="305"/>
                  </a:lnTo>
                  <a:lnTo>
                    <a:pt x="898" y="305"/>
                  </a:lnTo>
                  <a:lnTo>
                    <a:pt x="898" y="305"/>
                  </a:lnTo>
                  <a:lnTo>
                    <a:pt x="899" y="305"/>
                  </a:lnTo>
                  <a:lnTo>
                    <a:pt x="899" y="306"/>
                  </a:lnTo>
                  <a:lnTo>
                    <a:pt x="899" y="306"/>
                  </a:lnTo>
                  <a:lnTo>
                    <a:pt x="900" y="306"/>
                  </a:lnTo>
                  <a:lnTo>
                    <a:pt x="899" y="306"/>
                  </a:lnTo>
                  <a:lnTo>
                    <a:pt x="898" y="306"/>
                  </a:lnTo>
                  <a:lnTo>
                    <a:pt x="897" y="306"/>
                  </a:lnTo>
                  <a:lnTo>
                    <a:pt x="896" y="306"/>
                  </a:lnTo>
                  <a:lnTo>
                    <a:pt x="895" y="306"/>
                  </a:lnTo>
                  <a:lnTo>
                    <a:pt x="895" y="306"/>
                  </a:lnTo>
                  <a:lnTo>
                    <a:pt x="895" y="305"/>
                  </a:lnTo>
                  <a:lnTo>
                    <a:pt x="894" y="305"/>
                  </a:lnTo>
                  <a:lnTo>
                    <a:pt x="894" y="305"/>
                  </a:lnTo>
                  <a:lnTo>
                    <a:pt x="893" y="305"/>
                  </a:lnTo>
                  <a:lnTo>
                    <a:pt x="892" y="305"/>
                  </a:lnTo>
                  <a:lnTo>
                    <a:pt x="892" y="305"/>
                  </a:lnTo>
                  <a:lnTo>
                    <a:pt x="891" y="305"/>
                  </a:lnTo>
                  <a:lnTo>
                    <a:pt x="891" y="306"/>
                  </a:lnTo>
                  <a:lnTo>
                    <a:pt x="890" y="306"/>
                  </a:lnTo>
                  <a:lnTo>
                    <a:pt x="889" y="306"/>
                  </a:lnTo>
                  <a:lnTo>
                    <a:pt x="889" y="306"/>
                  </a:lnTo>
                  <a:lnTo>
                    <a:pt x="888" y="306"/>
                  </a:lnTo>
                  <a:lnTo>
                    <a:pt x="888" y="306"/>
                  </a:lnTo>
                  <a:lnTo>
                    <a:pt x="888" y="306"/>
                  </a:lnTo>
                  <a:lnTo>
                    <a:pt x="888" y="307"/>
                  </a:lnTo>
                  <a:lnTo>
                    <a:pt x="888" y="307"/>
                  </a:lnTo>
                  <a:lnTo>
                    <a:pt x="888" y="306"/>
                  </a:lnTo>
                  <a:lnTo>
                    <a:pt x="888" y="307"/>
                  </a:lnTo>
                  <a:lnTo>
                    <a:pt x="887" y="307"/>
                  </a:lnTo>
                  <a:lnTo>
                    <a:pt x="887" y="307"/>
                  </a:lnTo>
                  <a:lnTo>
                    <a:pt x="887" y="307"/>
                  </a:lnTo>
                  <a:lnTo>
                    <a:pt x="886" y="307"/>
                  </a:lnTo>
                  <a:lnTo>
                    <a:pt x="885" y="307"/>
                  </a:lnTo>
                  <a:lnTo>
                    <a:pt x="885" y="307"/>
                  </a:lnTo>
                  <a:lnTo>
                    <a:pt x="885" y="307"/>
                  </a:lnTo>
                  <a:lnTo>
                    <a:pt x="885" y="307"/>
                  </a:lnTo>
                  <a:lnTo>
                    <a:pt x="885" y="307"/>
                  </a:lnTo>
                  <a:lnTo>
                    <a:pt x="885" y="307"/>
                  </a:lnTo>
                  <a:lnTo>
                    <a:pt x="885" y="308"/>
                  </a:lnTo>
                  <a:lnTo>
                    <a:pt x="884" y="308"/>
                  </a:lnTo>
                  <a:lnTo>
                    <a:pt x="884" y="308"/>
                  </a:lnTo>
                  <a:lnTo>
                    <a:pt x="884" y="308"/>
                  </a:lnTo>
                  <a:lnTo>
                    <a:pt x="883" y="308"/>
                  </a:lnTo>
                  <a:lnTo>
                    <a:pt x="883" y="308"/>
                  </a:lnTo>
                  <a:lnTo>
                    <a:pt x="883" y="308"/>
                  </a:lnTo>
                  <a:lnTo>
                    <a:pt x="883" y="307"/>
                  </a:lnTo>
                  <a:lnTo>
                    <a:pt x="882" y="307"/>
                  </a:lnTo>
                  <a:lnTo>
                    <a:pt x="883" y="307"/>
                  </a:lnTo>
                  <a:lnTo>
                    <a:pt x="882" y="307"/>
                  </a:lnTo>
                  <a:lnTo>
                    <a:pt x="882" y="308"/>
                  </a:lnTo>
                  <a:lnTo>
                    <a:pt x="883" y="308"/>
                  </a:lnTo>
                  <a:lnTo>
                    <a:pt x="883" y="308"/>
                  </a:lnTo>
                  <a:lnTo>
                    <a:pt x="882" y="308"/>
                  </a:lnTo>
                  <a:lnTo>
                    <a:pt x="882" y="309"/>
                  </a:lnTo>
                  <a:lnTo>
                    <a:pt x="881" y="309"/>
                  </a:lnTo>
                  <a:lnTo>
                    <a:pt x="881" y="310"/>
                  </a:lnTo>
                  <a:lnTo>
                    <a:pt x="881" y="310"/>
                  </a:lnTo>
                  <a:lnTo>
                    <a:pt x="880" y="310"/>
                  </a:lnTo>
                  <a:lnTo>
                    <a:pt x="881" y="310"/>
                  </a:lnTo>
                  <a:lnTo>
                    <a:pt x="881" y="310"/>
                  </a:lnTo>
                  <a:lnTo>
                    <a:pt x="880" y="310"/>
                  </a:lnTo>
                  <a:lnTo>
                    <a:pt x="880" y="311"/>
                  </a:lnTo>
                  <a:lnTo>
                    <a:pt x="880" y="311"/>
                  </a:lnTo>
                  <a:lnTo>
                    <a:pt x="879" y="312"/>
                  </a:lnTo>
                  <a:lnTo>
                    <a:pt x="879" y="313"/>
                  </a:lnTo>
                  <a:lnTo>
                    <a:pt x="878" y="313"/>
                  </a:lnTo>
                  <a:lnTo>
                    <a:pt x="877" y="313"/>
                  </a:lnTo>
                  <a:lnTo>
                    <a:pt x="877" y="314"/>
                  </a:lnTo>
                  <a:lnTo>
                    <a:pt x="877" y="314"/>
                  </a:lnTo>
                  <a:lnTo>
                    <a:pt x="877" y="314"/>
                  </a:lnTo>
                  <a:lnTo>
                    <a:pt x="877" y="315"/>
                  </a:lnTo>
                  <a:lnTo>
                    <a:pt x="876" y="315"/>
                  </a:lnTo>
                  <a:lnTo>
                    <a:pt x="876" y="315"/>
                  </a:lnTo>
                  <a:lnTo>
                    <a:pt x="876" y="315"/>
                  </a:lnTo>
                  <a:lnTo>
                    <a:pt x="876" y="315"/>
                  </a:lnTo>
                  <a:lnTo>
                    <a:pt x="875" y="315"/>
                  </a:lnTo>
                  <a:lnTo>
                    <a:pt x="874" y="315"/>
                  </a:lnTo>
                  <a:lnTo>
                    <a:pt x="874" y="315"/>
                  </a:lnTo>
                  <a:lnTo>
                    <a:pt x="874" y="314"/>
                  </a:lnTo>
                  <a:lnTo>
                    <a:pt x="875" y="314"/>
                  </a:lnTo>
                  <a:lnTo>
                    <a:pt x="875" y="313"/>
                  </a:lnTo>
                  <a:lnTo>
                    <a:pt x="875" y="313"/>
                  </a:lnTo>
                  <a:lnTo>
                    <a:pt x="875" y="312"/>
                  </a:lnTo>
                  <a:lnTo>
                    <a:pt x="875" y="311"/>
                  </a:lnTo>
                  <a:lnTo>
                    <a:pt x="876" y="311"/>
                  </a:lnTo>
                  <a:lnTo>
                    <a:pt x="876" y="311"/>
                  </a:lnTo>
                  <a:lnTo>
                    <a:pt x="876" y="311"/>
                  </a:lnTo>
                  <a:lnTo>
                    <a:pt x="876" y="310"/>
                  </a:lnTo>
                  <a:lnTo>
                    <a:pt x="876" y="310"/>
                  </a:lnTo>
                  <a:lnTo>
                    <a:pt x="876" y="309"/>
                  </a:lnTo>
                  <a:lnTo>
                    <a:pt x="876" y="308"/>
                  </a:lnTo>
                  <a:lnTo>
                    <a:pt x="876" y="308"/>
                  </a:lnTo>
                  <a:lnTo>
                    <a:pt x="876" y="308"/>
                  </a:lnTo>
                  <a:lnTo>
                    <a:pt x="876" y="307"/>
                  </a:lnTo>
                  <a:lnTo>
                    <a:pt x="876" y="307"/>
                  </a:lnTo>
                  <a:lnTo>
                    <a:pt x="876" y="308"/>
                  </a:lnTo>
                  <a:lnTo>
                    <a:pt x="876" y="308"/>
                  </a:lnTo>
                  <a:lnTo>
                    <a:pt x="876" y="308"/>
                  </a:lnTo>
                  <a:lnTo>
                    <a:pt x="877" y="308"/>
                  </a:lnTo>
                  <a:lnTo>
                    <a:pt x="877" y="307"/>
                  </a:lnTo>
                  <a:lnTo>
                    <a:pt x="877" y="307"/>
                  </a:lnTo>
                  <a:lnTo>
                    <a:pt x="876" y="307"/>
                  </a:lnTo>
                  <a:lnTo>
                    <a:pt x="876" y="307"/>
                  </a:lnTo>
                  <a:lnTo>
                    <a:pt x="875" y="307"/>
                  </a:lnTo>
                  <a:lnTo>
                    <a:pt x="876" y="307"/>
                  </a:lnTo>
                  <a:lnTo>
                    <a:pt x="875" y="307"/>
                  </a:lnTo>
                  <a:lnTo>
                    <a:pt x="874" y="307"/>
                  </a:lnTo>
                  <a:lnTo>
                    <a:pt x="874" y="307"/>
                  </a:lnTo>
                  <a:lnTo>
                    <a:pt x="874" y="307"/>
                  </a:lnTo>
                  <a:lnTo>
                    <a:pt x="873" y="307"/>
                  </a:lnTo>
                  <a:lnTo>
                    <a:pt x="873" y="308"/>
                  </a:lnTo>
                  <a:lnTo>
                    <a:pt x="873" y="308"/>
                  </a:lnTo>
                  <a:lnTo>
                    <a:pt x="873" y="308"/>
                  </a:lnTo>
                  <a:lnTo>
                    <a:pt x="874" y="308"/>
                  </a:lnTo>
                  <a:lnTo>
                    <a:pt x="874" y="307"/>
                  </a:lnTo>
                  <a:lnTo>
                    <a:pt x="874" y="307"/>
                  </a:lnTo>
                  <a:lnTo>
                    <a:pt x="874" y="307"/>
                  </a:lnTo>
                  <a:lnTo>
                    <a:pt x="874" y="308"/>
                  </a:lnTo>
                  <a:lnTo>
                    <a:pt x="873" y="308"/>
                  </a:lnTo>
                  <a:lnTo>
                    <a:pt x="873" y="308"/>
                  </a:lnTo>
                  <a:lnTo>
                    <a:pt x="872" y="308"/>
                  </a:lnTo>
                  <a:lnTo>
                    <a:pt x="872" y="309"/>
                  </a:lnTo>
                  <a:lnTo>
                    <a:pt x="872" y="310"/>
                  </a:lnTo>
                  <a:lnTo>
                    <a:pt x="871" y="310"/>
                  </a:lnTo>
                  <a:lnTo>
                    <a:pt x="870" y="310"/>
                  </a:lnTo>
                  <a:lnTo>
                    <a:pt x="870" y="310"/>
                  </a:lnTo>
                  <a:lnTo>
                    <a:pt x="870" y="310"/>
                  </a:lnTo>
                  <a:lnTo>
                    <a:pt x="869" y="310"/>
                  </a:lnTo>
                  <a:lnTo>
                    <a:pt x="869" y="310"/>
                  </a:lnTo>
                  <a:lnTo>
                    <a:pt x="869" y="309"/>
                  </a:lnTo>
                  <a:lnTo>
                    <a:pt x="870" y="309"/>
                  </a:lnTo>
                  <a:lnTo>
                    <a:pt x="870" y="308"/>
                  </a:lnTo>
                  <a:lnTo>
                    <a:pt x="870" y="308"/>
                  </a:lnTo>
                  <a:lnTo>
                    <a:pt x="870" y="308"/>
                  </a:lnTo>
                  <a:lnTo>
                    <a:pt x="871" y="308"/>
                  </a:lnTo>
                  <a:lnTo>
                    <a:pt x="871" y="307"/>
                  </a:lnTo>
                  <a:lnTo>
                    <a:pt x="871" y="308"/>
                  </a:lnTo>
                  <a:lnTo>
                    <a:pt x="870" y="308"/>
                  </a:lnTo>
                  <a:lnTo>
                    <a:pt x="870" y="308"/>
                  </a:lnTo>
                  <a:lnTo>
                    <a:pt x="870" y="308"/>
                  </a:lnTo>
                  <a:lnTo>
                    <a:pt x="870" y="309"/>
                  </a:lnTo>
                  <a:lnTo>
                    <a:pt x="870" y="308"/>
                  </a:lnTo>
                  <a:lnTo>
                    <a:pt x="870" y="309"/>
                  </a:lnTo>
                  <a:lnTo>
                    <a:pt x="869" y="309"/>
                  </a:lnTo>
                  <a:lnTo>
                    <a:pt x="869" y="310"/>
                  </a:lnTo>
                  <a:lnTo>
                    <a:pt x="869" y="310"/>
                  </a:lnTo>
                  <a:lnTo>
                    <a:pt x="870" y="310"/>
                  </a:lnTo>
                  <a:lnTo>
                    <a:pt x="869" y="310"/>
                  </a:lnTo>
                  <a:lnTo>
                    <a:pt x="869" y="311"/>
                  </a:lnTo>
                  <a:lnTo>
                    <a:pt x="868" y="311"/>
                  </a:lnTo>
                  <a:lnTo>
                    <a:pt x="868" y="311"/>
                  </a:lnTo>
                  <a:lnTo>
                    <a:pt x="868" y="311"/>
                  </a:lnTo>
                  <a:lnTo>
                    <a:pt x="867" y="311"/>
                  </a:lnTo>
                  <a:lnTo>
                    <a:pt x="867" y="311"/>
                  </a:lnTo>
                  <a:lnTo>
                    <a:pt x="868" y="311"/>
                  </a:lnTo>
                  <a:lnTo>
                    <a:pt x="867" y="311"/>
                  </a:lnTo>
                  <a:lnTo>
                    <a:pt x="867" y="311"/>
                  </a:lnTo>
                  <a:lnTo>
                    <a:pt x="866" y="311"/>
                  </a:lnTo>
                  <a:lnTo>
                    <a:pt x="866" y="311"/>
                  </a:lnTo>
                  <a:lnTo>
                    <a:pt x="866" y="312"/>
                  </a:lnTo>
                  <a:lnTo>
                    <a:pt x="866" y="312"/>
                  </a:lnTo>
                  <a:lnTo>
                    <a:pt x="866" y="311"/>
                  </a:lnTo>
                  <a:lnTo>
                    <a:pt x="866" y="312"/>
                  </a:lnTo>
                  <a:lnTo>
                    <a:pt x="867" y="311"/>
                  </a:lnTo>
                  <a:lnTo>
                    <a:pt x="867" y="312"/>
                  </a:lnTo>
                  <a:lnTo>
                    <a:pt x="867" y="313"/>
                  </a:lnTo>
                  <a:lnTo>
                    <a:pt x="868" y="313"/>
                  </a:lnTo>
                  <a:lnTo>
                    <a:pt x="868" y="313"/>
                  </a:lnTo>
                  <a:lnTo>
                    <a:pt x="867" y="313"/>
                  </a:lnTo>
                  <a:lnTo>
                    <a:pt x="867" y="314"/>
                  </a:lnTo>
                  <a:lnTo>
                    <a:pt x="867" y="314"/>
                  </a:lnTo>
                  <a:lnTo>
                    <a:pt x="866" y="314"/>
                  </a:lnTo>
                  <a:lnTo>
                    <a:pt x="866" y="315"/>
                  </a:lnTo>
                  <a:lnTo>
                    <a:pt x="866" y="315"/>
                  </a:lnTo>
                  <a:lnTo>
                    <a:pt x="865" y="315"/>
                  </a:lnTo>
                  <a:lnTo>
                    <a:pt x="865" y="315"/>
                  </a:lnTo>
                  <a:lnTo>
                    <a:pt x="865" y="315"/>
                  </a:lnTo>
                  <a:lnTo>
                    <a:pt x="864" y="315"/>
                  </a:lnTo>
                  <a:lnTo>
                    <a:pt x="864" y="314"/>
                  </a:lnTo>
                  <a:lnTo>
                    <a:pt x="864" y="314"/>
                  </a:lnTo>
                  <a:lnTo>
                    <a:pt x="864" y="313"/>
                  </a:lnTo>
                  <a:lnTo>
                    <a:pt x="863" y="313"/>
                  </a:lnTo>
                  <a:lnTo>
                    <a:pt x="863" y="313"/>
                  </a:lnTo>
                  <a:lnTo>
                    <a:pt x="863" y="313"/>
                  </a:lnTo>
                  <a:lnTo>
                    <a:pt x="863" y="312"/>
                  </a:lnTo>
                  <a:lnTo>
                    <a:pt x="862" y="312"/>
                  </a:lnTo>
                  <a:lnTo>
                    <a:pt x="862" y="311"/>
                  </a:lnTo>
                  <a:lnTo>
                    <a:pt x="861" y="311"/>
                  </a:lnTo>
                  <a:lnTo>
                    <a:pt x="861" y="311"/>
                  </a:lnTo>
                  <a:lnTo>
                    <a:pt x="861" y="312"/>
                  </a:lnTo>
                  <a:lnTo>
                    <a:pt x="861" y="311"/>
                  </a:lnTo>
                  <a:lnTo>
                    <a:pt x="860" y="312"/>
                  </a:lnTo>
                  <a:lnTo>
                    <a:pt x="860" y="313"/>
                  </a:lnTo>
                  <a:lnTo>
                    <a:pt x="861" y="313"/>
                  </a:lnTo>
                  <a:lnTo>
                    <a:pt x="861" y="313"/>
                  </a:lnTo>
                  <a:lnTo>
                    <a:pt x="859" y="313"/>
                  </a:lnTo>
                  <a:lnTo>
                    <a:pt x="859" y="313"/>
                  </a:lnTo>
                  <a:lnTo>
                    <a:pt x="859" y="314"/>
                  </a:lnTo>
                  <a:lnTo>
                    <a:pt x="858" y="314"/>
                  </a:lnTo>
                  <a:lnTo>
                    <a:pt x="859" y="314"/>
                  </a:lnTo>
                  <a:lnTo>
                    <a:pt x="859" y="314"/>
                  </a:lnTo>
                  <a:lnTo>
                    <a:pt x="859" y="314"/>
                  </a:lnTo>
                  <a:lnTo>
                    <a:pt x="859" y="314"/>
                  </a:lnTo>
                  <a:lnTo>
                    <a:pt x="859" y="314"/>
                  </a:lnTo>
                  <a:lnTo>
                    <a:pt x="858" y="314"/>
                  </a:lnTo>
                  <a:lnTo>
                    <a:pt x="858" y="314"/>
                  </a:lnTo>
                  <a:lnTo>
                    <a:pt x="859" y="314"/>
                  </a:lnTo>
                  <a:lnTo>
                    <a:pt x="859" y="313"/>
                  </a:lnTo>
                  <a:lnTo>
                    <a:pt x="859" y="313"/>
                  </a:lnTo>
                  <a:lnTo>
                    <a:pt x="859" y="313"/>
                  </a:lnTo>
                  <a:lnTo>
                    <a:pt x="859" y="313"/>
                  </a:lnTo>
                  <a:lnTo>
                    <a:pt x="859" y="313"/>
                  </a:lnTo>
                  <a:lnTo>
                    <a:pt x="859" y="313"/>
                  </a:lnTo>
                  <a:lnTo>
                    <a:pt x="858" y="313"/>
                  </a:lnTo>
                  <a:lnTo>
                    <a:pt x="858" y="313"/>
                  </a:lnTo>
                  <a:lnTo>
                    <a:pt x="858" y="312"/>
                  </a:lnTo>
                  <a:lnTo>
                    <a:pt x="858" y="313"/>
                  </a:lnTo>
                  <a:lnTo>
                    <a:pt x="857" y="313"/>
                  </a:lnTo>
                  <a:lnTo>
                    <a:pt x="857" y="313"/>
                  </a:lnTo>
                  <a:lnTo>
                    <a:pt x="857" y="313"/>
                  </a:lnTo>
                  <a:lnTo>
                    <a:pt x="857" y="313"/>
                  </a:lnTo>
                  <a:lnTo>
                    <a:pt x="857" y="312"/>
                  </a:lnTo>
                  <a:lnTo>
                    <a:pt x="856" y="313"/>
                  </a:lnTo>
                  <a:lnTo>
                    <a:pt x="856" y="312"/>
                  </a:lnTo>
                  <a:lnTo>
                    <a:pt x="855" y="312"/>
                  </a:lnTo>
                  <a:lnTo>
                    <a:pt x="855" y="313"/>
                  </a:lnTo>
                  <a:lnTo>
                    <a:pt x="855" y="312"/>
                  </a:lnTo>
                  <a:lnTo>
                    <a:pt x="855" y="313"/>
                  </a:lnTo>
                  <a:lnTo>
                    <a:pt x="855" y="313"/>
                  </a:lnTo>
                  <a:lnTo>
                    <a:pt x="855" y="313"/>
                  </a:lnTo>
                  <a:lnTo>
                    <a:pt x="855" y="313"/>
                  </a:lnTo>
                  <a:lnTo>
                    <a:pt x="856" y="313"/>
                  </a:lnTo>
                  <a:lnTo>
                    <a:pt x="857" y="313"/>
                  </a:lnTo>
                  <a:lnTo>
                    <a:pt x="856" y="313"/>
                  </a:lnTo>
                  <a:lnTo>
                    <a:pt x="857" y="313"/>
                  </a:lnTo>
                  <a:lnTo>
                    <a:pt x="856" y="313"/>
                  </a:lnTo>
                  <a:lnTo>
                    <a:pt x="856" y="314"/>
                  </a:lnTo>
                  <a:lnTo>
                    <a:pt x="855" y="314"/>
                  </a:lnTo>
                  <a:lnTo>
                    <a:pt x="855" y="314"/>
                  </a:lnTo>
                  <a:lnTo>
                    <a:pt x="855" y="314"/>
                  </a:lnTo>
                  <a:lnTo>
                    <a:pt x="855" y="314"/>
                  </a:lnTo>
                  <a:lnTo>
                    <a:pt x="854" y="314"/>
                  </a:lnTo>
                  <a:lnTo>
                    <a:pt x="854" y="314"/>
                  </a:lnTo>
                  <a:lnTo>
                    <a:pt x="854" y="314"/>
                  </a:lnTo>
                  <a:lnTo>
                    <a:pt x="853" y="315"/>
                  </a:lnTo>
                  <a:lnTo>
                    <a:pt x="853" y="315"/>
                  </a:lnTo>
                  <a:lnTo>
                    <a:pt x="853" y="315"/>
                  </a:lnTo>
                  <a:lnTo>
                    <a:pt x="853" y="316"/>
                  </a:lnTo>
                  <a:lnTo>
                    <a:pt x="853" y="317"/>
                  </a:lnTo>
                  <a:lnTo>
                    <a:pt x="853" y="317"/>
                  </a:lnTo>
                  <a:lnTo>
                    <a:pt x="853" y="317"/>
                  </a:lnTo>
                  <a:lnTo>
                    <a:pt x="853" y="318"/>
                  </a:lnTo>
                  <a:lnTo>
                    <a:pt x="853" y="318"/>
                  </a:lnTo>
                  <a:lnTo>
                    <a:pt x="853" y="318"/>
                  </a:lnTo>
                  <a:lnTo>
                    <a:pt x="852" y="318"/>
                  </a:lnTo>
                  <a:lnTo>
                    <a:pt x="853" y="318"/>
                  </a:lnTo>
                  <a:lnTo>
                    <a:pt x="853" y="318"/>
                  </a:lnTo>
                  <a:lnTo>
                    <a:pt x="853" y="318"/>
                  </a:lnTo>
                  <a:lnTo>
                    <a:pt x="853" y="318"/>
                  </a:lnTo>
                  <a:lnTo>
                    <a:pt x="852" y="318"/>
                  </a:lnTo>
                  <a:lnTo>
                    <a:pt x="852" y="318"/>
                  </a:lnTo>
                  <a:lnTo>
                    <a:pt x="851" y="318"/>
                  </a:lnTo>
                  <a:lnTo>
                    <a:pt x="851" y="319"/>
                  </a:lnTo>
                  <a:lnTo>
                    <a:pt x="852" y="318"/>
                  </a:lnTo>
                  <a:lnTo>
                    <a:pt x="851" y="319"/>
                  </a:lnTo>
                  <a:lnTo>
                    <a:pt x="851" y="319"/>
                  </a:lnTo>
                  <a:lnTo>
                    <a:pt x="851" y="319"/>
                  </a:lnTo>
                  <a:lnTo>
                    <a:pt x="851" y="319"/>
                  </a:lnTo>
                  <a:lnTo>
                    <a:pt x="851" y="319"/>
                  </a:lnTo>
                  <a:lnTo>
                    <a:pt x="851" y="319"/>
                  </a:lnTo>
                  <a:lnTo>
                    <a:pt x="852" y="319"/>
                  </a:lnTo>
                  <a:lnTo>
                    <a:pt x="852" y="320"/>
                  </a:lnTo>
                  <a:lnTo>
                    <a:pt x="853" y="320"/>
                  </a:lnTo>
                  <a:lnTo>
                    <a:pt x="853" y="321"/>
                  </a:lnTo>
                  <a:lnTo>
                    <a:pt x="853" y="321"/>
                  </a:lnTo>
                  <a:lnTo>
                    <a:pt x="853" y="322"/>
                  </a:lnTo>
                  <a:lnTo>
                    <a:pt x="853" y="322"/>
                  </a:lnTo>
                  <a:lnTo>
                    <a:pt x="852" y="322"/>
                  </a:lnTo>
                  <a:lnTo>
                    <a:pt x="852" y="323"/>
                  </a:lnTo>
                  <a:lnTo>
                    <a:pt x="852" y="322"/>
                  </a:lnTo>
                  <a:lnTo>
                    <a:pt x="853" y="322"/>
                  </a:lnTo>
                  <a:lnTo>
                    <a:pt x="853" y="322"/>
                  </a:lnTo>
                  <a:lnTo>
                    <a:pt x="852" y="322"/>
                  </a:lnTo>
                  <a:lnTo>
                    <a:pt x="851" y="322"/>
                  </a:lnTo>
                  <a:lnTo>
                    <a:pt x="851" y="322"/>
                  </a:lnTo>
                  <a:lnTo>
                    <a:pt x="851" y="322"/>
                  </a:lnTo>
                  <a:lnTo>
                    <a:pt x="850" y="322"/>
                  </a:lnTo>
                  <a:lnTo>
                    <a:pt x="850" y="323"/>
                  </a:lnTo>
                  <a:lnTo>
                    <a:pt x="851" y="324"/>
                  </a:lnTo>
                  <a:lnTo>
                    <a:pt x="851" y="324"/>
                  </a:lnTo>
                  <a:lnTo>
                    <a:pt x="852" y="324"/>
                  </a:lnTo>
                  <a:lnTo>
                    <a:pt x="852" y="325"/>
                  </a:lnTo>
                  <a:lnTo>
                    <a:pt x="851" y="325"/>
                  </a:lnTo>
                  <a:lnTo>
                    <a:pt x="851" y="325"/>
                  </a:lnTo>
                  <a:lnTo>
                    <a:pt x="851" y="325"/>
                  </a:lnTo>
                  <a:lnTo>
                    <a:pt x="851" y="325"/>
                  </a:lnTo>
                  <a:lnTo>
                    <a:pt x="852" y="325"/>
                  </a:lnTo>
                  <a:lnTo>
                    <a:pt x="851" y="325"/>
                  </a:lnTo>
                  <a:lnTo>
                    <a:pt x="851" y="324"/>
                  </a:lnTo>
                  <a:lnTo>
                    <a:pt x="851" y="324"/>
                  </a:lnTo>
                  <a:lnTo>
                    <a:pt x="850" y="324"/>
                  </a:lnTo>
                  <a:lnTo>
                    <a:pt x="851" y="324"/>
                  </a:lnTo>
                  <a:lnTo>
                    <a:pt x="850" y="324"/>
                  </a:lnTo>
                  <a:lnTo>
                    <a:pt x="850" y="323"/>
                  </a:lnTo>
                  <a:lnTo>
                    <a:pt x="850" y="324"/>
                  </a:lnTo>
                  <a:lnTo>
                    <a:pt x="850" y="324"/>
                  </a:lnTo>
                  <a:lnTo>
                    <a:pt x="850" y="323"/>
                  </a:lnTo>
                  <a:lnTo>
                    <a:pt x="849" y="323"/>
                  </a:lnTo>
                  <a:lnTo>
                    <a:pt x="850" y="324"/>
                  </a:lnTo>
                  <a:lnTo>
                    <a:pt x="850" y="324"/>
                  </a:lnTo>
                  <a:lnTo>
                    <a:pt x="849" y="324"/>
                  </a:lnTo>
                  <a:lnTo>
                    <a:pt x="849" y="325"/>
                  </a:lnTo>
                  <a:lnTo>
                    <a:pt x="850" y="325"/>
                  </a:lnTo>
                  <a:lnTo>
                    <a:pt x="850" y="325"/>
                  </a:lnTo>
                  <a:lnTo>
                    <a:pt x="850" y="325"/>
                  </a:lnTo>
                  <a:lnTo>
                    <a:pt x="850" y="326"/>
                  </a:lnTo>
                  <a:lnTo>
                    <a:pt x="850" y="325"/>
                  </a:lnTo>
                  <a:lnTo>
                    <a:pt x="850" y="326"/>
                  </a:lnTo>
                  <a:lnTo>
                    <a:pt x="850" y="326"/>
                  </a:lnTo>
                  <a:lnTo>
                    <a:pt x="849" y="326"/>
                  </a:lnTo>
                  <a:lnTo>
                    <a:pt x="848" y="326"/>
                  </a:lnTo>
                  <a:lnTo>
                    <a:pt x="848" y="327"/>
                  </a:lnTo>
                  <a:lnTo>
                    <a:pt x="848" y="326"/>
                  </a:lnTo>
                  <a:lnTo>
                    <a:pt x="849" y="326"/>
                  </a:lnTo>
                  <a:lnTo>
                    <a:pt x="848" y="326"/>
                  </a:lnTo>
                  <a:lnTo>
                    <a:pt x="849" y="326"/>
                  </a:lnTo>
                  <a:lnTo>
                    <a:pt x="850" y="326"/>
                  </a:lnTo>
                  <a:lnTo>
                    <a:pt x="850" y="326"/>
                  </a:lnTo>
                  <a:lnTo>
                    <a:pt x="849" y="326"/>
                  </a:lnTo>
                  <a:lnTo>
                    <a:pt x="849" y="326"/>
                  </a:lnTo>
                  <a:lnTo>
                    <a:pt x="848" y="326"/>
                  </a:lnTo>
                  <a:lnTo>
                    <a:pt x="849" y="326"/>
                  </a:lnTo>
                  <a:lnTo>
                    <a:pt x="848" y="326"/>
                  </a:lnTo>
                  <a:lnTo>
                    <a:pt x="848" y="327"/>
                  </a:lnTo>
                  <a:lnTo>
                    <a:pt x="848" y="327"/>
                  </a:lnTo>
                  <a:lnTo>
                    <a:pt x="847" y="327"/>
                  </a:lnTo>
                  <a:lnTo>
                    <a:pt x="847" y="328"/>
                  </a:lnTo>
                  <a:lnTo>
                    <a:pt x="847" y="327"/>
                  </a:lnTo>
                  <a:lnTo>
                    <a:pt x="847" y="328"/>
                  </a:lnTo>
                  <a:lnTo>
                    <a:pt x="848" y="328"/>
                  </a:lnTo>
                  <a:lnTo>
                    <a:pt x="848" y="328"/>
                  </a:lnTo>
                  <a:lnTo>
                    <a:pt x="848" y="328"/>
                  </a:lnTo>
                  <a:lnTo>
                    <a:pt x="848" y="328"/>
                  </a:lnTo>
                  <a:lnTo>
                    <a:pt x="847" y="328"/>
                  </a:lnTo>
                  <a:lnTo>
                    <a:pt x="847" y="328"/>
                  </a:lnTo>
                  <a:lnTo>
                    <a:pt x="846" y="329"/>
                  </a:lnTo>
                  <a:lnTo>
                    <a:pt x="846" y="328"/>
                  </a:lnTo>
                  <a:lnTo>
                    <a:pt x="847" y="328"/>
                  </a:lnTo>
                  <a:lnTo>
                    <a:pt x="846" y="328"/>
                  </a:lnTo>
                  <a:lnTo>
                    <a:pt x="847" y="328"/>
                  </a:lnTo>
                  <a:lnTo>
                    <a:pt x="846" y="328"/>
                  </a:lnTo>
                  <a:lnTo>
                    <a:pt x="846" y="329"/>
                  </a:lnTo>
                  <a:lnTo>
                    <a:pt x="846" y="329"/>
                  </a:lnTo>
                  <a:lnTo>
                    <a:pt x="846" y="329"/>
                  </a:lnTo>
                  <a:lnTo>
                    <a:pt x="846" y="329"/>
                  </a:lnTo>
                  <a:lnTo>
                    <a:pt x="846" y="329"/>
                  </a:lnTo>
                  <a:lnTo>
                    <a:pt x="845" y="329"/>
                  </a:lnTo>
                  <a:lnTo>
                    <a:pt x="845" y="329"/>
                  </a:lnTo>
                  <a:lnTo>
                    <a:pt x="845" y="329"/>
                  </a:lnTo>
                  <a:lnTo>
                    <a:pt x="846" y="329"/>
                  </a:lnTo>
                  <a:lnTo>
                    <a:pt x="846" y="329"/>
                  </a:lnTo>
                  <a:lnTo>
                    <a:pt x="846" y="329"/>
                  </a:lnTo>
                  <a:lnTo>
                    <a:pt x="847" y="328"/>
                  </a:lnTo>
                  <a:lnTo>
                    <a:pt x="846" y="329"/>
                  </a:lnTo>
                  <a:lnTo>
                    <a:pt x="846" y="329"/>
                  </a:lnTo>
                  <a:lnTo>
                    <a:pt x="845" y="330"/>
                  </a:lnTo>
                  <a:lnTo>
                    <a:pt x="845" y="330"/>
                  </a:lnTo>
                  <a:lnTo>
                    <a:pt x="844" y="330"/>
                  </a:lnTo>
                  <a:lnTo>
                    <a:pt x="844" y="331"/>
                  </a:lnTo>
                  <a:lnTo>
                    <a:pt x="844" y="331"/>
                  </a:lnTo>
                  <a:lnTo>
                    <a:pt x="844" y="332"/>
                  </a:lnTo>
                  <a:lnTo>
                    <a:pt x="843" y="332"/>
                  </a:lnTo>
                  <a:lnTo>
                    <a:pt x="843" y="333"/>
                  </a:lnTo>
                  <a:lnTo>
                    <a:pt x="843" y="333"/>
                  </a:lnTo>
                  <a:lnTo>
                    <a:pt x="843" y="334"/>
                  </a:lnTo>
                  <a:lnTo>
                    <a:pt x="843" y="334"/>
                  </a:lnTo>
                  <a:lnTo>
                    <a:pt x="842" y="334"/>
                  </a:lnTo>
                  <a:lnTo>
                    <a:pt x="842" y="335"/>
                  </a:lnTo>
                  <a:lnTo>
                    <a:pt x="842" y="336"/>
                  </a:lnTo>
                  <a:lnTo>
                    <a:pt x="842" y="336"/>
                  </a:lnTo>
                  <a:lnTo>
                    <a:pt x="842" y="336"/>
                  </a:lnTo>
                  <a:lnTo>
                    <a:pt x="842" y="337"/>
                  </a:lnTo>
                  <a:lnTo>
                    <a:pt x="842" y="337"/>
                  </a:lnTo>
                  <a:lnTo>
                    <a:pt x="842" y="337"/>
                  </a:lnTo>
                  <a:lnTo>
                    <a:pt x="842" y="336"/>
                  </a:lnTo>
                  <a:lnTo>
                    <a:pt x="841" y="336"/>
                  </a:lnTo>
                  <a:lnTo>
                    <a:pt x="841" y="336"/>
                  </a:lnTo>
                  <a:lnTo>
                    <a:pt x="840" y="336"/>
                  </a:lnTo>
                  <a:lnTo>
                    <a:pt x="840" y="336"/>
                  </a:lnTo>
                  <a:lnTo>
                    <a:pt x="841" y="336"/>
                  </a:lnTo>
                  <a:lnTo>
                    <a:pt x="841" y="336"/>
                  </a:lnTo>
                  <a:lnTo>
                    <a:pt x="841" y="336"/>
                  </a:lnTo>
                  <a:lnTo>
                    <a:pt x="841" y="336"/>
                  </a:lnTo>
                  <a:lnTo>
                    <a:pt x="841" y="336"/>
                  </a:lnTo>
                  <a:lnTo>
                    <a:pt x="842" y="336"/>
                  </a:lnTo>
                  <a:lnTo>
                    <a:pt x="842" y="337"/>
                  </a:lnTo>
                  <a:lnTo>
                    <a:pt x="842" y="337"/>
                  </a:lnTo>
                  <a:lnTo>
                    <a:pt x="842" y="338"/>
                  </a:lnTo>
                  <a:lnTo>
                    <a:pt x="842" y="339"/>
                  </a:lnTo>
                  <a:lnTo>
                    <a:pt x="842" y="338"/>
                  </a:lnTo>
                  <a:lnTo>
                    <a:pt x="842" y="339"/>
                  </a:lnTo>
                  <a:lnTo>
                    <a:pt x="841" y="339"/>
                  </a:lnTo>
                  <a:lnTo>
                    <a:pt x="842" y="339"/>
                  </a:lnTo>
                  <a:lnTo>
                    <a:pt x="842" y="339"/>
                  </a:lnTo>
                  <a:lnTo>
                    <a:pt x="842" y="339"/>
                  </a:lnTo>
                  <a:lnTo>
                    <a:pt x="842" y="338"/>
                  </a:lnTo>
                  <a:lnTo>
                    <a:pt x="842" y="339"/>
                  </a:lnTo>
                  <a:lnTo>
                    <a:pt x="842" y="338"/>
                  </a:lnTo>
                  <a:lnTo>
                    <a:pt x="842" y="339"/>
                  </a:lnTo>
                  <a:lnTo>
                    <a:pt x="842" y="339"/>
                  </a:lnTo>
                  <a:lnTo>
                    <a:pt x="842" y="340"/>
                  </a:lnTo>
                  <a:lnTo>
                    <a:pt x="843" y="340"/>
                  </a:lnTo>
                  <a:lnTo>
                    <a:pt x="843" y="340"/>
                  </a:lnTo>
                  <a:lnTo>
                    <a:pt x="843" y="341"/>
                  </a:lnTo>
                  <a:lnTo>
                    <a:pt x="843" y="340"/>
                  </a:lnTo>
                  <a:lnTo>
                    <a:pt x="843" y="341"/>
                  </a:lnTo>
                  <a:lnTo>
                    <a:pt x="842" y="340"/>
                  </a:lnTo>
                  <a:lnTo>
                    <a:pt x="842" y="341"/>
                  </a:lnTo>
                  <a:lnTo>
                    <a:pt x="842" y="340"/>
                  </a:lnTo>
                  <a:lnTo>
                    <a:pt x="842" y="341"/>
                  </a:lnTo>
                  <a:lnTo>
                    <a:pt x="843" y="341"/>
                  </a:lnTo>
                  <a:lnTo>
                    <a:pt x="842" y="341"/>
                  </a:lnTo>
                  <a:lnTo>
                    <a:pt x="843" y="341"/>
                  </a:lnTo>
                  <a:lnTo>
                    <a:pt x="843" y="341"/>
                  </a:lnTo>
                  <a:lnTo>
                    <a:pt x="843" y="341"/>
                  </a:lnTo>
                  <a:lnTo>
                    <a:pt x="843" y="341"/>
                  </a:lnTo>
                  <a:lnTo>
                    <a:pt x="843" y="341"/>
                  </a:lnTo>
                  <a:lnTo>
                    <a:pt x="843" y="341"/>
                  </a:lnTo>
                  <a:lnTo>
                    <a:pt x="843" y="341"/>
                  </a:lnTo>
                  <a:lnTo>
                    <a:pt x="843" y="340"/>
                  </a:lnTo>
                  <a:lnTo>
                    <a:pt x="843" y="340"/>
                  </a:lnTo>
                  <a:lnTo>
                    <a:pt x="843" y="341"/>
                  </a:lnTo>
                  <a:lnTo>
                    <a:pt x="844" y="341"/>
                  </a:lnTo>
                  <a:lnTo>
                    <a:pt x="844" y="341"/>
                  </a:lnTo>
                  <a:lnTo>
                    <a:pt x="845" y="341"/>
                  </a:lnTo>
                  <a:lnTo>
                    <a:pt x="846" y="341"/>
                  </a:lnTo>
                  <a:lnTo>
                    <a:pt x="846" y="341"/>
                  </a:lnTo>
                  <a:lnTo>
                    <a:pt x="846" y="341"/>
                  </a:lnTo>
                  <a:lnTo>
                    <a:pt x="845" y="341"/>
                  </a:lnTo>
                  <a:lnTo>
                    <a:pt x="845" y="341"/>
                  </a:lnTo>
                  <a:lnTo>
                    <a:pt x="845" y="341"/>
                  </a:lnTo>
                  <a:lnTo>
                    <a:pt x="846" y="341"/>
                  </a:lnTo>
                  <a:lnTo>
                    <a:pt x="846" y="341"/>
                  </a:lnTo>
                  <a:lnTo>
                    <a:pt x="845" y="341"/>
                  </a:lnTo>
                  <a:lnTo>
                    <a:pt x="846" y="341"/>
                  </a:lnTo>
                  <a:lnTo>
                    <a:pt x="845" y="341"/>
                  </a:lnTo>
                  <a:lnTo>
                    <a:pt x="845" y="342"/>
                  </a:lnTo>
                  <a:lnTo>
                    <a:pt x="844" y="342"/>
                  </a:lnTo>
                  <a:lnTo>
                    <a:pt x="844" y="343"/>
                  </a:lnTo>
                  <a:lnTo>
                    <a:pt x="844" y="342"/>
                  </a:lnTo>
                  <a:lnTo>
                    <a:pt x="844" y="341"/>
                  </a:lnTo>
                  <a:lnTo>
                    <a:pt x="844" y="342"/>
                  </a:lnTo>
                  <a:lnTo>
                    <a:pt x="844" y="342"/>
                  </a:lnTo>
                  <a:lnTo>
                    <a:pt x="844" y="341"/>
                  </a:lnTo>
                  <a:lnTo>
                    <a:pt x="844" y="342"/>
                  </a:lnTo>
                  <a:lnTo>
                    <a:pt x="844" y="342"/>
                  </a:lnTo>
                  <a:lnTo>
                    <a:pt x="844" y="342"/>
                  </a:lnTo>
                  <a:lnTo>
                    <a:pt x="844" y="342"/>
                  </a:lnTo>
                  <a:lnTo>
                    <a:pt x="844" y="343"/>
                  </a:lnTo>
                  <a:lnTo>
                    <a:pt x="845" y="343"/>
                  </a:lnTo>
                  <a:lnTo>
                    <a:pt x="845" y="342"/>
                  </a:lnTo>
                  <a:lnTo>
                    <a:pt x="846" y="342"/>
                  </a:lnTo>
                  <a:lnTo>
                    <a:pt x="845" y="342"/>
                  </a:lnTo>
                  <a:lnTo>
                    <a:pt x="846" y="342"/>
                  </a:lnTo>
                  <a:lnTo>
                    <a:pt x="846" y="341"/>
                  </a:lnTo>
                  <a:lnTo>
                    <a:pt x="846" y="341"/>
                  </a:lnTo>
                  <a:lnTo>
                    <a:pt x="846" y="341"/>
                  </a:lnTo>
                  <a:lnTo>
                    <a:pt x="846" y="341"/>
                  </a:lnTo>
                  <a:lnTo>
                    <a:pt x="846" y="341"/>
                  </a:lnTo>
                  <a:lnTo>
                    <a:pt x="846" y="341"/>
                  </a:lnTo>
                  <a:lnTo>
                    <a:pt x="846" y="341"/>
                  </a:lnTo>
                  <a:lnTo>
                    <a:pt x="846" y="340"/>
                  </a:lnTo>
                  <a:lnTo>
                    <a:pt x="846" y="340"/>
                  </a:lnTo>
                  <a:lnTo>
                    <a:pt x="846" y="340"/>
                  </a:lnTo>
                  <a:lnTo>
                    <a:pt x="846" y="339"/>
                  </a:lnTo>
                  <a:lnTo>
                    <a:pt x="847" y="339"/>
                  </a:lnTo>
                  <a:lnTo>
                    <a:pt x="847" y="339"/>
                  </a:lnTo>
                  <a:lnTo>
                    <a:pt x="848" y="339"/>
                  </a:lnTo>
                  <a:lnTo>
                    <a:pt x="848" y="340"/>
                  </a:lnTo>
                  <a:lnTo>
                    <a:pt x="849" y="340"/>
                  </a:lnTo>
                  <a:lnTo>
                    <a:pt x="849" y="340"/>
                  </a:lnTo>
                  <a:lnTo>
                    <a:pt x="850" y="340"/>
                  </a:lnTo>
                  <a:lnTo>
                    <a:pt x="850" y="340"/>
                  </a:lnTo>
                  <a:lnTo>
                    <a:pt x="851" y="341"/>
                  </a:lnTo>
                  <a:lnTo>
                    <a:pt x="851" y="340"/>
                  </a:lnTo>
                  <a:lnTo>
                    <a:pt x="851" y="340"/>
                  </a:lnTo>
                  <a:lnTo>
                    <a:pt x="851" y="341"/>
                  </a:lnTo>
                  <a:lnTo>
                    <a:pt x="852" y="341"/>
                  </a:lnTo>
                  <a:lnTo>
                    <a:pt x="852" y="341"/>
                  </a:lnTo>
                  <a:lnTo>
                    <a:pt x="853" y="341"/>
                  </a:lnTo>
                  <a:lnTo>
                    <a:pt x="853" y="342"/>
                  </a:lnTo>
                  <a:lnTo>
                    <a:pt x="852" y="342"/>
                  </a:lnTo>
                  <a:lnTo>
                    <a:pt x="852" y="343"/>
                  </a:lnTo>
                  <a:lnTo>
                    <a:pt x="851" y="343"/>
                  </a:lnTo>
                  <a:lnTo>
                    <a:pt x="852" y="343"/>
                  </a:lnTo>
                  <a:lnTo>
                    <a:pt x="851" y="343"/>
                  </a:lnTo>
                  <a:lnTo>
                    <a:pt x="852" y="343"/>
                  </a:lnTo>
                  <a:lnTo>
                    <a:pt x="851" y="343"/>
                  </a:lnTo>
                  <a:lnTo>
                    <a:pt x="851" y="344"/>
                  </a:lnTo>
                  <a:lnTo>
                    <a:pt x="851" y="344"/>
                  </a:lnTo>
                  <a:lnTo>
                    <a:pt x="851" y="344"/>
                  </a:lnTo>
                  <a:lnTo>
                    <a:pt x="851" y="345"/>
                  </a:lnTo>
                  <a:lnTo>
                    <a:pt x="850" y="345"/>
                  </a:lnTo>
                  <a:lnTo>
                    <a:pt x="850" y="345"/>
                  </a:lnTo>
                  <a:lnTo>
                    <a:pt x="850" y="345"/>
                  </a:lnTo>
                  <a:lnTo>
                    <a:pt x="849" y="345"/>
                  </a:lnTo>
                  <a:lnTo>
                    <a:pt x="848" y="345"/>
                  </a:lnTo>
                  <a:lnTo>
                    <a:pt x="848" y="346"/>
                  </a:lnTo>
                  <a:lnTo>
                    <a:pt x="848" y="347"/>
                  </a:lnTo>
                  <a:lnTo>
                    <a:pt x="847" y="347"/>
                  </a:lnTo>
                  <a:lnTo>
                    <a:pt x="847" y="347"/>
                  </a:lnTo>
                  <a:lnTo>
                    <a:pt x="846" y="347"/>
                  </a:lnTo>
                  <a:lnTo>
                    <a:pt x="846" y="346"/>
                  </a:lnTo>
                  <a:lnTo>
                    <a:pt x="846" y="347"/>
                  </a:lnTo>
                  <a:lnTo>
                    <a:pt x="846" y="346"/>
                  </a:lnTo>
                  <a:lnTo>
                    <a:pt x="846" y="347"/>
                  </a:lnTo>
                  <a:lnTo>
                    <a:pt x="845" y="347"/>
                  </a:lnTo>
                  <a:lnTo>
                    <a:pt x="845" y="346"/>
                  </a:lnTo>
                  <a:lnTo>
                    <a:pt x="844" y="346"/>
                  </a:lnTo>
                  <a:lnTo>
                    <a:pt x="845" y="346"/>
                  </a:lnTo>
                  <a:lnTo>
                    <a:pt x="845" y="347"/>
                  </a:lnTo>
                  <a:lnTo>
                    <a:pt x="846" y="346"/>
                  </a:lnTo>
                  <a:lnTo>
                    <a:pt x="846" y="347"/>
                  </a:lnTo>
                  <a:lnTo>
                    <a:pt x="846" y="346"/>
                  </a:lnTo>
                  <a:lnTo>
                    <a:pt x="846" y="346"/>
                  </a:lnTo>
                  <a:lnTo>
                    <a:pt x="846" y="347"/>
                  </a:lnTo>
                  <a:lnTo>
                    <a:pt x="847" y="347"/>
                  </a:lnTo>
                  <a:lnTo>
                    <a:pt x="847" y="347"/>
                  </a:lnTo>
                  <a:lnTo>
                    <a:pt x="848" y="347"/>
                  </a:lnTo>
                  <a:lnTo>
                    <a:pt x="848" y="347"/>
                  </a:lnTo>
                  <a:lnTo>
                    <a:pt x="848" y="348"/>
                  </a:lnTo>
                  <a:lnTo>
                    <a:pt x="847" y="348"/>
                  </a:lnTo>
                  <a:lnTo>
                    <a:pt x="848" y="348"/>
                  </a:lnTo>
                  <a:lnTo>
                    <a:pt x="848" y="348"/>
                  </a:lnTo>
                  <a:lnTo>
                    <a:pt x="848" y="349"/>
                  </a:lnTo>
                  <a:lnTo>
                    <a:pt x="848" y="350"/>
                  </a:lnTo>
                  <a:lnTo>
                    <a:pt x="848" y="350"/>
                  </a:lnTo>
                  <a:lnTo>
                    <a:pt x="848" y="350"/>
                  </a:lnTo>
                  <a:lnTo>
                    <a:pt x="848" y="351"/>
                  </a:lnTo>
                  <a:lnTo>
                    <a:pt x="848" y="351"/>
                  </a:lnTo>
                  <a:lnTo>
                    <a:pt x="848" y="352"/>
                  </a:lnTo>
                  <a:lnTo>
                    <a:pt x="848" y="352"/>
                  </a:lnTo>
                  <a:lnTo>
                    <a:pt x="848" y="353"/>
                  </a:lnTo>
                  <a:lnTo>
                    <a:pt x="848" y="354"/>
                  </a:lnTo>
                  <a:lnTo>
                    <a:pt x="848" y="354"/>
                  </a:lnTo>
                  <a:lnTo>
                    <a:pt x="848" y="354"/>
                  </a:lnTo>
                  <a:lnTo>
                    <a:pt x="849" y="355"/>
                  </a:lnTo>
                  <a:lnTo>
                    <a:pt x="848" y="355"/>
                  </a:lnTo>
                  <a:lnTo>
                    <a:pt x="848" y="354"/>
                  </a:lnTo>
                  <a:lnTo>
                    <a:pt x="848" y="355"/>
                  </a:lnTo>
                  <a:lnTo>
                    <a:pt x="849" y="355"/>
                  </a:lnTo>
                  <a:lnTo>
                    <a:pt x="850" y="355"/>
                  </a:lnTo>
                  <a:lnTo>
                    <a:pt x="850" y="354"/>
                  </a:lnTo>
                  <a:lnTo>
                    <a:pt x="850" y="354"/>
                  </a:lnTo>
                  <a:lnTo>
                    <a:pt x="851" y="354"/>
                  </a:lnTo>
                  <a:lnTo>
                    <a:pt x="851" y="354"/>
                  </a:lnTo>
                  <a:lnTo>
                    <a:pt x="851" y="355"/>
                  </a:lnTo>
                  <a:lnTo>
                    <a:pt x="852" y="355"/>
                  </a:lnTo>
                  <a:lnTo>
                    <a:pt x="852" y="355"/>
                  </a:lnTo>
                  <a:lnTo>
                    <a:pt x="851" y="355"/>
                  </a:lnTo>
                  <a:lnTo>
                    <a:pt x="852" y="356"/>
                  </a:lnTo>
                  <a:lnTo>
                    <a:pt x="851" y="356"/>
                  </a:lnTo>
                  <a:lnTo>
                    <a:pt x="852" y="356"/>
                  </a:lnTo>
                  <a:lnTo>
                    <a:pt x="852" y="356"/>
                  </a:lnTo>
                  <a:lnTo>
                    <a:pt x="852" y="357"/>
                  </a:lnTo>
                  <a:lnTo>
                    <a:pt x="852" y="358"/>
                  </a:lnTo>
                  <a:lnTo>
                    <a:pt x="852" y="358"/>
                  </a:lnTo>
                  <a:lnTo>
                    <a:pt x="853" y="358"/>
                  </a:lnTo>
                  <a:lnTo>
                    <a:pt x="853" y="359"/>
                  </a:lnTo>
                  <a:lnTo>
                    <a:pt x="853" y="359"/>
                  </a:lnTo>
                  <a:lnTo>
                    <a:pt x="853" y="360"/>
                  </a:lnTo>
                  <a:lnTo>
                    <a:pt x="853" y="361"/>
                  </a:lnTo>
                  <a:lnTo>
                    <a:pt x="853" y="361"/>
                  </a:lnTo>
                  <a:lnTo>
                    <a:pt x="852" y="361"/>
                  </a:lnTo>
                  <a:lnTo>
                    <a:pt x="852" y="362"/>
                  </a:lnTo>
                  <a:lnTo>
                    <a:pt x="851" y="362"/>
                  </a:lnTo>
                  <a:lnTo>
                    <a:pt x="851" y="362"/>
                  </a:lnTo>
                  <a:lnTo>
                    <a:pt x="851" y="362"/>
                  </a:lnTo>
                  <a:lnTo>
                    <a:pt x="850" y="363"/>
                  </a:lnTo>
                  <a:lnTo>
                    <a:pt x="850" y="363"/>
                  </a:lnTo>
                  <a:lnTo>
                    <a:pt x="850" y="363"/>
                  </a:lnTo>
                  <a:lnTo>
                    <a:pt x="849" y="363"/>
                  </a:lnTo>
                  <a:lnTo>
                    <a:pt x="848" y="363"/>
                  </a:lnTo>
                  <a:lnTo>
                    <a:pt x="848" y="362"/>
                  </a:lnTo>
                  <a:lnTo>
                    <a:pt x="848" y="362"/>
                  </a:lnTo>
                  <a:lnTo>
                    <a:pt x="847" y="361"/>
                  </a:lnTo>
                  <a:lnTo>
                    <a:pt x="847" y="361"/>
                  </a:lnTo>
                  <a:lnTo>
                    <a:pt x="846" y="361"/>
                  </a:lnTo>
                  <a:lnTo>
                    <a:pt x="846" y="361"/>
                  </a:lnTo>
                  <a:lnTo>
                    <a:pt x="846" y="361"/>
                  </a:lnTo>
                  <a:lnTo>
                    <a:pt x="847" y="361"/>
                  </a:lnTo>
                  <a:lnTo>
                    <a:pt x="847" y="361"/>
                  </a:lnTo>
                  <a:lnTo>
                    <a:pt x="847" y="360"/>
                  </a:lnTo>
                  <a:lnTo>
                    <a:pt x="847" y="359"/>
                  </a:lnTo>
                  <a:lnTo>
                    <a:pt x="848" y="359"/>
                  </a:lnTo>
                  <a:lnTo>
                    <a:pt x="848" y="359"/>
                  </a:lnTo>
                  <a:lnTo>
                    <a:pt x="848" y="359"/>
                  </a:lnTo>
                  <a:lnTo>
                    <a:pt x="849" y="359"/>
                  </a:lnTo>
                  <a:lnTo>
                    <a:pt x="849" y="358"/>
                  </a:lnTo>
                  <a:lnTo>
                    <a:pt x="850" y="358"/>
                  </a:lnTo>
                  <a:lnTo>
                    <a:pt x="850" y="358"/>
                  </a:lnTo>
                  <a:lnTo>
                    <a:pt x="850" y="358"/>
                  </a:lnTo>
                  <a:lnTo>
                    <a:pt x="851" y="358"/>
                  </a:lnTo>
                  <a:lnTo>
                    <a:pt x="851" y="357"/>
                  </a:lnTo>
                  <a:lnTo>
                    <a:pt x="850" y="357"/>
                  </a:lnTo>
                  <a:lnTo>
                    <a:pt x="850" y="356"/>
                  </a:lnTo>
                  <a:lnTo>
                    <a:pt x="850" y="356"/>
                  </a:lnTo>
                  <a:lnTo>
                    <a:pt x="850" y="357"/>
                  </a:lnTo>
                  <a:lnTo>
                    <a:pt x="850" y="358"/>
                  </a:lnTo>
                  <a:lnTo>
                    <a:pt x="849" y="358"/>
                  </a:lnTo>
                  <a:lnTo>
                    <a:pt x="849" y="358"/>
                  </a:lnTo>
                  <a:lnTo>
                    <a:pt x="848" y="358"/>
                  </a:lnTo>
                  <a:lnTo>
                    <a:pt x="848" y="358"/>
                  </a:lnTo>
                  <a:lnTo>
                    <a:pt x="847" y="357"/>
                  </a:lnTo>
                  <a:lnTo>
                    <a:pt x="847" y="358"/>
                  </a:lnTo>
                  <a:lnTo>
                    <a:pt x="847" y="358"/>
                  </a:lnTo>
                  <a:lnTo>
                    <a:pt x="847" y="358"/>
                  </a:lnTo>
                  <a:lnTo>
                    <a:pt x="846" y="358"/>
                  </a:lnTo>
                  <a:lnTo>
                    <a:pt x="846" y="358"/>
                  </a:lnTo>
                  <a:lnTo>
                    <a:pt x="846" y="359"/>
                  </a:lnTo>
                  <a:lnTo>
                    <a:pt x="845" y="359"/>
                  </a:lnTo>
                  <a:lnTo>
                    <a:pt x="845" y="358"/>
                  </a:lnTo>
                  <a:lnTo>
                    <a:pt x="845" y="359"/>
                  </a:lnTo>
                  <a:lnTo>
                    <a:pt x="846" y="359"/>
                  </a:lnTo>
                  <a:lnTo>
                    <a:pt x="846" y="359"/>
                  </a:lnTo>
                  <a:lnTo>
                    <a:pt x="845" y="359"/>
                  </a:lnTo>
                  <a:lnTo>
                    <a:pt x="846" y="359"/>
                  </a:lnTo>
                  <a:lnTo>
                    <a:pt x="846" y="359"/>
                  </a:lnTo>
                  <a:lnTo>
                    <a:pt x="846" y="359"/>
                  </a:lnTo>
                  <a:lnTo>
                    <a:pt x="846" y="359"/>
                  </a:lnTo>
                  <a:lnTo>
                    <a:pt x="846" y="360"/>
                  </a:lnTo>
                  <a:lnTo>
                    <a:pt x="846" y="360"/>
                  </a:lnTo>
                  <a:lnTo>
                    <a:pt x="846" y="360"/>
                  </a:lnTo>
                  <a:lnTo>
                    <a:pt x="847" y="360"/>
                  </a:lnTo>
                  <a:lnTo>
                    <a:pt x="846" y="360"/>
                  </a:lnTo>
                  <a:lnTo>
                    <a:pt x="846" y="361"/>
                  </a:lnTo>
                  <a:lnTo>
                    <a:pt x="846" y="361"/>
                  </a:lnTo>
                  <a:lnTo>
                    <a:pt x="845" y="360"/>
                  </a:lnTo>
                  <a:lnTo>
                    <a:pt x="844" y="360"/>
                  </a:lnTo>
                  <a:lnTo>
                    <a:pt x="844" y="361"/>
                  </a:lnTo>
                  <a:lnTo>
                    <a:pt x="844" y="361"/>
                  </a:lnTo>
                  <a:lnTo>
                    <a:pt x="844" y="360"/>
                  </a:lnTo>
                  <a:lnTo>
                    <a:pt x="843" y="360"/>
                  </a:lnTo>
                  <a:lnTo>
                    <a:pt x="843" y="360"/>
                  </a:lnTo>
                  <a:lnTo>
                    <a:pt x="843" y="361"/>
                  </a:lnTo>
                  <a:lnTo>
                    <a:pt x="842" y="361"/>
                  </a:lnTo>
                  <a:lnTo>
                    <a:pt x="842" y="361"/>
                  </a:lnTo>
                  <a:lnTo>
                    <a:pt x="841" y="361"/>
                  </a:lnTo>
                  <a:lnTo>
                    <a:pt x="840" y="361"/>
                  </a:lnTo>
                  <a:lnTo>
                    <a:pt x="840" y="360"/>
                  </a:lnTo>
                  <a:lnTo>
                    <a:pt x="840" y="360"/>
                  </a:lnTo>
                  <a:lnTo>
                    <a:pt x="840" y="361"/>
                  </a:lnTo>
                  <a:lnTo>
                    <a:pt x="839" y="360"/>
                  </a:lnTo>
                  <a:lnTo>
                    <a:pt x="839" y="360"/>
                  </a:lnTo>
                  <a:lnTo>
                    <a:pt x="838" y="360"/>
                  </a:lnTo>
                  <a:lnTo>
                    <a:pt x="838" y="359"/>
                  </a:lnTo>
                  <a:lnTo>
                    <a:pt x="837" y="360"/>
                  </a:lnTo>
                  <a:lnTo>
                    <a:pt x="837" y="359"/>
                  </a:lnTo>
                  <a:lnTo>
                    <a:pt x="837" y="359"/>
                  </a:lnTo>
                  <a:lnTo>
                    <a:pt x="837" y="359"/>
                  </a:lnTo>
                  <a:lnTo>
                    <a:pt x="837" y="360"/>
                  </a:lnTo>
                  <a:lnTo>
                    <a:pt x="838" y="360"/>
                  </a:lnTo>
                  <a:lnTo>
                    <a:pt x="838" y="359"/>
                  </a:lnTo>
                  <a:lnTo>
                    <a:pt x="838" y="360"/>
                  </a:lnTo>
                  <a:lnTo>
                    <a:pt x="839" y="360"/>
                  </a:lnTo>
                  <a:lnTo>
                    <a:pt x="839" y="360"/>
                  </a:lnTo>
                  <a:lnTo>
                    <a:pt x="839" y="361"/>
                  </a:lnTo>
                  <a:lnTo>
                    <a:pt x="840" y="361"/>
                  </a:lnTo>
                  <a:lnTo>
                    <a:pt x="840" y="360"/>
                  </a:lnTo>
                  <a:lnTo>
                    <a:pt x="840" y="360"/>
                  </a:lnTo>
                  <a:lnTo>
                    <a:pt x="840" y="361"/>
                  </a:lnTo>
                  <a:lnTo>
                    <a:pt x="841" y="361"/>
                  </a:lnTo>
                  <a:lnTo>
                    <a:pt x="842" y="361"/>
                  </a:lnTo>
                  <a:lnTo>
                    <a:pt x="842" y="361"/>
                  </a:lnTo>
                  <a:lnTo>
                    <a:pt x="843" y="361"/>
                  </a:lnTo>
                  <a:lnTo>
                    <a:pt x="843" y="361"/>
                  </a:lnTo>
                  <a:lnTo>
                    <a:pt x="844" y="361"/>
                  </a:lnTo>
                  <a:lnTo>
                    <a:pt x="844" y="361"/>
                  </a:lnTo>
                  <a:lnTo>
                    <a:pt x="845" y="361"/>
                  </a:lnTo>
                  <a:lnTo>
                    <a:pt x="846" y="361"/>
                  </a:lnTo>
                  <a:lnTo>
                    <a:pt x="845" y="361"/>
                  </a:lnTo>
                  <a:lnTo>
                    <a:pt x="844" y="361"/>
                  </a:lnTo>
                  <a:lnTo>
                    <a:pt x="845" y="361"/>
                  </a:lnTo>
                  <a:lnTo>
                    <a:pt x="845" y="361"/>
                  </a:lnTo>
                  <a:lnTo>
                    <a:pt x="844" y="361"/>
                  </a:lnTo>
                  <a:lnTo>
                    <a:pt x="845" y="361"/>
                  </a:lnTo>
                  <a:lnTo>
                    <a:pt x="844" y="361"/>
                  </a:lnTo>
                  <a:lnTo>
                    <a:pt x="845" y="361"/>
                  </a:lnTo>
                  <a:lnTo>
                    <a:pt x="844" y="361"/>
                  </a:lnTo>
                  <a:lnTo>
                    <a:pt x="844" y="361"/>
                  </a:lnTo>
                  <a:lnTo>
                    <a:pt x="844" y="361"/>
                  </a:lnTo>
                  <a:lnTo>
                    <a:pt x="845" y="361"/>
                  </a:lnTo>
                  <a:lnTo>
                    <a:pt x="846" y="361"/>
                  </a:lnTo>
                  <a:lnTo>
                    <a:pt x="846" y="361"/>
                  </a:lnTo>
                  <a:lnTo>
                    <a:pt x="845" y="361"/>
                  </a:lnTo>
                  <a:lnTo>
                    <a:pt x="844" y="361"/>
                  </a:lnTo>
                  <a:lnTo>
                    <a:pt x="844" y="361"/>
                  </a:lnTo>
                  <a:lnTo>
                    <a:pt x="843" y="362"/>
                  </a:lnTo>
                  <a:lnTo>
                    <a:pt x="843" y="362"/>
                  </a:lnTo>
                  <a:lnTo>
                    <a:pt x="842" y="362"/>
                  </a:lnTo>
                  <a:lnTo>
                    <a:pt x="842" y="363"/>
                  </a:lnTo>
                  <a:lnTo>
                    <a:pt x="842" y="363"/>
                  </a:lnTo>
                  <a:lnTo>
                    <a:pt x="842" y="364"/>
                  </a:lnTo>
                  <a:lnTo>
                    <a:pt x="842" y="364"/>
                  </a:lnTo>
                  <a:lnTo>
                    <a:pt x="842" y="365"/>
                  </a:lnTo>
                  <a:lnTo>
                    <a:pt x="842" y="365"/>
                  </a:lnTo>
                  <a:lnTo>
                    <a:pt x="841" y="365"/>
                  </a:lnTo>
                  <a:lnTo>
                    <a:pt x="841" y="366"/>
                  </a:lnTo>
                  <a:lnTo>
                    <a:pt x="841" y="366"/>
                  </a:lnTo>
                  <a:lnTo>
                    <a:pt x="841" y="367"/>
                  </a:lnTo>
                  <a:lnTo>
                    <a:pt x="840" y="367"/>
                  </a:lnTo>
                  <a:lnTo>
                    <a:pt x="840" y="367"/>
                  </a:lnTo>
                  <a:lnTo>
                    <a:pt x="840" y="368"/>
                  </a:lnTo>
                  <a:lnTo>
                    <a:pt x="840" y="369"/>
                  </a:lnTo>
                  <a:lnTo>
                    <a:pt x="840" y="369"/>
                  </a:lnTo>
                  <a:lnTo>
                    <a:pt x="840" y="370"/>
                  </a:lnTo>
                  <a:lnTo>
                    <a:pt x="840" y="370"/>
                  </a:lnTo>
                  <a:lnTo>
                    <a:pt x="840" y="371"/>
                  </a:lnTo>
                  <a:lnTo>
                    <a:pt x="839" y="371"/>
                  </a:lnTo>
                  <a:lnTo>
                    <a:pt x="839" y="371"/>
                  </a:lnTo>
                  <a:lnTo>
                    <a:pt x="838" y="371"/>
                  </a:lnTo>
                  <a:lnTo>
                    <a:pt x="838" y="370"/>
                  </a:lnTo>
                  <a:lnTo>
                    <a:pt x="838" y="371"/>
                  </a:lnTo>
                  <a:lnTo>
                    <a:pt x="839" y="371"/>
                  </a:lnTo>
                  <a:lnTo>
                    <a:pt x="839" y="371"/>
                  </a:lnTo>
                  <a:lnTo>
                    <a:pt x="840" y="371"/>
                  </a:lnTo>
                  <a:lnTo>
                    <a:pt x="840" y="372"/>
                  </a:lnTo>
                  <a:lnTo>
                    <a:pt x="840" y="372"/>
                  </a:lnTo>
                  <a:lnTo>
                    <a:pt x="840" y="373"/>
                  </a:lnTo>
                  <a:lnTo>
                    <a:pt x="840" y="373"/>
                  </a:lnTo>
                  <a:lnTo>
                    <a:pt x="840" y="374"/>
                  </a:lnTo>
                  <a:lnTo>
                    <a:pt x="840" y="374"/>
                  </a:lnTo>
                  <a:lnTo>
                    <a:pt x="840" y="375"/>
                  </a:lnTo>
                  <a:lnTo>
                    <a:pt x="841" y="375"/>
                  </a:lnTo>
                  <a:lnTo>
                    <a:pt x="840" y="375"/>
                  </a:lnTo>
                  <a:lnTo>
                    <a:pt x="841" y="375"/>
                  </a:lnTo>
                  <a:lnTo>
                    <a:pt x="842" y="375"/>
                  </a:lnTo>
                  <a:lnTo>
                    <a:pt x="842" y="376"/>
                  </a:lnTo>
                  <a:lnTo>
                    <a:pt x="842" y="376"/>
                  </a:lnTo>
                  <a:lnTo>
                    <a:pt x="842" y="376"/>
                  </a:lnTo>
                  <a:lnTo>
                    <a:pt x="842" y="377"/>
                  </a:lnTo>
                  <a:lnTo>
                    <a:pt x="842" y="377"/>
                  </a:lnTo>
                  <a:lnTo>
                    <a:pt x="843" y="377"/>
                  </a:lnTo>
                  <a:lnTo>
                    <a:pt x="843" y="378"/>
                  </a:lnTo>
                  <a:lnTo>
                    <a:pt x="843" y="378"/>
                  </a:lnTo>
                  <a:lnTo>
                    <a:pt x="843" y="379"/>
                  </a:lnTo>
                  <a:lnTo>
                    <a:pt x="842" y="379"/>
                  </a:lnTo>
                  <a:lnTo>
                    <a:pt x="842" y="380"/>
                  </a:lnTo>
                  <a:lnTo>
                    <a:pt x="842" y="379"/>
                  </a:lnTo>
                  <a:lnTo>
                    <a:pt x="842" y="380"/>
                  </a:lnTo>
                  <a:lnTo>
                    <a:pt x="842" y="380"/>
                  </a:lnTo>
                  <a:lnTo>
                    <a:pt x="842" y="380"/>
                  </a:lnTo>
                  <a:lnTo>
                    <a:pt x="841" y="380"/>
                  </a:lnTo>
                  <a:lnTo>
                    <a:pt x="841" y="381"/>
                  </a:lnTo>
                  <a:lnTo>
                    <a:pt x="840" y="381"/>
                  </a:lnTo>
                  <a:lnTo>
                    <a:pt x="840" y="381"/>
                  </a:lnTo>
                  <a:lnTo>
                    <a:pt x="840" y="381"/>
                  </a:lnTo>
                  <a:lnTo>
                    <a:pt x="840" y="382"/>
                  </a:lnTo>
                  <a:lnTo>
                    <a:pt x="839" y="382"/>
                  </a:lnTo>
                  <a:lnTo>
                    <a:pt x="839" y="382"/>
                  </a:lnTo>
                  <a:lnTo>
                    <a:pt x="838" y="382"/>
                  </a:lnTo>
                  <a:lnTo>
                    <a:pt x="837" y="382"/>
                  </a:lnTo>
                  <a:lnTo>
                    <a:pt x="837" y="382"/>
                  </a:lnTo>
                  <a:lnTo>
                    <a:pt x="836" y="382"/>
                  </a:lnTo>
                  <a:lnTo>
                    <a:pt x="836" y="382"/>
                  </a:lnTo>
                  <a:lnTo>
                    <a:pt x="835" y="382"/>
                  </a:lnTo>
                  <a:lnTo>
                    <a:pt x="835" y="381"/>
                  </a:lnTo>
                  <a:lnTo>
                    <a:pt x="835" y="381"/>
                  </a:lnTo>
                  <a:lnTo>
                    <a:pt x="835" y="381"/>
                  </a:lnTo>
                  <a:lnTo>
                    <a:pt x="834" y="381"/>
                  </a:lnTo>
                  <a:lnTo>
                    <a:pt x="833" y="381"/>
                  </a:lnTo>
                  <a:lnTo>
                    <a:pt x="833" y="381"/>
                  </a:lnTo>
                  <a:lnTo>
                    <a:pt x="833" y="381"/>
                  </a:lnTo>
                  <a:lnTo>
                    <a:pt x="832" y="381"/>
                  </a:lnTo>
                  <a:lnTo>
                    <a:pt x="832" y="382"/>
                  </a:lnTo>
                  <a:lnTo>
                    <a:pt x="831" y="382"/>
                  </a:lnTo>
                  <a:lnTo>
                    <a:pt x="831" y="382"/>
                  </a:lnTo>
                  <a:lnTo>
                    <a:pt x="830" y="383"/>
                  </a:lnTo>
                  <a:lnTo>
                    <a:pt x="829" y="383"/>
                  </a:lnTo>
                  <a:lnTo>
                    <a:pt x="829" y="383"/>
                  </a:lnTo>
                  <a:lnTo>
                    <a:pt x="829" y="384"/>
                  </a:lnTo>
                  <a:lnTo>
                    <a:pt x="828" y="384"/>
                  </a:lnTo>
                  <a:lnTo>
                    <a:pt x="828" y="384"/>
                  </a:lnTo>
                  <a:lnTo>
                    <a:pt x="828" y="384"/>
                  </a:lnTo>
                  <a:lnTo>
                    <a:pt x="828" y="385"/>
                  </a:lnTo>
                  <a:lnTo>
                    <a:pt x="827" y="385"/>
                  </a:lnTo>
                  <a:lnTo>
                    <a:pt x="827" y="385"/>
                  </a:lnTo>
                  <a:lnTo>
                    <a:pt x="827" y="385"/>
                  </a:lnTo>
                  <a:lnTo>
                    <a:pt x="827" y="385"/>
                  </a:lnTo>
                  <a:lnTo>
                    <a:pt x="827" y="385"/>
                  </a:lnTo>
                  <a:lnTo>
                    <a:pt x="827" y="386"/>
                  </a:lnTo>
                  <a:lnTo>
                    <a:pt x="826" y="386"/>
                  </a:lnTo>
                  <a:lnTo>
                    <a:pt x="826" y="387"/>
                  </a:lnTo>
                  <a:lnTo>
                    <a:pt x="825" y="387"/>
                  </a:lnTo>
                  <a:lnTo>
                    <a:pt x="826" y="387"/>
                  </a:lnTo>
                  <a:lnTo>
                    <a:pt x="826" y="386"/>
                  </a:lnTo>
                  <a:lnTo>
                    <a:pt x="825" y="386"/>
                  </a:lnTo>
                  <a:lnTo>
                    <a:pt x="826" y="386"/>
                  </a:lnTo>
                  <a:lnTo>
                    <a:pt x="826" y="387"/>
                  </a:lnTo>
                  <a:lnTo>
                    <a:pt x="825" y="387"/>
                  </a:lnTo>
                  <a:lnTo>
                    <a:pt x="825" y="387"/>
                  </a:lnTo>
                  <a:lnTo>
                    <a:pt x="825" y="388"/>
                  </a:lnTo>
                  <a:lnTo>
                    <a:pt x="825" y="388"/>
                  </a:lnTo>
                  <a:lnTo>
                    <a:pt x="825" y="388"/>
                  </a:lnTo>
                  <a:lnTo>
                    <a:pt x="825" y="389"/>
                  </a:lnTo>
                  <a:lnTo>
                    <a:pt x="825" y="389"/>
                  </a:lnTo>
                  <a:lnTo>
                    <a:pt x="824" y="390"/>
                  </a:lnTo>
                  <a:lnTo>
                    <a:pt x="824" y="391"/>
                  </a:lnTo>
                  <a:lnTo>
                    <a:pt x="824" y="391"/>
                  </a:lnTo>
                  <a:lnTo>
                    <a:pt x="824" y="392"/>
                  </a:lnTo>
                  <a:lnTo>
                    <a:pt x="825" y="392"/>
                  </a:lnTo>
                  <a:lnTo>
                    <a:pt x="824" y="392"/>
                  </a:lnTo>
                  <a:lnTo>
                    <a:pt x="824" y="392"/>
                  </a:lnTo>
                  <a:lnTo>
                    <a:pt x="824" y="391"/>
                  </a:lnTo>
                  <a:lnTo>
                    <a:pt x="823" y="391"/>
                  </a:lnTo>
                  <a:lnTo>
                    <a:pt x="823" y="391"/>
                  </a:lnTo>
                  <a:lnTo>
                    <a:pt x="822" y="391"/>
                  </a:lnTo>
                  <a:lnTo>
                    <a:pt x="822" y="391"/>
                  </a:lnTo>
                  <a:lnTo>
                    <a:pt x="822" y="391"/>
                  </a:lnTo>
                  <a:lnTo>
                    <a:pt x="822" y="392"/>
                  </a:lnTo>
                  <a:lnTo>
                    <a:pt x="822" y="391"/>
                  </a:lnTo>
                  <a:lnTo>
                    <a:pt x="821" y="391"/>
                  </a:lnTo>
                  <a:lnTo>
                    <a:pt x="821" y="391"/>
                  </a:lnTo>
                  <a:lnTo>
                    <a:pt x="820" y="391"/>
                  </a:lnTo>
                  <a:lnTo>
                    <a:pt x="820" y="392"/>
                  </a:lnTo>
                  <a:lnTo>
                    <a:pt x="821" y="391"/>
                  </a:lnTo>
                  <a:lnTo>
                    <a:pt x="821" y="392"/>
                  </a:lnTo>
                  <a:lnTo>
                    <a:pt x="821" y="391"/>
                  </a:lnTo>
                  <a:lnTo>
                    <a:pt x="821" y="392"/>
                  </a:lnTo>
                  <a:lnTo>
                    <a:pt x="821" y="391"/>
                  </a:lnTo>
                  <a:lnTo>
                    <a:pt x="821" y="392"/>
                  </a:lnTo>
                  <a:lnTo>
                    <a:pt x="821" y="391"/>
                  </a:lnTo>
                  <a:lnTo>
                    <a:pt x="821" y="392"/>
                  </a:lnTo>
                  <a:lnTo>
                    <a:pt x="822" y="392"/>
                  </a:lnTo>
                  <a:lnTo>
                    <a:pt x="822" y="391"/>
                  </a:lnTo>
                  <a:lnTo>
                    <a:pt x="822" y="391"/>
                  </a:lnTo>
                  <a:lnTo>
                    <a:pt x="823" y="391"/>
                  </a:lnTo>
                  <a:lnTo>
                    <a:pt x="822" y="391"/>
                  </a:lnTo>
                  <a:lnTo>
                    <a:pt x="823" y="391"/>
                  </a:lnTo>
                  <a:lnTo>
                    <a:pt x="824" y="391"/>
                  </a:lnTo>
                  <a:lnTo>
                    <a:pt x="823" y="391"/>
                  </a:lnTo>
                  <a:lnTo>
                    <a:pt x="824" y="391"/>
                  </a:lnTo>
                  <a:lnTo>
                    <a:pt x="824" y="392"/>
                  </a:lnTo>
                  <a:lnTo>
                    <a:pt x="824" y="392"/>
                  </a:lnTo>
                  <a:lnTo>
                    <a:pt x="824" y="392"/>
                  </a:lnTo>
                  <a:lnTo>
                    <a:pt x="824" y="392"/>
                  </a:lnTo>
                  <a:lnTo>
                    <a:pt x="824" y="392"/>
                  </a:lnTo>
                  <a:lnTo>
                    <a:pt x="825" y="392"/>
                  </a:lnTo>
                  <a:lnTo>
                    <a:pt x="825" y="393"/>
                  </a:lnTo>
                  <a:lnTo>
                    <a:pt x="825" y="394"/>
                  </a:lnTo>
                  <a:lnTo>
                    <a:pt x="825" y="393"/>
                  </a:lnTo>
                  <a:lnTo>
                    <a:pt x="825" y="392"/>
                  </a:lnTo>
                  <a:lnTo>
                    <a:pt x="824" y="392"/>
                  </a:lnTo>
                  <a:lnTo>
                    <a:pt x="825" y="392"/>
                  </a:lnTo>
                  <a:lnTo>
                    <a:pt x="825" y="392"/>
                  </a:lnTo>
                  <a:lnTo>
                    <a:pt x="825" y="392"/>
                  </a:lnTo>
                  <a:lnTo>
                    <a:pt x="825" y="393"/>
                  </a:lnTo>
                  <a:lnTo>
                    <a:pt x="825" y="393"/>
                  </a:lnTo>
                  <a:lnTo>
                    <a:pt x="825" y="394"/>
                  </a:lnTo>
                  <a:lnTo>
                    <a:pt x="825" y="394"/>
                  </a:lnTo>
                  <a:lnTo>
                    <a:pt x="825" y="395"/>
                  </a:lnTo>
                  <a:lnTo>
                    <a:pt x="825" y="395"/>
                  </a:lnTo>
                  <a:lnTo>
                    <a:pt x="825" y="394"/>
                  </a:lnTo>
                  <a:lnTo>
                    <a:pt x="824" y="394"/>
                  </a:lnTo>
                  <a:lnTo>
                    <a:pt x="824" y="394"/>
                  </a:lnTo>
                  <a:lnTo>
                    <a:pt x="824" y="394"/>
                  </a:lnTo>
                  <a:lnTo>
                    <a:pt x="824" y="394"/>
                  </a:lnTo>
                  <a:lnTo>
                    <a:pt x="824" y="394"/>
                  </a:lnTo>
                  <a:lnTo>
                    <a:pt x="824" y="395"/>
                  </a:lnTo>
                  <a:lnTo>
                    <a:pt x="824" y="394"/>
                  </a:lnTo>
                  <a:lnTo>
                    <a:pt x="824" y="395"/>
                  </a:lnTo>
                  <a:lnTo>
                    <a:pt x="824" y="394"/>
                  </a:lnTo>
                  <a:lnTo>
                    <a:pt x="824" y="395"/>
                  </a:lnTo>
                  <a:lnTo>
                    <a:pt x="824" y="394"/>
                  </a:lnTo>
                  <a:lnTo>
                    <a:pt x="824" y="395"/>
                  </a:lnTo>
                  <a:lnTo>
                    <a:pt x="825" y="395"/>
                  </a:lnTo>
                  <a:lnTo>
                    <a:pt x="825" y="394"/>
                  </a:lnTo>
                  <a:lnTo>
                    <a:pt x="825" y="395"/>
                  </a:lnTo>
                  <a:lnTo>
                    <a:pt x="824" y="395"/>
                  </a:lnTo>
                  <a:lnTo>
                    <a:pt x="824" y="395"/>
                  </a:lnTo>
                  <a:lnTo>
                    <a:pt x="825" y="395"/>
                  </a:lnTo>
                  <a:lnTo>
                    <a:pt x="825" y="396"/>
                  </a:lnTo>
                  <a:lnTo>
                    <a:pt x="825" y="395"/>
                  </a:lnTo>
                  <a:lnTo>
                    <a:pt x="825" y="396"/>
                  </a:lnTo>
                  <a:lnTo>
                    <a:pt x="825" y="396"/>
                  </a:lnTo>
                  <a:lnTo>
                    <a:pt x="825" y="396"/>
                  </a:lnTo>
                  <a:lnTo>
                    <a:pt x="825" y="396"/>
                  </a:lnTo>
                  <a:lnTo>
                    <a:pt x="825" y="396"/>
                  </a:lnTo>
                  <a:lnTo>
                    <a:pt x="825" y="397"/>
                  </a:lnTo>
                  <a:lnTo>
                    <a:pt x="825" y="397"/>
                  </a:lnTo>
                  <a:lnTo>
                    <a:pt x="825" y="398"/>
                  </a:lnTo>
                  <a:lnTo>
                    <a:pt x="825" y="397"/>
                  </a:lnTo>
                  <a:lnTo>
                    <a:pt x="825" y="398"/>
                  </a:lnTo>
                  <a:lnTo>
                    <a:pt x="825" y="398"/>
                  </a:lnTo>
                  <a:lnTo>
                    <a:pt x="825" y="397"/>
                  </a:lnTo>
                  <a:lnTo>
                    <a:pt x="826" y="397"/>
                  </a:lnTo>
                  <a:lnTo>
                    <a:pt x="826" y="398"/>
                  </a:lnTo>
                  <a:lnTo>
                    <a:pt x="825" y="398"/>
                  </a:lnTo>
                  <a:lnTo>
                    <a:pt x="826" y="398"/>
                  </a:lnTo>
                  <a:lnTo>
                    <a:pt x="826" y="398"/>
                  </a:lnTo>
                  <a:lnTo>
                    <a:pt x="826" y="399"/>
                  </a:lnTo>
                  <a:lnTo>
                    <a:pt x="826" y="399"/>
                  </a:lnTo>
                  <a:lnTo>
                    <a:pt x="826" y="399"/>
                  </a:lnTo>
                  <a:lnTo>
                    <a:pt x="825" y="399"/>
                  </a:lnTo>
                  <a:lnTo>
                    <a:pt x="825" y="399"/>
                  </a:lnTo>
                  <a:lnTo>
                    <a:pt x="825" y="398"/>
                  </a:lnTo>
                  <a:lnTo>
                    <a:pt x="824" y="398"/>
                  </a:lnTo>
                  <a:lnTo>
                    <a:pt x="824" y="398"/>
                  </a:lnTo>
                  <a:lnTo>
                    <a:pt x="824" y="398"/>
                  </a:lnTo>
                  <a:lnTo>
                    <a:pt x="824" y="398"/>
                  </a:lnTo>
                  <a:lnTo>
                    <a:pt x="824" y="397"/>
                  </a:lnTo>
                  <a:lnTo>
                    <a:pt x="824" y="397"/>
                  </a:lnTo>
                  <a:lnTo>
                    <a:pt x="824" y="398"/>
                  </a:lnTo>
                  <a:lnTo>
                    <a:pt x="823" y="398"/>
                  </a:lnTo>
                  <a:lnTo>
                    <a:pt x="823" y="397"/>
                  </a:lnTo>
                  <a:lnTo>
                    <a:pt x="822" y="397"/>
                  </a:lnTo>
                  <a:lnTo>
                    <a:pt x="822" y="397"/>
                  </a:lnTo>
                  <a:lnTo>
                    <a:pt x="822" y="398"/>
                  </a:lnTo>
                  <a:lnTo>
                    <a:pt x="821" y="398"/>
                  </a:lnTo>
                  <a:lnTo>
                    <a:pt x="821" y="398"/>
                  </a:lnTo>
                  <a:lnTo>
                    <a:pt x="821" y="398"/>
                  </a:lnTo>
                  <a:lnTo>
                    <a:pt x="820" y="398"/>
                  </a:lnTo>
                  <a:lnTo>
                    <a:pt x="820" y="398"/>
                  </a:lnTo>
                  <a:lnTo>
                    <a:pt x="820" y="399"/>
                  </a:lnTo>
                  <a:lnTo>
                    <a:pt x="819" y="399"/>
                  </a:lnTo>
                  <a:lnTo>
                    <a:pt x="818" y="399"/>
                  </a:lnTo>
                  <a:lnTo>
                    <a:pt x="818" y="399"/>
                  </a:lnTo>
                  <a:lnTo>
                    <a:pt x="817" y="400"/>
                  </a:lnTo>
                  <a:lnTo>
                    <a:pt x="817" y="400"/>
                  </a:lnTo>
                  <a:lnTo>
                    <a:pt x="817" y="400"/>
                  </a:lnTo>
                  <a:lnTo>
                    <a:pt x="816" y="400"/>
                  </a:lnTo>
                  <a:lnTo>
                    <a:pt x="816" y="401"/>
                  </a:lnTo>
                  <a:lnTo>
                    <a:pt x="816" y="401"/>
                  </a:lnTo>
                  <a:lnTo>
                    <a:pt x="816" y="402"/>
                  </a:lnTo>
                  <a:lnTo>
                    <a:pt x="815" y="402"/>
                  </a:lnTo>
                  <a:lnTo>
                    <a:pt x="815" y="401"/>
                  </a:lnTo>
                  <a:lnTo>
                    <a:pt x="815" y="400"/>
                  </a:lnTo>
                  <a:lnTo>
                    <a:pt x="815" y="401"/>
                  </a:lnTo>
                  <a:lnTo>
                    <a:pt x="815" y="400"/>
                  </a:lnTo>
                  <a:lnTo>
                    <a:pt x="816" y="401"/>
                  </a:lnTo>
                  <a:lnTo>
                    <a:pt x="816" y="400"/>
                  </a:lnTo>
                  <a:lnTo>
                    <a:pt x="815" y="400"/>
                  </a:lnTo>
                  <a:lnTo>
                    <a:pt x="815" y="400"/>
                  </a:lnTo>
                  <a:lnTo>
                    <a:pt x="815" y="400"/>
                  </a:lnTo>
                  <a:lnTo>
                    <a:pt x="815" y="400"/>
                  </a:lnTo>
                  <a:lnTo>
                    <a:pt x="814" y="400"/>
                  </a:lnTo>
                  <a:lnTo>
                    <a:pt x="814" y="399"/>
                  </a:lnTo>
                  <a:lnTo>
                    <a:pt x="814" y="399"/>
                  </a:lnTo>
                  <a:lnTo>
                    <a:pt x="814" y="400"/>
                  </a:lnTo>
                  <a:lnTo>
                    <a:pt x="813" y="400"/>
                  </a:lnTo>
                  <a:lnTo>
                    <a:pt x="813" y="399"/>
                  </a:lnTo>
                  <a:lnTo>
                    <a:pt x="813" y="400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8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400"/>
                  </a:lnTo>
                  <a:lnTo>
                    <a:pt x="813" y="399"/>
                  </a:lnTo>
                  <a:lnTo>
                    <a:pt x="813" y="400"/>
                  </a:lnTo>
                  <a:lnTo>
                    <a:pt x="813" y="399"/>
                  </a:lnTo>
                  <a:lnTo>
                    <a:pt x="813" y="400"/>
                  </a:lnTo>
                  <a:lnTo>
                    <a:pt x="814" y="400"/>
                  </a:lnTo>
                  <a:lnTo>
                    <a:pt x="813" y="400"/>
                  </a:lnTo>
                  <a:lnTo>
                    <a:pt x="813" y="400"/>
                  </a:lnTo>
                  <a:lnTo>
                    <a:pt x="813" y="400"/>
                  </a:lnTo>
                  <a:lnTo>
                    <a:pt x="813" y="401"/>
                  </a:lnTo>
                  <a:lnTo>
                    <a:pt x="813" y="401"/>
                  </a:lnTo>
                  <a:lnTo>
                    <a:pt x="813" y="401"/>
                  </a:lnTo>
                  <a:lnTo>
                    <a:pt x="813" y="402"/>
                  </a:lnTo>
                  <a:lnTo>
                    <a:pt x="814" y="402"/>
                  </a:lnTo>
                  <a:lnTo>
                    <a:pt x="814" y="401"/>
                  </a:lnTo>
                  <a:lnTo>
                    <a:pt x="813" y="401"/>
                  </a:lnTo>
                  <a:lnTo>
                    <a:pt x="814" y="401"/>
                  </a:lnTo>
                  <a:lnTo>
                    <a:pt x="814" y="401"/>
                  </a:lnTo>
                  <a:lnTo>
                    <a:pt x="815" y="401"/>
                  </a:lnTo>
                  <a:lnTo>
                    <a:pt x="814" y="401"/>
                  </a:lnTo>
                  <a:lnTo>
                    <a:pt x="815" y="402"/>
                  </a:lnTo>
                  <a:lnTo>
                    <a:pt x="814" y="402"/>
                  </a:lnTo>
                  <a:lnTo>
                    <a:pt x="815" y="402"/>
                  </a:lnTo>
                  <a:lnTo>
                    <a:pt x="814" y="402"/>
                  </a:lnTo>
                  <a:lnTo>
                    <a:pt x="814" y="402"/>
                  </a:lnTo>
                  <a:lnTo>
                    <a:pt x="815" y="402"/>
                  </a:lnTo>
                  <a:lnTo>
                    <a:pt x="814" y="402"/>
                  </a:lnTo>
                  <a:lnTo>
                    <a:pt x="814" y="403"/>
                  </a:lnTo>
                  <a:lnTo>
                    <a:pt x="814" y="403"/>
                  </a:lnTo>
                  <a:lnTo>
                    <a:pt x="813" y="403"/>
                  </a:lnTo>
                  <a:lnTo>
                    <a:pt x="814" y="403"/>
                  </a:lnTo>
                  <a:lnTo>
                    <a:pt x="813" y="403"/>
                  </a:lnTo>
                  <a:lnTo>
                    <a:pt x="813" y="403"/>
                  </a:lnTo>
                  <a:lnTo>
                    <a:pt x="814" y="403"/>
                  </a:lnTo>
                  <a:lnTo>
                    <a:pt x="813" y="403"/>
                  </a:lnTo>
                  <a:lnTo>
                    <a:pt x="814" y="403"/>
                  </a:lnTo>
                  <a:lnTo>
                    <a:pt x="814" y="404"/>
                  </a:lnTo>
                  <a:lnTo>
                    <a:pt x="814" y="404"/>
                  </a:lnTo>
                  <a:lnTo>
                    <a:pt x="814" y="404"/>
                  </a:lnTo>
                  <a:lnTo>
                    <a:pt x="814" y="404"/>
                  </a:lnTo>
                  <a:lnTo>
                    <a:pt x="814" y="405"/>
                  </a:lnTo>
                  <a:lnTo>
                    <a:pt x="814" y="404"/>
                  </a:lnTo>
                  <a:lnTo>
                    <a:pt x="814" y="405"/>
                  </a:lnTo>
                  <a:lnTo>
                    <a:pt x="813" y="404"/>
                  </a:lnTo>
                  <a:lnTo>
                    <a:pt x="813" y="404"/>
                  </a:lnTo>
                  <a:lnTo>
                    <a:pt x="813" y="404"/>
                  </a:lnTo>
                  <a:lnTo>
                    <a:pt x="813" y="405"/>
                  </a:lnTo>
                  <a:lnTo>
                    <a:pt x="813" y="405"/>
                  </a:lnTo>
                  <a:lnTo>
                    <a:pt x="813" y="405"/>
                  </a:lnTo>
                  <a:lnTo>
                    <a:pt x="813" y="405"/>
                  </a:lnTo>
                  <a:lnTo>
                    <a:pt x="813" y="405"/>
                  </a:lnTo>
                  <a:lnTo>
                    <a:pt x="813" y="406"/>
                  </a:lnTo>
                  <a:lnTo>
                    <a:pt x="814" y="406"/>
                  </a:lnTo>
                  <a:lnTo>
                    <a:pt x="814" y="406"/>
                  </a:lnTo>
                  <a:lnTo>
                    <a:pt x="814" y="407"/>
                  </a:lnTo>
                  <a:lnTo>
                    <a:pt x="813" y="407"/>
                  </a:lnTo>
                  <a:lnTo>
                    <a:pt x="813" y="407"/>
                  </a:lnTo>
                  <a:lnTo>
                    <a:pt x="813" y="407"/>
                  </a:lnTo>
                  <a:lnTo>
                    <a:pt x="813" y="407"/>
                  </a:lnTo>
                  <a:lnTo>
                    <a:pt x="814" y="407"/>
                  </a:lnTo>
                  <a:lnTo>
                    <a:pt x="814" y="407"/>
                  </a:lnTo>
                  <a:lnTo>
                    <a:pt x="814" y="407"/>
                  </a:lnTo>
                  <a:lnTo>
                    <a:pt x="814" y="408"/>
                  </a:lnTo>
                  <a:lnTo>
                    <a:pt x="814" y="408"/>
                  </a:lnTo>
                  <a:lnTo>
                    <a:pt x="813" y="408"/>
                  </a:lnTo>
                  <a:lnTo>
                    <a:pt x="814" y="409"/>
                  </a:lnTo>
                  <a:lnTo>
                    <a:pt x="814" y="408"/>
                  </a:lnTo>
                  <a:lnTo>
                    <a:pt x="814" y="409"/>
                  </a:lnTo>
                  <a:lnTo>
                    <a:pt x="814" y="409"/>
                  </a:lnTo>
                  <a:lnTo>
                    <a:pt x="813" y="409"/>
                  </a:lnTo>
                  <a:lnTo>
                    <a:pt x="813" y="410"/>
                  </a:lnTo>
                  <a:lnTo>
                    <a:pt x="813" y="410"/>
                  </a:lnTo>
                  <a:lnTo>
                    <a:pt x="813" y="410"/>
                  </a:lnTo>
                  <a:lnTo>
                    <a:pt x="813" y="411"/>
                  </a:lnTo>
                  <a:lnTo>
                    <a:pt x="812" y="411"/>
                  </a:lnTo>
                  <a:lnTo>
                    <a:pt x="812" y="410"/>
                  </a:lnTo>
                  <a:lnTo>
                    <a:pt x="812" y="411"/>
                  </a:lnTo>
                  <a:lnTo>
                    <a:pt x="812" y="411"/>
                  </a:lnTo>
                  <a:lnTo>
                    <a:pt x="812" y="412"/>
                  </a:lnTo>
                  <a:lnTo>
                    <a:pt x="811" y="412"/>
                  </a:lnTo>
                  <a:lnTo>
                    <a:pt x="812" y="412"/>
                  </a:lnTo>
                  <a:lnTo>
                    <a:pt x="812" y="413"/>
                  </a:lnTo>
                  <a:lnTo>
                    <a:pt x="811" y="413"/>
                  </a:lnTo>
                  <a:lnTo>
                    <a:pt x="812" y="413"/>
                  </a:lnTo>
                  <a:lnTo>
                    <a:pt x="811" y="413"/>
                  </a:lnTo>
                  <a:lnTo>
                    <a:pt x="811" y="413"/>
                  </a:lnTo>
                  <a:lnTo>
                    <a:pt x="811" y="414"/>
                  </a:lnTo>
                  <a:lnTo>
                    <a:pt x="811" y="414"/>
                  </a:lnTo>
                  <a:lnTo>
                    <a:pt x="810" y="414"/>
                  </a:lnTo>
                  <a:lnTo>
                    <a:pt x="810" y="415"/>
                  </a:lnTo>
                  <a:lnTo>
                    <a:pt x="810" y="415"/>
                  </a:lnTo>
                  <a:lnTo>
                    <a:pt x="809" y="414"/>
                  </a:lnTo>
                  <a:lnTo>
                    <a:pt x="810" y="415"/>
                  </a:lnTo>
                  <a:lnTo>
                    <a:pt x="810" y="415"/>
                  </a:lnTo>
                  <a:lnTo>
                    <a:pt x="809" y="415"/>
                  </a:lnTo>
                  <a:lnTo>
                    <a:pt x="809" y="416"/>
                  </a:lnTo>
                  <a:lnTo>
                    <a:pt x="809" y="417"/>
                  </a:lnTo>
                  <a:lnTo>
                    <a:pt x="809" y="417"/>
                  </a:lnTo>
                  <a:lnTo>
                    <a:pt x="809" y="417"/>
                  </a:lnTo>
                  <a:lnTo>
                    <a:pt x="808" y="417"/>
                  </a:lnTo>
                  <a:lnTo>
                    <a:pt x="807" y="417"/>
                  </a:lnTo>
                  <a:lnTo>
                    <a:pt x="808" y="418"/>
                  </a:lnTo>
                  <a:lnTo>
                    <a:pt x="807" y="418"/>
                  </a:lnTo>
                  <a:lnTo>
                    <a:pt x="808" y="418"/>
                  </a:lnTo>
                  <a:lnTo>
                    <a:pt x="807" y="418"/>
                  </a:lnTo>
                  <a:lnTo>
                    <a:pt x="807" y="418"/>
                  </a:lnTo>
                  <a:lnTo>
                    <a:pt x="806" y="418"/>
                  </a:lnTo>
                  <a:lnTo>
                    <a:pt x="806" y="418"/>
                  </a:lnTo>
                  <a:lnTo>
                    <a:pt x="806" y="418"/>
                  </a:lnTo>
                  <a:lnTo>
                    <a:pt x="806" y="419"/>
                  </a:lnTo>
                  <a:lnTo>
                    <a:pt x="805" y="420"/>
                  </a:lnTo>
                  <a:lnTo>
                    <a:pt x="806" y="420"/>
                  </a:lnTo>
                  <a:lnTo>
                    <a:pt x="805" y="420"/>
                  </a:lnTo>
                  <a:lnTo>
                    <a:pt x="805" y="420"/>
                  </a:lnTo>
                  <a:lnTo>
                    <a:pt x="805" y="420"/>
                  </a:lnTo>
                  <a:lnTo>
                    <a:pt x="805" y="421"/>
                  </a:lnTo>
                  <a:lnTo>
                    <a:pt x="804" y="421"/>
                  </a:lnTo>
                  <a:lnTo>
                    <a:pt x="804" y="421"/>
                  </a:lnTo>
                  <a:lnTo>
                    <a:pt x="804" y="421"/>
                  </a:lnTo>
                  <a:lnTo>
                    <a:pt x="804" y="421"/>
                  </a:lnTo>
                  <a:lnTo>
                    <a:pt x="803" y="421"/>
                  </a:lnTo>
                  <a:lnTo>
                    <a:pt x="803" y="422"/>
                  </a:lnTo>
                  <a:lnTo>
                    <a:pt x="803" y="421"/>
                  </a:lnTo>
                  <a:lnTo>
                    <a:pt x="803" y="422"/>
                  </a:lnTo>
                  <a:lnTo>
                    <a:pt x="803" y="422"/>
                  </a:lnTo>
                  <a:lnTo>
                    <a:pt x="803" y="422"/>
                  </a:lnTo>
                  <a:lnTo>
                    <a:pt x="802" y="422"/>
                  </a:lnTo>
                  <a:lnTo>
                    <a:pt x="802" y="423"/>
                  </a:lnTo>
                  <a:lnTo>
                    <a:pt x="802" y="423"/>
                  </a:lnTo>
                  <a:lnTo>
                    <a:pt x="801" y="424"/>
                  </a:lnTo>
                  <a:lnTo>
                    <a:pt x="801" y="424"/>
                  </a:lnTo>
                  <a:lnTo>
                    <a:pt x="801" y="425"/>
                  </a:lnTo>
                  <a:lnTo>
                    <a:pt x="800" y="425"/>
                  </a:lnTo>
                  <a:lnTo>
                    <a:pt x="800" y="425"/>
                  </a:lnTo>
                  <a:lnTo>
                    <a:pt x="799" y="425"/>
                  </a:lnTo>
                  <a:lnTo>
                    <a:pt x="799" y="426"/>
                  </a:lnTo>
                  <a:lnTo>
                    <a:pt x="799" y="426"/>
                  </a:lnTo>
                  <a:lnTo>
                    <a:pt x="799" y="425"/>
                  </a:lnTo>
                  <a:lnTo>
                    <a:pt x="799" y="425"/>
                  </a:lnTo>
                  <a:lnTo>
                    <a:pt x="799" y="425"/>
                  </a:lnTo>
                  <a:lnTo>
                    <a:pt x="800" y="424"/>
                  </a:lnTo>
                  <a:lnTo>
                    <a:pt x="799" y="424"/>
                  </a:lnTo>
                  <a:lnTo>
                    <a:pt x="799" y="424"/>
                  </a:lnTo>
                  <a:lnTo>
                    <a:pt x="799" y="423"/>
                  </a:lnTo>
                  <a:lnTo>
                    <a:pt x="799" y="422"/>
                  </a:lnTo>
                  <a:lnTo>
                    <a:pt x="799" y="422"/>
                  </a:lnTo>
                  <a:lnTo>
                    <a:pt x="799" y="422"/>
                  </a:lnTo>
                  <a:lnTo>
                    <a:pt x="799" y="421"/>
                  </a:lnTo>
                  <a:lnTo>
                    <a:pt x="798" y="421"/>
                  </a:lnTo>
                  <a:lnTo>
                    <a:pt x="798" y="421"/>
                  </a:lnTo>
                  <a:lnTo>
                    <a:pt x="798" y="421"/>
                  </a:lnTo>
                  <a:lnTo>
                    <a:pt x="798" y="420"/>
                  </a:lnTo>
                  <a:lnTo>
                    <a:pt x="798" y="420"/>
                  </a:lnTo>
                  <a:lnTo>
                    <a:pt x="798" y="419"/>
                  </a:lnTo>
                  <a:lnTo>
                    <a:pt x="798" y="418"/>
                  </a:lnTo>
                  <a:lnTo>
                    <a:pt x="798" y="418"/>
                  </a:lnTo>
                  <a:lnTo>
                    <a:pt x="798" y="417"/>
                  </a:lnTo>
                  <a:lnTo>
                    <a:pt x="798" y="417"/>
                  </a:lnTo>
                  <a:lnTo>
                    <a:pt x="798" y="416"/>
                  </a:lnTo>
                  <a:lnTo>
                    <a:pt x="798" y="415"/>
                  </a:lnTo>
                  <a:lnTo>
                    <a:pt x="798" y="415"/>
                  </a:lnTo>
                  <a:lnTo>
                    <a:pt x="798" y="414"/>
                  </a:lnTo>
                  <a:lnTo>
                    <a:pt x="798" y="414"/>
                  </a:lnTo>
                  <a:lnTo>
                    <a:pt x="798" y="413"/>
                  </a:lnTo>
                  <a:lnTo>
                    <a:pt x="798" y="413"/>
                  </a:lnTo>
                  <a:lnTo>
                    <a:pt x="798" y="412"/>
                  </a:lnTo>
                  <a:lnTo>
                    <a:pt x="798" y="411"/>
                  </a:lnTo>
                  <a:lnTo>
                    <a:pt x="798" y="411"/>
                  </a:lnTo>
                  <a:lnTo>
                    <a:pt x="798" y="410"/>
                  </a:lnTo>
                  <a:lnTo>
                    <a:pt x="798" y="411"/>
                  </a:lnTo>
                  <a:lnTo>
                    <a:pt x="798" y="410"/>
                  </a:lnTo>
                  <a:lnTo>
                    <a:pt x="798" y="410"/>
                  </a:lnTo>
                  <a:lnTo>
                    <a:pt x="799" y="410"/>
                  </a:lnTo>
                  <a:lnTo>
                    <a:pt x="798" y="410"/>
                  </a:lnTo>
                  <a:lnTo>
                    <a:pt x="798" y="410"/>
                  </a:lnTo>
                  <a:lnTo>
                    <a:pt x="798" y="411"/>
                  </a:lnTo>
                  <a:lnTo>
                    <a:pt x="797" y="411"/>
                  </a:lnTo>
                  <a:lnTo>
                    <a:pt x="798" y="411"/>
                  </a:lnTo>
                  <a:lnTo>
                    <a:pt x="798" y="411"/>
                  </a:lnTo>
                  <a:lnTo>
                    <a:pt x="798" y="412"/>
                  </a:lnTo>
                  <a:lnTo>
                    <a:pt x="798" y="413"/>
                  </a:lnTo>
                  <a:lnTo>
                    <a:pt x="798" y="413"/>
                  </a:lnTo>
                  <a:lnTo>
                    <a:pt x="798" y="413"/>
                  </a:lnTo>
                  <a:lnTo>
                    <a:pt x="798" y="412"/>
                  </a:lnTo>
                  <a:lnTo>
                    <a:pt x="797" y="411"/>
                  </a:lnTo>
                  <a:lnTo>
                    <a:pt x="797" y="410"/>
                  </a:lnTo>
                  <a:lnTo>
                    <a:pt x="797" y="410"/>
                  </a:lnTo>
                  <a:lnTo>
                    <a:pt x="797" y="409"/>
                  </a:lnTo>
                  <a:lnTo>
                    <a:pt x="797" y="409"/>
                  </a:lnTo>
                  <a:lnTo>
                    <a:pt x="797" y="408"/>
                  </a:lnTo>
                  <a:lnTo>
                    <a:pt x="796" y="408"/>
                  </a:lnTo>
                  <a:lnTo>
                    <a:pt x="796" y="407"/>
                  </a:lnTo>
                  <a:lnTo>
                    <a:pt x="796" y="407"/>
                  </a:lnTo>
                  <a:lnTo>
                    <a:pt x="796" y="406"/>
                  </a:lnTo>
                  <a:lnTo>
                    <a:pt x="796" y="406"/>
                  </a:lnTo>
                  <a:lnTo>
                    <a:pt x="796" y="406"/>
                  </a:lnTo>
                  <a:lnTo>
                    <a:pt x="796" y="406"/>
                  </a:lnTo>
                  <a:lnTo>
                    <a:pt x="796" y="406"/>
                  </a:lnTo>
                  <a:lnTo>
                    <a:pt x="797" y="406"/>
                  </a:lnTo>
                  <a:lnTo>
                    <a:pt x="796" y="406"/>
                  </a:lnTo>
                  <a:lnTo>
                    <a:pt x="796" y="407"/>
                  </a:lnTo>
                  <a:lnTo>
                    <a:pt x="797" y="407"/>
                  </a:lnTo>
                  <a:lnTo>
                    <a:pt x="797" y="406"/>
                  </a:lnTo>
                  <a:lnTo>
                    <a:pt x="798" y="406"/>
                  </a:lnTo>
                  <a:lnTo>
                    <a:pt x="797" y="406"/>
                  </a:lnTo>
                  <a:lnTo>
                    <a:pt x="797" y="406"/>
                  </a:lnTo>
                  <a:lnTo>
                    <a:pt x="797" y="406"/>
                  </a:lnTo>
                  <a:lnTo>
                    <a:pt x="797" y="406"/>
                  </a:lnTo>
                  <a:lnTo>
                    <a:pt x="796" y="406"/>
                  </a:lnTo>
                  <a:lnTo>
                    <a:pt x="796" y="406"/>
                  </a:lnTo>
                  <a:lnTo>
                    <a:pt x="796" y="406"/>
                  </a:lnTo>
                  <a:lnTo>
                    <a:pt x="796" y="405"/>
                  </a:lnTo>
                  <a:lnTo>
                    <a:pt x="796" y="405"/>
                  </a:lnTo>
                  <a:lnTo>
                    <a:pt x="796" y="405"/>
                  </a:lnTo>
                  <a:lnTo>
                    <a:pt x="796" y="404"/>
                  </a:lnTo>
                  <a:lnTo>
                    <a:pt x="795" y="404"/>
                  </a:lnTo>
                  <a:lnTo>
                    <a:pt x="795" y="404"/>
                  </a:lnTo>
                  <a:lnTo>
                    <a:pt x="795" y="404"/>
                  </a:lnTo>
                  <a:lnTo>
                    <a:pt x="795" y="404"/>
                  </a:lnTo>
                  <a:lnTo>
                    <a:pt x="795" y="403"/>
                  </a:lnTo>
                  <a:lnTo>
                    <a:pt x="796" y="403"/>
                  </a:lnTo>
                  <a:lnTo>
                    <a:pt x="796" y="403"/>
                  </a:lnTo>
                  <a:lnTo>
                    <a:pt x="796" y="403"/>
                  </a:lnTo>
                  <a:lnTo>
                    <a:pt x="795" y="403"/>
                  </a:lnTo>
                  <a:lnTo>
                    <a:pt x="795" y="403"/>
                  </a:lnTo>
                  <a:lnTo>
                    <a:pt x="795" y="403"/>
                  </a:lnTo>
                  <a:lnTo>
                    <a:pt x="795" y="403"/>
                  </a:lnTo>
                  <a:lnTo>
                    <a:pt x="795" y="404"/>
                  </a:lnTo>
                  <a:lnTo>
                    <a:pt x="795" y="404"/>
                  </a:lnTo>
                  <a:lnTo>
                    <a:pt x="796" y="404"/>
                  </a:lnTo>
                  <a:lnTo>
                    <a:pt x="796" y="405"/>
                  </a:lnTo>
                  <a:lnTo>
                    <a:pt x="796" y="406"/>
                  </a:lnTo>
                  <a:lnTo>
                    <a:pt x="796" y="406"/>
                  </a:lnTo>
                  <a:lnTo>
                    <a:pt x="796" y="406"/>
                  </a:lnTo>
                  <a:lnTo>
                    <a:pt x="796" y="405"/>
                  </a:lnTo>
                  <a:lnTo>
                    <a:pt x="795" y="404"/>
                  </a:lnTo>
                  <a:lnTo>
                    <a:pt x="795" y="403"/>
                  </a:lnTo>
                  <a:lnTo>
                    <a:pt x="795" y="403"/>
                  </a:lnTo>
                  <a:lnTo>
                    <a:pt x="795" y="402"/>
                  </a:lnTo>
                  <a:lnTo>
                    <a:pt x="795" y="402"/>
                  </a:lnTo>
                  <a:lnTo>
                    <a:pt x="795" y="401"/>
                  </a:lnTo>
                  <a:lnTo>
                    <a:pt x="795" y="400"/>
                  </a:lnTo>
                  <a:lnTo>
                    <a:pt x="795" y="400"/>
                  </a:lnTo>
                  <a:lnTo>
                    <a:pt x="794" y="400"/>
                  </a:lnTo>
                  <a:lnTo>
                    <a:pt x="794" y="399"/>
                  </a:lnTo>
                  <a:lnTo>
                    <a:pt x="794" y="399"/>
                  </a:lnTo>
                  <a:lnTo>
                    <a:pt x="794" y="398"/>
                  </a:lnTo>
                  <a:lnTo>
                    <a:pt x="794" y="398"/>
                  </a:lnTo>
                  <a:lnTo>
                    <a:pt x="794" y="397"/>
                  </a:lnTo>
                  <a:lnTo>
                    <a:pt x="794" y="396"/>
                  </a:lnTo>
                  <a:lnTo>
                    <a:pt x="794" y="395"/>
                  </a:lnTo>
                  <a:lnTo>
                    <a:pt x="794" y="395"/>
                  </a:lnTo>
                  <a:lnTo>
                    <a:pt x="794" y="394"/>
                  </a:lnTo>
                  <a:lnTo>
                    <a:pt x="794" y="394"/>
                  </a:lnTo>
                  <a:lnTo>
                    <a:pt x="794" y="393"/>
                  </a:lnTo>
                  <a:lnTo>
                    <a:pt x="794" y="392"/>
                  </a:lnTo>
                  <a:lnTo>
                    <a:pt x="794" y="392"/>
                  </a:lnTo>
                  <a:lnTo>
                    <a:pt x="794" y="391"/>
                  </a:lnTo>
                  <a:lnTo>
                    <a:pt x="793" y="391"/>
                  </a:lnTo>
                  <a:lnTo>
                    <a:pt x="793" y="391"/>
                  </a:lnTo>
                  <a:lnTo>
                    <a:pt x="793" y="390"/>
                  </a:lnTo>
                  <a:lnTo>
                    <a:pt x="793" y="389"/>
                  </a:lnTo>
                  <a:lnTo>
                    <a:pt x="793" y="389"/>
                  </a:lnTo>
                  <a:lnTo>
                    <a:pt x="793" y="388"/>
                  </a:lnTo>
                  <a:lnTo>
                    <a:pt x="792" y="388"/>
                  </a:lnTo>
                  <a:lnTo>
                    <a:pt x="792" y="387"/>
                  </a:lnTo>
                  <a:lnTo>
                    <a:pt x="792" y="387"/>
                  </a:lnTo>
                  <a:lnTo>
                    <a:pt x="792" y="386"/>
                  </a:lnTo>
                  <a:lnTo>
                    <a:pt x="792" y="386"/>
                  </a:lnTo>
                  <a:lnTo>
                    <a:pt x="792" y="386"/>
                  </a:lnTo>
                  <a:lnTo>
                    <a:pt x="792" y="386"/>
                  </a:lnTo>
                  <a:lnTo>
                    <a:pt x="792" y="385"/>
                  </a:lnTo>
                  <a:lnTo>
                    <a:pt x="792" y="385"/>
                  </a:lnTo>
                  <a:lnTo>
                    <a:pt x="792" y="384"/>
                  </a:lnTo>
                  <a:lnTo>
                    <a:pt x="792" y="384"/>
                  </a:lnTo>
                  <a:lnTo>
                    <a:pt x="791" y="384"/>
                  </a:lnTo>
                  <a:lnTo>
                    <a:pt x="791" y="383"/>
                  </a:lnTo>
                  <a:lnTo>
                    <a:pt x="791" y="383"/>
                  </a:lnTo>
                  <a:lnTo>
                    <a:pt x="791" y="382"/>
                  </a:lnTo>
                  <a:lnTo>
                    <a:pt x="791" y="381"/>
                  </a:lnTo>
                  <a:lnTo>
                    <a:pt x="791" y="381"/>
                  </a:lnTo>
                  <a:lnTo>
                    <a:pt x="791" y="380"/>
                  </a:lnTo>
                  <a:lnTo>
                    <a:pt x="791" y="380"/>
                  </a:lnTo>
                  <a:lnTo>
                    <a:pt x="791" y="379"/>
                  </a:lnTo>
                  <a:lnTo>
                    <a:pt x="791" y="378"/>
                  </a:lnTo>
                  <a:lnTo>
                    <a:pt x="791" y="378"/>
                  </a:lnTo>
                  <a:lnTo>
                    <a:pt x="791" y="377"/>
                  </a:lnTo>
                  <a:lnTo>
                    <a:pt x="791" y="377"/>
                  </a:lnTo>
                  <a:lnTo>
                    <a:pt x="790" y="377"/>
                  </a:lnTo>
                  <a:lnTo>
                    <a:pt x="790" y="376"/>
                  </a:lnTo>
                  <a:lnTo>
                    <a:pt x="790" y="376"/>
                  </a:lnTo>
                  <a:lnTo>
                    <a:pt x="790" y="375"/>
                  </a:lnTo>
                  <a:lnTo>
                    <a:pt x="790" y="374"/>
                  </a:lnTo>
                  <a:lnTo>
                    <a:pt x="790" y="374"/>
                  </a:lnTo>
                  <a:lnTo>
                    <a:pt x="790" y="373"/>
                  </a:lnTo>
                  <a:lnTo>
                    <a:pt x="790" y="373"/>
                  </a:lnTo>
                  <a:lnTo>
                    <a:pt x="790" y="372"/>
                  </a:lnTo>
                  <a:lnTo>
                    <a:pt x="790" y="372"/>
                  </a:lnTo>
                  <a:lnTo>
                    <a:pt x="790" y="371"/>
                  </a:lnTo>
                  <a:lnTo>
                    <a:pt x="790" y="370"/>
                  </a:lnTo>
                  <a:lnTo>
                    <a:pt x="790" y="370"/>
                  </a:lnTo>
                  <a:lnTo>
                    <a:pt x="790" y="369"/>
                  </a:lnTo>
                  <a:lnTo>
                    <a:pt x="790" y="369"/>
                  </a:lnTo>
                  <a:lnTo>
                    <a:pt x="790" y="368"/>
                  </a:lnTo>
                  <a:lnTo>
                    <a:pt x="791" y="368"/>
                  </a:lnTo>
                  <a:lnTo>
                    <a:pt x="791" y="367"/>
                  </a:lnTo>
                  <a:lnTo>
                    <a:pt x="791" y="367"/>
                  </a:lnTo>
                  <a:lnTo>
                    <a:pt x="791" y="366"/>
                  </a:lnTo>
                  <a:lnTo>
                    <a:pt x="791" y="366"/>
                  </a:lnTo>
                  <a:lnTo>
                    <a:pt x="791" y="365"/>
                  </a:lnTo>
                  <a:lnTo>
                    <a:pt x="791" y="365"/>
                  </a:lnTo>
                  <a:lnTo>
                    <a:pt x="791" y="364"/>
                  </a:lnTo>
                  <a:lnTo>
                    <a:pt x="791" y="363"/>
                  </a:lnTo>
                  <a:lnTo>
                    <a:pt x="791" y="363"/>
                  </a:lnTo>
                  <a:lnTo>
                    <a:pt x="791" y="363"/>
                  </a:lnTo>
                  <a:lnTo>
                    <a:pt x="791" y="363"/>
                  </a:lnTo>
                  <a:lnTo>
                    <a:pt x="791" y="362"/>
                  </a:lnTo>
                  <a:lnTo>
                    <a:pt x="791" y="363"/>
                  </a:lnTo>
                  <a:lnTo>
                    <a:pt x="791" y="362"/>
                  </a:lnTo>
                  <a:lnTo>
                    <a:pt x="792" y="362"/>
                  </a:lnTo>
                  <a:lnTo>
                    <a:pt x="792" y="362"/>
                  </a:lnTo>
                  <a:lnTo>
                    <a:pt x="792" y="362"/>
                  </a:lnTo>
                  <a:lnTo>
                    <a:pt x="791" y="362"/>
                  </a:lnTo>
                  <a:lnTo>
                    <a:pt x="791" y="362"/>
                  </a:lnTo>
                  <a:lnTo>
                    <a:pt x="791" y="361"/>
                  </a:lnTo>
                  <a:lnTo>
                    <a:pt x="792" y="361"/>
                  </a:lnTo>
                  <a:lnTo>
                    <a:pt x="792" y="361"/>
                  </a:lnTo>
                  <a:lnTo>
                    <a:pt x="792" y="360"/>
                  </a:lnTo>
                  <a:lnTo>
                    <a:pt x="792" y="359"/>
                  </a:lnTo>
                  <a:lnTo>
                    <a:pt x="792" y="359"/>
                  </a:lnTo>
                  <a:lnTo>
                    <a:pt x="792" y="358"/>
                  </a:lnTo>
                  <a:lnTo>
                    <a:pt x="792" y="358"/>
                  </a:lnTo>
                  <a:lnTo>
                    <a:pt x="793" y="357"/>
                  </a:lnTo>
                  <a:lnTo>
                    <a:pt x="793" y="356"/>
                  </a:lnTo>
                  <a:lnTo>
                    <a:pt x="793" y="356"/>
                  </a:lnTo>
                  <a:lnTo>
                    <a:pt x="793" y="355"/>
                  </a:lnTo>
                  <a:lnTo>
                    <a:pt x="794" y="355"/>
                  </a:lnTo>
                  <a:lnTo>
                    <a:pt x="794" y="355"/>
                  </a:lnTo>
                  <a:lnTo>
                    <a:pt x="794" y="354"/>
                  </a:lnTo>
                  <a:lnTo>
                    <a:pt x="794" y="354"/>
                  </a:lnTo>
                  <a:lnTo>
                    <a:pt x="795" y="353"/>
                  </a:lnTo>
                  <a:lnTo>
                    <a:pt x="795" y="354"/>
                  </a:lnTo>
                  <a:lnTo>
                    <a:pt x="794" y="354"/>
                  </a:lnTo>
                  <a:lnTo>
                    <a:pt x="794" y="354"/>
                  </a:lnTo>
                  <a:lnTo>
                    <a:pt x="794" y="355"/>
                  </a:lnTo>
                  <a:lnTo>
                    <a:pt x="794" y="355"/>
                  </a:lnTo>
                  <a:lnTo>
                    <a:pt x="794" y="355"/>
                  </a:lnTo>
                  <a:lnTo>
                    <a:pt x="794" y="355"/>
                  </a:lnTo>
                  <a:lnTo>
                    <a:pt x="794" y="355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7"/>
                  </a:lnTo>
                  <a:lnTo>
                    <a:pt x="794" y="357"/>
                  </a:lnTo>
                  <a:lnTo>
                    <a:pt x="794" y="357"/>
                  </a:lnTo>
                  <a:lnTo>
                    <a:pt x="795" y="357"/>
                  </a:lnTo>
                  <a:lnTo>
                    <a:pt x="794" y="357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5"/>
                  </a:lnTo>
                  <a:lnTo>
                    <a:pt x="794" y="355"/>
                  </a:lnTo>
                  <a:lnTo>
                    <a:pt x="794" y="355"/>
                  </a:lnTo>
                  <a:lnTo>
                    <a:pt x="794" y="355"/>
                  </a:lnTo>
                  <a:lnTo>
                    <a:pt x="794" y="355"/>
                  </a:lnTo>
                  <a:lnTo>
                    <a:pt x="794" y="354"/>
                  </a:lnTo>
                  <a:lnTo>
                    <a:pt x="794" y="354"/>
                  </a:lnTo>
                  <a:lnTo>
                    <a:pt x="795" y="354"/>
                  </a:lnTo>
                  <a:lnTo>
                    <a:pt x="795" y="354"/>
                  </a:lnTo>
                  <a:lnTo>
                    <a:pt x="795" y="353"/>
                  </a:lnTo>
                  <a:lnTo>
                    <a:pt x="795" y="352"/>
                  </a:lnTo>
                  <a:lnTo>
                    <a:pt x="796" y="352"/>
                  </a:lnTo>
                  <a:lnTo>
                    <a:pt x="796" y="352"/>
                  </a:lnTo>
                  <a:lnTo>
                    <a:pt x="796" y="352"/>
                  </a:lnTo>
                  <a:lnTo>
                    <a:pt x="797" y="352"/>
                  </a:lnTo>
                  <a:lnTo>
                    <a:pt x="797" y="351"/>
                  </a:lnTo>
                  <a:lnTo>
                    <a:pt x="798" y="351"/>
                  </a:lnTo>
                  <a:lnTo>
                    <a:pt x="798" y="351"/>
                  </a:lnTo>
                  <a:lnTo>
                    <a:pt x="798" y="350"/>
                  </a:lnTo>
                  <a:lnTo>
                    <a:pt x="798" y="350"/>
                  </a:lnTo>
                  <a:lnTo>
                    <a:pt x="798" y="350"/>
                  </a:lnTo>
                  <a:lnTo>
                    <a:pt x="798" y="350"/>
                  </a:lnTo>
                  <a:lnTo>
                    <a:pt x="798" y="350"/>
                  </a:lnTo>
                  <a:lnTo>
                    <a:pt x="799" y="350"/>
                  </a:lnTo>
                  <a:lnTo>
                    <a:pt x="799" y="351"/>
                  </a:lnTo>
                  <a:lnTo>
                    <a:pt x="799" y="350"/>
                  </a:lnTo>
                  <a:lnTo>
                    <a:pt x="799" y="351"/>
                  </a:lnTo>
                  <a:lnTo>
                    <a:pt x="799" y="351"/>
                  </a:lnTo>
                  <a:lnTo>
                    <a:pt x="799" y="351"/>
                  </a:lnTo>
                  <a:lnTo>
                    <a:pt x="799" y="350"/>
                  </a:lnTo>
                  <a:lnTo>
                    <a:pt x="799" y="351"/>
                  </a:lnTo>
                  <a:lnTo>
                    <a:pt x="799" y="350"/>
                  </a:lnTo>
                  <a:lnTo>
                    <a:pt x="799" y="350"/>
                  </a:lnTo>
                  <a:lnTo>
                    <a:pt x="799" y="350"/>
                  </a:lnTo>
                  <a:lnTo>
                    <a:pt x="800" y="350"/>
                  </a:lnTo>
                  <a:lnTo>
                    <a:pt x="800" y="351"/>
                  </a:lnTo>
                  <a:lnTo>
                    <a:pt x="800" y="350"/>
                  </a:lnTo>
                  <a:lnTo>
                    <a:pt x="800" y="351"/>
                  </a:lnTo>
                  <a:lnTo>
                    <a:pt x="801" y="351"/>
                  </a:lnTo>
                  <a:lnTo>
                    <a:pt x="800" y="351"/>
                  </a:lnTo>
                  <a:lnTo>
                    <a:pt x="801" y="351"/>
                  </a:lnTo>
                  <a:lnTo>
                    <a:pt x="800" y="351"/>
                  </a:lnTo>
                  <a:lnTo>
                    <a:pt x="801" y="351"/>
                  </a:lnTo>
                  <a:lnTo>
                    <a:pt x="801" y="352"/>
                  </a:lnTo>
                  <a:lnTo>
                    <a:pt x="801" y="352"/>
                  </a:lnTo>
                  <a:lnTo>
                    <a:pt x="801" y="352"/>
                  </a:lnTo>
                  <a:lnTo>
                    <a:pt x="802" y="352"/>
                  </a:lnTo>
                  <a:lnTo>
                    <a:pt x="802" y="353"/>
                  </a:lnTo>
                  <a:lnTo>
                    <a:pt x="802" y="353"/>
                  </a:lnTo>
                  <a:lnTo>
                    <a:pt x="803" y="353"/>
                  </a:lnTo>
                  <a:lnTo>
                    <a:pt x="802" y="354"/>
                  </a:lnTo>
                  <a:lnTo>
                    <a:pt x="803" y="354"/>
                  </a:lnTo>
                  <a:lnTo>
                    <a:pt x="803" y="354"/>
                  </a:lnTo>
                  <a:lnTo>
                    <a:pt x="803" y="354"/>
                  </a:lnTo>
                  <a:lnTo>
                    <a:pt x="803" y="354"/>
                  </a:lnTo>
                  <a:lnTo>
                    <a:pt x="803" y="354"/>
                  </a:lnTo>
                  <a:lnTo>
                    <a:pt x="802" y="354"/>
                  </a:lnTo>
                  <a:lnTo>
                    <a:pt x="803" y="354"/>
                  </a:lnTo>
                  <a:lnTo>
                    <a:pt x="803" y="353"/>
                  </a:lnTo>
                  <a:lnTo>
                    <a:pt x="802" y="353"/>
                  </a:lnTo>
                  <a:lnTo>
                    <a:pt x="802" y="353"/>
                  </a:lnTo>
                  <a:lnTo>
                    <a:pt x="802" y="353"/>
                  </a:lnTo>
                  <a:lnTo>
                    <a:pt x="802" y="353"/>
                  </a:lnTo>
                  <a:lnTo>
                    <a:pt x="802" y="352"/>
                  </a:lnTo>
                  <a:lnTo>
                    <a:pt x="801" y="352"/>
                  </a:lnTo>
                  <a:lnTo>
                    <a:pt x="801" y="352"/>
                  </a:lnTo>
                  <a:lnTo>
                    <a:pt x="801" y="352"/>
                  </a:lnTo>
                  <a:lnTo>
                    <a:pt x="801" y="351"/>
                  </a:lnTo>
                  <a:lnTo>
                    <a:pt x="801" y="351"/>
                  </a:lnTo>
                  <a:lnTo>
                    <a:pt x="800" y="351"/>
                  </a:lnTo>
                  <a:lnTo>
                    <a:pt x="800" y="350"/>
                  </a:lnTo>
                  <a:lnTo>
                    <a:pt x="800" y="350"/>
                  </a:lnTo>
                  <a:lnTo>
                    <a:pt x="799" y="350"/>
                  </a:lnTo>
                  <a:lnTo>
                    <a:pt x="799" y="350"/>
                  </a:lnTo>
                  <a:lnTo>
                    <a:pt x="799" y="350"/>
                  </a:lnTo>
                  <a:lnTo>
                    <a:pt x="800" y="349"/>
                  </a:lnTo>
                  <a:lnTo>
                    <a:pt x="800" y="348"/>
                  </a:lnTo>
                  <a:lnTo>
                    <a:pt x="801" y="348"/>
                  </a:lnTo>
                  <a:lnTo>
                    <a:pt x="801" y="347"/>
                  </a:lnTo>
                  <a:lnTo>
                    <a:pt x="801" y="347"/>
                  </a:lnTo>
                  <a:lnTo>
                    <a:pt x="801" y="347"/>
                  </a:lnTo>
                  <a:lnTo>
                    <a:pt x="801" y="346"/>
                  </a:lnTo>
                  <a:lnTo>
                    <a:pt x="802" y="346"/>
                  </a:lnTo>
                  <a:lnTo>
                    <a:pt x="802" y="345"/>
                  </a:lnTo>
                  <a:lnTo>
                    <a:pt x="802" y="345"/>
                  </a:lnTo>
                  <a:lnTo>
                    <a:pt x="802" y="344"/>
                  </a:lnTo>
                  <a:lnTo>
                    <a:pt x="801" y="343"/>
                  </a:lnTo>
                  <a:lnTo>
                    <a:pt x="801" y="343"/>
                  </a:lnTo>
                  <a:lnTo>
                    <a:pt x="801" y="343"/>
                  </a:lnTo>
                  <a:lnTo>
                    <a:pt x="801" y="343"/>
                  </a:lnTo>
                  <a:lnTo>
                    <a:pt x="801" y="342"/>
                  </a:lnTo>
                  <a:lnTo>
                    <a:pt x="801" y="342"/>
                  </a:lnTo>
                  <a:lnTo>
                    <a:pt x="802" y="342"/>
                  </a:lnTo>
                  <a:lnTo>
                    <a:pt x="801" y="342"/>
                  </a:lnTo>
                  <a:lnTo>
                    <a:pt x="801" y="342"/>
                  </a:lnTo>
                  <a:lnTo>
                    <a:pt x="800" y="342"/>
                  </a:lnTo>
                  <a:lnTo>
                    <a:pt x="800" y="341"/>
                  </a:lnTo>
                  <a:lnTo>
                    <a:pt x="800" y="342"/>
                  </a:lnTo>
                  <a:lnTo>
                    <a:pt x="800" y="341"/>
                  </a:lnTo>
                  <a:lnTo>
                    <a:pt x="801" y="341"/>
                  </a:lnTo>
                  <a:lnTo>
                    <a:pt x="801" y="341"/>
                  </a:lnTo>
                  <a:lnTo>
                    <a:pt x="801" y="341"/>
                  </a:lnTo>
                  <a:lnTo>
                    <a:pt x="801" y="341"/>
                  </a:lnTo>
                  <a:lnTo>
                    <a:pt x="801" y="340"/>
                  </a:lnTo>
                  <a:lnTo>
                    <a:pt x="802" y="340"/>
                  </a:lnTo>
                  <a:lnTo>
                    <a:pt x="802" y="341"/>
                  </a:lnTo>
                  <a:lnTo>
                    <a:pt x="802" y="341"/>
                  </a:lnTo>
                  <a:lnTo>
                    <a:pt x="803" y="341"/>
                  </a:lnTo>
                  <a:lnTo>
                    <a:pt x="803" y="341"/>
                  </a:lnTo>
                  <a:lnTo>
                    <a:pt x="803" y="342"/>
                  </a:lnTo>
                  <a:lnTo>
                    <a:pt x="803" y="341"/>
                  </a:lnTo>
                  <a:lnTo>
                    <a:pt x="803" y="341"/>
                  </a:lnTo>
                  <a:lnTo>
                    <a:pt x="802" y="341"/>
                  </a:lnTo>
                  <a:lnTo>
                    <a:pt x="803" y="341"/>
                  </a:lnTo>
                  <a:lnTo>
                    <a:pt x="803" y="341"/>
                  </a:lnTo>
                  <a:lnTo>
                    <a:pt x="803" y="341"/>
                  </a:lnTo>
                  <a:lnTo>
                    <a:pt x="804" y="341"/>
                  </a:lnTo>
                  <a:lnTo>
                    <a:pt x="805" y="341"/>
                  </a:lnTo>
                  <a:lnTo>
                    <a:pt x="805" y="341"/>
                  </a:lnTo>
                  <a:lnTo>
                    <a:pt x="805" y="341"/>
                  </a:lnTo>
                  <a:lnTo>
                    <a:pt x="806" y="341"/>
                  </a:lnTo>
                  <a:lnTo>
                    <a:pt x="806" y="340"/>
                  </a:lnTo>
                  <a:lnTo>
                    <a:pt x="806" y="340"/>
                  </a:lnTo>
                  <a:lnTo>
                    <a:pt x="806" y="339"/>
                  </a:lnTo>
                  <a:lnTo>
                    <a:pt x="807" y="339"/>
                  </a:lnTo>
                  <a:lnTo>
                    <a:pt x="807" y="338"/>
                  </a:lnTo>
                  <a:lnTo>
                    <a:pt x="807" y="338"/>
                  </a:lnTo>
                  <a:lnTo>
                    <a:pt x="807" y="339"/>
                  </a:lnTo>
                  <a:lnTo>
                    <a:pt x="808" y="339"/>
                  </a:lnTo>
                  <a:lnTo>
                    <a:pt x="809" y="339"/>
                  </a:lnTo>
                  <a:lnTo>
                    <a:pt x="809" y="339"/>
                  </a:lnTo>
                  <a:lnTo>
                    <a:pt x="810" y="339"/>
                  </a:lnTo>
                  <a:lnTo>
                    <a:pt x="810" y="339"/>
                  </a:lnTo>
                  <a:lnTo>
                    <a:pt x="810" y="338"/>
                  </a:lnTo>
                  <a:lnTo>
                    <a:pt x="811" y="338"/>
                  </a:lnTo>
                  <a:lnTo>
                    <a:pt x="811" y="338"/>
                  </a:lnTo>
                  <a:lnTo>
                    <a:pt x="812" y="338"/>
                  </a:lnTo>
                  <a:lnTo>
                    <a:pt x="812" y="339"/>
                  </a:lnTo>
                  <a:lnTo>
                    <a:pt x="813" y="339"/>
                  </a:lnTo>
                  <a:lnTo>
                    <a:pt x="813" y="339"/>
                  </a:lnTo>
                  <a:lnTo>
                    <a:pt x="812" y="339"/>
                  </a:lnTo>
                  <a:lnTo>
                    <a:pt x="813" y="339"/>
                  </a:lnTo>
                  <a:lnTo>
                    <a:pt x="812" y="339"/>
                  </a:lnTo>
                  <a:lnTo>
                    <a:pt x="813" y="339"/>
                  </a:lnTo>
                  <a:lnTo>
                    <a:pt x="813" y="339"/>
                  </a:lnTo>
                  <a:lnTo>
                    <a:pt x="813" y="339"/>
                  </a:lnTo>
                  <a:lnTo>
                    <a:pt x="813" y="339"/>
                  </a:lnTo>
                  <a:lnTo>
                    <a:pt x="813" y="340"/>
                  </a:lnTo>
                  <a:lnTo>
                    <a:pt x="813" y="340"/>
                  </a:lnTo>
                  <a:lnTo>
                    <a:pt x="814" y="340"/>
                  </a:lnTo>
                  <a:lnTo>
                    <a:pt x="813" y="340"/>
                  </a:lnTo>
                  <a:lnTo>
                    <a:pt x="813" y="339"/>
                  </a:lnTo>
                  <a:lnTo>
                    <a:pt x="813" y="339"/>
                  </a:lnTo>
                  <a:lnTo>
                    <a:pt x="813" y="339"/>
                  </a:lnTo>
                  <a:lnTo>
                    <a:pt x="812" y="339"/>
                  </a:lnTo>
                  <a:lnTo>
                    <a:pt x="812" y="338"/>
                  </a:lnTo>
                  <a:lnTo>
                    <a:pt x="811" y="338"/>
                  </a:lnTo>
                  <a:lnTo>
                    <a:pt x="812" y="337"/>
                  </a:lnTo>
                  <a:lnTo>
                    <a:pt x="813" y="337"/>
                  </a:lnTo>
                  <a:lnTo>
                    <a:pt x="813" y="336"/>
                  </a:lnTo>
                  <a:lnTo>
                    <a:pt x="814" y="336"/>
                  </a:lnTo>
                  <a:lnTo>
                    <a:pt x="814" y="336"/>
                  </a:lnTo>
                  <a:lnTo>
                    <a:pt x="814" y="335"/>
                  </a:lnTo>
                  <a:lnTo>
                    <a:pt x="815" y="335"/>
                  </a:lnTo>
                  <a:lnTo>
                    <a:pt x="816" y="334"/>
                  </a:lnTo>
                  <a:lnTo>
                    <a:pt x="816" y="334"/>
                  </a:lnTo>
                  <a:lnTo>
                    <a:pt x="817" y="334"/>
                  </a:lnTo>
                  <a:lnTo>
                    <a:pt x="817" y="333"/>
                  </a:lnTo>
                  <a:lnTo>
                    <a:pt x="818" y="333"/>
                  </a:lnTo>
                  <a:lnTo>
                    <a:pt x="818" y="333"/>
                  </a:lnTo>
                  <a:lnTo>
                    <a:pt x="818" y="333"/>
                  </a:lnTo>
                  <a:lnTo>
                    <a:pt x="818" y="332"/>
                  </a:lnTo>
                  <a:lnTo>
                    <a:pt x="819" y="332"/>
                  </a:lnTo>
                  <a:lnTo>
                    <a:pt x="819" y="332"/>
                  </a:lnTo>
                  <a:lnTo>
                    <a:pt x="819" y="332"/>
                  </a:lnTo>
                  <a:lnTo>
                    <a:pt x="820" y="332"/>
                  </a:lnTo>
                  <a:lnTo>
                    <a:pt x="820" y="333"/>
                  </a:lnTo>
                  <a:lnTo>
                    <a:pt x="820" y="332"/>
                  </a:lnTo>
                  <a:lnTo>
                    <a:pt x="820" y="333"/>
                  </a:lnTo>
                  <a:lnTo>
                    <a:pt x="820" y="332"/>
                  </a:lnTo>
                  <a:lnTo>
                    <a:pt x="820" y="333"/>
                  </a:lnTo>
                  <a:lnTo>
                    <a:pt x="820" y="332"/>
                  </a:lnTo>
                  <a:lnTo>
                    <a:pt x="819" y="332"/>
                  </a:lnTo>
                  <a:lnTo>
                    <a:pt x="819" y="332"/>
                  </a:lnTo>
                  <a:lnTo>
                    <a:pt x="820" y="331"/>
                  </a:lnTo>
                  <a:lnTo>
                    <a:pt x="820" y="330"/>
                  </a:lnTo>
                  <a:lnTo>
                    <a:pt x="821" y="330"/>
                  </a:lnTo>
                  <a:lnTo>
                    <a:pt x="821" y="330"/>
                  </a:lnTo>
                  <a:lnTo>
                    <a:pt x="821" y="329"/>
                  </a:lnTo>
                  <a:lnTo>
                    <a:pt x="822" y="329"/>
                  </a:lnTo>
                  <a:lnTo>
                    <a:pt x="822" y="329"/>
                  </a:lnTo>
                  <a:lnTo>
                    <a:pt x="822" y="329"/>
                  </a:lnTo>
                  <a:lnTo>
                    <a:pt x="822" y="328"/>
                  </a:lnTo>
                  <a:lnTo>
                    <a:pt x="822" y="328"/>
                  </a:lnTo>
                  <a:lnTo>
                    <a:pt x="823" y="328"/>
                  </a:lnTo>
                  <a:lnTo>
                    <a:pt x="824" y="328"/>
                  </a:lnTo>
                  <a:lnTo>
                    <a:pt x="824" y="327"/>
                  </a:lnTo>
                  <a:lnTo>
                    <a:pt x="824" y="326"/>
                  </a:lnTo>
                  <a:lnTo>
                    <a:pt x="824" y="326"/>
                  </a:lnTo>
                  <a:lnTo>
                    <a:pt x="824" y="325"/>
                  </a:lnTo>
                  <a:lnTo>
                    <a:pt x="824" y="325"/>
                  </a:lnTo>
                  <a:lnTo>
                    <a:pt x="824" y="324"/>
                  </a:lnTo>
                  <a:lnTo>
                    <a:pt x="825" y="324"/>
                  </a:lnTo>
                  <a:lnTo>
                    <a:pt x="825" y="324"/>
                  </a:lnTo>
                  <a:lnTo>
                    <a:pt x="825" y="324"/>
                  </a:lnTo>
                  <a:lnTo>
                    <a:pt x="825" y="323"/>
                  </a:lnTo>
                  <a:lnTo>
                    <a:pt x="826" y="323"/>
                  </a:lnTo>
                  <a:lnTo>
                    <a:pt x="826" y="322"/>
                  </a:lnTo>
                  <a:lnTo>
                    <a:pt x="827" y="322"/>
                  </a:lnTo>
                  <a:lnTo>
                    <a:pt x="827" y="322"/>
                  </a:lnTo>
                  <a:lnTo>
                    <a:pt x="827" y="322"/>
                  </a:lnTo>
                  <a:lnTo>
                    <a:pt x="827" y="322"/>
                  </a:lnTo>
                  <a:lnTo>
                    <a:pt x="827" y="322"/>
                  </a:lnTo>
                  <a:lnTo>
                    <a:pt x="827" y="321"/>
                  </a:lnTo>
                  <a:lnTo>
                    <a:pt x="828" y="321"/>
                  </a:lnTo>
                  <a:lnTo>
                    <a:pt x="828" y="321"/>
                  </a:lnTo>
                  <a:lnTo>
                    <a:pt x="828" y="321"/>
                  </a:lnTo>
                  <a:lnTo>
                    <a:pt x="829" y="321"/>
                  </a:lnTo>
                  <a:lnTo>
                    <a:pt x="829" y="320"/>
                  </a:lnTo>
                  <a:lnTo>
                    <a:pt x="829" y="320"/>
                  </a:lnTo>
                  <a:lnTo>
                    <a:pt x="829" y="319"/>
                  </a:lnTo>
                  <a:lnTo>
                    <a:pt x="830" y="319"/>
                  </a:lnTo>
                  <a:lnTo>
                    <a:pt x="829" y="319"/>
                  </a:lnTo>
                  <a:lnTo>
                    <a:pt x="829" y="319"/>
                  </a:lnTo>
                  <a:lnTo>
                    <a:pt x="829" y="318"/>
                  </a:lnTo>
                  <a:lnTo>
                    <a:pt x="830" y="318"/>
                  </a:lnTo>
                  <a:lnTo>
                    <a:pt x="829" y="318"/>
                  </a:lnTo>
                  <a:lnTo>
                    <a:pt x="830" y="318"/>
                  </a:lnTo>
                  <a:lnTo>
                    <a:pt x="831" y="318"/>
                  </a:lnTo>
                  <a:lnTo>
                    <a:pt x="831" y="318"/>
                  </a:lnTo>
                  <a:lnTo>
                    <a:pt x="831" y="318"/>
                  </a:lnTo>
                  <a:lnTo>
                    <a:pt x="832" y="318"/>
                  </a:lnTo>
                  <a:lnTo>
                    <a:pt x="832" y="318"/>
                  </a:lnTo>
                  <a:lnTo>
                    <a:pt x="833" y="318"/>
                  </a:lnTo>
                  <a:lnTo>
                    <a:pt x="833" y="317"/>
                  </a:lnTo>
                  <a:lnTo>
                    <a:pt x="833" y="317"/>
                  </a:lnTo>
                  <a:lnTo>
                    <a:pt x="833" y="317"/>
                  </a:lnTo>
                  <a:lnTo>
                    <a:pt x="833" y="316"/>
                  </a:lnTo>
                  <a:lnTo>
                    <a:pt x="834" y="316"/>
                  </a:lnTo>
                  <a:lnTo>
                    <a:pt x="835" y="316"/>
                  </a:lnTo>
                  <a:lnTo>
                    <a:pt x="835" y="315"/>
                  </a:lnTo>
                  <a:lnTo>
                    <a:pt x="835" y="315"/>
                  </a:lnTo>
                  <a:lnTo>
                    <a:pt x="835" y="315"/>
                  </a:lnTo>
                  <a:lnTo>
                    <a:pt x="836" y="315"/>
                  </a:lnTo>
                  <a:lnTo>
                    <a:pt x="836" y="314"/>
                  </a:lnTo>
                  <a:lnTo>
                    <a:pt x="836" y="314"/>
                  </a:lnTo>
                  <a:lnTo>
                    <a:pt x="836" y="314"/>
                  </a:lnTo>
                  <a:lnTo>
                    <a:pt x="836" y="313"/>
                  </a:lnTo>
                  <a:lnTo>
                    <a:pt x="837" y="313"/>
                  </a:lnTo>
                  <a:lnTo>
                    <a:pt x="837" y="313"/>
                  </a:lnTo>
                  <a:lnTo>
                    <a:pt x="837" y="312"/>
                  </a:lnTo>
                  <a:lnTo>
                    <a:pt x="838" y="312"/>
                  </a:lnTo>
                  <a:lnTo>
                    <a:pt x="838" y="313"/>
                  </a:lnTo>
                  <a:lnTo>
                    <a:pt x="838" y="312"/>
                  </a:lnTo>
                  <a:lnTo>
                    <a:pt x="839" y="312"/>
                  </a:lnTo>
                  <a:lnTo>
                    <a:pt x="839" y="311"/>
                  </a:lnTo>
                  <a:lnTo>
                    <a:pt x="839" y="311"/>
                  </a:lnTo>
                  <a:lnTo>
                    <a:pt x="840" y="311"/>
                  </a:lnTo>
                  <a:lnTo>
                    <a:pt x="839" y="311"/>
                  </a:lnTo>
                  <a:lnTo>
                    <a:pt x="840" y="311"/>
                  </a:lnTo>
                  <a:lnTo>
                    <a:pt x="840" y="311"/>
                  </a:lnTo>
                  <a:lnTo>
                    <a:pt x="840" y="311"/>
                  </a:lnTo>
                  <a:lnTo>
                    <a:pt x="840" y="310"/>
                  </a:lnTo>
                  <a:lnTo>
                    <a:pt x="841" y="310"/>
                  </a:lnTo>
                  <a:lnTo>
                    <a:pt x="840" y="310"/>
                  </a:lnTo>
                  <a:lnTo>
                    <a:pt x="841" y="310"/>
                  </a:lnTo>
                  <a:lnTo>
                    <a:pt x="841" y="310"/>
                  </a:lnTo>
                  <a:lnTo>
                    <a:pt x="842" y="310"/>
                  </a:lnTo>
                  <a:lnTo>
                    <a:pt x="842" y="309"/>
                  </a:lnTo>
                  <a:lnTo>
                    <a:pt x="841" y="309"/>
                  </a:lnTo>
                  <a:lnTo>
                    <a:pt x="841" y="308"/>
                  </a:lnTo>
                  <a:lnTo>
                    <a:pt x="842" y="308"/>
                  </a:lnTo>
                  <a:lnTo>
                    <a:pt x="841" y="308"/>
                  </a:lnTo>
                  <a:lnTo>
                    <a:pt x="841" y="309"/>
                  </a:lnTo>
                  <a:lnTo>
                    <a:pt x="841" y="308"/>
                  </a:lnTo>
                  <a:lnTo>
                    <a:pt x="841" y="308"/>
                  </a:lnTo>
                  <a:lnTo>
                    <a:pt x="841" y="307"/>
                  </a:lnTo>
                  <a:lnTo>
                    <a:pt x="842" y="307"/>
                  </a:lnTo>
                  <a:lnTo>
                    <a:pt x="841" y="307"/>
                  </a:lnTo>
                  <a:lnTo>
                    <a:pt x="842" y="307"/>
                  </a:lnTo>
                  <a:lnTo>
                    <a:pt x="842" y="307"/>
                  </a:lnTo>
                  <a:lnTo>
                    <a:pt x="842" y="307"/>
                  </a:lnTo>
                  <a:lnTo>
                    <a:pt x="843" y="307"/>
                  </a:lnTo>
                  <a:lnTo>
                    <a:pt x="843" y="306"/>
                  </a:lnTo>
                  <a:lnTo>
                    <a:pt x="843" y="306"/>
                  </a:lnTo>
                  <a:lnTo>
                    <a:pt x="843" y="306"/>
                  </a:lnTo>
                  <a:lnTo>
                    <a:pt x="844" y="306"/>
                  </a:lnTo>
                  <a:lnTo>
                    <a:pt x="844" y="306"/>
                  </a:lnTo>
                  <a:lnTo>
                    <a:pt x="845" y="306"/>
                  </a:lnTo>
                  <a:lnTo>
                    <a:pt x="845" y="305"/>
                  </a:lnTo>
                  <a:lnTo>
                    <a:pt x="846" y="305"/>
                  </a:lnTo>
                  <a:lnTo>
                    <a:pt x="846" y="305"/>
                  </a:lnTo>
                  <a:lnTo>
                    <a:pt x="846" y="304"/>
                  </a:lnTo>
                  <a:lnTo>
                    <a:pt x="846" y="305"/>
                  </a:lnTo>
                  <a:lnTo>
                    <a:pt x="847" y="305"/>
                  </a:lnTo>
                  <a:lnTo>
                    <a:pt x="847" y="305"/>
                  </a:lnTo>
                  <a:lnTo>
                    <a:pt x="847" y="304"/>
                  </a:lnTo>
                  <a:lnTo>
                    <a:pt x="848" y="304"/>
                  </a:lnTo>
                  <a:lnTo>
                    <a:pt x="848" y="304"/>
                  </a:lnTo>
                  <a:lnTo>
                    <a:pt x="848" y="304"/>
                  </a:lnTo>
                  <a:lnTo>
                    <a:pt x="848" y="303"/>
                  </a:lnTo>
                  <a:lnTo>
                    <a:pt x="849" y="303"/>
                  </a:lnTo>
                  <a:lnTo>
                    <a:pt x="849" y="303"/>
                  </a:lnTo>
                  <a:lnTo>
                    <a:pt x="850" y="303"/>
                  </a:lnTo>
                  <a:lnTo>
                    <a:pt x="850" y="303"/>
                  </a:lnTo>
                  <a:lnTo>
                    <a:pt x="851" y="303"/>
                  </a:lnTo>
                  <a:lnTo>
                    <a:pt x="851" y="302"/>
                  </a:lnTo>
                  <a:lnTo>
                    <a:pt x="852" y="302"/>
                  </a:lnTo>
                  <a:lnTo>
                    <a:pt x="853" y="302"/>
                  </a:lnTo>
                  <a:lnTo>
                    <a:pt x="853" y="303"/>
                  </a:lnTo>
                  <a:lnTo>
                    <a:pt x="852" y="303"/>
                  </a:lnTo>
                  <a:lnTo>
                    <a:pt x="852" y="303"/>
                  </a:lnTo>
                  <a:lnTo>
                    <a:pt x="853" y="303"/>
                  </a:lnTo>
                  <a:lnTo>
                    <a:pt x="852" y="303"/>
                  </a:lnTo>
                  <a:lnTo>
                    <a:pt x="853" y="303"/>
                  </a:lnTo>
                  <a:lnTo>
                    <a:pt x="853" y="304"/>
                  </a:lnTo>
                  <a:lnTo>
                    <a:pt x="853" y="303"/>
                  </a:lnTo>
                  <a:lnTo>
                    <a:pt x="852" y="303"/>
                  </a:lnTo>
                  <a:lnTo>
                    <a:pt x="853" y="303"/>
                  </a:lnTo>
                  <a:lnTo>
                    <a:pt x="853" y="303"/>
                  </a:lnTo>
                  <a:lnTo>
                    <a:pt x="853" y="302"/>
                  </a:lnTo>
                  <a:lnTo>
                    <a:pt x="854" y="302"/>
                  </a:lnTo>
                  <a:lnTo>
                    <a:pt x="854" y="302"/>
                  </a:lnTo>
                  <a:lnTo>
                    <a:pt x="855" y="302"/>
                  </a:lnTo>
                  <a:lnTo>
                    <a:pt x="855" y="302"/>
                  </a:lnTo>
                  <a:lnTo>
                    <a:pt x="856" y="302"/>
                  </a:lnTo>
                  <a:lnTo>
                    <a:pt x="855" y="302"/>
                  </a:lnTo>
                  <a:lnTo>
                    <a:pt x="856" y="302"/>
                  </a:lnTo>
                  <a:lnTo>
                    <a:pt x="856" y="302"/>
                  </a:lnTo>
                  <a:lnTo>
                    <a:pt x="856" y="302"/>
                  </a:lnTo>
                  <a:lnTo>
                    <a:pt x="855" y="302"/>
                  </a:lnTo>
                  <a:lnTo>
                    <a:pt x="855" y="301"/>
                  </a:lnTo>
                  <a:lnTo>
                    <a:pt x="855" y="300"/>
                  </a:lnTo>
                  <a:lnTo>
                    <a:pt x="855" y="300"/>
                  </a:lnTo>
                  <a:lnTo>
                    <a:pt x="855" y="300"/>
                  </a:lnTo>
                  <a:lnTo>
                    <a:pt x="854" y="300"/>
                  </a:lnTo>
                  <a:lnTo>
                    <a:pt x="854" y="300"/>
                  </a:lnTo>
                  <a:lnTo>
                    <a:pt x="854" y="299"/>
                  </a:lnTo>
                  <a:lnTo>
                    <a:pt x="854" y="299"/>
                  </a:lnTo>
                  <a:lnTo>
                    <a:pt x="855" y="299"/>
                  </a:lnTo>
                  <a:lnTo>
                    <a:pt x="855" y="299"/>
                  </a:lnTo>
                  <a:lnTo>
                    <a:pt x="855" y="298"/>
                  </a:lnTo>
                  <a:lnTo>
                    <a:pt x="855" y="298"/>
                  </a:lnTo>
                  <a:lnTo>
                    <a:pt x="855" y="297"/>
                  </a:lnTo>
                  <a:lnTo>
                    <a:pt x="856" y="297"/>
                  </a:lnTo>
                  <a:lnTo>
                    <a:pt x="857" y="297"/>
                  </a:lnTo>
                  <a:lnTo>
                    <a:pt x="857" y="297"/>
                  </a:lnTo>
                  <a:lnTo>
                    <a:pt x="857" y="296"/>
                  </a:lnTo>
                  <a:lnTo>
                    <a:pt x="857" y="296"/>
                  </a:lnTo>
                  <a:lnTo>
                    <a:pt x="857" y="296"/>
                  </a:lnTo>
                  <a:lnTo>
                    <a:pt x="858" y="296"/>
                  </a:lnTo>
                  <a:lnTo>
                    <a:pt x="857" y="296"/>
                  </a:lnTo>
                  <a:lnTo>
                    <a:pt x="858" y="296"/>
                  </a:lnTo>
                  <a:lnTo>
                    <a:pt x="858" y="295"/>
                  </a:lnTo>
                  <a:lnTo>
                    <a:pt x="858" y="295"/>
                  </a:lnTo>
                  <a:lnTo>
                    <a:pt x="858" y="295"/>
                  </a:lnTo>
                  <a:lnTo>
                    <a:pt x="858" y="295"/>
                  </a:lnTo>
                  <a:lnTo>
                    <a:pt x="858" y="294"/>
                  </a:lnTo>
                  <a:lnTo>
                    <a:pt x="857" y="294"/>
                  </a:lnTo>
                  <a:lnTo>
                    <a:pt x="857" y="294"/>
                  </a:lnTo>
                  <a:lnTo>
                    <a:pt x="856" y="294"/>
                  </a:lnTo>
                  <a:lnTo>
                    <a:pt x="856" y="293"/>
                  </a:lnTo>
                  <a:lnTo>
                    <a:pt x="856" y="293"/>
                  </a:lnTo>
                  <a:lnTo>
                    <a:pt x="857" y="293"/>
                  </a:lnTo>
                  <a:lnTo>
                    <a:pt x="857" y="292"/>
                  </a:lnTo>
                  <a:lnTo>
                    <a:pt x="857" y="292"/>
                  </a:lnTo>
                  <a:lnTo>
                    <a:pt x="857" y="291"/>
                  </a:lnTo>
                  <a:lnTo>
                    <a:pt x="857" y="291"/>
                  </a:lnTo>
                  <a:lnTo>
                    <a:pt x="858" y="291"/>
                  </a:lnTo>
                  <a:lnTo>
                    <a:pt x="858" y="291"/>
                  </a:lnTo>
                  <a:lnTo>
                    <a:pt x="858" y="290"/>
                  </a:lnTo>
                  <a:lnTo>
                    <a:pt x="858" y="289"/>
                  </a:lnTo>
                  <a:lnTo>
                    <a:pt x="858" y="289"/>
                  </a:lnTo>
                  <a:lnTo>
                    <a:pt x="858" y="288"/>
                  </a:lnTo>
                  <a:lnTo>
                    <a:pt x="858" y="288"/>
                  </a:lnTo>
                  <a:lnTo>
                    <a:pt x="858" y="287"/>
                  </a:lnTo>
                  <a:lnTo>
                    <a:pt x="858" y="286"/>
                  </a:lnTo>
                  <a:lnTo>
                    <a:pt x="859" y="286"/>
                  </a:lnTo>
                  <a:lnTo>
                    <a:pt x="859" y="286"/>
                  </a:lnTo>
                  <a:lnTo>
                    <a:pt x="858" y="286"/>
                  </a:lnTo>
                  <a:lnTo>
                    <a:pt x="858" y="285"/>
                  </a:lnTo>
                  <a:lnTo>
                    <a:pt x="859" y="285"/>
                  </a:lnTo>
                  <a:lnTo>
                    <a:pt x="859" y="285"/>
                  </a:lnTo>
                  <a:lnTo>
                    <a:pt x="859" y="284"/>
                  </a:lnTo>
                  <a:lnTo>
                    <a:pt x="859" y="284"/>
                  </a:lnTo>
                  <a:lnTo>
                    <a:pt x="859" y="283"/>
                  </a:lnTo>
                  <a:lnTo>
                    <a:pt x="859" y="283"/>
                  </a:lnTo>
                  <a:lnTo>
                    <a:pt x="859" y="282"/>
                  </a:lnTo>
                  <a:lnTo>
                    <a:pt x="860" y="282"/>
                  </a:lnTo>
                  <a:lnTo>
                    <a:pt x="860" y="282"/>
                  </a:lnTo>
                  <a:lnTo>
                    <a:pt x="861" y="282"/>
                  </a:lnTo>
                  <a:lnTo>
                    <a:pt x="861" y="282"/>
                  </a:lnTo>
                  <a:lnTo>
                    <a:pt x="861" y="281"/>
                  </a:lnTo>
                  <a:lnTo>
                    <a:pt x="862" y="281"/>
                  </a:lnTo>
                  <a:lnTo>
                    <a:pt x="862" y="281"/>
                  </a:lnTo>
                  <a:lnTo>
                    <a:pt x="862" y="281"/>
                  </a:lnTo>
                  <a:lnTo>
                    <a:pt x="863" y="281"/>
                  </a:lnTo>
                  <a:lnTo>
                    <a:pt x="863" y="281"/>
                  </a:lnTo>
                  <a:lnTo>
                    <a:pt x="864" y="281"/>
                  </a:lnTo>
                  <a:lnTo>
                    <a:pt x="865" y="281"/>
                  </a:lnTo>
                  <a:lnTo>
                    <a:pt x="865" y="281"/>
                  </a:lnTo>
                  <a:lnTo>
                    <a:pt x="866" y="281"/>
                  </a:lnTo>
                  <a:lnTo>
                    <a:pt x="866" y="281"/>
                  </a:lnTo>
                  <a:lnTo>
                    <a:pt x="866" y="281"/>
                  </a:lnTo>
                  <a:lnTo>
                    <a:pt x="867" y="281"/>
                  </a:lnTo>
                  <a:lnTo>
                    <a:pt x="868" y="281"/>
                  </a:lnTo>
                  <a:lnTo>
                    <a:pt x="868" y="281"/>
                  </a:lnTo>
                  <a:lnTo>
                    <a:pt x="868" y="282"/>
                  </a:lnTo>
                  <a:lnTo>
                    <a:pt x="868" y="282"/>
                  </a:lnTo>
                  <a:lnTo>
                    <a:pt x="868" y="282"/>
                  </a:lnTo>
                  <a:lnTo>
                    <a:pt x="869" y="282"/>
                  </a:lnTo>
                  <a:lnTo>
                    <a:pt x="869" y="282"/>
                  </a:lnTo>
                  <a:lnTo>
                    <a:pt x="868" y="282"/>
                  </a:lnTo>
                  <a:lnTo>
                    <a:pt x="869" y="282"/>
                  </a:lnTo>
                  <a:lnTo>
                    <a:pt x="869" y="283"/>
                  </a:lnTo>
                  <a:lnTo>
                    <a:pt x="869" y="284"/>
                  </a:lnTo>
                  <a:lnTo>
                    <a:pt x="868" y="284"/>
                  </a:lnTo>
                  <a:lnTo>
                    <a:pt x="868" y="284"/>
                  </a:lnTo>
                  <a:lnTo>
                    <a:pt x="868" y="284"/>
                  </a:lnTo>
                  <a:lnTo>
                    <a:pt x="868" y="284"/>
                  </a:lnTo>
                  <a:lnTo>
                    <a:pt x="868" y="284"/>
                  </a:lnTo>
                  <a:lnTo>
                    <a:pt x="868" y="284"/>
                  </a:lnTo>
                  <a:lnTo>
                    <a:pt x="868" y="284"/>
                  </a:lnTo>
                  <a:lnTo>
                    <a:pt x="868" y="284"/>
                  </a:lnTo>
                  <a:lnTo>
                    <a:pt x="867" y="284"/>
                  </a:lnTo>
                  <a:lnTo>
                    <a:pt x="867" y="284"/>
                  </a:lnTo>
                  <a:lnTo>
                    <a:pt x="867" y="284"/>
                  </a:lnTo>
                  <a:lnTo>
                    <a:pt x="866" y="284"/>
                  </a:lnTo>
                  <a:lnTo>
                    <a:pt x="866" y="285"/>
                  </a:lnTo>
                  <a:lnTo>
                    <a:pt x="867" y="285"/>
                  </a:lnTo>
                  <a:lnTo>
                    <a:pt x="867" y="285"/>
                  </a:lnTo>
                  <a:lnTo>
                    <a:pt x="867" y="286"/>
                  </a:lnTo>
                  <a:lnTo>
                    <a:pt x="868" y="286"/>
                  </a:lnTo>
                  <a:lnTo>
                    <a:pt x="868" y="285"/>
                  </a:lnTo>
                  <a:lnTo>
                    <a:pt x="868" y="285"/>
                  </a:lnTo>
                  <a:lnTo>
                    <a:pt x="869" y="286"/>
                  </a:lnTo>
                  <a:lnTo>
                    <a:pt x="868" y="286"/>
                  </a:lnTo>
                  <a:lnTo>
                    <a:pt x="869" y="286"/>
                  </a:lnTo>
                  <a:lnTo>
                    <a:pt x="869" y="286"/>
                  </a:lnTo>
                  <a:lnTo>
                    <a:pt x="869" y="286"/>
                  </a:lnTo>
                  <a:lnTo>
                    <a:pt x="869" y="287"/>
                  </a:lnTo>
                  <a:lnTo>
                    <a:pt x="869" y="287"/>
                  </a:lnTo>
                  <a:lnTo>
                    <a:pt x="870" y="287"/>
                  </a:lnTo>
                  <a:lnTo>
                    <a:pt x="870" y="288"/>
                  </a:lnTo>
                  <a:lnTo>
                    <a:pt x="870" y="288"/>
                  </a:lnTo>
                  <a:lnTo>
                    <a:pt x="870" y="288"/>
                  </a:lnTo>
                  <a:lnTo>
                    <a:pt x="870" y="287"/>
                  </a:lnTo>
                  <a:lnTo>
                    <a:pt x="869" y="287"/>
                  </a:lnTo>
                  <a:lnTo>
                    <a:pt x="869" y="287"/>
                  </a:lnTo>
                  <a:lnTo>
                    <a:pt x="869" y="287"/>
                  </a:lnTo>
                  <a:lnTo>
                    <a:pt x="869" y="286"/>
                  </a:lnTo>
                  <a:lnTo>
                    <a:pt x="869" y="286"/>
                  </a:lnTo>
                  <a:lnTo>
                    <a:pt x="869" y="286"/>
                  </a:lnTo>
                  <a:lnTo>
                    <a:pt x="868" y="286"/>
                  </a:lnTo>
                  <a:lnTo>
                    <a:pt x="869" y="286"/>
                  </a:lnTo>
                  <a:lnTo>
                    <a:pt x="869" y="285"/>
                  </a:lnTo>
                  <a:lnTo>
                    <a:pt x="868" y="285"/>
                  </a:lnTo>
                  <a:lnTo>
                    <a:pt x="868" y="285"/>
                  </a:lnTo>
                  <a:lnTo>
                    <a:pt x="868" y="286"/>
                  </a:lnTo>
                  <a:lnTo>
                    <a:pt x="867" y="286"/>
                  </a:lnTo>
                  <a:lnTo>
                    <a:pt x="867" y="285"/>
                  </a:lnTo>
                  <a:lnTo>
                    <a:pt x="867" y="285"/>
                  </a:lnTo>
                  <a:lnTo>
                    <a:pt x="866" y="285"/>
                  </a:lnTo>
                  <a:lnTo>
                    <a:pt x="866" y="284"/>
                  </a:lnTo>
                  <a:lnTo>
                    <a:pt x="867" y="284"/>
                  </a:lnTo>
                  <a:lnTo>
                    <a:pt x="867" y="284"/>
                  </a:lnTo>
                  <a:lnTo>
                    <a:pt x="867" y="284"/>
                  </a:lnTo>
                  <a:lnTo>
                    <a:pt x="868" y="284"/>
                  </a:lnTo>
                  <a:lnTo>
                    <a:pt x="868" y="284"/>
                  </a:lnTo>
                  <a:lnTo>
                    <a:pt x="868" y="284"/>
                  </a:lnTo>
                  <a:lnTo>
                    <a:pt x="868" y="284"/>
                  </a:lnTo>
                  <a:lnTo>
                    <a:pt x="869" y="284"/>
                  </a:lnTo>
                  <a:lnTo>
                    <a:pt x="869" y="283"/>
                  </a:lnTo>
                  <a:lnTo>
                    <a:pt x="869" y="282"/>
                  </a:lnTo>
                  <a:lnTo>
                    <a:pt x="868" y="282"/>
                  </a:lnTo>
                  <a:lnTo>
                    <a:pt x="869" y="282"/>
                  </a:lnTo>
                  <a:lnTo>
                    <a:pt x="869" y="282"/>
                  </a:lnTo>
                  <a:lnTo>
                    <a:pt x="868" y="282"/>
                  </a:lnTo>
                  <a:lnTo>
                    <a:pt x="868" y="281"/>
                  </a:lnTo>
                  <a:lnTo>
                    <a:pt x="868" y="281"/>
                  </a:lnTo>
                  <a:lnTo>
                    <a:pt x="867" y="281"/>
                  </a:lnTo>
                  <a:lnTo>
                    <a:pt x="867" y="281"/>
                  </a:lnTo>
                  <a:lnTo>
                    <a:pt x="866" y="281"/>
                  </a:lnTo>
                  <a:lnTo>
                    <a:pt x="867" y="281"/>
                  </a:lnTo>
                  <a:lnTo>
                    <a:pt x="867" y="280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68" y="281"/>
                  </a:lnTo>
                  <a:lnTo>
                    <a:pt x="868" y="280"/>
                  </a:lnTo>
                  <a:lnTo>
                    <a:pt x="869" y="280"/>
                  </a:lnTo>
                  <a:lnTo>
                    <a:pt x="869" y="280"/>
                  </a:lnTo>
                  <a:lnTo>
                    <a:pt x="869" y="281"/>
                  </a:lnTo>
                  <a:lnTo>
                    <a:pt x="870" y="281"/>
                  </a:lnTo>
                  <a:lnTo>
                    <a:pt x="870" y="281"/>
                  </a:lnTo>
                  <a:lnTo>
                    <a:pt x="871" y="281"/>
                  </a:lnTo>
                  <a:lnTo>
                    <a:pt x="872" y="281"/>
                  </a:lnTo>
                  <a:lnTo>
                    <a:pt x="872" y="281"/>
                  </a:lnTo>
                  <a:lnTo>
                    <a:pt x="873" y="281"/>
                  </a:lnTo>
                  <a:lnTo>
                    <a:pt x="873" y="281"/>
                  </a:lnTo>
                  <a:lnTo>
                    <a:pt x="874" y="281"/>
                  </a:lnTo>
                  <a:lnTo>
                    <a:pt x="874" y="281"/>
                  </a:lnTo>
                  <a:lnTo>
                    <a:pt x="875" y="281"/>
                  </a:lnTo>
                  <a:lnTo>
                    <a:pt x="876" y="281"/>
                  </a:lnTo>
                  <a:lnTo>
                    <a:pt x="876" y="280"/>
                  </a:lnTo>
                  <a:lnTo>
                    <a:pt x="876" y="280"/>
                  </a:lnTo>
                  <a:lnTo>
                    <a:pt x="876" y="280"/>
                  </a:lnTo>
                  <a:lnTo>
                    <a:pt x="876" y="280"/>
                  </a:lnTo>
                  <a:lnTo>
                    <a:pt x="877" y="280"/>
                  </a:lnTo>
                  <a:lnTo>
                    <a:pt x="877" y="280"/>
                  </a:lnTo>
                  <a:lnTo>
                    <a:pt x="877" y="280"/>
                  </a:lnTo>
                  <a:lnTo>
                    <a:pt x="877" y="279"/>
                  </a:lnTo>
                  <a:lnTo>
                    <a:pt x="878" y="279"/>
                  </a:lnTo>
                  <a:lnTo>
                    <a:pt x="879" y="279"/>
                  </a:lnTo>
                  <a:lnTo>
                    <a:pt x="879" y="280"/>
                  </a:lnTo>
                  <a:lnTo>
                    <a:pt x="879" y="280"/>
                  </a:lnTo>
                  <a:lnTo>
                    <a:pt x="879" y="279"/>
                  </a:lnTo>
                  <a:lnTo>
                    <a:pt x="880" y="279"/>
                  </a:lnTo>
                  <a:lnTo>
                    <a:pt x="880" y="280"/>
                  </a:lnTo>
                  <a:lnTo>
                    <a:pt x="880" y="279"/>
                  </a:lnTo>
                  <a:lnTo>
                    <a:pt x="880" y="279"/>
                  </a:lnTo>
                  <a:lnTo>
                    <a:pt x="881" y="279"/>
                  </a:lnTo>
                  <a:lnTo>
                    <a:pt x="881" y="278"/>
                  </a:lnTo>
                  <a:lnTo>
                    <a:pt x="881" y="278"/>
                  </a:lnTo>
                  <a:lnTo>
                    <a:pt x="881" y="278"/>
                  </a:lnTo>
                  <a:lnTo>
                    <a:pt x="881" y="277"/>
                  </a:lnTo>
                  <a:lnTo>
                    <a:pt x="881" y="278"/>
                  </a:lnTo>
                  <a:lnTo>
                    <a:pt x="882" y="278"/>
                  </a:lnTo>
                  <a:lnTo>
                    <a:pt x="882" y="277"/>
                  </a:lnTo>
                  <a:lnTo>
                    <a:pt x="883" y="277"/>
                  </a:lnTo>
                  <a:lnTo>
                    <a:pt x="882" y="277"/>
                  </a:lnTo>
                  <a:lnTo>
                    <a:pt x="882" y="277"/>
                  </a:lnTo>
                  <a:lnTo>
                    <a:pt x="883" y="277"/>
                  </a:lnTo>
                  <a:lnTo>
                    <a:pt x="883" y="276"/>
                  </a:lnTo>
                  <a:lnTo>
                    <a:pt x="883" y="277"/>
                  </a:lnTo>
                  <a:lnTo>
                    <a:pt x="883" y="276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4"/>
                  </a:lnTo>
                  <a:lnTo>
                    <a:pt x="884" y="274"/>
                  </a:lnTo>
                  <a:lnTo>
                    <a:pt x="884" y="274"/>
                  </a:lnTo>
                  <a:lnTo>
                    <a:pt x="884" y="274"/>
                  </a:lnTo>
                  <a:lnTo>
                    <a:pt x="883" y="274"/>
                  </a:lnTo>
                  <a:lnTo>
                    <a:pt x="883" y="274"/>
                  </a:lnTo>
                  <a:lnTo>
                    <a:pt x="884" y="274"/>
                  </a:lnTo>
                  <a:lnTo>
                    <a:pt x="883" y="274"/>
                  </a:lnTo>
                  <a:lnTo>
                    <a:pt x="884" y="274"/>
                  </a:lnTo>
                  <a:lnTo>
                    <a:pt x="884" y="273"/>
                  </a:lnTo>
                  <a:lnTo>
                    <a:pt x="884" y="273"/>
                  </a:lnTo>
                  <a:lnTo>
                    <a:pt x="884" y="274"/>
                  </a:lnTo>
                  <a:lnTo>
                    <a:pt x="884" y="273"/>
                  </a:lnTo>
                  <a:lnTo>
                    <a:pt x="884" y="274"/>
                  </a:lnTo>
                  <a:lnTo>
                    <a:pt x="884" y="273"/>
                  </a:lnTo>
                  <a:lnTo>
                    <a:pt x="884" y="273"/>
                  </a:lnTo>
                  <a:lnTo>
                    <a:pt x="884" y="274"/>
                  </a:lnTo>
                  <a:lnTo>
                    <a:pt x="883" y="274"/>
                  </a:lnTo>
                  <a:lnTo>
                    <a:pt x="883" y="274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6"/>
                  </a:lnTo>
                  <a:lnTo>
                    <a:pt x="883" y="277"/>
                  </a:lnTo>
                  <a:lnTo>
                    <a:pt x="882" y="277"/>
                  </a:lnTo>
                  <a:lnTo>
                    <a:pt x="882" y="277"/>
                  </a:lnTo>
                  <a:lnTo>
                    <a:pt x="883" y="277"/>
                  </a:lnTo>
                  <a:lnTo>
                    <a:pt x="882" y="277"/>
                  </a:lnTo>
                  <a:lnTo>
                    <a:pt x="883" y="277"/>
                  </a:lnTo>
                  <a:lnTo>
                    <a:pt x="882" y="277"/>
                  </a:lnTo>
                  <a:lnTo>
                    <a:pt x="882" y="278"/>
                  </a:lnTo>
                  <a:lnTo>
                    <a:pt x="882" y="277"/>
                  </a:lnTo>
                  <a:lnTo>
                    <a:pt x="881" y="278"/>
                  </a:lnTo>
                  <a:lnTo>
                    <a:pt x="881" y="277"/>
                  </a:lnTo>
                  <a:lnTo>
                    <a:pt x="881" y="278"/>
                  </a:lnTo>
                  <a:lnTo>
                    <a:pt x="881" y="278"/>
                  </a:lnTo>
                  <a:lnTo>
                    <a:pt x="881" y="278"/>
                  </a:lnTo>
                  <a:lnTo>
                    <a:pt x="881" y="279"/>
                  </a:lnTo>
                  <a:lnTo>
                    <a:pt x="880" y="279"/>
                  </a:lnTo>
                  <a:lnTo>
                    <a:pt x="880" y="279"/>
                  </a:lnTo>
                  <a:lnTo>
                    <a:pt x="879" y="279"/>
                  </a:lnTo>
                  <a:lnTo>
                    <a:pt x="879" y="280"/>
                  </a:lnTo>
                  <a:lnTo>
                    <a:pt x="879" y="280"/>
                  </a:lnTo>
                  <a:lnTo>
                    <a:pt x="879" y="279"/>
                  </a:lnTo>
                  <a:lnTo>
                    <a:pt x="878" y="279"/>
                  </a:lnTo>
                  <a:lnTo>
                    <a:pt x="877" y="279"/>
                  </a:lnTo>
                  <a:lnTo>
                    <a:pt x="877" y="280"/>
                  </a:lnTo>
                  <a:lnTo>
                    <a:pt x="877" y="279"/>
                  </a:lnTo>
                  <a:lnTo>
                    <a:pt x="877" y="280"/>
                  </a:lnTo>
                  <a:lnTo>
                    <a:pt x="877" y="280"/>
                  </a:lnTo>
                  <a:lnTo>
                    <a:pt x="877" y="280"/>
                  </a:lnTo>
                  <a:lnTo>
                    <a:pt x="877" y="279"/>
                  </a:lnTo>
                  <a:lnTo>
                    <a:pt x="877" y="280"/>
                  </a:lnTo>
                  <a:lnTo>
                    <a:pt x="877" y="280"/>
                  </a:lnTo>
                  <a:lnTo>
                    <a:pt x="877" y="280"/>
                  </a:lnTo>
                  <a:lnTo>
                    <a:pt x="877" y="280"/>
                  </a:lnTo>
                  <a:lnTo>
                    <a:pt x="877" y="280"/>
                  </a:lnTo>
                  <a:lnTo>
                    <a:pt x="876" y="280"/>
                  </a:lnTo>
                  <a:lnTo>
                    <a:pt x="876" y="280"/>
                  </a:lnTo>
                  <a:lnTo>
                    <a:pt x="876" y="280"/>
                  </a:lnTo>
                  <a:lnTo>
                    <a:pt x="876" y="280"/>
                  </a:lnTo>
                  <a:lnTo>
                    <a:pt x="876" y="281"/>
                  </a:lnTo>
                  <a:lnTo>
                    <a:pt x="875" y="281"/>
                  </a:lnTo>
                  <a:lnTo>
                    <a:pt x="874" y="281"/>
                  </a:lnTo>
                  <a:lnTo>
                    <a:pt x="875" y="281"/>
                  </a:lnTo>
                  <a:lnTo>
                    <a:pt x="874" y="281"/>
                  </a:lnTo>
                  <a:lnTo>
                    <a:pt x="874" y="281"/>
                  </a:lnTo>
                  <a:lnTo>
                    <a:pt x="873" y="281"/>
                  </a:lnTo>
                  <a:lnTo>
                    <a:pt x="874" y="281"/>
                  </a:lnTo>
                  <a:lnTo>
                    <a:pt x="873" y="281"/>
                  </a:lnTo>
                  <a:lnTo>
                    <a:pt x="873" y="281"/>
                  </a:lnTo>
                  <a:lnTo>
                    <a:pt x="872" y="281"/>
                  </a:lnTo>
                  <a:lnTo>
                    <a:pt x="872" y="281"/>
                  </a:lnTo>
                  <a:lnTo>
                    <a:pt x="871" y="281"/>
                  </a:lnTo>
                  <a:lnTo>
                    <a:pt x="870" y="281"/>
                  </a:lnTo>
                  <a:lnTo>
                    <a:pt x="870" y="281"/>
                  </a:lnTo>
                  <a:lnTo>
                    <a:pt x="869" y="280"/>
                  </a:lnTo>
                  <a:lnTo>
                    <a:pt x="869" y="280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67" y="280"/>
                  </a:lnTo>
                  <a:lnTo>
                    <a:pt x="866" y="280"/>
                  </a:lnTo>
                  <a:lnTo>
                    <a:pt x="866" y="280"/>
                  </a:lnTo>
                  <a:lnTo>
                    <a:pt x="865" y="280"/>
                  </a:lnTo>
                  <a:lnTo>
                    <a:pt x="865" y="279"/>
                  </a:lnTo>
                  <a:lnTo>
                    <a:pt x="864" y="279"/>
                  </a:lnTo>
                  <a:lnTo>
                    <a:pt x="863" y="279"/>
                  </a:lnTo>
                  <a:lnTo>
                    <a:pt x="863" y="278"/>
                  </a:lnTo>
                  <a:lnTo>
                    <a:pt x="863" y="278"/>
                  </a:lnTo>
                  <a:lnTo>
                    <a:pt x="863" y="278"/>
                  </a:lnTo>
                  <a:lnTo>
                    <a:pt x="863" y="277"/>
                  </a:lnTo>
                  <a:lnTo>
                    <a:pt x="862" y="277"/>
                  </a:lnTo>
                  <a:lnTo>
                    <a:pt x="862" y="278"/>
                  </a:lnTo>
                  <a:lnTo>
                    <a:pt x="862" y="277"/>
                  </a:lnTo>
                  <a:lnTo>
                    <a:pt x="862" y="277"/>
                  </a:lnTo>
                  <a:lnTo>
                    <a:pt x="861" y="277"/>
                  </a:lnTo>
                  <a:lnTo>
                    <a:pt x="861" y="277"/>
                  </a:lnTo>
                  <a:lnTo>
                    <a:pt x="861" y="278"/>
                  </a:lnTo>
                  <a:lnTo>
                    <a:pt x="860" y="278"/>
                  </a:lnTo>
                  <a:lnTo>
                    <a:pt x="859" y="278"/>
                  </a:lnTo>
                  <a:lnTo>
                    <a:pt x="859" y="278"/>
                  </a:lnTo>
                  <a:lnTo>
                    <a:pt x="859" y="277"/>
                  </a:lnTo>
                  <a:lnTo>
                    <a:pt x="859" y="278"/>
                  </a:lnTo>
                  <a:lnTo>
                    <a:pt x="859" y="277"/>
                  </a:lnTo>
                  <a:lnTo>
                    <a:pt x="859" y="278"/>
                  </a:lnTo>
                  <a:lnTo>
                    <a:pt x="858" y="278"/>
                  </a:lnTo>
                  <a:lnTo>
                    <a:pt x="858" y="278"/>
                  </a:lnTo>
                  <a:lnTo>
                    <a:pt x="858" y="278"/>
                  </a:lnTo>
                  <a:lnTo>
                    <a:pt x="857" y="278"/>
                  </a:lnTo>
                  <a:lnTo>
                    <a:pt x="857" y="279"/>
                  </a:lnTo>
                  <a:lnTo>
                    <a:pt x="857" y="278"/>
                  </a:lnTo>
                  <a:lnTo>
                    <a:pt x="857" y="278"/>
                  </a:lnTo>
                  <a:lnTo>
                    <a:pt x="856" y="278"/>
                  </a:lnTo>
                  <a:lnTo>
                    <a:pt x="855" y="279"/>
                  </a:lnTo>
                  <a:lnTo>
                    <a:pt x="855" y="279"/>
                  </a:lnTo>
                  <a:lnTo>
                    <a:pt x="854" y="279"/>
                  </a:lnTo>
                  <a:lnTo>
                    <a:pt x="854" y="279"/>
                  </a:lnTo>
                  <a:lnTo>
                    <a:pt x="853" y="279"/>
                  </a:lnTo>
                  <a:lnTo>
                    <a:pt x="853" y="278"/>
                  </a:lnTo>
                  <a:lnTo>
                    <a:pt x="853" y="279"/>
                  </a:lnTo>
                  <a:lnTo>
                    <a:pt x="853" y="278"/>
                  </a:lnTo>
                  <a:lnTo>
                    <a:pt x="853" y="278"/>
                  </a:lnTo>
                  <a:lnTo>
                    <a:pt x="853" y="278"/>
                  </a:lnTo>
                  <a:lnTo>
                    <a:pt x="852" y="278"/>
                  </a:lnTo>
                  <a:lnTo>
                    <a:pt x="852" y="277"/>
                  </a:lnTo>
                  <a:lnTo>
                    <a:pt x="852" y="277"/>
                  </a:lnTo>
                  <a:lnTo>
                    <a:pt x="852" y="277"/>
                  </a:lnTo>
                  <a:lnTo>
                    <a:pt x="852" y="278"/>
                  </a:lnTo>
                  <a:lnTo>
                    <a:pt x="853" y="278"/>
                  </a:lnTo>
                  <a:lnTo>
                    <a:pt x="853" y="278"/>
                  </a:lnTo>
                  <a:lnTo>
                    <a:pt x="853" y="278"/>
                  </a:lnTo>
                  <a:lnTo>
                    <a:pt x="853" y="279"/>
                  </a:lnTo>
                  <a:lnTo>
                    <a:pt x="853" y="278"/>
                  </a:lnTo>
                  <a:lnTo>
                    <a:pt x="853" y="279"/>
                  </a:lnTo>
                  <a:lnTo>
                    <a:pt x="853" y="280"/>
                  </a:lnTo>
                  <a:lnTo>
                    <a:pt x="852" y="280"/>
                  </a:lnTo>
                  <a:lnTo>
                    <a:pt x="851" y="280"/>
                  </a:lnTo>
                  <a:lnTo>
                    <a:pt x="852" y="280"/>
                  </a:lnTo>
                  <a:lnTo>
                    <a:pt x="852" y="280"/>
                  </a:lnTo>
                  <a:lnTo>
                    <a:pt x="852" y="281"/>
                  </a:lnTo>
                  <a:lnTo>
                    <a:pt x="851" y="281"/>
                  </a:lnTo>
                  <a:lnTo>
                    <a:pt x="851" y="281"/>
                  </a:lnTo>
                  <a:lnTo>
                    <a:pt x="851" y="281"/>
                  </a:lnTo>
                  <a:lnTo>
                    <a:pt x="851" y="281"/>
                  </a:lnTo>
                  <a:lnTo>
                    <a:pt x="851" y="281"/>
                  </a:lnTo>
                  <a:lnTo>
                    <a:pt x="850" y="281"/>
                  </a:lnTo>
                  <a:lnTo>
                    <a:pt x="850" y="281"/>
                  </a:lnTo>
                  <a:lnTo>
                    <a:pt x="850" y="281"/>
                  </a:lnTo>
                  <a:lnTo>
                    <a:pt x="850" y="281"/>
                  </a:lnTo>
                  <a:lnTo>
                    <a:pt x="850" y="281"/>
                  </a:lnTo>
                  <a:lnTo>
                    <a:pt x="849" y="281"/>
                  </a:lnTo>
                  <a:lnTo>
                    <a:pt x="848" y="281"/>
                  </a:lnTo>
                  <a:lnTo>
                    <a:pt x="848" y="280"/>
                  </a:lnTo>
                  <a:lnTo>
                    <a:pt x="848" y="280"/>
                  </a:lnTo>
                  <a:lnTo>
                    <a:pt x="848" y="280"/>
                  </a:lnTo>
                  <a:lnTo>
                    <a:pt x="848" y="281"/>
                  </a:lnTo>
                  <a:lnTo>
                    <a:pt x="849" y="281"/>
                  </a:lnTo>
                  <a:lnTo>
                    <a:pt x="848" y="281"/>
                  </a:lnTo>
                  <a:lnTo>
                    <a:pt x="849" y="281"/>
                  </a:lnTo>
                  <a:lnTo>
                    <a:pt x="850" y="281"/>
                  </a:lnTo>
                  <a:lnTo>
                    <a:pt x="850" y="281"/>
                  </a:lnTo>
                  <a:lnTo>
                    <a:pt x="850" y="281"/>
                  </a:lnTo>
                  <a:lnTo>
                    <a:pt x="850" y="281"/>
                  </a:lnTo>
                  <a:lnTo>
                    <a:pt x="850" y="281"/>
                  </a:lnTo>
                  <a:lnTo>
                    <a:pt x="851" y="281"/>
                  </a:lnTo>
                  <a:lnTo>
                    <a:pt x="851" y="281"/>
                  </a:lnTo>
                  <a:lnTo>
                    <a:pt x="851" y="281"/>
                  </a:lnTo>
                  <a:lnTo>
                    <a:pt x="851" y="281"/>
                  </a:lnTo>
                  <a:lnTo>
                    <a:pt x="851" y="281"/>
                  </a:lnTo>
                  <a:lnTo>
                    <a:pt x="851" y="281"/>
                  </a:lnTo>
                  <a:lnTo>
                    <a:pt x="852" y="281"/>
                  </a:lnTo>
                  <a:lnTo>
                    <a:pt x="853" y="281"/>
                  </a:lnTo>
                  <a:lnTo>
                    <a:pt x="853" y="282"/>
                  </a:lnTo>
                  <a:lnTo>
                    <a:pt x="853" y="282"/>
                  </a:lnTo>
                  <a:lnTo>
                    <a:pt x="852" y="282"/>
                  </a:lnTo>
                  <a:lnTo>
                    <a:pt x="851" y="282"/>
                  </a:lnTo>
                  <a:lnTo>
                    <a:pt x="852" y="282"/>
                  </a:lnTo>
                  <a:lnTo>
                    <a:pt x="851" y="283"/>
                  </a:lnTo>
                  <a:lnTo>
                    <a:pt x="851" y="283"/>
                  </a:lnTo>
                  <a:lnTo>
                    <a:pt x="851" y="284"/>
                  </a:lnTo>
                  <a:lnTo>
                    <a:pt x="850" y="284"/>
                  </a:lnTo>
                  <a:lnTo>
                    <a:pt x="851" y="284"/>
                  </a:lnTo>
                  <a:lnTo>
                    <a:pt x="851" y="284"/>
                  </a:lnTo>
                  <a:lnTo>
                    <a:pt x="850" y="284"/>
                  </a:lnTo>
                  <a:lnTo>
                    <a:pt x="851" y="284"/>
                  </a:lnTo>
                  <a:lnTo>
                    <a:pt x="851" y="285"/>
                  </a:lnTo>
                  <a:lnTo>
                    <a:pt x="851" y="285"/>
                  </a:lnTo>
                  <a:lnTo>
                    <a:pt x="851" y="285"/>
                  </a:lnTo>
                  <a:lnTo>
                    <a:pt x="851" y="286"/>
                  </a:lnTo>
                  <a:lnTo>
                    <a:pt x="851" y="286"/>
                  </a:lnTo>
                  <a:lnTo>
                    <a:pt x="851" y="286"/>
                  </a:lnTo>
                  <a:lnTo>
                    <a:pt x="851" y="287"/>
                  </a:lnTo>
                  <a:lnTo>
                    <a:pt x="850" y="287"/>
                  </a:lnTo>
                  <a:lnTo>
                    <a:pt x="850" y="288"/>
                  </a:lnTo>
                  <a:lnTo>
                    <a:pt x="850" y="288"/>
                  </a:lnTo>
                  <a:lnTo>
                    <a:pt x="850" y="288"/>
                  </a:lnTo>
                  <a:lnTo>
                    <a:pt x="850" y="288"/>
                  </a:lnTo>
                  <a:lnTo>
                    <a:pt x="850" y="288"/>
                  </a:lnTo>
                  <a:lnTo>
                    <a:pt x="850" y="289"/>
                  </a:lnTo>
                  <a:lnTo>
                    <a:pt x="850" y="289"/>
                  </a:lnTo>
                  <a:lnTo>
                    <a:pt x="850" y="289"/>
                  </a:lnTo>
                  <a:lnTo>
                    <a:pt x="851" y="290"/>
                  </a:lnTo>
                  <a:lnTo>
                    <a:pt x="851" y="289"/>
                  </a:lnTo>
                  <a:lnTo>
                    <a:pt x="851" y="290"/>
                  </a:lnTo>
                  <a:lnTo>
                    <a:pt x="851" y="290"/>
                  </a:lnTo>
                  <a:lnTo>
                    <a:pt x="852" y="290"/>
                  </a:lnTo>
                  <a:lnTo>
                    <a:pt x="852" y="291"/>
                  </a:lnTo>
                  <a:lnTo>
                    <a:pt x="853" y="291"/>
                  </a:lnTo>
                  <a:lnTo>
                    <a:pt x="853" y="291"/>
                  </a:lnTo>
                  <a:lnTo>
                    <a:pt x="852" y="291"/>
                  </a:lnTo>
                  <a:lnTo>
                    <a:pt x="851" y="291"/>
                  </a:lnTo>
                  <a:lnTo>
                    <a:pt x="851" y="292"/>
                  </a:lnTo>
                  <a:lnTo>
                    <a:pt x="851" y="291"/>
                  </a:lnTo>
                  <a:lnTo>
                    <a:pt x="851" y="291"/>
                  </a:lnTo>
                  <a:lnTo>
                    <a:pt x="851" y="292"/>
                  </a:lnTo>
                  <a:lnTo>
                    <a:pt x="850" y="292"/>
                  </a:lnTo>
                  <a:lnTo>
                    <a:pt x="850" y="292"/>
                  </a:lnTo>
                  <a:lnTo>
                    <a:pt x="851" y="292"/>
                  </a:lnTo>
                  <a:lnTo>
                    <a:pt x="850" y="293"/>
                  </a:lnTo>
                  <a:lnTo>
                    <a:pt x="850" y="293"/>
                  </a:lnTo>
                  <a:lnTo>
                    <a:pt x="850" y="292"/>
                  </a:lnTo>
                  <a:lnTo>
                    <a:pt x="849" y="292"/>
                  </a:lnTo>
                  <a:lnTo>
                    <a:pt x="849" y="292"/>
                  </a:lnTo>
                  <a:lnTo>
                    <a:pt x="848" y="292"/>
                  </a:lnTo>
                  <a:lnTo>
                    <a:pt x="848" y="291"/>
                  </a:lnTo>
                  <a:lnTo>
                    <a:pt x="849" y="291"/>
                  </a:lnTo>
                  <a:lnTo>
                    <a:pt x="849" y="291"/>
                  </a:lnTo>
                  <a:lnTo>
                    <a:pt x="848" y="291"/>
                  </a:lnTo>
                  <a:lnTo>
                    <a:pt x="848" y="291"/>
                  </a:lnTo>
                  <a:lnTo>
                    <a:pt x="847" y="291"/>
                  </a:lnTo>
                  <a:lnTo>
                    <a:pt x="847" y="291"/>
                  </a:lnTo>
                  <a:lnTo>
                    <a:pt x="847" y="292"/>
                  </a:lnTo>
                  <a:lnTo>
                    <a:pt x="848" y="291"/>
                  </a:lnTo>
                  <a:lnTo>
                    <a:pt x="848" y="292"/>
                  </a:lnTo>
                  <a:lnTo>
                    <a:pt x="847" y="292"/>
                  </a:lnTo>
                  <a:lnTo>
                    <a:pt x="847" y="292"/>
                  </a:lnTo>
                  <a:lnTo>
                    <a:pt x="847" y="291"/>
                  </a:lnTo>
                  <a:lnTo>
                    <a:pt x="847" y="292"/>
                  </a:lnTo>
                  <a:lnTo>
                    <a:pt x="847" y="291"/>
                  </a:lnTo>
                  <a:lnTo>
                    <a:pt x="846" y="291"/>
                  </a:lnTo>
                  <a:lnTo>
                    <a:pt x="846" y="291"/>
                  </a:lnTo>
                  <a:lnTo>
                    <a:pt x="845" y="291"/>
                  </a:lnTo>
                  <a:lnTo>
                    <a:pt x="845" y="291"/>
                  </a:lnTo>
                  <a:lnTo>
                    <a:pt x="844" y="291"/>
                  </a:lnTo>
                  <a:lnTo>
                    <a:pt x="844" y="292"/>
                  </a:lnTo>
                  <a:lnTo>
                    <a:pt x="844" y="292"/>
                  </a:lnTo>
                  <a:lnTo>
                    <a:pt x="844" y="292"/>
                  </a:lnTo>
                  <a:lnTo>
                    <a:pt x="844" y="292"/>
                  </a:lnTo>
                  <a:lnTo>
                    <a:pt x="844" y="292"/>
                  </a:lnTo>
                  <a:lnTo>
                    <a:pt x="843" y="292"/>
                  </a:lnTo>
                  <a:lnTo>
                    <a:pt x="843" y="293"/>
                  </a:lnTo>
                  <a:lnTo>
                    <a:pt x="843" y="293"/>
                  </a:lnTo>
                  <a:lnTo>
                    <a:pt x="843" y="293"/>
                  </a:lnTo>
                  <a:lnTo>
                    <a:pt x="843" y="293"/>
                  </a:lnTo>
                  <a:lnTo>
                    <a:pt x="843" y="293"/>
                  </a:lnTo>
                  <a:lnTo>
                    <a:pt x="843" y="294"/>
                  </a:lnTo>
                  <a:lnTo>
                    <a:pt x="842" y="294"/>
                  </a:lnTo>
                  <a:lnTo>
                    <a:pt x="842" y="295"/>
                  </a:lnTo>
                  <a:lnTo>
                    <a:pt x="842" y="295"/>
                  </a:lnTo>
                  <a:lnTo>
                    <a:pt x="841" y="295"/>
                  </a:lnTo>
                  <a:lnTo>
                    <a:pt x="841" y="294"/>
                  </a:lnTo>
                  <a:lnTo>
                    <a:pt x="841" y="295"/>
                  </a:lnTo>
                  <a:lnTo>
                    <a:pt x="841" y="295"/>
                  </a:lnTo>
                  <a:lnTo>
                    <a:pt x="840" y="295"/>
                  </a:lnTo>
                  <a:lnTo>
                    <a:pt x="840" y="295"/>
                  </a:lnTo>
                  <a:lnTo>
                    <a:pt x="840" y="295"/>
                  </a:lnTo>
                  <a:lnTo>
                    <a:pt x="840" y="295"/>
                  </a:lnTo>
                  <a:lnTo>
                    <a:pt x="840" y="295"/>
                  </a:lnTo>
                  <a:lnTo>
                    <a:pt x="840" y="296"/>
                  </a:lnTo>
                  <a:lnTo>
                    <a:pt x="840" y="296"/>
                  </a:lnTo>
                  <a:lnTo>
                    <a:pt x="839" y="296"/>
                  </a:lnTo>
                  <a:lnTo>
                    <a:pt x="839" y="296"/>
                  </a:lnTo>
                  <a:lnTo>
                    <a:pt x="839" y="296"/>
                  </a:lnTo>
                  <a:lnTo>
                    <a:pt x="838" y="296"/>
                  </a:lnTo>
                  <a:lnTo>
                    <a:pt x="839" y="296"/>
                  </a:lnTo>
                  <a:lnTo>
                    <a:pt x="839" y="297"/>
                  </a:lnTo>
                  <a:lnTo>
                    <a:pt x="838" y="297"/>
                  </a:lnTo>
                  <a:lnTo>
                    <a:pt x="838" y="297"/>
                  </a:lnTo>
                  <a:lnTo>
                    <a:pt x="838" y="297"/>
                  </a:lnTo>
                  <a:lnTo>
                    <a:pt x="837" y="297"/>
                  </a:lnTo>
                  <a:lnTo>
                    <a:pt x="837" y="297"/>
                  </a:lnTo>
                  <a:lnTo>
                    <a:pt x="837" y="297"/>
                  </a:lnTo>
                  <a:lnTo>
                    <a:pt x="837" y="298"/>
                  </a:lnTo>
                  <a:lnTo>
                    <a:pt x="837" y="298"/>
                  </a:lnTo>
                  <a:lnTo>
                    <a:pt x="837" y="298"/>
                  </a:lnTo>
                  <a:lnTo>
                    <a:pt x="836" y="299"/>
                  </a:lnTo>
                  <a:lnTo>
                    <a:pt x="836" y="299"/>
                  </a:lnTo>
                  <a:lnTo>
                    <a:pt x="836" y="299"/>
                  </a:lnTo>
                  <a:lnTo>
                    <a:pt x="836" y="299"/>
                  </a:lnTo>
                  <a:lnTo>
                    <a:pt x="835" y="299"/>
                  </a:lnTo>
                  <a:lnTo>
                    <a:pt x="835" y="299"/>
                  </a:lnTo>
                  <a:lnTo>
                    <a:pt x="835" y="300"/>
                  </a:lnTo>
                  <a:lnTo>
                    <a:pt x="835" y="300"/>
                  </a:lnTo>
                  <a:lnTo>
                    <a:pt x="835" y="300"/>
                  </a:lnTo>
                  <a:lnTo>
                    <a:pt x="834" y="300"/>
                  </a:lnTo>
                  <a:lnTo>
                    <a:pt x="833" y="300"/>
                  </a:lnTo>
                  <a:lnTo>
                    <a:pt x="833" y="301"/>
                  </a:lnTo>
                  <a:lnTo>
                    <a:pt x="833" y="301"/>
                  </a:lnTo>
                  <a:lnTo>
                    <a:pt x="833" y="302"/>
                  </a:lnTo>
                  <a:lnTo>
                    <a:pt x="832" y="302"/>
                  </a:lnTo>
                  <a:lnTo>
                    <a:pt x="832" y="303"/>
                  </a:lnTo>
                  <a:lnTo>
                    <a:pt x="832" y="303"/>
                  </a:lnTo>
                  <a:lnTo>
                    <a:pt x="832" y="303"/>
                  </a:lnTo>
                  <a:lnTo>
                    <a:pt x="832" y="303"/>
                  </a:lnTo>
                  <a:lnTo>
                    <a:pt x="832" y="303"/>
                  </a:lnTo>
                  <a:lnTo>
                    <a:pt x="831" y="303"/>
                  </a:lnTo>
                  <a:lnTo>
                    <a:pt x="831" y="303"/>
                  </a:lnTo>
                  <a:lnTo>
                    <a:pt x="831" y="303"/>
                  </a:lnTo>
                  <a:lnTo>
                    <a:pt x="830" y="303"/>
                  </a:lnTo>
                  <a:lnTo>
                    <a:pt x="831" y="303"/>
                  </a:lnTo>
                  <a:lnTo>
                    <a:pt x="830" y="303"/>
                  </a:lnTo>
                  <a:lnTo>
                    <a:pt x="829" y="303"/>
                  </a:lnTo>
                  <a:lnTo>
                    <a:pt x="829" y="304"/>
                  </a:lnTo>
                  <a:lnTo>
                    <a:pt x="829" y="303"/>
                  </a:lnTo>
                  <a:lnTo>
                    <a:pt x="829" y="303"/>
                  </a:lnTo>
                  <a:lnTo>
                    <a:pt x="829" y="303"/>
                  </a:lnTo>
                  <a:lnTo>
                    <a:pt x="829" y="303"/>
                  </a:lnTo>
                  <a:lnTo>
                    <a:pt x="829" y="303"/>
                  </a:lnTo>
                  <a:lnTo>
                    <a:pt x="829" y="303"/>
                  </a:lnTo>
                  <a:lnTo>
                    <a:pt x="828" y="303"/>
                  </a:lnTo>
                  <a:lnTo>
                    <a:pt x="829" y="303"/>
                  </a:lnTo>
                  <a:lnTo>
                    <a:pt x="829" y="304"/>
                  </a:lnTo>
                  <a:lnTo>
                    <a:pt x="828" y="304"/>
                  </a:lnTo>
                  <a:lnTo>
                    <a:pt x="828" y="304"/>
                  </a:lnTo>
                  <a:lnTo>
                    <a:pt x="828" y="304"/>
                  </a:lnTo>
                  <a:lnTo>
                    <a:pt x="828" y="304"/>
                  </a:lnTo>
                  <a:lnTo>
                    <a:pt x="828" y="304"/>
                  </a:lnTo>
                  <a:lnTo>
                    <a:pt x="828" y="304"/>
                  </a:lnTo>
                  <a:lnTo>
                    <a:pt x="828" y="304"/>
                  </a:lnTo>
                  <a:lnTo>
                    <a:pt x="828" y="305"/>
                  </a:lnTo>
                  <a:lnTo>
                    <a:pt x="827" y="305"/>
                  </a:lnTo>
                  <a:lnTo>
                    <a:pt x="827" y="305"/>
                  </a:lnTo>
                  <a:lnTo>
                    <a:pt x="827" y="305"/>
                  </a:lnTo>
                  <a:lnTo>
                    <a:pt x="827" y="305"/>
                  </a:lnTo>
                  <a:lnTo>
                    <a:pt x="827" y="305"/>
                  </a:lnTo>
                  <a:lnTo>
                    <a:pt x="827" y="304"/>
                  </a:lnTo>
                  <a:lnTo>
                    <a:pt x="827" y="304"/>
                  </a:lnTo>
                  <a:lnTo>
                    <a:pt x="828" y="304"/>
                  </a:lnTo>
                  <a:lnTo>
                    <a:pt x="827" y="304"/>
                  </a:lnTo>
                  <a:lnTo>
                    <a:pt x="827" y="303"/>
                  </a:lnTo>
                  <a:lnTo>
                    <a:pt x="828" y="303"/>
                  </a:lnTo>
                  <a:lnTo>
                    <a:pt x="828" y="303"/>
                  </a:lnTo>
                  <a:lnTo>
                    <a:pt x="828" y="302"/>
                  </a:lnTo>
                  <a:lnTo>
                    <a:pt x="827" y="302"/>
                  </a:lnTo>
                  <a:lnTo>
                    <a:pt x="827" y="302"/>
                  </a:lnTo>
                  <a:lnTo>
                    <a:pt x="828" y="302"/>
                  </a:lnTo>
                  <a:lnTo>
                    <a:pt x="828" y="302"/>
                  </a:lnTo>
                  <a:lnTo>
                    <a:pt x="828" y="302"/>
                  </a:lnTo>
                  <a:lnTo>
                    <a:pt x="828" y="301"/>
                  </a:lnTo>
                  <a:lnTo>
                    <a:pt x="828" y="302"/>
                  </a:lnTo>
                  <a:lnTo>
                    <a:pt x="828" y="301"/>
                  </a:lnTo>
                  <a:lnTo>
                    <a:pt x="828" y="301"/>
                  </a:lnTo>
                  <a:lnTo>
                    <a:pt x="828" y="301"/>
                  </a:lnTo>
                  <a:lnTo>
                    <a:pt x="828" y="301"/>
                  </a:lnTo>
                  <a:lnTo>
                    <a:pt x="829" y="301"/>
                  </a:lnTo>
                  <a:lnTo>
                    <a:pt x="828" y="301"/>
                  </a:lnTo>
                  <a:lnTo>
                    <a:pt x="829" y="301"/>
                  </a:lnTo>
                  <a:lnTo>
                    <a:pt x="828" y="301"/>
                  </a:lnTo>
                  <a:lnTo>
                    <a:pt x="828" y="300"/>
                  </a:lnTo>
                  <a:lnTo>
                    <a:pt x="829" y="300"/>
                  </a:lnTo>
                  <a:lnTo>
                    <a:pt x="829" y="300"/>
                  </a:lnTo>
                  <a:lnTo>
                    <a:pt x="829" y="299"/>
                  </a:lnTo>
                  <a:lnTo>
                    <a:pt x="829" y="299"/>
                  </a:lnTo>
                  <a:lnTo>
                    <a:pt x="829" y="299"/>
                  </a:lnTo>
                  <a:lnTo>
                    <a:pt x="828" y="299"/>
                  </a:lnTo>
                  <a:lnTo>
                    <a:pt x="828" y="299"/>
                  </a:lnTo>
                  <a:lnTo>
                    <a:pt x="827" y="299"/>
                  </a:lnTo>
                  <a:lnTo>
                    <a:pt x="827" y="299"/>
                  </a:lnTo>
                  <a:lnTo>
                    <a:pt x="827" y="300"/>
                  </a:lnTo>
                  <a:lnTo>
                    <a:pt x="826" y="300"/>
                  </a:lnTo>
                  <a:lnTo>
                    <a:pt x="827" y="300"/>
                  </a:lnTo>
                  <a:lnTo>
                    <a:pt x="826" y="300"/>
                  </a:lnTo>
                  <a:lnTo>
                    <a:pt x="825" y="300"/>
                  </a:lnTo>
                  <a:lnTo>
                    <a:pt x="825" y="300"/>
                  </a:lnTo>
                  <a:lnTo>
                    <a:pt x="825" y="300"/>
                  </a:lnTo>
                  <a:lnTo>
                    <a:pt x="825" y="300"/>
                  </a:lnTo>
                  <a:lnTo>
                    <a:pt x="825" y="300"/>
                  </a:lnTo>
                  <a:lnTo>
                    <a:pt x="825" y="301"/>
                  </a:lnTo>
                  <a:lnTo>
                    <a:pt x="825" y="300"/>
                  </a:lnTo>
                  <a:lnTo>
                    <a:pt x="824" y="300"/>
                  </a:lnTo>
                  <a:lnTo>
                    <a:pt x="824" y="300"/>
                  </a:lnTo>
                  <a:lnTo>
                    <a:pt x="825" y="300"/>
                  </a:lnTo>
                  <a:lnTo>
                    <a:pt x="825" y="299"/>
                  </a:lnTo>
                  <a:lnTo>
                    <a:pt x="825" y="299"/>
                  </a:lnTo>
                  <a:lnTo>
                    <a:pt x="825" y="299"/>
                  </a:lnTo>
                  <a:lnTo>
                    <a:pt x="825" y="298"/>
                  </a:lnTo>
                  <a:lnTo>
                    <a:pt x="826" y="298"/>
                  </a:lnTo>
                  <a:lnTo>
                    <a:pt x="825" y="298"/>
                  </a:lnTo>
                  <a:lnTo>
                    <a:pt x="825" y="297"/>
                  </a:lnTo>
                  <a:lnTo>
                    <a:pt x="825" y="297"/>
                  </a:lnTo>
                  <a:lnTo>
                    <a:pt x="825" y="297"/>
                  </a:lnTo>
                  <a:lnTo>
                    <a:pt x="825" y="297"/>
                  </a:lnTo>
                  <a:lnTo>
                    <a:pt x="825" y="296"/>
                  </a:lnTo>
                  <a:lnTo>
                    <a:pt x="825" y="296"/>
                  </a:lnTo>
                  <a:lnTo>
                    <a:pt x="824" y="296"/>
                  </a:lnTo>
                  <a:lnTo>
                    <a:pt x="824" y="296"/>
                  </a:lnTo>
                  <a:lnTo>
                    <a:pt x="824" y="296"/>
                  </a:lnTo>
                  <a:lnTo>
                    <a:pt x="824" y="296"/>
                  </a:lnTo>
                  <a:lnTo>
                    <a:pt x="824" y="296"/>
                  </a:lnTo>
                  <a:lnTo>
                    <a:pt x="824" y="296"/>
                  </a:lnTo>
                  <a:lnTo>
                    <a:pt x="825" y="296"/>
                  </a:lnTo>
                  <a:lnTo>
                    <a:pt x="825" y="296"/>
                  </a:lnTo>
                  <a:lnTo>
                    <a:pt x="825" y="296"/>
                  </a:lnTo>
                  <a:lnTo>
                    <a:pt x="825" y="296"/>
                  </a:lnTo>
                  <a:lnTo>
                    <a:pt x="826" y="296"/>
                  </a:lnTo>
                  <a:lnTo>
                    <a:pt x="825" y="296"/>
                  </a:lnTo>
                  <a:lnTo>
                    <a:pt x="825" y="296"/>
                  </a:lnTo>
                  <a:lnTo>
                    <a:pt x="825" y="295"/>
                  </a:lnTo>
                  <a:lnTo>
                    <a:pt x="825" y="296"/>
                  </a:lnTo>
                  <a:lnTo>
                    <a:pt x="825" y="295"/>
                  </a:lnTo>
                  <a:lnTo>
                    <a:pt x="825" y="295"/>
                  </a:lnTo>
                  <a:lnTo>
                    <a:pt x="825" y="295"/>
                  </a:lnTo>
                  <a:lnTo>
                    <a:pt x="826" y="295"/>
                  </a:lnTo>
                  <a:lnTo>
                    <a:pt x="827" y="295"/>
                  </a:lnTo>
                  <a:lnTo>
                    <a:pt x="826" y="295"/>
                  </a:lnTo>
                  <a:lnTo>
                    <a:pt x="827" y="295"/>
                  </a:lnTo>
                  <a:lnTo>
                    <a:pt x="827" y="294"/>
                  </a:lnTo>
                  <a:lnTo>
                    <a:pt x="827" y="293"/>
                  </a:lnTo>
                  <a:lnTo>
                    <a:pt x="826" y="293"/>
                  </a:lnTo>
                  <a:lnTo>
                    <a:pt x="826" y="294"/>
                  </a:lnTo>
                  <a:lnTo>
                    <a:pt x="826" y="293"/>
                  </a:lnTo>
                  <a:lnTo>
                    <a:pt x="826" y="294"/>
                  </a:lnTo>
                  <a:lnTo>
                    <a:pt x="826" y="293"/>
                  </a:lnTo>
                  <a:lnTo>
                    <a:pt x="827" y="293"/>
                  </a:lnTo>
                  <a:lnTo>
                    <a:pt x="827" y="293"/>
                  </a:lnTo>
                  <a:lnTo>
                    <a:pt x="827" y="293"/>
                  </a:lnTo>
                  <a:lnTo>
                    <a:pt x="828" y="293"/>
                  </a:lnTo>
                  <a:lnTo>
                    <a:pt x="828" y="292"/>
                  </a:lnTo>
                  <a:lnTo>
                    <a:pt x="828" y="292"/>
                  </a:lnTo>
                  <a:lnTo>
                    <a:pt x="828" y="291"/>
                  </a:lnTo>
                  <a:lnTo>
                    <a:pt x="828" y="291"/>
                  </a:lnTo>
                  <a:lnTo>
                    <a:pt x="828" y="291"/>
                  </a:lnTo>
                  <a:lnTo>
                    <a:pt x="828" y="291"/>
                  </a:lnTo>
                  <a:lnTo>
                    <a:pt x="828" y="291"/>
                  </a:lnTo>
                  <a:lnTo>
                    <a:pt x="828" y="290"/>
                  </a:lnTo>
                  <a:lnTo>
                    <a:pt x="829" y="290"/>
                  </a:lnTo>
                  <a:lnTo>
                    <a:pt x="829" y="289"/>
                  </a:lnTo>
                  <a:lnTo>
                    <a:pt x="829" y="289"/>
                  </a:lnTo>
                  <a:lnTo>
                    <a:pt x="828" y="289"/>
                  </a:lnTo>
                  <a:lnTo>
                    <a:pt x="829" y="289"/>
                  </a:lnTo>
                  <a:lnTo>
                    <a:pt x="828" y="289"/>
                  </a:lnTo>
                  <a:lnTo>
                    <a:pt x="829" y="289"/>
                  </a:lnTo>
                  <a:lnTo>
                    <a:pt x="829" y="288"/>
                  </a:lnTo>
                  <a:lnTo>
                    <a:pt x="829" y="288"/>
                  </a:lnTo>
                  <a:lnTo>
                    <a:pt x="828" y="288"/>
                  </a:lnTo>
                  <a:lnTo>
                    <a:pt x="829" y="288"/>
                  </a:lnTo>
                  <a:lnTo>
                    <a:pt x="828" y="288"/>
                  </a:lnTo>
                  <a:lnTo>
                    <a:pt x="828" y="287"/>
                  </a:lnTo>
                  <a:lnTo>
                    <a:pt x="829" y="287"/>
                  </a:lnTo>
                  <a:lnTo>
                    <a:pt x="829" y="286"/>
                  </a:lnTo>
                  <a:lnTo>
                    <a:pt x="829" y="286"/>
                  </a:lnTo>
                  <a:lnTo>
                    <a:pt x="829" y="286"/>
                  </a:lnTo>
                  <a:lnTo>
                    <a:pt x="829" y="287"/>
                  </a:lnTo>
                  <a:lnTo>
                    <a:pt x="828" y="287"/>
                  </a:lnTo>
                  <a:lnTo>
                    <a:pt x="828" y="288"/>
                  </a:lnTo>
                  <a:lnTo>
                    <a:pt x="828" y="287"/>
                  </a:lnTo>
                  <a:lnTo>
                    <a:pt x="828" y="288"/>
                  </a:lnTo>
                  <a:lnTo>
                    <a:pt x="828" y="288"/>
                  </a:lnTo>
                  <a:lnTo>
                    <a:pt x="827" y="288"/>
                  </a:lnTo>
                  <a:lnTo>
                    <a:pt x="827" y="288"/>
                  </a:lnTo>
                  <a:lnTo>
                    <a:pt x="827" y="288"/>
                  </a:lnTo>
                  <a:lnTo>
                    <a:pt x="826" y="288"/>
                  </a:lnTo>
                  <a:lnTo>
                    <a:pt x="826" y="289"/>
                  </a:lnTo>
                  <a:lnTo>
                    <a:pt x="826" y="288"/>
                  </a:lnTo>
                  <a:lnTo>
                    <a:pt x="826" y="289"/>
                  </a:lnTo>
                  <a:lnTo>
                    <a:pt x="825" y="289"/>
                  </a:lnTo>
                  <a:lnTo>
                    <a:pt x="826" y="289"/>
                  </a:lnTo>
                  <a:lnTo>
                    <a:pt x="825" y="289"/>
                  </a:lnTo>
                  <a:lnTo>
                    <a:pt x="825" y="289"/>
                  </a:lnTo>
                  <a:lnTo>
                    <a:pt x="825" y="290"/>
                  </a:lnTo>
                  <a:lnTo>
                    <a:pt x="825" y="290"/>
                  </a:lnTo>
                  <a:lnTo>
                    <a:pt x="825" y="291"/>
                  </a:lnTo>
                  <a:lnTo>
                    <a:pt x="824" y="291"/>
                  </a:lnTo>
                  <a:lnTo>
                    <a:pt x="824" y="290"/>
                  </a:lnTo>
                  <a:lnTo>
                    <a:pt x="824" y="291"/>
                  </a:lnTo>
                  <a:lnTo>
                    <a:pt x="824" y="290"/>
                  </a:lnTo>
                  <a:lnTo>
                    <a:pt x="824" y="291"/>
                  </a:lnTo>
                  <a:lnTo>
                    <a:pt x="824" y="291"/>
                  </a:lnTo>
                  <a:lnTo>
                    <a:pt x="823" y="290"/>
                  </a:lnTo>
                  <a:lnTo>
                    <a:pt x="823" y="291"/>
                  </a:lnTo>
                  <a:lnTo>
                    <a:pt x="822" y="291"/>
                  </a:lnTo>
                  <a:lnTo>
                    <a:pt x="822" y="291"/>
                  </a:lnTo>
                  <a:lnTo>
                    <a:pt x="822" y="291"/>
                  </a:lnTo>
                  <a:lnTo>
                    <a:pt x="822" y="291"/>
                  </a:lnTo>
                  <a:lnTo>
                    <a:pt x="822" y="290"/>
                  </a:lnTo>
                  <a:lnTo>
                    <a:pt x="822" y="289"/>
                  </a:lnTo>
                  <a:lnTo>
                    <a:pt x="822" y="289"/>
                  </a:lnTo>
                  <a:lnTo>
                    <a:pt x="822" y="289"/>
                  </a:lnTo>
                  <a:lnTo>
                    <a:pt x="822" y="289"/>
                  </a:lnTo>
                  <a:lnTo>
                    <a:pt x="822" y="289"/>
                  </a:lnTo>
                  <a:lnTo>
                    <a:pt x="821" y="289"/>
                  </a:lnTo>
                  <a:lnTo>
                    <a:pt x="821" y="289"/>
                  </a:lnTo>
                  <a:lnTo>
                    <a:pt x="821" y="289"/>
                  </a:lnTo>
                  <a:lnTo>
                    <a:pt x="820" y="289"/>
                  </a:lnTo>
                  <a:lnTo>
                    <a:pt x="821" y="289"/>
                  </a:lnTo>
                  <a:lnTo>
                    <a:pt x="820" y="289"/>
                  </a:lnTo>
                  <a:lnTo>
                    <a:pt x="821" y="289"/>
                  </a:lnTo>
                  <a:lnTo>
                    <a:pt x="821" y="288"/>
                  </a:lnTo>
                  <a:lnTo>
                    <a:pt x="820" y="288"/>
                  </a:lnTo>
                  <a:lnTo>
                    <a:pt x="820" y="288"/>
                  </a:lnTo>
                  <a:lnTo>
                    <a:pt x="819" y="288"/>
                  </a:lnTo>
                  <a:lnTo>
                    <a:pt x="818" y="288"/>
                  </a:lnTo>
                  <a:lnTo>
                    <a:pt x="818" y="288"/>
                  </a:lnTo>
                  <a:lnTo>
                    <a:pt x="817" y="288"/>
                  </a:lnTo>
                  <a:lnTo>
                    <a:pt x="818" y="288"/>
                  </a:lnTo>
                  <a:lnTo>
                    <a:pt x="817" y="288"/>
                  </a:lnTo>
                  <a:lnTo>
                    <a:pt x="817" y="288"/>
                  </a:lnTo>
                  <a:lnTo>
                    <a:pt x="817" y="288"/>
                  </a:lnTo>
                  <a:lnTo>
                    <a:pt x="816" y="288"/>
                  </a:lnTo>
                  <a:lnTo>
                    <a:pt x="817" y="288"/>
                  </a:lnTo>
                  <a:lnTo>
                    <a:pt x="816" y="289"/>
                  </a:lnTo>
                  <a:lnTo>
                    <a:pt x="816" y="289"/>
                  </a:lnTo>
                  <a:lnTo>
                    <a:pt x="815" y="289"/>
                  </a:lnTo>
                  <a:lnTo>
                    <a:pt x="814" y="289"/>
                  </a:lnTo>
                  <a:lnTo>
                    <a:pt x="814" y="289"/>
                  </a:lnTo>
                  <a:lnTo>
                    <a:pt x="814" y="289"/>
                  </a:lnTo>
                  <a:lnTo>
                    <a:pt x="813" y="289"/>
                  </a:lnTo>
                  <a:lnTo>
                    <a:pt x="813" y="289"/>
                  </a:lnTo>
                  <a:lnTo>
                    <a:pt x="813" y="289"/>
                  </a:lnTo>
                  <a:lnTo>
                    <a:pt x="812" y="289"/>
                  </a:lnTo>
                  <a:lnTo>
                    <a:pt x="811" y="289"/>
                  </a:lnTo>
                  <a:lnTo>
                    <a:pt x="811" y="289"/>
                  </a:lnTo>
                  <a:lnTo>
                    <a:pt x="811" y="289"/>
                  </a:lnTo>
                  <a:lnTo>
                    <a:pt x="810" y="289"/>
                  </a:lnTo>
                  <a:lnTo>
                    <a:pt x="810" y="290"/>
                  </a:lnTo>
                  <a:lnTo>
                    <a:pt x="810" y="290"/>
                  </a:lnTo>
                  <a:lnTo>
                    <a:pt x="809" y="290"/>
                  </a:lnTo>
                  <a:lnTo>
                    <a:pt x="809" y="289"/>
                  </a:lnTo>
                  <a:lnTo>
                    <a:pt x="809" y="289"/>
                  </a:lnTo>
                  <a:lnTo>
                    <a:pt x="808" y="289"/>
                  </a:lnTo>
                  <a:lnTo>
                    <a:pt x="807" y="289"/>
                  </a:lnTo>
                  <a:lnTo>
                    <a:pt x="807" y="289"/>
                  </a:lnTo>
                  <a:lnTo>
                    <a:pt x="806" y="289"/>
                  </a:lnTo>
                  <a:lnTo>
                    <a:pt x="806" y="289"/>
                  </a:lnTo>
                  <a:lnTo>
                    <a:pt x="805" y="289"/>
                  </a:lnTo>
                  <a:lnTo>
                    <a:pt x="805" y="290"/>
                  </a:lnTo>
                  <a:lnTo>
                    <a:pt x="805" y="290"/>
                  </a:lnTo>
                  <a:lnTo>
                    <a:pt x="805" y="291"/>
                  </a:lnTo>
                  <a:lnTo>
                    <a:pt x="804" y="291"/>
                  </a:lnTo>
                  <a:lnTo>
                    <a:pt x="805" y="291"/>
                  </a:lnTo>
                  <a:lnTo>
                    <a:pt x="804" y="291"/>
                  </a:lnTo>
                  <a:lnTo>
                    <a:pt x="803" y="291"/>
                  </a:lnTo>
                  <a:lnTo>
                    <a:pt x="803" y="291"/>
                  </a:lnTo>
                  <a:lnTo>
                    <a:pt x="802" y="291"/>
                  </a:lnTo>
                  <a:lnTo>
                    <a:pt x="802" y="291"/>
                  </a:lnTo>
                  <a:lnTo>
                    <a:pt x="802" y="292"/>
                  </a:lnTo>
                  <a:lnTo>
                    <a:pt x="801" y="292"/>
                  </a:lnTo>
                  <a:lnTo>
                    <a:pt x="801" y="292"/>
                  </a:lnTo>
                  <a:lnTo>
                    <a:pt x="801" y="292"/>
                  </a:lnTo>
                  <a:lnTo>
                    <a:pt x="801" y="293"/>
                  </a:lnTo>
                  <a:lnTo>
                    <a:pt x="800" y="293"/>
                  </a:lnTo>
                  <a:lnTo>
                    <a:pt x="799" y="293"/>
                  </a:lnTo>
                  <a:lnTo>
                    <a:pt x="799" y="293"/>
                  </a:lnTo>
                  <a:lnTo>
                    <a:pt x="799" y="293"/>
                  </a:lnTo>
                  <a:lnTo>
                    <a:pt x="799" y="293"/>
                  </a:lnTo>
                  <a:lnTo>
                    <a:pt x="799" y="293"/>
                  </a:lnTo>
                  <a:lnTo>
                    <a:pt x="799" y="294"/>
                  </a:lnTo>
                  <a:lnTo>
                    <a:pt x="799" y="295"/>
                  </a:lnTo>
                  <a:lnTo>
                    <a:pt x="799" y="295"/>
                  </a:lnTo>
                  <a:lnTo>
                    <a:pt x="799" y="296"/>
                  </a:lnTo>
                  <a:lnTo>
                    <a:pt x="799" y="296"/>
                  </a:lnTo>
                  <a:lnTo>
                    <a:pt x="799" y="297"/>
                  </a:lnTo>
                  <a:lnTo>
                    <a:pt x="798" y="297"/>
                  </a:lnTo>
                  <a:lnTo>
                    <a:pt x="798" y="297"/>
                  </a:lnTo>
                  <a:lnTo>
                    <a:pt x="797" y="297"/>
                  </a:lnTo>
                  <a:lnTo>
                    <a:pt x="796" y="297"/>
                  </a:lnTo>
                  <a:lnTo>
                    <a:pt x="796" y="298"/>
                  </a:lnTo>
                  <a:lnTo>
                    <a:pt x="796" y="299"/>
                  </a:lnTo>
                  <a:lnTo>
                    <a:pt x="795" y="299"/>
                  </a:lnTo>
                  <a:lnTo>
                    <a:pt x="795" y="299"/>
                  </a:lnTo>
                  <a:lnTo>
                    <a:pt x="794" y="299"/>
                  </a:lnTo>
                  <a:lnTo>
                    <a:pt x="794" y="300"/>
                  </a:lnTo>
                  <a:lnTo>
                    <a:pt x="794" y="300"/>
                  </a:lnTo>
                  <a:lnTo>
                    <a:pt x="794" y="301"/>
                  </a:lnTo>
                  <a:lnTo>
                    <a:pt x="793" y="301"/>
                  </a:lnTo>
                  <a:lnTo>
                    <a:pt x="794" y="301"/>
                  </a:lnTo>
                  <a:lnTo>
                    <a:pt x="793" y="301"/>
                  </a:lnTo>
                  <a:lnTo>
                    <a:pt x="794" y="301"/>
                  </a:lnTo>
                  <a:lnTo>
                    <a:pt x="793" y="301"/>
                  </a:lnTo>
                  <a:lnTo>
                    <a:pt x="793" y="302"/>
                  </a:lnTo>
                  <a:lnTo>
                    <a:pt x="793" y="302"/>
                  </a:lnTo>
                  <a:lnTo>
                    <a:pt x="793" y="303"/>
                  </a:lnTo>
                  <a:lnTo>
                    <a:pt x="793" y="303"/>
                  </a:lnTo>
                  <a:lnTo>
                    <a:pt x="792" y="303"/>
                  </a:lnTo>
                  <a:lnTo>
                    <a:pt x="793" y="303"/>
                  </a:lnTo>
                  <a:lnTo>
                    <a:pt x="792" y="303"/>
                  </a:lnTo>
                  <a:lnTo>
                    <a:pt x="792" y="303"/>
                  </a:lnTo>
                  <a:lnTo>
                    <a:pt x="792" y="304"/>
                  </a:lnTo>
                  <a:lnTo>
                    <a:pt x="791" y="304"/>
                  </a:lnTo>
                  <a:lnTo>
                    <a:pt x="791" y="304"/>
                  </a:lnTo>
                  <a:lnTo>
                    <a:pt x="791" y="304"/>
                  </a:lnTo>
                  <a:lnTo>
                    <a:pt x="791" y="304"/>
                  </a:lnTo>
                  <a:lnTo>
                    <a:pt x="791" y="304"/>
                  </a:lnTo>
                  <a:lnTo>
                    <a:pt x="790" y="304"/>
                  </a:lnTo>
                  <a:lnTo>
                    <a:pt x="790" y="305"/>
                  </a:lnTo>
                  <a:lnTo>
                    <a:pt x="790" y="305"/>
                  </a:lnTo>
                  <a:lnTo>
                    <a:pt x="790" y="306"/>
                  </a:lnTo>
                  <a:lnTo>
                    <a:pt x="789" y="306"/>
                  </a:lnTo>
                  <a:lnTo>
                    <a:pt x="789" y="306"/>
                  </a:lnTo>
                  <a:lnTo>
                    <a:pt x="789" y="306"/>
                  </a:lnTo>
                  <a:lnTo>
                    <a:pt x="788" y="306"/>
                  </a:lnTo>
                  <a:lnTo>
                    <a:pt x="788" y="306"/>
                  </a:lnTo>
                  <a:lnTo>
                    <a:pt x="788" y="306"/>
                  </a:lnTo>
                  <a:lnTo>
                    <a:pt x="787" y="306"/>
                  </a:lnTo>
                  <a:lnTo>
                    <a:pt x="787" y="307"/>
                  </a:lnTo>
                  <a:lnTo>
                    <a:pt x="787" y="307"/>
                  </a:lnTo>
                  <a:lnTo>
                    <a:pt x="786" y="307"/>
                  </a:lnTo>
                  <a:lnTo>
                    <a:pt x="786" y="308"/>
                  </a:lnTo>
                  <a:lnTo>
                    <a:pt x="785" y="308"/>
                  </a:lnTo>
                  <a:lnTo>
                    <a:pt x="785" y="308"/>
                  </a:lnTo>
                  <a:lnTo>
                    <a:pt x="784" y="308"/>
                  </a:lnTo>
                  <a:lnTo>
                    <a:pt x="784" y="309"/>
                  </a:lnTo>
                  <a:lnTo>
                    <a:pt x="784" y="309"/>
                  </a:lnTo>
                  <a:lnTo>
                    <a:pt x="784" y="310"/>
                  </a:lnTo>
                  <a:lnTo>
                    <a:pt x="783" y="310"/>
                  </a:lnTo>
                  <a:lnTo>
                    <a:pt x="784" y="310"/>
                  </a:lnTo>
                  <a:lnTo>
                    <a:pt x="783" y="310"/>
                  </a:lnTo>
                  <a:lnTo>
                    <a:pt x="783" y="310"/>
                  </a:lnTo>
                  <a:lnTo>
                    <a:pt x="783" y="310"/>
                  </a:lnTo>
                  <a:lnTo>
                    <a:pt x="783" y="310"/>
                  </a:lnTo>
                  <a:lnTo>
                    <a:pt x="783" y="310"/>
                  </a:lnTo>
                  <a:lnTo>
                    <a:pt x="783" y="311"/>
                  </a:lnTo>
                  <a:lnTo>
                    <a:pt x="782" y="311"/>
                  </a:lnTo>
                  <a:lnTo>
                    <a:pt x="782" y="312"/>
                  </a:lnTo>
                  <a:lnTo>
                    <a:pt x="781" y="312"/>
                  </a:lnTo>
                  <a:lnTo>
                    <a:pt x="781" y="313"/>
                  </a:lnTo>
                  <a:lnTo>
                    <a:pt x="781" y="313"/>
                  </a:lnTo>
                  <a:lnTo>
                    <a:pt x="781" y="314"/>
                  </a:lnTo>
                  <a:lnTo>
                    <a:pt x="781" y="313"/>
                  </a:lnTo>
                  <a:lnTo>
                    <a:pt x="781" y="313"/>
                  </a:lnTo>
                  <a:lnTo>
                    <a:pt x="781" y="312"/>
                  </a:lnTo>
                  <a:lnTo>
                    <a:pt x="782" y="312"/>
                  </a:lnTo>
                  <a:lnTo>
                    <a:pt x="782" y="311"/>
                  </a:lnTo>
                  <a:lnTo>
                    <a:pt x="781" y="311"/>
                  </a:lnTo>
                  <a:lnTo>
                    <a:pt x="781" y="311"/>
                  </a:lnTo>
                  <a:lnTo>
                    <a:pt x="781" y="312"/>
                  </a:lnTo>
                  <a:lnTo>
                    <a:pt x="781" y="313"/>
                  </a:lnTo>
                  <a:lnTo>
                    <a:pt x="781" y="312"/>
                  </a:lnTo>
                  <a:lnTo>
                    <a:pt x="781" y="313"/>
                  </a:lnTo>
                  <a:lnTo>
                    <a:pt x="781" y="313"/>
                  </a:lnTo>
                  <a:lnTo>
                    <a:pt x="781" y="313"/>
                  </a:lnTo>
                  <a:lnTo>
                    <a:pt x="781" y="314"/>
                  </a:lnTo>
                  <a:lnTo>
                    <a:pt x="781" y="314"/>
                  </a:lnTo>
                  <a:lnTo>
                    <a:pt x="781" y="314"/>
                  </a:lnTo>
                  <a:lnTo>
                    <a:pt x="781" y="314"/>
                  </a:lnTo>
                  <a:lnTo>
                    <a:pt x="781" y="314"/>
                  </a:lnTo>
                  <a:lnTo>
                    <a:pt x="781" y="314"/>
                  </a:lnTo>
                  <a:lnTo>
                    <a:pt x="781" y="314"/>
                  </a:lnTo>
                  <a:lnTo>
                    <a:pt x="781" y="314"/>
                  </a:lnTo>
                  <a:lnTo>
                    <a:pt x="780" y="314"/>
                  </a:lnTo>
                  <a:lnTo>
                    <a:pt x="780" y="314"/>
                  </a:lnTo>
                  <a:lnTo>
                    <a:pt x="780" y="314"/>
                  </a:lnTo>
                  <a:lnTo>
                    <a:pt x="779" y="314"/>
                  </a:lnTo>
                  <a:lnTo>
                    <a:pt x="779" y="315"/>
                  </a:lnTo>
                  <a:lnTo>
                    <a:pt x="779" y="315"/>
                  </a:lnTo>
                  <a:lnTo>
                    <a:pt x="779" y="316"/>
                  </a:lnTo>
                  <a:lnTo>
                    <a:pt x="780" y="317"/>
                  </a:lnTo>
                  <a:lnTo>
                    <a:pt x="780" y="317"/>
                  </a:lnTo>
                  <a:lnTo>
                    <a:pt x="780" y="318"/>
                  </a:lnTo>
                  <a:lnTo>
                    <a:pt x="780" y="318"/>
                  </a:lnTo>
                  <a:lnTo>
                    <a:pt x="780" y="318"/>
                  </a:lnTo>
                  <a:lnTo>
                    <a:pt x="780" y="318"/>
                  </a:lnTo>
                  <a:lnTo>
                    <a:pt x="780" y="317"/>
                  </a:lnTo>
                  <a:lnTo>
                    <a:pt x="779" y="317"/>
                  </a:lnTo>
                  <a:lnTo>
                    <a:pt x="779" y="318"/>
                  </a:lnTo>
                  <a:lnTo>
                    <a:pt x="779" y="318"/>
                  </a:lnTo>
                  <a:lnTo>
                    <a:pt x="779" y="318"/>
                  </a:lnTo>
                  <a:lnTo>
                    <a:pt x="779" y="319"/>
                  </a:lnTo>
                  <a:lnTo>
                    <a:pt x="779" y="318"/>
                  </a:lnTo>
                  <a:lnTo>
                    <a:pt x="778" y="319"/>
                  </a:lnTo>
                  <a:lnTo>
                    <a:pt x="779" y="319"/>
                  </a:lnTo>
                  <a:lnTo>
                    <a:pt x="779" y="320"/>
                  </a:lnTo>
                  <a:lnTo>
                    <a:pt x="778" y="320"/>
                  </a:lnTo>
                  <a:lnTo>
                    <a:pt x="779" y="320"/>
                  </a:lnTo>
                  <a:lnTo>
                    <a:pt x="778" y="320"/>
                  </a:lnTo>
                  <a:lnTo>
                    <a:pt x="779" y="320"/>
                  </a:lnTo>
                  <a:lnTo>
                    <a:pt x="779" y="319"/>
                  </a:lnTo>
                  <a:lnTo>
                    <a:pt x="779" y="320"/>
                  </a:lnTo>
                  <a:lnTo>
                    <a:pt x="779" y="320"/>
                  </a:lnTo>
                  <a:lnTo>
                    <a:pt x="780" y="320"/>
                  </a:lnTo>
                  <a:lnTo>
                    <a:pt x="780" y="319"/>
                  </a:lnTo>
                  <a:lnTo>
                    <a:pt x="780" y="319"/>
                  </a:lnTo>
                  <a:lnTo>
                    <a:pt x="781" y="319"/>
                  </a:lnTo>
                  <a:lnTo>
                    <a:pt x="781" y="319"/>
                  </a:lnTo>
                  <a:lnTo>
                    <a:pt x="780" y="319"/>
                  </a:lnTo>
                  <a:lnTo>
                    <a:pt x="781" y="319"/>
                  </a:lnTo>
                  <a:lnTo>
                    <a:pt x="781" y="320"/>
                  </a:lnTo>
                  <a:lnTo>
                    <a:pt x="781" y="321"/>
                  </a:lnTo>
                  <a:lnTo>
                    <a:pt x="781" y="320"/>
                  </a:lnTo>
                  <a:lnTo>
                    <a:pt x="781" y="320"/>
                  </a:lnTo>
                  <a:lnTo>
                    <a:pt x="782" y="320"/>
                  </a:lnTo>
                  <a:lnTo>
                    <a:pt x="781" y="320"/>
                  </a:lnTo>
                  <a:lnTo>
                    <a:pt x="781" y="319"/>
                  </a:lnTo>
                  <a:lnTo>
                    <a:pt x="781" y="319"/>
                  </a:lnTo>
                  <a:lnTo>
                    <a:pt x="781" y="319"/>
                  </a:lnTo>
                  <a:lnTo>
                    <a:pt x="781" y="319"/>
                  </a:lnTo>
                  <a:lnTo>
                    <a:pt x="781" y="319"/>
                  </a:lnTo>
                  <a:lnTo>
                    <a:pt x="781" y="318"/>
                  </a:lnTo>
                  <a:lnTo>
                    <a:pt x="781" y="319"/>
                  </a:lnTo>
                  <a:lnTo>
                    <a:pt x="782" y="319"/>
                  </a:lnTo>
                  <a:lnTo>
                    <a:pt x="783" y="319"/>
                  </a:lnTo>
                  <a:lnTo>
                    <a:pt x="783" y="318"/>
                  </a:lnTo>
                  <a:lnTo>
                    <a:pt x="783" y="319"/>
                  </a:lnTo>
                  <a:lnTo>
                    <a:pt x="783" y="319"/>
                  </a:lnTo>
                  <a:lnTo>
                    <a:pt x="783" y="319"/>
                  </a:lnTo>
                  <a:lnTo>
                    <a:pt x="784" y="319"/>
                  </a:lnTo>
                  <a:lnTo>
                    <a:pt x="784" y="319"/>
                  </a:lnTo>
                  <a:lnTo>
                    <a:pt x="785" y="319"/>
                  </a:lnTo>
                  <a:lnTo>
                    <a:pt x="785" y="319"/>
                  </a:lnTo>
                  <a:lnTo>
                    <a:pt x="786" y="319"/>
                  </a:lnTo>
                  <a:lnTo>
                    <a:pt x="786" y="319"/>
                  </a:lnTo>
                  <a:lnTo>
                    <a:pt x="786" y="320"/>
                  </a:lnTo>
                  <a:lnTo>
                    <a:pt x="786" y="320"/>
                  </a:lnTo>
                  <a:lnTo>
                    <a:pt x="786" y="321"/>
                  </a:lnTo>
                  <a:lnTo>
                    <a:pt x="787" y="321"/>
                  </a:lnTo>
                  <a:lnTo>
                    <a:pt x="787" y="321"/>
                  </a:lnTo>
                  <a:lnTo>
                    <a:pt x="787" y="321"/>
                  </a:lnTo>
                  <a:lnTo>
                    <a:pt x="787" y="322"/>
                  </a:lnTo>
                  <a:lnTo>
                    <a:pt x="787" y="322"/>
                  </a:lnTo>
                  <a:lnTo>
                    <a:pt x="787" y="322"/>
                  </a:lnTo>
                  <a:lnTo>
                    <a:pt x="787" y="322"/>
                  </a:lnTo>
                  <a:lnTo>
                    <a:pt x="787" y="322"/>
                  </a:lnTo>
                  <a:lnTo>
                    <a:pt x="787" y="323"/>
                  </a:lnTo>
                  <a:lnTo>
                    <a:pt x="787" y="322"/>
                  </a:lnTo>
                  <a:lnTo>
                    <a:pt x="787" y="323"/>
                  </a:lnTo>
                  <a:lnTo>
                    <a:pt x="787" y="323"/>
                  </a:lnTo>
                  <a:lnTo>
                    <a:pt x="787" y="324"/>
                  </a:lnTo>
                  <a:lnTo>
                    <a:pt x="787" y="324"/>
                  </a:lnTo>
                  <a:lnTo>
                    <a:pt x="787" y="323"/>
                  </a:lnTo>
                  <a:lnTo>
                    <a:pt x="786" y="323"/>
                  </a:lnTo>
                  <a:lnTo>
                    <a:pt x="786" y="323"/>
                  </a:lnTo>
                  <a:lnTo>
                    <a:pt x="786" y="324"/>
                  </a:lnTo>
                  <a:lnTo>
                    <a:pt x="786" y="323"/>
                  </a:lnTo>
                  <a:lnTo>
                    <a:pt x="785" y="323"/>
                  </a:lnTo>
                  <a:lnTo>
                    <a:pt x="784" y="323"/>
                  </a:lnTo>
                  <a:lnTo>
                    <a:pt x="784" y="323"/>
                  </a:lnTo>
                  <a:lnTo>
                    <a:pt x="784" y="324"/>
                  </a:lnTo>
                  <a:lnTo>
                    <a:pt x="784" y="324"/>
                  </a:lnTo>
                  <a:lnTo>
                    <a:pt x="784" y="324"/>
                  </a:lnTo>
                  <a:lnTo>
                    <a:pt x="783" y="324"/>
                  </a:lnTo>
                  <a:lnTo>
                    <a:pt x="783" y="324"/>
                  </a:lnTo>
                  <a:lnTo>
                    <a:pt x="783" y="323"/>
                  </a:lnTo>
                  <a:lnTo>
                    <a:pt x="782" y="323"/>
                  </a:lnTo>
                  <a:lnTo>
                    <a:pt x="781" y="323"/>
                  </a:lnTo>
                  <a:lnTo>
                    <a:pt x="781" y="323"/>
                  </a:lnTo>
                  <a:lnTo>
                    <a:pt x="780" y="323"/>
                  </a:lnTo>
                  <a:lnTo>
                    <a:pt x="780" y="324"/>
                  </a:lnTo>
                  <a:lnTo>
                    <a:pt x="780" y="324"/>
                  </a:lnTo>
                  <a:lnTo>
                    <a:pt x="780" y="324"/>
                  </a:lnTo>
                  <a:lnTo>
                    <a:pt x="780" y="325"/>
                  </a:lnTo>
                  <a:lnTo>
                    <a:pt x="779" y="324"/>
                  </a:lnTo>
                  <a:lnTo>
                    <a:pt x="779" y="324"/>
                  </a:lnTo>
                  <a:lnTo>
                    <a:pt x="779" y="325"/>
                  </a:lnTo>
                  <a:lnTo>
                    <a:pt x="778" y="325"/>
                  </a:lnTo>
                  <a:lnTo>
                    <a:pt x="777" y="325"/>
                  </a:lnTo>
                  <a:lnTo>
                    <a:pt x="777" y="325"/>
                  </a:lnTo>
                  <a:lnTo>
                    <a:pt x="777" y="324"/>
                  </a:lnTo>
                  <a:lnTo>
                    <a:pt x="776" y="324"/>
                  </a:lnTo>
                  <a:lnTo>
                    <a:pt x="776" y="324"/>
                  </a:lnTo>
                  <a:lnTo>
                    <a:pt x="776" y="324"/>
                  </a:lnTo>
                  <a:lnTo>
                    <a:pt x="776" y="323"/>
                  </a:lnTo>
                  <a:lnTo>
                    <a:pt x="775" y="323"/>
                  </a:lnTo>
                  <a:lnTo>
                    <a:pt x="776" y="323"/>
                  </a:lnTo>
                  <a:lnTo>
                    <a:pt x="776" y="322"/>
                  </a:lnTo>
                  <a:lnTo>
                    <a:pt x="775" y="322"/>
                  </a:lnTo>
                  <a:lnTo>
                    <a:pt x="775" y="323"/>
                  </a:lnTo>
                  <a:lnTo>
                    <a:pt x="775" y="323"/>
                  </a:lnTo>
                  <a:lnTo>
                    <a:pt x="774" y="323"/>
                  </a:lnTo>
                  <a:lnTo>
                    <a:pt x="774" y="322"/>
                  </a:lnTo>
                  <a:lnTo>
                    <a:pt x="773" y="322"/>
                  </a:lnTo>
                  <a:lnTo>
                    <a:pt x="773" y="322"/>
                  </a:lnTo>
                  <a:lnTo>
                    <a:pt x="773" y="323"/>
                  </a:lnTo>
                  <a:lnTo>
                    <a:pt x="772" y="323"/>
                  </a:lnTo>
                  <a:lnTo>
                    <a:pt x="773" y="322"/>
                  </a:lnTo>
                  <a:lnTo>
                    <a:pt x="772" y="322"/>
                  </a:lnTo>
                  <a:lnTo>
                    <a:pt x="772" y="323"/>
                  </a:lnTo>
                  <a:lnTo>
                    <a:pt x="772" y="324"/>
                  </a:lnTo>
                  <a:lnTo>
                    <a:pt x="772" y="324"/>
                  </a:lnTo>
                  <a:lnTo>
                    <a:pt x="772" y="324"/>
                  </a:lnTo>
                  <a:lnTo>
                    <a:pt x="772" y="324"/>
                  </a:lnTo>
                  <a:lnTo>
                    <a:pt x="772" y="324"/>
                  </a:lnTo>
                  <a:lnTo>
                    <a:pt x="772" y="324"/>
                  </a:lnTo>
                  <a:lnTo>
                    <a:pt x="772" y="324"/>
                  </a:lnTo>
                  <a:lnTo>
                    <a:pt x="772" y="324"/>
                  </a:lnTo>
                  <a:lnTo>
                    <a:pt x="772" y="325"/>
                  </a:lnTo>
                  <a:lnTo>
                    <a:pt x="772" y="324"/>
                  </a:lnTo>
                  <a:lnTo>
                    <a:pt x="772" y="324"/>
                  </a:lnTo>
                  <a:lnTo>
                    <a:pt x="772" y="325"/>
                  </a:lnTo>
                  <a:lnTo>
                    <a:pt x="772" y="324"/>
                  </a:lnTo>
                  <a:lnTo>
                    <a:pt x="771" y="324"/>
                  </a:lnTo>
                  <a:lnTo>
                    <a:pt x="771" y="325"/>
                  </a:lnTo>
                  <a:lnTo>
                    <a:pt x="770" y="325"/>
                  </a:lnTo>
                  <a:lnTo>
                    <a:pt x="770" y="324"/>
                  </a:lnTo>
                  <a:lnTo>
                    <a:pt x="770" y="325"/>
                  </a:lnTo>
                  <a:lnTo>
                    <a:pt x="770" y="325"/>
                  </a:lnTo>
                  <a:lnTo>
                    <a:pt x="769" y="325"/>
                  </a:lnTo>
                  <a:lnTo>
                    <a:pt x="769" y="325"/>
                  </a:lnTo>
                  <a:lnTo>
                    <a:pt x="769" y="325"/>
                  </a:lnTo>
                  <a:lnTo>
                    <a:pt x="769" y="326"/>
                  </a:lnTo>
                  <a:lnTo>
                    <a:pt x="769" y="326"/>
                  </a:lnTo>
                  <a:lnTo>
                    <a:pt x="769" y="327"/>
                  </a:lnTo>
                  <a:lnTo>
                    <a:pt x="769" y="326"/>
                  </a:lnTo>
                  <a:lnTo>
                    <a:pt x="769" y="327"/>
                  </a:lnTo>
                  <a:lnTo>
                    <a:pt x="769" y="326"/>
                  </a:lnTo>
                  <a:lnTo>
                    <a:pt x="768" y="326"/>
                  </a:lnTo>
                  <a:lnTo>
                    <a:pt x="768" y="326"/>
                  </a:lnTo>
                  <a:lnTo>
                    <a:pt x="767" y="326"/>
                  </a:lnTo>
                  <a:lnTo>
                    <a:pt x="767" y="327"/>
                  </a:lnTo>
                  <a:lnTo>
                    <a:pt x="767" y="326"/>
                  </a:lnTo>
                  <a:lnTo>
                    <a:pt x="766" y="326"/>
                  </a:lnTo>
                  <a:lnTo>
                    <a:pt x="766" y="326"/>
                  </a:lnTo>
                  <a:lnTo>
                    <a:pt x="766" y="326"/>
                  </a:lnTo>
                  <a:lnTo>
                    <a:pt x="765" y="326"/>
                  </a:lnTo>
                  <a:lnTo>
                    <a:pt x="766" y="326"/>
                  </a:lnTo>
                  <a:lnTo>
                    <a:pt x="765" y="326"/>
                  </a:lnTo>
                  <a:lnTo>
                    <a:pt x="765" y="325"/>
                  </a:lnTo>
                  <a:lnTo>
                    <a:pt x="765" y="325"/>
                  </a:lnTo>
                  <a:lnTo>
                    <a:pt x="765" y="325"/>
                  </a:lnTo>
                  <a:lnTo>
                    <a:pt x="764" y="325"/>
                  </a:lnTo>
                  <a:lnTo>
                    <a:pt x="764" y="325"/>
                  </a:lnTo>
                  <a:lnTo>
                    <a:pt x="765" y="325"/>
                  </a:lnTo>
                  <a:lnTo>
                    <a:pt x="764" y="325"/>
                  </a:lnTo>
                  <a:lnTo>
                    <a:pt x="764" y="325"/>
                  </a:lnTo>
                  <a:lnTo>
                    <a:pt x="763" y="325"/>
                  </a:lnTo>
                  <a:lnTo>
                    <a:pt x="763" y="326"/>
                  </a:lnTo>
                  <a:lnTo>
                    <a:pt x="762" y="326"/>
                  </a:lnTo>
                  <a:lnTo>
                    <a:pt x="762" y="326"/>
                  </a:lnTo>
                  <a:lnTo>
                    <a:pt x="762" y="326"/>
                  </a:lnTo>
                  <a:lnTo>
                    <a:pt x="762" y="326"/>
                  </a:lnTo>
                  <a:lnTo>
                    <a:pt x="762" y="327"/>
                  </a:lnTo>
                  <a:lnTo>
                    <a:pt x="762" y="327"/>
                  </a:lnTo>
                  <a:lnTo>
                    <a:pt x="761" y="327"/>
                  </a:lnTo>
                  <a:lnTo>
                    <a:pt x="761" y="327"/>
                  </a:lnTo>
                  <a:lnTo>
                    <a:pt x="760" y="327"/>
                  </a:lnTo>
                  <a:lnTo>
                    <a:pt x="760" y="327"/>
                  </a:lnTo>
                  <a:lnTo>
                    <a:pt x="760" y="328"/>
                  </a:lnTo>
                  <a:lnTo>
                    <a:pt x="759" y="328"/>
                  </a:lnTo>
                  <a:lnTo>
                    <a:pt x="758" y="328"/>
                  </a:lnTo>
                  <a:lnTo>
                    <a:pt x="758" y="328"/>
                  </a:lnTo>
                  <a:lnTo>
                    <a:pt x="758" y="327"/>
                  </a:lnTo>
                  <a:lnTo>
                    <a:pt x="757" y="327"/>
                  </a:lnTo>
                  <a:lnTo>
                    <a:pt x="757" y="328"/>
                  </a:lnTo>
                  <a:lnTo>
                    <a:pt x="756" y="328"/>
                  </a:lnTo>
                  <a:lnTo>
                    <a:pt x="756" y="327"/>
                  </a:lnTo>
                  <a:lnTo>
                    <a:pt x="756" y="326"/>
                  </a:lnTo>
                  <a:lnTo>
                    <a:pt x="755" y="326"/>
                  </a:lnTo>
                  <a:lnTo>
                    <a:pt x="755" y="326"/>
                  </a:lnTo>
                  <a:lnTo>
                    <a:pt x="755" y="325"/>
                  </a:lnTo>
                  <a:lnTo>
                    <a:pt x="755" y="325"/>
                  </a:lnTo>
                  <a:lnTo>
                    <a:pt x="755" y="325"/>
                  </a:lnTo>
                  <a:lnTo>
                    <a:pt x="754" y="325"/>
                  </a:lnTo>
                  <a:lnTo>
                    <a:pt x="754" y="324"/>
                  </a:lnTo>
                  <a:lnTo>
                    <a:pt x="755" y="325"/>
                  </a:lnTo>
                  <a:lnTo>
                    <a:pt x="755" y="324"/>
                  </a:lnTo>
                  <a:lnTo>
                    <a:pt x="756" y="324"/>
                  </a:lnTo>
                  <a:lnTo>
                    <a:pt x="757" y="324"/>
                  </a:lnTo>
                  <a:lnTo>
                    <a:pt x="757" y="324"/>
                  </a:lnTo>
                  <a:lnTo>
                    <a:pt x="757" y="324"/>
                  </a:lnTo>
                  <a:lnTo>
                    <a:pt x="758" y="324"/>
                  </a:lnTo>
                  <a:lnTo>
                    <a:pt x="758" y="324"/>
                  </a:lnTo>
                  <a:lnTo>
                    <a:pt x="759" y="324"/>
                  </a:lnTo>
                  <a:lnTo>
                    <a:pt x="760" y="324"/>
                  </a:lnTo>
                  <a:lnTo>
                    <a:pt x="760" y="324"/>
                  </a:lnTo>
                  <a:lnTo>
                    <a:pt x="760" y="324"/>
                  </a:lnTo>
                  <a:lnTo>
                    <a:pt x="761" y="324"/>
                  </a:lnTo>
                  <a:lnTo>
                    <a:pt x="761" y="324"/>
                  </a:lnTo>
                  <a:lnTo>
                    <a:pt x="761" y="324"/>
                  </a:lnTo>
                  <a:lnTo>
                    <a:pt x="762" y="324"/>
                  </a:lnTo>
                  <a:lnTo>
                    <a:pt x="762" y="324"/>
                  </a:lnTo>
                  <a:lnTo>
                    <a:pt x="763" y="323"/>
                  </a:lnTo>
                  <a:lnTo>
                    <a:pt x="764" y="323"/>
                  </a:lnTo>
                  <a:lnTo>
                    <a:pt x="764" y="323"/>
                  </a:lnTo>
                  <a:lnTo>
                    <a:pt x="764" y="322"/>
                  </a:lnTo>
                  <a:lnTo>
                    <a:pt x="764" y="322"/>
                  </a:lnTo>
                  <a:lnTo>
                    <a:pt x="763" y="322"/>
                  </a:lnTo>
                  <a:lnTo>
                    <a:pt x="763" y="322"/>
                  </a:lnTo>
                  <a:lnTo>
                    <a:pt x="762" y="322"/>
                  </a:lnTo>
                  <a:lnTo>
                    <a:pt x="762" y="322"/>
                  </a:lnTo>
                  <a:lnTo>
                    <a:pt x="761" y="322"/>
                  </a:lnTo>
                  <a:lnTo>
                    <a:pt x="761" y="322"/>
                  </a:lnTo>
                  <a:lnTo>
                    <a:pt x="761" y="322"/>
                  </a:lnTo>
                  <a:lnTo>
                    <a:pt x="760" y="322"/>
                  </a:lnTo>
                  <a:lnTo>
                    <a:pt x="760" y="322"/>
                  </a:lnTo>
                  <a:lnTo>
                    <a:pt x="760" y="321"/>
                  </a:lnTo>
                  <a:lnTo>
                    <a:pt x="759" y="321"/>
                  </a:lnTo>
                  <a:lnTo>
                    <a:pt x="760" y="321"/>
                  </a:lnTo>
                  <a:lnTo>
                    <a:pt x="760" y="321"/>
                  </a:lnTo>
                  <a:lnTo>
                    <a:pt x="759" y="321"/>
                  </a:lnTo>
                  <a:lnTo>
                    <a:pt x="759" y="320"/>
                  </a:lnTo>
                  <a:lnTo>
                    <a:pt x="759" y="319"/>
                  </a:lnTo>
                  <a:lnTo>
                    <a:pt x="758" y="319"/>
                  </a:lnTo>
                  <a:lnTo>
                    <a:pt x="758" y="319"/>
                  </a:lnTo>
                  <a:lnTo>
                    <a:pt x="758" y="319"/>
                  </a:lnTo>
                  <a:lnTo>
                    <a:pt x="757" y="319"/>
                  </a:lnTo>
                  <a:lnTo>
                    <a:pt x="757" y="318"/>
                  </a:lnTo>
                  <a:lnTo>
                    <a:pt x="757" y="318"/>
                  </a:lnTo>
                  <a:lnTo>
                    <a:pt x="757" y="318"/>
                  </a:lnTo>
                  <a:lnTo>
                    <a:pt x="757" y="318"/>
                  </a:lnTo>
                  <a:lnTo>
                    <a:pt x="757" y="318"/>
                  </a:lnTo>
                  <a:lnTo>
                    <a:pt x="757" y="318"/>
                  </a:lnTo>
                  <a:lnTo>
                    <a:pt x="756" y="318"/>
                  </a:lnTo>
                  <a:lnTo>
                    <a:pt x="756" y="318"/>
                  </a:lnTo>
                  <a:lnTo>
                    <a:pt x="755" y="318"/>
                  </a:lnTo>
                  <a:lnTo>
                    <a:pt x="756" y="318"/>
                  </a:lnTo>
                  <a:lnTo>
                    <a:pt x="755" y="318"/>
                  </a:lnTo>
                  <a:lnTo>
                    <a:pt x="755" y="318"/>
                  </a:lnTo>
                  <a:lnTo>
                    <a:pt x="754" y="318"/>
                  </a:lnTo>
                  <a:lnTo>
                    <a:pt x="754" y="318"/>
                  </a:lnTo>
                  <a:lnTo>
                    <a:pt x="754" y="318"/>
                  </a:lnTo>
                  <a:lnTo>
                    <a:pt x="753" y="318"/>
                  </a:lnTo>
                  <a:lnTo>
                    <a:pt x="753" y="318"/>
                  </a:lnTo>
                  <a:lnTo>
                    <a:pt x="753" y="319"/>
                  </a:lnTo>
                  <a:lnTo>
                    <a:pt x="753" y="319"/>
                  </a:lnTo>
                  <a:lnTo>
                    <a:pt x="753" y="319"/>
                  </a:lnTo>
                  <a:lnTo>
                    <a:pt x="753" y="319"/>
                  </a:lnTo>
                  <a:lnTo>
                    <a:pt x="753" y="319"/>
                  </a:lnTo>
                  <a:lnTo>
                    <a:pt x="753" y="319"/>
                  </a:lnTo>
                  <a:lnTo>
                    <a:pt x="753" y="319"/>
                  </a:lnTo>
                  <a:lnTo>
                    <a:pt x="753" y="320"/>
                  </a:lnTo>
                  <a:lnTo>
                    <a:pt x="753" y="319"/>
                  </a:lnTo>
                  <a:lnTo>
                    <a:pt x="752" y="319"/>
                  </a:lnTo>
                  <a:lnTo>
                    <a:pt x="752" y="320"/>
                  </a:lnTo>
                  <a:lnTo>
                    <a:pt x="751" y="320"/>
                  </a:lnTo>
                  <a:lnTo>
                    <a:pt x="751" y="319"/>
                  </a:lnTo>
                  <a:lnTo>
                    <a:pt x="751" y="319"/>
                  </a:lnTo>
                  <a:lnTo>
                    <a:pt x="750" y="319"/>
                  </a:lnTo>
                  <a:lnTo>
                    <a:pt x="750" y="319"/>
                  </a:lnTo>
                  <a:lnTo>
                    <a:pt x="750" y="319"/>
                  </a:lnTo>
                  <a:lnTo>
                    <a:pt x="749" y="319"/>
                  </a:lnTo>
                  <a:lnTo>
                    <a:pt x="750" y="319"/>
                  </a:lnTo>
                  <a:lnTo>
                    <a:pt x="750" y="319"/>
                  </a:lnTo>
                  <a:lnTo>
                    <a:pt x="750" y="319"/>
                  </a:lnTo>
                  <a:lnTo>
                    <a:pt x="751" y="319"/>
                  </a:lnTo>
                  <a:lnTo>
                    <a:pt x="751" y="319"/>
                  </a:lnTo>
                  <a:lnTo>
                    <a:pt x="751" y="318"/>
                  </a:lnTo>
                  <a:lnTo>
                    <a:pt x="751" y="318"/>
                  </a:lnTo>
                  <a:lnTo>
                    <a:pt x="750" y="318"/>
                  </a:lnTo>
                  <a:lnTo>
                    <a:pt x="750" y="318"/>
                  </a:lnTo>
                  <a:lnTo>
                    <a:pt x="749" y="318"/>
                  </a:lnTo>
                  <a:lnTo>
                    <a:pt x="749" y="318"/>
                  </a:lnTo>
                  <a:lnTo>
                    <a:pt x="749" y="318"/>
                  </a:lnTo>
                  <a:lnTo>
                    <a:pt x="749" y="317"/>
                  </a:lnTo>
                  <a:lnTo>
                    <a:pt x="748" y="317"/>
                  </a:lnTo>
                  <a:lnTo>
                    <a:pt x="747" y="317"/>
                  </a:lnTo>
                  <a:lnTo>
                    <a:pt x="746" y="317"/>
                  </a:lnTo>
                  <a:lnTo>
                    <a:pt x="746" y="317"/>
                  </a:lnTo>
                  <a:lnTo>
                    <a:pt x="746" y="317"/>
                  </a:lnTo>
                  <a:lnTo>
                    <a:pt x="747" y="317"/>
                  </a:lnTo>
                  <a:lnTo>
                    <a:pt x="746" y="317"/>
                  </a:lnTo>
                  <a:lnTo>
                    <a:pt x="746" y="317"/>
                  </a:lnTo>
                  <a:lnTo>
                    <a:pt x="746" y="317"/>
                  </a:lnTo>
                  <a:lnTo>
                    <a:pt x="745" y="317"/>
                  </a:lnTo>
                  <a:lnTo>
                    <a:pt x="744" y="317"/>
                  </a:lnTo>
                  <a:lnTo>
                    <a:pt x="744" y="316"/>
                  </a:lnTo>
                  <a:lnTo>
                    <a:pt x="743" y="316"/>
                  </a:lnTo>
                  <a:lnTo>
                    <a:pt x="743" y="316"/>
                  </a:lnTo>
                  <a:lnTo>
                    <a:pt x="742" y="316"/>
                  </a:lnTo>
                  <a:lnTo>
                    <a:pt x="742" y="316"/>
                  </a:lnTo>
                  <a:lnTo>
                    <a:pt x="741" y="316"/>
                  </a:lnTo>
                  <a:lnTo>
                    <a:pt x="740" y="316"/>
                  </a:lnTo>
                  <a:lnTo>
                    <a:pt x="741" y="316"/>
                  </a:lnTo>
                  <a:lnTo>
                    <a:pt x="741" y="315"/>
                  </a:lnTo>
                  <a:lnTo>
                    <a:pt x="741" y="316"/>
                  </a:lnTo>
                  <a:lnTo>
                    <a:pt x="741" y="315"/>
                  </a:lnTo>
                  <a:lnTo>
                    <a:pt x="740" y="316"/>
                  </a:lnTo>
                  <a:lnTo>
                    <a:pt x="740" y="316"/>
                  </a:lnTo>
                  <a:lnTo>
                    <a:pt x="740" y="316"/>
                  </a:lnTo>
                  <a:lnTo>
                    <a:pt x="740" y="316"/>
                  </a:lnTo>
                  <a:lnTo>
                    <a:pt x="740" y="317"/>
                  </a:lnTo>
                  <a:lnTo>
                    <a:pt x="739" y="317"/>
                  </a:lnTo>
                  <a:lnTo>
                    <a:pt x="739" y="317"/>
                  </a:lnTo>
                  <a:lnTo>
                    <a:pt x="738" y="317"/>
                  </a:lnTo>
                  <a:lnTo>
                    <a:pt x="738" y="317"/>
                  </a:lnTo>
                  <a:lnTo>
                    <a:pt x="738" y="317"/>
                  </a:lnTo>
                  <a:lnTo>
                    <a:pt x="737" y="317"/>
                  </a:lnTo>
                  <a:lnTo>
                    <a:pt x="736" y="317"/>
                  </a:lnTo>
                  <a:lnTo>
                    <a:pt x="737" y="316"/>
                  </a:lnTo>
                  <a:lnTo>
                    <a:pt x="736" y="316"/>
                  </a:lnTo>
                  <a:lnTo>
                    <a:pt x="736" y="315"/>
                  </a:lnTo>
                  <a:lnTo>
                    <a:pt x="736" y="315"/>
                  </a:lnTo>
                  <a:lnTo>
                    <a:pt x="735" y="315"/>
                  </a:lnTo>
                  <a:lnTo>
                    <a:pt x="736" y="315"/>
                  </a:lnTo>
                  <a:lnTo>
                    <a:pt x="736" y="316"/>
                  </a:lnTo>
                  <a:lnTo>
                    <a:pt x="736" y="316"/>
                  </a:lnTo>
                  <a:lnTo>
                    <a:pt x="736" y="317"/>
                  </a:lnTo>
                  <a:lnTo>
                    <a:pt x="737" y="317"/>
                  </a:lnTo>
                  <a:lnTo>
                    <a:pt x="736" y="317"/>
                  </a:lnTo>
                  <a:lnTo>
                    <a:pt x="737" y="317"/>
                  </a:lnTo>
                  <a:lnTo>
                    <a:pt x="738" y="317"/>
                  </a:lnTo>
                  <a:lnTo>
                    <a:pt x="738" y="317"/>
                  </a:lnTo>
                  <a:lnTo>
                    <a:pt x="738" y="317"/>
                  </a:lnTo>
                  <a:lnTo>
                    <a:pt x="738" y="318"/>
                  </a:lnTo>
                  <a:lnTo>
                    <a:pt x="738" y="317"/>
                  </a:lnTo>
                  <a:lnTo>
                    <a:pt x="738" y="318"/>
                  </a:lnTo>
                  <a:lnTo>
                    <a:pt x="738" y="318"/>
                  </a:lnTo>
                  <a:lnTo>
                    <a:pt x="738" y="318"/>
                  </a:lnTo>
                  <a:lnTo>
                    <a:pt x="738" y="318"/>
                  </a:lnTo>
                  <a:lnTo>
                    <a:pt x="738" y="319"/>
                  </a:lnTo>
                  <a:lnTo>
                    <a:pt x="739" y="319"/>
                  </a:lnTo>
                  <a:lnTo>
                    <a:pt x="739" y="319"/>
                  </a:lnTo>
                  <a:lnTo>
                    <a:pt x="739" y="319"/>
                  </a:lnTo>
                  <a:lnTo>
                    <a:pt x="739" y="319"/>
                  </a:lnTo>
                  <a:lnTo>
                    <a:pt x="738" y="319"/>
                  </a:lnTo>
                  <a:lnTo>
                    <a:pt x="738" y="319"/>
                  </a:lnTo>
                  <a:lnTo>
                    <a:pt x="737" y="319"/>
                  </a:lnTo>
                  <a:lnTo>
                    <a:pt x="736" y="319"/>
                  </a:lnTo>
                  <a:lnTo>
                    <a:pt x="736" y="319"/>
                  </a:lnTo>
                  <a:lnTo>
                    <a:pt x="737" y="319"/>
                  </a:lnTo>
                  <a:lnTo>
                    <a:pt x="736" y="319"/>
                  </a:lnTo>
                  <a:lnTo>
                    <a:pt x="736" y="318"/>
                  </a:lnTo>
                  <a:lnTo>
                    <a:pt x="736" y="318"/>
                  </a:lnTo>
                  <a:lnTo>
                    <a:pt x="736" y="318"/>
                  </a:lnTo>
                  <a:lnTo>
                    <a:pt x="736" y="319"/>
                  </a:lnTo>
                  <a:lnTo>
                    <a:pt x="735" y="319"/>
                  </a:lnTo>
                  <a:lnTo>
                    <a:pt x="735" y="319"/>
                  </a:lnTo>
                  <a:lnTo>
                    <a:pt x="735" y="320"/>
                  </a:lnTo>
                  <a:lnTo>
                    <a:pt x="735" y="321"/>
                  </a:lnTo>
                  <a:lnTo>
                    <a:pt x="735" y="321"/>
                  </a:lnTo>
                  <a:lnTo>
                    <a:pt x="736" y="321"/>
                  </a:lnTo>
                  <a:lnTo>
                    <a:pt x="736" y="321"/>
                  </a:lnTo>
                  <a:lnTo>
                    <a:pt x="736" y="321"/>
                  </a:lnTo>
                  <a:lnTo>
                    <a:pt x="736" y="321"/>
                  </a:lnTo>
                  <a:lnTo>
                    <a:pt x="737" y="321"/>
                  </a:lnTo>
                  <a:lnTo>
                    <a:pt x="737" y="321"/>
                  </a:lnTo>
                  <a:lnTo>
                    <a:pt x="736" y="321"/>
                  </a:lnTo>
                  <a:lnTo>
                    <a:pt x="737" y="321"/>
                  </a:lnTo>
                  <a:lnTo>
                    <a:pt x="738" y="321"/>
                  </a:lnTo>
                  <a:lnTo>
                    <a:pt x="737" y="321"/>
                  </a:lnTo>
                  <a:lnTo>
                    <a:pt x="737" y="322"/>
                  </a:lnTo>
                  <a:lnTo>
                    <a:pt x="736" y="322"/>
                  </a:lnTo>
                  <a:lnTo>
                    <a:pt x="737" y="322"/>
                  </a:lnTo>
                  <a:lnTo>
                    <a:pt x="737" y="322"/>
                  </a:lnTo>
                  <a:lnTo>
                    <a:pt x="736" y="322"/>
                  </a:lnTo>
                  <a:lnTo>
                    <a:pt x="736" y="322"/>
                  </a:lnTo>
                  <a:lnTo>
                    <a:pt x="736" y="322"/>
                  </a:lnTo>
                  <a:lnTo>
                    <a:pt x="736" y="322"/>
                  </a:lnTo>
                  <a:lnTo>
                    <a:pt x="735" y="322"/>
                  </a:lnTo>
                  <a:lnTo>
                    <a:pt x="735" y="322"/>
                  </a:lnTo>
                  <a:lnTo>
                    <a:pt x="734" y="322"/>
                  </a:lnTo>
                  <a:lnTo>
                    <a:pt x="734" y="322"/>
                  </a:lnTo>
                  <a:lnTo>
                    <a:pt x="733" y="322"/>
                  </a:lnTo>
                  <a:lnTo>
                    <a:pt x="732" y="322"/>
                  </a:lnTo>
                  <a:lnTo>
                    <a:pt x="733" y="322"/>
                  </a:lnTo>
                  <a:lnTo>
                    <a:pt x="733" y="322"/>
                  </a:lnTo>
                  <a:lnTo>
                    <a:pt x="732" y="322"/>
                  </a:lnTo>
                  <a:lnTo>
                    <a:pt x="733" y="321"/>
                  </a:lnTo>
                  <a:lnTo>
                    <a:pt x="732" y="321"/>
                  </a:lnTo>
                  <a:lnTo>
                    <a:pt x="733" y="321"/>
                  </a:lnTo>
                  <a:lnTo>
                    <a:pt x="732" y="321"/>
                  </a:lnTo>
                  <a:lnTo>
                    <a:pt x="732" y="321"/>
                  </a:lnTo>
                  <a:lnTo>
                    <a:pt x="732" y="321"/>
                  </a:lnTo>
                  <a:lnTo>
                    <a:pt x="732" y="320"/>
                  </a:lnTo>
                  <a:lnTo>
                    <a:pt x="731" y="320"/>
                  </a:lnTo>
                  <a:lnTo>
                    <a:pt x="731" y="320"/>
                  </a:lnTo>
                  <a:lnTo>
                    <a:pt x="730" y="320"/>
                  </a:lnTo>
                  <a:lnTo>
                    <a:pt x="730" y="321"/>
                  </a:lnTo>
                  <a:lnTo>
                    <a:pt x="730" y="320"/>
                  </a:lnTo>
                  <a:lnTo>
                    <a:pt x="730" y="321"/>
                  </a:lnTo>
                  <a:lnTo>
                    <a:pt x="729" y="321"/>
                  </a:lnTo>
                  <a:lnTo>
                    <a:pt x="729" y="321"/>
                  </a:lnTo>
                  <a:lnTo>
                    <a:pt x="728" y="321"/>
                  </a:lnTo>
                  <a:lnTo>
                    <a:pt x="728" y="321"/>
                  </a:lnTo>
                  <a:lnTo>
                    <a:pt x="728" y="321"/>
                  </a:lnTo>
                  <a:lnTo>
                    <a:pt x="727" y="321"/>
                  </a:lnTo>
                  <a:lnTo>
                    <a:pt x="728" y="321"/>
                  </a:lnTo>
                  <a:lnTo>
                    <a:pt x="728" y="322"/>
                  </a:lnTo>
                  <a:lnTo>
                    <a:pt x="728" y="322"/>
                  </a:lnTo>
                  <a:lnTo>
                    <a:pt x="728" y="322"/>
                  </a:lnTo>
                  <a:lnTo>
                    <a:pt x="727" y="322"/>
                  </a:lnTo>
                  <a:lnTo>
                    <a:pt x="727" y="322"/>
                  </a:lnTo>
                  <a:lnTo>
                    <a:pt x="727" y="322"/>
                  </a:lnTo>
                  <a:lnTo>
                    <a:pt x="726" y="322"/>
                  </a:lnTo>
                  <a:lnTo>
                    <a:pt x="725" y="322"/>
                  </a:lnTo>
                  <a:lnTo>
                    <a:pt x="725" y="322"/>
                  </a:lnTo>
                  <a:lnTo>
                    <a:pt x="726" y="322"/>
                  </a:lnTo>
                  <a:lnTo>
                    <a:pt x="725" y="322"/>
                  </a:lnTo>
                  <a:lnTo>
                    <a:pt x="725" y="322"/>
                  </a:lnTo>
                  <a:lnTo>
                    <a:pt x="725" y="322"/>
                  </a:lnTo>
                  <a:lnTo>
                    <a:pt x="724" y="322"/>
                  </a:lnTo>
                  <a:lnTo>
                    <a:pt x="724" y="322"/>
                  </a:lnTo>
                  <a:lnTo>
                    <a:pt x="724" y="321"/>
                  </a:lnTo>
                  <a:lnTo>
                    <a:pt x="723" y="321"/>
                  </a:lnTo>
                  <a:lnTo>
                    <a:pt x="723" y="321"/>
                  </a:lnTo>
                  <a:lnTo>
                    <a:pt x="722" y="321"/>
                  </a:lnTo>
                  <a:lnTo>
                    <a:pt x="722" y="321"/>
                  </a:lnTo>
                  <a:lnTo>
                    <a:pt x="722" y="321"/>
                  </a:lnTo>
                  <a:lnTo>
                    <a:pt x="721" y="321"/>
                  </a:lnTo>
                  <a:lnTo>
                    <a:pt x="721" y="321"/>
                  </a:lnTo>
                  <a:lnTo>
                    <a:pt x="721" y="321"/>
                  </a:lnTo>
                  <a:lnTo>
                    <a:pt x="720" y="321"/>
                  </a:lnTo>
                  <a:lnTo>
                    <a:pt x="720" y="321"/>
                  </a:lnTo>
                  <a:lnTo>
                    <a:pt x="719" y="321"/>
                  </a:lnTo>
                  <a:lnTo>
                    <a:pt x="718" y="321"/>
                  </a:lnTo>
                  <a:lnTo>
                    <a:pt x="719" y="320"/>
                  </a:lnTo>
                  <a:lnTo>
                    <a:pt x="718" y="320"/>
                  </a:lnTo>
                  <a:lnTo>
                    <a:pt x="718" y="319"/>
                  </a:lnTo>
                  <a:lnTo>
                    <a:pt x="718" y="320"/>
                  </a:lnTo>
                  <a:lnTo>
                    <a:pt x="718" y="319"/>
                  </a:lnTo>
                  <a:lnTo>
                    <a:pt x="717" y="319"/>
                  </a:lnTo>
                  <a:lnTo>
                    <a:pt x="717" y="319"/>
                  </a:lnTo>
                  <a:lnTo>
                    <a:pt x="716" y="320"/>
                  </a:lnTo>
                  <a:lnTo>
                    <a:pt x="716" y="321"/>
                  </a:lnTo>
                  <a:lnTo>
                    <a:pt x="716" y="321"/>
                  </a:lnTo>
                  <a:lnTo>
                    <a:pt x="716" y="322"/>
                  </a:lnTo>
                  <a:lnTo>
                    <a:pt x="716" y="322"/>
                  </a:lnTo>
                  <a:lnTo>
                    <a:pt x="716" y="322"/>
                  </a:lnTo>
                  <a:lnTo>
                    <a:pt x="716" y="322"/>
                  </a:lnTo>
                  <a:lnTo>
                    <a:pt x="716" y="322"/>
                  </a:lnTo>
                  <a:lnTo>
                    <a:pt x="716" y="323"/>
                  </a:lnTo>
                  <a:lnTo>
                    <a:pt x="716" y="323"/>
                  </a:lnTo>
                  <a:lnTo>
                    <a:pt x="715" y="323"/>
                  </a:lnTo>
                  <a:lnTo>
                    <a:pt x="716" y="323"/>
                  </a:lnTo>
                  <a:lnTo>
                    <a:pt x="715" y="323"/>
                  </a:lnTo>
                  <a:lnTo>
                    <a:pt x="714" y="323"/>
                  </a:lnTo>
                  <a:lnTo>
                    <a:pt x="714" y="324"/>
                  </a:lnTo>
                  <a:lnTo>
                    <a:pt x="714" y="323"/>
                  </a:lnTo>
                  <a:lnTo>
                    <a:pt x="714" y="324"/>
                  </a:lnTo>
                  <a:lnTo>
                    <a:pt x="714" y="324"/>
                  </a:lnTo>
                  <a:lnTo>
                    <a:pt x="713" y="324"/>
                  </a:lnTo>
                  <a:lnTo>
                    <a:pt x="713" y="323"/>
                  </a:lnTo>
                  <a:lnTo>
                    <a:pt x="713" y="323"/>
                  </a:lnTo>
                  <a:lnTo>
                    <a:pt x="712" y="323"/>
                  </a:lnTo>
                  <a:lnTo>
                    <a:pt x="712" y="322"/>
                  </a:lnTo>
                  <a:lnTo>
                    <a:pt x="712" y="322"/>
                  </a:lnTo>
                  <a:lnTo>
                    <a:pt x="712" y="322"/>
                  </a:lnTo>
                  <a:lnTo>
                    <a:pt x="712" y="322"/>
                  </a:lnTo>
                  <a:lnTo>
                    <a:pt x="712" y="321"/>
                  </a:lnTo>
                  <a:lnTo>
                    <a:pt x="713" y="321"/>
                  </a:lnTo>
                  <a:lnTo>
                    <a:pt x="713" y="321"/>
                  </a:lnTo>
                  <a:lnTo>
                    <a:pt x="713" y="320"/>
                  </a:lnTo>
                  <a:lnTo>
                    <a:pt x="712" y="320"/>
                  </a:lnTo>
                  <a:lnTo>
                    <a:pt x="712" y="321"/>
                  </a:lnTo>
                  <a:lnTo>
                    <a:pt x="712" y="320"/>
                  </a:lnTo>
                  <a:lnTo>
                    <a:pt x="712" y="320"/>
                  </a:lnTo>
                  <a:lnTo>
                    <a:pt x="712" y="321"/>
                  </a:lnTo>
                  <a:lnTo>
                    <a:pt x="711" y="321"/>
                  </a:lnTo>
                  <a:lnTo>
                    <a:pt x="711" y="320"/>
                  </a:lnTo>
                  <a:lnTo>
                    <a:pt x="710" y="320"/>
                  </a:lnTo>
                  <a:lnTo>
                    <a:pt x="710" y="320"/>
                  </a:lnTo>
                  <a:lnTo>
                    <a:pt x="709" y="320"/>
                  </a:lnTo>
                  <a:lnTo>
                    <a:pt x="709" y="320"/>
                  </a:lnTo>
                  <a:lnTo>
                    <a:pt x="709" y="321"/>
                  </a:lnTo>
                  <a:lnTo>
                    <a:pt x="708" y="321"/>
                  </a:lnTo>
                  <a:lnTo>
                    <a:pt x="708" y="321"/>
                  </a:lnTo>
                  <a:lnTo>
                    <a:pt x="708" y="321"/>
                  </a:lnTo>
                  <a:lnTo>
                    <a:pt x="708" y="320"/>
                  </a:lnTo>
                  <a:lnTo>
                    <a:pt x="707" y="320"/>
                  </a:lnTo>
                  <a:lnTo>
                    <a:pt x="706" y="321"/>
                  </a:lnTo>
                  <a:lnTo>
                    <a:pt x="706" y="321"/>
                  </a:lnTo>
                  <a:lnTo>
                    <a:pt x="705" y="321"/>
                  </a:lnTo>
                  <a:lnTo>
                    <a:pt x="705" y="321"/>
                  </a:lnTo>
                  <a:lnTo>
                    <a:pt x="704" y="321"/>
                  </a:lnTo>
                  <a:lnTo>
                    <a:pt x="703" y="321"/>
                  </a:lnTo>
                  <a:lnTo>
                    <a:pt x="704" y="321"/>
                  </a:lnTo>
                  <a:lnTo>
                    <a:pt x="705" y="321"/>
                  </a:lnTo>
                  <a:lnTo>
                    <a:pt x="705" y="321"/>
                  </a:lnTo>
                  <a:lnTo>
                    <a:pt x="705" y="320"/>
                  </a:lnTo>
                  <a:lnTo>
                    <a:pt x="705" y="319"/>
                  </a:lnTo>
                  <a:lnTo>
                    <a:pt x="705" y="319"/>
                  </a:lnTo>
                  <a:lnTo>
                    <a:pt x="705" y="318"/>
                  </a:lnTo>
                  <a:lnTo>
                    <a:pt x="704" y="318"/>
                  </a:lnTo>
                  <a:lnTo>
                    <a:pt x="704" y="318"/>
                  </a:lnTo>
                  <a:lnTo>
                    <a:pt x="703" y="318"/>
                  </a:lnTo>
                  <a:lnTo>
                    <a:pt x="704" y="318"/>
                  </a:lnTo>
                  <a:lnTo>
                    <a:pt x="703" y="318"/>
                  </a:lnTo>
                  <a:lnTo>
                    <a:pt x="704" y="317"/>
                  </a:lnTo>
                  <a:lnTo>
                    <a:pt x="703" y="317"/>
                  </a:lnTo>
                  <a:lnTo>
                    <a:pt x="703" y="317"/>
                  </a:lnTo>
                  <a:lnTo>
                    <a:pt x="703" y="317"/>
                  </a:lnTo>
                  <a:lnTo>
                    <a:pt x="703" y="316"/>
                  </a:lnTo>
                  <a:lnTo>
                    <a:pt x="702" y="316"/>
                  </a:lnTo>
                  <a:lnTo>
                    <a:pt x="703" y="316"/>
                  </a:lnTo>
                  <a:lnTo>
                    <a:pt x="703" y="315"/>
                  </a:lnTo>
                  <a:lnTo>
                    <a:pt x="702" y="315"/>
                  </a:lnTo>
                  <a:lnTo>
                    <a:pt x="702" y="315"/>
                  </a:lnTo>
                  <a:lnTo>
                    <a:pt x="702" y="314"/>
                  </a:lnTo>
                  <a:lnTo>
                    <a:pt x="703" y="314"/>
                  </a:lnTo>
                  <a:lnTo>
                    <a:pt x="703" y="314"/>
                  </a:lnTo>
                  <a:lnTo>
                    <a:pt x="703" y="314"/>
                  </a:lnTo>
                  <a:lnTo>
                    <a:pt x="703" y="314"/>
                  </a:lnTo>
                  <a:lnTo>
                    <a:pt x="703" y="314"/>
                  </a:lnTo>
                  <a:lnTo>
                    <a:pt x="702" y="314"/>
                  </a:lnTo>
                  <a:lnTo>
                    <a:pt x="702" y="315"/>
                  </a:lnTo>
                  <a:lnTo>
                    <a:pt x="702" y="315"/>
                  </a:lnTo>
                  <a:lnTo>
                    <a:pt x="703" y="315"/>
                  </a:lnTo>
                  <a:lnTo>
                    <a:pt x="703" y="316"/>
                  </a:lnTo>
                  <a:lnTo>
                    <a:pt x="702" y="316"/>
                  </a:lnTo>
                  <a:lnTo>
                    <a:pt x="703" y="316"/>
                  </a:lnTo>
                  <a:lnTo>
                    <a:pt x="703" y="317"/>
                  </a:lnTo>
                  <a:lnTo>
                    <a:pt x="703" y="317"/>
                  </a:lnTo>
                  <a:lnTo>
                    <a:pt x="703" y="317"/>
                  </a:lnTo>
                  <a:lnTo>
                    <a:pt x="704" y="317"/>
                  </a:lnTo>
                  <a:lnTo>
                    <a:pt x="703" y="317"/>
                  </a:lnTo>
                  <a:lnTo>
                    <a:pt x="704" y="317"/>
                  </a:lnTo>
                  <a:lnTo>
                    <a:pt x="703" y="317"/>
                  </a:lnTo>
                  <a:lnTo>
                    <a:pt x="703" y="318"/>
                  </a:lnTo>
                  <a:lnTo>
                    <a:pt x="704" y="318"/>
                  </a:lnTo>
                  <a:lnTo>
                    <a:pt x="703" y="318"/>
                  </a:lnTo>
                  <a:lnTo>
                    <a:pt x="704" y="318"/>
                  </a:lnTo>
                  <a:lnTo>
                    <a:pt x="704" y="318"/>
                  </a:lnTo>
                  <a:lnTo>
                    <a:pt x="705" y="318"/>
                  </a:lnTo>
                  <a:lnTo>
                    <a:pt x="704" y="318"/>
                  </a:lnTo>
                  <a:lnTo>
                    <a:pt x="705" y="318"/>
                  </a:lnTo>
                  <a:lnTo>
                    <a:pt x="705" y="319"/>
                  </a:lnTo>
                  <a:lnTo>
                    <a:pt x="705" y="319"/>
                  </a:lnTo>
                  <a:lnTo>
                    <a:pt x="704" y="319"/>
                  </a:lnTo>
                  <a:lnTo>
                    <a:pt x="705" y="319"/>
                  </a:lnTo>
                  <a:lnTo>
                    <a:pt x="704" y="319"/>
                  </a:lnTo>
                  <a:lnTo>
                    <a:pt x="705" y="319"/>
                  </a:lnTo>
                  <a:lnTo>
                    <a:pt x="705" y="320"/>
                  </a:lnTo>
                  <a:lnTo>
                    <a:pt x="704" y="320"/>
                  </a:lnTo>
                  <a:lnTo>
                    <a:pt x="705" y="320"/>
                  </a:lnTo>
                  <a:lnTo>
                    <a:pt x="704" y="320"/>
                  </a:lnTo>
                  <a:lnTo>
                    <a:pt x="705" y="320"/>
                  </a:lnTo>
                  <a:lnTo>
                    <a:pt x="705" y="321"/>
                  </a:lnTo>
                  <a:lnTo>
                    <a:pt x="704" y="321"/>
                  </a:lnTo>
                  <a:lnTo>
                    <a:pt x="703" y="321"/>
                  </a:lnTo>
                  <a:lnTo>
                    <a:pt x="703" y="321"/>
                  </a:lnTo>
                  <a:lnTo>
                    <a:pt x="702" y="321"/>
                  </a:lnTo>
                  <a:lnTo>
                    <a:pt x="702" y="321"/>
                  </a:lnTo>
                  <a:lnTo>
                    <a:pt x="701" y="321"/>
                  </a:lnTo>
                  <a:lnTo>
                    <a:pt x="702" y="321"/>
                  </a:lnTo>
                  <a:lnTo>
                    <a:pt x="702" y="321"/>
                  </a:lnTo>
                  <a:lnTo>
                    <a:pt x="702" y="321"/>
                  </a:lnTo>
                  <a:lnTo>
                    <a:pt x="701" y="321"/>
                  </a:lnTo>
                  <a:lnTo>
                    <a:pt x="701" y="321"/>
                  </a:lnTo>
                  <a:lnTo>
                    <a:pt x="701" y="320"/>
                  </a:lnTo>
                  <a:lnTo>
                    <a:pt x="701" y="319"/>
                  </a:lnTo>
                  <a:lnTo>
                    <a:pt x="701" y="320"/>
                  </a:lnTo>
                  <a:lnTo>
                    <a:pt x="701" y="319"/>
                  </a:lnTo>
                  <a:lnTo>
                    <a:pt x="701" y="320"/>
                  </a:lnTo>
                  <a:lnTo>
                    <a:pt x="701" y="321"/>
                  </a:lnTo>
                  <a:lnTo>
                    <a:pt x="700" y="321"/>
                  </a:lnTo>
                  <a:lnTo>
                    <a:pt x="699" y="321"/>
                  </a:lnTo>
                  <a:lnTo>
                    <a:pt x="700" y="321"/>
                  </a:lnTo>
                  <a:lnTo>
                    <a:pt x="701" y="321"/>
                  </a:lnTo>
                  <a:lnTo>
                    <a:pt x="700" y="321"/>
                  </a:lnTo>
                  <a:lnTo>
                    <a:pt x="699" y="321"/>
                  </a:lnTo>
                  <a:lnTo>
                    <a:pt x="699" y="321"/>
                  </a:lnTo>
                  <a:lnTo>
                    <a:pt x="698" y="321"/>
                  </a:lnTo>
                  <a:lnTo>
                    <a:pt x="697" y="321"/>
                  </a:lnTo>
                  <a:lnTo>
                    <a:pt x="697" y="321"/>
                  </a:lnTo>
                  <a:lnTo>
                    <a:pt x="696" y="321"/>
                  </a:lnTo>
                  <a:lnTo>
                    <a:pt x="695" y="321"/>
                  </a:lnTo>
                  <a:lnTo>
                    <a:pt x="695" y="321"/>
                  </a:lnTo>
                  <a:lnTo>
                    <a:pt x="694" y="321"/>
                  </a:lnTo>
                  <a:lnTo>
                    <a:pt x="694" y="321"/>
                  </a:lnTo>
                  <a:lnTo>
                    <a:pt x="694" y="321"/>
                  </a:lnTo>
                  <a:lnTo>
                    <a:pt x="693" y="321"/>
                  </a:lnTo>
                  <a:lnTo>
                    <a:pt x="693" y="321"/>
                  </a:lnTo>
                  <a:lnTo>
                    <a:pt x="692" y="321"/>
                  </a:lnTo>
                  <a:lnTo>
                    <a:pt x="692" y="321"/>
                  </a:lnTo>
                  <a:lnTo>
                    <a:pt x="691" y="321"/>
                  </a:lnTo>
                  <a:lnTo>
                    <a:pt x="691" y="321"/>
                  </a:lnTo>
                  <a:lnTo>
                    <a:pt x="691" y="321"/>
                  </a:lnTo>
                  <a:lnTo>
                    <a:pt x="690" y="321"/>
                  </a:lnTo>
                  <a:lnTo>
                    <a:pt x="691" y="321"/>
                  </a:lnTo>
                  <a:lnTo>
                    <a:pt x="691" y="321"/>
                  </a:lnTo>
                  <a:lnTo>
                    <a:pt x="691" y="321"/>
                  </a:lnTo>
                  <a:lnTo>
                    <a:pt x="691" y="321"/>
                  </a:lnTo>
                  <a:lnTo>
                    <a:pt x="691" y="321"/>
                  </a:lnTo>
                  <a:lnTo>
                    <a:pt x="691" y="320"/>
                  </a:lnTo>
                  <a:lnTo>
                    <a:pt x="691" y="321"/>
                  </a:lnTo>
                  <a:lnTo>
                    <a:pt x="691" y="320"/>
                  </a:lnTo>
                  <a:lnTo>
                    <a:pt x="691" y="321"/>
                  </a:lnTo>
                  <a:lnTo>
                    <a:pt x="691" y="321"/>
                  </a:lnTo>
                  <a:lnTo>
                    <a:pt x="690" y="321"/>
                  </a:lnTo>
                  <a:lnTo>
                    <a:pt x="690" y="321"/>
                  </a:lnTo>
                  <a:lnTo>
                    <a:pt x="690" y="321"/>
                  </a:lnTo>
                  <a:lnTo>
                    <a:pt x="690" y="321"/>
                  </a:lnTo>
                  <a:lnTo>
                    <a:pt x="690" y="321"/>
                  </a:lnTo>
                  <a:lnTo>
                    <a:pt x="689" y="321"/>
                  </a:lnTo>
                  <a:lnTo>
                    <a:pt x="690" y="321"/>
                  </a:lnTo>
                  <a:lnTo>
                    <a:pt x="689" y="320"/>
                  </a:lnTo>
                  <a:lnTo>
                    <a:pt x="689" y="319"/>
                  </a:lnTo>
                  <a:lnTo>
                    <a:pt x="688" y="319"/>
                  </a:lnTo>
                  <a:lnTo>
                    <a:pt x="688" y="319"/>
                  </a:lnTo>
                  <a:lnTo>
                    <a:pt x="688" y="318"/>
                  </a:lnTo>
                  <a:lnTo>
                    <a:pt x="688" y="319"/>
                  </a:lnTo>
                  <a:lnTo>
                    <a:pt x="688" y="318"/>
                  </a:lnTo>
                  <a:lnTo>
                    <a:pt x="688" y="318"/>
                  </a:lnTo>
                  <a:lnTo>
                    <a:pt x="688" y="318"/>
                  </a:lnTo>
                  <a:lnTo>
                    <a:pt x="688" y="318"/>
                  </a:lnTo>
                  <a:lnTo>
                    <a:pt x="688" y="318"/>
                  </a:lnTo>
                  <a:lnTo>
                    <a:pt x="688" y="318"/>
                  </a:lnTo>
                  <a:lnTo>
                    <a:pt x="688" y="319"/>
                  </a:lnTo>
                  <a:lnTo>
                    <a:pt x="688" y="319"/>
                  </a:lnTo>
                  <a:lnTo>
                    <a:pt x="689" y="319"/>
                  </a:lnTo>
                  <a:lnTo>
                    <a:pt x="688" y="319"/>
                  </a:lnTo>
                  <a:lnTo>
                    <a:pt x="689" y="319"/>
                  </a:lnTo>
                  <a:lnTo>
                    <a:pt x="689" y="320"/>
                  </a:lnTo>
                  <a:lnTo>
                    <a:pt x="689" y="321"/>
                  </a:lnTo>
                  <a:lnTo>
                    <a:pt x="690" y="321"/>
                  </a:lnTo>
                  <a:lnTo>
                    <a:pt x="690" y="321"/>
                  </a:lnTo>
                  <a:lnTo>
                    <a:pt x="689" y="321"/>
                  </a:lnTo>
                  <a:lnTo>
                    <a:pt x="689" y="322"/>
                  </a:lnTo>
                  <a:lnTo>
                    <a:pt x="688" y="322"/>
                  </a:lnTo>
                  <a:lnTo>
                    <a:pt x="688" y="322"/>
                  </a:lnTo>
                  <a:lnTo>
                    <a:pt x="687" y="322"/>
                  </a:lnTo>
                  <a:lnTo>
                    <a:pt x="686" y="322"/>
                  </a:lnTo>
                  <a:lnTo>
                    <a:pt x="686" y="322"/>
                  </a:lnTo>
                  <a:lnTo>
                    <a:pt x="685" y="323"/>
                  </a:lnTo>
                  <a:lnTo>
                    <a:pt x="684" y="323"/>
                  </a:lnTo>
                  <a:lnTo>
                    <a:pt x="684" y="324"/>
                  </a:lnTo>
                  <a:lnTo>
                    <a:pt x="684" y="324"/>
                  </a:lnTo>
                  <a:lnTo>
                    <a:pt x="683" y="324"/>
                  </a:lnTo>
                  <a:lnTo>
                    <a:pt x="683" y="324"/>
                  </a:lnTo>
                  <a:lnTo>
                    <a:pt x="683" y="325"/>
                  </a:lnTo>
                  <a:lnTo>
                    <a:pt x="682" y="325"/>
                  </a:lnTo>
                  <a:lnTo>
                    <a:pt x="682" y="325"/>
                  </a:lnTo>
                  <a:lnTo>
                    <a:pt x="682" y="326"/>
                  </a:lnTo>
                  <a:lnTo>
                    <a:pt x="681" y="326"/>
                  </a:lnTo>
                  <a:lnTo>
                    <a:pt x="681" y="326"/>
                  </a:lnTo>
                  <a:lnTo>
                    <a:pt x="680" y="326"/>
                  </a:lnTo>
                  <a:lnTo>
                    <a:pt x="680" y="327"/>
                  </a:lnTo>
                  <a:lnTo>
                    <a:pt x="680" y="328"/>
                  </a:lnTo>
                  <a:lnTo>
                    <a:pt x="680" y="328"/>
                  </a:lnTo>
                  <a:lnTo>
                    <a:pt x="680" y="328"/>
                  </a:lnTo>
                  <a:lnTo>
                    <a:pt x="679" y="328"/>
                  </a:lnTo>
                  <a:lnTo>
                    <a:pt x="679" y="329"/>
                  </a:lnTo>
                  <a:lnTo>
                    <a:pt x="679" y="329"/>
                  </a:lnTo>
                  <a:lnTo>
                    <a:pt x="679" y="330"/>
                  </a:lnTo>
                  <a:lnTo>
                    <a:pt x="679" y="329"/>
                  </a:lnTo>
                  <a:lnTo>
                    <a:pt x="679" y="330"/>
                  </a:lnTo>
                  <a:lnTo>
                    <a:pt x="678" y="330"/>
                  </a:lnTo>
                  <a:lnTo>
                    <a:pt x="678" y="330"/>
                  </a:lnTo>
                  <a:lnTo>
                    <a:pt x="677" y="330"/>
                  </a:lnTo>
                  <a:lnTo>
                    <a:pt x="677" y="331"/>
                  </a:lnTo>
                  <a:lnTo>
                    <a:pt x="676" y="331"/>
                  </a:lnTo>
                  <a:lnTo>
                    <a:pt x="676" y="332"/>
                  </a:lnTo>
                  <a:lnTo>
                    <a:pt x="676" y="332"/>
                  </a:lnTo>
                  <a:lnTo>
                    <a:pt x="675" y="332"/>
                  </a:lnTo>
                  <a:lnTo>
                    <a:pt x="675" y="332"/>
                  </a:lnTo>
                  <a:lnTo>
                    <a:pt x="675" y="332"/>
                  </a:lnTo>
                  <a:lnTo>
                    <a:pt x="674" y="332"/>
                  </a:lnTo>
                  <a:lnTo>
                    <a:pt x="674" y="333"/>
                  </a:lnTo>
                  <a:lnTo>
                    <a:pt x="673" y="333"/>
                  </a:lnTo>
                  <a:lnTo>
                    <a:pt x="673" y="333"/>
                  </a:lnTo>
                  <a:lnTo>
                    <a:pt x="673" y="333"/>
                  </a:lnTo>
                  <a:lnTo>
                    <a:pt x="672" y="333"/>
                  </a:lnTo>
                  <a:lnTo>
                    <a:pt x="672" y="334"/>
                  </a:lnTo>
                  <a:lnTo>
                    <a:pt x="672" y="334"/>
                  </a:lnTo>
                  <a:lnTo>
                    <a:pt x="672" y="334"/>
                  </a:lnTo>
                  <a:lnTo>
                    <a:pt x="671" y="334"/>
                  </a:lnTo>
                  <a:lnTo>
                    <a:pt x="671" y="335"/>
                  </a:lnTo>
                  <a:lnTo>
                    <a:pt x="671" y="336"/>
                  </a:lnTo>
                  <a:lnTo>
                    <a:pt x="671" y="336"/>
                  </a:lnTo>
                  <a:lnTo>
                    <a:pt x="670" y="337"/>
                  </a:lnTo>
                  <a:lnTo>
                    <a:pt x="670" y="337"/>
                  </a:lnTo>
                  <a:lnTo>
                    <a:pt x="669" y="338"/>
                  </a:lnTo>
                  <a:lnTo>
                    <a:pt x="669" y="339"/>
                  </a:lnTo>
                  <a:lnTo>
                    <a:pt x="669" y="339"/>
                  </a:lnTo>
                  <a:lnTo>
                    <a:pt x="669" y="340"/>
                  </a:lnTo>
                  <a:lnTo>
                    <a:pt x="669" y="340"/>
                  </a:lnTo>
                  <a:lnTo>
                    <a:pt x="668" y="340"/>
                  </a:lnTo>
                  <a:lnTo>
                    <a:pt x="668" y="341"/>
                  </a:lnTo>
                  <a:lnTo>
                    <a:pt x="668" y="341"/>
                  </a:lnTo>
                  <a:lnTo>
                    <a:pt x="668" y="341"/>
                  </a:lnTo>
                  <a:lnTo>
                    <a:pt x="667" y="341"/>
                  </a:lnTo>
                  <a:lnTo>
                    <a:pt x="667" y="341"/>
                  </a:lnTo>
                  <a:lnTo>
                    <a:pt x="666" y="341"/>
                  </a:lnTo>
                  <a:lnTo>
                    <a:pt x="665" y="341"/>
                  </a:lnTo>
                  <a:lnTo>
                    <a:pt x="665" y="342"/>
                  </a:lnTo>
                  <a:lnTo>
                    <a:pt x="665" y="342"/>
                  </a:lnTo>
                  <a:lnTo>
                    <a:pt x="665" y="343"/>
                  </a:lnTo>
                  <a:lnTo>
                    <a:pt x="664" y="343"/>
                  </a:lnTo>
                  <a:lnTo>
                    <a:pt x="664" y="343"/>
                  </a:lnTo>
                  <a:lnTo>
                    <a:pt x="664" y="344"/>
                  </a:lnTo>
                  <a:lnTo>
                    <a:pt x="664" y="344"/>
                  </a:lnTo>
                  <a:lnTo>
                    <a:pt x="664" y="345"/>
                  </a:lnTo>
                  <a:lnTo>
                    <a:pt x="663" y="345"/>
                  </a:lnTo>
                  <a:lnTo>
                    <a:pt x="662" y="345"/>
                  </a:lnTo>
                  <a:lnTo>
                    <a:pt x="662" y="345"/>
                  </a:lnTo>
                  <a:lnTo>
                    <a:pt x="662" y="345"/>
                  </a:lnTo>
                  <a:lnTo>
                    <a:pt x="661" y="345"/>
                  </a:lnTo>
                  <a:lnTo>
                    <a:pt x="661" y="346"/>
                  </a:lnTo>
                  <a:lnTo>
                    <a:pt x="661" y="347"/>
                  </a:lnTo>
                  <a:lnTo>
                    <a:pt x="661" y="347"/>
                  </a:lnTo>
                  <a:lnTo>
                    <a:pt x="661" y="347"/>
                  </a:lnTo>
                  <a:lnTo>
                    <a:pt x="660" y="347"/>
                  </a:lnTo>
                  <a:lnTo>
                    <a:pt x="660" y="347"/>
                  </a:lnTo>
                  <a:lnTo>
                    <a:pt x="659" y="347"/>
                  </a:lnTo>
                  <a:lnTo>
                    <a:pt x="658" y="347"/>
                  </a:lnTo>
                  <a:lnTo>
                    <a:pt x="658" y="348"/>
                  </a:lnTo>
                  <a:lnTo>
                    <a:pt x="658" y="348"/>
                  </a:lnTo>
                  <a:lnTo>
                    <a:pt x="658" y="348"/>
                  </a:lnTo>
                  <a:lnTo>
                    <a:pt x="657" y="348"/>
                  </a:lnTo>
                  <a:lnTo>
                    <a:pt x="657" y="349"/>
                  </a:lnTo>
                  <a:lnTo>
                    <a:pt x="657" y="349"/>
                  </a:lnTo>
                  <a:lnTo>
                    <a:pt x="657" y="350"/>
                  </a:lnTo>
                  <a:lnTo>
                    <a:pt x="656" y="350"/>
                  </a:lnTo>
                  <a:lnTo>
                    <a:pt x="657" y="350"/>
                  </a:lnTo>
                  <a:lnTo>
                    <a:pt x="657" y="350"/>
                  </a:lnTo>
                  <a:lnTo>
                    <a:pt x="656" y="350"/>
                  </a:lnTo>
                  <a:lnTo>
                    <a:pt x="656" y="351"/>
                  </a:lnTo>
                  <a:lnTo>
                    <a:pt x="656" y="351"/>
                  </a:lnTo>
                  <a:lnTo>
                    <a:pt x="655" y="351"/>
                  </a:lnTo>
                  <a:lnTo>
                    <a:pt x="655" y="351"/>
                  </a:lnTo>
                  <a:lnTo>
                    <a:pt x="654" y="351"/>
                  </a:lnTo>
                  <a:lnTo>
                    <a:pt x="654" y="351"/>
                  </a:lnTo>
                  <a:lnTo>
                    <a:pt x="654" y="352"/>
                  </a:lnTo>
                  <a:lnTo>
                    <a:pt x="654" y="352"/>
                  </a:lnTo>
                  <a:lnTo>
                    <a:pt x="654" y="353"/>
                  </a:lnTo>
                  <a:lnTo>
                    <a:pt x="653" y="353"/>
                  </a:lnTo>
                  <a:lnTo>
                    <a:pt x="654" y="353"/>
                  </a:lnTo>
                  <a:lnTo>
                    <a:pt x="654" y="354"/>
                  </a:lnTo>
                  <a:lnTo>
                    <a:pt x="653" y="354"/>
                  </a:lnTo>
                  <a:lnTo>
                    <a:pt x="653" y="353"/>
                  </a:lnTo>
                  <a:lnTo>
                    <a:pt x="654" y="352"/>
                  </a:lnTo>
                  <a:lnTo>
                    <a:pt x="653" y="352"/>
                  </a:lnTo>
                  <a:lnTo>
                    <a:pt x="653" y="353"/>
                  </a:lnTo>
                  <a:lnTo>
                    <a:pt x="653" y="353"/>
                  </a:lnTo>
                  <a:lnTo>
                    <a:pt x="653" y="354"/>
                  </a:lnTo>
                  <a:lnTo>
                    <a:pt x="652" y="354"/>
                  </a:lnTo>
                  <a:lnTo>
                    <a:pt x="652" y="354"/>
                  </a:lnTo>
                  <a:lnTo>
                    <a:pt x="652" y="355"/>
                  </a:lnTo>
                  <a:lnTo>
                    <a:pt x="651" y="354"/>
                  </a:lnTo>
                  <a:lnTo>
                    <a:pt x="651" y="355"/>
                  </a:lnTo>
                  <a:lnTo>
                    <a:pt x="651" y="355"/>
                  </a:lnTo>
                  <a:lnTo>
                    <a:pt x="651" y="355"/>
                  </a:lnTo>
                  <a:lnTo>
                    <a:pt x="651" y="356"/>
                  </a:lnTo>
                  <a:lnTo>
                    <a:pt x="651" y="355"/>
                  </a:lnTo>
                  <a:lnTo>
                    <a:pt x="651" y="356"/>
                  </a:lnTo>
                  <a:lnTo>
                    <a:pt x="650" y="356"/>
                  </a:lnTo>
                  <a:lnTo>
                    <a:pt x="650" y="356"/>
                  </a:lnTo>
                  <a:lnTo>
                    <a:pt x="650" y="356"/>
                  </a:lnTo>
                  <a:lnTo>
                    <a:pt x="650" y="357"/>
                  </a:lnTo>
                  <a:lnTo>
                    <a:pt x="650" y="357"/>
                  </a:lnTo>
                  <a:lnTo>
                    <a:pt x="650" y="358"/>
                  </a:lnTo>
                  <a:lnTo>
                    <a:pt x="651" y="358"/>
                  </a:lnTo>
                  <a:lnTo>
                    <a:pt x="651" y="358"/>
                  </a:lnTo>
                  <a:lnTo>
                    <a:pt x="650" y="358"/>
                  </a:lnTo>
                  <a:lnTo>
                    <a:pt x="650" y="358"/>
                  </a:lnTo>
                  <a:lnTo>
                    <a:pt x="650" y="358"/>
                  </a:lnTo>
                  <a:lnTo>
                    <a:pt x="650" y="358"/>
                  </a:lnTo>
                  <a:lnTo>
                    <a:pt x="650" y="358"/>
                  </a:lnTo>
                  <a:lnTo>
                    <a:pt x="650" y="358"/>
                  </a:lnTo>
                  <a:lnTo>
                    <a:pt x="650" y="358"/>
                  </a:lnTo>
                  <a:lnTo>
                    <a:pt x="650" y="358"/>
                  </a:lnTo>
                  <a:lnTo>
                    <a:pt x="649" y="358"/>
                  </a:lnTo>
                  <a:lnTo>
                    <a:pt x="650" y="358"/>
                  </a:lnTo>
                  <a:lnTo>
                    <a:pt x="649" y="358"/>
                  </a:lnTo>
                  <a:lnTo>
                    <a:pt x="650" y="358"/>
                  </a:lnTo>
                  <a:lnTo>
                    <a:pt x="649" y="358"/>
                  </a:lnTo>
                  <a:lnTo>
                    <a:pt x="649" y="359"/>
                  </a:lnTo>
                  <a:lnTo>
                    <a:pt x="649" y="359"/>
                  </a:lnTo>
                  <a:lnTo>
                    <a:pt x="648" y="359"/>
                  </a:lnTo>
                  <a:lnTo>
                    <a:pt x="648" y="359"/>
                  </a:lnTo>
                  <a:lnTo>
                    <a:pt x="648" y="360"/>
                  </a:lnTo>
                  <a:lnTo>
                    <a:pt x="647" y="360"/>
                  </a:lnTo>
                  <a:lnTo>
                    <a:pt x="647" y="361"/>
                  </a:lnTo>
                  <a:lnTo>
                    <a:pt x="647" y="361"/>
                  </a:lnTo>
                  <a:lnTo>
                    <a:pt x="647" y="362"/>
                  </a:lnTo>
                  <a:lnTo>
                    <a:pt x="646" y="362"/>
                  </a:lnTo>
                  <a:lnTo>
                    <a:pt x="646" y="362"/>
                  </a:lnTo>
                  <a:lnTo>
                    <a:pt x="646" y="362"/>
                  </a:lnTo>
                  <a:lnTo>
                    <a:pt x="645" y="362"/>
                  </a:lnTo>
                  <a:lnTo>
                    <a:pt x="646" y="362"/>
                  </a:lnTo>
                  <a:lnTo>
                    <a:pt x="646" y="362"/>
                  </a:lnTo>
                  <a:lnTo>
                    <a:pt x="645" y="362"/>
                  </a:lnTo>
                  <a:lnTo>
                    <a:pt x="645" y="362"/>
                  </a:lnTo>
                  <a:lnTo>
                    <a:pt x="645" y="363"/>
                  </a:lnTo>
                  <a:lnTo>
                    <a:pt x="645" y="363"/>
                  </a:lnTo>
                  <a:lnTo>
                    <a:pt x="645" y="363"/>
                  </a:lnTo>
                  <a:lnTo>
                    <a:pt x="645" y="364"/>
                  </a:lnTo>
                  <a:lnTo>
                    <a:pt x="644" y="364"/>
                  </a:lnTo>
                  <a:lnTo>
                    <a:pt x="643" y="364"/>
                  </a:lnTo>
                  <a:lnTo>
                    <a:pt x="643" y="364"/>
                  </a:lnTo>
                  <a:lnTo>
                    <a:pt x="643" y="365"/>
                  </a:lnTo>
                  <a:lnTo>
                    <a:pt x="642" y="365"/>
                  </a:lnTo>
                  <a:lnTo>
                    <a:pt x="642" y="365"/>
                  </a:lnTo>
                  <a:lnTo>
                    <a:pt x="642" y="365"/>
                  </a:lnTo>
                  <a:lnTo>
                    <a:pt x="642" y="366"/>
                  </a:lnTo>
                  <a:lnTo>
                    <a:pt x="641" y="366"/>
                  </a:lnTo>
                  <a:lnTo>
                    <a:pt x="641" y="366"/>
                  </a:lnTo>
                  <a:lnTo>
                    <a:pt x="641" y="366"/>
                  </a:lnTo>
                  <a:lnTo>
                    <a:pt x="641" y="366"/>
                  </a:lnTo>
                  <a:lnTo>
                    <a:pt x="641" y="366"/>
                  </a:lnTo>
                  <a:lnTo>
                    <a:pt x="640" y="366"/>
                  </a:lnTo>
                  <a:lnTo>
                    <a:pt x="640" y="367"/>
                  </a:lnTo>
                  <a:lnTo>
                    <a:pt x="639" y="367"/>
                  </a:lnTo>
                  <a:lnTo>
                    <a:pt x="639" y="367"/>
                  </a:lnTo>
                  <a:lnTo>
                    <a:pt x="639" y="368"/>
                  </a:lnTo>
                  <a:lnTo>
                    <a:pt x="639" y="367"/>
                  </a:lnTo>
                  <a:lnTo>
                    <a:pt x="638" y="368"/>
                  </a:lnTo>
                  <a:lnTo>
                    <a:pt x="638" y="368"/>
                  </a:lnTo>
                  <a:lnTo>
                    <a:pt x="638" y="369"/>
                  </a:lnTo>
                  <a:lnTo>
                    <a:pt x="637" y="369"/>
                  </a:lnTo>
                  <a:lnTo>
                    <a:pt x="636" y="369"/>
                  </a:lnTo>
                  <a:lnTo>
                    <a:pt x="636" y="369"/>
                  </a:lnTo>
                  <a:lnTo>
                    <a:pt x="636" y="369"/>
                  </a:lnTo>
                  <a:lnTo>
                    <a:pt x="636" y="370"/>
                  </a:lnTo>
                  <a:lnTo>
                    <a:pt x="635" y="370"/>
                  </a:lnTo>
                  <a:lnTo>
                    <a:pt x="635" y="370"/>
                  </a:lnTo>
                  <a:lnTo>
                    <a:pt x="635" y="371"/>
                  </a:lnTo>
                  <a:lnTo>
                    <a:pt x="635" y="372"/>
                  </a:lnTo>
                  <a:lnTo>
                    <a:pt x="634" y="372"/>
                  </a:lnTo>
                  <a:lnTo>
                    <a:pt x="634" y="372"/>
                  </a:lnTo>
                  <a:lnTo>
                    <a:pt x="634" y="372"/>
                  </a:lnTo>
                  <a:lnTo>
                    <a:pt x="634" y="373"/>
                  </a:lnTo>
                  <a:lnTo>
                    <a:pt x="633" y="373"/>
                  </a:lnTo>
                  <a:lnTo>
                    <a:pt x="632" y="373"/>
                  </a:lnTo>
                  <a:lnTo>
                    <a:pt x="632" y="373"/>
                  </a:lnTo>
                  <a:lnTo>
                    <a:pt x="632" y="373"/>
                  </a:lnTo>
                  <a:lnTo>
                    <a:pt x="632" y="374"/>
                  </a:lnTo>
                  <a:lnTo>
                    <a:pt x="631" y="374"/>
                  </a:lnTo>
                  <a:lnTo>
                    <a:pt x="631" y="373"/>
                  </a:lnTo>
                  <a:lnTo>
                    <a:pt x="631" y="374"/>
                  </a:lnTo>
                  <a:lnTo>
                    <a:pt x="631" y="374"/>
                  </a:lnTo>
                  <a:lnTo>
                    <a:pt x="631" y="374"/>
                  </a:lnTo>
                  <a:lnTo>
                    <a:pt x="630" y="374"/>
                  </a:lnTo>
                  <a:lnTo>
                    <a:pt x="630" y="374"/>
                  </a:lnTo>
                  <a:lnTo>
                    <a:pt x="629" y="374"/>
                  </a:lnTo>
                  <a:lnTo>
                    <a:pt x="629" y="375"/>
                  </a:lnTo>
                  <a:lnTo>
                    <a:pt x="628" y="375"/>
                  </a:lnTo>
                  <a:lnTo>
                    <a:pt x="628" y="376"/>
                  </a:lnTo>
                  <a:lnTo>
                    <a:pt x="628" y="376"/>
                  </a:lnTo>
                  <a:lnTo>
                    <a:pt x="628" y="376"/>
                  </a:lnTo>
                  <a:lnTo>
                    <a:pt x="627" y="376"/>
                  </a:lnTo>
                  <a:lnTo>
                    <a:pt x="627" y="377"/>
                  </a:lnTo>
                  <a:lnTo>
                    <a:pt x="627" y="377"/>
                  </a:lnTo>
                  <a:lnTo>
                    <a:pt x="627" y="377"/>
                  </a:lnTo>
                  <a:lnTo>
                    <a:pt x="626" y="377"/>
                  </a:lnTo>
                  <a:lnTo>
                    <a:pt x="626" y="378"/>
                  </a:lnTo>
                  <a:lnTo>
                    <a:pt x="627" y="378"/>
                  </a:lnTo>
                  <a:lnTo>
                    <a:pt x="627" y="379"/>
                  </a:lnTo>
                  <a:lnTo>
                    <a:pt x="627" y="379"/>
                  </a:lnTo>
                  <a:lnTo>
                    <a:pt x="627" y="379"/>
                  </a:lnTo>
                  <a:lnTo>
                    <a:pt x="627" y="380"/>
                  </a:lnTo>
                  <a:lnTo>
                    <a:pt x="626" y="380"/>
                  </a:lnTo>
                  <a:lnTo>
                    <a:pt x="625" y="380"/>
                  </a:lnTo>
                  <a:lnTo>
                    <a:pt x="625" y="380"/>
                  </a:lnTo>
                  <a:lnTo>
                    <a:pt x="625" y="380"/>
                  </a:lnTo>
                  <a:lnTo>
                    <a:pt x="625" y="381"/>
                  </a:lnTo>
                  <a:lnTo>
                    <a:pt x="624" y="381"/>
                  </a:lnTo>
                  <a:lnTo>
                    <a:pt x="625" y="381"/>
                  </a:lnTo>
                  <a:lnTo>
                    <a:pt x="624" y="381"/>
                  </a:lnTo>
                  <a:lnTo>
                    <a:pt x="624" y="381"/>
                  </a:lnTo>
                  <a:lnTo>
                    <a:pt x="623" y="381"/>
                  </a:lnTo>
                  <a:lnTo>
                    <a:pt x="623" y="381"/>
                  </a:lnTo>
                  <a:lnTo>
                    <a:pt x="623" y="381"/>
                  </a:lnTo>
                  <a:lnTo>
                    <a:pt x="623" y="381"/>
                  </a:lnTo>
                  <a:lnTo>
                    <a:pt x="623" y="381"/>
                  </a:lnTo>
                  <a:lnTo>
                    <a:pt x="623" y="382"/>
                  </a:lnTo>
                  <a:lnTo>
                    <a:pt x="622" y="382"/>
                  </a:lnTo>
                  <a:lnTo>
                    <a:pt x="621" y="382"/>
                  </a:lnTo>
                  <a:lnTo>
                    <a:pt x="622" y="382"/>
                  </a:lnTo>
                  <a:lnTo>
                    <a:pt x="621" y="382"/>
                  </a:lnTo>
                  <a:lnTo>
                    <a:pt x="621" y="381"/>
                  </a:lnTo>
                  <a:lnTo>
                    <a:pt x="621" y="382"/>
                  </a:lnTo>
                  <a:lnTo>
                    <a:pt x="621" y="381"/>
                  </a:lnTo>
                  <a:lnTo>
                    <a:pt x="621" y="381"/>
                  </a:lnTo>
                  <a:lnTo>
                    <a:pt x="621" y="381"/>
                  </a:lnTo>
                  <a:lnTo>
                    <a:pt x="620" y="381"/>
                  </a:lnTo>
                  <a:lnTo>
                    <a:pt x="620" y="380"/>
                  </a:lnTo>
                  <a:lnTo>
                    <a:pt x="620" y="380"/>
                  </a:lnTo>
                  <a:lnTo>
                    <a:pt x="620" y="380"/>
                  </a:lnTo>
                  <a:lnTo>
                    <a:pt x="620" y="380"/>
                  </a:lnTo>
                  <a:lnTo>
                    <a:pt x="620" y="380"/>
                  </a:lnTo>
                  <a:lnTo>
                    <a:pt x="620" y="379"/>
                  </a:lnTo>
                  <a:lnTo>
                    <a:pt x="620" y="380"/>
                  </a:lnTo>
                  <a:lnTo>
                    <a:pt x="619" y="380"/>
                  </a:lnTo>
                  <a:lnTo>
                    <a:pt x="619" y="379"/>
                  </a:lnTo>
                  <a:lnTo>
                    <a:pt x="619" y="378"/>
                  </a:lnTo>
                  <a:lnTo>
                    <a:pt x="618" y="378"/>
                  </a:lnTo>
                  <a:lnTo>
                    <a:pt x="618" y="378"/>
                  </a:lnTo>
                  <a:lnTo>
                    <a:pt x="617" y="378"/>
                  </a:lnTo>
                  <a:lnTo>
                    <a:pt x="617" y="377"/>
                  </a:lnTo>
                  <a:lnTo>
                    <a:pt x="617" y="378"/>
                  </a:lnTo>
                  <a:lnTo>
                    <a:pt x="617" y="377"/>
                  </a:lnTo>
                  <a:lnTo>
                    <a:pt x="617" y="377"/>
                  </a:lnTo>
                  <a:lnTo>
                    <a:pt x="617" y="377"/>
                  </a:lnTo>
                  <a:lnTo>
                    <a:pt x="617" y="377"/>
                  </a:lnTo>
                  <a:lnTo>
                    <a:pt x="617" y="377"/>
                  </a:lnTo>
                  <a:lnTo>
                    <a:pt x="617" y="377"/>
                  </a:lnTo>
                  <a:lnTo>
                    <a:pt x="616" y="377"/>
                  </a:lnTo>
                  <a:lnTo>
                    <a:pt x="616" y="377"/>
                  </a:lnTo>
                  <a:lnTo>
                    <a:pt x="616" y="377"/>
                  </a:lnTo>
                  <a:lnTo>
                    <a:pt x="615" y="377"/>
                  </a:lnTo>
                  <a:lnTo>
                    <a:pt x="615" y="377"/>
                  </a:lnTo>
                  <a:lnTo>
                    <a:pt x="615" y="376"/>
                  </a:lnTo>
                  <a:lnTo>
                    <a:pt x="614" y="376"/>
                  </a:lnTo>
                  <a:lnTo>
                    <a:pt x="613" y="376"/>
                  </a:lnTo>
                  <a:lnTo>
                    <a:pt x="613" y="376"/>
                  </a:lnTo>
                  <a:lnTo>
                    <a:pt x="612" y="376"/>
                  </a:lnTo>
                  <a:lnTo>
                    <a:pt x="612" y="377"/>
                  </a:lnTo>
                  <a:lnTo>
                    <a:pt x="612" y="377"/>
                  </a:lnTo>
                  <a:lnTo>
                    <a:pt x="612" y="376"/>
                  </a:lnTo>
                  <a:lnTo>
                    <a:pt x="612" y="377"/>
                  </a:lnTo>
                  <a:lnTo>
                    <a:pt x="612" y="376"/>
                  </a:lnTo>
                  <a:lnTo>
                    <a:pt x="611" y="376"/>
                  </a:lnTo>
                  <a:lnTo>
                    <a:pt x="612" y="377"/>
                  </a:lnTo>
                  <a:lnTo>
                    <a:pt x="612" y="377"/>
                  </a:lnTo>
                  <a:lnTo>
                    <a:pt x="612" y="376"/>
                  </a:lnTo>
                  <a:lnTo>
                    <a:pt x="613" y="376"/>
                  </a:lnTo>
                  <a:lnTo>
                    <a:pt x="613" y="376"/>
                  </a:lnTo>
                  <a:lnTo>
                    <a:pt x="614" y="376"/>
                  </a:lnTo>
                  <a:lnTo>
                    <a:pt x="615" y="376"/>
                  </a:lnTo>
                  <a:lnTo>
                    <a:pt x="615" y="377"/>
                  </a:lnTo>
                  <a:lnTo>
                    <a:pt x="615" y="377"/>
                  </a:lnTo>
                  <a:lnTo>
                    <a:pt x="616" y="377"/>
                  </a:lnTo>
                  <a:lnTo>
                    <a:pt x="616" y="377"/>
                  </a:lnTo>
                  <a:lnTo>
                    <a:pt x="616" y="377"/>
                  </a:lnTo>
                  <a:lnTo>
                    <a:pt x="617" y="377"/>
                  </a:lnTo>
                  <a:lnTo>
                    <a:pt x="617" y="377"/>
                  </a:lnTo>
                  <a:lnTo>
                    <a:pt x="617" y="377"/>
                  </a:lnTo>
                  <a:lnTo>
                    <a:pt x="617" y="377"/>
                  </a:lnTo>
                  <a:lnTo>
                    <a:pt x="617" y="377"/>
                  </a:lnTo>
                  <a:lnTo>
                    <a:pt x="617" y="377"/>
                  </a:lnTo>
                  <a:lnTo>
                    <a:pt x="617" y="378"/>
                  </a:lnTo>
                  <a:lnTo>
                    <a:pt x="617" y="377"/>
                  </a:lnTo>
                  <a:lnTo>
                    <a:pt x="617" y="378"/>
                  </a:lnTo>
                  <a:lnTo>
                    <a:pt x="618" y="378"/>
                  </a:lnTo>
                  <a:lnTo>
                    <a:pt x="618" y="378"/>
                  </a:lnTo>
                  <a:lnTo>
                    <a:pt x="619" y="378"/>
                  </a:lnTo>
                  <a:lnTo>
                    <a:pt x="619" y="379"/>
                  </a:lnTo>
                  <a:lnTo>
                    <a:pt x="619" y="380"/>
                  </a:lnTo>
                  <a:lnTo>
                    <a:pt x="619" y="380"/>
                  </a:lnTo>
                  <a:lnTo>
                    <a:pt x="620" y="380"/>
                  </a:lnTo>
                  <a:lnTo>
                    <a:pt x="619" y="380"/>
                  </a:lnTo>
                  <a:lnTo>
                    <a:pt x="620" y="380"/>
                  </a:lnTo>
                  <a:lnTo>
                    <a:pt x="620" y="379"/>
                  </a:lnTo>
                  <a:lnTo>
                    <a:pt x="620" y="380"/>
                  </a:lnTo>
                  <a:lnTo>
                    <a:pt x="620" y="380"/>
                  </a:lnTo>
                  <a:lnTo>
                    <a:pt x="620" y="380"/>
                  </a:lnTo>
                  <a:lnTo>
                    <a:pt x="620" y="381"/>
                  </a:lnTo>
                  <a:lnTo>
                    <a:pt x="621" y="381"/>
                  </a:lnTo>
                  <a:lnTo>
                    <a:pt x="620" y="381"/>
                  </a:lnTo>
                  <a:lnTo>
                    <a:pt x="621" y="381"/>
                  </a:lnTo>
                  <a:lnTo>
                    <a:pt x="621" y="381"/>
                  </a:lnTo>
                  <a:lnTo>
                    <a:pt x="621" y="381"/>
                  </a:lnTo>
                  <a:lnTo>
                    <a:pt x="621" y="382"/>
                  </a:lnTo>
                  <a:lnTo>
                    <a:pt x="622" y="382"/>
                  </a:lnTo>
                  <a:lnTo>
                    <a:pt x="623" y="382"/>
                  </a:lnTo>
                  <a:lnTo>
                    <a:pt x="622" y="382"/>
                  </a:lnTo>
                  <a:lnTo>
                    <a:pt x="623" y="382"/>
                  </a:lnTo>
                  <a:lnTo>
                    <a:pt x="623" y="381"/>
                  </a:lnTo>
                  <a:lnTo>
                    <a:pt x="623" y="382"/>
                  </a:lnTo>
                  <a:lnTo>
                    <a:pt x="623" y="381"/>
                  </a:lnTo>
                  <a:lnTo>
                    <a:pt x="623" y="382"/>
                  </a:lnTo>
                  <a:lnTo>
                    <a:pt x="623" y="381"/>
                  </a:lnTo>
                  <a:lnTo>
                    <a:pt x="623" y="381"/>
                  </a:lnTo>
                  <a:lnTo>
                    <a:pt x="624" y="381"/>
                  </a:lnTo>
                  <a:lnTo>
                    <a:pt x="624" y="381"/>
                  </a:lnTo>
                  <a:lnTo>
                    <a:pt x="624" y="381"/>
                  </a:lnTo>
                  <a:lnTo>
                    <a:pt x="624" y="381"/>
                  </a:lnTo>
                  <a:lnTo>
                    <a:pt x="624" y="381"/>
                  </a:lnTo>
                  <a:lnTo>
                    <a:pt x="624" y="381"/>
                  </a:lnTo>
                  <a:lnTo>
                    <a:pt x="624" y="381"/>
                  </a:lnTo>
                  <a:lnTo>
                    <a:pt x="625" y="381"/>
                  </a:lnTo>
                  <a:lnTo>
                    <a:pt x="625" y="381"/>
                  </a:lnTo>
                  <a:lnTo>
                    <a:pt x="625" y="380"/>
                  </a:lnTo>
                  <a:lnTo>
                    <a:pt x="626" y="380"/>
                  </a:lnTo>
                  <a:lnTo>
                    <a:pt x="626" y="380"/>
                  </a:lnTo>
                  <a:lnTo>
                    <a:pt x="627" y="380"/>
                  </a:lnTo>
                  <a:lnTo>
                    <a:pt x="627" y="380"/>
                  </a:lnTo>
                  <a:lnTo>
                    <a:pt x="627" y="380"/>
                  </a:lnTo>
                  <a:lnTo>
                    <a:pt x="627" y="379"/>
                  </a:lnTo>
                  <a:lnTo>
                    <a:pt x="628" y="379"/>
                  </a:lnTo>
                  <a:lnTo>
                    <a:pt x="628" y="380"/>
                  </a:lnTo>
                  <a:lnTo>
                    <a:pt x="628" y="380"/>
                  </a:lnTo>
                  <a:lnTo>
                    <a:pt x="629" y="380"/>
                  </a:lnTo>
                  <a:lnTo>
                    <a:pt x="630" y="380"/>
                  </a:lnTo>
                  <a:lnTo>
                    <a:pt x="630" y="380"/>
                  </a:lnTo>
                  <a:lnTo>
                    <a:pt x="630" y="380"/>
                  </a:lnTo>
                  <a:lnTo>
                    <a:pt x="630" y="380"/>
                  </a:lnTo>
                  <a:lnTo>
                    <a:pt x="630" y="380"/>
                  </a:lnTo>
                  <a:lnTo>
                    <a:pt x="631" y="380"/>
                  </a:lnTo>
                  <a:lnTo>
                    <a:pt x="631" y="381"/>
                  </a:lnTo>
                  <a:lnTo>
                    <a:pt x="631" y="381"/>
                  </a:lnTo>
                  <a:lnTo>
                    <a:pt x="631" y="381"/>
                  </a:lnTo>
                  <a:lnTo>
                    <a:pt x="632" y="381"/>
                  </a:lnTo>
                  <a:lnTo>
                    <a:pt x="632" y="381"/>
                  </a:lnTo>
                  <a:lnTo>
                    <a:pt x="633" y="381"/>
                  </a:lnTo>
                  <a:lnTo>
                    <a:pt x="634" y="381"/>
                  </a:lnTo>
                  <a:lnTo>
                    <a:pt x="634" y="381"/>
                  </a:lnTo>
                  <a:lnTo>
                    <a:pt x="635" y="381"/>
                  </a:lnTo>
                  <a:lnTo>
                    <a:pt x="635" y="381"/>
                  </a:lnTo>
                  <a:lnTo>
                    <a:pt x="636" y="381"/>
                  </a:lnTo>
                  <a:lnTo>
                    <a:pt x="636" y="381"/>
                  </a:lnTo>
                  <a:lnTo>
                    <a:pt x="637" y="381"/>
                  </a:lnTo>
                  <a:lnTo>
                    <a:pt x="638" y="381"/>
                  </a:lnTo>
                  <a:lnTo>
                    <a:pt x="638" y="380"/>
                  </a:lnTo>
                  <a:lnTo>
                    <a:pt x="638" y="380"/>
                  </a:lnTo>
                  <a:lnTo>
                    <a:pt x="638" y="380"/>
                  </a:lnTo>
                  <a:lnTo>
                    <a:pt x="638" y="380"/>
                  </a:lnTo>
                  <a:lnTo>
                    <a:pt x="638" y="381"/>
                  </a:lnTo>
                  <a:lnTo>
                    <a:pt x="639" y="381"/>
                  </a:lnTo>
                  <a:lnTo>
                    <a:pt x="639" y="380"/>
                  </a:lnTo>
                  <a:lnTo>
                    <a:pt x="639" y="380"/>
                  </a:lnTo>
                  <a:lnTo>
                    <a:pt x="639" y="380"/>
                  </a:lnTo>
                  <a:lnTo>
                    <a:pt x="639" y="380"/>
                  </a:lnTo>
                  <a:lnTo>
                    <a:pt x="639" y="381"/>
                  </a:lnTo>
                  <a:lnTo>
                    <a:pt x="640" y="381"/>
                  </a:lnTo>
                  <a:lnTo>
                    <a:pt x="640" y="381"/>
                  </a:lnTo>
                  <a:lnTo>
                    <a:pt x="639" y="381"/>
                  </a:lnTo>
                  <a:lnTo>
                    <a:pt x="639" y="382"/>
                  </a:lnTo>
                  <a:lnTo>
                    <a:pt x="640" y="382"/>
                  </a:lnTo>
                  <a:lnTo>
                    <a:pt x="639" y="382"/>
                  </a:lnTo>
                  <a:lnTo>
                    <a:pt x="639" y="383"/>
                  </a:lnTo>
                  <a:lnTo>
                    <a:pt x="639" y="383"/>
                  </a:lnTo>
                  <a:lnTo>
                    <a:pt x="639" y="383"/>
                  </a:lnTo>
                  <a:lnTo>
                    <a:pt x="639" y="383"/>
                  </a:lnTo>
                  <a:lnTo>
                    <a:pt x="639" y="383"/>
                  </a:lnTo>
                  <a:lnTo>
                    <a:pt x="639" y="383"/>
                  </a:lnTo>
                  <a:lnTo>
                    <a:pt x="639" y="383"/>
                  </a:lnTo>
                  <a:lnTo>
                    <a:pt x="639" y="383"/>
                  </a:lnTo>
                  <a:lnTo>
                    <a:pt x="639" y="383"/>
                  </a:lnTo>
                  <a:lnTo>
                    <a:pt x="639" y="384"/>
                  </a:lnTo>
                  <a:lnTo>
                    <a:pt x="639" y="384"/>
                  </a:lnTo>
                  <a:lnTo>
                    <a:pt x="639" y="384"/>
                  </a:lnTo>
                  <a:lnTo>
                    <a:pt x="639" y="384"/>
                  </a:lnTo>
                  <a:lnTo>
                    <a:pt x="639" y="385"/>
                  </a:lnTo>
                  <a:lnTo>
                    <a:pt x="639" y="385"/>
                  </a:lnTo>
                  <a:lnTo>
                    <a:pt x="639" y="385"/>
                  </a:lnTo>
                  <a:lnTo>
                    <a:pt x="639" y="385"/>
                  </a:lnTo>
                  <a:lnTo>
                    <a:pt x="639" y="386"/>
                  </a:lnTo>
                  <a:lnTo>
                    <a:pt x="639" y="387"/>
                  </a:lnTo>
                  <a:lnTo>
                    <a:pt x="639" y="387"/>
                  </a:lnTo>
                  <a:lnTo>
                    <a:pt x="639" y="388"/>
                  </a:lnTo>
                  <a:lnTo>
                    <a:pt x="639" y="388"/>
                  </a:lnTo>
                  <a:lnTo>
                    <a:pt x="639" y="388"/>
                  </a:lnTo>
                  <a:lnTo>
                    <a:pt x="638" y="388"/>
                  </a:lnTo>
                  <a:lnTo>
                    <a:pt x="639" y="388"/>
                  </a:lnTo>
                  <a:lnTo>
                    <a:pt x="638" y="388"/>
                  </a:lnTo>
                  <a:lnTo>
                    <a:pt x="638" y="389"/>
                  </a:lnTo>
                  <a:lnTo>
                    <a:pt x="638" y="389"/>
                  </a:lnTo>
                  <a:lnTo>
                    <a:pt x="639" y="389"/>
                  </a:lnTo>
                  <a:lnTo>
                    <a:pt x="638" y="389"/>
                  </a:lnTo>
                  <a:lnTo>
                    <a:pt x="639" y="389"/>
                  </a:lnTo>
                  <a:lnTo>
                    <a:pt x="639" y="390"/>
                  </a:lnTo>
                  <a:lnTo>
                    <a:pt x="638" y="390"/>
                  </a:lnTo>
                  <a:lnTo>
                    <a:pt x="639" y="390"/>
                  </a:lnTo>
                  <a:lnTo>
                    <a:pt x="639" y="391"/>
                  </a:lnTo>
                  <a:lnTo>
                    <a:pt x="639" y="391"/>
                  </a:lnTo>
                  <a:lnTo>
                    <a:pt x="639" y="391"/>
                  </a:lnTo>
                  <a:lnTo>
                    <a:pt x="639" y="391"/>
                  </a:lnTo>
                  <a:lnTo>
                    <a:pt x="639" y="391"/>
                  </a:lnTo>
                  <a:lnTo>
                    <a:pt x="639" y="391"/>
                  </a:lnTo>
                  <a:lnTo>
                    <a:pt x="640" y="391"/>
                  </a:lnTo>
                  <a:lnTo>
                    <a:pt x="640" y="390"/>
                  </a:lnTo>
                  <a:lnTo>
                    <a:pt x="641" y="390"/>
                  </a:lnTo>
                  <a:lnTo>
                    <a:pt x="641" y="390"/>
                  </a:lnTo>
                  <a:lnTo>
                    <a:pt x="642" y="390"/>
                  </a:lnTo>
                  <a:lnTo>
                    <a:pt x="642" y="391"/>
                  </a:lnTo>
                  <a:lnTo>
                    <a:pt x="642" y="391"/>
                  </a:lnTo>
                  <a:lnTo>
                    <a:pt x="642" y="390"/>
                  </a:lnTo>
                  <a:lnTo>
                    <a:pt x="643" y="390"/>
                  </a:lnTo>
                  <a:lnTo>
                    <a:pt x="642" y="390"/>
                  </a:lnTo>
                  <a:lnTo>
                    <a:pt x="643" y="389"/>
                  </a:lnTo>
                  <a:lnTo>
                    <a:pt x="643" y="389"/>
                  </a:lnTo>
                  <a:lnTo>
                    <a:pt x="643" y="388"/>
                  </a:lnTo>
                  <a:lnTo>
                    <a:pt x="643" y="388"/>
                  </a:lnTo>
                  <a:lnTo>
                    <a:pt x="643" y="388"/>
                  </a:lnTo>
                  <a:lnTo>
                    <a:pt x="643" y="387"/>
                  </a:lnTo>
                  <a:lnTo>
                    <a:pt x="643" y="388"/>
                  </a:lnTo>
                  <a:lnTo>
                    <a:pt x="642" y="388"/>
                  </a:lnTo>
                  <a:lnTo>
                    <a:pt x="642" y="387"/>
                  </a:lnTo>
                  <a:lnTo>
                    <a:pt x="642" y="387"/>
                  </a:lnTo>
                  <a:lnTo>
                    <a:pt x="642" y="387"/>
                  </a:lnTo>
                  <a:lnTo>
                    <a:pt x="642" y="387"/>
                  </a:lnTo>
                  <a:lnTo>
                    <a:pt x="642" y="387"/>
                  </a:lnTo>
                  <a:lnTo>
                    <a:pt x="642" y="386"/>
                  </a:lnTo>
                  <a:lnTo>
                    <a:pt x="642" y="387"/>
                  </a:lnTo>
                  <a:lnTo>
                    <a:pt x="642" y="386"/>
                  </a:lnTo>
                  <a:lnTo>
                    <a:pt x="642" y="386"/>
                  </a:lnTo>
                  <a:lnTo>
                    <a:pt x="642" y="385"/>
                  </a:lnTo>
                  <a:lnTo>
                    <a:pt x="643" y="385"/>
                  </a:lnTo>
                  <a:lnTo>
                    <a:pt x="642" y="385"/>
                  </a:lnTo>
                  <a:lnTo>
                    <a:pt x="643" y="385"/>
                  </a:lnTo>
                  <a:lnTo>
                    <a:pt x="643" y="385"/>
                  </a:lnTo>
                  <a:lnTo>
                    <a:pt x="643" y="385"/>
                  </a:lnTo>
                  <a:lnTo>
                    <a:pt x="643" y="385"/>
                  </a:lnTo>
                  <a:lnTo>
                    <a:pt x="643" y="385"/>
                  </a:lnTo>
                  <a:lnTo>
                    <a:pt x="643" y="385"/>
                  </a:lnTo>
                  <a:lnTo>
                    <a:pt x="644" y="385"/>
                  </a:lnTo>
                  <a:lnTo>
                    <a:pt x="644" y="384"/>
                  </a:lnTo>
                  <a:lnTo>
                    <a:pt x="645" y="384"/>
                  </a:lnTo>
                  <a:lnTo>
                    <a:pt x="645" y="384"/>
                  </a:lnTo>
                  <a:lnTo>
                    <a:pt x="646" y="384"/>
                  </a:lnTo>
                  <a:lnTo>
                    <a:pt x="646" y="384"/>
                  </a:lnTo>
                  <a:lnTo>
                    <a:pt x="647" y="384"/>
                  </a:lnTo>
                  <a:lnTo>
                    <a:pt x="647" y="385"/>
                  </a:lnTo>
                  <a:lnTo>
                    <a:pt x="646" y="385"/>
                  </a:lnTo>
                  <a:lnTo>
                    <a:pt x="646" y="385"/>
                  </a:lnTo>
                  <a:lnTo>
                    <a:pt x="646" y="385"/>
                  </a:lnTo>
                  <a:lnTo>
                    <a:pt x="646" y="386"/>
                  </a:lnTo>
                  <a:lnTo>
                    <a:pt x="645" y="386"/>
                  </a:lnTo>
                  <a:lnTo>
                    <a:pt x="645" y="387"/>
                  </a:lnTo>
                  <a:lnTo>
                    <a:pt x="645" y="387"/>
                  </a:lnTo>
                  <a:lnTo>
                    <a:pt x="645" y="387"/>
                  </a:lnTo>
                  <a:lnTo>
                    <a:pt x="645" y="387"/>
                  </a:lnTo>
                  <a:lnTo>
                    <a:pt x="645" y="386"/>
                  </a:lnTo>
                  <a:lnTo>
                    <a:pt x="645" y="387"/>
                  </a:lnTo>
                  <a:lnTo>
                    <a:pt x="644" y="387"/>
                  </a:lnTo>
                  <a:lnTo>
                    <a:pt x="643" y="387"/>
                  </a:lnTo>
                  <a:lnTo>
                    <a:pt x="643" y="387"/>
                  </a:lnTo>
                  <a:lnTo>
                    <a:pt x="643" y="388"/>
                  </a:lnTo>
                  <a:lnTo>
                    <a:pt x="643" y="387"/>
                  </a:lnTo>
                  <a:lnTo>
                    <a:pt x="643" y="388"/>
                  </a:lnTo>
                  <a:lnTo>
                    <a:pt x="644" y="388"/>
                  </a:lnTo>
                  <a:lnTo>
                    <a:pt x="645" y="388"/>
                  </a:lnTo>
                  <a:lnTo>
                    <a:pt x="645" y="388"/>
                  </a:lnTo>
                  <a:lnTo>
                    <a:pt x="646" y="388"/>
                  </a:lnTo>
                  <a:lnTo>
                    <a:pt x="646" y="389"/>
                  </a:lnTo>
                  <a:lnTo>
                    <a:pt x="646" y="388"/>
                  </a:lnTo>
                  <a:lnTo>
                    <a:pt x="646" y="388"/>
                  </a:lnTo>
                  <a:lnTo>
                    <a:pt x="647" y="388"/>
                  </a:lnTo>
                  <a:lnTo>
                    <a:pt x="647" y="389"/>
                  </a:lnTo>
                  <a:lnTo>
                    <a:pt x="647" y="389"/>
                  </a:lnTo>
                  <a:lnTo>
                    <a:pt x="647" y="388"/>
                  </a:lnTo>
                  <a:lnTo>
                    <a:pt x="648" y="388"/>
                  </a:lnTo>
                  <a:lnTo>
                    <a:pt x="647" y="388"/>
                  </a:lnTo>
                  <a:lnTo>
                    <a:pt x="647" y="389"/>
                  </a:lnTo>
                  <a:lnTo>
                    <a:pt x="647" y="389"/>
                  </a:lnTo>
                  <a:lnTo>
                    <a:pt x="647" y="389"/>
                  </a:lnTo>
                  <a:lnTo>
                    <a:pt x="646" y="389"/>
                  </a:lnTo>
                  <a:lnTo>
                    <a:pt x="646" y="390"/>
                  </a:lnTo>
                  <a:lnTo>
                    <a:pt x="646" y="390"/>
                  </a:lnTo>
                  <a:lnTo>
                    <a:pt x="646" y="391"/>
                  </a:lnTo>
                  <a:lnTo>
                    <a:pt x="646" y="391"/>
                  </a:lnTo>
                  <a:lnTo>
                    <a:pt x="645" y="391"/>
                  </a:lnTo>
                  <a:lnTo>
                    <a:pt x="645" y="392"/>
                  </a:lnTo>
                  <a:lnTo>
                    <a:pt x="645" y="392"/>
                  </a:lnTo>
                  <a:lnTo>
                    <a:pt x="645" y="392"/>
                  </a:lnTo>
                  <a:lnTo>
                    <a:pt x="645" y="392"/>
                  </a:lnTo>
                  <a:lnTo>
                    <a:pt x="645" y="392"/>
                  </a:lnTo>
                  <a:lnTo>
                    <a:pt x="645" y="392"/>
                  </a:lnTo>
                  <a:lnTo>
                    <a:pt x="644" y="392"/>
                  </a:lnTo>
                  <a:lnTo>
                    <a:pt x="643" y="392"/>
                  </a:lnTo>
                  <a:lnTo>
                    <a:pt x="643" y="392"/>
                  </a:lnTo>
                  <a:lnTo>
                    <a:pt x="643" y="393"/>
                  </a:lnTo>
                  <a:lnTo>
                    <a:pt x="642" y="393"/>
                  </a:lnTo>
                  <a:lnTo>
                    <a:pt x="642" y="394"/>
                  </a:lnTo>
                  <a:lnTo>
                    <a:pt x="642" y="393"/>
                  </a:lnTo>
                  <a:lnTo>
                    <a:pt x="643" y="393"/>
                  </a:lnTo>
                  <a:lnTo>
                    <a:pt x="643" y="394"/>
                  </a:lnTo>
                  <a:lnTo>
                    <a:pt x="643" y="394"/>
                  </a:lnTo>
                  <a:lnTo>
                    <a:pt x="643" y="394"/>
                  </a:lnTo>
                  <a:lnTo>
                    <a:pt x="643" y="394"/>
                  </a:lnTo>
                  <a:lnTo>
                    <a:pt x="644" y="394"/>
                  </a:lnTo>
                  <a:lnTo>
                    <a:pt x="644" y="394"/>
                  </a:lnTo>
                  <a:lnTo>
                    <a:pt x="644" y="394"/>
                  </a:lnTo>
                  <a:lnTo>
                    <a:pt x="645" y="394"/>
                  </a:lnTo>
                  <a:lnTo>
                    <a:pt x="646" y="394"/>
                  </a:lnTo>
                  <a:lnTo>
                    <a:pt x="646" y="394"/>
                  </a:lnTo>
                  <a:lnTo>
                    <a:pt x="647" y="394"/>
                  </a:lnTo>
                  <a:lnTo>
                    <a:pt x="647" y="394"/>
                  </a:lnTo>
                  <a:lnTo>
                    <a:pt x="648" y="394"/>
                  </a:lnTo>
                  <a:lnTo>
                    <a:pt x="649" y="394"/>
                  </a:lnTo>
                  <a:lnTo>
                    <a:pt x="649" y="393"/>
                  </a:lnTo>
                  <a:lnTo>
                    <a:pt x="649" y="393"/>
                  </a:lnTo>
                  <a:lnTo>
                    <a:pt x="649" y="392"/>
                  </a:lnTo>
                  <a:lnTo>
                    <a:pt x="650" y="392"/>
                  </a:lnTo>
                  <a:lnTo>
                    <a:pt x="650" y="392"/>
                  </a:lnTo>
                  <a:lnTo>
                    <a:pt x="650" y="392"/>
                  </a:lnTo>
                  <a:lnTo>
                    <a:pt x="651" y="392"/>
                  </a:lnTo>
                  <a:lnTo>
                    <a:pt x="651" y="392"/>
                  </a:lnTo>
                  <a:lnTo>
                    <a:pt x="651" y="391"/>
                  </a:lnTo>
                  <a:lnTo>
                    <a:pt x="651" y="391"/>
                  </a:lnTo>
                  <a:lnTo>
                    <a:pt x="651" y="390"/>
                  </a:lnTo>
                  <a:lnTo>
                    <a:pt x="652" y="390"/>
                  </a:lnTo>
                  <a:lnTo>
                    <a:pt x="652" y="389"/>
                  </a:lnTo>
                  <a:lnTo>
                    <a:pt x="652" y="389"/>
                  </a:lnTo>
                  <a:lnTo>
                    <a:pt x="653" y="389"/>
                  </a:lnTo>
                  <a:lnTo>
                    <a:pt x="653" y="389"/>
                  </a:lnTo>
                  <a:lnTo>
                    <a:pt x="653" y="388"/>
                  </a:lnTo>
                  <a:lnTo>
                    <a:pt x="654" y="388"/>
                  </a:lnTo>
                  <a:lnTo>
                    <a:pt x="654" y="389"/>
                  </a:lnTo>
                  <a:lnTo>
                    <a:pt x="654" y="388"/>
                  </a:lnTo>
                  <a:lnTo>
                    <a:pt x="654" y="389"/>
                  </a:lnTo>
                  <a:lnTo>
                    <a:pt x="654" y="389"/>
                  </a:lnTo>
                  <a:lnTo>
                    <a:pt x="654" y="390"/>
                  </a:lnTo>
                  <a:lnTo>
                    <a:pt x="654" y="391"/>
                  </a:lnTo>
                  <a:lnTo>
                    <a:pt x="653" y="391"/>
                  </a:lnTo>
                  <a:lnTo>
                    <a:pt x="653" y="391"/>
                  </a:lnTo>
                  <a:lnTo>
                    <a:pt x="653" y="391"/>
                  </a:lnTo>
                  <a:lnTo>
                    <a:pt x="653" y="392"/>
                  </a:lnTo>
                  <a:lnTo>
                    <a:pt x="652" y="392"/>
                  </a:lnTo>
                  <a:lnTo>
                    <a:pt x="652" y="392"/>
                  </a:lnTo>
                  <a:lnTo>
                    <a:pt x="651" y="392"/>
                  </a:lnTo>
                  <a:lnTo>
                    <a:pt x="651" y="393"/>
                  </a:lnTo>
                  <a:lnTo>
                    <a:pt x="652" y="393"/>
                  </a:lnTo>
                  <a:lnTo>
                    <a:pt x="651" y="393"/>
                  </a:lnTo>
                  <a:lnTo>
                    <a:pt x="651" y="394"/>
                  </a:lnTo>
                  <a:lnTo>
                    <a:pt x="651" y="394"/>
                  </a:lnTo>
                  <a:lnTo>
                    <a:pt x="651" y="394"/>
                  </a:lnTo>
                  <a:lnTo>
                    <a:pt x="651" y="394"/>
                  </a:lnTo>
                  <a:lnTo>
                    <a:pt x="652" y="394"/>
                  </a:lnTo>
                  <a:lnTo>
                    <a:pt x="653" y="394"/>
                  </a:lnTo>
                  <a:lnTo>
                    <a:pt x="653" y="394"/>
                  </a:lnTo>
                  <a:lnTo>
                    <a:pt x="653" y="394"/>
                  </a:lnTo>
                  <a:lnTo>
                    <a:pt x="653" y="393"/>
                  </a:lnTo>
                  <a:lnTo>
                    <a:pt x="654" y="393"/>
                  </a:lnTo>
                  <a:lnTo>
                    <a:pt x="654" y="392"/>
                  </a:lnTo>
                  <a:lnTo>
                    <a:pt x="654" y="392"/>
                  </a:lnTo>
                  <a:lnTo>
                    <a:pt x="654" y="391"/>
                  </a:lnTo>
                  <a:lnTo>
                    <a:pt x="654" y="391"/>
                  </a:lnTo>
                  <a:lnTo>
                    <a:pt x="654" y="390"/>
                  </a:lnTo>
                  <a:lnTo>
                    <a:pt x="655" y="390"/>
                  </a:lnTo>
                  <a:lnTo>
                    <a:pt x="654" y="390"/>
                  </a:lnTo>
                  <a:lnTo>
                    <a:pt x="655" y="389"/>
                  </a:lnTo>
                  <a:lnTo>
                    <a:pt x="654" y="389"/>
                  </a:lnTo>
                  <a:lnTo>
                    <a:pt x="655" y="389"/>
                  </a:lnTo>
                  <a:lnTo>
                    <a:pt x="654" y="389"/>
                  </a:lnTo>
                  <a:lnTo>
                    <a:pt x="655" y="389"/>
                  </a:lnTo>
                  <a:lnTo>
                    <a:pt x="655" y="389"/>
                  </a:lnTo>
                  <a:lnTo>
                    <a:pt x="655" y="388"/>
                  </a:lnTo>
                  <a:lnTo>
                    <a:pt x="655" y="388"/>
                  </a:lnTo>
                  <a:lnTo>
                    <a:pt x="655" y="387"/>
                  </a:lnTo>
                  <a:lnTo>
                    <a:pt x="654" y="387"/>
                  </a:lnTo>
                  <a:lnTo>
                    <a:pt x="654" y="387"/>
                  </a:lnTo>
                  <a:lnTo>
                    <a:pt x="655" y="387"/>
                  </a:lnTo>
                  <a:lnTo>
                    <a:pt x="655" y="386"/>
                  </a:lnTo>
                  <a:lnTo>
                    <a:pt x="655" y="385"/>
                  </a:lnTo>
                  <a:lnTo>
                    <a:pt x="655" y="385"/>
                  </a:lnTo>
                  <a:lnTo>
                    <a:pt x="654" y="385"/>
                  </a:lnTo>
                  <a:lnTo>
                    <a:pt x="654" y="384"/>
                  </a:lnTo>
                  <a:lnTo>
                    <a:pt x="654" y="385"/>
                  </a:lnTo>
                  <a:lnTo>
                    <a:pt x="654" y="384"/>
                  </a:lnTo>
                  <a:lnTo>
                    <a:pt x="655" y="384"/>
                  </a:lnTo>
                  <a:lnTo>
                    <a:pt x="656" y="385"/>
                  </a:lnTo>
                  <a:lnTo>
                    <a:pt x="656" y="385"/>
                  </a:lnTo>
                  <a:lnTo>
                    <a:pt x="657" y="385"/>
                  </a:lnTo>
                  <a:lnTo>
                    <a:pt x="657" y="385"/>
                  </a:lnTo>
                  <a:lnTo>
                    <a:pt x="658" y="385"/>
                  </a:lnTo>
                  <a:lnTo>
                    <a:pt x="658" y="386"/>
                  </a:lnTo>
                  <a:lnTo>
                    <a:pt x="659" y="386"/>
                  </a:lnTo>
                  <a:lnTo>
                    <a:pt x="660" y="386"/>
                  </a:lnTo>
                  <a:lnTo>
                    <a:pt x="660" y="386"/>
                  </a:lnTo>
                  <a:lnTo>
                    <a:pt x="661" y="386"/>
                  </a:lnTo>
                  <a:lnTo>
                    <a:pt x="661" y="385"/>
                  </a:lnTo>
                  <a:lnTo>
                    <a:pt x="661" y="385"/>
                  </a:lnTo>
                  <a:lnTo>
                    <a:pt x="662" y="385"/>
                  </a:lnTo>
                  <a:lnTo>
                    <a:pt x="662" y="385"/>
                  </a:lnTo>
                  <a:lnTo>
                    <a:pt x="662" y="385"/>
                  </a:lnTo>
                  <a:lnTo>
                    <a:pt x="663" y="384"/>
                  </a:lnTo>
                  <a:lnTo>
                    <a:pt x="664" y="384"/>
                  </a:lnTo>
                  <a:lnTo>
                    <a:pt x="664" y="385"/>
                  </a:lnTo>
                  <a:lnTo>
                    <a:pt x="663" y="385"/>
                  </a:lnTo>
                  <a:lnTo>
                    <a:pt x="664" y="385"/>
                  </a:lnTo>
                  <a:lnTo>
                    <a:pt x="663" y="385"/>
                  </a:lnTo>
                  <a:lnTo>
                    <a:pt x="664" y="385"/>
                  </a:lnTo>
                  <a:lnTo>
                    <a:pt x="664" y="386"/>
                  </a:lnTo>
                  <a:lnTo>
                    <a:pt x="664" y="386"/>
                  </a:lnTo>
                  <a:lnTo>
                    <a:pt x="664" y="385"/>
                  </a:lnTo>
                  <a:lnTo>
                    <a:pt x="664" y="386"/>
                  </a:lnTo>
                  <a:lnTo>
                    <a:pt x="664" y="387"/>
                  </a:lnTo>
                  <a:lnTo>
                    <a:pt x="665" y="387"/>
                  </a:lnTo>
                  <a:lnTo>
                    <a:pt x="665" y="387"/>
                  </a:lnTo>
                  <a:lnTo>
                    <a:pt x="665" y="387"/>
                  </a:lnTo>
                  <a:lnTo>
                    <a:pt x="666" y="387"/>
                  </a:lnTo>
                  <a:lnTo>
                    <a:pt x="667" y="387"/>
                  </a:lnTo>
                  <a:lnTo>
                    <a:pt x="667" y="388"/>
                  </a:lnTo>
                  <a:lnTo>
                    <a:pt x="667" y="388"/>
                  </a:lnTo>
                  <a:lnTo>
                    <a:pt x="667" y="388"/>
                  </a:lnTo>
                  <a:lnTo>
                    <a:pt x="668" y="388"/>
                  </a:lnTo>
                  <a:lnTo>
                    <a:pt x="668" y="389"/>
                  </a:lnTo>
                  <a:lnTo>
                    <a:pt x="667" y="389"/>
                  </a:lnTo>
                  <a:lnTo>
                    <a:pt x="667" y="389"/>
                  </a:lnTo>
                  <a:lnTo>
                    <a:pt x="667" y="390"/>
                  </a:lnTo>
                  <a:lnTo>
                    <a:pt x="668" y="390"/>
                  </a:lnTo>
                  <a:lnTo>
                    <a:pt x="668" y="391"/>
                  </a:lnTo>
                  <a:lnTo>
                    <a:pt x="668" y="391"/>
                  </a:lnTo>
                  <a:lnTo>
                    <a:pt x="668" y="391"/>
                  </a:lnTo>
                  <a:lnTo>
                    <a:pt x="668" y="391"/>
                  </a:lnTo>
                  <a:lnTo>
                    <a:pt x="669" y="391"/>
                  </a:lnTo>
                  <a:lnTo>
                    <a:pt x="669" y="392"/>
                  </a:lnTo>
                  <a:lnTo>
                    <a:pt x="669" y="392"/>
                  </a:lnTo>
                  <a:lnTo>
                    <a:pt x="669" y="392"/>
                  </a:lnTo>
                  <a:lnTo>
                    <a:pt x="670" y="393"/>
                  </a:lnTo>
                  <a:lnTo>
                    <a:pt x="671" y="393"/>
                  </a:lnTo>
                  <a:lnTo>
                    <a:pt x="671" y="394"/>
                  </a:lnTo>
                  <a:lnTo>
                    <a:pt x="671" y="394"/>
                  </a:lnTo>
                  <a:lnTo>
                    <a:pt x="672" y="394"/>
                  </a:lnTo>
                  <a:lnTo>
                    <a:pt x="672" y="394"/>
                  </a:lnTo>
                  <a:lnTo>
                    <a:pt x="672" y="394"/>
                  </a:lnTo>
                  <a:lnTo>
                    <a:pt x="673" y="394"/>
                  </a:lnTo>
                  <a:lnTo>
                    <a:pt x="673" y="394"/>
                  </a:lnTo>
                  <a:lnTo>
                    <a:pt x="673" y="395"/>
                  </a:lnTo>
                  <a:lnTo>
                    <a:pt x="674" y="395"/>
                  </a:lnTo>
                  <a:lnTo>
                    <a:pt x="673" y="395"/>
                  </a:lnTo>
                  <a:lnTo>
                    <a:pt x="673" y="395"/>
                  </a:lnTo>
                  <a:lnTo>
                    <a:pt x="673" y="394"/>
                  </a:lnTo>
                  <a:lnTo>
                    <a:pt x="672" y="394"/>
                  </a:lnTo>
                  <a:lnTo>
                    <a:pt x="672" y="395"/>
                  </a:lnTo>
                  <a:lnTo>
                    <a:pt x="672" y="395"/>
                  </a:lnTo>
                  <a:lnTo>
                    <a:pt x="673" y="395"/>
                  </a:lnTo>
                  <a:lnTo>
                    <a:pt x="673" y="395"/>
                  </a:lnTo>
                  <a:lnTo>
                    <a:pt x="673" y="395"/>
                  </a:lnTo>
                  <a:lnTo>
                    <a:pt x="673" y="395"/>
                  </a:lnTo>
                  <a:lnTo>
                    <a:pt x="674" y="395"/>
                  </a:lnTo>
                  <a:lnTo>
                    <a:pt x="674" y="396"/>
                  </a:lnTo>
                  <a:lnTo>
                    <a:pt x="675" y="396"/>
                  </a:lnTo>
                  <a:lnTo>
                    <a:pt x="675" y="396"/>
                  </a:lnTo>
                  <a:lnTo>
                    <a:pt x="676" y="396"/>
                  </a:lnTo>
                  <a:lnTo>
                    <a:pt x="676" y="396"/>
                  </a:lnTo>
                  <a:lnTo>
                    <a:pt x="676" y="397"/>
                  </a:lnTo>
                  <a:lnTo>
                    <a:pt x="676" y="398"/>
                  </a:lnTo>
                  <a:lnTo>
                    <a:pt x="676" y="397"/>
                  </a:lnTo>
                  <a:lnTo>
                    <a:pt x="676" y="398"/>
                  </a:lnTo>
                  <a:lnTo>
                    <a:pt x="676" y="398"/>
                  </a:lnTo>
                  <a:lnTo>
                    <a:pt x="676" y="398"/>
                  </a:lnTo>
                  <a:lnTo>
                    <a:pt x="677" y="398"/>
                  </a:lnTo>
                  <a:lnTo>
                    <a:pt x="676" y="398"/>
                  </a:lnTo>
                  <a:lnTo>
                    <a:pt x="677" y="398"/>
                  </a:lnTo>
                  <a:lnTo>
                    <a:pt x="676" y="399"/>
                  </a:lnTo>
                  <a:lnTo>
                    <a:pt x="676" y="398"/>
                  </a:lnTo>
                  <a:lnTo>
                    <a:pt x="676" y="399"/>
                  </a:lnTo>
                  <a:lnTo>
                    <a:pt x="676" y="399"/>
                  </a:lnTo>
                  <a:lnTo>
                    <a:pt x="676" y="399"/>
                  </a:lnTo>
                  <a:lnTo>
                    <a:pt x="676" y="399"/>
                  </a:lnTo>
                  <a:lnTo>
                    <a:pt x="676" y="399"/>
                  </a:lnTo>
                  <a:lnTo>
                    <a:pt x="675" y="399"/>
                  </a:lnTo>
                  <a:lnTo>
                    <a:pt x="675" y="399"/>
                  </a:lnTo>
                  <a:lnTo>
                    <a:pt x="675" y="399"/>
                  </a:lnTo>
                  <a:lnTo>
                    <a:pt x="675" y="400"/>
                  </a:lnTo>
                  <a:lnTo>
                    <a:pt x="675" y="400"/>
                  </a:lnTo>
                  <a:lnTo>
                    <a:pt x="675" y="400"/>
                  </a:lnTo>
                  <a:lnTo>
                    <a:pt x="674" y="400"/>
                  </a:lnTo>
                  <a:lnTo>
                    <a:pt x="674" y="400"/>
                  </a:lnTo>
                  <a:lnTo>
                    <a:pt x="673" y="400"/>
                  </a:lnTo>
                  <a:lnTo>
                    <a:pt x="673" y="400"/>
                  </a:lnTo>
                  <a:lnTo>
                    <a:pt x="673" y="399"/>
                  </a:lnTo>
                  <a:lnTo>
                    <a:pt x="672" y="399"/>
                  </a:lnTo>
                  <a:lnTo>
                    <a:pt x="672" y="399"/>
                  </a:lnTo>
                  <a:lnTo>
                    <a:pt x="672" y="399"/>
                  </a:lnTo>
                  <a:lnTo>
                    <a:pt x="671" y="399"/>
                  </a:lnTo>
                  <a:lnTo>
                    <a:pt x="671" y="399"/>
                  </a:lnTo>
                  <a:lnTo>
                    <a:pt x="671" y="399"/>
                  </a:lnTo>
                  <a:lnTo>
                    <a:pt x="671" y="399"/>
                  </a:lnTo>
                  <a:lnTo>
                    <a:pt x="670" y="399"/>
                  </a:lnTo>
                  <a:lnTo>
                    <a:pt x="671" y="399"/>
                  </a:lnTo>
                  <a:lnTo>
                    <a:pt x="670" y="399"/>
                  </a:lnTo>
                  <a:lnTo>
                    <a:pt x="671" y="399"/>
                  </a:lnTo>
                  <a:lnTo>
                    <a:pt x="670" y="399"/>
                  </a:lnTo>
                  <a:lnTo>
                    <a:pt x="669" y="399"/>
                  </a:lnTo>
                  <a:lnTo>
                    <a:pt x="669" y="399"/>
                  </a:lnTo>
                  <a:lnTo>
                    <a:pt x="669" y="398"/>
                  </a:lnTo>
                  <a:lnTo>
                    <a:pt x="669" y="399"/>
                  </a:lnTo>
                  <a:lnTo>
                    <a:pt x="669" y="398"/>
                  </a:lnTo>
                  <a:lnTo>
                    <a:pt x="668" y="398"/>
                  </a:lnTo>
                  <a:lnTo>
                    <a:pt x="668" y="398"/>
                  </a:lnTo>
                  <a:lnTo>
                    <a:pt x="668" y="398"/>
                  </a:lnTo>
                  <a:lnTo>
                    <a:pt x="667" y="398"/>
                  </a:lnTo>
                  <a:lnTo>
                    <a:pt x="667" y="397"/>
                  </a:lnTo>
                  <a:lnTo>
                    <a:pt x="667" y="397"/>
                  </a:lnTo>
                  <a:lnTo>
                    <a:pt x="666" y="397"/>
                  </a:lnTo>
                  <a:lnTo>
                    <a:pt x="665" y="397"/>
                  </a:lnTo>
                  <a:lnTo>
                    <a:pt x="665" y="396"/>
                  </a:lnTo>
                  <a:lnTo>
                    <a:pt x="665" y="397"/>
                  </a:lnTo>
                  <a:lnTo>
                    <a:pt x="664" y="397"/>
                  </a:lnTo>
                  <a:lnTo>
                    <a:pt x="664" y="396"/>
                  </a:lnTo>
                  <a:lnTo>
                    <a:pt x="664" y="396"/>
                  </a:lnTo>
                  <a:lnTo>
                    <a:pt x="664" y="396"/>
                  </a:lnTo>
                  <a:lnTo>
                    <a:pt x="663" y="395"/>
                  </a:lnTo>
                  <a:lnTo>
                    <a:pt x="664" y="395"/>
                  </a:lnTo>
                  <a:lnTo>
                    <a:pt x="664" y="395"/>
                  </a:lnTo>
                  <a:lnTo>
                    <a:pt x="664" y="395"/>
                  </a:lnTo>
                  <a:lnTo>
                    <a:pt x="664" y="394"/>
                  </a:lnTo>
                  <a:lnTo>
                    <a:pt x="665" y="394"/>
                  </a:lnTo>
                  <a:lnTo>
                    <a:pt x="665" y="394"/>
                  </a:lnTo>
                  <a:lnTo>
                    <a:pt x="664" y="394"/>
                  </a:lnTo>
                  <a:lnTo>
                    <a:pt x="664" y="393"/>
                  </a:lnTo>
                  <a:lnTo>
                    <a:pt x="664" y="394"/>
                  </a:lnTo>
                  <a:lnTo>
                    <a:pt x="663" y="394"/>
                  </a:lnTo>
                  <a:lnTo>
                    <a:pt x="663" y="394"/>
                  </a:lnTo>
                  <a:lnTo>
                    <a:pt x="662" y="394"/>
                  </a:lnTo>
                  <a:lnTo>
                    <a:pt x="662" y="395"/>
                  </a:lnTo>
                  <a:lnTo>
                    <a:pt x="662" y="395"/>
                  </a:lnTo>
                  <a:lnTo>
                    <a:pt x="662" y="395"/>
                  </a:lnTo>
                  <a:lnTo>
                    <a:pt x="662" y="395"/>
                  </a:lnTo>
                  <a:lnTo>
                    <a:pt x="662" y="395"/>
                  </a:lnTo>
                  <a:lnTo>
                    <a:pt x="662" y="395"/>
                  </a:lnTo>
                  <a:lnTo>
                    <a:pt x="662" y="395"/>
                  </a:lnTo>
                  <a:lnTo>
                    <a:pt x="662" y="396"/>
                  </a:lnTo>
                  <a:lnTo>
                    <a:pt x="663" y="396"/>
                  </a:lnTo>
                  <a:lnTo>
                    <a:pt x="663" y="396"/>
                  </a:lnTo>
                  <a:lnTo>
                    <a:pt x="664" y="396"/>
                  </a:lnTo>
                  <a:lnTo>
                    <a:pt x="664" y="396"/>
                  </a:lnTo>
                  <a:lnTo>
                    <a:pt x="664" y="396"/>
                  </a:lnTo>
                  <a:lnTo>
                    <a:pt x="664" y="396"/>
                  </a:lnTo>
                  <a:lnTo>
                    <a:pt x="664" y="397"/>
                  </a:lnTo>
                  <a:lnTo>
                    <a:pt x="664" y="396"/>
                  </a:lnTo>
                  <a:lnTo>
                    <a:pt x="664" y="397"/>
                  </a:lnTo>
                  <a:lnTo>
                    <a:pt x="665" y="397"/>
                  </a:lnTo>
                  <a:lnTo>
                    <a:pt x="665" y="396"/>
                  </a:lnTo>
                  <a:lnTo>
                    <a:pt x="665" y="397"/>
                  </a:lnTo>
                  <a:lnTo>
                    <a:pt x="666" y="397"/>
                  </a:lnTo>
                  <a:lnTo>
                    <a:pt x="667" y="397"/>
                  </a:lnTo>
                  <a:lnTo>
                    <a:pt x="667" y="398"/>
                  </a:lnTo>
                  <a:lnTo>
                    <a:pt x="667" y="398"/>
                  </a:lnTo>
                  <a:lnTo>
                    <a:pt x="667" y="398"/>
                  </a:lnTo>
                  <a:lnTo>
                    <a:pt x="667" y="398"/>
                  </a:lnTo>
                  <a:lnTo>
                    <a:pt x="667" y="398"/>
                  </a:lnTo>
                  <a:lnTo>
                    <a:pt x="666" y="398"/>
                  </a:lnTo>
                  <a:lnTo>
                    <a:pt x="665" y="398"/>
                  </a:lnTo>
                  <a:lnTo>
                    <a:pt x="666" y="398"/>
                  </a:lnTo>
                  <a:lnTo>
                    <a:pt x="665" y="398"/>
                  </a:lnTo>
                  <a:lnTo>
                    <a:pt x="665" y="398"/>
                  </a:lnTo>
                  <a:lnTo>
                    <a:pt x="664" y="398"/>
                  </a:lnTo>
                  <a:lnTo>
                    <a:pt x="664" y="397"/>
                  </a:lnTo>
                  <a:lnTo>
                    <a:pt x="664" y="398"/>
                  </a:lnTo>
                  <a:lnTo>
                    <a:pt x="664" y="398"/>
                  </a:lnTo>
                  <a:lnTo>
                    <a:pt x="664" y="398"/>
                  </a:lnTo>
                  <a:lnTo>
                    <a:pt x="664" y="399"/>
                  </a:lnTo>
                  <a:lnTo>
                    <a:pt x="664" y="399"/>
                  </a:lnTo>
                  <a:lnTo>
                    <a:pt x="663" y="399"/>
                  </a:lnTo>
                  <a:lnTo>
                    <a:pt x="663" y="400"/>
                  </a:lnTo>
                  <a:lnTo>
                    <a:pt x="662" y="400"/>
                  </a:lnTo>
                  <a:lnTo>
                    <a:pt x="662" y="400"/>
                  </a:lnTo>
                  <a:lnTo>
                    <a:pt x="662" y="400"/>
                  </a:lnTo>
                  <a:lnTo>
                    <a:pt x="662" y="400"/>
                  </a:lnTo>
                  <a:lnTo>
                    <a:pt x="662" y="400"/>
                  </a:lnTo>
                  <a:lnTo>
                    <a:pt x="662" y="400"/>
                  </a:lnTo>
                  <a:lnTo>
                    <a:pt x="662" y="401"/>
                  </a:lnTo>
                  <a:lnTo>
                    <a:pt x="662" y="401"/>
                  </a:lnTo>
                  <a:lnTo>
                    <a:pt x="661" y="401"/>
                  </a:lnTo>
                  <a:lnTo>
                    <a:pt x="661" y="401"/>
                  </a:lnTo>
                  <a:lnTo>
                    <a:pt x="661" y="400"/>
                  </a:lnTo>
                  <a:lnTo>
                    <a:pt x="661" y="400"/>
                  </a:lnTo>
                  <a:lnTo>
                    <a:pt x="660" y="400"/>
                  </a:lnTo>
                  <a:lnTo>
                    <a:pt x="660" y="400"/>
                  </a:lnTo>
                  <a:lnTo>
                    <a:pt x="660" y="400"/>
                  </a:lnTo>
                  <a:lnTo>
                    <a:pt x="660" y="400"/>
                  </a:lnTo>
                  <a:lnTo>
                    <a:pt x="660" y="400"/>
                  </a:lnTo>
                  <a:lnTo>
                    <a:pt x="659" y="400"/>
                  </a:lnTo>
                  <a:lnTo>
                    <a:pt x="658" y="400"/>
                  </a:lnTo>
                  <a:lnTo>
                    <a:pt x="658" y="400"/>
                  </a:lnTo>
                  <a:lnTo>
                    <a:pt x="658" y="401"/>
                  </a:lnTo>
                  <a:lnTo>
                    <a:pt x="658" y="402"/>
                  </a:lnTo>
                  <a:lnTo>
                    <a:pt x="658" y="401"/>
                  </a:lnTo>
                  <a:lnTo>
                    <a:pt x="658" y="400"/>
                  </a:lnTo>
                  <a:lnTo>
                    <a:pt x="659" y="400"/>
                  </a:lnTo>
                  <a:lnTo>
                    <a:pt x="659" y="401"/>
                  </a:lnTo>
                  <a:lnTo>
                    <a:pt x="658" y="401"/>
                  </a:lnTo>
                  <a:lnTo>
                    <a:pt x="659" y="401"/>
                  </a:lnTo>
                  <a:lnTo>
                    <a:pt x="659" y="400"/>
                  </a:lnTo>
                  <a:lnTo>
                    <a:pt x="660" y="400"/>
                  </a:lnTo>
                  <a:lnTo>
                    <a:pt x="660" y="401"/>
                  </a:lnTo>
                  <a:lnTo>
                    <a:pt x="660" y="401"/>
                  </a:lnTo>
                  <a:lnTo>
                    <a:pt x="661" y="401"/>
                  </a:lnTo>
                  <a:lnTo>
                    <a:pt x="661" y="402"/>
                  </a:lnTo>
                  <a:lnTo>
                    <a:pt x="661" y="401"/>
                  </a:lnTo>
                  <a:lnTo>
                    <a:pt x="661" y="401"/>
                  </a:lnTo>
                  <a:lnTo>
                    <a:pt x="662" y="401"/>
                  </a:lnTo>
                  <a:lnTo>
                    <a:pt x="662" y="401"/>
                  </a:lnTo>
                  <a:lnTo>
                    <a:pt x="663" y="401"/>
                  </a:lnTo>
                  <a:lnTo>
                    <a:pt x="664" y="402"/>
                  </a:lnTo>
                  <a:lnTo>
                    <a:pt x="664" y="402"/>
                  </a:lnTo>
                  <a:lnTo>
                    <a:pt x="665" y="402"/>
                  </a:lnTo>
                  <a:lnTo>
                    <a:pt x="665" y="402"/>
                  </a:lnTo>
                  <a:lnTo>
                    <a:pt x="665" y="403"/>
                  </a:lnTo>
                  <a:lnTo>
                    <a:pt x="665" y="403"/>
                  </a:lnTo>
                  <a:lnTo>
                    <a:pt x="665" y="404"/>
                  </a:lnTo>
                  <a:lnTo>
                    <a:pt x="665" y="404"/>
                  </a:lnTo>
                  <a:lnTo>
                    <a:pt x="666" y="404"/>
                  </a:lnTo>
                  <a:lnTo>
                    <a:pt x="665" y="404"/>
                  </a:lnTo>
                  <a:lnTo>
                    <a:pt x="665" y="405"/>
                  </a:lnTo>
                  <a:lnTo>
                    <a:pt x="666" y="405"/>
                  </a:lnTo>
                  <a:lnTo>
                    <a:pt x="667" y="405"/>
                  </a:lnTo>
                  <a:lnTo>
                    <a:pt x="667" y="405"/>
                  </a:lnTo>
                  <a:lnTo>
                    <a:pt x="668" y="406"/>
                  </a:lnTo>
                  <a:lnTo>
                    <a:pt x="668" y="406"/>
                  </a:lnTo>
                  <a:lnTo>
                    <a:pt x="668" y="407"/>
                  </a:lnTo>
                  <a:lnTo>
                    <a:pt x="668" y="407"/>
                  </a:lnTo>
                  <a:lnTo>
                    <a:pt x="668" y="408"/>
                  </a:lnTo>
                  <a:lnTo>
                    <a:pt x="668" y="409"/>
                  </a:lnTo>
                  <a:lnTo>
                    <a:pt x="668" y="409"/>
                  </a:lnTo>
                  <a:lnTo>
                    <a:pt x="668" y="409"/>
                  </a:lnTo>
                  <a:lnTo>
                    <a:pt x="668" y="410"/>
                  </a:lnTo>
                  <a:lnTo>
                    <a:pt x="668" y="410"/>
                  </a:lnTo>
                  <a:lnTo>
                    <a:pt x="667" y="410"/>
                  </a:lnTo>
                  <a:lnTo>
                    <a:pt x="667" y="411"/>
                  </a:lnTo>
                  <a:lnTo>
                    <a:pt x="667" y="411"/>
                  </a:lnTo>
                  <a:lnTo>
                    <a:pt x="667" y="411"/>
                  </a:lnTo>
                  <a:lnTo>
                    <a:pt x="667" y="412"/>
                  </a:lnTo>
                  <a:lnTo>
                    <a:pt x="666" y="412"/>
                  </a:lnTo>
                  <a:lnTo>
                    <a:pt x="667" y="413"/>
                  </a:lnTo>
                  <a:lnTo>
                    <a:pt x="666" y="413"/>
                  </a:lnTo>
                  <a:lnTo>
                    <a:pt x="667" y="413"/>
                  </a:lnTo>
                  <a:lnTo>
                    <a:pt x="666" y="413"/>
                  </a:lnTo>
                  <a:lnTo>
                    <a:pt x="666" y="413"/>
                  </a:lnTo>
                  <a:lnTo>
                    <a:pt x="667" y="413"/>
                  </a:lnTo>
                  <a:lnTo>
                    <a:pt x="667" y="414"/>
                  </a:lnTo>
                  <a:lnTo>
                    <a:pt x="667" y="414"/>
                  </a:lnTo>
                  <a:lnTo>
                    <a:pt x="667" y="414"/>
                  </a:lnTo>
                  <a:lnTo>
                    <a:pt x="667" y="414"/>
                  </a:lnTo>
                  <a:lnTo>
                    <a:pt x="666" y="414"/>
                  </a:lnTo>
                  <a:lnTo>
                    <a:pt x="666" y="415"/>
                  </a:lnTo>
                  <a:lnTo>
                    <a:pt x="665" y="415"/>
                  </a:lnTo>
                  <a:lnTo>
                    <a:pt x="665" y="415"/>
                  </a:lnTo>
                  <a:lnTo>
                    <a:pt x="665" y="415"/>
                  </a:lnTo>
                  <a:lnTo>
                    <a:pt x="665" y="415"/>
                  </a:lnTo>
                  <a:lnTo>
                    <a:pt x="665" y="416"/>
                  </a:lnTo>
                  <a:lnTo>
                    <a:pt x="664" y="416"/>
                  </a:lnTo>
                  <a:lnTo>
                    <a:pt x="665" y="416"/>
                  </a:lnTo>
                  <a:lnTo>
                    <a:pt x="665" y="417"/>
                  </a:lnTo>
                  <a:lnTo>
                    <a:pt x="664" y="417"/>
                  </a:lnTo>
                  <a:lnTo>
                    <a:pt x="664" y="417"/>
                  </a:lnTo>
                  <a:lnTo>
                    <a:pt x="664" y="417"/>
                  </a:lnTo>
                  <a:lnTo>
                    <a:pt x="663" y="417"/>
                  </a:lnTo>
                  <a:lnTo>
                    <a:pt x="662" y="417"/>
                  </a:lnTo>
                  <a:lnTo>
                    <a:pt x="662" y="418"/>
                  </a:lnTo>
                  <a:lnTo>
                    <a:pt x="662" y="418"/>
                  </a:lnTo>
                  <a:lnTo>
                    <a:pt x="662" y="417"/>
                  </a:lnTo>
                  <a:lnTo>
                    <a:pt x="661" y="417"/>
                  </a:lnTo>
                  <a:lnTo>
                    <a:pt x="661" y="418"/>
                  </a:lnTo>
                  <a:lnTo>
                    <a:pt x="661" y="418"/>
                  </a:lnTo>
                  <a:lnTo>
                    <a:pt x="661" y="418"/>
                  </a:lnTo>
                  <a:lnTo>
                    <a:pt x="661" y="419"/>
                  </a:lnTo>
                  <a:lnTo>
                    <a:pt x="660" y="419"/>
                  </a:lnTo>
                  <a:lnTo>
                    <a:pt x="660" y="420"/>
                  </a:lnTo>
                  <a:lnTo>
                    <a:pt x="660" y="420"/>
                  </a:lnTo>
                  <a:lnTo>
                    <a:pt x="659" y="420"/>
                  </a:lnTo>
                  <a:lnTo>
                    <a:pt x="658" y="420"/>
                  </a:lnTo>
                  <a:lnTo>
                    <a:pt x="658" y="420"/>
                  </a:lnTo>
                  <a:lnTo>
                    <a:pt x="658" y="420"/>
                  </a:lnTo>
                  <a:lnTo>
                    <a:pt x="657" y="420"/>
                  </a:lnTo>
                  <a:lnTo>
                    <a:pt x="657" y="420"/>
                  </a:lnTo>
                  <a:lnTo>
                    <a:pt x="656" y="420"/>
                  </a:lnTo>
                  <a:lnTo>
                    <a:pt x="656" y="420"/>
                  </a:lnTo>
                  <a:lnTo>
                    <a:pt x="656" y="421"/>
                  </a:lnTo>
                  <a:lnTo>
                    <a:pt x="656" y="421"/>
                  </a:lnTo>
                  <a:lnTo>
                    <a:pt x="656" y="421"/>
                  </a:lnTo>
                  <a:lnTo>
                    <a:pt x="655" y="421"/>
                  </a:lnTo>
                  <a:lnTo>
                    <a:pt x="654" y="421"/>
                  </a:lnTo>
                  <a:lnTo>
                    <a:pt x="654" y="422"/>
                  </a:lnTo>
                  <a:lnTo>
                    <a:pt x="654" y="421"/>
                  </a:lnTo>
                  <a:lnTo>
                    <a:pt x="654" y="422"/>
                  </a:lnTo>
                  <a:lnTo>
                    <a:pt x="654" y="422"/>
                  </a:lnTo>
                  <a:lnTo>
                    <a:pt x="654" y="423"/>
                  </a:lnTo>
                  <a:lnTo>
                    <a:pt x="653" y="423"/>
                  </a:lnTo>
                  <a:lnTo>
                    <a:pt x="653" y="423"/>
                  </a:lnTo>
                  <a:lnTo>
                    <a:pt x="652" y="423"/>
                  </a:lnTo>
                  <a:lnTo>
                    <a:pt x="652" y="424"/>
                  </a:lnTo>
                  <a:lnTo>
                    <a:pt x="652" y="424"/>
                  </a:lnTo>
                  <a:lnTo>
                    <a:pt x="651" y="424"/>
                  </a:lnTo>
                  <a:lnTo>
                    <a:pt x="651" y="424"/>
                  </a:lnTo>
                  <a:lnTo>
                    <a:pt x="651" y="425"/>
                  </a:lnTo>
                  <a:lnTo>
                    <a:pt x="650" y="425"/>
                  </a:lnTo>
                  <a:lnTo>
                    <a:pt x="650" y="425"/>
                  </a:lnTo>
                  <a:lnTo>
                    <a:pt x="650" y="425"/>
                  </a:lnTo>
                  <a:lnTo>
                    <a:pt x="651" y="425"/>
                  </a:lnTo>
                  <a:lnTo>
                    <a:pt x="651" y="425"/>
                  </a:lnTo>
                  <a:lnTo>
                    <a:pt x="651" y="424"/>
                  </a:lnTo>
                  <a:lnTo>
                    <a:pt x="652" y="424"/>
                  </a:lnTo>
                  <a:lnTo>
                    <a:pt x="652" y="424"/>
                  </a:lnTo>
                  <a:lnTo>
                    <a:pt x="653" y="424"/>
                  </a:lnTo>
                  <a:lnTo>
                    <a:pt x="653" y="423"/>
                  </a:lnTo>
                  <a:lnTo>
                    <a:pt x="653" y="423"/>
                  </a:lnTo>
                  <a:lnTo>
                    <a:pt x="654" y="423"/>
                  </a:lnTo>
                  <a:lnTo>
                    <a:pt x="654" y="422"/>
                  </a:lnTo>
                  <a:lnTo>
                    <a:pt x="654" y="422"/>
                  </a:lnTo>
                  <a:lnTo>
                    <a:pt x="654" y="422"/>
                  </a:lnTo>
                  <a:lnTo>
                    <a:pt x="655" y="422"/>
                  </a:lnTo>
                  <a:lnTo>
                    <a:pt x="656" y="421"/>
                  </a:lnTo>
                  <a:lnTo>
                    <a:pt x="656" y="421"/>
                  </a:lnTo>
                  <a:lnTo>
                    <a:pt x="656" y="421"/>
                  </a:lnTo>
                  <a:lnTo>
                    <a:pt x="656" y="420"/>
                  </a:lnTo>
                  <a:lnTo>
                    <a:pt x="656" y="420"/>
                  </a:lnTo>
                  <a:lnTo>
                    <a:pt x="657" y="420"/>
                  </a:lnTo>
                  <a:lnTo>
                    <a:pt x="657" y="420"/>
                  </a:lnTo>
                  <a:lnTo>
                    <a:pt x="657" y="420"/>
                  </a:lnTo>
                  <a:lnTo>
                    <a:pt x="658" y="420"/>
                  </a:lnTo>
                  <a:lnTo>
                    <a:pt x="658" y="420"/>
                  </a:lnTo>
                  <a:lnTo>
                    <a:pt x="659" y="420"/>
                  </a:lnTo>
                  <a:lnTo>
                    <a:pt x="660" y="420"/>
                  </a:lnTo>
                  <a:lnTo>
                    <a:pt x="660" y="420"/>
                  </a:lnTo>
                  <a:lnTo>
                    <a:pt x="660" y="420"/>
                  </a:lnTo>
                  <a:lnTo>
                    <a:pt x="661" y="420"/>
                  </a:lnTo>
                  <a:lnTo>
                    <a:pt x="661" y="419"/>
                  </a:lnTo>
                  <a:lnTo>
                    <a:pt x="661" y="419"/>
                  </a:lnTo>
                  <a:lnTo>
                    <a:pt x="661" y="418"/>
                  </a:lnTo>
                  <a:lnTo>
                    <a:pt x="661" y="418"/>
                  </a:lnTo>
                  <a:lnTo>
                    <a:pt x="661" y="418"/>
                  </a:lnTo>
                  <a:lnTo>
                    <a:pt x="661" y="418"/>
                  </a:lnTo>
                  <a:lnTo>
                    <a:pt x="662" y="418"/>
                  </a:lnTo>
                  <a:lnTo>
                    <a:pt x="662" y="418"/>
                  </a:lnTo>
                  <a:lnTo>
                    <a:pt x="662" y="418"/>
                  </a:lnTo>
                  <a:lnTo>
                    <a:pt x="662" y="418"/>
                  </a:lnTo>
                  <a:lnTo>
                    <a:pt x="662" y="418"/>
                  </a:lnTo>
                  <a:lnTo>
                    <a:pt x="663" y="418"/>
                  </a:lnTo>
                  <a:lnTo>
                    <a:pt x="662" y="418"/>
                  </a:lnTo>
                  <a:lnTo>
                    <a:pt x="663" y="418"/>
                  </a:lnTo>
                  <a:lnTo>
                    <a:pt x="664" y="417"/>
                  </a:lnTo>
                  <a:lnTo>
                    <a:pt x="664" y="417"/>
                  </a:lnTo>
                  <a:lnTo>
                    <a:pt x="664" y="418"/>
                  </a:lnTo>
                  <a:lnTo>
                    <a:pt x="664" y="417"/>
                  </a:lnTo>
                  <a:lnTo>
                    <a:pt x="664" y="418"/>
                  </a:lnTo>
                  <a:lnTo>
                    <a:pt x="665" y="418"/>
                  </a:lnTo>
                  <a:lnTo>
                    <a:pt x="665" y="418"/>
                  </a:lnTo>
                  <a:lnTo>
                    <a:pt x="665" y="417"/>
                  </a:lnTo>
                  <a:lnTo>
                    <a:pt x="666" y="417"/>
                  </a:lnTo>
                  <a:lnTo>
                    <a:pt x="665" y="417"/>
                  </a:lnTo>
                  <a:lnTo>
                    <a:pt x="665" y="417"/>
                  </a:lnTo>
                  <a:lnTo>
                    <a:pt x="666" y="416"/>
                  </a:lnTo>
                  <a:lnTo>
                    <a:pt x="667" y="416"/>
                  </a:lnTo>
                  <a:lnTo>
                    <a:pt x="667" y="416"/>
                  </a:lnTo>
                  <a:lnTo>
                    <a:pt x="667" y="416"/>
                  </a:lnTo>
                  <a:lnTo>
                    <a:pt x="667" y="417"/>
                  </a:lnTo>
                  <a:lnTo>
                    <a:pt x="666" y="417"/>
                  </a:lnTo>
                  <a:lnTo>
                    <a:pt x="667" y="417"/>
                  </a:lnTo>
                  <a:lnTo>
                    <a:pt x="667" y="417"/>
                  </a:lnTo>
                  <a:lnTo>
                    <a:pt x="666" y="417"/>
                  </a:lnTo>
                  <a:lnTo>
                    <a:pt x="666" y="418"/>
                  </a:lnTo>
                  <a:lnTo>
                    <a:pt x="667" y="418"/>
                  </a:lnTo>
                  <a:lnTo>
                    <a:pt x="667" y="417"/>
                  </a:lnTo>
                  <a:lnTo>
                    <a:pt x="667" y="417"/>
                  </a:lnTo>
                  <a:lnTo>
                    <a:pt x="667" y="417"/>
                  </a:lnTo>
                  <a:lnTo>
                    <a:pt x="668" y="417"/>
                  </a:lnTo>
                  <a:lnTo>
                    <a:pt x="668" y="417"/>
                  </a:lnTo>
                  <a:lnTo>
                    <a:pt x="668" y="417"/>
                  </a:lnTo>
                  <a:lnTo>
                    <a:pt x="669" y="417"/>
                  </a:lnTo>
                  <a:lnTo>
                    <a:pt x="669" y="417"/>
                  </a:lnTo>
                  <a:lnTo>
                    <a:pt x="670" y="417"/>
                  </a:lnTo>
                  <a:lnTo>
                    <a:pt x="670" y="417"/>
                  </a:lnTo>
                  <a:lnTo>
                    <a:pt x="669" y="417"/>
                  </a:lnTo>
                  <a:lnTo>
                    <a:pt x="670" y="417"/>
                  </a:lnTo>
                  <a:lnTo>
                    <a:pt x="670" y="416"/>
                  </a:lnTo>
                  <a:lnTo>
                    <a:pt x="671" y="417"/>
                  </a:lnTo>
                  <a:lnTo>
                    <a:pt x="671" y="417"/>
                  </a:lnTo>
                  <a:lnTo>
                    <a:pt x="671" y="417"/>
                  </a:lnTo>
                  <a:lnTo>
                    <a:pt x="671" y="416"/>
                  </a:lnTo>
                  <a:lnTo>
                    <a:pt x="671" y="416"/>
                  </a:lnTo>
                  <a:lnTo>
                    <a:pt x="670" y="416"/>
                  </a:lnTo>
                  <a:lnTo>
                    <a:pt x="669" y="416"/>
                  </a:lnTo>
                  <a:lnTo>
                    <a:pt x="669" y="417"/>
                  </a:lnTo>
                  <a:lnTo>
                    <a:pt x="669" y="417"/>
                  </a:lnTo>
                  <a:lnTo>
                    <a:pt x="668" y="417"/>
                  </a:lnTo>
                  <a:lnTo>
                    <a:pt x="668" y="417"/>
                  </a:lnTo>
                  <a:lnTo>
                    <a:pt x="668" y="416"/>
                  </a:lnTo>
                  <a:lnTo>
                    <a:pt x="667" y="416"/>
                  </a:lnTo>
                  <a:lnTo>
                    <a:pt x="667" y="416"/>
                  </a:lnTo>
                  <a:lnTo>
                    <a:pt x="667" y="415"/>
                  </a:lnTo>
                  <a:lnTo>
                    <a:pt x="667" y="415"/>
                  </a:lnTo>
                  <a:lnTo>
                    <a:pt x="667" y="415"/>
                  </a:lnTo>
                  <a:lnTo>
                    <a:pt x="668" y="415"/>
                  </a:lnTo>
                  <a:lnTo>
                    <a:pt x="668" y="415"/>
                  </a:lnTo>
                  <a:lnTo>
                    <a:pt x="668" y="414"/>
                  </a:lnTo>
                  <a:lnTo>
                    <a:pt x="669" y="414"/>
                  </a:lnTo>
                  <a:lnTo>
                    <a:pt x="668" y="414"/>
                  </a:lnTo>
                  <a:lnTo>
                    <a:pt x="668" y="415"/>
                  </a:lnTo>
                  <a:lnTo>
                    <a:pt x="669" y="415"/>
                  </a:lnTo>
                  <a:lnTo>
                    <a:pt x="668" y="414"/>
                  </a:lnTo>
                  <a:lnTo>
                    <a:pt x="669" y="414"/>
                  </a:lnTo>
                  <a:lnTo>
                    <a:pt x="669" y="414"/>
                  </a:lnTo>
                  <a:lnTo>
                    <a:pt x="669" y="414"/>
                  </a:lnTo>
                  <a:lnTo>
                    <a:pt x="670" y="414"/>
                  </a:lnTo>
                  <a:lnTo>
                    <a:pt x="671" y="414"/>
                  </a:lnTo>
                  <a:lnTo>
                    <a:pt x="670" y="414"/>
                  </a:lnTo>
                  <a:lnTo>
                    <a:pt x="669" y="414"/>
                  </a:lnTo>
                  <a:lnTo>
                    <a:pt x="669" y="414"/>
                  </a:lnTo>
                  <a:lnTo>
                    <a:pt x="668" y="414"/>
                  </a:lnTo>
                  <a:lnTo>
                    <a:pt x="668" y="413"/>
                  </a:lnTo>
                  <a:lnTo>
                    <a:pt x="668" y="413"/>
                  </a:lnTo>
                  <a:lnTo>
                    <a:pt x="669" y="413"/>
                  </a:lnTo>
                  <a:lnTo>
                    <a:pt x="668" y="413"/>
                  </a:lnTo>
                  <a:lnTo>
                    <a:pt x="669" y="413"/>
                  </a:lnTo>
                  <a:lnTo>
                    <a:pt x="668" y="413"/>
                  </a:lnTo>
                  <a:lnTo>
                    <a:pt x="669" y="413"/>
                  </a:lnTo>
                  <a:lnTo>
                    <a:pt x="669" y="413"/>
                  </a:lnTo>
                  <a:lnTo>
                    <a:pt x="669" y="413"/>
                  </a:lnTo>
                  <a:lnTo>
                    <a:pt x="668" y="413"/>
                  </a:lnTo>
                  <a:lnTo>
                    <a:pt x="668" y="412"/>
                  </a:lnTo>
                  <a:lnTo>
                    <a:pt x="668" y="412"/>
                  </a:lnTo>
                  <a:lnTo>
                    <a:pt x="668" y="411"/>
                  </a:lnTo>
                  <a:lnTo>
                    <a:pt x="669" y="411"/>
                  </a:lnTo>
                  <a:lnTo>
                    <a:pt x="669" y="411"/>
                  </a:lnTo>
                  <a:lnTo>
                    <a:pt x="669" y="411"/>
                  </a:lnTo>
                  <a:lnTo>
                    <a:pt x="668" y="411"/>
                  </a:lnTo>
                  <a:lnTo>
                    <a:pt x="668" y="411"/>
                  </a:lnTo>
                  <a:lnTo>
                    <a:pt x="668" y="411"/>
                  </a:lnTo>
                  <a:lnTo>
                    <a:pt x="668" y="411"/>
                  </a:lnTo>
                  <a:lnTo>
                    <a:pt x="668" y="410"/>
                  </a:lnTo>
                  <a:lnTo>
                    <a:pt x="668" y="410"/>
                  </a:lnTo>
                  <a:lnTo>
                    <a:pt x="668" y="409"/>
                  </a:lnTo>
                  <a:lnTo>
                    <a:pt x="669" y="409"/>
                  </a:lnTo>
                  <a:lnTo>
                    <a:pt x="668" y="409"/>
                  </a:lnTo>
                  <a:lnTo>
                    <a:pt x="669" y="409"/>
                  </a:lnTo>
                  <a:lnTo>
                    <a:pt x="669" y="408"/>
                  </a:lnTo>
                  <a:lnTo>
                    <a:pt x="668" y="408"/>
                  </a:lnTo>
                  <a:lnTo>
                    <a:pt x="669" y="407"/>
                  </a:lnTo>
                  <a:lnTo>
                    <a:pt x="669" y="407"/>
                  </a:lnTo>
                  <a:lnTo>
                    <a:pt x="668" y="407"/>
                  </a:lnTo>
                  <a:lnTo>
                    <a:pt x="668" y="407"/>
                  </a:lnTo>
                  <a:lnTo>
                    <a:pt x="668" y="407"/>
                  </a:lnTo>
                  <a:lnTo>
                    <a:pt x="668" y="406"/>
                  </a:lnTo>
                  <a:lnTo>
                    <a:pt x="668" y="406"/>
                  </a:lnTo>
                  <a:lnTo>
                    <a:pt x="668" y="406"/>
                  </a:lnTo>
                  <a:lnTo>
                    <a:pt x="668" y="406"/>
                  </a:lnTo>
                  <a:lnTo>
                    <a:pt x="668" y="406"/>
                  </a:lnTo>
                  <a:lnTo>
                    <a:pt x="668" y="405"/>
                  </a:lnTo>
                  <a:lnTo>
                    <a:pt x="667" y="405"/>
                  </a:lnTo>
                  <a:lnTo>
                    <a:pt x="667" y="405"/>
                  </a:lnTo>
                  <a:lnTo>
                    <a:pt x="667" y="404"/>
                  </a:lnTo>
                  <a:lnTo>
                    <a:pt x="667" y="405"/>
                  </a:lnTo>
                  <a:lnTo>
                    <a:pt x="666" y="405"/>
                  </a:lnTo>
                  <a:lnTo>
                    <a:pt x="666" y="404"/>
                  </a:lnTo>
                  <a:lnTo>
                    <a:pt x="666" y="404"/>
                  </a:lnTo>
                  <a:lnTo>
                    <a:pt x="666" y="403"/>
                  </a:lnTo>
                  <a:lnTo>
                    <a:pt x="666" y="403"/>
                  </a:lnTo>
                  <a:lnTo>
                    <a:pt x="665" y="403"/>
                  </a:lnTo>
                  <a:lnTo>
                    <a:pt x="665" y="402"/>
                  </a:lnTo>
                  <a:lnTo>
                    <a:pt x="665" y="402"/>
                  </a:lnTo>
                  <a:lnTo>
                    <a:pt x="665" y="402"/>
                  </a:lnTo>
                  <a:lnTo>
                    <a:pt x="665" y="402"/>
                  </a:lnTo>
                  <a:lnTo>
                    <a:pt x="666" y="402"/>
                  </a:lnTo>
                  <a:lnTo>
                    <a:pt x="665" y="402"/>
                  </a:lnTo>
                  <a:lnTo>
                    <a:pt x="666" y="402"/>
                  </a:lnTo>
                  <a:lnTo>
                    <a:pt x="665" y="402"/>
                  </a:lnTo>
                  <a:lnTo>
                    <a:pt x="665" y="402"/>
                  </a:lnTo>
                  <a:lnTo>
                    <a:pt x="665" y="401"/>
                  </a:lnTo>
                  <a:lnTo>
                    <a:pt x="664" y="401"/>
                  </a:lnTo>
                  <a:lnTo>
                    <a:pt x="664" y="401"/>
                  </a:lnTo>
                  <a:lnTo>
                    <a:pt x="663" y="401"/>
                  </a:lnTo>
                  <a:lnTo>
                    <a:pt x="663" y="400"/>
                  </a:lnTo>
                  <a:lnTo>
                    <a:pt x="663" y="400"/>
                  </a:lnTo>
                  <a:lnTo>
                    <a:pt x="664" y="399"/>
                  </a:lnTo>
                  <a:lnTo>
                    <a:pt x="664" y="400"/>
                  </a:lnTo>
                  <a:lnTo>
                    <a:pt x="664" y="399"/>
                  </a:lnTo>
                  <a:lnTo>
                    <a:pt x="664" y="400"/>
                  </a:lnTo>
                  <a:lnTo>
                    <a:pt x="664" y="399"/>
                  </a:lnTo>
                  <a:lnTo>
                    <a:pt x="664" y="399"/>
                  </a:lnTo>
                  <a:lnTo>
                    <a:pt x="664" y="398"/>
                  </a:lnTo>
                  <a:lnTo>
                    <a:pt x="664" y="398"/>
                  </a:lnTo>
                  <a:lnTo>
                    <a:pt x="664" y="398"/>
                  </a:lnTo>
                  <a:lnTo>
                    <a:pt x="665" y="398"/>
                  </a:lnTo>
                  <a:lnTo>
                    <a:pt x="665" y="398"/>
                  </a:lnTo>
                  <a:lnTo>
                    <a:pt x="666" y="398"/>
                  </a:lnTo>
                  <a:lnTo>
                    <a:pt x="667" y="398"/>
                  </a:lnTo>
                  <a:lnTo>
                    <a:pt x="667" y="398"/>
                  </a:lnTo>
                  <a:lnTo>
                    <a:pt x="668" y="398"/>
                  </a:lnTo>
                  <a:lnTo>
                    <a:pt x="667" y="398"/>
                  </a:lnTo>
                  <a:lnTo>
                    <a:pt x="668" y="398"/>
                  </a:lnTo>
                  <a:lnTo>
                    <a:pt x="668" y="398"/>
                  </a:lnTo>
                  <a:lnTo>
                    <a:pt x="668" y="398"/>
                  </a:lnTo>
                  <a:lnTo>
                    <a:pt x="668" y="398"/>
                  </a:lnTo>
                  <a:lnTo>
                    <a:pt x="668" y="398"/>
                  </a:lnTo>
                  <a:lnTo>
                    <a:pt x="668" y="399"/>
                  </a:lnTo>
                  <a:lnTo>
                    <a:pt x="668" y="399"/>
                  </a:lnTo>
                  <a:lnTo>
                    <a:pt x="668" y="399"/>
                  </a:lnTo>
                  <a:lnTo>
                    <a:pt x="669" y="399"/>
                  </a:lnTo>
                  <a:lnTo>
                    <a:pt x="669" y="399"/>
                  </a:lnTo>
                  <a:lnTo>
                    <a:pt x="669" y="399"/>
                  </a:lnTo>
                  <a:lnTo>
                    <a:pt x="669" y="399"/>
                  </a:lnTo>
                  <a:lnTo>
                    <a:pt x="670" y="399"/>
                  </a:lnTo>
                  <a:lnTo>
                    <a:pt x="670" y="399"/>
                  </a:lnTo>
                  <a:lnTo>
                    <a:pt x="671" y="399"/>
                  </a:lnTo>
                  <a:lnTo>
                    <a:pt x="671" y="399"/>
                  </a:lnTo>
                  <a:lnTo>
                    <a:pt x="671" y="399"/>
                  </a:lnTo>
                  <a:lnTo>
                    <a:pt x="672" y="399"/>
                  </a:lnTo>
                  <a:lnTo>
                    <a:pt x="672" y="400"/>
                  </a:lnTo>
                  <a:lnTo>
                    <a:pt x="672" y="400"/>
                  </a:lnTo>
                  <a:lnTo>
                    <a:pt x="672" y="400"/>
                  </a:lnTo>
                  <a:lnTo>
                    <a:pt x="673" y="400"/>
                  </a:lnTo>
                  <a:lnTo>
                    <a:pt x="673" y="401"/>
                  </a:lnTo>
                  <a:lnTo>
                    <a:pt x="673" y="401"/>
                  </a:lnTo>
                  <a:lnTo>
                    <a:pt x="673" y="402"/>
                  </a:lnTo>
                  <a:lnTo>
                    <a:pt x="674" y="402"/>
                  </a:lnTo>
                  <a:lnTo>
                    <a:pt x="675" y="402"/>
                  </a:lnTo>
                  <a:lnTo>
                    <a:pt x="675" y="402"/>
                  </a:lnTo>
                  <a:lnTo>
                    <a:pt x="675" y="402"/>
                  </a:lnTo>
                  <a:lnTo>
                    <a:pt x="675" y="402"/>
                  </a:lnTo>
                  <a:lnTo>
                    <a:pt x="675" y="402"/>
                  </a:lnTo>
                  <a:lnTo>
                    <a:pt x="675" y="403"/>
                  </a:lnTo>
                  <a:lnTo>
                    <a:pt x="675" y="403"/>
                  </a:lnTo>
                  <a:lnTo>
                    <a:pt x="675" y="403"/>
                  </a:lnTo>
                  <a:lnTo>
                    <a:pt x="675" y="404"/>
                  </a:lnTo>
                  <a:lnTo>
                    <a:pt x="675" y="404"/>
                  </a:lnTo>
                  <a:lnTo>
                    <a:pt x="675" y="405"/>
                  </a:lnTo>
                  <a:lnTo>
                    <a:pt x="675" y="406"/>
                  </a:lnTo>
                  <a:lnTo>
                    <a:pt x="675" y="406"/>
                  </a:lnTo>
                  <a:lnTo>
                    <a:pt x="674" y="406"/>
                  </a:lnTo>
                  <a:lnTo>
                    <a:pt x="674" y="407"/>
                  </a:lnTo>
                  <a:lnTo>
                    <a:pt x="674" y="407"/>
                  </a:lnTo>
                  <a:lnTo>
                    <a:pt x="674" y="408"/>
                  </a:lnTo>
                  <a:lnTo>
                    <a:pt x="675" y="408"/>
                  </a:lnTo>
                  <a:lnTo>
                    <a:pt x="674" y="408"/>
                  </a:lnTo>
                  <a:lnTo>
                    <a:pt x="675" y="408"/>
                  </a:lnTo>
                  <a:lnTo>
                    <a:pt x="675" y="409"/>
                  </a:lnTo>
                  <a:lnTo>
                    <a:pt x="675" y="409"/>
                  </a:lnTo>
                  <a:lnTo>
                    <a:pt x="675" y="409"/>
                  </a:lnTo>
                  <a:lnTo>
                    <a:pt x="676" y="409"/>
                  </a:lnTo>
                  <a:lnTo>
                    <a:pt x="676" y="410"/>
                  </a:lnTo>
                  <a:lnTo>
                    <a:pt x="677" y="410"/>
                  </a:lnTo>
                  <a:lnTo>
                    <a:pt x="677" y="409"/>
                  </a:lnTo>
                  <a:lnTo>
                    <a:pt x="677" y="409"/>
                  </a:lnTo>
                  <a:lnTo>
                    <a:pt x="677" y="410"/>
                  </a:lnTo>
                  <a:lnTo>
                    <a:pt x="677" y="410"/>
                  </a:lnTo>
                  <a:lnTo>
                    <a:pt x="677" y="410"/>
                  </a:lnTo>
                  <a:lnTo>
                    <a:pt x="676" y="410"/>
                  </a:lnTo>
                  <a:lnTo>
                    <a:pt x="676" y="411"/>
                  </a:lnTo>
                  <a:lnTo>
                    <a:pt x="676" y="411"/>
                  </a:lnTo>
                  <a:lnTo>
                    <a:pt x="676" y="411"/>
                  </a:lnTo>
                  <a:lnTo>
                    <a:pt x="676" y="412"/>
                  </a:lnTo>
                  <a:lnTo>
                    <a:pt x="676" y="413"/>
                  </a:lnTo>
                  <a:lnTo>
                    <a:pt x="676" y="413"/>
                  </a:lnTo>
                  <a:lnTo>
                    <a:pt x="676" y="413"/>
                  </a:lnTo>
                  <a:lnTo>
                    <a:pt x="676" y="413"/>
                  </a:lnTo>
                  <a:lnTo>
                    <a:pt x="676" y="414"/>
                  </a:lnTo>
                  <a:lnTo>
                    <a:pt x="675" y="414"/>
                  </a:lnTo>
                  <a:lnTo>
                    <a:pt x="675" y="414"/>
                  </a:lnTo>
                  <a:lnTo>
                    <a:pt x="675" y="415"/>
                  </a:lnTo>
                  <a:lnTo>
                    <a:pt x="674" y="415"/>
                  </a:lnTo>
                  <a:lnTo>
                    <a:pt x="674" y="415"/>
                  </a:lnTo>
                  <a:lnTo>
                    <a:pt x="674" y="416"/>
                  </a:lnTo>
                  <a:lnTo>
                    <a:pt x="673" y="416"/>
                  </a:lnTo>
                  <a:lnTo>
                    <a:pt x="673" y="416"/>
                  </a:lnTo>
                  <a:lnTo>
                    <a:pt x="673" y="417"/>
                  </a:lnTo>
                  <a:lnTo>
                    <a:pt x="672" y="417"/>
                  </a:lnTo>
                  <a:lnTo>
                    <a:pt x="672" y="417"/>
                  </a:lnTo>
                  <a:lnTo>
                    <a:pt x="672" y="418"/>
                  </a:lnTo>
                  <a:lnTo>
                    <a:pt x="672" y="418"/>
                  </a:lnTo>
                  <a:lnTo>
                    <a:pt x="672" y="418"/>
                  </a:lnTo>
                  <a:lnTo>
                    <a:pt x="671" y="418"/>
                  </a:lnTo>
                  <a:lnTo>
                    <a:pt x="671" y="419"/>
                  </a:lnTo>
                  <a:lnTo>
                    <a:pt x="671" y="418"/>
                  </a:lnTo>
                  <a:lnTo>
                    <a:pt x="671" y="419"/>
                  </a:lnTo>
                  <a:lnTo>
                    <a:pt x="672" y="420"/>
                  </a:lnTo>
                  <a:lnTo>
                    <a:pt x="672" y="419"/>
                  </a:lnTo>
                  <a:lnTo>
                    <a:pt x="672" y="420"/>
                  </a:lnTo>
                  <a:lnTo>
                    <a:pt x="672" y="419"/>
                  </a:lnTo>
                  <a:lnTo>
                    <a:pt x="672" y="420"/>
                  </a:lnTo>
                  <a:lnTo>
                    <a:pt x="672" y="419"/>
                  </a:lnTo>
                  <a:lnTo>
                    <a:pt x="672" y="420"/>
                  </a:lnTo>
                  <a:lnTo>
                    <a:pt x="672" y="420"/>
                  </a:lnTo>
                  <a:lnTo>
                    <a:pt x="672" y="420"/>
                  </a:lnTo>
                  <a:lnTo>
                    <a:pt x="672" y="420"/>
                  </a:lnTo>
                  <a:lnTo>
                    <a:pt x="671" y="420"/>
                  </a:lnTo>
                  <a:lnTo>
                    <a:pt x="671" y="420"/>
                  </a:lnTo>
                  <a:lnTo>
                    <a:pt x="671" y="421"/>
                  </a:lnTo>
                  <a:lnTo>
                    <a:pt x="671" y="421"/>
                  </a:lnTo>
                  <a:lnTo>
                    <a:pt x="670" y="421"/>
                  </a:lnTo>
                  <a:lnTo>
                    <a:pt x="670" y="422"/>
                  </a:lnTo>
                  <a:lnTo>
                    <a:pt x="671" y="422"/>
                  </a:lnTo>
                  <a:lnTo>
                    <a:pt x="671" y="422"/>
                  </a:lnTo>
                  <a:lnTo>
                    <a:pt x="670" y="423"/>
                  </a:lnTo>
                  <a:lnTo>
                    <a:pt x="671" y="423"/>
                  </a:lnTo>
                  <a:lnTo>
                    <a:pt x="671" y="424"/>
                  </a:lnTo>
                  <a:lnTo>
                    <a:pt x="670" y="424"/>
                  </a:lnTo>
                  <a:lnTo>
                    <a:pt x="670" y="425"/>
                  </a:lnTo>
                  <a:lnTo>
                    <a:pt x="671" y="425"/>
                  </a:lnTo>
                  <a:lnTo>
                    <a:pt x="670" y="425"/>
                  </a:lnTo>
                  <a:lnTo>
                    <a:pt x="670" y="425"/>
                  </a:lnTo>
                  <a:lnTo>
                    <a:pt x="669" y="425"/>
                  </a:lnTo>
                  <a:lnTo>
                    <a:pt x="669" y="426"/>
                  </a:lnTo>
                  <a:lnTo>
                    <a:pt x="669" y="426"/>
                  </a:lnTo>
                  <a:lnTo>
                    <a:pt x="669" y="426"/>
                  </a:lnTo>
                  <a:lnTo>
                    <a:pt x="669" y="426"/>
                  </a:lnTo>
                  <a:lnTo>
                    <a:pt x="669" y="426"/>
                  </a:lnTo>
                  <a:lnTo>
                    <a:pt x="669" y="427"/>
                  </a:lnTo>
                  <a:lnTo>
                    <a:pt x="669" y="428"/>
                  </a:lnTo>
                  <a:lnTo>
                    <a:pt x="668" y="428"/>
                  </a:lnTo>
                  <a:lnTo>
                    <a:pt x="669" y="428"/>
                  </a:lnTo>
                  <a:lnTo>
                    <a:pt x="669" y="428"/>
                  </a:lnTo>
                  <a:lnTo>
                    <a:pt x="669" y="429"/>
                  </a:lnTo>
                  <a:lnTo>
                    <a:pt x="669" y="429"/>
                  </a:lnTo>
                  <a:lnTo>
                    <a:pt x="668" y="429"/>
                  </a:lnTo>
                  <a:lnTo>
                    <a:pt x="668" y="430"/>
                  </a:lnTo>
                  <a:lnTo>
                    <a:pt x="669" y="431"/>
                  </a:lnTo>
                  <a:lnTo>
                    <a:pt x="669" y="431"/>
                  </a:lnTo>
                  <a:lnTo>
                    <a:pt x="669" y="432"/>
                  </a:lnTo>
                  <a:lnTo>
                    <a:pt x="669" y="432"/>
                  </a:lnTo>
                  <a:lnTo>
                    <a:pt x="669" y="432"/>
                  </a:lnTo>
                  <a:lnTo>
                    <a:pt x="669" y="432"/>
                  </a:lnTo>
                  <a:lnTo>
                    <a:pt x="669" y="433"/>
                  </a:lnTo>
                  <a:lnTo>
                    <a:pt x="669" y="433"/>
                  </a:lnTo>
                  <a:lnTo>
                    <a:pt x="669" y="433"/>
                  </a:lnTo>
                  <a:lnTo>
                    <a:pt x="669" y="433"/>
                  </a:lnTo>
                  <a:lnTo>
                    <a:pt x="669" y="433"/>
                  </a:lnTo>
                  <a:lnTo>
                    <a:pt x="669" y="433"/>
                  </a:lnTo>
                  <a:lnTo>
                    <a:pt x="669" y="434"/>
                  </a:lnTo>
                  <a:lnTo>
                    <a:pt x="669" y="435"/>
                  </a:lnTo>
                  <a:lnTo>
                    <a:pt x="670" y="435"/>
                  </a:lnTo>
                  <a:lnTo>
                    <a:pt x="670" y="435"/>
                  </a:lnTo>
                  <a:lnTo>
                    <a:pt x="671" y="435"/>
                  </a:lnTo>
                  <a:lnTo>
                    <a:pt x="670" y="435"/>
                  </a:lnTo>
                  <a:lnTo>
                    <a:pt x="670" y="436"/>
                  </a:lnTo>
                  <a:lnTo>
                    <a:pt x="669" y="436"/>
                  </a:lnTo>
                  <a:lnTo>
                    <a:pt x="669" y="436"/>
                  </a:lnTo>
                  <a:lnTo>
                    <a:pt x="669" y="437"/>
                  </a:lnTo>
                  <a:lnTo>
                    <a:pt x="668" y="437"/>
                  </a:lnTo>
                  <a:lnTo>
                    <a:pt x="669" y="437"/>
                  </a:lnTo>
                  <a:lnTo>
                    <a:pt x="668" y="437"/>
                  </a:lnTo>
                  <a:lnTo>
                    <a:pt x="668" y="438"/>
                  </a:lnTo>
                  <a:lnTo>
                    <a:pt x="669" y="438"/>
                  </a:lnTo>
                  <a:lnTo>
                    <a:pt x="669" y="439"/>
                  </a:lnTo>
                  <a:lnTo>
                    <a:pt x="669" y="439"/>
                  </a:lnTo>
                  <a:lnTo>
                    <a:pt x="669" y="439"/>
                  </a:lnTo>
                  <a:lnTo>
                    <a:pt x="669" y="439"/>
                  </a:lnTo>
                  <a:lnTo>
                    <a:pt x="669" y="440"/>
                  </a:lnTo>
                  <a:lnTo>
                    <a:pt x="669" y="440"/>
                  </a:lnTo>
                  <a:lnTo>
                    <a:pt x="669" y="441"/>
                  </a:lnTo>
                  <a:lnTo>
                    <a:pt x="669" y="442"/>
                  </a:lnTo>
                  <a:lnTo>
                    <a:pt x="669" y="442"/>
                  </a:lnTo>
                  <a:lnTo>
                    <a:pt x="669" y="442"/>
                  </a:lnTo>
                  <a:lnTo>
                    <a:pt x="669" y="442"/>
                  </a:lnTo>
                  <a:lnTo>
                    <a:pt x="669" y="442"/>
                  </a:lnTo>
                  <a:lnTo>
                    <a:pt x="669" y="442"/>
                  </a:lnTo>
                  <a:lnTo>
                    <a:pt x="669" y="443"/>
                  </a:lnTo>
                  <a:lnTo>
                    <a:pt x="668" y="443"/>
                  </a:lnTo>
                  <a:lnTo>
                    <a:pt x="669" y="443"/>
                  </a:lnTo>
                  <a:lnTo>
                    <a:pt x="668" y="444"/>
                  </a:lnTo>
                  <a:lnTo>
                    <a:pt x="668" y="444"/>
                  </a:lnTo>
                  <a:lnTo>
                    <a:pt x="668" y="444"/>
                  </a:lnTo>
                  <a:lnTo>
                    <a:pt x="668" y="444"/>
                  </a:lnTo>
                  <a:lnTo>
                    <a:pt x="668" y="444"/>
                  </a:lnTo>
                  <a:lnTo>
                    <a:pt x="668" y="445"/>
                  </a:lnTo>
                  <a:lnTo>
                    <a:pt x="667" y="445"/>
                  </a:lnTo>
                  <a:lnTo>
                    <a:pt x="667" y="444"/>
                  </a:lnTo>
                  <a:lnTo>
                    <a:pt x="667" y="445"/>
                  </a:lnTo>
                  <a:lnTo>
                    <a:pt x="668" y="445"/>
                  </a:lnTo>
                  <a:lnTo>
                    <a:pt x="668" y="444"/>
                  </a:lnTo>
                  <a:lnTo>
                    <a:pt x="668" y="444"/>
                  </a:lnTo>
                  <a:lnTo>
                    <a:pt x="668" y="445"/>
                  </a:lnTo>
                  <a:lnTo>
                    <a:pt x="668" y="445"/>
                  </a:lnTo>
                  <a:lnTo>
                    <a:pt x="668" y="446"/>
                  </a:lnTo>
                  <a:lnTo>
                    <a:pt x="668" y="446"/>
                  </a:lnTo>
                  <a:lnTo>
                    <a:pt x="668" y="446"/>
                  </a:lnTo>
                  <a:lnTo>
                    <a:pt x="668" y="446"/>
                  </a:lnTo>
                  <a:lnTo>
                    <a:pt x="668" y="447"/>
                  </a:lnTo>
                  <a:lnTo>
                    <a:pt x="667" y="447"/>
                  </a:lnTo>
                  <a:lnTo>
                    <a:pt x="668" y="447"/>
                  </a:lnTo>
                  <a:lnTo>
                    <a:pt x="668" y="447"/>
                  </a:lnTo>
                  <a:lnTo>
                    <a:pt x="667" y="448"/>
                  </a:lnTo>
                  <a:lnTo>
                    <a:pt x="667" y="447"/>
                  </a:lnTo>
                  <a:lnTo>
                    <a:pt x="667" y="448"/>
                  </a:lnTo>
                  <a:lnTo>
                    <a:pt x="667" y="448"/>
                  </a:lnTo>
                  <a:lnTo>
                    <a:pt x="667" y="448"/>
                  </a:lnTo>
                  <a:lnTo>
                    <a:pt x="667" y="448"/>
                  </a:lnTo>
                  <a:lnTo>
                    <a:pt x="667" y="448"/>
                  </a:lnTo>
                  <a:lnTo>
                    <a:pt x="667" y="448"/>
                  </a:lnTo>
                  <a:lnTo>
                    <a:pt x="667" y="448"/>
                  </a:lnTo>
                  <a:lnTo>
                    <a:pt x="668" y="448"/>
                  </a:lnTo>
                  <a:lnTo>
                    <a:pt x="668" y="448"/>
                  </a:lnTo>
                  <a:lnTo>
                    <a:pt x="668" y="448"/>
                  </a:lnTo>
                  <a:lnTo>
                    <a:pt x="668" y="449"/>
                  </a:lnTo>
                  <a:lnTo>
                    <a:pt x="668" y="449"/>
                  </a:lnTo>
                  <a:lnTo>
                    <a:pt x="668" y="450"/>
                  </a:lnTo>
                  <a:lnTo>
                    <a:pt x="667" y="450"/>
                  </a:lnTo>
                  <a:lnTo>
                    <a:pt x="667" y="450"/>
                  </a:lnTo>
                  <a:lnTo>
                    <a:pt x="667" y="450"/>
                  </a:lnTo>
                  <a:lnTo>
                    <a:pt x="667" y="451"/>
                  </a:lnTo>
                  <a:lnTo>
                    <a:pt x="667" y="451"/>
                  </a:lnTo>
                  <a:lnTo>
                    <a:pt x="667" y="452"/>
                  </a:lnTo>
                  <a:lnTo>
                    <a:pt x="667" y="453"/>
                  </a:lnTo>
                  <a:lnTo>
                    <a:pt x="667" y="453"/>
                  </a:lnTo>
                  <a:lnTo>
                    <a:pt x="667" y="454"/>
                  </a:lnTo>
                  <a:lnTo>
                    <a:pt x="667" y="454"/>
                  </a:lnTo>
                  <a:lnTo>
                    <a:pt x="667" y="455"/>
                  </a:lnTo>
                  <a:lnTo>
                    <a:pt x="666" y="455"/>
                  </a:lnTo>
                  <a:lnTo>
                    <a:pt x="665" y="455"/>
                  </a:lnTo>
                  <a:lnTo>
                    <a:pt x="665" y="455"/>
                  </a:lnTo>
                  <a:lnTo>
                    <a:pt x="665" y="456"/>
                  </a:lnTo>
                  <a:lnTo>
                    <a:pt x="665" y="456"/>
                  </a:lnTo>
                  <a:lnTo>
                    <a:pt x="664" y="456"/>
                  </a:lnTo>
                  <a:lnTo>
                    <a:pt x="664" y="457"/>
                  </a:lnTo>
                  <a:lnTo>
                    <a:pt x="664" y="457"/>
                  </a:lnTo>
                  <a:lnTo>
                    <a:pt x="664" y="457"/>
                  </a:lnTo>
                  <a:lnTo>
                    <a:pt x="663" y="457"/>
                  </a:lnTo>
                  <a:lnTo>
                    <a:pt x="663" y="458"/>
                  </a:lnTo>
                  <a:lnTo>
                    <a:pt x="662" y="458"/>
                  </a:lnTo>
                  <a:lnTo>
                    <a:pt x="662" y="458"/>
                  </a:lnTo>
                  <a:lnTo>
                    <a:pt x="662" y="459"/>
                  </a:lnTo>
                  <a:lnTo>
                    <a:pt x="662" y="459"/>
                  </a:lnTo>
                  <a:lnTo>
                    <a:pt x="662" y="459"/>
                  </a:lnTo>
                  <a:lnTo>
                    <a:pt x="661" y="459"/>
                  </a:lnTo>
                  <a:lnTo>
                    <a:pt x="661" y="460"/>
                  </a:lnTo>
                  <a:lnTo>
                    <a:pt x="661" y="460"/>
                  </a:lnTo>
                  <a:lnTo>
                    <a:pt x="661" y="461"/>
                  </a:lnTo>
                  <a:lnTo>
                    <a:pt x="661" y="460"/>
                  </a:lnTo>
                  <a:lnTo>
                    <a:pt x="661" y="461"/>
                  </a:lnTo>
                  <a:lnTo>
                    <a:pt x="660" y="461"/>
                  </a:lnTo>
                  <a:lnTo>
                    <a:pt x="660" y="461"/>
                  </a:lnTo>
                  <a:lnTo>
                    <a:pt x="660" y="461"/>
                  </a:lnTo>
                  <a:lnTo>
                    <a:pt x="660" y="462"/>
                  </a:lnTo>
                  <a:lnTo>
                    <a:pt x="659" y="462"/>
                  </a:lnTo>
                  <a:lnTo>
                    <a:pt x="659" y="462"/>
                  </a:lnTo>
                  <a:lnTo>
                    <a:pt x="659" y="463"/>
                  </a:lnTo>
                  <a:lnTo>
                    <a:pt x="658" y="463"/>
                  </a:lnTo>
                  <a:lnTo>
                    <a:pt x="658" y="464"/>
                  </a:lnTo>
                  <a:lnTo>
                    <a:pt x="658" y="464"/>
                  </a:lnTo>
                  <a:lnTo>
                    <a:pt x="658" y="465"/>
                  </a:lnTo>
                  <a:lnTo>
                    <a:pt x="658" y="465"/>
                  </a:lnTo>
                  <a:lnTo>
                    <a:pt x="657" y="465"/>
                  </a:lnTo>
                  <a:lnTo>
                    <a:pt x="657" y="466"/>
                  </a:lnTo>
                  <a:lnTo>
                    <a:pt x="657" y="466"/>
                  </a:lnTo>
                  <a:lnTo>
                    <a:pt x="657" y="467"/>
                  </a:lnTo>
                  <a:lnTo>
                    <a:pt x="657" y="467"/>
                  </a:lnTo>
                  <a:lnTo>
                    <a:pt x="657" y="468"/>
                  </a:lnTo>
                  <a:lnTo>
                    <a:pt x="656" y="468"/>
                  </a:lnTo>
                  <a:lnTo>
                    <a:pt x="656" y="468"/>
                  </a:lnTo>
                  <a:lnTo>
                    <a:pt x="656" y="468"/>
                  </a:lnTo>
                  <a:lnTo>
                    <a:pt x="656" y="469"/>
                  </a:lnTo>
                  <a:lnTo>
                    <a:pt x="655" y="469"/>
                  </a:lnTo>
                  <a:lnTo>
                    <a:pt x="655" y="469"/>
                  </a:lnTo>
                  <a:lnTo>
                    <a:pt x="654" y="470"/>
                  </a:lnTo>
                  <a:lnTo>
                    <a:pt x="654" y="470"/>
                  </a:lnTo>
                  <a:lnTo>
                    <a:pt x="654" y="471"/>
                  </a:lnTo>
                  <a:lnTo>
                    <a:pt x="653" y="471"/>
                  </a:lnTo>
                  <a:lnTo>
                    <a:pt x="653" y="472"/>
                  </a:lnTo>
                  <a:lnTo>
                    <a:pt x="653" y="472"/>
                  </a:lnTo>
                  <a:lnTo>
                    <a:pt x="653" y="473"/>
                  </a:lnTo>
                  <a:lnTo>
                    <a:pt x="653" y="473"/>
                  </a:lnTo>
                  <a:lnTo>
                    <a:pt x="653" y="473"/>
                  </a:lnTo>
                  <a:lnTo>
                    <a:pt x="652" y="473"/>
                  </a:lnTo>
                  <a:lnTo>
                    <a:pt x="652" y="474"/>
                  </a:lnTo>
                  <a:lnTo>
                    <a:pt x="652" y="474"/>
                  </a:lnTo>
                  <a:lnTo>
                    <a:pt x="652" y="475"/>
                  </a:lnTo>
                  <a:lnTo>
                    <a:pt x="651" y="475"/>
                  </a:lnTo>
                  <a:lnTo>
                    <a:pt x="651" y="476"/>
                  </a:lnTo>
                  <a:lnTo>
                    <a:pt x="652" y="476"/>
                  </a:lnTo>
                  <a:lnTo>
                    <a:pt x="652" y="476"/>
                  </a:lnTo>
                  <a:lnTo>
                    <a:pt x="651" y="476"/>
                  </a:lnTo>
                  <a:lnTo>
                    <a:pt x="651" y="477"/>
                  </a:lnTo>
                  <a:lnTo>
                    <a:pt x="651" y="477"/>
                  </a:lnTo>
                  <a:lnTo>
                    <a:pt x="651" y="477"/>
                  </a:lnTo>
                  <a:lnTo>
                    <a:pt x="650" y="477"/>
                  </a:lnTo>
                  <a:lnTo>
                    <a:pt x="650" y="478"/>
                  </a:lnTo>
                  <a:lnTo>
                    <a:pt x="650" y="479"/>
                  </a:lnTo>
                  <a:lnTo>
                    <a:pt x="650" y="479"/>
                  </a:lnTo>
                  <a:lnTo>
                    <a:pt x="650" y="479"/>
                  </a:lnTo>
                  <a:lnTo>
                    <a:pt x="650" y="480"/>
                  </a:lnTo>
                  <a:lnTo>
                    <a:pt x="650" y="480"/>
                  </a:lnTo>
                  <a:lnTo>
                    <a:pt x="649" y="480"/>
                  </a:lnTo>
                  <a:lnTo>
                    <a:pt x="649" y="481"/>
                  </a:lnTo>
                  <a:lnTo>
                    <a:pt x="649" y="481"/>
                  </a:lnTo>
                  <a:lnTo>
                    <a:pt x="649" y="482"/>
                  </a:lnTo>
                  <a:lnTo>
                    <a:pt x="648" y="482"/>
                  </a:lnTo>
                  <a:lnTo>
                    <a:pt x="648" y="483"/>
                  </a:lnTo>
                  <a:lnTo>
                    <a:pt x="647" y="483"/>
                  </a:lnTo>
                  <a:lnTo>
                    <a:pt x="647" y="483"/>
                  </a:lnTo>
                  <a:lnTo>
                    <a:pt x="647" y="483"/>
                  </a:lnTo>
                  <a:lnTo>
                    <a:pt x="647" y="484"/>
                  </a:lnTo>
                  <a:lnTo>
                    <a:pt x="647" y="484"/>
                  </a:lnTo>
                  <a:lnTo>
                    <a:pt x="646" y="484"/>
                  </a:lnTo>
                  <a:lnTo>
                    <a:pt x="646" y="485"/>
                  </a:lnTo>
                  <a:lnTo>
                    <a:pt x="646" y="485"/>
                  </a:lnTo>
                  <a:lnTo>
                    <a:pt x="646" y="485"/>
                  </a:lnTo>
                  <a:lnTo>
                    <a:pt x="645" y="486"/>
                  </a:lnTo>
                  <a:lnTo>
                    <a:pt x="645" y="487"/>
                  </a:lnTo>
                  <a:lnTo>
                    <a:pt x="645" y="487"/>
                  </a:lnTo>
                  <a:lnTo>
                    <a:pt x="644" y="487"/>
                  </a:lnTo>
                  <a:lnTo>
                    <a:pt x="644" y="487"/>
                  </a:lnTo>
                  <a:lnTo>
                    <a:pt x="643" y="487"/>
                  </a:lnTo>
                  <a:lnTo>
                    <a:pt x="643" y="488"/>
                  </a:lnTo>
                  <a:lnTo>
                    <a:pt x="643" y="488"/>
                  </a:lnTo>
                  <a:lnTo>
                    <a:pt x="643" y="488"/>
                  </a:lnTo>
                  <a:lnTo>
                    <a:pt x="643" y="489"/>
                  </a:lnTo>
                  <a:lnTo>
                    <a:pt x="642" y="489"/>
                  </a:lnTo>
                  <a:lnTo>
                    <a:pt x="642" y="490"/>
                  </a:lnTo>
                  <a:lnTo>
                    <a:pt x="642" y="490"/>
                  </a:lnTo>
                  <a:lnTo>
                    <a:pt x="641" y="490"/>
                  </a:lnTo>
                  <a:lnTo>
                    <a:pt x="641" y="491"/>
                  </a:lnTo>
                  <a:lnTo>
                    <a:pt x="641" y="491"/>
                  </a:lnTo>
                  <a:lnTo>
                    <a:pt x="641" y="491"/>
                  </a:lnTo>
                  <a:lnTo>
                    <a:pt x="640" y="491"/>
                  </a:lnTo>
                  <a:lnTo>
                    <a:pt x="639" y="492"/>
                  </a:lnTo>
                  <a:lnTo>
                    <a:pt x="639" y="492"/>
                  </a:lnTo>
                  <a:lnTo>
                    <a:pt x="639" y="493"/>
                  </a:lnTo>
                  <a:lnTo>
                    <a:pt x="639" y="493"/>
                  </a:lnTo>
                  <a:lnTo>
                    <a:pt x="639" y="494"/>
                  </a:lnTo>
                  <a:lnTo>
                    <a:pt x="638" y="494"/>
                  </a:lnTo>
                  <a:lnTo>
                    <a:pt x="638" y="494"/>
                  </a:lnTo>
                  <a:lnTo>
                    <a:pt x="638" y="494"/>
                  </a:lnTo>
                  <a:lnTo>
                    <a:pt x="638" y="495"/>
                  </a:lnTo>
                  <a:lnTo>
                    <a:pt x="638" y="495"/>
                  </a:lnTo>
                  <a:lnTo>
                    <a:pt x="637" y="495"/>
                  </a:lnTo>
                  <a:lnTo>
                    <a:pt x="637" y="496"/>
                  </a:lnTo>
                  <a:lnTo>
                    <a:pt x="636" y="496"/>
                  </a:lnTo>
                  <a:lnTo>
                    <a:pt x="636" y="496"/>
                  </a:lnTo>
                  <a:lnTo>
                    <a:pt x="636" y="496"/>
                  </a:lnTo>
                  <a:lnTo>
                    <a:pt x="636" y="497"/>
                  </a:lnTo>
                  <a:lnTo>
                    <a:pt x="635" y="497"/>
                  </a:lnTo>
                  <a:lnTo>
                    <a:pt x="636" y="497"/>
                  </a:lnTo>
                  <a:lnTo>
                    <a:pt x="635" y="498"/>
                  </a:lnTo>
                  <a:lnTo>
                    <a:pt x="635" y="498"/>
                  </a:lnTo>
                  <a:lnTo>
                    <a:pt x="635" y="498"/>
                  </a:lnTo>
                  <a:lnTo>
                    <a:pt x="635" y="499"/>
                  </a:lnTo>
                  <a:lnTo>
                    <a:pt x="635" y="498"/>
                  </a:lnTo>
                  <a:lnTo>
                    <a:pt x="635" y="499"/>
                  </a:lnTo>
                  <a:lnTo>
                    <a:pt x="634" y="499"/>
                  </a:lnTo>
                  <a:lnTo>
                    <a:pt x="635" y="499"/>
                  </a:lnTo>
                  <a:lnTo>
                    <a:pt x="634" y="499"/>
                  </a:lnTo>
                  <a:lnTo>
                    <a:pt x="635" y="499"/>
                  </a:lnTo>
                  <a:lnTo>
                    <a:pt x="634" y="499"/>
                  </a:lnTo>
                  <a:lnTo>
                    <a:pt x="635" y="499"/>
                  </a:lnTo>
                  <a:lnTo>
                    <a:pt x="634" y="499"/>
                  </a:lnTo>
                  <a:lnTo>
                    <a:pt x="634" y="500"/>
                  </a:lnTo>
                  <a:lnTo>
                    <a:pt x="634" y="500"/>
                  </a:lnTo>
                  <a:lnTo>
                    <a:pt x="634" y="501"/>
                  </a:lnTo>
                  <a:lnTo>
                    <a:pt x="633" y="501"/>
                  </a:lnTo>
                  <a:lnTo>
                    <a:pt x="632" y="501"/>
                  </a:lnTo>
                  <a:lnTo>
                    <a:pt x="632" y="501"/>
                  </a:lnTo>
                  <a:lnTo>
                    <a:pt x="632" y="501"/>
                  </a:lnTo>
                  <a:lnTo>
                    <a:pt x="631" y="501"/>
                  </a:lnTo>
                  <a:lnTo>
                    <a:pt x="631" y="502"/>
                  </a:lnTo>
                  <a:lnTo>
                    <a:pt x="632" y="502"/>
                  </a:lnTo>
                  <a:lnTo>
                    <a:pt x="631" y="502"/>
                  </a:lnTo>
                  <a:lnTo>
                    <a:pt x="631" y="502"/>
                  </a:lnTo>
                  <a:lnTo>
                    <a:pt x="631" y="503"/>
                  </a:lnTo>
                  <a:lnTo>
                    <a:pt x="631" y="503"/>
                  </a:lnTo>
                  <a:lnTo>
                    <a:pt x="630" y="503"/>
                  </a:lnTo>
                  <a:lnTo>
                    <a:pt x="630" y="504"/>
                  </a:lnTo>
                  <a:lnTo>
                    <a:pt x="630" y="505"/>
                  </a:lnTo>
                  <a:lnTo>
                    <a:pt x="630" y="505"/>
                  </a:lnTo>
                  <a:lnTo>
                    <a:pt x="630" y="505"/>
                  </a:lnTo>
                  <a:lnTo>
                    <a:pt x="629" y="505"/>
                  </a:lnTo>
                  <a:lnTo>
                    <a:pt x="629" y="506"/>
                  </a:lnTo>
                  <a:lnTo>
                    <a:pt x="629" y="506"/>
                  </a:lnTo>
                  <a:lnTo>
                    <a:pt x="629" y="506"/>
                  </a:lnTo>
                  <a:lnTo>
                    <a:pt x="629" y="506"/>
                  </a:lnTo>
                  <a:lnTo>
                    <a:pt x="629" y="506"/>
                  </a:lnTo>
                  <a:lnTo>
                    <a:pt x="628" y="506"/>
                  </a:lnTo>
                  <a:lnTo>
                    <a:pt x="628" y="506"/>
                  </a:lnTo>
                  <a:lnTo>
                    <a:pt x="629" y="506"/>
                  </a:lnTo>
                  <a:lnTo>
                    <a:pt x="628" y="506"/>
                  </a:lnTo>
                  <a:lnTo>
                    <a:pt x="629" y="506"/>
                  </a:lnTo>
                  <a:lnTo>
                    <a:pt x="628" y="506"/>
                  </a:lnTo>
                  <a:lnTo>
                    <a:pt x="629" y="507"/>
                  </a:lnTo>
                  <a:lnTo>
                    <a:pt x="628" y="507"/>
                  </a:lnTo>
                  <a:lnTo>
                    <a:pt x="629" y="507"/>
                  </a:lnTo>
                  <a:lnTo>
                    <a:pt x="629" y="506"/>
                  </a:lnTo>
                  <a:lnTo>
                    <a:pt x="629" y="507"/>
                  </a:lnTo>
                  <a:lnTo>
                    <a:pt x="629" y="507"/>
                  </a:lnTo>
                  <a:lnTo>
                    <a:pt x="628" y="507"/>
                  </a:lnTo>
                  <a:lnTo>
                    <a:pt x="628" y="508"/>
                  </a:lnTo>
                  <a:lnTo>
                    <a:pt x="628" y="508"/>
                  </a:lnTo>
                  <a:lnTo>
                    <a:pt x="628" y="509"/>
                  </a:lnTo>
                  <a:lnTo>
                    <a:pt x="627" y="509"/>
                  </a:lnTo>
                  <a:lnTo>
                    <a:pt x="627" y="509"/>
                  </a:lnTo>
                  <a:lnTo>
                    <a:pt x="627" y="509"/>
                  </a:lnTo>
                  <a:lnTo>
                    <a:pt x="627" y="509"/>
                  </a:lnTo>
                  <a:lnTo>
                    <a:pt x="627" y="509"/>
                  </a:lnTo>
                  <a:lnTo>
                    <a:pt x="627" y="509"/>
                  </a:lnTo>
                  <a:lnTo>
                    <a:pt x="627" y="508"/>
                  </a:lnTo>
                  <a:lnTo>
                    <a:pt x="627" y="509"/>
                  </a:lnTo>
                  <a:lnTo>
                    <a:pt x="627" y="509"/>
                  </a:lnTo>
                  <a:lnTo>
                    <a:pt x="627" y="510"/>
                  </a:lnTo>
                  <a:lnTo>
                    <a:pt x="626" y="510"/>
                  </a:lnTo>
                  <a:lnTo>
                    <a:pt x="627" y="510"/>
                  </a:lnTo>
                  <a:lnTo>
                    <a:pt x="626" y="510"/>
                  </a:lnTo>
                  <a:lnTo>
                    <a:pt x="627" y="510"/>
                  </a:lnTo>
                  <a:lnTo>
                    <a:pt x="626" y="510"/>
                  </a:lnTo>
                  <a:lnTo>
                    <a:pt x="626" y="511"/>
                  </a:lnTo>
                  <a:lnTo>
                    <a:pt x="625" y="511"/>
                  </a:lnTo>
                  <a:lnTo>
                    <a:pt x="625" y="512"/>
                  </a:lnTo>
                  <a:lnTo>
                    <a:pt x="625" y="512"/>
                  </a:lnTo>
                  <a:lnTo>
                    <a:pt x="624" y="512"/>
                  </a:lnTo>
                  <a:lnTo>
                    <a:pt x="625" y="512"/>
                  </a:lnTo>
                  <a:lnTo>
                    <a:pt x="624" y="512"/>
                  </a:lnTo>
                  <a:lnTo>
                    <a:pt x="624" y="512"/>
                  </a:lnTo>
                  <a:lnTo>
                    <a:pt x="624" y="512"/>
                  </a:lnTo>
                  <a:lnTo>
                    <a:pt x="623" y="513"/>
                  </a:lnTo>
                  <a:lnTo>
                    <a:pt x="623" y="513"/>
                  </a:lnTo>
                  <a:lnTo>
                    <a:pt x="623" y="513"/>
                  </a:lnTo>
                  <a:lnTo>
                    <a:pt x="622" y="513"/>
                  </a:lnTo>
                  <a:lnTo>
                    <a:pt x="623" y="513"/>
                  </a:lnTo>
                  <a:lnTo>
                    <a:pt x="622" y="514"/>
                  </a:lnTo>
                  <a:lnTo>
                    <a:pt x="621" y="514"/>
                  </a:lnTo>
                  <a:lnTo>
                    <a:pt x="621" y="514"/>
                  </a:lnTo>
                  <a:lnTo>
                    <a:pt x="621" y="514"/>
                  </a:lnTo>
                  <a:lnTo>
                    <a:pt x="620" y="515"/>
                  </a:lnTo>
                  <a:lnTo>
                    <a:pt x="620" y="514"/>
                  </a:lnTo>
                  <a:lnTo>
                    <a:pt x="620" y="514"/>
                  </a:lnTo>
                  <a:lnTo>
                    <a:pt x="620" y="514"/>
                  </a:lnTo>
                  <a:lnTo>
                    <a:pt x="620" y="515"/>
                  </a:lnTo>
                  <a:lnTo>
                    <a:pt x="620" y="515"/>
                  </a:lnTo>
                  <a:lnTo>
                    <a:pt x="620" y="516"/>
                  </a:lnTo>
                  <a:lnTo>
                    <a:pt x="619" y="516"/>
                  </a:lnTo>
                  <a:lnTo>
                    <a:pt x="619" y="516"/>
                  </a:lnTo>
                  <a:lnTo>
                    <a:pt x="619" y="516"/>
                  </a:lnTo>
                  <a:lnTo>
                    <a:pt x="619" y="516"/>
                  </a:lnTo>
                  <a:lnTo>
                    <a:pt x="619" y="516"/>
                  </a:lnTo>
                  <a:lnTo>
                    <a:pt x="618" y="516"/>
                  </a:lnTo>
                  <a:lnTo>
                    <a:pt x="619" y="516"/>
                  </a:lnTo>
                  <a:lnTo>
                    <a:pt x="618" y="516"/>
                  </a:lnTo>
                  <a:lnTo>
                    <a:pt x="619" y="516"/>
                  </a:lnTo>
                  <a:lnTo>
                    <a:pt x="618" y="516"/>
                  </a:lnTo>
                  <a:lnTo>
                    <a:pt x="618" y="517"/>
                  </a:lnTo>
                  <a:lnTo>
                    <a:pt x="617" y="517"/>
                  </a:lnTo>
                  <a:lnTo>
                    <a:pt x="617" y="517"/>
                  </a:lnTo>
                  <a:lnTo>
                    <a:pt x="617" y="517"/>
                  </a:lnTo>
                  <a:lnTo>
                    <a:pt x="617" y="518"/>
                  </a:lnTo>
                  <a:lnTo>
                    <a:pt x="616" y="518"/>
                  </a:lnTo>
                  <a:lnTo>
                    <a:pt x="616" y="518"/>
                  </a:lnTo>
                  <a:lnTo>
                    <a:pt x="615" y="518"/>
                  </a:lnTo>
                  <a:lnTo>
                    <a:pt x="615" y="518"/>
                  </a:lnTo>
                  <a:lnTo>
                    <a:pt x="615" y="518"/>
                  </a:lnTo>
                  <a:lnTo>
                    <a:pt x="615" y="518"/>
                  </a:lnTo>
                  <a:lnTo>
                    <a:pt x="615" y="518"/>
                  </a:lnTo>
                  <a:lnTo>
                    <a:pt x="615" y="519"/>
                  </a:lnTo>
                  <a:lnTo>
                    <a:pt x="615" y="518"/>
                  </a:lnTo>
                  <a:lnTo>
                    <a:pt x="614" y="518"/>
                  </a:lnTo>
                  <a:lnTo>
                    <a:pt x="614" y="518"/>
                  </a:lnTo>
                  <a:lnTo>
                    <a:pt x="614" y="518"/>
                  </a:lnTo>
                  <a:lnTo>
                    <a:pt x="613" y="518"/>
                  </a:lnTo>
                  <a:lnTo>
                    <a:pt x="614" y="518"/>
                  </a:lnTo>
                  <a:lnTo>
                    <a:pt x="613" y="518"/>
                  </a:lnTo>
                  <a:lnTo>
                    <a:pt x="613" y="518"/>
                  </a:lnTo>
                  <a:lnTo>
                    <a:pt x="613" y="519"/>
                  </a:lnTo>
                  <a:lnTo>
                    <a:pt x="612" y="519"/>
                  </a:lnTo>
                  <a:lnTo>
                    <a:pt x="612" y="519"/>
                  </a:lnTo>
                  <a:lnTo>
                    <a:pt x="612" y="520"/>
                  </a:lnTo>
                  <a:lnTo>
                    <a:pt x="612" y="519"/>
                  </a:lnTo>
                  <a:lnTo>
                    <a:pt x="611" y="519"/>
                  </a:lnTo>
                  <a:lnTo>
                    <a:pt x="611" y="520"/>
                  </a:lnTo>
                  <a:lnTo>
                    <a:pt x="610" y="520"/>
                  </a:lnTo>
                  <a:lnTo>
                    <a:pt x="610" y="520"/>
                  </a:lnTo>
                  <a:lnTo>
                    <a:pt x="610" y="520"/>
                  </a:lnTo>
                  <a:lnTo>
                    <a:pt x="610" y="520"/>
                  </a:lnTo>
                  <a:lnTo>
                    <a:pt x="610" y="520"/>
                  </a:lnTo>
                  <a:lnTo>
                    <a:pt x="609" y="520"/>
                  </a:lnTo>
                  <a:lnTo>
                    <a:pt x="609" y="520"/>
                  </a:lnTo>
                  <a:lnTo>
                    <a:pt x="609" y="520"/>
                  </a:lnTo>
                  <a:lnTo>
                    <a:pt x="609" y="520"/>
                  </a:lnTo>
                  <a:lnTo>
                    <a:pt x="609" y="520"/>
                  </a:lnTo>
                  <a:lnTo>
                    <a:pt x="609" y="520"/>
                  </a:lnTo>
                  <a:lnTo>
                    <a:pt x="609" y="519"/>
                  </a:lnTo>
                  <a:lnTo>
                    <a:pt x="609" y="520"/>
                  </a:lnTo>
                  <a:lnTo>
                    <a:pt x="609" y="519"/>
                  </a:lnTo>
                  <a:lnTo>
                    <a:pt x="609" y="519"/>
                  </a:lnTo>
                  <a:lnTo>
                    <a:pt x="609" y="518"/>
                  </a:lnTo>
                  <a:lnTo>
                    <a:pt x="609" y="518"/>
                  </a:lnTo>
                  <a:lnTo>
                    <a:pt x="609" y="518"/>
                  </a:lnTo>
                  <a:lnTo>
                    <a:pt x="609" y="518"/>
                  </a:lnTo>
                  <a:lnTo>
                    <a:pt x="609" y="518"/>
                  </a:lnTo>
                  <a:lnTo>
                    <a:pt x="608" y="518"/>
                  </a:lnTo>
                  <a:lnTo>
                    <a:pt x="608" y="519"/>
                  </a:lnTo>
                  <a:lnTo>
                    <a:pt x="608" y="519"/>
                  </a:lnTo>
                  <a:lnTo>
                    <a:pt x="608" y="519"/>
                  </a:lnTo>
                  <a:lnTo>
                    <a:pt x="608" y="520"/>
                  </a:lnTo>
                  <a:lnTo>
                    <a:pt x="608" y="519"/>
                  </a:lnTo>
                  <a:lnTo>
                    <a:pt x="608" y="519"/>
                  </a:lnTo>
                  <a:lnTo>
                    <a:pt x="608" y="520"/>
                  </a:lnTo>
                  <a:lnTo>
                    <a:pt x="608" y="520"/>
                  </a:lnTo>
                  <a:lnTo>
                    <a:pt x="607" y="520"/>
                  </a:lnTo>
                  <a:lnTo>
                    <a:pt x="607" y="519"/>
                  </a:lnTo>
                  <a:lnTo>
                    <a:pt x="608" y="519"/>
                  </a:lnTo>
                  <a:lnTo>
                    <a:pt x="607" y="519"/>
                  </a:lnTo>
                  <a:lnTo>
                    <a:pt x="608" y="519"/>
                  </a:lnTo>
                  <a:lnTo>
                    <a:pt x="607" y="519"/>
                  </a:lnTo>
                  <a:lnTo>
                    <a:pt x="607" y="518"/>
                  </a:lnTo>
                  <a:lnTo>
                    <a:pt x="607" y="518"/>
                  </a:lnTo>
                  <a:lnTo>
                    <a:pt x="606" y="518"/>
                  </a:lnTo>
                  <a:lnTo>
                    <a:pt x="607" y="518"/>
                  </a:lnTo>
                  <a:lnTo>
                    <a:pt x="606" y="518"/>
                  </a:lnTo>
                  <a:lnTo>
                    <a:pt x="606" y="518"/>
                  </a:lnTo>
                  <a:lnTo>
                    <a:pt x="606" y="518"/>
                  </a:lnTo>
                  <a:lnTo>
                    <a:pt x="605" y="518"/>
                  </a:lnTo>
                  <a:lnTo>
                    <a:pt x="605" y="518"/>
                  </a:lnTo>
                  <a:lnTo>
                    <a:pt x="605" y="518"/>
                  </a:lnTo>
                  <a:lnTo>
                    <a:pt x="605" y="518"/>
                  </a:lnTo>
                  <a:lnTo>
                    <a:pt x="605" y="518"/>
                  </a:lnTo>
                  <a:lnTo>
                    <a:pt x="605" y="518"/>
                  </a:lnTo>
                  <a:lnTo>
                    <a:pt x="605" y="517"/>
                  </a:lnTo>
                  <a:lnTo>
                    <a:pt x="604" y="517"/>
                  </a:lnTo>
                  <a:lnTo>
                    <a:pt x="604" y="518"/>
                  </a:lnTo>
                  <a:lnTo>
                    <a:pt x="604" y="517"/>
                  </a:lnTo>
                  <a:lnTo>
                    <a:pt x="604" y="518"/>
                  </a:lnTo>
                  <a:lnTo>
                    <a:pt x="604" y="518"/>
                  </a:lnTo>
                  <a:lnTo>
                    <a:pt x="604" y="517"/>
                  </a:lnTo>
                  <a:lnTo>
                    <a:pt x="604" y="518"/>
                  </a:lnTo>
                  <a:lnTo>
                    <a:pt x="604" y="518"/>
                  </a:lnTo>
                  <a:lnTo>
                    <a:pt x="604" y="518"/>
                  </a:lnTo>
                  <a:lnTo>
                    <a:pt x="603" y="518"/>
                  </a:lnTo>
                  <a:lnTo>
                    <a:pt x="604" y="518"/>
                  </a:lnTo>
                  <a:lnTo>
                    <a:pt x="603" y="518"/>
                  </a:lnTo>
                  <a:lnTo>
                    <a:pt x="604" y="518"/>
                  </a:lnTo>
                  <a:lnTo>
                    <a:pt x="603" y="518"/>
                  </a:lnTo>
                  <a:lnTo>
                    <a:pt x="603" y="517"/>
                  </a:lnTo>
                  <a:lnTo>
                    <a:pt x="604" y="517"/>
                  </a:lnTo>
                  <a:lnTo>
                    <a:pt x="603" y="517"/>
                  </a:lnTo>
                  <a:lnTo>
                    <a:pt x="604" y="517"/>
                  </a:lnTo>
                  <a:lnTo>
                    <a:pt x="603" y="517"/>
                  </a:lnTo>
                  <a:lnTo>
                    <a:pt x="604" y="517"/>
                  </a:lnTo>
                  <a:lnTo>
                    <a:pt x="604" y="516"/>
                  </a:lnTo>
                  <a:lnTo>
                    <a:pt x="603" y="516"/>
                  </a:lnTo>
                  <a:lnTo>
                    <a:pt x="604" y="516"/>
                  </a:lnTo>
                  <a:lnTo>
                    <a:pt x="603" y="516"/>
                  </a:lnTo>
                  <a:lnTo>
                    <a:pt x="603" y="516"/>
                  </a:lnTo>
                  <a:lnTo>
                    <a:pt x="603" y="516"/>
                  </a:lnTo>
                  <a:lnTo>
                    <a:pt x="604" y="516"/>
                  </a:lnTo>
                  <a:lnTo>
                    <a:pt x="604" y="516"/>
                  </a:lnTo>
                  <a:lnTo>
                    <a:pt x="604" y="515"/>
                  </a:lnTo>
                  <a:lnTo>
                    <a:pt x="604" y="514"/>
                  </a:lnTo>
                  <a:lnTo>
                    <a:pt x="604" y="514"/>
                  </a:lnTo>
                  <a:lnTo>
                    <a:pt x="604" y="514"/>
                  </a:lnTo>
                  <a:lnTo>
                    <a:pt x="604" y="514"/>
                  </a:lnTo>
                  <a:lnTo>
                    <a:pt x="604" y="514"/>
                  </a:lnTo>
                  <a:lnTo>
                    <a:pt x="604" y="514"/>
                  </a:lnTo>
                  <a:lnTo>
                    <a:pt x="604" y="514"/>
                  </a:lnTo>
                  <a:lnTo>
                    <a:pt x="604" y="513"/>
                  </a:lnTo>
                  <a:lnTo>
                    <a:pt x="603" y="513"/>
                  </a:lnTo>
                  <a:lnTo>
                    <a:pt x="603" y="513"/>
                  </a:lnTo>
                  <a:lnTo>
                    <a:pt x="603" y="513"/>
                  </a:lnTo>
                  <a:lnTo>
                    <a:pt x="603" y="514"/>
                  </a:lnTo>
                  <a:lnTo>
                    <a:pt x="602" y="514"/>
                  </a:lnTo>
                  <a:lnTo>
                    <a:pt x="602" y="514"/>
                  </a:lnTo>
                  <a:lnTo>
                    <a:pt x="602" y="514"/>
                  </a:lnTo>
                  <a:lnTo>
                    <a:pt x="602" y="515"/>
                  </a:lnTo>
                  <a:lnTo>
                    <a:pt x="601" y="515"/>
                  </a:lnTo>
                  <a:lnTo>
                    <a:pt x="601" y="516"/>
                  </a:lnTo>
                  <a:lnTo>
                    <a:pt x="601" y="516"/>
                  </a:lnTo>
                  <a:lnTo>
                    <a:pt x="601" y="516"/>
                  </a:lnTo>
                  <a:lnTo>
                    <a:pt x="601" y="516"/>
                  </a:lnTo>
                  <a:lnTo>
                    <a:pt x="601" y="516"/>
                  </a:lnTo>
                  <a:lnTo>
                    <a:pt x="600" y="516"/>
                  </a:lnTo>
                  <a:lnTo>
                    <a:pt x="600" y="516"/>
                  </a:lnTo>
                  <a:lnTo>
                    <a:pt x="600" y="516"/>
                  </a:lnTo>
                  <a:lnTo>
                    <a:pt x="600" y="516"/>
                  </a:lnTo>
                  <a:lnTo>
                    <a:pt x="600" y="516"/>
                  </a:lnTo>
                  <a:lnTo>
                    <a:pt x="600" y="516"/>
                  </a:lnTo>
                  <a:lnTo>
                    <a:pt x="600" y="516"/>
                  </a:lnTo>
                  <a:lnTo>
                    <a:pt x="600" y="516"/>
                  </a:lnTo>
                  <a:lnTo>
                    <a:pt x="600" y="515"/>
                  </a:lnTo>
                  <a:lnTo>
                    <a:pt x="600" y="514"/>
                  </a:lnTo>
                  <a:lnTo>
                    <a:pt x="601" y="514"/>
                  </a:lnTo>
                  <a:lnTo>
                    <a:pt x="601" y="514"/>
                  </a:lnTo>
                  <a:lnTo>
                    <a:pt x="601" y="514"/>
                  </a:lnTo>
                  <a:lnTo>
                    <a:pt x="601" y="513"/>
                  </a:lnTo>
                  <a:lnTo>
                    <a:pt x="601" y="513"/>
                  </a:lnTo>
                  <a:lnTo>
                    <a:pt x="601" y="513"/>
                  </a:lnTo>
                  <a:lnTo>
                    <a:pt x="601" y="514"/>
                  </a:lnTo>
                  <a:lnTo>
                    <a:pt x="601" y="513"/>
                  </a:lnTo>
                  <a:lnTo>
                    <a:pt x="600" y="513"/>
                  </a:lnTo>
                  <a:lnTo>
                    <a:pt x="600" y="513"/>
                  </a:lnTo>
                  <a:lnTo>
                    <a:pt x="600" y="513"/>
                  </a:lnTo>
                  <a:lnTo>
                    <a:pt x="600" y="513"/>
                  </a:lnTo>
                  <a:lnTo>
                    <a:pt x="600" y="513"/>
                  </a:lnTo>
                  <a:lnTo>
                    <a:pt x="600" y="513"/>
                  </a:lnTo>
                  <a:lnTo>
                    <a:pt x="600" y="513"/>
                  </a:lnTo>
                  <a:lnTo>
                    <a:pt x="599" y="513"/>
                  </a:lnTo>
                  <a:lnTo>
                    <a:pt x="600" y="513"/>
                  </a:lnTo>
                  <a:lnTo>
                    <a:pt x="599" y="513"/>
                  </a:lnTo>
                  <a:lnTo>
                    <a:pt x="600" y="512"/>
                  </a:lnTo>
                  <a:lnTo>
                    <a:pt x="599" y="512"/>
                  </a:lnTo>
                  <a:lnTo>
                    <a:pt x="600" y="512"/>
                  </a:lnTo>
                  <a:lnTo>
                    <a:pt x="599" y="512"/>
                  </a:lnTo>
                  <a:lnTo>
                    <a:pt x="599" y="513"/>
                  </a:lnTo>
                  <a:lnTo>
                    <a:pt x="599" y="513"/>
                  </a:lnTo>
                  <a:lnTo>
                    <a:pt x="599" y="514"/>
                  </a:lnTo>
                  <a:lnTo>
                    <a:pt x="599" y="514"/>
                  </a:lnTo>
                  <a:lnTo>
                    <a:pt x="598" y="514"/>
                  </a:lnTo>
                  <a:lnTo>
                    <a:pt x="599" y="514"/>
                  </a:lnTo>
                  <a:lnTo>
                    <a:pt x="599" y="515"/>
                  </a:lnTo>
                  <a:lnTo>
                    <a:pt x="598" y="515"/>
                  </a:lnTo>
                  <a:lnTo>
                    <a:pt x="598" y="514"/>
                  </a:lnTo>
                  <a:lnTo>
                    <a:pt x="598" y="515"/>
                  </a:lnTo>
                  <a:lnTo>
                    <a:pt x="598" y="515"/>
                  </a:lnTo>
                  <a:lnTo>
                    <a:pt x="598" y="515"/>
                  </a:lnTo>
                  <a:lnTo>
                    <a:pt x="598" y="514"/>
                  </a:lnTo>
                  <a:lnTo>
                    <a:pt x="598" y="515"/>
                  </a:lnTo>
                  <a:lnTo>
                    <a:pt x="598" y="516"/>
                  </a:lnTo>
                  <a:lnTo>
                    <a:pt x="598" y="516"/>
                  </a:lnTo>
                  <a:lnTo>
                    <a:pt x="597" y="516"/>
                  </a:lnTo>
                  <a:lnTo>
                    <a:pt x="597" y="517"/>
                  </a:lnTo>
                  <a:lnTo>
                    <a:pt x="597" y="517"/>
                  </a:lnTo>
                  <a:lnTo>
                    <a:pt x="596" y="517"/>
                  </a:lnTo>
                  <a:lnTo>
                    <a:pt x="596" y="517"/>
                  </a:lnTo>
                  <a:lnTo>
                    <a:pt x="596" y="517"/>
                  </a:lnTo>
                  <a:lnTo>
                    <a:pt x="597" y="517"/>
                  </a:lnTo>
                  <a:lnTo>
                    <a:pt x="597" y="517"/>
                  </a:lnTo>
                  <a:lnTo>
                    <a:pt x="596" y="517"/>
                  </a:lnTo>
                  <a:lnTo>
                    <a:pt x="596" y="518"/>
                  </a:lnTo>
                  <a:lnTo>
                    <a:pt x="597" y="518"/>
                  </a:lnTo>
                  <a:lnTo>
                    <a:pt x="597" y="518"/>
                  </a:lnTo>
                  <a:lnTo>
                    <a:pt x="596" y="518"/>
                  </a:lnTo>
                  <a:lnTo>
                    <a:pt x="595" y="518"/>
                  </a:lnTo>
                  <a:lnTo>
                    <a:pt x="595" y="519"/>
                  </a:lnTo>
                  <a:lnTo>
                    <a:pt x="596" y="519"/>
                  </a:lnTo>
                  <a:lnTo>
                    <a:pt x="595" y="519"/>
                  </a:lnTo>
                  <a:lnTo>
                    <a:pt x="595" y="519"/>
                  </a:lnTo>
                  <a:lnTo>
                    <a:pt x="595" y="520"/>
                  </a:lnTo>
                  <a:lnTo>
                    <a:pt x="595" y="520"/>
                  </a:lnTo>
                  <a:lnTo>
                    <a:pt x="594" y="520"/>
                  </a:lnTo>
                  <a:lnTo>
                    <a:pt x="595" y="520"/>
                  </a:lnTo>
                  <a:lnTo>
                    <a:pt x="594" y="521"/>
                  </a:lnTo>
                  <a:lnTo>
                    <a:pt x="595" y="521"/>
                  </a:lnTo>
                  <a:lnTo>
                    <a:pt x="595" y="521"/>
                  </a:lnTo>
                  <a:lnTo>
                    <a:pt x="595" y="521"/>
                  </a:lnTo>
                  <a:lnTo>
                    <a:pt x="595" y="521"/>
                  </a:lnTo>
                  <a:lnTo>
                    <a:pt x="594" y="521"/>
                  </a:lnTo>
                  <a:lnTo>
                    <a:pt x="594" y="522"/>
                  </a:lnTo>
                  <a:lnTo>
                    <a:pt x="594" y="521"/>
                  </a:lnTo>
                  <a:lnTo>
                    <a:pt x="594" y="522"/>
                  </a:lnTo>
                  <a:lnTo>
                    <a:pt x="594" y="521"/>
                  </a:lnTo>
                  <a:lnTo>
                    <a:pt x="594" y="521"/>
                  </a:lnTo>
                  <a:lnTo>
                    <a:pt x="594" y="521"/>
                  </a:lnTo>
                  <a:lnTo>
                    <a:pt x="594" y="521"/>
                  </a:lnTo>
                  <a:lnTo>
                    <a:pt x="594" y="521"/>
                  </a:lnTo>
                  <a:lnTo>
                    <a:pt x="594" y="520"/>
                  </a:lnTo>
                  <a:lnTo>
                    <a:pt x="594" y="521"/>
                  </a:lnTo>
                  <a:lnTo>
                    <a:pt x="593" y="521"/>
                  </a:lnTo>
                  <a:lnTo>
                    <a:pt x="594" y="521"/>
                  </a:lnTo>
                  <a:lnTo>
                    <a:pt x="593" y="521"/>
                  </a:lnTo>
                  <a:lnTo>
                    <a:pt x="593" y="521"/>
                  </a:lnTo>
                  <a:lnTo>
                    <a:pt x="592" y="521"/>
                  </a:lnTo>
                  <a:lnTo>
                    <a:pt x="592" y="521"/>
                  </a:lnTo>
                  <a:lnTo>
                    <a:pt x="591" y="521"/>
                  </a:lnTo>
                  <a:lnTo>
                    <a:pt x="592" y="521"/>
                  </a:lnTo>
                  <a:lnTo>
                    <a:pt x="591" y="521"/>
                  </a:lnTo>
                  <a:lnTo>
                    <a:pt x="592" y="521"/>
                  </a:lnTo>
                  <a:lnTo>
                    <a:pt x="593" y="521"/>
                  </a:lnTo>
                  <a:lnTo>
                    <a:pt x="592" y="521"/>
                  </a:lnTo>
                  <a:lnTo>
                    <a:pt x="592" y="520"/>
                  </a:lnTo>
                  <a:lnTo>
                    <a:pt x="592" y="521"/>
                  </a:lnTo>
                  <a:lnTo>
                    <a:pt x="592" y="520"/>
                  </a:lnTo>
                  <a:lnTo>
                    <a:pt x="591" y="520"/>
                  </a:lnTo>
                  <a:lnTo>
                    <a:pt x="591" y="521"/>
                  </a:lnTo>
                  <a:lnTo>
                    <a:pt x="591" y="520"/>
                  </a:lnTo>
                  <a:lnTo>
                    <a:pt x="591" y="521"/>
                  </a:lnTo>
                  <a:lnTo>
                    <a:pt x="591" y="520"/>
                  </a:lnTo>
                  <a:lnTo>
                    <a:pt x="591" y="521"/>
                  </a:lnTo>
                  <a:lnTo>
                    <a:pt x="591" y="520"/>
                  </a:lnTo>
                  <a:lnTo>
                    <a:pt x="591" y="521"/>
                  </a:lnTo>
                  <a:lnTo>
                    <a:pt x="591" y="521"/>
                  </a:lnTo>
                  <a:lnTo>
                    <a:pt x="591" y="520"/>
                  </a:lnTo>
                  <a:lnTo>
                    <a:pt x="591" y="521"/>
                  </a:lnTo>
                  <a:lnTo>
                    <a:pt x="591" y="520"/>
                  </a:lnTo>
                  <a:lnTo>
                    <a:pt x="592" y="520"/>
                  </a:lnTo>
                  <a:lnTo>
                    <a:pt x="591" y="520"/>
                  </a:lnTo>
                  <a:lnTo>
                    <a:pt x="591" y="520"/>
                  </a:lnTo>
                  <a:lnTo>
                    <a:pt x="590" y="520"/>
                  </a:lnTo>
                  <a:lnTo>
                    <a:pt x="590" y="521"/>
                  </a:lnTo>
                  <a:lnTo>
                    <a:pt x="591" y="521"/>
                  </a:lnTo>
                  <a:lnTo>
                    <a:pt x="591" y="521"/>
                  </a:lnTo>
                  <a:lnTo>
                    <a:pt x="590" y="521"/>
                  </a:lnTo>
                  <a:lnTo>
                    <a:pt x="591" y="521"/>
                  </a:lnTo>
                  <a:lnTo>
                    <a:pt x="591" y="521"/>
                  </a:lnTo>
                  <a:lnTo>
                    <a:pt x="591" y="521"/>
                  </a:lnTo>
                  <a:lnTo>
                    <a:pt x="591" y="521"/>
                  </a:lnTo>
                  <a:lnTo>
                    <a:pt x="591" y="521"/>
                  </a:lnTo>
                  <a:lnTo>
                    <a:pt x="591" y="521"/>
                  </a:lnTo>
                  <a:lnTo>
                    <a:pt x="591" y="521"/>
                  </a:lnTo>
                  <a:lnTo>
                    <a:pt x="591" y="521"/>
                  </a:lnTo>
                  <a:lnTo>
                    <a:pt x="591" y="522"/>
                  </a:lnTo>
                  <a:lnTo>
                    <a:pt x="592" y="522"/>
                  </a:lnTo>
                  <a:lnTo>
                    <a:pt x="591" y="522"/>
                  </a:lnTo>
                  <a:lnTo>
                    <a:pt x="591" y="523"/>
                  </a:lnTo>
                  <a:lnTo>
                    <a:pt x="591" y="523"/>
                  </a:lnTo>
                  <a:lnTo>
                    <a:pt x="591" y="523"/>
                  </a:lnTo>
                  <a:lnTo>
                    <a:pt x="591" y="524"/>
                  </a:lnTo>
                  <a:lnTo>
                    <a:pt x="591" y="524"/>
                  </a:lnTo>
                  <a:lnTo>
                    <a:pt x="590" y="524"/>
                  </a:lnTo>
                  <a:lnTo>
                    <a:pt x="590" y="525"/>
                  </a:lnTo>
                  <a:lnTo>
                    <a:pt x="590" y="524"/>
                  </a:lnTo>
                  <a:lnTo>
                    <a:pt x="590" y="524"/>
                  </a:lnTo>
                  <a:lnTo>
                    <a:pt x="590" y="524"/>
                  </a:lnTo>
                  <a:lnTo>
                    <a:pt x="590" y="523"/>
                  </a:lnTo>
                  <a:lnTo>
                    <a:pt x="590" y="523"/>
                  </a:lnTo>
                  <a:lnTo>
                    <a:pt x="589" y="523"/>
                  </a:lnTo>
                  <a:lnTo>
                    <a:pt x="589" y="522"/>
                  </a:lnTo>
                  <a:lnTo>
                    <a:pt x="589" y="521"/>
                  </a:lnTo>
                  <a:lnTo>
                    <a:pt x="590" y="521"/>
                  </a:lnTo>
                  <a:lnTo>
                    <a:pt x="590" y="522"/>
                  </a:lnTo>
                  <a:lnTo>
                    <a:pt x="590" y="521"/>
                  </a:lnTo>
                  <a:lnTo>
                    <a:pt x="590" y="521"/>
                  </a:lnTo>
                  <a:lnTo>
                    <a:pt x="590" y="520"/>
                  </a:lnTo>
                  <a:lnTo>
                    <a:pt x="589" y="520"/>
                  </a:lnTo>
                  <a:lnTo>
                    <a:pt x="589" y="520"/>
                  </a:lnTo>
                  <a:lnTo>
                    <a:pt x="588" y="520"/>
                  </a:lnTo>
                  <a:lnTo>
                    <a:pt x="588" y="520"/>
                  </a:lnTo>
                  <a:lnTo>
                    <a:pt x="589" y="520"/>
                  </a:lnTo>
                  <a:lnTo>
                    <a:pt x="589" y="519"/>
                  </a:lnTo>
                  <a:lnTo>
                    <a:pt x="589" y="519"/>
                  </a:lnTo>
                  <a:lnTo>
                    <a:pt x="589" y="518"/>
                  </a:lnTo>
                  <a:lnTo>
                    <a:pt x="590" y="519"/>
                  </a:lnTo>
                  <a:lnTo>
                    <a:pt x="590" y="518"/>
                  </a:lnTo>
                  <a:lnTo>
                    <a:pt x="590" y="518"/>
                  </a:lnTo>
                  <a:lnTo>
                    <a:pt x="591" y="518"/>
                  </a:lnTo>
                  <a:lnTo>
                    <a:pt x="591" y="518"/>
                  </a:lnTo>
                  <a:lnTo>
                    <a:pt x="591" y="518"/>
                  </a:lnTo>
                  <a:lnTo>
                    <a:pt x="592" y="518"/>
                  </a:lnTo>
                  <a:lnTo>
                    <a:pt x="592" y="518"/>
                  </a:lnTo>
                  <a:lnTo>
                    <a:pt x="593" y="518"/>
                  </a:lnTo>
                  <a:lnTo>
                    <a:pt x="593" y="518"/>
                  </a:lnTo>
                  <a:lnTo>
                    <a:pt x="593" y="518"/>
                  </a:lnTo>
                  <a:lnTo>
                    <a:pt x="593" y="518"/>
                  </a:lnTo>
                  <a:lnTo>
                    <a:pt x="593" y="517"/>
                  </a:lnTo>
                  <a:lnTo>
                    <a:pt x="594" y="518"/>
                  </a:lnTo>
                  <a:lnTo>
                    <a:pt x="594" y="517"/>
                  </a:lnTo>
                  <a:lnTo>
                    <a:pt x="594" y="517"/>
                  </a:lnTo>
                  <a:lnTo>
                    <a:pt x="594" y="516"/>
                  </a:lnTo>
                  <a:lnTo>
                    <a:pt x="594" y="516"/>
                  </a:lnTo>
                  <a:lnTo>
                    <a:pt x="594" y="516"/>
                  </a:lnTo>
                  <a:lnTo>
                    <a:pt x="594" y="515"/>
                  </a:lnTo>
                  <a:lnTo>
                    <a:pt x="594" y="514"/>
                  </a:lnTo>
                  <a:lnTo>
                    <a:pt x="594" y="514"/>
                  </a:lnTo>
                  <a:lnTo>
                    <a:pt x="595" y="514"/>
                  </a:lnTo>
                  <a:lnTo>
                    <a:pt x="595" y="513"/>
                  </a:lnTo>
                  <a:lnTo>
                    <a:pt x="595" y="513"/>
                  </a:lnTo>
                  <a:lnTo>
                    <a:pt x="595" y="512"/>
                  </a:lnTo>
                  <a:lnTo>
                    <a:pt x="595" y="512"/>
                  </a:lnTo>
                  <a:lnTo>
                    <a:pt x="595" y="512"/>
                  </a:lnTo>
                  <a:lnTo>
                    <a:pt x="595" y="512"/>
                  </a:lnTo>
                  <a:lnTo>
                    <a:pt x="595" y="512"/>
                  </a:lnTo>
                  <a:lnTo>
                    <a:pt x="595" y="512"/>
                  </a:lnTo>
                  <a:lnTo>
                    <a:pt x="595" y="511"/>
                  </a:lnTo>
                  <a:lnTo>
                    <a:pt x="594" y="511"/>
                  </a:lnTo>
                  <a:lnTo>
                    <a:pt x="594" y="510"/>
                  </a:lnTo>
                  <a:lnTo>
                    <a:pt x="594" y="510"/>
                  </a:lnTo>
                  <a:lnTo>
                    <a:pt x="595" y="510"/>
                  </a:lnTo>
                  <a:lnTo>
                    <a:pt x="595" y="510"/>
                  </a:lnTo>
                  <a:lnTo>
                    <a:pt x="594" y="510"/>
                  </a:lnTo>
                  <a:lnTo>
                    <a:pt x="595" y="510"/>
                  </a:lnTo>
                  <a:lnTo>
                    <a:pt x="595" y="509"/>
                  </a:lnTo>
                  <a:lnTo>
                    <a:pt x="594" y="509"/>
                  </a:lnTo>
                  <a:lnTo>
                    <a:pt x="594" y="509"/>
                  </a:lnTo>
                  <a:lnTo>
                    <a:pt x="595" y="509"/>
                  </a:lnTo>
                  <a:lnTo>
                    <a:pt x="594" y="508"/>
                  </a:lnTo>
                  <a:lnTo>
                    <a:pt x="594" y="507"/>
                  </a:lnTo>
                  <a:lnTo>
                    <a:pt x="594" y="507"/>
                  </a:lnTo>
                  <a:lnTo>
                    <a:pt x="595" y="507"/>
                  </a:lnTo>
                  <a:lnTo>
                    <a:pt x="595" y="506"/>
                  </a:lnTo>
                  <a:lnTo>
                    <a:pt x="595" y="506"/>
                  </a:lnTo>
                  <a:lnTo>
                    <a:pt x="595" y="505"/>
                  </a:lnTo>
                  <a:lnTo>
                    <a:pt x="595" y="505"/>
                  </a:lnTo>
                  <a:lnTo>
                    <a:pt x="595" y="504"/>
                  </a:lnTo>
                  <a:lnTo>
                    <a:pt x="595" y="503"/>
                  </a:lnTo>
                  <a:lnTo>
                    <a:pt x="595" y="502"/>
                  </a:lnTo>
                  <a:lnTo>
                    <a:pt x="594" y="501"/>
                  </a:lnTo>
                  <a:lnTo>
                    <a:pt x="594" y="501"/>
                  </a:lnTo>
                  <a:lnTo>
                    <a:pt x="594" y="499"/>
                  </a:lnTo>
                  <a:lnTo>
                    <a:pt x="594" y="498"/>
                  </a:lnTo>
                  <a:lnTo>
                    <a:pt x="594" y="497"/>
                  </a:lnTo>
                  <a:lnTo>
                    <a:pt x="593" y="497"/>
                  </a:lnTo>
                  <a:lnTo>
                    <a:pt x="593" y="496"/>
                  </a:lnTo>
                  <a:lnTo>
                    <a:pt x="593" y="496"/>
                  </a:lnTo>
                  <a:lnTo>
                    <a:pt x="593" y="496"/>
                  </a:lnTo>
                  <a:lnTo>
                    <a:pt x="593" y="496"/>
                  </a:lnTo>
                  <a:lnTo>
                    <a:pt x="593" y="496"/>
                  </a:lnTo>
                  <a:lnTo>
                    <a:pt x="593" y="495"/>
                  </a:lnTo>
                  <a:lnTo>
                    <a:pt x="593" y="496"/>
                  </a:lnTo>
                  <a:lnTo>
                    <a:pt x="593" y="495"/>
                  </a:lnTo>
                  <a:lnTo>
                    <a:pt x="593" y="496"/>
                  </a:lnTo>
                  <a:lnTo>
                    <a:pt x="593" y="495"/>
                  </a:lnTo>
                  <a:lnTo>
                    <a:pt x="594" y="495"/>
                  </a:lnTo>
                  <a:lnTo>
                    <a:pt x="593" y="495"/>
                  </a:lnTo>
                  <a:lnTo>
                    <a:pt x="594" y="495"/>
                  </a:lnTo>
                  <a:lnTo>
                    <a:pt x="594" y="495"/>
                  </a:lnTo>
                  <a:lnTo>
                    <a:pt x="594" y="495"/>
                  </a:lnTo>
                  <a:lnTo>
                    <a:pt x="594" y="495"/>
                  </a:lnTo>
                  <a:lnTo>
                    <a:pt x="595" y="495"/>
                  </a:lnTo>
                  <a:lnTo>
                    <a:pt x="595" y="495"/>
                  </a:lnTo>
                  <a:lnTo>
                    <a:pt x="595" y="494"/>
                  </a:lnTo>
                  <a:lnTo>
                    <a:pt x="596" y="494"/>
                  </a:lnTo>
                  <a:lnTo>
                    <a:pt x="596" y="495"/>
                  </a:lnTo>
                  <a:lnTo>
                    <a:pt x="597" y="495"/>
                  </a:lnTo>
                  <a:lnTo>
                    <a:pt x="597" y="494"/>
                  </a:lnTo>
                  <a:lnTo>
                    <a:pt x="597" y="494"/>
                  </a:lnTo>
                  <a:lnTo>
                    <a:pt x="597" y="494"/>
                  </a:lnTo>
                  <a:lnTo>
                    <a:pt x="598" y="494"/>
                  </a:lnTo>
                  <a:lnTo>
                    <a:pt x="598" y="493"/>
                  </a:lnTo>
                  <a:lnTo>
                    <a:pt x="598" y="493"/>
                  </a:lnTo>
                  <a:lnTo>
                    <a:pt x="598" y="492"/>
                  </a:lnTo>
                  <a:lnTo>
                    <a:pt x="598" y="492"/>
                  </a:lnTo>
                  <a:lnTo>
                    <a:pt x="598" y="492"/>
                  </a:lnTo>
                  <a:lnTo>
                    <a:pt x="598" y="492"/>
                  </a:lnTo>
                  <a:lnTo>
                    <a:pt x="598" y="491"/>
                  </a:lnTo>
                  <a:lnTo>
                    <a:pt x="599" y="492"/>
                  </a:lnTo>
                  <a:lnTo>
                    <a:pt x="599" y="491"/>
                  </a:lnTo>
                  <a:lnTo>
                    <a:pt x="600" y="491"/>
                  </a:lnTo>
                  <a:lnTo>
                    <a:pt x="600" y="490"/>
                  </a:lnTo>
                  <a:lnTo>
                    <a:pt x="600" y="490"/>
                  </a:lnTo>
                  <a:lnTo>
                    <a:pt x="600" y="491"/>
                  </a:lnTo>
                  <a:lnTo>
                    <a:pt x="601" y="491"/>
                  </a:lnTo>
                  <a:lnTo>
                    <a:pt x="601" y="491"/>
                  </a:lnTo>
                  <a:lnTo>
                    <a:pt x="601" y="491"/>
                  </a:lnTo>
                  <a:lnTo>
                    <a:pt x="603" y="492"/>
                  </a:lnTo>
                  <a:lnTo>
                    <a:pt x="604" y="492"/>
                  </a:lnTo>
                  <a:lnTo>
                    <a:pt x="605" y="492"/>
                  </a:lnTo>
                  <a:lnTo>
                    <a:pt x="607" y="493"/>
                  </a:lnTo>
                  <a:lnTo>
                    <a:pt x="608" y="494"/>
                  </a:lnTo>
                  <a:lnTo>
                    <a:pt x="608" y="494"/>
                  </a:lnTo>
                  <a:lnTo>
                    <a:pt x="608" y="494"/>
                  </a:lnTo>
                  <a:lnTo>
                    <a:pt x="608" y="494"/>
                  </a:lnTo>
                  <a:lnTo>
                    <a:pt x="608" y="494"/>
                  </a:lnTo>
                  <a:lnTo>
                    <a:pt x="609" y="494"/>
                  </a:lnTo>
                  <a:lnTo>
                    <a:pt x="609" y="494"/>
                  </a:lnTo>
                  <a:lnTo>
                    <a:pt x="608" y="494"/>
                  </a:lnTo>
                  <a:lnTo>
                    <a:pt x="609" y="494"/>
                  </a:lnTo>
                  <a:lnTo>
                    <a:pt x="609" y="494"/>
                  </a:lnTo>
                  <a:lnTo>
                    <a:pt x="609" y="494"/>
                  </a:lnTo>
                  <a:lnTo>
                    <a:pt x="609" y="494"/>
                  </a:lnTo>
                  <a:lnTo>
                    <a:pt x="609" y="493"/>
                  </a:lnTo>
                  <a:lnTo>
                    <a:pt x="610" y="493"/>
                  </a:lnTo>
                  <a:lnTo>
                    <a:pt x="609" y="493"/>
                  </a:lnTo>
                  <a:lnTo>
                    <a:pt x="610" y="493"/>
                  </a:lnTo>
                  <a:lnTo>
                    <a:pt x="609" y="493"/>
                  </a:lnTo>
                  <a:lnTo>
                    <a:pt x="610" y="493"/>
                  </a:lnTo>
                  <a:lnTo>
                    <a:pt x="610" y="492"/>
                  </a:lnTo>
                  <a:lnTo>
                    <a:pt x="610" y="492"/>
                  </a:lnTo>
                  <a:lnTo>
                    <a:pt x="610" y="492"/>
                  </a:lnTo>
                  <a:lnTo>
                    <a:pt x="610" y="492"/>
                  </a:lnTo>
                  <a:lnTo>
                    <a:pt x="610" y="491"/>
                  </a:lnTo>
                  <a:lnTo>
                    <a:pt x="609" y="491"/>
                  </a:lnTo>
                  <a:lnTo>
                    <a:pt x="610" y="491"/>
                  </a:lnTo>
                  <a:lnTo>
                    <a:pt x="609" y="491"/>
                  </a:lnTo>
                  <a:lnTo>
                    <a:pt x="610" y="491"/>
                  </a:lnTo>
                  <a:lnTo>
                    <a:pt x="610" y="491"/>
                  </a:lnTo>
                  <a:lnTo>
                    <a:pt x="610" y="491"/>
                  </a:lnTo>
                  <a:lnTo>
                    <a:pt x="610" y="491"/>
                  </a:lnTo>
                  <a:lnTo>
                    <a:pt x="609" y="491"/>
                  </a:lnTo>
                  <a:lnTo>
                    <a:pt x="610" y="491"/>
                  </a:lnTo>
                  <a:lnTo>
                    <a:pt x="609" y="491"/>
                  </a:lnTo>
                  <a:lnTo>
                    <a:pt x="610" y="491"/>
                  </a:lnTo>
                  <a:lnTo>
                    <a:pt x="609" y="491"/>
                  </a:lnTo>
                  <a:lnTo>
                    <a:pt x="610" y="491"/>
                  </a:lnTo>
                  <a:lnTo>
                    <a:pt x="609" y="491"/>
                  </a:lnTo>
                  <a:lnTo>
                    <a:pt x="610" y="491"/>
                  </a:lnTo>
                  <a:lnTo>
                    <a:pt x="610" y="490"/>
                  </a:lnTo>
                  <a:lnTo>
                    <a:pt x="610" y="490"/>
                  </a:lnTo>
                  <a:lnTo>
                    <a:pt x="610" y="489"/>
                  </a:lnTo>
                  <a:lnTo>
                    <a:pt x="610" y="489"/>
                  </a:lnTo>
                  <a:lnTo>
                    <a:pt x="610" y="489"/>
                  </a:lnTo>
                  <a:lnTo>
                    <a:pt x="610" y="489"/>
                  </a:lnTo>
                  <a:lnTo>
                    <a:pt x="610" y="489"/>
                  </a:lnTo>
                  <a:lnTo>
                    <a:pt x="610" y="489"/>
                  </a:lnTo>
                  <a:lnTo>
                    <a:pt x="610" y="488"/>
                  </a:lnTo>
                  <a:lnTo>
                    <a:pt x="611" y="488"/>
                  </a:lnTo>
                  <a:lnTo>
                    <a:pt x="610" y="488"/>
                  </a:lnTo>
                  <a:lnTo>
                    <a:pt x="611" y="488"/>
                  </a:lnTo>
                  <a:lnTo>
                    <a:pt x="611" y="488"/>
                  </a:lnTo>
                  <a:lnTo>
                    <a:pt x="612" y="488"/>
                  </a:lnTo>
                  <a:lnTo>
                    <a:pt x="611" y="488"/>
                  </a:lnTo>
                  <a:lnTo>
                    <a:pt x="612" y="488"/>
                  </a:lnTo>
                  <a:lnTo>
                    <a:pt x="612" y="487"/>
                  </a:lnTo>
                  <a:lnTo>
                    <a:pt x="612" y="487"/>
                  </a:lnTo>
                  <a:lnTo>
                    <a:pt x="612" y="488"/>
                  </a:lnTo>
                  <a:lnTo>
                    <a:pt x="612" y="487"/>
                  </a:lnTo>
                  <a:lnTo>
                    <a:pt x="612" y="487"/>
                  </a:lnTo>
                  <a:lnTo>
                    <a:pt x="613" y="487"/>
                  </a:lnTo>
                  <a:lnTo>
                    <a:pt x="612" y="487"/>
                  </a:lnTo>
                  <a:lnTo>
                    <a:pt x="613" y="487"/>
                  </a:lnTo>
                  <a:lnTo>
                    <a:pt x="613" y="486"/>
                  </a:lnTo>
                  <a:lnTo>
                    <a:pt x="612" y="486"/>
                  </a:lnTo>
                  <a:lnTo>
                    <a:pt x="612" y="485"/>
                  </a:lnTo>
                  <a:lnTo>
                    <a:pt x="613" y="485"/>
                  </a:lnTo>
                  <a:lnTo>
                    <a:pt x="613" y="485"/>
                  </a:lnTo>
                  <a:lnTo>
                    <a:pt x="613" y="485"/>
                  </a:lnTo>
                  <a:lnTo>
                    <a:pt x="613" y="485"/>
                  </a:lnTo>
                  <a:lnTo>
                    <a:pt x="613" y="484"/>
                  </a:lnTo>
                  <a:lnTo>
                    <a:pt x="613" y="484"/>
                  </a:lnTo>
                  <a:lnTo>
                    <a:pt x="613" y="484"/>
                  </a:lnTo>
                  <a:lnTo>
                    <a:pt x="613" y="484"/>
                  </a:lnTo>
                  <a:lnTo>
                    <a:pt x="613" y="484"/>
                  </a:lnTo>
                  <a:lnTo>
                    <a:pt x="614" y="484"/>
                  </a:lnTo>
                  <a:lnTo>
                    <a:pt x="613" y="484"/>
                  </a:lnTo>
                  <a:lnTo>
                    <a:pt x="613" y="483"/>
                  </a:lnTo>
                  <a:lnTo>
                    <a:pt x="614" y="483"/>
                  </a:lnTo>
                  <a:lnTo>
                    <a:pt x="615" y="483"/>
                  </a:lnTo>
                  <a:lnTo>
                    <a:pt x="615" y="483"/>
                  </a:lnTo>
                  <a:lnTo>
                    <a:pt x="615" y="482"/>
                  </a:lnTo>
                  <a:lnTo>
                    <a:pt x="615" y="481"/>
                  </a:lnTo>
                  <a:lnTo>
                    <a:pt x="615" y="481"/>
                  </a:lnTo>
                  <a:lnTo>
                    <a:pt x="615" y="481"/>
                  </a:lnTo>
                  <a:lnTo>
                    <a:pt x="615" y="480"/>
                  </a:lnTo>
                  <a:lnTo>
                    <a:pt x="616" y="480"/>
                  </a:lnTo>
                  <a:lnTo>
                    <a:pt x="616" y="480"/>
                  </a:lnTo>
                  <a:lnTo>
                    <a:pt x="616" y="480"/>
                  </a:lnTo>
                  <a:lnTo>
                    <a:pt x="616" y="479"/>
                  </a:lnTo>
                  <a:lnTo>
                    <a:pt x="616" y="479"/>
                  </a:lnTo>
                  <a:lnTo>
                    <a:pt x="616" y="479"/>
                  </a:lnTo>
                  <a:lnTo>
                    <a:pt x="616" y="479"/>
                  </a:lnTo>
                  <a:lnTo>
                    <a:pt x="616" y="478"/>
                  </a:lnTo>
                  <a:lnTo>
                    <a:pt x="616" y="477"/>
                  </a:lnTo>
                  <a:lnTo>
                    <a:pt x="616" y="477"/>
                  </a:lnTo>
                  <a:lnTo>
                    <a:pt x="616" y="477"/>
                  </a:lnTo>
                  <a:lnTo>
                    <a:pt x="616" y="476"/>
                  </a:lnTo>
                  <a:lnTo>
                    <a:pt x="616" y="476"/>
                  </a:lnTo>
                  <a:lnTo>
                    <a:pt x="616" y="476"/>
                  </a:lnTo>
                  <a:lnTo>
                    <a:pt x="617" y="476"/>
                  </a:lnTo>
                  <a:lnTo>
                    <a:pt x="617" y="475"/>
                  </a:lnTo>
                  <a:lnTo>
                    <a:pt x="617" y="474"/>
                  </a:lnTo>
                  <a:lnTo>
                    <a:pt x="617" y="474"/>
                  </a:lnTo>
                  <a:lnTo>
                    <a:pt x="617" y="474"/>
                  </a:lnTo>
                  <a:lnTo>
                    <a:pt x="617" y="473"/>
                  </a:lnTo>
                  <a:lnTo>
                    <a:pt x="617" y="473"/>
                  </a:lnTo>
                  <a:lnTo>
                    <a:pt x="617" y="473"/>
                  </a:lnTo>
                  <a:lnTo>
                    <a:pt x="617" y="473"/>
                  </a:lnTo>
                  <a:lnTo>
                    <a:pt x="617" y="472"/>
                  </a:lnTo>
                  <a:lnTo>
                    <a:pt x="617" y="472"/>
                  </a:lnTo>
                  <a:lnTo>
                    <a:pt x="617" y="471"/>
                  </a:lnTo>
                  <a:lnTo>
                    <a:pt x="618" y="470"/>
                  </a:lnTo>
                  <a:lnTo>
                    <a:pt x="618" y="470"/>
                  </a:lnTo>
                  <a:lnTo>
                    <a:pt x="619" y="470"/>
                  </a:lnTo>
                  <a:lnTo>
                    <a:pt x="619" y="469"/>
                  </a:lnTo>
                  <a:lnTo>
                    <a:pt x="619" y="469"/>
                  </a:lnTo>
                  <a:lnTo>
                    <a:pt x="618" y="469"/>
                  </a:lnTo>
                  <a:lnTo>
                    <a:pt x="618" y="468"/>
                  </a:lnTo>
                  <a:lnTo>
                    <a:pt x="618" y="468"/>
                  </a:lnTo>
                  <a:lnTo>
                    <a:pt x="619" y="468"/>
                  </a:lnTo>
                  <a:lnTo>
                    <a:pt x="619" y="467"/>
                  </a:lnTo>
                  <a:lnTo>
                    <a:pt x="619" y="467"/>
                  </a:lnTo>
                  <a:lnTo>
                    <a:pt x="619" y="466"/>
                  </a:lnTo>
                  <a:lnTo>
                    <a:pt x="620" y="466"/>
                  </a:lnTo>
                  <a:lnTo>
                    <a:pt x="620" y="466"/>
                  </a:lnTo>
                  <a:lnTo>
                    <a:pt x="620" y="466"/>
                  </a:lnTo>
                  <a:lnTo>
                    <a:pt x="620" y="466"/>
                  </a:lnTo>
                  <a:lnTo>
                    <a:pt x="621" y="466"/>
                  </a:lnTo>
                  <a:lnTo>
                    <a:pt x="621" y="466"/>
                  </a:lnTo>
                  <a:lnTo>
                    <a:pt x="621" y="465"/>
                  </a:lnTo>
                  <a:lnTo>
                    <a:pt x="622" y="465"/>
                  </a:lnTo>
                  <a:lnTo>
                    <a:pt x="622" y="464"/>
                  </a:lnTo>
                  <a:lnTo>
                    <a:pt x="623" y="464"/>
                  </a:lnTo>
                  <a:lnTo>
                    <a:pt x="622" y="464"/>
                  </a:lnTo>
                  <a:lnTo>
                    <a:pt x="623" y="464"/>
                  </a:lnTo>
                  <a:lnTo>
                    <a:pt x="623" y="464"/>
                  </a:lnTo>
                  <a:lnTo>
                    <a:pt x="623" y="463"/>
                  </a:lnTo>
                  <a:lnTo>
                    <a:pt x="623" y="462"/>
                  </a:lnTo>
                  <a:lnTo>
                    <a:pt x="623" y="462"/>
                  </a:lnTo>
                  <a:lnTo>
                    <a:pt x="623" y="462"/>
                  </a:lnTo>
                  <a:lnTo>
                    <a:pt x="622" y="462"/>
                  </a:lnTo>
                  <a:lnTo>
                    <a:pt x="622" y="461"/>
                  </a:lnTo>
                  <a:lnTo>
                    <a:pt x="622" y="461"/>
                  </a:lnTo>
                  <a:lnTo>
                    <a:pt x="621" y="461"/>
                  </a:lnTo>
                  <a:lnTo>
                    <a:pt x="621" y="460"/>
                  </a:lnTo>
                  <a:lnTo>
                    <a:pt x="621" y="459"/>
                  </a:lnTo>
                  <a:lnTo>
                    <a:pt x="621" y="459"/>
                  </a:lnTo>
                  <a:lnTo>
                    <a:pt x="622" y="458"/>
                  </a:lnTo>
                  <a:lnTo>
                    <a:pt x="622" y="458"/>
                  </a:lnTo>
                  <a:lnTo>
                    <a:pt x="622" y="457"/>
                  </a:lnTo>
                  <a:lnTo>
                    <a:pt x="622" y="457"/>
                  </a:lnTo>
                  <a:lnTo>
                    <a:pt x="623" y="457"/>
                  </a:lnTo>
                  <a:lnTo>
                    <a:pt x="623" y="456"/>
                  </a:lnTo>
                  <a:lnTo>
                    <a:pt x="623" y="455"/>
                  </a:lnTo>
                  <a:lnTo>
                    <a:pt x="623" y="455"/>
                  </a:lnTo>
                  <a:lnTo>
                    <a:pt x="623" y="455"/>
                  </a:lnTo>
                  <a:lnTo>
                    <a:pt x="622" y="455"/>
                  </a:lnTo>
                  <a:lnTo>
                    <a:pt x="621" y="455"/>
                  </a:lnTo>
                  <a:lnTo>
                    <a:pt x="621" y="455"/>
                  </a:lnTo>
                  <a:lnTo>
                    <a:pt x="620" y="455"/>
                  </a:lnTo>
                  <a:lnTo>
                    <a:pt x="620" y="455"/>
                  </a:lnTo>
                  <a:lnTo>
                    <a:pt x="619" y="455"/>
                  </a:lnTo>
                  <a:lnTo>
                    <a:pt x="619" y="455"/>
                  </a:lnTo>
                  <a:lnTo>
                    <a:pt x="618" y="455"/>
                  </a:lnTo>
                  <a:lnTo>
                    <a:pt x="619" y="455"/>
                  </a:lnTo>
                  <a:lnTo>
                    <a:pt x="619" y="456"/>
                  </a:lnTo>
                  <a:lnTo>
                    <a:pt x="618" y="456"/>
                  </a:lnTo>
                  <a:lnTo>
                    <a:pt x="617" y="456"/>
                  </a:lnTo>
                  <a:lnTo>
                    <a:pt x="617" y="455"/>
                  </a:lnTo>
                  <a:lnTo>
                    <a:pt x="617" y="456"/>
                  </a:lnTo>
                  <a:lnTo>
                    <a:pt x="617" y="457"/>
                  </a:lnTo>
                  <a:lnTo>
                    <a:pt x="616" y="457"/>
                  </a:lnTo>
                  <a:lnTo>
                    <a:pt x="616" y="457"/>
                  </a:lnTo>
                  <a:lnTo>
                    <a:pt x="616" y="457"/>
                  </a:lnTo>
                  <a:lnTo>
                    <a:pt x="615" y="457"/>
                  </a:lnTo>
                  <a:lnTo>
                    <a:pt x="615" y="458"/>
                  </a:lnTo>
                  <a:lnTo>
                    <a:pt x="615" y="458"/>
                  </a:lnTo>
                  <a:lnTo>
                    <a:pt x="614" y="458"/>
                  </a:lnTo>
                  <a:lnTo>
                    <a:pt x="613" y="458"/>
                  </a:lnTo>
                  <a:lnTo>
                    <a:pt x="613" y="458"/>
                  </a:lnTo>
                  <a:lnTo>
                    <a:pt x="613" y="458"/>
                  </a:lnTo>
                  <a:lnTo>
                    <a:pt x="613" y="459"/>
                  </a:lnTo>
                  <a:lnTo>
                    <a:pt x="612" y="459"/>
                  </a:lnTo>
                  <a:lnTo>
                    <a:pt x="612" y="458"/>
                  </a:lnTo>
                  <a:lnTo>
                    <a:pt x="612" y="458"/>
                  </a:lnTo>
                  <a:lnTo>
                    <a:pt x="611" y="458"/>
                  </a:lnTo>
                  <a:lnTo>
                    <a:pt x="610" y="458"/>
                  </a:lnTo>
                  <a:lnTo>
                    <a:pt x="610" y="458"/>
                  </a:lnTo>
                  <a:lnTo>
                    <a:pt x="609" y="458"/>
                  </a:lnTo>
                  <a:lnTo>
                    <a:pt x="609" y="459"/>
                  </a:lnTo>
                  <a:lnTo>
                    <a:pt x="609" y="459"/>
                  </a:lnTo>
                  <a:lnTo>
                    <a:pt x="609" y="459"/>
                  </a:lnTo>
                  <a:lnTo>
                    <a:pt x="609" y="459"/>
                  </a:lnTo>
                  <a:lnTo>
                    <a:pt x="609" y="459"/>
                  </a:lnTo>
                  <a:lnTo>
                    <a:pt x="608" y="459"/>
                  </a:lnTo>
                  <a:lnTo>
                    <a:pt x="608" y="459"/>
                  </a:lnTo>
                  <a:lnTo>
                    <a:pt x="608" y="460"/>
                  </a:lnTo>
                  <a:lnTo>
                    <a:pt x="607" y="461"/>
                  </a:lnTo>
                  <a:lnTo>
                    <a:pt x="606" y="460"/>
                  </a:lnTo>
                  <a:lnTo>
                    <a:pt x="606" y="460"/>
                  </a:lnTo>
                  <a:lnTo>
                    <a:pt x="606" y="461"/>
                  </a:lnTo>
                  <a:lnTo>
                    <a:pt x="606" y="461"/>
                  </a:lnTo>
                  <a:lnTo>
                    <a:pt x="606" y="461"/>
                  </a:lnTo>
                  <a:lnTo>
                    <a:pt x="606" y="461"/>
                  </a:lnTo>
                  <a:lnTo>
                    <a:pt x="606" y="461"/>
                  </a:lnTo>
                  <a:lnTo>
                    <a:pt x="606" y="462"/>
                  </a:lnTo>
                  <a:lnTo>
                    <a:pt x="606" y="462"/>
                  </a:lnTo>
                  <a:lnTo>
                    <a:pt x="606" y="462"/>
                  </a:lnTo>
                  <a:lnTo>
                    <a:pt x="606" y="463"/>
                  </a:lnTo>
                  <a:lnTo>
                    <a:pt x="605" y="463"/>
                  </a:lnTo>
                  <a:lnTo>
                    <a:pt x="605" y="463"/>
                  </a:lnTo>
                  <a:lnTo>
                    <a:pt x="604" y="463"/>
                  </a:lnTo>
                  <a:lnTo>
                    <a:pt x="604" y="463"/>
                  </a:lnTo>
                  <a:lnTo>
                    <a:pt x="603" y="463"/>
                  </a:lnTo>
                  <a:lnTo>
                    <a:pt x="602" y="463"/>
                  </a:lnTo>
                  <a:lnTo>
                    <a:pt x="602" y="463"/>
                  </a:lnTo>
                  <a:lnTo>
                    <a:pt x="601" y="463"/>
                  </a:lnTo>
                  <a:lnTo>
                    <a:pt x="601" y="463"/>
                  </a:lnTo>
                  <a:lnTo>
                    <a:pt x="601" y="464"/>
                  </a:lnTo>
                  <a:lnTo>
                    <a:pt x="600" y="464"/>
                  </a:lnTo>
                  <a:lnTo>
                    <a:pt x="600" y="464"/>
                  </a:lnTo>
                  <a:lnTo>
                    <a:pt x="599" y="464"/>
                  </a:lnTo>
                  <a:lnTo>
                    <a:pt x="599" y="463"/>
                  </a:lnTo>
                  <a:lnTo>
                    <a:pt x="598" y="463"/>
                  </a:lnTo>
                  <a:lnTo>
                    <a:pt x="598" y="464"/>
                  </a:lnTo>
                  <a:lnTo>
                    <a:pt x="597" y="464"/>
                  </a:lnTo>
                  <a:lnTo>
                    <a:pt x="597" y="463"/>
                  </a:lnTo>
                  <a:lnTo>
                    <a:pt x="597" y="463"/>
                  </a:lnTo>
                  <a:lnTo>
                    <a:pt x="597" y="462"/>
                  </a:lnTo>
                  <a:lnTo>
                    <a:pt x="596" y="462"/>
                  </a:lnTo>
                  <a:lnTo>
                    <a:pt x="596" y="463"/>
                  </a:lnTo>
                  <a:lnTo>
                    <a:pt x="595" y="463"/>
                  </a:lnTo>
                  <a:lnTo>
                    <a:pt x="595" y="463"/>
                  </a:lnTo>
                  <a:lnTo>
                    <a:pt x="594" y="463"/>
                  </a:lnTo>
                  <a:lnTo>
                    <a:pt x="594" y="464"/>
                  </a:lnTo>
                  <a:lnTo>
                    <a:pt x="593" y="464"/>
                  </a:lnTo>
                  <a:lnTo>
                    <a:pt x="593" y="463"/>
                  </a:lnTo>
                  <a:lnTo>
                    <a:pt x="593" y="463"/>
                  </a:lnTo>
                  <a:lnTo>
                    <a:pt x="593" y="462"/>
                  </a:lnTo>
                  <a:lnTo>
                    <a:pt x="593" y="462"/>
                  </a:lnTo>
                  <a:lnTo>
                    <a:pt x="592" y="462"/>
                  </a:lnTo>
                  <a:lnTo>
                    <a:pt x="592" y="461"/>
                  </a:lnTo>
                  <a:lnTo>
                    <a:pt x="592" y="461"/>
                  </a:lnTo>
                  <a:lnTo>
                    <a:pt x="591" y="461"/>
                  </a:lnTo>
                  <a:lnTo>
                    <a:pt x="591" y="460"/>
                  </a:lnTo>
                  <a:lnTo>
                    <a:pt x="591" y="459"/>
                  </a:lnTo>
                  <a:lnTo>
                    <a:pt x="590" y="459"/>
                  </a:lnTo>
                  <a:lnTo>
                    <a:pt x="590" y="459"/>
                  </a:lnTo>
                  <a:lnTo>
                    <a:pt x="590" y="458"/>
                  </a:lnTo>
                  <a:lnTo>
                    <a:pt x="590" y="458"/>
                  </a:lnTo>
                  <a:lnTo>
                    <a:pt x="591" y="458"/>
                  </a:lnTo>
                  <a:lnTo>
                    <a:pt x="591" y="457"/>
                  </a:lnTo>
                  <a:lnTo>
                    <a:pt x="591" y="457"/>
                  </a:lnTo>
                  <a:lnTo>
                    <a:pt x="591" y="457"/>
                  </a:lnTo>
                  <a:lnTo>
                    <a:pt x="591" y="456"/>
                  </a:lnTo>
                  <a:lnTo>
                    <a:pt x="591" y="455"/>
                  </a:lnTo>
                  <a:lnTo>
                    <a:pt x="591" y="455"/>
                  </a:lnTo>
                  <a:lnTo>
                    <a:pt x="591" y="455"/>
                  </a:lnTo>
                  <a:lnTo>
                    <a:pt x="591" y="454"/>
                  </a:lnTo>
                  <a:lnTo>
                    <a:pt x="591" y="454"/>
                  </a:lnTo>
                  <a:lnTo>
                    <a:pt x="590" y="454"/>
                  </a:lnTo>
                  <a:lnTo>
                    <a:pt x="590" y="454"/>
                  </a:lnTo>
                  <a:lnTo>
                    <a:pt x="590" y="453"/>
                  </a:lnTo>
                  <a:lnTo>
                    <a:pt x="590" y="453"/>
                  </a:lnTo>
                  <a:lnTo>
                    <a:pt x="589" y="453"/>
                  </a:lnTo>
                  <a:lnTo>
                    <a:pt x="589" y="452"/>
                  </a:lnTo>
                  <a:lnTo>
                    <a:pt x="589" y="451"/>
                  </a:lnTo>
                  <a:lnTo>
                    <a:pt x="590" y="451"/>
                  </a:lnTo>
                  <a:lnTo>
                    <a:pt x="590" y="451"/>
                  </a:lnTo>
                  <a:lnTo>
                    <a:pt x="590" y="450"/>
                  </a:lnTo>
                  <a:lnTo>
                    <a:pt x="590" y="450"/>
                  </a:lnTo>
                  <a:lnTo>
                    <a:pt x="590" y="449"/>
                  </a:lnTo>
                  <a:lnTo>
                    <a:pt x="590" y="449"/>
                  </a:lnTo>
                  <a:lnTo>
                    <a:pt x="590" y="450"/>
                  </a:lnTo>
                  <a:lnTo>
                    <a:pt x="589" y="450"/>
                  </a:lnTo>
                  <a:lnTo>
                    <a:pt x="589" y="450"/>
                  </a:lnTo>
                  <a:lnTo>
                    <a:pt x="589" y="449"/>
                  </a:lnTo>
                  <a:lnTo>
                    <a:pt x="588" y="449"/>
                  </a:lnTo>
                  <a:lnTo>
                    <a:pt x="587" y="449"/>
                  </a:lnTo>
                  <a:lnTo>
                    <a:pt x="587" y="450"/>
                  </a:lnTo>
                  <a:lnTo>
                    <a:pt x="587" y="450"/>
                  </a:lnTo>
                  <a:lnTo>
                    <a:pt x="586" y="449"/>
                  </a:lnTo>
                  <a:lnTo>
                    <a:pt x="586" y="448"/>
                  </a:lnTo>
                  <a:lnTo>
                    <a:pt x="585" y="448"/>
                  </a:lnTo>
                  <a:lnTo>
                    <a:pt x="585" y="448"/>
                  </a:lnTo>
                  <a:lnTo>
                    <a:pt x="584" y="448"/>
                  </a:lnTo>
                  <a:lnTo>
                    <a:pt x="584" y="447"/>
                  </a:lnTo>
                  <a:lnTo>
                    <a:pt x="584" y="447"/>
                  </a:lnTo>
                  <a:lnTo>
                    <a:pt x="584" y="447"/>
                  </a:lnTo>
                  <a:lnTo>
                    <a:pt x="583" y="447"/>
                  </a:lnTo>
                  <a:lnTo>
                    <a:pt x="583" y="446"/>
                  </a:lnTo>
                  <a:lnTo>
                    <a:pt x="583" y="446"/>
                  </a:lnTo>
                  <a:lnTo>
                    <a:pt x="583" y="446"/>
                  </a:lnTo>
                  <a:lnTo>
                    <a:pt x="583" y="445"/>
                  </a:lnTo>
                  <a:lnTo>
                    <a:pt x="583" y="444"/>
                  </a:lnTo>
                  <a:lnTo>
                    <a:pt x="582" y="444"/>
                  </a:lnTo>
                  <a:lnTo>
                    <a:pt x="582" y="444"/>
                  </a:lnTo>
                  <a:lnTo>
                    <a:pt x="581" y="444"/>
                  </a:lnTo>
                  <a:lnTo>
                    <a:pt x="581" y="444"/>
                  </a:lnTo>
                  <a:lnTo>
                    <a:pt x="581" y="443"/>
                  </a:lnTo>
                  <a:lnTo>
                    <a:pt x="580" y="443"/>
                  </a:lnTo>
                  <a:lnTo>
                    <a:pt x="580" y="443"/>
                  </a:lnTo>
                  <a:lnTo>
                    <a:pt x="580" y="444"/>
                  </a:lnTo>
                  <a:lnTo>
                    <a:pt x="579" y="444"/>
                  </a:lnTo>
                  <a:lnTo>
                    <a:pt x="579" y="443"/>
                  </a:lnTo>
                  <a:lnTo>
                    <a:pt x="579" y="443"/>
                  </a:lnTo>
                  <a:lnTo>
                    <a:pt x="578" y="443"/>
                  </a:lnTo>
                  <a:lnTo>
                    <a:pt x="578" y="444"/>
                  </a:lnTo>
                  <a:lnTo>
                    <a:pt x="578" y="444"/>
                  </a:lnTo>
                  <a:lnTo>
                    <a:pt x="577" y="444"/>
                  </a:lnTo>
                  <a:lnTo>
                    <a:pt x="577" y="443"/>
                  </a:lnTo>
                  <a:lnTo>
                    <a:pt x="577" y="443"/>
                  </a:lnTo>
                  <a:lnTo>
                    <a:pt x="576" y="443"/>
                  </a:lnTo>
                  <a:lnTo>
                    <a:pt x="576" y="443"/>
                  </a:lnTo>
                  <a:lnTo>
                    <a:pt x="576" y="442"/>
                  </a:lnTo>
                  <a:lnTo>
                    <a:pt x="575" y="442"/>
                  </a:lnTo>
                  <a:lnTo>
                    <a:pt x="575" y="442"/>
                  </a:lnTo>
                  <a:lnTo>
                    <a:pt x="575" y="442"/>
                  </a:lnTo>
                  <a:lnTo>
                    <a:pt x="575" y="442"/>
                  </a:lnTo>
                  <a:lnTo>
                    <a:pt x="575" y="441"/>
                  </a:lnTo>
                  <a:lnTo>
                    <a:pt x="575" y="441"/>
                  </a:lnTo>
                  <a:lnTo>
                    <a:pt x="575" y="442"/>
                  </a:lnTo>
                  <a:lnTo>
                    <a:pt x="574" y="442"/>
                  </a:lnTo>
                  <a:lnTo>
                    <a:pt x="574" y="441"/>
                  </a:lnTo>
                  <a:lnTo>
                    <a:pt x="574" y="441"/>
                  </a:lnTo>
                  <a:lnTo>
                    <a:pt x="573" y="441"/>
                  </a:lnTo>
                  <a:lnTo>
                    <a:pt x="572" y="441"/>
                  </a:lnTo>
                  <a:lnTo>
                    <a:pt x="572" y="442"/>
                  </a:lnTo>
                  <a:lnTo>
                    <a:pt x="571" y="442"/>
                  </a:lnTo>
                  <a:lnTo>
                    <a:pt x="571" y="442"/>
                  </a:lnTo>
                  <a:lnTo>
                    <a:pt x="570" y="442"/>
                  </a:lnTo>
                  <a:lnTo>
                    <a:pt x="569" y="442"/>
                  </a:lnTo>
                  <a:lnTo>
                    <a:pt x="569" y="442"/>
                  </a:lnTo>
                  <a:lnTo>
                    <a:pt x="568" y="442"/>
                  </a:lnTo>
                  <a:lnTo>
                    <a:pt x="568" y="441"/>
                  </a:lnTo>
                  <a:lnTo>
                    <a:pt x="568" y="441"/>
                  </a:lnTo>
                  <a:lnTo>
                    <a:pt x="567" y="441"/>
                  </a:lnTo>
                  <a:lnTo>
                    <a:pt x="567" y="441"/>
                  </a:lnTo>
                  <a:lnTo>
                    <a:pt x="567" y="440"/>
                  </a:lnTo>
                  <a:lnTo>
                    <a:pt x="566" y="440"/>
                  </a:lnTo>
                  <a:lnTo>
                    <a:pt x="566" y="440"/>
                  </a:lnTo>
                  <a:lnTo>
                    <a:pt x="566" y="439"/>
                  </a:lnTo>
                  <a:lnTo>
                    <a:pt x="566" y="439"/>
                  </a:lnTo>
                  <a:lnTo>
                    <a:pt x="565" y="439"/>
                  </a:lnTo>
                  <a:lnTo>
                    <a:pt x="565" y="439"/>
                  </a:lnTo>
                  <a:lnTo>
                    <a:pt x="565" y="438"/>
                  </a:lnTo>
                  <a:lnTo>
                    <a:pt x="565" y="437"/>
                  </a:lnTo>
                  <a:lnTo>
                    <a:pt x="565" y="437"/>
                  </a:lnTo>
                  <a:lnTo>
                    <a:pt x="565" y="436"/>
                  </a:lnTo>
                  <a:lnTo>
                    <a:pt x="565" y="436"/>
                  </a:lnTo>
                  <a:lnTo>
                    <a:pt x="565" y="435"/>
                  </a:lnTo>
                  <a:lnTo>
                    <a:pt x="565" y="435"/>
                  </a:lnTo>
                  <a:lnTo>
                    <a:pt x="565" y="434"/>
                  </a:lnTo>
                  <a:lnTo>
                    <a:pt x="565" y="433"/>
                  </a:lnTo>
                  <a:lnTo>
                    <a:pt x="565" y="433"/>
                  </a:lnTo>
                  <a:lnTo>
                    <a:pt x="565" y="433"/>
                  </a:lnTo>
                  <a:lnTo>
                    <a:pt x="564" y="433"/>
                  </a:lnTo>
                  <a:lnTo>
                    <a:pt x="564" y="433"/>
                  </a:lnTo>
                  <a:lnTo>
                    <a:pt x="563" y="432"/>
                  </a:lnTo>
                  <a:lnTo>
                    <a:pt x="563" y="432"/>
                  </a:lnTo>
                  <a:lnTo>
                    <a:pt x="564" y="432"/>
                  </a:lnTo>
                  <a:lnTo>
                    <a:pt x="564" y="431"/>
                  </a:lnTo>
                  <a:lnTo>
                    <a:pt x="563" y="431"/>
                  </a:lnTo>
                  <a:lnTo>
                    <a:pt x="563" y="431"/>
                  </a:lnTo>
                  <a:lnTo>
                    <a:pt x="563" y="430"/>
                  </a:lnTo>
                  <a:lnTo>
                    <a:pt x="564" y="430"/>
                  </a:lnTo>
                  <a:lnTo>
                    <a:pt x="564" y="429"/>
                  </a:lnTo>
                  <a:lnTo>
                    <a:pt x="564" y="429"/>
                  </a:lnTo>
                  <a:lnTo>
                    <a:pt x="563" y="429"/>
                  </a:lnTo>
                  <a:lnTo>
                    <a:pt x="563" y="428"/>
                  </a:lnTo>
                  <a:lnTo>
                    <a:pt x="563" y="428"/>
                  </a:lnTo>
                  <a:lnTo>
                    <a:pt x="563" y="427"/>
                  </a:lnTo>
                  <a:lnTo>
                    <a:pt x="563" y="427"/>
                  </a:lnTo>
                  <a:lnTo>
                    <a:pt x="563" y="426"/>
                  </a:lnTo>
                  <a:lnTo>
                    <a:pt x="562" y="426"/>
                  </a:lnTo>
                  <a:lnTo>
                    <a:pt x="562" y="426"/>
                  </a:lnTo>
                  <a:lnTo>
                    <a:pt x="562" y="425"/>
                  </a:lnTo>
                  <a:lnTo>
                    <a:pt x="561" y="425"/>
                  </a:lnTo>
                  <a:lnTo>
                    <a:pt x="561" y="425"/>
                  </a:lnTo>
                  <a:lnTo>
                    <a:pt x="561" y="425"/>
                  </a:lnTo>
                  <a:lnTo>
                    <a:pt x="561" y="424"/>
                  </a:lnTo>
                  <a:lnTo>
                    <a:pt x="560" y="424"/>
                  </a:lnTo>
                  <a:lnTo>
                    <a:pt x="560" y="424"/>
                  </a:lnTo>
                  <a:lnTo>
                    <a:pt x="560" y="423"/>
                  </a:lnTo>
                  <a:lnTo>
                    <a:pt x="560" y="422"/>
                  </a:lnTo>
                  <a:lnTo>
                    <a:pt x="560" y="422"/>
                  </a:lnTo>
                  <a:lnTo>
                    <a:pt x="560" y="422"/>
                  </a:lnTo>
                  <a:lnTo>
                    <a:pt x="560" y="421"/>
                  </a:lnTo>
                  <a:lnTo>
                    <a:pt x="560" y="421"/>
                  </a:lnTo>
                  <a:lnTo>
                    <a:pt x="560" y="420"/>
                  </a:lnTo>
                  <a:lnTo>
                    <a:pt x="560" y="421"/>
                  </a:lnTo>
                  <a:lnTo>
                    <a:pt x="560" y="421"/>
                  </a:lnTo>
                  <a:lnTo>
                    <a:pt x="560" y="421"/>
                  </a:lnTo>
                  <a:lnTo>
                    <a:pt x="559" y="421"/>
                  </a:lnTo>
                  <a:lnTo>
                    <a:pt x="559" y="421"/>
                  </a:lnTo>
                  <a:lnTo>
                    <a:pt x="559" y="420"/>
                  </a:lnTo>
                  <a:lnTo>
                    <a:pt x="560" y="420"/>
                  </a:lnTo>
                  <a:lnTo>
                    <a:pt x="560" y="420"/>
                  </a:lnTo>
                  <a:lnTo>
                    <a:pt x="560" y="420"/>
                  </a:lnTo>
                  <a:lnTo>
                    <a:pt x="560" y="420"/>
                  </a:lnTo>
                  <a:lnTo>
                    <a:pt x="559" y="420"/>
                  </a:lnTo>
                  <a:lnTo>
                    <a:pt x="559" y="419"/>
                  </a:lnTo>
                  <a:lnTo>
                    <a:pt x="559" y="418"/>
                  </a:lnTo>
                  <a:lnTo>
                    <a:pt x="560" y="418"/>
                  </a:lnTo>
                  <a:lnTo>
                    <a:pt x="559" y="418"/>
                  </a:lnTo>
                  <a:lnTo>
                    <a:pt x="558" y="418"/>
                  </a:lnTo>
                  <a:lnTo>
                    <a:pt x="558" y="417"/>
                  </a:lnTo>
                  <a:lnTo>
                    <a:pt x="558" y="417"/>
                  </a:lnTo>
                  <a:lnTo>
                    <a:pt x="558" y="417"/>
                  </a:lnTo>
                  <a:lnTo>
                    <a:pt x="558" y="417"/>
                  </a:lnTo>
                  <a:lnTo>
                    <a:pt x="558" y="416"/>
                  </a:lnTo>
                  <a:lnTo>
                    <a:pt x="558" y="415"/>
                  </a:lnTo>
                  <a:lnTo>
                    <a:pt x="558" y="415"/>
                  </a:lnTo>
                  <a:lnTo>
                    <a:pt x="558" y="415"/>
                  </a:lnTo>
                  <a:lnTo>
                    <a:pt x="557" y="415"/>
                  </a:lnTo>
                  <a:lnTo>
                    <a:pt x="557" y="414"/>
                  </a:lnTo>
                  <a:lnTo>
                    <a:pt x="557" y="414"/>
                  </a:lnTo>
                  <a:lnTo>
                    <a:pt x="557" y="413"/>
                  </a:lnTo>
                  <a:lnTo>
                    <a:pt x="556" y="413"/>
                  </a:lnTo>
                  <a:lnTo>
                    <a:pt x="556" y="413"/>
                  </a:lnTo>
                  <a:lnTo>
                    <a:pt x="556" y="412"/>
                  </a:lnTo>
                  <a:lnTo>
                    <a:pt x="557" y="412"/>
                  </a:lnTo>
                  <a:lnTo>
                    <a:pt x="557" y="411"/>
                  </a:lnTo>
                  <a:lnTo>
                    <a:pt x="557" y="411"/>
                  </a:lnTo>
                  <a:lnTo>
                    <a:pt x="557" y="411"/>
                  </a:lnTo>
                  <a:lnTo>
                    <a:pt x="557" y="411"/>
                  </a:lnTo>
                  <a:lnTo>
                    <a:pt x="557" y="410"/>
                  </a:lnTo>
                  <a:lnTo>
                    <a:pt x="556" y="410"/>
                  </a:lnTo>
                  <a:lnTo>
                    <a:pt x="556" y="410"/>
                  </a:lnTo>
                  <a:lnTo>
                    <a:pt x="555" y="410"/>
                  </a:lnTo>
                  <a:lnTo>
                    <a:pt x="556" y="409"/>
                  </a:lnTo>
                  <a:lnTo>
                    <a:pt x="556" y="409"/>
                  </a:lnTo>
                  <a:lnTo>
                    <a:pt x="556" y="409"/>
                  </a:lnTo>
                  <a:lnTo>
                    <a:pt x="556" y="409"/>
                  </a:lnTo>
                  <a:lnTo>
                    <a:pt x="555" y="409"/>
                  </a:lnTo>
                  <a:lnTo>
                    <a:pt x="555" y="408"/>
                  </a:lnTo>
                  <a:lnTo>
                    <a:pt x="556" y="408"/>
                  </a:lnTo>
                  <a:lnTo>
                    <a:pt x="556" y="407"/>
                  </a:lnTo>
                  <a:lnTo>
                    <a:pt x="555" y="407"/>
                  </a:lnTo>
                  <a:lnTo>
                    <a:pt x="555" y="407"/>
                  </a:lnTo>
                  <a:lnTo>
                    <a:pt x="554" y="407"/>
                  </a:lnTo>
                  <a:lnTo>
                    <a:pt x="554" y="407"/>
                  </a:lnTo>
                  <a:lnTo>
                    <a:pt x="554" y="406"/>
                  </a:lnTo>
                  <a:lnTo>
                    <a:pt x="554" y="406"/>
                  </a:lnTo>
                  <a:lnTo>
                    <a:pt x="554" y="406"/>
                  </a:lnTo>
                  <a:lnTo>
                    <a:pt x="554" y="406"/>
                  </a:lnTo>
                  <a:lnTo>
                    <a:pt x="554" y="405"/>
                  </a:lnTo>
                  <a:lnTo>
                    <a:pt x="553" y="405"/>
                  </a:lnTo>
                  <a:lnTo>
                    <a:pt x="553" y="405"/>
                  </a:lnTo>
                  <a:lnTo>
                    <a:pt x="552" y="405"/>
                  </a:lnTo>
                  <a:lnTo>
                    <a:pt x="552" y="404"/>
                  </a:lnTo>
                  <a:lnTo>
                    <a:pt x="553" y="404"/>
                  </a:lnTo>
                  <a:lnTo>
                    <a:pt x="553" y="404"/>
                  </a:lnTo>
                  <a:lnTo>
                    <a:pt x="553" y="404"/>
                  </a:lnTo>
                  <a:lnTo>
                    <a:pt x="553" y="403"/>
                  </a:lnTo>
                  <a:lnTo>
                    <a:pt x="553" y="403"/>
                  </a:lnTo>
                  <a:lnTo>
                    <a:pt x="553" y="403"/>
                  </a:lnTo>
                  <a:lnTo>
                    <a:pt x="553" y="403"/>
                  </a:lnTo>
                  <a:lnTo>
                    <a:pt x="553" y="403"/>
                  </a:lnTo>
                  <a:lnTo>
                    <a:pt x="552" y="403"/>
                  </a:lnTo>
                  <a:lnTo>
                    <a:pt x="552" y="403"/>
                  </a:lnTo>
                  <a:lnTo>
                    <a:pt x="552" y="402"/>
                  </a:lnTo>
                  <a:lnTo>
                    <a:pt x="552" y="402"/>
                  </a:lnTo>
                  <a:lnTo>
                    <a:pt x="552" y="402"/>
                  </a:lnTo>
                  <a:lnTo>
                    <a:pt x="551" y="402"/>
                  </a:lnTo>
                  <a:lnTo>
                    <a:pt x="550" y="402"/>
                  </a:lnTo>
                  <a:lnTo>
                    <a:pt x="550" y="402"/>
                  </a:lnTo>
                  <a:lnTo>
                    <a:pt x="550" y="402"/>
                  </a:lnTo>
                  <a:lnTo>
                    <a:pt x="550" y="401"/>
                  </a:lnTo>
                  <a:lnTo>
                    <a:pt x="550" y="401"/>
                  </a:lnTo>
                  <a:lnTo>
                    <a:pt x="550" y="400"/>
                  </a:lnTo>
                  <a:lnTo>
                    <a:pt x="550" y="400"/>
                  </a:lnTo>
                  <a:lnTo>
                    <a:pt x="550" y="400"/>
                  </a:lnTo>
                  <a:lnTo>
                    <a:pt x="550" y="399"/>
                  </a:lnTo>
                  <a:lnTo>
                    <a:pt x="549" y="399"/>
                  </a:lnTo>
                  <a:lnTo>
                    <a:pt x="549" y="399"/>
                  </a:lnTo>
                  <a:lnTo>
                    <a:pt x="549" y="400"/>
                  </a:lnTo>
                  <a:lnTo>
                    <a:pt x="549" y="399"/>
                  </a:lnTo>
                  <a:lnTo>
                    <a:pt x="548" y="399"/>
                  </a:lnTo>
                  <a:lnTo>
                    <a:pt x="548" y="399"/>
                  </a:lnTo>
                  <a:lnTo>
                    <a:pt x="547" y="399"/>
                  </a:lnTo>
                  <a:lnTo>
                    <a:pt x="547" y="398"/>
                  </a:lnTo>
                  <a:lnTo>
                    <a:pt x="546" y="398"/>
                  </a:lnTo>
                  <a:lnTo>
                    <a:pt x="546" y="398"/>
                  </a:lnTo>
                  <a:lnTo>
                    <a:pt x="546" y="398"/>
                  </a:lnTo>
                  <a:lnTo>
                    <a:pt x="546" y="398"/>
                  </a:lnTo>
                  <a:lnTo>
                    <a:pt x="545" y="398"/>
                  </a:lnTo>
                  <a:lnTo>
                    <a:pt x="545" y="398"/>
                  </a:lnTo>
                  <a:lnTo>
                    <a:pt x="544" y="398"/>
                  </a:lnTo>
                  <a:lnTo>
                    <a:pt x="543" y="398"/>
                  </a:lnTo>
                  <a:lnTo>
                    <a:pt x="543" y="399"/>
                  </a:lnTo>
                  <a:lnTo>
                    <a:pt x="544" y="399"/>
                  </a:lnTo>
                  <a:lnTo>
                    <a:pt x="543" y="399"/>
                  </a:lnTo>
                  <a:lnTo>
                    <a:pt x="543" y="399"/>
                  </a:lnTo>
                  <a:lnTo>
                    <a:pt x="543" y="399"/>
                  </a:lnTo>
                  <a:lnTo>
                    <a:pt x="542" y="399"/>
                  </a:lnTo>
                  <a:lnTo>
                    <a:pt x="542" y="398"/>
                  </a:lnTo>
                  <a:lnTo>
                    <a:pt x="542" y="398"/>
                  </a:lnTo>
                  <a:lnTo>
                    <a:pt x="542" y="398"/>
                  </a:lnTo>
                  <a:lnTo>
                    <a:pt x="541" y="398"/>
                  </a:lnTo>
                  <a:lnTo>
                    <a:pt x="541" y="398"/>
                  </a:lnTo>
                  <a:lnTo>
                    <a:pt x="540" y="398"/>
                  </a:lnTo>
                  <a:lnTo>
                    <a:pt x="540" y="397"/>
                  </a:lnTo>
                  <a:lnTo>
                    <a:pt x="539" y="397"/>
                  </a:lnTo>
                  <a:lnTo>
                    <a:pt x="539" y="396"/>
                  </a:lnTo>
                  <a:lnTo>
                    <a:pt x="539" y="396"/>
                  </a:lnTo>
                  <a:lnTo>
                    <a:pt x="539" y="396"/>
                  </a:lnTo>
                  <a:lnTo>
                    <a:pt x="538" y="396"/>
                  </a:lnTo>
                  <a:lnTo>
                    <a:pt x="538" y="396"/>
                  </a:lnTo>
                  <a:lnTo>
                    <a:pt x="537" y="396"/>
                  </a:lnTo>
                  <a:lnTo>
                    <a:pt x="537" y="395"/>
                  </a:lnTo>
                  <a:lnTo>
                    <a:pt x="537" y="395"/>
                  </a:lnTo>
                  <a:lnTo>
                    <a:pt x="537" y="395"/>
                  </a:lnTo>
                  <a:lnTo>
                    <a:pt x="536" y="395"/>
                  </a:lnTo>
                  <a:lnTo>
                    <a:pt x="535" y="394"/>
                  </a:lnTo>
                  <a:lnTo>
                    <a:pt x="535" y="394"/>
                  </a:lnTo>
                  <a:lnTo>
                    <a:pt x="534" y="394"/>
                  </a:lnTo>
                  <a:lnTo>
                    <a:pt x="534" y="394"/>
                  </a:lnTo>
                  <a:lnTo>
                    <a:pt x="534" y="394"/>
                  </a:lnTo>
                  <a:lnTo>
                    <a:pt x="533" y="394"/>
                  </a:lnTo>
                  <a:lnTo>
                    <a:pt x="533" y="394"/>
                  </a:lnTo>
                  <a:lnTo>
                    <a:pt x="532" y="394"/>
                  </a:lnTo>
                  <a:lnTo>
                    <a:pt x="533" y="394"/>
                  </a:lnTo>
                  <a:lnTo>
                    <a:pt x="533" y="394"/>
                  </a:lnTo>
                  <a:lnTo>
                    <a:pt x="532" y="394"/>
                  </a:lnTo>
                  <a:lnTo>
                    <a:pt x="532" y="394"/>
                  </a:lnTo>
                  <a:lnTo>
                    <a:pt x="532" y="394"/>
                  </a:lnTo>
                  <a:lnTo>
                    <a:pt x="531" y="394"/>
                  </a:lnTo>
                  <a:lnTo>
                    <a:pt x="531" y="394"/>
                  </a:lnTo>
                  <a:lnTo>
                    <a:pt x="530" y="394"/>
                  </a:lnTo>
                  <a:lnTo>
                    <a:pt x="530" y="394"/>
                  </a:lnTo>
                  <a:lnTo>
                    <a:pt x="530" y="394"/>
                  </a:lnTo>
                  <a:lnTo>
                    <a:pt x="529" y="394"/>
                  </a:lnTo>
                  <a:lnTo>
                    <a:pt x="528" y="394"/>
                  </a:lnTo>
                  <a:lnTo>
                    <a:pt x="528" y="395"/>
                  </a:lnTo>
                  <a:lnTo>
                    <a:pt x="527" y="395"/>
                  </a:lnTo>
                  <a:lnTo>
                    <a:pt x="527" y="395"/>
                  </a:lnTo>
                  <a:lnTo>
                    <a:pt x="526" y="395"/>
                  </a:lnTo>
                  <a:lnTo>
                    <a:pt x="526" y="395"/>
                  </a:lnTo>
                  <a:lnTo>
                    <a:pt x="525" y="395"/>
                  </a:lnTo>
                  <a:lnTo>
                    <a:pt x="524" y="395"/>
                  </a:lnTo>
                  <a:lnTo>
                    <a:pt x="524" y="395"/>
                  </a:lnTo>
                  <a:lnTo>
                    <a:pt x="523" y="395"/>
                  </a:lnTo>
                  <a:lnTo>
                    <a:pt x="523" y="394"/>
                  </a:lnTo>
                  <a:lnTo>
                    <a:pt x="523" y="394"/>
                  </a:lnTo>
                  <a:lnTo>
                    <a:pt x="523" y="395"/>
                  </a:lnTo>
                  <a:lnTo>
                    <a:pt x="522" y="395"/>
                  </a:lnTo>
                  <a:lnTo>
                    <a:pt x="522" y="395"/>
                  </a:lnTo>
                  <a:lnTo>
                    <a:pt x="522" y="395"/>
                  </a:lnTo>
                  <a:lnTo>
                    <a:pt x="521" y="395"/>
                  </a:lnTo>
                  <a:lnTo>
                    <a:pt x="520" y="395"/>
                  </a:lnTo>
                  <a:lnTo>
                    <a:pt x="520" y="395"/>
                  </a:lnTo>
                  <a:lnTo>
                    <a:pt x="519" y="395"/>
                  </a:lnTo>
                  <a:lnTo>
                    <a:pt x="519" y="395"/>
                  </a:lnTo>
                  <a:lnTo>
                    <a:pt x="519" y="396"/>
                  </a:lnTo>
                  <a:lnTo>
                    <a:pt x="518" y="395"/>
                  </a:lnTo>
                  <a:lnTo>
                    <a:pt x="517" y="396"/>
                  </a:lnTo>
                  <a:lnTo>
                    <a:pt x="517" y="396"/>
                  </a:lnTo>
                  <a:lnTo>
                    <a:pt x="516" y="396"/>
                  </a:lnTo>
                  <a:lnTo>
                    <a:pt x="516" y="396"/>
                  </a:lnTo>
                  <a:lnTo>
                    <a:pt x="515" y="396"/>
                  </a:lnTo>
                  <a:lnTo>
                    <a:pt x="515" y="396"/>
                  </a:lnTo>
                  <a:lnTo>
                    <a:pt x="515" y="397"/>
                  </a:lnTo>
                  <a:lnTo>
                    <a:pt x="515" y="396"/>
                  </a:lnTo>
                  <a:lnTo>
                    <a:pt x="515" y="397"/>
                  </a:lnTo>
                  <a:lnTo>
                    <a:pt x="514" y="397"/>
                  </a:lnTo>
                  <a:lnTo>
                    <a:pt x="513" y="397"/>
                  </a:lnTo>
                  <a:lnTo>
                    <a:pt x="513" y="396"/>
                  </a:lnTo>
                  <a:lnTo>
                    <a:pt x="513" y="396"/>
                  </a:lnTo>
                  <a:lnTo>
                    <a:pt x="513" y="397"/>
                  </a:lnTo>
                  <a:lnTo>
                    <a:pt x="512" y="397"/>
                  </a:lnTo>
                  <a:lnTo>
                    <a:pt x="512" y="396"/>
                  </a:lnTo>
                  <a:lnTo>
                    <a:pt x="512" y="397"/>
                  </a:lnTo>
                  <a:lnTo>
                    <a:pt x="512" y="396"/>
                  </a:lnTo>
                  <a:lnTo>
                    <a:pt x="512" y="397"/>
                  </a:lnTo>
                  <a:lnTo>
                    <a:pt x="511" y="397"/>
                  </a:lnTo>
                  <a:lnTo>
                    <a:pt x="511" y="398"/>
                  </a:lnTo>
                  <a:lnTo>
                    <a:pt x="511" y="398"/>
                  </a:lnTo>
                  <a:lnTo>
                    <a:pt x="510" y="398"/>
                  </a:lnTo>
                  <a:lnTo>
                    <a:pt x="510" y="399"/>
                  </a:lnTo>
                  <a:lnTo>
                    <a:pt x="509" y="399"/>
                  </a:lnTo>
                  <a:lnTo>
                    <a:pt x="509" y="399"/>
                  </a:lnTo>
                  <a:lnTo>
                    <a:pt x="509" y="399"/>
                  </a:lnTo>
                  <a:lnTo>
                    <a:pt x="509" y="400"/>
                  </a:lnTo>
                  <a:lnTo>
                    <a:pt x="508" y="400"/>
                  </a:lnTo>
                  <a:lnTo>
                    <a:pt x="508" y="400"/>
                  </a:lnTo>
                  <a:lnTo>
                    <a:pt x="508" y="400"/>
                  </a:lnTo>
                  <a:lnTo>
                    <a:pt x="508" y="401"/>
                  </a:lnTo>
                  <a:lnTo>
                    <a:pt x="507" y="401"/>
                  </a:lnTo>
                  <a:lnTo>
                    <a:pt x="507" y="402"/>
                  </a:lnTo>
                  <a:lnTo>
                    <a:pt x="507" y="402"/>
                  </a:lnTo>
                  <a:lnTo>
                    <a:pt x="507" y="402"/>
                  </a:lnTo>
                  <a:lnTo>
                    <a:pt x="507" y="402"/>
                  </a:lnTo>
                  <a:lnTo>
                    <a:pt x="507" y="402"/>
                  </a:lnTo>
                  <a:lnTo>
                    <a:pt x="506" y="402"/>
                  </a:lnTo>
                  <a:lnTo>
                    <a:pt x="506" y="403"/>
                  </a:lnTo>
                  <a:lnTo>
                    <a:pt x="505" y="403"/>
                  </a:lnTo>
                  <a:lnTo>
                    <a:pt x="505" y="403"/>
                  </a:lnTo>
                  <a:lnTo>
                    <a:pt x="505" y="403"/>
                  </a:lnTo>
                  <a:lnTo>
                    <a:pt x="505" y="404"/>
                  </a:lnTo>
                  <a:lnTo>
                    <a:pt x="505" y="404"/>
                  </a:lnTo>
                  <a:lnTo>
                    <a:pt x="505" y="405"/>
                  </a:lnTo>
                  <a:lnTo>
                    <a:pt x="505" y="405"/>
                  </a:lnTo>
                  <a:lnTo>
                    <a:pt x="506" y="405"/>
                  </a:lnTo>
                  <a:lnTo>
                    <a:pt x="507" y="405"/>
                  </a:lnTo>
                  <a:lnTo>
                    <a:pt x="507" y="405"/>
                  </a:lnTo>
                  <a:lnTo>
                    <a:pt x="508" y="405"/>
                  </a:lnTo>
                  <a:lnTo>
                    <a:pt x="508" y="404"/>
                  </a:lnTo>
                  <a:lnTo>
                    <a:pt x="508" y="404"/>
                  </a:lnTo>
                  <a:lnTo>
                    <a:pt x="509" y="405"/>
                  </a:lnTo>
                  <a:lnTo>
                    <a:pt x="509" y="405"/>
                  </a:lnTo>
                  <a:lnTo>
                    <a:pt x="509" y="406"/>
                  </a:lnTo>
                  <a:lnTo>
                    <a:pt x="510" y="406"/>
                  </a:lnTo>
                  <a:lnTo>
                    <a:pt x="511" y="406"/>
                  </a:lnTo>
                  <a:lnTo>
                    <a:pt x="510" y="406"/>
                  </a:lnTo>
                  <a:lnTo>
                    <a:pt x="510" y="407"/>
                  </a:lnTo>
                  <a:lnTo>
                    <a:pt x="510" y="407"/>
                  </a:lnTo>
                  <a:lnTo>
                    <a:pt x="509" y="407"/>
                  </a:lnTo>
                  <a:lnTo>
                    <a:pt x="509" y="408"/>
                  </a:lnTo>
                  <a:lnTo>
                    <a:pt x="509" y="409"/>
                  </a:lnTo>
                  <a:lnTo>
                    <a:pt x="510" y="409"/>
                  </a:lnTo>
                  <a:lnTo>
                    <a:pt x="510" y="409"/>
                  </a:lnTo>
                  <a:lnTo>
                    <a:pt x="511" y="409"/>
                  </a:lnTo>
                  <a:lnTo>
                    <a:pt x="511" y="410"/>
                  </a:lnTo>
                  <a:lnTo>
                    <a:pt x="511" y="410"/>
                  </a:lnTo>
                  <a:lnTo>
                    <a:pt x="511" y="411"/>
                  </a:lnTo>
                  <a:lnTo>
                    <a:pt x="511" y="411"/>
                  </a:lnTo>
                  <a:lnTo>
                    <a:pt x="510" y="411"/>
                  </a:lnTo>
                  <a:lnTo>
                    <a:pt x="510" y="412"/>
                  </a:lnTo>
                  <a:lnTo>
                    <a:pt x="510" y="413"/>
                  </a:lnTo>
                  <a:lnTo>
                    <a:pt x="510" y="413"/>
                  </a:lnTo>
                  <a:lnTo>
                    <a:pt x="509" y="413"/>
                  </a:lnTo>
                  <a:lnTo>
                    <a:pt x="509" y="413"/>
                  </a:lnTo>
                  <a:lnTo>
                    <a:pt x="509" y="414"/>
                  </a:lnTo>
                  <a:lnTo>
                    <a:pt x="508" y="414"/>
                  </a:lnTo>
                  <a:lnTo>
                    <a:pt x="508" y="414"/>
                  </a:lnTo>
                  <a:lnTo>
                    <a:pt x="508" y="414"/>
                  </a:lnTo>
                  <a:lnTo>
                    <a:pt x="508" y="415"/>
                  </a:lnTo>
                  <a:lnTo>
                    <a:pt x="507" y="415"/>
                  </a:lnTo>
                  <a:lnTo>
                    <a:pt x="507" y="415"/>
                  </a:lnTo>
                  <a:lnTo>
                    <a:pt x="507" y="415"/>
                  </a:lnTo>
                  <a:lnTo>
                    <a:pt x="506" y="415"/>
                  </a:lnTo>
                  <a:lnTo>
                    <a:pt x="506" y="416"/>
                  </a:lnTo>
                  <a:lnTo>
                    <a:pt x="505" y="416"/>
                  </a:lnTo>
                  <a:lnTo>
                    <a:pt x="505" y="417"/>
                  </a:lnTo>
                  <a:lnTo>
                    <a:pt x="505" y="417"/>
                  </a:lnTo>
                  <a:lnTo>
                    <a:pt x="505" y="417"/>
                  </a:lnTo>
                  <a:lnTo>
                    <a:pt x="505" y="418"/>
                  </a:lnTo>
                  <a:lnTo>
                    <a:pt x="504" y="418"/>
                  </a:lnTo>
                  <a:lnTo>
                    <a:pt x="504" y="419"/>
                  </a:lnTo>
                  <a:lnTo>
                    <a:pt x="504" y="420"/>
                  </a:lnTo>
                  <a:lnTo>
                    <a:pt x="504" y="420"/>
                  </a:lnTo>
                  <a:lnTo>
                    <a:pt x="504" y="420"/>
                  </a:lnTo>
                  <a:lnTo>
                    <a:pt x="504" y="420"/>
                  </a:lnTo>
                  <a:lnTo>
                    <a:pt x="504" y="420"/>
                  </a:lnTo>
                  <a:lnTo>
                    <a:pt x="504" y="421"/>
                  </a:lnTo>
                  <a:lnTo>
                    <a:pt x="503" y="421"/>
                  </a:lnTo>
                  <a:lnTo>
                    <a:pt x="503" y="421"/>
                  </a:lnTo>
                  <a:lnTo>
                    <a:pt x="503" y="422"/>
                  </a:lnTo>
                  <a:lnTo>
                    <a:pt x="502" y="422"/>
                  </a:lnTo>
                  <a:lnTo>
                    <a:pt x="502" y="422"/>
                  </a:lnTo>
                  <a:lnTo>
                    <a:pt x="502" y="423"/>
                  </a:lnTo>
                  <a:lnTo>
                    <a:pt x="502" y="424"/>
                  </a:lnTo>
                  <a:lnTo>
                    <a:pt x="502" y="424"/>
                  </a:lnTo>
                  <a:lnTo>
                    <a:pt x="502" y="424"/>
                  </a:lnTo>
                  <a:lnTo>
                    <a:pt x="502" y="424"/>
                  </a:lnTo>
                  <a:lnTo>
                    <a:pt x="502" y="424"/>
                  </a:lnTo>
                  <a:lnTo>
                    <a:pt x="501" y="424"/>
                  </a:lnTo>
                  <a:lnTo>
                    <a:pt x="501" y="425"/>
                  </a:lnTo>
                  <a:lnTo>
                    <a:pt x="501" y="425"/>
                  </a:lnTo>
                  <a:lnTo>
                    <a:pt x="501" y="425"/>
                  </a:lnTo>
                  <a:lnTo>
                    <a:pt x="501" y="426"/>
                  </a:lnTo>
                  <a:lnTo>
                    <a:pt x="500" y="426"/>
                  </a:lnTo>
                  <a:lnTo>
                    <a:pt x="500" y="426"/>
                  </a:lnTo>
                  <a:lnTo>
                    <a:pt x="501" y="426"/>
                  </a:lnTo>
                  <a:lnTo>
                    <a:pt x="501" y="427"/>
                  </a:lnTo>
                  <a:lnTo>
                    <a:pt x="500" y="427"/>
                  </a:lnTo>
                  <a:lnTo>
                    <a:pt x="501" y="427"/>
                  </a:lnTo>
                  <a:lnTo>
                    <a:pt x="500" y="427"/>
                  </a:lnTo>
                  <a:lnTo>
                    <a:pt x="501" y="427"/>
                  </a:lnTo>
                  <a:lnTo>
                    <a:pt x="500" y="427"/>
                  </a:lnTo>
                  <a:lnTo>
                    <a:pt x="500" y="428"/>
                  </a:lnTo>
                  <a:lnTo>
                    <a:pt x="500" y="428"/>
                  </a:lnTo>
                  <a:lnTo>
                    <a:pt x="500" y="428"/>
                  </a:lnTo>
                  <a:lnTo>
                    <a:pt x="500" y="429"/>
                  </a:lnTo>
                  <a:lnTo>
                    <a:pt x="499" y="429"/>
                  </a:lnTo>
                  <a:lnTo>
                    <a:pt x="498" y="429"/>
                  </a:lnTo>
                  <a:lnTo>
                    <a:pt x="498" y="429"/>
                  </a:lnTo>
                  <a:lnTo>
                    <a:pt x="499" y="429"/>
                  </a:lnTo>
                  <a:lnTo>
                    <a:pt x="498" y="429"/>
                  </a:lnTo>
                  <a:lnTo>
                    <a:pt x="498" y="430"/>
                  </a:lnTo>
                  <a:lnTo>
                    <a:pt x="498" y="431"/>
                  </a:lnTo>
                  <a:lnTo>
                    <a:pt x="498" y="431"/>
                  </a:lnTo>
                  <a:lnTo>
                    <a:pt x="498" y="431"/>
                  </a:lnTo>
                  <a:lnTo>
                    <a:pt x="497" y="431"/>
                  </a:lnTo>
                  <a:lnTo>
                    <a:pt x="497" y="432"/>
                  </a:lnTo>
                  <a:lnTo>
                    <a:pt x="498" y="432"/>
                  </a:lnTo>
                  <a:lnTo>
                    <a:pt x="498" y="432"/>
                  </a:lnTo>
                  <a:lnTo>
                    <a:pt x="498" y="432"/>
                  </a:lnTo>
                  <a:lnTo>
                    <a:pt x="498" y="432"/>
                  </a:lnTo>
                  <a:lnTo>
                    <a:pt x="498" y="432"/>
                  </a:lnTo>
                  <a:lnTo>
                    <a:pt x="498" y="432"/>
                  </a:lnTo>
                  <a:lnTo>
                    <a:pt x="499" y="432"/>
                  </a:lnTo>
                  <a:lnTo>
                    <a:pt x="499" y="432"/>
                  </a:lnTo>
                  <a:lnTo>
                    <a:pt x="499" y="432"/>
                  </a:lnTo>
                  <a:lnTo>
                    <a:pt x="499" y="432"/>
                  </a:lnTo>
                  <a:lnTo>
                    <a:pt x="499" y="432"/>
                  </a:lnTo>
                  <a:lnTo>
                    <a:pt x="500" y="432"/>
                  </a:lnTo>
                  <a:lnTo>
                    <a:pt x="499" y="432"/>
                  </a:lnTo>
                  <a:lnTo>
                    <a:pt x="500" y="432"/>
                  </a:lnTo>
                  <a:lnTo>
                    <a:pt x="499" y="432"/>
                  </a:lnTo>
                  <a:lnTo>
                    <a:pt x="500" y="432"/>
                  </a:lnTo>
                  <a:lnTo>
                    <a:pt x="499" y="432"/>
                  </a:lnTo>
                  <a:lnTo>
                    <a:pt x="499" y="433"/>
                  </a:lnTo>
                  <a:lnTo>
                    <a:pt x="499" y="433"/>
                  </a:lnTo>
                  <a:lnTo>
                    <a:pt x="499" y="433"/>
                  </a:lnTo>
                  <a:lnTo>
                    <a:pt x="499" y="433"/>
                  </a:lnTo>
                  <a:lnTo>
                    <a:pt x="499" y="434"/>
                  </a:lnTo>
                  <a:lnTo>
                    <a:pt x="499" y="435"/>
                  </a:lnTo>
                  <a:lnTo>
                    <a:pt x="499" y="435"/>
                  </a:lnTo>
                  <a:lnTo>
                    <a:pt x="498" y="435"/>
                  </a:lnTo>
                  <a:lnTo>
                    <a:pt x="498" y="436"/>
                  </a:lnTo>
                  <a:lnTo>
                    <a:pt x="497" y="436"/>
                  </a:lnTo>
                  <a:lnTo>
                    <a:pt x="497" y="436"/>
                  </a:lnTo>
                  <a:lnTo>
                    <a:pt x="497" y="436"/>
                  </a:lnTo>
                  <a:lnTo>
                    <a:pt x="496" y="436"/>
                  </a:lnTo>
                  <a:lnTo>
                    <a:pt x="496" y="436"/>
                  </a:lnTo>
                  <a:lnTo>
                    <a:pt x="495" y="436"/>
                  </a:lnTo>
                  <a:lnTo>
                    <a:pt x="495" y="437"/>
                  </a:lnTo>
                  <a:lnTo>
                    <a:pt x="495" y="436"/>
                  </a:lnTo>
                  <a:lnTo>
                    <a:pt x="495" y="437"/>
                  </a:lnTo>
                  <a:lnTo>
                    <a:pt x="494" y="437"/>
                  </a:lnTo>
                  <a:lnTo>
                    <a:pt x="494" y="437"/>
                  </a:lnTo>
                  <a:lnTo>
                    <a:pt x="493" y="437"/>
                  </a:lnTo>
                  <a:lnTo>
                    <a:pt x="493" y="437"/>
                  </a:lnTo>
                  <a:lnTo>
                    <a:pt x="493" y="437"/>
                  </a:lnTo>
                  <a:lnTo>
                    <a:pt x="493" y="437"/>
                  </a:lnTo>
                  <a:lnTo>
                    <a:pt x="493" y="437"/>
                  </a:lnTo>
                  <a:lnTo>
                    <a:pt x="492" y="437"/>
                  </a:lnTo>
                  <a:lnTo>
                    <a:pt x="493" y="437"/>
                  </a:lnTo>
                  <a:lnTo>
                    <a:pt x="492" y="437"/>
                  </a:lnTo>
                  <a:lnTo>
                    <a:pt x="492" y="438"/>
                  </a:lnTo>
                  <a:lnTo>
                    <a:pt x="493" y="438"/>
                  </a:lnTo>
                  <a:lnTo>
                    <a:pt x="492" y="438"/>
                  </a:lnTo>
                  <a:lnTo>
                    <a:pt x="493" y="438"/>
                  </a:lnTo>
                  <a:lnTo>
                    <a:pt x="492" y="438"/>
                  </a:lnTo>
                  <a:lnTo>
                    <a:pt x="491" y="438"/>
                  </a:lnTo>
                  <a:lnTo>
                    <a:pt x="491" y="439"/>
                  </a:lnTo>
                  <a:lnTo>
                    <a:pt x="491" y="439"/>
                  </a:lnTo>
                  <a:lnTo>
                    <a:pt x="491" y="439"/>
                  </a:lnTo>
                  <a:lnTo>
                    <a:pt x="491" y="439"/>
                  </a:lnTo>
                  <a:lnTo>
                    <a:pt x="491" y="439"/>
                  </a:lnTo>
                  <a:lnTo>
                    <a:pt x="490" y="439"/>
                  </a:lnTo>
                  <a:lnTo>
                    <a:pt x="490" y="440"/>
                  </a:lnTo>
                  <a:lnTo>
                    <a:pt x="490" y="439"/>
                  </a:lnTo>
                  <a:lnTo>
                    <a:pt x="490" y="440"/>
                  </a:lnTo>
                  <a:lnTo>
                    <a:pt x="490" y="440"/>
                  </a:lnTo>
                  <a:lnTo>
                    <a:pt x="490" y="440"/>
                  </a:lnTo>
                  <a:lnTo>
                    <a:pt x="490" y="440"/>
                  </a:lnTo>
                  <a:lnTo>
                    <a:pt x="490" y="440"/>
                  </a:lnTo>
                  <a:lnTo>
                    <a:pt x="489" y="440"/>
                  </a:lnTo>
                  <a:lnTo>
                    <a:pt x="489" y="440"/>
                  </a:lnTo>
                  <a:lnTo>
                    <a:pt x="489" y="441"/>
                  </a:lnTo>
                  <a:lnTo>
                    <a:pt x="489" y="441"/>
                  </a:lnTo>
                  <a:lnTo>
                    <a:pt x="489" y="441"/>
                  </a:lnTo>
                  <a:lnTo>
                    <a:pt x="489" y="441"/>
                  </a:lnTo>
                  <a:lnTo>
                    <a:pt x="488" y="441"/>
                  </a:lnTo>
                  <a:lnTo>
                    <a:pt x="488" y="442"/>
                  </a:lnTo>
                  <a:lnTo>
                    <a:pt x="487" y="442"/>
                  </a:lnTo>
                  <a:lnTo>
                    <a:pt x="487" y="442"/>
                  </a:lnTo>
                  <a:lnTo>
                    <a:pt x="487" y="442"/>
                  </a:lnTo>
                  <a:lnTo>
                    <a:pt x="486" y="442"/>
                  </a:lnTo>
                  <a:lnTo>
                    <a:pt x="486" y="441"/>
                  </a:lnTo>
                  <a:lnTo>
                    <a:pt x="485" y="441"/>
                  </a:lnTo>
                  <a:lnTo>
                    <a:pt x="485" y="441"/>
                  </a:lnTo>
                  <a:lnTo>
                    <a:pt x="484" y="440"/>
                  </a:lnTo>
                  <a:lnTo>
                    <a:pt x="483" y="440"/>
                  </a:lnTo>
                  <a:lnTo>
                    <a:pt x="482" y="440"/>
                  </a:lnTo>
                  <a:lnTo>
                    <a:pt x="482" y="440"/>
                  </a:lnTo>
                  <a:lnTo>
                    <a:pt x="481" y="440"/>
                  </a:lnTo>
                  <a:lnTo>
                    <a:pt x="481" y="440"/>
                  </a:lnTo>
                  <a:lnTo>
                    <a:pt x="480" y="439"/>
                  </a:lnTo>
                  <a:lnTo>
                    <a:pt x="479" y="439"/>
                  </a:lnTo>
                  <a:lnTo>
                    <a:pt x="478" y="438"/>
                  </a:lnTo>
                  <a:lnTo>
                    <a:pt x="478" y="437"/>
                  </a:lnTo>
                  <a:lnTo>
                    <a:pt x="477" y="437"/>
                  </a:lnTo>
                  <a:lnTo>
                    <a:pt x="476" y="436"/>
                  </a:lnTo>
                  <a:lnTo>
                    <a:pt x="476" y="436"/>
                  </a:lnTo>
                  <a:lnTo>
                    <a:pt x="475" y="436"/>
                  </a:lnTo>
                  <a:lnTo>
                    <a:pt x="474" y="436"/>
                  </a:lnTo>
                  <a:lnTo>
                    <a:pt x="474" y="436"/>
                  </a:lnTo>
                  <a:lnTo>
                    <a:pt x="473" y="436"/>
                  </a:lnTo>
                  <a:lnTo>
                    <a:pt x="473" y="436"/>
                  </a:lnTo>
                  <a:lnTo>
                    <a:pt x="472" y="436"/>
                  </a:lnTo>
                  <a:lnTo>
                    <a:pt x="471" y="437"/>
                  </a:lnTo>
                  <a:lnTo>
                    <a:pt x="471" y="437"/>
                  </a:lnTo>
                  <a:lnTo>
                    <a:pt x="470" y="437"/>
                  </a:lnTo>
                  <a:lnTo>
                    <a:pt x="470" y="437"/>
                  </a:lnTo>
                  <a:lnTo>
                    <a:pt x="469" y="437"/>
                  </a:lnTo>
                  <a:lnTo>
                    <a:pt x="468" y="437"/>
                  </a:lnTo>
                  <a:lnTo>
                    <a:pt x="468" y="437"/>
                  </a:lnTo>
                  <a:lnTo>
                    <a:pt x="467" y="437"/>
                  </a:lnTo>
                  <a:lnTo>
                    <a:pt x="467" y="437"/>
                  </a:lnTo>
                  <a:lnTo>
                    <a:pt x="467" y="436"/>
                  </a:lnTo>
                  <a:lnTo>
                    <a:pt x="466" y="436"/>
                  </a:lnTo>
                  <a:lnTo>
                    <a:pt x="466" y="436"/>
                  </a:lnTo>
                  <a:lnTo>
                    <a:pt x="465" y="436"/>
                  </a:lnTo>
                  <a:lnTo>
                    <a:pt x="465" y="435"/>
                  </a:lnTo>
                  <a:lnTo>
                    <a:pt x="465" y="435"/>
                  </a:lnTo>
                  <a:lnTo>
                    <a:pt x="464" y="435"/>
                  </a:lnTo>
                  <a:lnTo>
                    <a:pt x="464" y="434"/>
                  </a:lnTo>
                  <a:lnTo>
                    <a:pt x="463" y="433"/>
                  </a:lnTo>
                  <a:lnTo>
                    <a:pt x="463" y="433"/>
                  </a:lnTo>
                  <a:lnTo>
                    <a:pt x="462" y="433"/>
                  </a:lnTo>
                  <a:lnTo>
                    <a:pt x="461" y="433"/>
                  </a:lnTo>
                  <a:lnTo>
                    <a:pt x="461" y="433"/>
                  </a:lnTo>
                  <a:lnTo>
                    <a:pt x="460" y="433"/>
                  </a:lnTo>
                  <a:lnTo>
                    <a:pt x="460" y="433"/>
                  </a:lnTo>
                  <a:lnTo>
                    <a:pt x="460" y="433"/>
                  </a:lnTo>
                  <a:lnTo>
                    <a:pt x="459" y="433"/>
                  </a:lnTo>
                  <a:lnTo>
                    <a:pt x="459" y="433"/>
                  </a:lnTo>
                  <a:lnTo>
                    <a:pt x="458" y="433"/>
                  </a:lnTo>
                  <a:lnTo>
                    <a:pt x="458" y="433"/>
                  </a:lnTo>
                  <a:lnTo>
                    <a:pt x="457" y="433"/>
                  </a:lnTo>
                  <a:lnTo>
                    <a:pt x="456" y="434"/>
                  </a:lnTo>
                  <a:lnTo>
                    <a:pt x="456" y="435"/>
                  </a:lnTo>
                  <a:lnTo>
                    <a:pt x="455" y="435"/>
                  </a:lnTo>
                  <a:lnTo>
                    <a:pt x="454" y="435"/>
                  </a:lnTo>
                  <a:lnTo>
                    <a:pt x="453" y="436"/>
                  </a:lnTo>
                  <a:lnTo>
                    <a:pt x="453" y="436"/>
                  </a:lnTo>
                  <a:lnTo>
                    <a:pt x="452" y="436"/>
                  </a:lnTo>
                  <a:lnTo>
                    <a:pt x="452" y="437"/>
                  </a:lnTo>
                  <a:lnTo>
                    <a:pt x="452" y="437"/>
                  </a:lnTo>
                  <a:lnTo>
                    <a:pt x="450" y="438"/>
                  </a:lnTo>
                  <a:lnTo>
                    <a:pt x="450" y="438"/>
                  </a:lnTo>
                  <a:lnTo>
                    <a:pt x="449" y="439"/>
                  </a:lnTo>
                  <a:lnTo>
                    <a:pt x="449" y="439"/>
                  </a:lnTo>
                  <a:lnTo>
                    <a:pt x="449" y="440"/>
                  </a:lnTo>
                  <a:lnTo>
                    <a:pt x="449" y="441"/>
                  </a:lnTo>
                  <a:lnTo>
                    <a:pt x="448" y="441"/>
                  </a:lnTo>
                  <a:lnTo>
                    <a:pt x="448" y="441"/>
                  </a:lnTo>
                  <a:lnTo>
                    <a:pt x="448" y="442"/>
                  </a:lnTo>
                  <a:lnTo>
                    <a:pt x="448" y="441"/>
                  </a:lnTo>
                  <a:lnTo>
                    <a:pt x="448" y="442"/>
                  </a:lnTo>
                  <a:lnTo>
                    <a:pt x="447" y="442"/>
                  </a:lnTo>
                  <a:lnTo>
                    <a:pt x="447" y="442"/>
                  </a:lnTo>
                  <a:lnTo>
                    <a:pt x="446" y="442"/>
                  </a:lnTo>
                  <a:lnTo>
                    <a:pt x="446" y="442"/>
                  </a:lnTo>
                  <a:lnTo>
                    <a:pt x="446" y="442"/>
                  </a:lnTo>
                  <a:lnTo>
                    <a:pt x="446" y="442"/>
                  </a:lnTo>
                  <a:lnTo>
                    <a:pt x="446" y="442"/>
                  </a:lnTo>
                  <a:lnTo>
                    <a:pt x="445" y="442"/>
                  </a:lnTo>
                  <a:lnTo>
                    <a:pt x="445" y="442"/>
                  </a:lnTo>
                  <a:lnTo>
                    <a:pt x="444" y="442"/>
                  </a:lnTo>
                  <a:lnTo>
                    <a:pt x="444" y="442"/>
                  </a:lnTo>
                  <a:lnTo>
                    <a:pt x="444" y="442"/>
                  </a:lnTo>
                  <a:lnTo>
                    <a:pt x="443" y="442"/>
                  </a:lnTo>
                  <a:lnTo>
                    <a:pt x="442" y="442"/>
                  </a:lnTo>
                  <a:lnTo>
                    <a:pt x="442" y="443"/>
                  </a:lnTo>
                  <a:lnTo>
                    <a:pt x="441" y="443"/>
                  </a:lnTo>
                  <a:lnTo>
                    <a:pt x="440" y="443"/>
                  </a:lnTo>
                  <a:lnTo>
                    <a:pt x="439" y="443"/>
                  </a:lnTo>
                  <a:lnTo>
                    <a:pt x="439" y="443"/>
                  </a:lnTo>
                  <a:lnTo>
                    <a:pt x="438" y="443"/>
                  </a:lnTo>
                  <a:lnTo>
                    <a:pt x="438" y="443"/>
                  </a:lnTo>
                  <a:lnTo>
                    <a:pt x="437" y="444"/>
                  </a:lnTo>
                  <a:lnTo>
                    <a:pt x="436" y="444"/>
                  </a:lnTo>
                  <a:lnTo>
                    <a:pt x="435" y="444"/>
                  </a:lnTo>
                  <a:lnTo>
                    <a:pt x="434" y="444"/>
                  </a:lnTo>
                  <a:lnTo>
                    <a:pt x="434" y="444"/>
                  </a:lnTo>
                  <a:lnTo>
                    <a:pt x="433" y="445"/>
                  </a:lnTo>
                  <a:lnTo>
                    <a:pt x="432" y="446"/>
                  </a:lnTo>
                  <a:lnTo>
                    <a:pt x="431" y="446"/>
                  </a:lnTo>
                  <a:lnTo>
                    <a:pt x="431" y="446"/>
                  </a:lnTo>
                  <a:lnTo>
                    <a:pt x="430" y="446"/>
                  </a:lnTo>
                  <a:lnTo>
                    <a:pt x="430" y="446"/>
                  </a:lnTo>
                  <a:lnTo>
                    <a:pt x="429" y="446"/>
                  </a:lnTo>
                  <a:lnTo>
                    <a:pt x="429" y="446"/>
                  </a:lnTo>
                  <a:lnTo>
                    <a:pt x="428" y="446"/>
                  </a:lnTo>
                  <a:lnTo>
                    <a:pt x="427" y="446"/>
                  </a:lnTo>
                  <a:lnTo>
                    <a:pt x="427" y="445"/>
                  </a:lnTo>
                  <a:lnTo>
                    <a:pt x="427" y="445"/>
                  </a:lnTo>
                  <a:lnTo>
                    <a:pt x="427" y="446"/>
                  </a:lnTo>
                  <a:lnTo>
                    <a:pt x="426" y="446"/>
                  </a:lnTo>
                  <a:lnTo>
                    <a:pt x="426" y="446"/>
                  </a:lnTo>
                  <a:lnTo>
                    <a:pt x="425" y="446"/>
                  </a:lnTo>
                  <a:lnTo>
                    <a:pt x="425" y="446"/>
                  </a:lnTo>
                  <a:lnTo>
                    <a:pt x="424" y="446"/>
                  </a:lnTo>
                  <a:lnTo>
                    <a:pt x="424" y="446"/>
                  </a:lnTo>
                  <a:lnTo>
                    <a:pt x="423" y="446"/>
                  </a:lnTo>
                  <a:lnTo>
                    <a:pt x="423" y="446"/>
                  </a:lnTo>
                  <a:lnTo>
                    <a:pt x="422" y="446"/>
                  </a:lnTo>
                  <a:lnTo>
                    <a:pt x="422" y="445"/>
                  </a:lnTo>
                  <a:lnTo>
                    <a:pt x="422" y="446"/>
                  </a:lnTo>
                  <a:lnTo>
                    <a:pt x="421" y="446"/>
                  </a:lnTo>
                  <a:lnTo>
                    <a:pt x="420" y="446"/>
                  </a:lnTo>
                  <a:lnTo>
                    <a:pt x="420" y="445"/>
                  </a:lnTo>
                  <a:lnTo>
                    <a:pt x="420" y="444"/>
                  </a:lnTo>
                  <a:lnTo>
                    <a:pt x="419" y="444"/>
                  </a:lnTo>
                  <a:lnTo>
                    <a:pt x="419" y="444"/>
                  </a:lnTo>
                  <a:lnTo>
                    <a:pt x="418" y="444"/>
                  </a:lnTo>
                  <a:lnTo>
                    <a:pt x="418" y="444"/>
                  </a:lnTo>
                  <a:lnTo>
                    <a:pt x="417" y="444"/>
                  </a:lnTo>
                  <a:lnTo>
                    <a:pt x="416" y="444"/>
                  </a:lnTo>
                  <a:lnTo>
                    <a:pt x="416" y="444"/>
                  </a:lnTo>
                  <a:lnTo>
                    <a:pt x="415" y="444"/>
                  </a:lnTo>
                  <a:lnTo>
                    <a:pt x="415" y="444"/>
                  </a:lnTo>
                  <a:lnTo>
                    <a:pt x="414" y="444"/>
                  </a:lnTo>
                  <a:lnTo>
                    <a:pt x="413" y="444"/>
                  </a:lnTo>
                  <a:lnTo>
                    <a:pt x="413" y="444"/>
                  </a:lnTo>
                  <a:lnTo>
                    <a:pt x="412" y="444"/>
                  </a:lnTo>
                  <a:lnTo>
                    <a:pt x="412" y="444"/>
                  </a:lnTo>
                  <a:lnTo>
                    <a:pt x="412" y="443"/>
                  </a:lnTo>
                  <a:lnTo>
                    <a:pt x="412" y="443"/>
                  </a:lnTo>
                  <a:lnTo>
                    <a:pt x="411" y="443"/>
                  </a:lnTo>
                  <a:lnTo>
                    <a:pt x="411" y="442"/>
                  </a:lnTo>
                  <a:lnTo>
                    <a:pt x="411" y="442"/>
                  </a:lnTo>
                  <a:lnTo>
                    <a:pt x="411" y="442"/>
                  </a:lnTo>
                  <a:lnTo>
                    <a:pt x="410" y="442"/>
                  </a:lnTo>
                  <a:lnTo>
                    <a:pt x="409" y="442"/>
                  </a:lnTo>
                  <a:lnTo>
                    <a:pt x="409" y="441"/>
                  </a:lnTo>
                  <a:lnTo>
                    <a:pt x="409" y="441"/>
                  </a:lnTo>
                  <a:lnTo>
                    <a:pt x="408" y="441"/>
                  </a:lnTo>
                  <a:lnTo>
                    <a:pt x="408" y="440"/>
                  </a:lnTo>
                  <a:lnTo>
                    <a:pt x="408" y="440"/>
                  </a:lnTo>
                  <a:lnTo>
                    <a:pt x="408" y="440"/>
                  </a:lnTo>
                  <a:lnTo>
                    <a:pt x="408" y="440"/>
                  </a:lnTo>
                  <a:lnTo>
                    <a:pt x="408" y="440"/>
                  </a:lnTo>
                  <a:lnTo>
                    <a:pt x="408" y="439"/>
                  </a:lnTo>
                  <a:lnTo>
                    <a:pt x="408" y="439"/>
                  </a:lnTo>
                  <a:lnTo>
                    <a:pt x="408" y="438"/>
                  </a:lnTo>
                  <a:lnTo>
                    <a:pt x="408" y="437"/>
                  </a:lnTo>
                  <a:lnTo>
                    <a:pt x="408" y="437"/>
                  </a:lnTo>
                  <a:lnTo>
                    <a:pt x="407" y="437"/>
                  </a:lnTo>
                  <a:lnTo>
                    <a:pt x="407" y="436"/>
                  </a:lnTo>
                  <a:lnTo>
                    <a:pt x="407" y="437"/>
                  </a:lnTo>
                  <a:lnTo>
                    <a:pt x="406" y="437"/>
                  </a:lnTo>
                  <a:lnTo>
                    <a:pt x="406" y="436"/>
                  </a:lnTo>
                  <a:lnTo>
                    <a:pt x="405" y="436"/>
                  </a:lnTo>
                  <a:lnTo>
                    <a:pt x="405" y="436"/>
                  </a:lnTo>
                  <a:lnTo>
                    <a:pt x="404" y="436"/>
                  </a:lnTo>
                  <a:lnTo>
                    <a:pt x="404" y="436"/>
                  </a:lnTo>
                  <a:lnTo>
                    <a:pt x="403" y="436"/>
                  </a:lnTo>
                  <a:lnTo>
                    <a:pt x="403" y="436"/>
                  </a:lnTo>
                  <a:lnTo>
                    <a:pt x="403" y="436"/>
                  </a:lnTo>
                  <a:lnTo>
                    <a:pt x="403" y="436"/>
                  </a:lnTo>
                  <a:lnTo>
                    <a:pt x="402" y="436"/>
                  </a:lnTo>
                  <a:lnTo>
                    <a:pt x="401" y="436"/>
                  </a:lnTo>
                  <a:lnTo>
                    <a:pt x="401" y="436"/>
                  </a:lnTo>
                  <a:lnTo>
                    <a:pt x="401" y="436"/>
                  </a:lnTo>
                  <a:lnTo>
                    <a:pt x="401" y="435"/>
                  </a:lnTo>
                  <a:lnTo>
                    <a:pt x="400" y="435"/>
                  </a:lnTo>
                  <a:lnTo>
                    <a:pt x="400" y="435"/>
                  </a:lnTo>
                  <a:lnTo>
                    <a:pt x="401" y="435"/>
                  </a:lnTo>
                  <a:lnTo>
                    <a:pt x="400" y="435"/>
                  </a:lnTo>
                  <a:lnTo>
                    <a:pt x="400" y="434"/>
                  </a:lnTo>
                  <a:lnTo>
                    <a:pt x="401" y="434"/>
                  </a:lnTo>
                  <a:lnTo>
                    <a:pt x="400" y="434"/>
                  </a:lnTo>
                  <a:lnTo>
                    <a:pt x="400" y="433"/>
                  </a:lnTo>
                  <a:lnTo>
                    <a:pt x="400" y="433"/>
                  </a:lnTo>
                  <a:lnTo>
                    <a:pt x="399" y="433"/>
                  </a:lnTo>
                  <a:lnTo>
                    <a:pt x="398" y="433"/>
                  </a:lnTo>
                  <a:lnTo>
                    <a:pt x="398" y="432"/>
                  </a:lnTo>
                  <a:lnTo>
                    <a:pt x="397" y="432"/>
                  </a:lnTo>
                  <a:lnTo>
                    <a:pt x="396" y="432"/>
                  </a:lnTo>
                  <a:lnTo>
                    <a:pt x="396" y="432"/>
                  </a:lnTo>
                  <a:lnTo>
                    <a:pt x="395" y="432"/>
                  </a:lnTo>
                  <a:lnTo>
                    <a:pt x="394" y="432"/>
                  </a:lnTo>
                  <a:lnTo>
                    <a:pt x="394" y="433"/>
                  </a:lnTo>
                  <a:lnTo>
                    <a:pt x="394" y="432"/>
                  </a:lnTo>
                  <a:lnTo>
                    <a:pt x="394" y="433"/>
                  </a:lnTo>
                  <a:lnTo>
                    <a:pt x="394" y="433"/>
                  </a:lnTo>
                  <a:lnTo>
                    <a:pt x="394" y="432"/>
                  </a:lnTo>
                  <a:lnTo>
                    <a:pt x="393" y="432"/>
                  </a:lnTo>
                  <a:lnTo>
                    <a:pt x="393" y="432"/>
                  </a:lnTo>
                  <a:lnTo>
                    <a:pt x="393" y="432"/>
                  </a:lnTo>
                  <a:lnTo>
                    <a:pt x="393" y="431"/>
                  </a:lnTo>
                  <a:lnTo>
                    <a:pt x="392" y="431"/>
                  </a:lnTo>
                  <a:lnTo>
                    <a:pt x="392" y="431"/>
                  </a:lnTo>
                  <a:lnTo>
                    <a:pt x="391" y="431"/>
                  </a:lnTo>
                  <a:lnTo>
                    <a:pt x="390" y="431"/>
                  </a:lnTo>
                  <a:lnTo>
                    <a:pt x="390" y="431"/>
                  </a:lnTo>
                  <a:lnTo>
                    <a:pt x="389" y="431"/>
                  </a:lnTo>
                  <a:lnTo>
                    <a:pt x="389" y="431"/>
                  </a:lnTo>
                  <a:lnTo>
                    <a:pt x="389" y="431"/>
                  </a:lnTo>
                  <a:lnTo>
                    <a:pt x="388" y="431"/>
                  </a:lnTo>
                  <a:lnTo>
                    <a:pt x="388" y="431"/>
                  </a:lnTo>
                  <a:lnTo>
                    <a:pt x="388" y="431"/>
                  </a:lnTo>
                  <a:lnTo>
                    <a:pt x="388" y="431"/>
                  </a:lnTo>
                  <a:lnTo>
                    <a:pt x="387" y="431"/>
                  </a:lnTo>
                  <a:lnTo>
                    <a:pt x="386" y="431"/>
                  </a:lnTo>
                  <a:lnTo>
                    <a:pt x="386" y="431"/>
                  </a:lnTo>
                  <a:lnTo>
                    <a:pt x="385" y="431"/>
                  </a:lnTo>
                  <a:lnTo>
                    <a:pt x="385" y="432"/>
                  </a:lnTo>
                  <a:lnTo>
                    <a:pt x="385" y="432"/>
                  </a:lnTo>
                  <a:lnTo>
                    <a:pt x="384" y="432"/>
                  </a:lnTo>
                  <a:lnTo>
                    <a:pt x="384" y="431"/>
                  </a:lnTo>
                  <a:lnTo>
                    <a:pt x="383" y="431"/>
                  </a:lnTo>
                  <a:lnTo>
                    <a:pt x="383" y="431"/>
                  </a:lnTo>
                  <a:lnTo>
                    <a:pt x="383" y="432"/>
                  </a:lnTo>
                  <a:lnTo>
                    <a:pt x="382" y="432"/>
                  </a:lnTo>
                  <a:lnTo>
                    <a:pt x="382" y="432"/>
                  </a:lnTo>
                  <a:lnTo>
                    <a:pt x="381" y="432"/>
                  </a:lnTo>
                  <a:lnTo>
                    <a:pt x="381" y="432"/>
                  </a:lnTo>
                  <a:lnTo>
                    <a:pt x="381" y="432"/>
                  </a:lnTo>
                  <a:lnTo>
                    <a:pt x="381" y="433"/>
                  </a:lnTo>
                  <a:lnTo>
                    <a:pt x="381" y="432"/>
                  </a:lnTo>
                  <a:lnTo>
                    <a:pt x="380" y="432"/>
                  </a:lnTo>
                  <a:lnTo>
                    <a:pt x="379" y="432"/>
                  </a:lnTo>
                  <a:lnTo>
                    <a:pt x="379" y="432"/>
                  </a:lnTo>
                  <a:lnTo>
                    <a:pt x="379" y="433"/>
                  </a:lnTo>
                  <a:lnTo>
                    <a:pt x="379" y="433"/>
                  </a:lnTo>
                  <a:lnTo>
                    <a:pt x="378" y="433"/>
                  </a:lnTo>
                  <a:lnTo>
                    <a:pt x="378" y="434"/>
                  </a:lnTo>
                  <a:lnTo>
                    <a:pt x="378" y="434"/>
                  </a:lnTo>
                  <a:lnTo>
                    <a:pt x="377" y="434"/>
                  </a:lnTo>
                  <a:lnTo>
                    <a:pt x="377" y="435"/>
                  </a:lnTo>
                  <a:lnTo>
                    <a:pt x="377" y="435"/>
                  </a:lnTo>
                  <a:lnTo>
                    <a:pt x="376" y="435"/>
                  </a:lnTo>
                  <a:lnTo>
                    <a:pt x="376" y="434"/>
                  </a:lnTo>
                  <a:lnTo>
                    <a:pt x="375" y="434"/>
                  </a:lnTo>
                  <a:lnTo>
                    <a:pt x="375" y="434"/>
                  </a:lnTo>
                  <a:lnTo>
                    <a:pt x="374" y="435"/>
                  </a:lnTo>
                  <a:lnTo>
                    <a:pt x="374" y="434"/>
                  </a:lnTo>
                  <a:lnTo>
                    <a:pt x="374" y="434"/>
                  </a:lnTo>
                  <a:lnTo>
                    <a:pt x="374" y="435"/>
                  </a:lnTo>
                  <a:lnTo>
                    <a:pt x="373" y="435"/>
                  </a:lnTo>
                  <a:lnTo>
                    <a:pt x="373" y="434"/>
                  </a:lnTo>
                  <a:lnTo>
                    <a:pt x="372" y="434"/>
                  </a:lnTo>
                  <a:lnTo>
                    <a:pt x="372" y="434"/>
                  </a:lnTo>
                  <a:lnTo>
                    <a:pt x="372" y="433"/>
                  </a:lnTo>
                  <a:lnTo>
                    <a:pt x="371" y="433"/>
                  </a:lnTo>
                  <a:lnTo>
                    <a:pt x="371" y="433"/>
                  </a:lnTo>
                  <a:lnTo>
                    <a:pt x="371" y="434"/>
                  </a:lnTo>
                  <a:lnTo>
                    <a:pt x="371" y="433"/>
                  </a:lnTo>
                  <a:lnTo>
                    <a:pt x="371" y="434"/>
                  </a:lnTo>
                  <a:lnTo>
                    <a:pt x="370" y="434"/>
                  </a:lnTo>
                  <a:lnTo>
                    <a:pt x="370" y="433"/>
                  </a:lnTo>
                  <a:lnTo>
                    <a:pt x="370" y="433"/>
                  </a:lnTo>
                  <a:lnTo>
                    <a:pt x="370" y="432"/>
                  </a:lnTo>
                  <a:lnTo>
                    <a:pt x="370" y="432"/>
                  </a:lnTo>
                  <a:lnTo>
                    <a:pt x="369" y="432"/>
                  </a:lnTo>
                  <a:lnTo>
                    <a:pt x="368" y="432"/>
                  </a:lnTo>
                  <a:lnTo>
                    <a:pt x="368" y="432"/>
                  </a:lnTo>
                  <a:lnTo>
                    <a:pt x="367" y="432"/>
                  </a:lnTo>
                  <a:lnTo>
                    <a:pt x="367" y="432"/>
                  </a:lnTo>
                  <a:lnTo>
                    <a:pt x="367" y="432"/>
                  </a:lnTo>
                  <a:lnTo>
                    <a:pt x="366" y="432"/>
                  </a:lnTo>
                  <a:lnTo>
                    <a:pt x="366" y="431"/>
                  </a:lnTo>
                  <a:lnTo>
                    <a:pt x="366" y="431"/>
                  </a:lnTo>
                  <a:lnTo>
                    <a:pt x="366" y="432"/>
                  </a:lnTo>
                  <a:lnTo>
                    <a:pt x="365" y="431"/>
                  </a:lnTo>
                  <a:lnTo>
                    <a:pt x="365" y="431"/>
                  </a:lnTo>
                  <a:lnTo>
                    <a:pt x="365" y="430"/>
                  </a:lnTo>
                  <a:lnTo>
                    <a:pt x="364" y="430"/>
                  </a:lnTo>
                  <a:lnTo>
                    <a:pt x="364" y="429"/>
                  </a:lnTo>
                  <a:lnTo>
                    <a:pt x="364" y="429"/>
                  </a:lnTo>
                  <a:lnTo>
                    <a:pt x="364" y="429"/>
                  </a:lnTo>
                  <a:lnTo>
                    <a:pt x="363" y="429"/>
                  </a:lnTo>
                  <a:lnTo>
                    <a:pt x="363" y="428"/>
                  </a:lnTo>
                  <a:lnTo>
                    <a:pt x="363" y="429"/>
                  </a:lnTo>
                  <a:lnTo>
                    <a:pt x="363" y="428"/>
                  </a:lnTo>
                  <a:lnTo>
                    <a:pt x="363" y="428"/>
                  </a:lnTo>
                  <a:lnTo>
                    <a:pt x="362" y="428"/>
                  </a:lnTo>
                  <a:lnTo>
                    <a:pt x="363" y="428"/>
                  </a:lnTo>
                  <a:lnTo>
                    <a:pt x="363" y="427"/>
                  </a:lnTo>
                  <a:lnTo>
                    <a:pt x="362" y="427"/>
                  </a:lnTo>
                  <a:lnTo>
                    <a:pt x="362" y="426"/>
                  </a:lnTo>
                  <a:lnTo>
                    <a:pt x="362" y="426"/>
                  </a:lnTo>
                  <a:lnTo>
                    <a:pt x="362" y="426"/>
                  </a:lnTo>
                  <a:lnTo>
                    <a:pt x="362" y="425"/>
                  </a:lnTo>
                  <a:lnTo>
                    <a:pt x="362" y="425"/>
                  </a:lnTo>
                  <a:lnTo>
                    <a:pt x="362" y="425"/>
                  </a:lnTo>
                  <a:lnTo>
                    <a:pt x="362" y="425"/>
                  </a:lnTo>
                  <a:lnTo>
                    <a:pt x="362" y="425"/>
                  </a:lnTo>
                  <a:lnTo>
                    <a:pt x="362" y="424"/>
                  </a:lnTo>
                  <a:lnTo>
                    <a:pt x="362" y="424"/>
                  </a:lnTo>
                  <a:lnTo>
                    <a:pt x="361" y="424"/>
                  </a:lnTo>
                  <a:lnTo>
                    <a:pt x="361" y="423"/>
                  </a:lnTo>
                  <a:lnTo>
                    <a:pt x="362" y="423"/>
                  </a:lnTo>
                  <a:lnTo>
                    <a:pt x="361" y="423"/>
                  </a:lnTo>
                  <a:lnTo>
                    <a:pt x="361" y="422"/>
                  </a:lnTo>
                  <a:lnTo>
                    <a:pt x="362" y="422"/>
                  </a:lnTo>
                  <a:lnTo>
                    <a:pt x="361" y="422"/>
                  </a:lnTo>
                  <a:lnTo>
                    <a:pt x="361" y="421"/>
                  </a:lnTo>
                  <a:lnTo>
                    <a:pt x="361" y="421"/>
                  </a:lnTo>
                  <a:lnTo>
                    <a:pt x="362" y="421"/>
                  </a:lnTo>
                  <a:lnTo>
                    <a:pt x="361" y="420"/>
                  </a:lnTo>
                  <a:lnTo>
                    <a:pt x="361" y="420"/>
                  </a:lnTo>
                  <a:lnTo>
                    <a:pt x="360" y="420"/>
                  </a:lnTo>
                  <a:lnTo>
                    <a:pt x="360" y="420"/>
                  </a:lnTo>
                  <a:lnTo>
                    <a:pt x="359" y="420"/>
                  </a:lnTo>
                  <a:lnTo>
                    <a:pt x="359" y="420"/>
                  </a:lnTo>
                  <a:lnTo>
                    <a:pt x="359" y="419"/>
                  </a:lnTo>
                  <a:lnTo>
                    <a:pt x="358" y="419"/>
                  </a:lnTo>
                  <a:lnTo>
                    <a:pt x="357" y="419"/>
                  </a:lnTo>
                  <a:lnTo>
                    <a:pt x="357" y="419"/>
                  </a:lnTo>
                  <a:lnTo>
                    <a:pt x="357" y="418"/>
                  </a:lnTo>
                  <a:lnTo>
                    <a:pt x="356" y="418"/>
                  </a:lnTo>
                  <a:lnTo>
                    <a:pt x="356" y="418"/>
                  </a:lnTo>
                  <a:lnTo>
                    <a:pt x="356" y="419"/>
                  </a:lnTo>
                  <a:lnTo>
                    <a:pt x="355" y="419"/>
                  </a:lnTo>
                  <a:lnTo>
                    <a:pt x="355" y="419"/>
                  </a:lnTo>
                  <a:lnTo>
                    <a:pt x="355" y="418"/>
                  </a:lnTo>
                  <a:lnTo>
                    <a:pt x="354" y="418"/>
                  </a:lnTo>
                  <a:lnTo>
                    <a:pt x="354" y="418"/>
                  </a:lnTo>
                  <a:lnTo>
                    <a:pt x="353" y="418"/>
                  </a:lnTo>
                  <a:lnTo>
                    <a:pt x="353" y="418"/>
                  </a:lnTo>
                  <a:lnTo>
                    <a:pt x="353" y="417"/>
                  </a:lnTo>
                  <a:lnTo>
                    <a:pt x="352" y="418"/>
                  </a:lnTo>
                  <a:lnTo>
                    <a:pt x="352" y="417"/>
                  </a:lnTo>
                  <a:lnTo>
                    <a:pt x="352" y="417"/>
                  </a:lnTo>
                  <a:lnTo>
                    <a:pt x="352" y="417"/>
                  </a:lnTo>
                  <a:lnTo>
                    <a:pt x="351" y="417"/>
                  </a:lnTo>
                  <a:lnTo>
                    <a:pt x="351" y="417"/>
                  </a:lnTo>
                  <a:lnTo>
                    <a:pt x="350" y="416"/>
                  </a:lnTo>
                  <a:lnTo>
                    <a:pt x="349" y="416"/>
                  </a:lnTo>
                  <a:lnTo>
                    <a:pt x="349" y="415"/>
                  </a:lnTo>
                  <a:lnTo>
                    <a:pt x="349" y="416"/>
                  </a:lnTo>
                  <a:lnTo>
                    <a:pt x="349" y="415"/>
                  </a:lnTo>
                  <a:lnTo>
                    <a:pt x="349" y="415"/>
                  </a:lnTo>
                  <a:lnTo>
                    <a:pt x="348" y="415"/>
                  </a:lnTo>
                  <a:lnTo>
                    <a:pt x="348" y="415"/>
                  </a:lnTo>
                  <a:lnTo>
                    <a:pt x="347" y="415"/>
                  </a:lnTo>
                  <a:lnTo>
                    <a:pt x="346" y="415"/>
                  </a:lnTo>
                  <a:lnTo>
                    <a:pt x="346" y="415"/>
                  </a:lnTo>
                  <a:lnTo>
                    <a:pt x="345" y="415"/>
                  </a:lnTo>
                  <a:lnTo>
                    <a:pt x="345" y="415"/>
                  </a:lnTo>
                  <a:lnTo>
                    <a:pt x="344" y="415"/>
                  </a:lnTo>
                  <a:lnTo>
                    <a:pt x="344" y="415"/>
                  </a:lnTo>
                  <a:lnTo>
                    <a:pt x="343" y="415"/>
                  </a:lnTo>
                  <a:lnTo>
                    <a:pt x="343" y="415"/>
                  </a:lnTo>
                  <a:lnTo>
                    <a:pt x="342" y="415"/>
                  </a:lnTo>
                  <a:lnTo>
                    <a:pt x="342" y="414"/>
                  </a:lnTo>
                  <a:lnTo>
                    <a:pt x="342" y="414"/>
                  </a:lnTo>
                  <a:lnTo>
                    <a:pt x="342" y="413"/>
                  </a:lnTo>
                  <a:lnTo>
                    <a:pt x="342" y="413"/>
                  </a:lnTo>
                  <a:lnTo>
                    <a:pt x="341" y="414"/>
                  </a:lnTo>
                  <a:lnTo>
                    <a:pt x="341" y="414"/>
                  </a:lnTo>
                  <a:lnTo>
                    <a:pt x="341" y="413"/>
                  </a:lnTo>
                  <a:lnTo>
                    <a:pt x="340" y="413"/>
                  </a:lnTo>
                  <a:lnTo>
                    <a:pt x="340" y="413"/>
                  </a:lnTo>
                  <a:lnTo>
                    <a:pt x="340" y="413"/>
                  </a:lnTo>
                  <a:lnTo>
                    <a:pt x="340" y="413"/>
                  </a:lnTo>
                  <a:lnTo>
                    <a:pt x="340" y="413"/>
                  </a:lnTo>
                  <a:lnTo>
                    <a:pt x="339" y="413"/>
                  </a:lnTo>
                  <a:lnTo>
                    <a:pt x="339" y="413"/>
                  </a:lnTo>
                  <a:lnTo>
                    <a:pt x="338" y="413"/>
                  </a:lnTo>
                  <a:lnTo>
                    <a:pt x="338" y="413"/>
                  </a:lnTo>
                  <a:lnTo>
                    <a:pt x="338" y="412"/>
                  </a:lnTo>
                  <a:lnTo>
                    <a:pt x="337" y="412"/>
                  </a:lnTo>
                  <a:lnTo>
                    <a:pt x="337" y="412"/>
                  </a:lnTo>
                  <a:lnTo>
                    <a:pt x="337" y="411"/>
                  </a:lnTo>
                  <a:lnTo>
                    <a:pt x="336" y="411"/>
                  </a:lnTo>
                  <a:lnTo>
                    <a:pt x="336" y="411"/>
                  </a:lnTo>
                  <a:lnTo>
                    <a:pt x="336" y="411"/>
                  </a:lnTo>
                  <a:lnTo>
                    <a:pt x="336" y="410"/>
                  </a:lnTo>
                  <a:lnTo>
                    <a:pt x="335" y="410"/>
                  </a:lnTo>
                  <a:lnTo>
                    <a:pt x="335" y="411"/>
                  </a:lnTo>
                  <a:lnTo>
                    <a:pt x="334" y="411"/>
                  </a:lnTo>
                  <a:lnTo>
                    <a:pt x="334" y="411"/>
                  </a:lnTo>
                  <a:lnTo>
                    <a:pt x="334" y="412"/>
                  </a:lnTo>
                  <a:lnTo>
                    <a:pt x="334" y="413"/>
                  </a:lnTo>
                  <a:lnTo>
                    <a:pt x="334" y="413"/>
                  </a:lnTo>
                  <a:lnTo>
                    <a:pt x="334" y="413"/>
                  </a:lnTo>
                  <a:lnTo>
                    <a:pt x="334" y="413"/>
                  </a:lnTo>
                  <a:lnTo>
                    <a:pt x="334" y="413"/>
                  </a:lnTo>
                  <a:lnTo>
                    <a:pt x="334" y="414"/>
                  </a:lnTo>
                  <a:lnTo>
                    <a:pt x="334" y="414"/>
                  </a:lnTo>
                  <a:lnTo>
                    <a:pt x="333" y="414"/>
                  </a:lnTo>
                  <a:lnTo>
                    <a:pt x="333" y="414"/>
                  </a:lnTo>
                  <a:lnTo>
                    <a:pt x="333" y="415"/>
                  </a:lnTo>
                  <a:lnTo>
                    <a:pt x="332" y="415"/>
                  </a:lnTo>
                  <a:lnTo>
                    <a:pt x="331" y="415"/>
                  </a:lnTo>
                  <a:lnTo>
                    <a:pt x="331" y="415"/>
                  </a:lnTo>
                  <a:lnTo>
                    <a:pt x="331" y="416"/>
                  </a:lnTo>
                  <a:lnTo>
                    <a:pt x="330" y="416"/>
                  </a:lnTo>
                  <a:lnTo>
                    <a:pt x="330" y="417"/>
                  </a:lnTo>
                  <a:lnTo>
                    <a:pt x="330" y="417"/>
                  </a:lnTo>
                  <a:lnTo>
                    <a:pt x="330" y="417"/>
                  </a:lnTo>
                  <a:lnTo>
                    <a:pt x="330" y="418"/>
                  </a:lnTo>
                  <a:lnTo>
                    <a:pt x="330" y="418"/>
                  </a:lnTo>
                  <a:lnTo>
                    <a:pt x="330" y="419"/>
                  </a:lnTo>
                  <a:lnTo>
                    <a:pt x="329" y="419"/>
                  </a:lnTo>
                  <a:lnTo>
                    <a:pt x="329" y="418"/>
                  </a:lnTo>
                  <a:lnTo>
                    <a:pt x="329" y="418"/>
                  </a:lnTo>
                  <a:lnTo>
                    <a:pt x="329" y="419"/>
                  </a:lnTo>
                  <a:lnTo>
                    <a:pt x="328" y="419"/>
                  </a:lnTo>
                  <a:lnTo>
                    <a:pt x="328" y="420"/>
                  </a:lnTo>
                  <a:lnTo>
                    <a:pt x="327" y="420"/>
                  </a:lnTo>
                  <a:lnTo>
                    <a:pt x="328" y="420"/>
                  </a:lnTo>
                  <a:lnTo>
                    <a:pt x="327" y="420"/>
                  </a:lnTo>
                  <a:lnTo>
                    <a:pt x="328" y="420"/>
                  </a:lnTo>
                  <a:lnTo>
                    <a:pt x="327" y="420"/>
                  </a:lnTo>
                  <a:lnTo>
                    <a:pt x="327" y="421"/>
                  </a:lnTo>
                  <a:lnTo>
                    <a:pt x="327" y="421"/>
                  </a:lnTo>
                  <a:lnTo>
                    <a:pt x="327" y="422"/>
                  </a:lnTo>
                  <a:lnTo>
                    <a:pt x="327" y="422"/>
                  </a:lnTo>
                  <a:lnTo>
                    <a:pt x="327" y="422"/>
                  </a:lnTo>
                  <a:lnTo>
                    <a:pt x="327" y="423"/>
                  </a:lnTo>
                  <a:lnTo>
                    <a:pt x="327" y="424"/>
                  </a:lnTo>
                  <a:lnTo>
                    <a:pt x="327" y="424"/>
                  </a:lnTo>
                  <a:lnTo>
                    <a:pt x="326" y="424"/>
                  </a:lnTo>
                  <a:lnTo>
                    <a:pt x="327" y="424"/>
                  </a:lnTo>
                  <a:lnTo>
                    <a:pt x="327" y="425"/>
                  </a:lnTo>
                  <a:lnTo>
                    <a:pt x="327" y="425"/>
                  </a:lnTo>
                  <a:lnTo>
                    <a:pt x="327" y="425"/>
                  </a:lnTo>
                  <a:lnTo>
                    <a:pt x="328" y="425"/>
                  </a:lnTo>
                  <a:lnTo>
                    <a:pt x="328" y="426"/>
                  </a:lnTo>
                  <a:lnTo>
                    <a:pt x="328" y="426"/>
                  </a:lnTo>
                  <a:lnTo>
                    <a:pt x="327" y="426"/>
                  </a:lnTo>
                  <a:lnTo>
                    <a:pt x="327" y="427"/>
                  </a:lnTo>
                  <a:lnTo>
                    <a:pt x="327" y="428"/>
                  </a:lnTo>
                  <a:lnTo>
                    <a:pt x="328" y="428"/>
                  </a:lnTo>
                  <a:lnTo>
                    <a:pt x="328" y="428"/>
                  </a:lnTo>
                  <a:lnTo>
                    <a:pt x="328" y="429"/>
                  </a:lnTo>
                  <a:lnTo>
                    <a:pt x="329" y="429"/>
                  </a:lnTo>
                  <a:lnTo>
                    <a:pt x="329" y="429"/>
                  </a:lnTo>
                  <a:lnTo>
                    <a:pt x="329" y="429"/>
                  </a:lnTo>
                  <a:lnTo>
                    <a:pt x="329" y="429"/>
                  </a:lnTo>
                  <a:lnTo>
                    <a:pt x="329" y="429"/>
                  </a:lnTo>
                  <a:lnTo>
                    <a:pt x="330" y="429"/>
                  </a:lnTo>
                  <a:lnTo>
                    <a:pt x="330" y="430"/>
                  </a:lnTo>
                  <a:lnTo>
                    <a:pt x="330" y="430"/>
                  </a:lnTo>
                  <a:lnTo>
                    <a:pt x="330" y="431"/>
                  </a:lnTo>
                  <a:lnTo>
                    <a:pt x="330" y="431"/>
                  </a:lnTo>
                  <a:lnTo>
                    <a:pt x="330" y="431"/>
                  </a:lnTo>
                  <a:lnTo>
                    <a:pt x="330" y="431"/>
                  </a:lnTo>
                  <a:lnTo>
                    <a:pt x="330" y="431"/>
                  </a:lnTo>
                  <a:lnTo>
                    <a:pt x="330" y="432"/>
                  </a:lnTo>
                  <a:lnTo>
                    <a:pt x="330" y="432"/>
                  </a:lnTo>
                  <a:lnTo>
                    <a:pt x="330" y="432"/>
                  </a:lnTo>
                  <a:lnTo>
                    <a:pt x="330" y="432"/>
                  </a:lnTo>
                  <a:lnTo>
                    <a:pt x="330" y="433"/>
                  </a:lnTo>
                  <a:lnTo>
                    <a:pt x="330" y="433"/>
                  </a:lnTo>
                  <a:lnTo>
                    <a:pt x="329" y="433"/>
                  </a:lnTo>
                  <a:lnTo>
                    <a:pt x="329" y="434"/>
                  </a:lnTo>
                  <a:lnTo>
                    <a:pt x="329" y="435"/>
                  </a:lnTo>
                  <a:lnTo>
                    <a:pt x="329" y="435"/>
                  </a:lnTo>
                  <a:lnTo>
                    <a:pt x="329" y="435"/>
                  </a:lnTo>
                  <a:lnTo>
                    <a:pt x="329" y="436"/>
                  </a:lnTo>
                  <a:lnTo>
                    <a:pt x="328" y="436"/>
                  </a:lnTo>
                  <a:lnTo>
                    <a:pt x="327" y="436"/>
                  </a:lnTo>
                  <a:lnTo>
                    <a:pt x="327" y="436"/>
                  </a:lnTo>
                  <a:lnTo>
                    <a:pt x="327" y="436"/>
                  </a:lnTo>
                  <a:lnTo>
                    <a:pt x="327" y="437"/>
                  </a:lnTo>
                  <a:lnTo>
                    <a:pt x="326" y="437"/>
                  </a:lnTo>
                  <a:lnTo>
                    <a:pt x="326" y="436"/>
                  </a:lnTo>
                  <a:lnTo>
                    <a:pt x="326" y="436"/>
                  </a:lnTo>
                  <a:lnTo>
                    <a:pt x="325" y="436"/>
                  </a:lnTo>
                  <a:lnTo>
                    <a:pt x="325" y="437"/>
                  </a:lnTo>
                  <a:lnTo>
                    <a:pt x="325" y="437"/>
                  </a:lnTo>
                  <a:lnTo>
                    <a:pt x="324" y="437"/>
                  </a:lnTo>
                  <a:lnTo>
                    <a:pt x="325" y="437"/>
                  </a:lnTo>
                  <a:lnTo>
                    <a:pt x="325" y="437"/>
                  </a:lnTo>
                  <a:lnTo>
                    <a:pt x="325" y="438"/>
                  </a:lnTo>
                  <a:lnTo>
                    <a:pt x="324" y="438"/>
                  </a:lnTo>
                  <a:lnTo>
                    <a:pt x="323" y="439"/>
                  </a:lnTo>
                  <a:lnTo>
                    <a:pt x="323" y="439"/>
                  </a:lnTo>
                  <a:lnTo>
                    <a:pt x="322" y="439"/>
                  </a:lnTo>
                  <a:lnTo>
                    <a:pt x="322" y="439"/>
                  </a:lnTo>
                  <a:lnTo>
                    <a:pt x="322" y="439"/>
                  </a:lnTo>
                  <a:lnTo>
                    <a:pt x="321" y="439"/>
                  </a:lnTo>
                  <a:lnTo>
                    <a:pt x="320" y="439"/>
                  </a:lnTo>
                  <a:lnTo>
                    <a:pt x="321" y="439"/>
                  </a:lnTo>
                  <a:lnTo>
                    <a:pt x="320" y="438"/>
                  </a:lnTo>
                  <a:lnTo>
                    <a:pt x="320" y="438"/>
                  </a:lnTo>
                  <a:lnTo>
                    <a:pt x="320" y="437"/>
                  </a:lnTo>
                  <a:lnTo>
                    <a:pt x="319" y="437"/>
                  </a:lnTo>
                  <a:lnTo>
                    <a:pt x="319" y="437"/>
                  </a:lnTo>
                  <a:lnTo>
                    <a:pt x="318" y="437"/>
                  </a:lnTo>
                  <a:lnTo>
                    <a:pt x="318" y="437"/>
                  </a:lnTo>
                  <a:lnTo>
                    <a:pt x="318" y="437"/>
                  </a:lnTo>
                  <a:lnTo>
                    <a:pt x="317" y="437"/>
                  </a:lnTo>
                  <a:lnTo>
                    <a:pt x="317" y="437"/>
                  </a:lnTo>
                  <a:lnTo>
                    <a:pt x="316" y="437"/>
                  </a:lnTo>
                  <a:lnTo>
                    <a:pt x="316" y="437"/>
                  </a:lnTo>
                  <a:lnTo>
                    <a:pt x="316" y="437"/>
                  </a:lnTo>
                  <a:lnTo>
                    <a:pt x="315" y="437"/>
                  </a:lnTo>
                  <a:lnTo>
                    <a:pt x="315" y="437"/>
                  </a:lnTo>
                  <a:lnTo>
                    <a:pt x="315" y="437"/>
                  </a:lnTo>
                  <a:lnTo>
                    <a:pt x="315" y="437"/>
                  </a:lnTo>
                  <a:lnTo>
                    <a:pt x="314" y="437"/>
                  </a:lnTo>
                  <a:lnTo>
                    <a:pt x="314" y="436"/>
                  </a:lnTo>
                  <a:lnTo>
                    <a:pt x="314" y="436"/>
                  </a:lnTo>
                  <a:lnTo>
                    <a:pt x="313" y="436"/>
                  </a:lnTo>
                  <a:lnTo>
                    <a:pt x="312" y="436"/>
                  </a:lnTo>
                  <a:lnTo>
                    <a:pt x="312" y="436"/>
                  </a:lnTo>
                  <a:lnTo>
                    <a:pt x="312" y="436"/>
                  </a:lnTo>
                  <a:lnTo>
                    <a:pt x="312" y="436"/>
                  </a:lnTo>
                  <a:lnTo>
                    <a:pt x="311" y="436"/>
                  </a:lnTo>
                  <a:lnTo>
                    <a:pt x="311" y="436"/>
                  </a:lnTo>
                  <a:lnTo>
                    <a:pt x="311" y="436"/>
                  </a:lnTo>
                  <a:lnTo>
                    <a:pt x="310" y="436"/>
                  </a:lnTo>
                  <a:lnTo>
                    <a:pt x="310" y="436"/>
                  </a:lnTo>
                  <a:lnTo>
                    <a:pt x="310" y="436"/>
                  </a:lnTo>
                  <a:lnTo>
                    <a:pt x="310" y="437"/>
                  </a:lnTo>
                  <a:lnTo>
                    <a:pt x="310" y="436"/>
                  </a:lnTo>
                  <a:lnTo>
                    <a:pt x="310" y="437"/>
                  </a:lnTo>
                  <a:lnTo>
                    <a:pt x="309" y="436"/>
                  </a:lnTo>
                  <a:lnTo>
                    <a:pt x="309" y="437"/>
                  </a:lnTo>
                  <a:lnTo>
                    <a:pt x="308" y="437"/>
                  </a:lnTo>
                  <a:lnTo>
                    <a:pt x="308" y="437"/>
                  </a:lnTo>
                  <a:lnTo>
                    <a:pt x="308" y="437"/>
                  </a:lnTo>
                  <a:lnTo>
                    <a:pt x="308" y="437"/>
                  </a:lnTo>
                  <a:lnTo>
                    <a:pt x="307" y="437"/>
                  </a:lnTo>
                  <a:lnTo>
                    <a:pt x="306" y="437"/>
                  </a:lnTo>
                  <a:lnTo>
                    <a:pt x="305" y="436"/>
                  </a:lnTo>
                  <a:lnTo>
                    <a:pt x="305" y="436"/>
                  </a:lnTo>
                  <a:lnTo>
                    <a:pt x="304" y="436"/>
                  </a:lnTo>
                  <a:lnTo>
                    <a:pt x="304" y="436"/>
                  </a:lnTo>
                  <a:lnTo>
                    <a:pt x="304" y="436"/>
                  </a:lnTo>
                  <a:lnTo>
                    <a:pt x="303" y="436"/>
                  </a:lnTo>
                  <a:lnTo>
                    <a:pt x="303" y="436"/>
                  </a:lnTo>
                  <a:lnTo>
                    <a:pt x="302" y="436"/>
                  </a:lnTo>
                  <a:lnTo>
                    <a:pt x="301" y="436"/>
                  </a:lnTo>
                  <a:lnTo>
                    <a:pt x="301" y="435"/>
                  </a:lnTo>
                  <a:lnTo>
                    <a:pt x="300" y="435"/>
                  </a:lnTo>
                  <a:lnTo>
                    <a:pt x="300" y="435"/>
                  </a:lnTo>
                  <a:lnTo>
                    <a:pt x="300" y="435"/>
                  </a:lnTo>
                  <a:lnTo>
                    <a:pt x="300" y="434"/>
                  </a:lnTo>
                  <a:lnTo>
                    <a:pt x="299" y="434"/>
                  </a:lnTo>
                  <a:lnTo>
                    <a:pt x="299" y="433"/>
                  </a:lnTo>
                  <a:lnTo>
                    <a:pt x="299" y="433"/>
                  </a:lnTo>
                  <a:lnTo>
                    <a:pt x="299" y="433"/>
                  </a:lnTo>
                  <a:lnTo>
                    <a:pt x="299" y="432"/>
                  </a:lnTo>
                  <a:lnTo>
                    <a:pt x="299" y="431"/>
                  </a:lnTo>
                  <a:lnTo>
                    <a:pt x="299" y="430"/>
                  </a:lnTo>
                  <a:lnTo>
                    <a:pt x="298" y="430"/>
                  </a:lnTo>
                  <a:lnTo>
                    <a:pt x="298" y="429"/>
                  </a:lnTo>
                  <a:lnTo>
                    <a:pt x="297" y="429"/>
                  </a:lnTo>
                  <a:lnTo>
                    <a:pt x="297" y="429"/>
                  </a:lnTo>
                  <a:lnTo>
                    <a:pt x="296" y="429"/>
                  </a:lnTo>
                  <a:lnTo>
                    <a:pt x="296" y="429"/>
                  </a:lnTo>
                  <a:lnTo>
                    <a:pt x="295" y="429"/>
                  </a:lnTo>
                  <a:lnTo>
                    <a:pt x="295" y="429"/>
                  </a:lnTo>
                  <a:lnTo>
                    <a:pt x="295" y="429"/>
                  </a:lnTo>
                  <a:lnTo>
                    <a:pt x="294" y="429"/>
                  </a:lnTo>
                  <a:lnTo>
                    <a:pt x="293" y="429"/>
                  </a:lnTo>
                  <a:lnTo>
                    <a:pt x="293" y="429"/>
                  </a:lnTo>
                  <a:lnTo>
                    <a:pt x="293" y="429"/>
                  </a:lnTo>
                  <a:lnTo>
                    <a:pt x="292" y="429"/>
                  </a:lnTo>
                  <a:lnTo>
                    <a:pt x="292" y="429"/>
                  </a:lnTo>
                  <a:lnTo>
                    <a:pt x="291" y="429"/>
                  </a:lnTo>
                  <a:lnTo>
                    <a:pt x="290" y="429"/>
                  </a:lnTo>
                  <a:lnTo>
                    <a:pt x="290" y="429"/>
                  </a:lnTo>
                  <a:lnTo>
                    <a:pt x="289" y="429"/>
                  </a:lnTo>
                  <a:lnTo>
                    <a:pt x="289" y="429"/>
                  </a:lnTo>
                  <a:lnTo>
                    <a:pt x="289" y="429"/>
                  </a:lnTo>
                  <a:lnTo>
                    <a:pt x="289" y="429"/>
                  </a:lnTo>
                  <a:lnTo>
                    <a:pt x="289" y="429"/>
                  </a:lnTo>
                  <a:lnTo>
                    <a:pt x="289" y="429"/>
                  </a:lnTo>
                  <a:lnTo>
                    <a:pt x="288" y="429"/>
                  </a:lnTo>
                  <a:lnTo>
                    <a:pt x="288" y="429"/>
                  </a:lnTo>
                  <a:lnTo>
                    <a:pt x="288" y="428"/>
                  </a:lnTo>
                  <a:lnTo>
                    <a:pt x="288" y="428"/>
                  </a:lnTo>
                  <a:lnTo>
                    <a:pt x="288" y="428"/>
                  </a:lnTo>
                  <a:lnTo>
                    <a:pt x="288" y="427"/>
                  </a:lnTo>
                  <a:lnTo>
                    <a:pt x="288" y="427"/>
                  </a:lnTo>
                  <a:lnTo>
                    <a:pt x="288" y="426"/>
                  </a:lnTo>
                  <a:lnTo>
                    <a:pt x="287" y="426"/>
                  </a:lnTo>
                  <a:lnTo>
                    <a:pt x="287" y="427"/>
                  </a:lnTo>
                  <a:lnTo>
                    <a:pt x="287" y="426"/>
                  </a:lnTo>
                  <a:lnTo>
                    <a:pt x="286" y="426"/>
                  </a:lnTo>
                  <a:lnTo>
                    <a:pt x="286" y="426"/>
                  </a:lnTo>
                  <a:lnTo>
                    <a:pt x="286" y="427"/>
                  </a:lnTo>
                  <a:lnTo>
                    <a:pt x="286" y="428"/>
                  </a:lnTo>
                  <a:lnTo>
                    <a:pt x="285" y="428"/>
                  </a:lnTo>
                  <a:lnTo>
                    <a:pt x="285" y="428"/>
                  </a:lnTo>
                  <a:lnTo>
                    <a:pt x="285" y="427"/>
                  </a:lnTo>
                  <a:lnTo>
                    <a:pt x="285" y="426"/>
                  </a:lnTo>
                  <a:lnTo>
                    <a:pt x="284" y="426"/>
                  </a:lnTo>
                  <a:lnTo>
                    <a:pt x="284" y="427"/>
                  </a:lnTo>
                  <a:lnTo>
                    <a:pt x="284" y="426"/>
                  </a:lnTo>
                  <a:lnTo>
                    <a:pt x="283" y="426"/>
                  </a:lnTo>
                  <a:lnTo>
                    <a:pt x="283" y="426"/>
                  </a:lnTo>
                  <a:lnTo>
                    <a:pt x="282" y="426"/>
                  </a:lnTo>
                  <a:lnTo>
                    <a:pt x="282" y="426"/>
                  </a:lnTo>
                  <a:lnTo>
                    <a:pt x="282" y="426"/>
                  </a:lnTo>
                  <a:lnTo>
                    <a:pt x="282" y="426"/>
                  </a:lnTo>
                  <a:lnTo>
                    <a:pt x="282" y="427"/>
                  </a:lnTo>
                  <a:lnTo>
                    <a:pt x="282" y="427"/>
                  </a:lnTo>
                  <a:lnTo>
                    <a:pt x="282" y="428"/>
                  </a:lnTo>
                  <a:lnTo>
                    <a:pt x="281" y="428"/>
                  </a:lnTo>
                  <a:lnTo>
                    <a:pt x="281" y="428"/>
                  </a:lnTo>
                  <a:lnTo>
                    <a:pt x="280" y="428"/>
                  </a:lnTo>
                  <a:lnTo>
                    <a:pt x="279" y="428"/>
                  </a:lnTo>
                  <a:lnTo>
                    <a:pt x="278" y="428"/>
                  </a:lnTo>
                  <a:lnTo>
                    <a:pt x="278" y="428"/>
                  </a:lnTo>
                  <a:lnTo>
                    <a:pt x="277" y="428"/>
                  </a:lnTo>
                  <a:lnTo>
                    <a:pt x="277" y="429"/>
                  </a:lnTo>
                  <a:lnTo>
                    <a:pt x="277" y="429"/>
                  </a:lnTo>
                  <a:lnTo>
                    <a:pt x="276" y="429"/>
                  </a:lnTo>
                  <a:lnTo>
                    <a:pt x="275" y="429"/>
                  </a:lnTo>
                  <a:lnTo>
                    <a:pt x="275" y="430"/>
                  </a:lnTo>
                  <a:lnTo>
                    <a:pt x="275" y="431"/>
                  </a:lnTo>
                  <a:lnTo>
                    <a:pt x="275" y="431"/>
                  </a:lnTo>
                  <a:lnTo>
                    <a:pt x="274" y="431"/>
                  </a:lnTo>
                  <a:lnTo>
                    <a:pt x="274" y="431"/>
                  </a:lnTo>
                  <a:lnTo>
                    <a:pt x="273" y="431"/>
                  </a:lnTo>
                  <a:lnTo>
                    <a:pt x="273" y="431"/>
                  </a:lnTo>
                  <a:lnTo>
                    <a:pt x="272" y="431"/>
                  </a:lnTo>
                  <a:lnTo>
                    <a:pt x="271" y="431"/>
                  </a:lnTo>
                  <a:lnTo>
                    <a:pt x="271" y="431"/>
                  </a:lnTo>
                  <a:lnTo>
                    <a:pt x="271" y="432"/>
                  </a:lnTo>
                  <a:lnTo>
                    <a:pt x="271" y="432"/>
                  </a:lnTo>
                  <a:lnTo>
                    <a:pt x="271" y="432"/>
                  </a:lnTo>
                  <a:lnTo>
                    <a:pt x="271" y="432"/>
                  </a:lnTo>
                  <a:lnTo>
                    <a:pt x="270" y="432"/>
                  </a:lnTo>
                  <a:lnTo>
                    <a:pt x="270" y="432"/>
                  </a:lnTo>
                  <a:lnTo>
                    <a:pt x="270" y="432"/>
                  </a:lnTo>
                  <a:lnTo>
                    <a:pt x="270" y="432"/>
                  </a:lnTo>
                  <a:lnTo>
                    <a:pt x="269" y="432"/>
                  </a:lnTo>
                  <a:lnTo>
                    <a:pt x="269" y="433"/>
                  </a:lnTo>
                  <a:lnTo>
                    <a:pt x="270" y="433"/>
                  </a:lnTo>
                  <a:lnTo>
                    <a:pt x="270" y="433"/>
                  </a:lnTo>
                  <a:lnTo>
                    <a:pt x="269" y="433"/>
                  </a:lnTo>
                  <a:lnTo>
                    <a:pt x="269" y="433"/>
                  </a:lnTo>
                  <a:lnTo>
                    <a:pt x="268" y="433"/>
                  </a:lnTo>
                  <a:lnTo>
                    <a:pt x="267" y="433"/>
                  </a:lnTo>
                  <a:lnTo>
                    <a:pt x="267" y="434"/>
                  </a:lnTo>
                  <a:lnTo>
                    <a:pt x="267" y="434"/>
                  </a:lnTo>
                  <a:lnTo>
                    <a:pt x="266" y="434"/>
                  </a:lnTo>
                  <a:lnTo>
                    <a:pt x="266" y="435"/>
                  </a:lnTo>
                  <a:lnTo>
                    <a:pt x="266" y="435"/>
                  </a:lnTo>
                  <a:lnTo>
                    <a:pt x="265" y="435"/>
                  </a:lnTo>
                  <a:lnTo>
                    <a:pt x="264" y="435"/>
                  </a:lnTo>
                  <a:lnTo>
                    <a:pt x="264" y="435"/>
                  </a:lnTo>
                  <a:lnTo>
                    <a:pt x="264" y="436"/>
                  </a:lnTo>
                  <a:lnTo>
                    <a:pt x="263" y="436"/>
                  </a:lnTo>
                  <a:lnTo>
                    <a:pt x="264" y="436"/>
                  </a:lnTo>
                  <a:lnTo>
                    <a:pt x="264" y="436"/>
                  </a:lnTo>
                  <a:lnTo>
                    <a:pt x="263" y="436"/>
                  </a:lnTo>
                  <a:lnTo>
                    <a:pt x="263" y="436"/>
                  </a:lnTo>
                  <a:lnTo>
                    <a:pt x="263" y="437"/>
                  </a:lnTo>
                  <a:lnTo>
                    <a:pt x="262" y="437"/>
                  </a:lnTo>
                  <a:lnTo>
                    <a:pt x="262" y="437"/>
                  </a:lnTo>
                  <a:lnTo>
                    <a:pt x="261" y="437"/>
                  </a:lnTo>
                  <a:lnTo>
                    <a:pt x="260" y="437"/>
                  </a:lnTo>
                  <a:lnTo>
                    <a:pt x="260" y="437"/>
                  </a:lnTo>
                  <a:lnTo>
                    <a:pt x="260" y="438"/>
                  </a:lnTo>
                  <a:lnTo>
                    <a:pt x="261" y="438"/>
                  </a:lnTo>
                  <a:lnTo>
                    <a:pt x="260" y="438"/>
                  </a:lnTo>
                  <a:lnTo>
                    <a:pt x="261" y="438"/>
                  </a:lnTo>
                  <a:lnTo>
                    <a:pt x="260" y="438"/>
                  </a:lnTo>
                  <a:lnTo>
                    <a:pt x="260" y="439"/>
                  </a:lnTo>
                  <a:lnTo>
                    <a:pt x="261" y="439"/>
                  </a:lnTo>
                  <a:lnTo>
                    <a:pt x="262" y="439"/>
                  </a:lnTo>
                  <a:lnTo>
                    <a:pt x="261" y="439"/>
                  </a:lnTo>
                  <a:lnTo>
                    <a:pt x="262" y="439"/>
                  </a:lnTo>
                  <a:lnTo>
                    <a:pt x="261" y="439"/>
                  </a:lnTo>
                  <a:lnTo>
                    <a:pt x="262" y="439"/>
                  </a:lnTo>
                  <a:lnTo>
                    <a:pt x="261" y="439"/>
                  </a:lnTo>
                  <a:lnTo>
                    <a:pt x="261" y="440"/>
                  </a:lnTo>
                  <a:lnTo>
                    <a:pt x="260" y="440"/>
                  </a:lnTo>
                  <a:lnTo>
                    <a:pt x="260" y="440"/>
                  </a:lnTo>
                  <a:lnTo>
                    <a:pt x="260" y="440"/>
                  </a:lnTo>
                  <a:lnTo>
                    <a:pt x="259" y="440"/>
                  </a:lnTo>
                  <a:lnTo>
                    <a:pt x="259" y="440"/>
                  </a:lnTo>
                  <a:lnTo>
                    <a:pt x="259" y="441"/>
                  </a:lnTo>
                  <a:lnTo>
                    <a:pt x="258" y="441"/>
                  </a:lnTo>
                  <a:lnTo>
                    <a:pt x="258" y="440"/>
                  </a:lnTo>
                  <a:lnTo>
                    <a:pt x="257" y="440"/>
                  </a:lnTo>
                  <a:lnTo>
                    <a:pt x="257" y="441"/>
                  </a:lnTo>
                  <a:lnTo>
                    <a:pt x="258" y="442"/>
                  </a:lnTo>
                  <a:lnTo>
                    <a:pt x="257" y="442"/>
                  </a:lnTo>
                  <a:lnTo>
                    <a:pt x="257" y="442"/>
                  </a:lnTo>
                  <a:lnTo>
                    <a:pt x="256" y="442"/>
                  </a:lnTo>
                  <a:lnTo>
                    <a:pt x="256" y="442"/>
                  </a:lnTo>
                  <a:lnTo>
                    <a:pt x="256" y="443"/>
                  </a:lnTo>
                  <a:lnTo>
                    <a:pt x="256" y="442"/>
                  </a:lnTo>
                  <a:lnTo>
                    <a:pt x="255" y="443"/>
                  </a:lnTo>
                  <a:lnTo>
                    <a:pt x="255" y="442"/>
                  </a:lnTo>
                  <a:lnTo>
                    <a:pt x="255" y="442"/>
                  </a:lnTo>
                  <a:lnTo>
                    <a:pt x="255" y="442"/>
                  </a:lnTo>
                  <a:lnTo>
                    <a:pt x="255" y="442"/>
                  </a:lnTo>
                  <a:lnTo>
                    <a:pt x="254" y="443"/>
                  </a:lnTo>
                  <a:lnTo>
                    <a:pt x="255" y="443"/>
                  </a:lnTo>
                  <a:lnTo>
                    <a:pt x="254" y="443"/>
                  </a:lnTo>
                  <a:lnTo>
                    <a:pt x="253" y="443"/>
                  </a:lnTo>
                  <a:lnTo>
                    <a:pt x="253" y="443"/>
                  </a:lnTo>
                  <a:lnTo>
                    <a:pt x="253" y="442"/>
                  </a:lnTo>
                  <a:lnTo>
                    <a:pt x="252" y="442"/>
                  </a:lnTo>
                  <a:lnTo>
                    <a:pt x="252" y="442"/>
                  </a:lnTo>
                  <a:lnTo>
                    <a:pt x="251" y="442"/>
                  </a:lnTo>
                  <a:lnTo>
                    <a:pt x="251" y="442"/>
                  </a:lnTo>
                  <a:lnTo>
                    <a:pt x="250" y="442"/>
                  </a:lnTo>
                  <a:lnTo>
                    <a:pt x="249" y="442"/>
                  </a:lnTo>
                  <a:lnTo>
                    <a:pt x="249" y="443"/>
                  </a:lnTo>
                  <a:lnTo>
                    <a:pt x="249" y="443"/>
                  </a:lnTo>
                  <a:lnTo>
                    <a:pt x="248" y="443"/>
                  </a:lnTo>
                  <a:lnTo>
                    <a:pt x="249" y="444"/>
                  </a:lnTo>
                  <a:lnTo>
                    <a:pt x="249" y="444"/>
                  </a:lnTo>
                  <a:lnTo>
                    <a:pt x="248" y="444"/>
                  </a:lnTo>
                  <a:lnTo>
                    <a:pt x="248" y="445"/>
                  </a:lnTo>
                  <a:lnTo>
                    <a:pt x="248" y="445"/>
                  </a:lnTo>
                  <a:lnTo>
                    <a:pt x="248" y="446"/>
                  </a:lnTo>
                  <a:lnTo>
                    <a:pt x="247" y="446"/>
                  </a:lnTo>
                  <a:lnTo>
                    <a:pt x="247" y="446"/>
                  </a:lnTo>
                  <a:lnTo>
                    <a:pt x="247" y="446"/>
                  </a:lnTo>
                  <a:lnTo>
                    <a:pt x="247" y="446"/>
                  </a:lnTo>
                  <a:lnTo>
                    <a:pt x="247" y="446"/>
                  </a:lnTo>
                  <a:lnTo>
                    <a:pt x="246" y="446"/>
                  </a:lnTo>
                  <a:lnTo>
                    <a:pt x="246" y="446"/>
                  </a:lnTo>
                  <a:lnTo>
                    <a:pt x="246" y="446"/>
                  </a:lnTo>
                  <a:lnTo>
                    <a:pt x="245" y="446"/>
                  </a:lnTo>
                  <a:lnTo>
                    <a:pt x="245" y="446"/>
                  </a:lnTo>
                  <a:lnTo>
                    <a:pt x="245" y="446"/>
                  </a:lnTo>
                  <a:lnTo>
                    <a:pt x="245" y="446"/>
                  </a:lnTo>
                  <a:lnTo>
                    <a:pt x="244" y="446"/>
                  </a:lnTo>
                  <a:lnTo>
                    <a:pt x="244" y="446"/>
                  </a:lnTo>
                  <a:lnTo>
                    <a:pt x="244" y="447"/>
                  </a:lnTo>
                  <a:lnTo>
                    <a:pt x="243" y="447"/>
                  </a:lnTo>
                  <a:lnTo>
                    <a:pt x="243" y="447"/>
                  </a:lnTo>
                  <a:lnTo>
                    <a:pt x="243" y="447"/>
                  </a:lnTo>
                  <a:lnTo>
                    <a:pt x="243" y="447"/>
                  </a:lnTo>
                  <a:lnTo>
                    <a:pt x="242" y="447"/>
                  </a:lnTo>
                  <a:lnTo>
                    <a:pt x="242" y="446"/>
                  </a:lnTo>
                  <a:lnTo>
                    <a:pt x="242" y="446"/>
                  </a:lnTo>
                  <a:lnTo>
                    <a:pt x="242" y="445"/>
                  </a:lnTo>
                  <a:lnTo>
                    <a:pt x="241" y="445"/>
                  </a:lnTo>
                  <a:lnTo>
                    <a:pt x="241" y="445"/>
                  </a:lnTo>
                  <a:lnTo>
                    <a:pt x="240" y="445"/>
                  </a:lnTo>
                  <a:lnTo>
                    <a:pt x="240" y="445"/>
                  </a:lnTo>
                  <a:lnTo>
                    <a:pt x="240" y="444"/>
                  </a:lnTo>
                  <a:lnTo>
                    <a:pt x="239" y="444"/>
                  </a:lnTo>
                  <a:lnTo>
                    <a:pt x="239" y="444"/>
                  </a:lnTo>
                  <a:lnTo>
                    <a:pt x="239" y="443"/>
                  </a:lnTo>
                  <a:lnTo>
                    <a:pt x="239" y="443"/>
                  </a:lnTo>
                  <a:lnTo>
                    <a:pt x="238" y="443"/>
                  </a:lnTo>
                  <a:lnTo>
                    <a:pt x="238" y="443"/>
                  </a:lnTo>
                  <a:lnTo>
                    <a:pt x="238" y="443"/>
                  </a:lnTo>
                  <a:lnTo>
                    <a:pt x="238" y="443"/>
                  </a:lnTo>
                  <a:lnTo>
                    <a:pt x="238" y="442"/>
                  </a:lnTo>
                  <a:lnTo>
                    <a:pt x="238" y="442"/>
                  </a:lnTo>
                  <a:lnTo>
                    <a:pt x="238" y="442"/>
                  </a:lnTo>
                  <a:lnTo>
                    <a:pt x="237" y="442"/>
                  </a:lnTo>
                  <a:lnTo>
                    <a:pt x="237" y="441"/>
                  </a:lnTo>
                  <a:lnTo>
                    <a:pt x="237" y="441"/>
                  </a:lnTo>
                  <a:lnTo>
                    <a:pt x="237" y="442"/>
                  </a:lnTo>
                  <a:lnTo>
                    <a:pt x="237" y="441"/>
                  </a:lnTo>
                  <a:lnTo>
                    <a:pt x="236" y="441"/>
                  </a:lnTo>
                  <a:lnTo>
                    <a:pt x="236" y="440"/>
                  </a:lnTo>
                  <a:lnTo>
                    <a:pt x="237" y="440"/>
                  </a:lnTo>
                  <a:lnTo>
                    <a:pt x="237" y="440"/>
                  </a:lnTo>
                  <a:lnTo>
                    <a:pt x="237" y="440"/>
                  </a:lnTo>
                  <a:lnTo>
                    <a:pt x="238" y="440"/>
                  </a:lnTo>
                  <a:lnTo>
                    <a:pt x="238" y="439"/>
                  </a:lnTo>
                  <a:lnTo>
                    <a:pt x="237" y="439"/>
                  </a:lnTo>
                  <a:lnTo>
                    <a:pt x="238" y="439"/>
                  </a:lnTo>
                  <a:lnTo>
                    <a:pt x="238" y="439"/>
                  </a:lnTo>
                  <a:lnTo>
                    <a:pt x="237" y="439"/>
                  </a:lnTo>
                  <a:lnTo>
                    <a:pt x="237" y="439"/>
                  </a:lnTo>
                  <a:lnTo>
                    <a:pt x="236" y="439"/>
                  </a:lnTo>
                  <a:lnTo>
                    <a:pt x="236" y="439"/>
                  </a:lnTo>
                  <a:lnTo>
                    <a:pt x="236" y="440"/>
                  </a:lnTo>
                  <a:lnTo>
                    <a:pt x="236" y="440"/>
                  </a:lnTo>
                  <a:lnTo>
                    <a:pt x="236" y="440"/>
                  </a:lnTo>
                  <a:lnTo>
                    <a:pt x="235" y="440"/>
                  </a:lnTo>
                  <a:lnTo>
                    <a:pt x="235" y="441"/>
                  </a:lnTo>
                  <a:lnTo>
                    <a:pt x="234" y="441"/>
                  </a:lnTo>
                  <a:lnTo>
                    <a:pt x="234" y="441"/>
                  </a:lnTo>
                  <a:lnTo>
                    <a:pt x="234" y="442"/>
                  </a:lnTo>
                  <a:lnTo>
                    <a:pt x="233" y="442"/>
                  </a:lnTo>
                  <a:lnTo>
                    <a:pt x="233" y="442"/>
                  </a:lnTo>
                  <a:lnTo>
                    <a:pt x="233" y="443"/>
                  </a:lnTo>
                  <a:lnTo>
                    <a:pt x="233" y="442"/>
                  </a:lnTo>
                  <a:lnTo>
                    <a:pt x="233" y="442"/>
                  </a:lnTo>
                  <a:lnTo>
                    <a:pt x="232" y="442"/>
                  </a:lnTo>
                  <a:lnTo>
                    <a:pt x="232" y="442"/>
                  </a:lnTo>
                  <a:lnTo>
                    <a:pt x="232" y="442"/>
                  </a:lnTo>
                  <a:lnTo>
                    <a:pt x="231" y="442"/>
                  </a:lnTo>
                  <a:lnTo>
                    <a:pt x="231" y="442"/>
                  </a:lnTo>
                  <a:lnTo>
                    <a:pt x="230" y="442"/>
                  </a:lnTo>
                  <a:lnTo>
                    <a:pt x="230" y="442"/>
                  </a:lnTo>
                  <a:lnTo>
                    <a:pt x="230" y="441"/>
                  </a:lnTo>
                  <a:lnTo>
                    <a:pt x="229" y="441"/>
                  </a:lnTo>
                  <a:lnTo>
                    <a:pt x="229" y="442"/>
                  </a:lnTo>
                  <a:lnTo>
                    <a:pt x="229" y="442"/>
                  </a:lnTo>
                  <a:lnTo>
                    <a:pt x="229" y="441"/>
                  </a:lnTo>
                  <a:lnTo>
                    <a:pt x="228" y="441"/>
                  </a:lnTo>
                  <a:lnTo>
                    <a:pt x="227" y="441"/>
                  </a:lnTo>
                  <a:lnTo>
                    <a:pt x="226" y="440"/>
                  </a:lnTo>
                  <a:lnTo>
                    <a:pt x="226" y="441"/>
                  </a:lnTo>
                  <a:lnTo>
                    <a:pt x="226" y="441"/>
                  </a:lnTo>
                  <a:lnTo>
                    <a:pt x="226" y="440"/>
                  </a:lnTo>
                  <a:lnTo>
                    <a:pt x="225" y="440"/>
                  </a:lnTo>
                  <a:lnTo>
                    <a:pt x="225" y="440"/>
                  </a:lnTo>
                  <a:lnTo>
                    <a:pt x="225" y="439"/>
                  </a:lnTo>
                  <a:lnTo>
                    <a:pt x="225" y="439"/>
                  </a:lnTo>
                  <a:lnTo>
                    <a:pt x="225" y="439"/>
                  </a:lnTo>
                  <a:lnTo>
                    <a:pt x="224" y="438"/>
                  </a:lnTo>
                  <a:lnTo>
                    <a:pt x="224" y="437"/>
                  </a:lnTo>
                  <a:lnTo>
                    <a:pt x="223" y="437"/>
                  </a:lnTo>
                  <a:lnTo>
                    <a:pt x="223" y="437"/>
                  </a:lnTo>
                  <a:lnTo>
                    <a:pt x="223" y="436"/>
                  </a:lnTo>
                  <a:lnTo>
                    <a:pt x="224" y="436"/>
                  </a:lnTo>
                  <a:lnTo>
                    <a:pt x="223" y="436"/>
                  </a:lnTo>
                  <a:lnTo>
                    <a:pt x="223" y="435"/>
                  </a:lnTo>
                  <a:lnTo>
                    <a:pt x="223" y="435"/>
                  </a:lnTo>
                  <a:lnTo>
                    <a:pt x="222" y="435"/>
                  </a:lnTo>
                  <a:lnTo>
                    <a:pt x="222" y="435"/>
                  </a:lnTo>
                  <a:lnTo>
                    <a:pt x="222" y="435"/>
                  </a:lnTo>
                  <a:lnTo>
                    <a:pt x="222" y="435"/>
                  </a:lnTo>
                  <a:lnTo>
                    <a:pt x="222" y="435"/>
                  </a:lnTo>
                  <a:lnTo>
                    <a:pt x="221" y="435"/>
                  </a:lnTo>
                  <a:lnTo>
                    <a:pt x="221" y="434"/>
                  </a:lnTo>
                  <a:lnTo>
                    <a:pt x="221" y="434"/>
                  </a:lnTo>
                  <a:lnTo>
                    <a:pt x="221" y="433"/>
                  </a:lnTo>
                  <a:lnTo>
                    <a:pt x="220" y="433"/>
                  </a:lnTo>
                  <a:lnTo>
                    <a:pt x="220" y="434"/>
                  </a:lnTo>
                  <a:lnTo>
                    <a:pt x="220" y="433"/>
                  </a:lnTo>
                  <a:lnTo>
                    <a:pt x="219" y="433"/>
                  </a:lnTo>
                  <a:lnTo>
                    <a:pt x="219" y="433"/>
                  </a:lnTo>
                  <a:lnTo>
                    <a:pt x="218" y="433"/>
                  </a:lnTo>
                  <a:lnTo>
                    <a:pt x="218" y="433"/>
                  </a:lnTo>
                  <a:lnTo>
                    <a:pt x="218" y="433"/>
                  </a:lnTo>
                  <a:lnTo>
                    <a:pt x="218" y="432"/>
                  </a:lnTo>
                  <a:lnTo>
                    <a:pt x="218" y="432"/>
                  </a:lnTo>
                  <a:lnTo>
                    <a:pt x="217" y="432"/>
                  </a:lnTo>
                  <a:lnTo>
                    <a:pt x="217" y="431"/>
                  </a:lnTo>
                  <a:lnTo>
                    <a:pt x="217" y="431"/>
                  </a:lnTo>
                  <a:lnTo>
                    <a:pt x="217" y="430"/>
                  </a:lnTo>
                  <a:lnTo>
                    <a:pt x="217" y="429"/>
                  </a:lnTo>
                  <a:lnTo>
                    <a:pt x="217" y="429"/>
                  </a:lnTo>
                  <a:lnTo>
                    <a:pt x="217" y="429"/>
                  </a:lnTo>
                  <a:lnTo>
                    <a:pt x="216" y="429"/>
                  </a:lnTo>
                  <a:lnTo>
                    <a:pt x="216" y="428"/>
                  </a:lnTo>
                  <a:lnTo>
                    <a:pt x="215" y="428"/>
                  </a:lnTo>
                  <a:lnTo>
                    <a:pt x="215" y="427"/>
                  </a:lnTo>
                  <a:lnTo>
                    <a:pt x="215" y="427"/>
                  </a:lnTo>
                  <a:lnTo>
                    <a:pt x="215" y="426"/>
                  </a:lnTo>
                  <a:lnTo>
                    <a:pt x="215" y="426"/>
                  </a:lnTo>
                  <a:lnTo>
                    <a:pt x="214" y="426"/>
                  </a:lnTo>
                  <a:lnTo>
                    <a:pt x="214" y="426"/>
                  </a:lnTo>
                  <a:lnTo>
                    <a:pt x="214" y="426"/>
                  </a:lnTo>
                  <a:lnTo>
                    <a:pt x="214" y="425"/>
                  </a:lnTo>
                  <a:lnTo>
                    <a:pt x="213" y="425"/>
                  </a:lnTo>
                  <a:lnTo>
                    <a:pt x="212" y="425"/>
                  </a:lnTo>
                  <a:lnTo>
                    <a:pt x="212" y="425"/>
                  </a:lnTo>
                  <a:lnTo>
                    <a:pt x="211" y="425"/>
                  </a:lnTo>
                  <a:lnTo>
                    <a:pt x="211" y="425"/>
                  </a:lnTo>
                  <a:lnTo>
                    <a:pt x="211" y="424"/>
                  </a:lnTo>
                  <a:lnTo>
                    <a:pt x="210" y="424"/>
                  </a:lnTo>
                  <a:lnTo>
                    <a:pt x="210" y="424"/>
                  </a:lnTo>
                  <a:lnTo>
                    <a:pt x="209" y="424"/>
                  </a:lnTo>
                  <a:lnTo>
                    <a:pt x="208" y="424"/>
                  </a:lnTo>
                  <a:lnTo>
                    <a:pt x="208" y="425"/>
                  </a:lnTo>
                  <a:lnTo>
                    <a:pt x="208" y="425"/>
                  </a:lnTo>
                  <a:lnTo>
                    <a:pt x="208" y="425"/>
                  </a:lnTo>
                  <a:lnTo>
                    <a:pt x="207" y="425"/>
                  </a:lnTo>
                  <a:lnTo>
                    <a:pt x="207" y="425"/>
                  </a:lnTo>
                  <a:lnTo>
                    <a:pt x="206" y="425"/>
                  </a:lnTo>
                  <a:lnTo>
                    <a:pt x="206" y="425"/>
                  </a:lnTo>
                  <a:lnTo>
                    <a:pt x="205" y="425"/>
                  </a:lnTo>
                  <a:lnTo>
                    <a:pt x="205" y="426"/>
                  </a:lnTo>
                  <a:lnTo>
                    <a:pt x="205" y="426"/>
                  </a:lnTo>
                  <a:lnTo>
                    <a:pt x="204" y="426"/>
                  </a:lnTo>
                  <a:lnTo>
                    <a:pt x="204" y="427"/>
                  </a:lnTo>
                  <a:lnTo>
                    <a:pt x="203" y="427"/>
                  </a:lnTo>
                  <a:lnTo>
                    <a:pt x="203" y="427"/>
                  </a:lnTo>
                  <a:lnTo>
                    <a:pt x="202" y="427"/>
                  </a:lnTo>
                  <a:lnTo>
                    <a:pt x="202" y="427"/>
                  </a:lnTo>
                  <a:lnTo>
                    <a:pt x="201" y="428"/>
                  </a:lnTo>
                  <a:lnTo>
                    <a:pt x="201" y="427"/>
                  </a:lnTo>
                  <a:lnTo>
                    <a:pt x="200" y="428"/>
                  </a:lnTo>
                  <a:lnTo>
                    <a:pt x="200" y="427"/>
                  </a:lnTo>
                  <a:lnTo>
                    <a:pt x="200" y="427"/>
                  </a:lnTo>
                  <a:lnTo>
                    <a:pt x="199" y="427"/>
                  </a:lnTo>
                  <a:lnTo>
                    <a:pt x="199" y="426"/>
                  </a:lnTo>
                  <a:lnTo>
                    <a:pt x="198" y="427"/>
                  </a:lnTo>
                  <a:lnTo>
                    <a:pt x="197" y="427"/>
                  </a:lnTo>
                  <a:lnTo>
                    <a:pt x="197" y="426"/>
                  </a:lnTo>
                  <a:lnTo>
                    <a:pt x="197" y="427"/>
                  </a:lnTo>
                  <a:lnTo>
                    <a:pt x="196" y="427"/>
                  </a:lnTo>
                  <a:lnTo>
                    <a:pt x="195" y="427"/>
                  </a:lnTo>
                  <a:lnTo>
                    <a:pt x="195" y="426"/>
                  </a:lnTo>
                  <a:lnTo>
                    <a:pt x="195" y="426"/>
                  </a:lnTo>
                  <a:lnTo>
                    <a:pt x="195" y="426"/>
                  </a:lnTo>
                  <a:lnTo>
                    <a:pt x="195" y="425"/>
                  </a:lnTo>
                  <a:lnTo>
                    <a:pt x="195" y="425"/>
                  </a:lnTo>
                  <a:lnTo>
                    <a:pt x="195" y="425"/>
                  </a:lnTo>
                  <a:lnTo>
                    <a:pt x="195" y="425"/>
                  </a:lnTo>
                  <a:lnTo>
                    <a:pt x="194" y="425"/>
                  </a:lnTo>
                  <a:lnTo>
                    <a:pt x="193" y="425"/>
                  </a:lnTo>
                  <a:lnTo>
                    <a:pt x="193" y="425"/>
                  </a:lnTo>
                  <a:lnTo>
                    <a:pt x="192" y="425"/>
                  </a:lnTo>
                  <a:lnTo>
                    <a:pt x="192" y="424"/>
                  </a:lnTo>
                  <a:lnTo>
                    <a:pt x="192" y="424"/>
                  </a:lnTo>
                  <a:lnTo>
                    <a:pt x="192" y="423"/>
                  </a:lnTo>
                  <a:lnTo>
                    <a:pt x="193" y="422"/>
                  </a:lnTo>
                  <a:lnTo>
                    <a:pt x="193" y="422"/>
                  </a:lnTo>
                  <a:lnTo>
                    <a:pt x="192" y="422"/>
                  </a:lnTo>
                  <a:lnTo>
                    <a:pt x="192" y="422"/>
                  </a:lnTo>
                  <a:lnTo>
                    <a:pt x="191" y="422"/>
                  </a:lnTo>
                  <a:lnTo>
                    <a:pt x="191" y="421"/>
                  </a:lnTo>
                  <a:lnTo>
                    <a:pt x="191" y="421"/>
                  </a:lnTo>
                  <a:lnTo>
                    <a:pt x="190" y="421"/>
                  </a:lnTo>
                  <a:lnTo>
                    <a:pt x="189" y="421"/>
                  </a:lnTo>
                  <a:lnTo>
                    <a:pt x="189" y="421"/>
                  </a:lnTo>
                  <a:lnTo>
                    <a:pt x="188" y="421"/>
                  </a:lnTo>
                  <a:lnTo>
                    <a:pt x="188" y="422"/>
                  </a:lnTo>
                  <a:lnTo>
                    <a:pt x="188" y="422"/>
                  </a:lnTo>
                  <a:lnTo>
                    <a:pt x="187" y="422"/>
                  </a:lnTo>
                  <a:lnTo>
                    <a:pt x="187" y="422"/>
                  </a:lnTo>
                  <a:lnTo>
                    <a:pt x="186" y="422"/>
                  </a:lnTo>
                  <a:lnTo>
                    <a:pt x="186" y="423"/>
                  </a:lnTo>
                  <a:lnTo>
                    <a:pt x="187" y="423"/>
                  </a:lnTo>
                  <a:lnTo>
                    <a:pt x="187" y="425"/>
                  </a:lnTo>
                  <a:lnTo>
                    <a:pt x="186" y="425"/>
                  </a:lnTo>
                  <a:lnTo>
                    <a:pt x="186" y="425"/>
                  </a:lnTo>
                  <a:lnTo>
                    <a:pt x="186" y="425"/>
                  </a:lnTo>
                  <a:lnTo>
                    <a:pt x="185" y="425"/>
                  </a:lnTo>
                  <a:lnTo>
                    <a:pt x="185" y="425"/>
                  </a:lnTo>
                  <a:lnTo>
                    <a:pt x="185" y="426"/>
                  </a:lnTo>
                  <a:lnTo>
                    <a:pt x="185" y="426"/>
                  </a:lnTo>
                  <a:lnTo>
                    <a:pt x="184" y="426"/>
                  </a:lnTo>
                  <a:lnTo>
                    <a:pt x="184" y="426"/>
                  </a:lnTo>
                  <a:lnTo>
                    <a:pt x="184" y="426"/>
                  </a:lnTo>
                  <a:lnTo>
                    <a:pt x="184" y="427"/>
                  </a:lnTo>
                  <a:lnTo>
                    <a:pt x="184" y="428"/>
                  </a:lnTo>
                  <a:lnTo>
                    <a:pt x="182" y="423"/>
                  </a:lnTo>
                  <a:lnTo>
                    <a:pt x="180" y="418"/>
                  </a:lnTo>
                  <a:lnTo>
                    <a:pt x="178" y="416"/>
                  </a:lnTo>
                  <a:lnTo>
                    <a:pt x="178" y="415"/>
                  </a:lnTo>
                  <a:lnTo>
                    <a:pt x="177" y="414"/>
                  </a:lnTo>
                  <a:lnTo>
                    <a:pt x="177" y="414"/>
                  </a:lnTo>
                  <a:lnTo>
                    <a:pt x="176" y="413"/>
                  </a:lnTo>
                  <a:lnTo>
                    <a:pt x="174" y="409"/>
                  </a:lnTo>
                  <a:lnTo>
                    <a:pt x="173" y="407"/>
                  </a:lnTo>
                  <a:lnTo>
                    <a:pt x="171" y="404"/>
                  </a:lnTo>
                  <a:lnTo>
                    <a:pt x="170" y="402"/>
                  </a:lnTo>
                  <a:lnTo>
                    <a:pt x="169" y="400"/>
                  </a:lnTo>
                  <a:lnTo>
                    <a:pt x="168" y="399"/>
                  </a:lnTo>
                  <a:lnTo>
                    <a:pt x="167" y="398"/>
                  </a:lnTo>
                  <a:lnTo>
                    <a:pt x="167" y="397"/>
                  </a:lnTo>
                  <a:lnTo>
                    <a:pt x="166" y="397"/>
                  </a:lnTo>
                  <a:lnTo>
                    <a:pt x="164" y="395"/>
                  </a:lnTo>
                  <a:lnTo>
                    <a:pt x="162" y="393"/>
                  </a:lnTo>
                  <a:lnTo>
                    <a:pt x="160" y="392"/>
                  </a:lnTo>
                  <a:lnTo>
                    <a:pt x="158" y="391"/>
                  </a:lnTo>
                  <a:lnTo>
                    <a:pt x="157" y="389"/>
                  </a:lnTo>
                  <a:lnTo>
                    <a:pt x="155" y="388"/>
                  </a:lnTo>
                  <a:lnTo>
                    <a:pt x="155" y="388"/>
                  </a:lnTo>
                  <a:lnTo>
                    <a:pt x="155" y="387"/>
                  </a:lnTo>
                  <a:lnTo>
                    <a:pt x="155" y="387"/>
                  </a:lnTo>
                  <a:lnTo>
                    <a:pt x="155" y="386"/>
                  </a:lnTo>
                  <a:lnTo>
                    <a:pt x="156" y="386"/>
                  </a:lnTo>
                  <a:lnTo>
                    <a:pt x="156" y="387"/>
                  </a:lnTo>
                  <a:lnTo>
                    <a:pt x="157" y="386"/>
                  </a:lnTo>
                  <a:lnTo>
                    <a:pt x="158" y="385"/>
                  </a:lnTo>
                  <a:lnTo>
                    <a:pt x="158" y="385"/>
                  </a:lnTo>
                  <a:lnTo>
                    <a:pt x="158" y="385"/>
                  </a:lnTo>
                  <a:lnTo>
                    <a:pt x="158" y="384"/>
                  </a:lnTo>
                  <a:lnTo>
                    <a:pt x="158" y="384"/>
                  </a:lnTo>
                  <a:lnTo>
                    <a:pt x="158" y="384"/>
                  </a:lnTo>
                  <a:lnTo>
                    <a:pt x="158" y="383"/>
                  </a:lnTo>
                  <a:lnTo>
                    <a:pt x="159" y="383"/>
                  </a:lnTo>
                  <a:lnTo>
                    <a:pt x="159" y="383"/>
                  </a:lnTo>
                  <a:lnTo>
                    <a:pt x="158" y="383"/>
                  </a:lnTo>
                  <a:lnTo>
                    <a:pt x="158" y="383"/>
                  </a:lnTo>
                  <a:lnTo>
                    <a:pt x="157" y="383"/>
                  </a:lnTo>
                  <a:lnTo>
                    <a:pt x="156" y="384"/>
                  </a:lnTo>
                  <a:lnTo>
                    <a:pt x="156" y="384"/>
                  </a:lnTo>
                  <a:lnTo>
                    <a:pt x="155" y="384"/>
                  </a:lnTo>
                  <a:lnTo>
                    <a:pt x="155" y="384"/>
                  </a:lnTo>
                  <a:lnTo>
                    <a:pt x="154" y="384"/>
                  </a:lnTo>
                  <a:lnTo>
                    <a:pt x="154" y="384"/>
                  </a:lnTo>
                  <a:lnTo>
                    <a:pt x="153" y="384"/>
                  </a:lnTo>
                  <a:lnTo>
                    <a:pt x="153" y="384"/>
                  </a:lnTo>
                  <a:lnTo>
                    <a:pt x="152" y="384"/>
                  </a:lnTo>
                  <a:lnTo>
                    <a:pt x="153" y="385"/>
                  </a:lnTo>
                  <a:lnTo>
                    <a:pt x="149" y="387"/>
                  </a:lnTo>
                  <a:lnTo>
                    <a:pt x="148" y="387"/>
                  </a:lnTo>
                  <a:lnTo>
                    <a:pt x="148" y="387"/>
                  </a:lnTo>
                  <a:lnTo>
                    <a:pt x="147" y="387"/>
                  </a:lnTo>
                  <a:lnTo>
                    <a:pt x="146" y="387"/>
                  </a:lnTo>
                  <a:lnTo>
                    <a:pt x="147" y="388"/>
                  </a:lnTo>
                  <a:lnTo>
                    <a:pt x="147" y="388"/>
                  </a:lnTo>
                  <a:lnTo>
                    <a:pt x="146" y="388"/>
                  </a:lnTo>
                  <a:lnTo>
                    <a:pt x="146" y="389"/>
                  </a:lnTo>
                  <a:lnTo>
                    <a:pt x="145" y="389"/>
                  </a:lnTo>
                  <a:lnTo>
                    <a:pt x="145" y="389"/>
                  </a:lnTo>
                  <a:lnTo>
                    <a:pt x="145" y="389"/>
                  </a:lnTo>
                  <a:lnTo>
                    <a:pt x="144" y="390"/>
                  </a:lnTo>
                  <a:lnTo>
                    <a:pt x="144" y="391"/>
                  </a:lnTo>
                  <a:lnTo>
                    <a:pt x="143" y="391"/>
                  </a:lnTo>
                  <a:lnTo>
                    <a:pt x="143" y="390"/>
                  </a:lnTo>
                  <a:lnTo>
                    <a:pt x="143" y="390"/>
                  </a:lnTo>
                  <a:lnTo>
                    <a:pt x="142" y="390"/>
                  </a:lnTo>
                  <a:lnTo>
                    <a:pt x="141" y="390"/>
                  </a:lnTo>
                  <a:lnTo>
                    <a:pt x="141" y="391"/>
                  </a:lnTo>
                  <a:lnTo>
                    <a:pt x="140" y="391"/>
                  </a:lnTo>
                  <a:lnTo>
                    <a:pt x="140" y="392"/>
                  </a:lnTo>
                  <a:lnTo>
                    <a:pt x="139" y="392"/>
                  </a:lnTo>
                  <a:lnTo>
                    <a:pt x="139" y="392"/>
                  </a:lnTo>
                  <a:lnTo>
                    <a:pt x="139" y="393"/>
                  </a:lnTo>
                  <a:lnTo>
                    <a:pt x="139" y="394"/>
                  </a:lnTo>
                  <a:lnTo>
                    <a:pt x="139" y="394"/>
                  </a:lnTo>
                  <a:lnTo>
                    <a:pt x="138" y="395"/>
                  </a:lnTo>
                  <a:lnTo>
                    <a:pt x="137" y="394"/>
                  </a:lnTo>
                  <a:lnTo>
                    <a:pt x="137" y="394"/>
                  </a:lnTo>
                  <a:lnTo>
                    <a:pt x="137" y="394"/>
                  </a:lnTo>
                  <a:lnTo>
                    <a:pt x="137" y="393"/>
                  </a:lnTo>
                  <a:lnTo>
                    <a:pt x="136" y="393"/>
                  </a:lnTo>
                  <a:lnTo>
                    <a:pt x="136" y="394"/>
                  </a:lnTo>
                  <a:lnTo>
                    <a:pt x="136" y="394"/>
                  </a:lnTo>
                  <a:lnTo>
                    <a:pt x="136" y="392"/>
                  </a:lnTo>
                  <a:lnTo>
                    <a:pt x="134" y="392"/>
                  </a:lnTo>
                  <a:lnTo>
                    <a:pt x="134" y="393"/>
                  </a:lnTo>
                  <a:lnTo>
                    <a:pt x="133" y="393"/>
                  </a:lnTo>
                  <a:lnTo>
                    <a:pt x="132" y="393"/>
                  </a:lnTo>
                  <a:lnTo>
                    <a:pt x="132" y="394"/>
                  </a:lnTo>
                  <a:lnTo>
                    <a:pt x="132" y="394"/>
                  </a:lnTo>
                  <a:lnTo>
                    <a:pt x="132" y="394"/>
                  </a:lnTo>
                  <a:lnTo>
                    <a:pt x="130" y="395"/>
                  </a:lnTo>
                  <a:lnTo>
                    <a:pt x="130" y="395"/>
                  </a:lnTo>
                  <a:lnTo>
                    <a:pt x="130" y="394"/>
                  </a:lnTo>
                  <a:lnTo>
                    <a:pt x="130" y="394"/>
                  </a:lnTo>
                  <a:lnTo>
                    <a:pt x="129" y="394"/>
                  </a:lnTo>
                  <a:lnTo>
                    <a:pt x="129" y="393"/>
                  </a:lnTo>
                  <a:lnTo>
                    <a:pt x="129" y="392"/>
                  </a:lnTo>
                  <a:lnTo>
                    <a:pt x="129" y="392"/>
                  </a:lnTo>
                  <a:lnTo>
                    <a:pt x="130" y="392"/>
                  </a:lnTo>
                  <a:lnTo>
                    <a:pt x="130" y="391"/>
                  </a:lnTo>
                  <a:lnTo>
                    <a:pt x="130" y="391"/>
                  </a:lnTo>
                  <a:lnTo>
                    <a:pt x="130" y="391"/>
                  </a:lnTo>
                  <a:lnTo>
                    <a:pt x="130" y="390"/>
                  </a:lnTo>
                  <a:lnTo>
                    <a:pt x="130" y="389"/>
                  </a:lnTo>
                  <a:lnTo>
                    <a:pt x="132" y="389"/>
                  </a:lnTo>
                  <a:lnTo>
                    <a:pt x="132" y="390"/>
                  </a:lnTo>
                  <a:lnTo>
                    <a:pt x="133" y="390"/>
                  </a:lnTo>
                  <a:lnTo>
                    <a:pt x="133" y="387"/>
                  </a:lnTo>
                  <a:lnTo>
                    <a:pt x="133" y="388"/>
                  </a:lnTo>
                  <a:lnTo>
                    <a:pt x="133" y="387"/>
                  </a:lnTo>
                  <a:lnTo>
                    <a:pt x="132" y="387"/>
                  </a:lnTo>
                  <a:lnTo>
                    <a:pt x="132" y="388"/>
                  </a:lnTo>
                  <a:lnTo>
                    <a:pt x="132" y="388"/>
                  </a:lnTo>
                  <a:lnTo>
                    <a:pt x="131" y="388"/>
                  </a:lnTo>
                  <a:lnTo>
                    <a:pt x="132" y="389"/>
                  </a:lnTo>
                  <a:lnTo>
                    <a:pt x="131" y="389"/>
                  </a:lnTo>
                  <a:lnTo>
                    <a:pt x="131" y="388"/>
                  </a:lnTo>
                  <a:lnTo>
                    <a:pt x="130" y="388"/>
                  </a:lnTo>
                  <a:lnTo>
                    <a:pt x="130" y="389"/>
                  </a:lnTo>
                  <a:lnTo>
                    <a:pt x="129" y="389"/>
                  </a:lnTo>
                  <a:lnTo>
                    <a:pt x="129" y="388"/>
                  </a:lnTo>
                  <a:lnTo>
                    <a:pt x="129" y="388"/>
                  </a:lnTo>
                  <a:lnTo>
                    <a:pt x="128" y="388"/>
                  </a:lnTo>
                  <a:lnTo>
                    <a:pt x="128" y="388"/>
                  </a:lnTo>
                  <a:lnTo>
                    <a:pt x="127" y="388"/>
                  </a:lnTo>
                  <a:lnTo>
                    <a:pt x="127" y="387"/>
                  </a:lnTo>
                  <a:lnTo>
                    <a:pt x="126" y="387"/>
                  </a:lnTo>
                  <a:lnTo>
                    <a:pt x="126" y="387"/>
                  </a:lnTo>
                  <a:lnTo>
                    <a:pt x="125" y="387"/>
                  </a:lnTo>
                  <a:lnTo>
                    <a:pt x="124" y="387"/>
                  </a:lnTo>
                  <a:lnTo>
                    <a:pt x="124" y="387"/>
                  </a:lnTo>
                  <a:lnTo>
                    <a:pt x="124" y="388"/>
                  </a:lnTo>
                  <a:lnTo>
                    <a:pt x="124" y="388"/>
                  </a:lnTo>
                  <a:lnTo>
                    <a:pt x="125" y="388"/>
                  </a:lnTo>
                  <a:lnTo>
                    <a:pt x="125" y="388"/>
                  </a:lnTo>
                  <a:lnTo>
                    <a:pt x="125" y="389"/>
                  </a:lnTo>
                  <a:lnTo>
                    <a:pt x="124" y="388"/>
                  </a:lnTo>
                  <a:lnTo>
                    <a:pt x="123" y="389"/>
                  </a:lnTo>
                  <a:lnTo>
                    <a:pt x="122" y="389"/>
                  </a:lnTo>
                  <a:lnTo>
                    <a:pt x="122" y="389"/>
                  </a:lnTo>
                  <a:lnTo>
                    <a:pt x="122" y="388"/>
                  </a:lnTo>
                  <a:lnTo>
                    <a:pt x="122" y="388"/>
                  </a:lnTo>
                  <a:lnTo>
                    <a:pt x="122" y="387"/>
                  </a:lnTo>
                  <a:lnTo>
                    <a:pt x="122" y="387"/>
                  </a:lnTo>
                  <a:lnTo>
                    <a:pt x="122" y="387"/>
                  </a:lnTo>
                  <a:lnTo>
                    <a:pt x="123" y="387"/>
                  </a:lnTo>
                  <a:lnTo>
                    <a:pt x="122" y="386"/>
                  </a:lnTo>
                  <a:lnTo>
                    <a:pt x="122" y="386"/>
                  </a:lnTo>
                  <a:lnTo>
                    <a:pt x="121" y="386"/>
                  </a:lnTo>
                  <a:lnTo>
                    <a:pt x="122" y="385"/>
                  </a:lnTo>
                  <a:lnTo>
                    <a:pt x="121" y="385"/>
                  </a:lnTo>
                  <a:lnTo>
                    <a:pt x="121" y="384"/>
                  </a:lnTo>
                  <a:lnTo>
                    <a:pt x="121" y="384"/>
                  </a:lnTo>
                  <a:lnTo>
                    <a:pt x="119" y="384"/>
                  </a:lnTo>
                  <a:lnTo>
                    <a:pt x="119" y="384"/>
                  </a:lnTo>
                  <a:lnTo>
                    <a:pt x="120" y="384"/>
                  </a:lnTo>
                  <a:lnTo>
                    <a:pt x="120" y="385"/>
                  </a:lnTo>
                  <a:lnTo>
                    <a:pt x="119" y="385"/>
                  </a:lnTo>
                  <a:lnTo>
                    <a:pt x="120" y="385"/>
                  </a:lnTo>
                  <a:lnTo>
                    <a:pt x="121" y="386"/>
                  </a:lnTo>
                  <a:lnTo>
                    <a:pt x="121" y="387"/>
                  </a:lnTo>
                  <a:lnTo>
                    <a:pt x="120" y="386"/>
                  </a:lnTo>
                  <a:lnTo>
                    <a:pt x="119" y="386"/>
                  </a:lnTo>
                  <a:lnTo>
                    <a:pt x="119" y="385"/>
                  </a:lnTo>
                  <a:lnTo>
                    <a:pt x="119" y="385"/>
                  </a:lnTo>
                  <a:lnTo>
                    <a:pt x="118" y="385"/>
                  </a:lnTo>
                  <a:lnTo>
                    <a:pt x="117" y="385"/>
                  </a:lnTo>
                  <a:lnTo>
                    <a:pt x="117" y="386"/>
                  </a:lnTo>
                  <a:lnTo>
                    <a:pt x="117" y="386"/>
                  </a:lnTo>
                  <a:lnTo>
                    <a:pt x="117" y="387"/>
                  </a:lnTo>
                  <a:lnTo>
                    <a:pt x="117" y="387"/>
                  </a:lnTo>
                  <a:lnTo>
                    <a:pt x="116" y="387"/>
                  </a:lnTo>
                  <a:lnTo>
                    <a:pt x="115" y="387"/>
                  </a:lnTo>
                  <a:lnTo>
                    <a:pt x="115" y="386"/>
                  </a:lnTo>
                  <a:lnTo>
                    <a:pt x="114" y="386"/>
                  </a:lnTo>
                  <a:lnTo>
                    <a:pt x="113" y="386"/>
                  </a:lnTo>
                  <a:lnTo>
                    <a:pt x="113" y="387"/>
                  </a:lnTo>
                  <a:lnTo>
                    <a:pt x="113" y="387"/>
                  </a:lnTo>
                  <a:lnTo>
                    <a:pt x="112" y="387"/>
                  </a:lnTo>
                  <a:lnTo>
                    <a:pt x="112" y="386"/>
                  </a:lnTo>
                  <a:lnTo>
                    <a:pt x="111" y="386"/>
                  </a:lnTo>
                  <a:lnTo>
                    <a:pt x="111" y="385"/>
                  </a:lnTo>
                  <a:lnTo>
                    <a:pt x="111" y="385"/>
                  </a:lnTo>
                  <a:lnTo>
                    <a:pt x="111" y="385"/>
                  </a:lnTo>
                  <a:lnTo>
                    <a:pt x="111" y="384"/>
                  </a:lnTo>
                  <a:lnTo>
                    <a:pt x="112" y="384"/>
                  </a:lnTo>
                  <a:lnTo>
                    <a:pt x="113" y="384"/>
                  </a:lnTo>
                  <a:lnTo>
                    <a:pt x="113" y="384"/>
                  </a:lnTo>
                  <a:lnTo>
                    <a:pt x="113" y="384"/>
                  </a:lnTo>
                  <a:lnTo>
                    <a:pt x="113" y="383"/>
                  </a:lnTo>
                  <a:lnTo>
                    <a:pt x="113" y="383"/>
                  </a:lnTo>
                  <a:lnTo>
                    <a:pt x="113" y="383"/>
                  </a:lnTo>
                  <a:lnTo>
                    <a:pt x="113" y="381"/>
                  </a:lnTo>
                  <a:lnTo>
                    <a:pt x="113" y="381"/>
                  </a:lnTo>
                  <a:lnTo>
                    <a:pt x="113" y="381"/>
                  </a:lnTo>
                  <a:lnTo>
                    <a:pt x="113" y="380"/>
                  </a:lnTo>
                  <a:lnTo>
                    <a:pt x="113" y="380"/>
                  </a:lnTo>
                  <a:lnTo>
                    <a:pt x="112" y="380"/>
                  </a:lnTo>
                  <a:lnTo>
                    <a:pt x="112" y="379"/>
                  </a:lnTo>
                  <a:lnTo>
                    <a:pt x="111" y="379"/>
                  </a:lnTo>
                  <a:lnTo>
                    <a:pt x="111" y="378"/>
                  </a:lnTo>
                  <a:lnTo>
                    <a:pt x="111" y="378"/>
                  </a:lnTo>
                  <a:lnTo>
                    <a:pt x="111" y="377"/>
                  </a:lnTo>
                  <a:lnTo>
                    <a:pt x="111" y="377"/>
                  </a:lnTo>
                  <a:lnTo>
                    <a:pt x="111" y="376"/>
                  </a:lnTo>
                  <a:lnTo>
                    <a:pt x="111" y="376"/>
                  </a:lnTo>
                  <a:lnTo>
                    <a:pt x="111" y="375"/>
                  </a:lnTo>
                  <a:lnTo>
                    <a:pt x="111" y="375"/>
                  </a:lnTo>
                  <a:lnTo>
                    <a:pt x="111" y="374"/>
                  </a:lnTo>
                  <a:lnTo>
                    <a:pt x="110" y="374"/>
                  </a:lnTo>
                  <a:lnTo>
                    <a:pt x="110" y="374"/>
                  </a:lnTo>
                  <a:lnTo>
                    <a:pt x="110" y="373"/>
                  </a:lnTo>
                  <a:lnTo>
                    <a:pt x="110" y="372"/>
                  </a:lnTo>
                  <a:lnTo>
                    <a:pt x="109" y="372"/>
                  </a:lnTo>
                  <a:lnTo>
                    <a:pt x="109" y="372"/>
                  </a:lnTo>
                  <a:lnTo>
                    <a:pt x="108" y="373"/>
                  </a:lnTo>
                  <a:lnTo>
                    <a:pt x="107" y="373"/>
                  </a:lnTo>
                  <a:lnTo>
                    <a:pt x="107" y="373"/>
                  </a:lnTo>
                  <a:lnTo>
                    <a:pt x="107" y="372"/>
                  </a:lnTo>
                  <a:lnTo>
                    <a:pt x="106" y="373"/>
                  </a:lnTo>
                  <a:lnTo>
                    <a:pt x="106" y="373"/>
                  </a:lnTo>
                  <a:lnTo>
                    <a:pt x="106" y="373"/>
                  </a:lnTo>
                  <a:lnTo>
                    <a:pt x="105" y="374"/>
                  </a:lnTo>
                  <a:lnTo>
                    <a:pt x="104" y="374"/>
                  </a:lnTo>
                  <a:lnTo>
                    <a:pt x="104" y="374"/>
                  </a:lnTo>
                  <a:lnTo>
                    <a:pt x="104" y="373"/>
                  </a:lnTo>
                  <a:lnTo>
                    <a:pt x="103" y="373"/>
                  </a:lnTo>
                  <a:lnTo>
                    <a:pt x="103" y="373"/>
                  </a:lnTo>
                  <a:lnTo>
                    <a:pt x="102" y="373"/>
                  </a:lnTo>
                  <a:lnTo>
                    <a:pt x="102" y="372"/>
                  </a:lnTo>
                  <a:lnTo>
                    <a:pt x="102" y="372"/>
                  </a:lnTo>
                  <a:lnTo>
                    <a:pt x="101" y="372"/>
                  </a:lnTo>
                  <a:lnTo>
                    <a:pt x="100" y="372"/>
                  </a:lnTo>
                  <a:lnTo>
                    <a:pt x="100" y="372"/>
                  </a:lnTo>
                  <a:lnTo>
                    <a:pt x="99" y="372"/>
                  </a:lnTo>
                  <a:lnTo>
                    <a:pt x="99" y="372"/>
                  </a:lnTo>
                  <a:lnTo>
                    <a:pt x="98" y="372"/>
                  </a:lnTo>
                  <a:lnTo>
                    <a:pt x="99" y="372"/>
                  </a:lnTo>
                  <a:lnTo>
                    <a:pt x="99" y="371"/>
                  </a:lnTo>
                  <a:lnTo>
                    <a:pt x="98" y="371"/>
                  </a:lnTo>
                  <a:lnTo>
                    <a:pt x="98" y="371"/>
                  </a:lnTo>
                  <a:lnTo>
                    <a:pt x="98" y="372"/>
                  </a:lnTo>
                  <a:lnTo>
                    <a:pt x="97" y="372"/>
                  </a:lnTo>
                  <a:lnTo>
                    <a:pt x="96" y="372"/>
                  </a:lnTo>
                  <a:lnTo>
                    <a:pt x="96" y="371"/>
                  </a:lnTo>
                  <a:lnTo>
                    <a:pt x="96" y="371"/>
                  </a:lnTo>
                  <a:lnTo>
                    <a:pt x="96" y="370"/>
                  </a:lnTo>
                  <a:lnTo>
                    <a:pt x="95" y="370"/>
                  </a:lnTo>
                  <a:lnTo>
                    <a:pt x="95" y="370"/>
                  </a:lnTo>
                  <a:lnTo>
                    <a:pt x="94" y="371"/>
                  </a:lnTo>
                  <a:lnTo>
                    <a:pt x="94" y="372"/>
                  </a:lnTo>
                  <a:lnTo>
                    <a:pt x="95" y="372"/>
                  </a:lnTo>
                  <a:lnTo>
                    <a:pt x="95" y="372"/>
                  </a:lnTo>
                  <a:lnTo>
                    <a:pt x="95" y="372"/>
                  </a:lnTo>
                  <a:lnTo>
                    <a:pt x="95" y="372"/>
                  </a:lnTo>
                  <a:lnTo>
                    <a:pt x="95" y="372"/>
                  </a:lnTo>
                  <a:lnTo>
                    <a:pt x="95" y="372"/>
                  </a:lnTo>
                  <a:lnTo>
                    <a:pt x="94" y="372"/>
                  </a:lnTo>
                  <a:lnTo>
                    <a:pt x="93" y="372"/>
                  </a:lnTo>
                  <a:lnTo>
                    <a:pt x="93" y="371"/>
                  </a:lnTo>
                  <a:lnTo>
                    <a:pt x="93" y="371"/>
                  </a:lnTo>
                  <a:lnTo>
                    <a:pt x="93" y="372"/>
                  </a:lnTo>
                  <a:lnTo>
                    <a:pt x="92" y="372"/>
                  </a:lnTo>
                  <a:lnTo>
                    <a:pt x="92" y="372"/>
                  </a:lnTo>
                  <a:lnTo>
                    <a:pt x="92" y="373"/>
                  </a:lnTo>
                  <a:lnTo>
                    <a:pt x="92" y="373"/>
                  </a:lnTo>
                  <a:lnTo>
                    <a:pt x="92" y="373"/>
                  </a:lnTo>
                  <a:lnTo>
                    <a:pt x="92" y="373"/>
                  </a:lnTo>
                  <a:lnTo>
                    <a:pt x="92" y="373"/>
                  </a:lnTo>
                  <a:lnTo>
                    <a:pt x="91" y="373"/>
                  </a:lnTo>
                  <a:lnTo>
                    <a:pt x="91" y="373"/>
                  </a:lnTo>
                  <a:lnTo>
                    <a:pt x="90" y="373"/>
                  </a:lnTo>
                  <a:lnTo>
                    <a:pt x="90" y="374"/>
                  </a:lnTo>
                  <a:lnTo>
                    <a:pt x="89" y="374"/>
                  </a:lnTo>
                  <a:lnTo>
                    <a:pt x="89" y="373"/>
                  </a:lnTo>
                  <a:lnTo>
                    <a:pt x="89" y="373"/>
                  </a:lnTo>
                  <a:lnTo>
                    <a:pt x="88" y="373"/>
                  </a:lnTo>
                  <a:lnTo>
                    <a:pt x="88" y="374"/>
                  </a:lnTo>
                  <a:lnTo>
                    <a:pt x="89" y="374"/>
                  </a:lnTo>
                  <a:lnTo>
                    <a:pt x="88" y="374"/>
                  </a:lnTo>
                  <a:lnTo>
                    <a:pt x="89" y="374"/>
                  </a:lnTo>
                  <a:lnTo>
                    <a:pt x="89" y="375"/>
                  </a:lnTo>
                  <a:lnTo>
                    <a:pt x="89" y="375"/>
                  </a:lnTo>
                  <a:lnTo>
                    <a:pt x="89" y="376"/>
                  </a:lnTo>
                  <a:lnTo>
                    <a:pt x="88" y="376"/>
                  </a:lnTo>
                  <a:lnTo>
                    <a:pt x="89" y="376"/>
                  </a:lnTo>
                  <a:lnTo>
                    <a:pt x="87" y="376"/>
                  </a:lnTo>
                  <a:lnTo>
                    <a:pt x="86" y="376"/>
                  </a:lnTo>
                  <a:lnTo>
                    <a:pt x="85" y="376"/>
                  </a:lnTo>
                  <a:lnTo>
                    <a:pt x="85" y="377"/>
                  </a:lnTo>
                  <a:lnTo>
                    <a:pt x="85" y="377"/>
                  </a:lnTo>
                  <a:lnTo>
                    <a:pt x="85" y="377"/>
                  </a:lnTo>
                  <a:lnTo>
                    <a:pt x="84" y="377"/>
                  </a:lnTo>
                  <a:lnTo>
                    <a:pt x="84" y="378"/>
                  </a:lnTo>
                  <a:lnTo>
                    <a:pt x="83" y="378"/>
                  </a:lnTo>
                  <a:lnTo>
                    <a:pt x="83" y="377"/>
                  </a:lnTo>
                  <a:lnTo>
                    <a:pt x="83" y="377"/>
                  </a:lnTo>
                  <a:lnTo>
                    <a:pt x="82" y="377"/>
                  </a:lnTo>
                  <a:lnTo>
                    <a:pt x="81" y="377"/>
                  </a:lnTo>
                  <a:lnTo>
                    <a:pt x="81" y="378"/>
                  </a:lnTo>
                  <a:lnTo>
                    <a:pt x="81" y="378"/>
                  </a:lnTo>
                  <a:lnTo>
                    <a:pt x="80" y="378"/>
                  </a:lnTo>
                  <a:lnTo>
                    <a:pt x="80" y="378"/>
                  </a:lnTo>
                  <a:lnTo>
                    <a:pt x="80" y="378"/>
                  </a:lnTo>
                  <a:lnTo>
                    <a:pt x="79" y="378"/>
                  </a:lnTo>
                  <a:lnTo>
                    <a:pt x="78" y="378"/>
                  </a:lnTo>
                  <a:lnTo>
                    <a:pt x="77" y="378"/>
                  </a:lnTo>
                  <a:lnTo>
                    <a:pt x="77" y="379"/>
                  </a:lnTo>
                  <a:lnTo>
                    <a:pt x="76" y="379"/>
                  </a:lnTo>
                  <a:lnTo>
                    <a:pt x="74" y="380"/>
                  </a:lnTo>
                  <a:lnTo>
                    <a:pt x="72" y="380"/>
                  </a:lnTo>
                  <a:lnTo>
                    <a:pt x="71" y="380"/>
                  </a:lnTo>
                  <a:lnTo>
                    <a:pt x="70" y="380"/>
                  </a:lnTo>
                  <a:lnTo>
                    <a:pt x="70" y="380"/>
                  </a:lnTo>
                  <a:lnTo>
                    <a:pt x="71" y="380"/>
                  </a:lnTo>
                  <a:lnTo>
                    <a:pt x="71" y="379"/>
                  </a:lnTo>
                  <a:lnTo>
                    <a:pt x="70" y="380"/>
                  </a:lnTo>
                  <a:lnTo>
                    <a:pt x="70" y="380"/>
                  </a:lnTo>
                  <a:lnTo>
                    <a:pt x="69" y="380"/>
                  </a:lnTo>
                  <a:lnTo>
                    <a:pt x="69" y="381"/>
                  </a:lnTo>
                  <a:lnTo>
                    <a:pt x="69" y="381"/>
                  </a:lnTo>
                  <a:lnTo>
                    <a:pt x="68" y="380"/>
                  </a:lnTo>
                  <a:lnTo>
                    <a:pt x="67" y="380"/>
                  </a:lnTo>
                  <a:lnTo>
                    <a:pt x="67" y="380"/>
                  </a:lnTo>
                  <a:lnTo>
                    <a:pt x="66" y="380"/>
                  </a:lnTo>
                  <a:lnTo>
                    <a:pt x="67" y="381"/>
                  </a:lnTo>
                  <a:lnTo>
                    <a:pt x="67" y="381"/>
                  </a:lnTo>
                  <a:lnTo>
                    <a:pt x="66" y="381"/>
                  </a:lnTo>
                  <a:lnTo>
                    <a:pt x="66" y="381"/>
                  </a:lnTo>
                  <a:lnTo>
                    <a:pt x="66" y="381"/>
                  </a:lnTo>
                  <a:lnTo>
                    <a:pt x="65" y="381"/>
                  </a:lnTo>
                  <a:lnTo>
                    <a:pt x="65" y="381"/>
                  </a:lnTo>
                  <a:lnTo>
                    <a:pt x="65" y="382"/>
                  </a:lnTo>
                  <a:lnTo>
                    <a:pt x="65" y="383"/>
                  </a:lnTo>
                  <a:lnTo>
                    <a:pt x="65" y="383"/>
                  </a:lnTo>
                  <a:lnTo>
                    <a:pt x="65" y="384"/>
                  </a:lnTo>
                  <a:lnTo>
                    <a:pt x="65" y="384"/>
                  </a:lnTo>
                  <a:lnTo>
                    <a:pt x="65" y="384"/>
                  </a:lnTo>
                  <a:lnTo>
                    <a:pt x="64" y="384"/>
                  </a:lnTo>
                  <a:lnTo>
                    <a:pt x="64" y="384"/>
                  </a:lnTo>
                  <a:lnTo>
                    <a:pt x="63" y="384"/>
                  </a:lnTo>
                  <a:lnTo>
                    <a:pt x="63" y="384"/>
                  </a:lnTo>
                  <a:lnTo>
                    <a:pt x="63" y="383"/>
                  </a:lnTo>
                  <a:lnTo>
                    <a:pt x="62" y="383"/>
                  </a:lnTo>
                  <a:lnTo>
                    <a:pt x="62" y="383"/>
                  </a:lnTo>
                  <a:lnTo>
                    <a:pt x="61" y="384"/>
                  </a:lnTo>
                  <a:lnTo>
                    <a:pt x="61" y="384"/>
                  </a:lnTo>
                  <a:lnTo>
                    <a:pt x="60" y="384"/>
                  </a:lnTo>
                  <a:lnTo>
                    <a:pt x="60" y="383"/>
                  </a:lnTo>
                  <a:lnTo>
                    <a:pt x="59" y="383"/>
                  </a:lnTo>
                  <a:lnTo>
                    <a:pt x="60" y="383"/>
                  </a:lnTo>
                  <a:lnTo>
                    <a:pt x="59" y="383"/>
                  </a:lnTo>
                  <a:lnTo>
                    <a:pt x="59" y="384"/>
                  </a:lnTo>
                  <a:lnTo>
                    <a:pt x="59" y="384"/>
                  </a:lnTo>
                  <a:lnTo>
                    <a:pt x="59" y="384"/>
                  </a:lnTo>
                  <a:lnTo>
                    <a:pt x="59" y="384"/>
                  </a:lnTo>
                  <a:lnTo>
                    <a:pt x="58" y="384"/>
                  </a:lnTo>
                  <a:lnTo>
                    <a:pt x="59" y="384"/>
                  </a:lnTo>
                  <a:lnTo>
                    <a:pt x="58" y="384"/>
                  </a:lnTo>
                  <a:lnTo>
                    <a:pt x="59" y="384"/>
                  </a:lnTo>
                  <a:lnTo>
                    <a:pt x="58" y="384"/>
                  </a:lnTo>
                  <a:lnTo>
                    <a:pt x="58" y="384"/>
                  </a:lnTo>
                  <a:lnTo>
                    <a:pt x="58" y="384"/>
                  </a:lnTo>
                  <a:lnTo>
                    <a:pt x="58" y="384"/>
                  </a:lnTo>
                  <a:lnTo>
                    <a:pt x="58" y="384"/>
                  </a:lnTo>
                  <a:lnTo>
                    <a:pt x="57" y="384"/>
                  </a:lnTo>
                  <a:lnTo>
                    <a:pt x="57" y="384"/>
                  </a:lnTo>
                  <a:lnTo>
                    <a:pt x="56" y="384"/>
                  </a:lnTo>
                  <a:lnTo>
                    <a:pt x="55" y="384"/>
                  </a:lnTo>
                  <a:lnTo>
                    <a:pt x="55" y="385"/>
                  </a:lnTo>
                  <a:lnTo>
                    <a:pt x="55" y="385"/>
                  </a:lnTo>
                  <a:lnTo>
                    <a:pt x="55" y="384"/>
                  </a:lnTo>
                  <a:lnTo>
                    <a:pt x="55" y="385"/>
                  </a:lnTo>
                  <a:lnTo>
                    <a:pt x="55" y="385"/>
                  </a:lnTo>
                  <a:lnTo>
                    <a:pt x="54" y="385"/>
                  </a:lnTo>
                  <a:lnTo>
                    <a:pt x="55" y="385"/>
                  </a:lnTo>
                  <a:lnTo>
                    <a:pt x="54" y="385"/>
                  </a:lnTo>
                  <a:lnTo>
                    <a:pt x="54" y="385"/>
                  </a:lnTo>
                  <a:lnTo>
                    <a:pt x="54" y="385"/>
                  </a:lnTo>
                  <a:lnTo>
                    <a:pt x="53" y="385"/>
                  </a:lnTo>
                  <a:lnTo>
                    <a:pt x="52" y="385"/>
                  </a:lnTo>
                  <a:lnTo>
                    <a:pt x="52" y="385"/>
                  </a:lnTo>
                  <a:lnTo>
                    <a:pt x="52" y="385"/>
                  </a:lnTo>
                  <a:lnTo>
                    <a:pt x="51" y="385"/>
                  </a:lnTo>
                  <a:lnTo>
                    <a:pt x="51" y="385"/>
                  </a:lnTo>
                  <a:lnTo>
                    <a:pt x="50" y="385"/>
                  </a:lnTo>
                  <a:lnTo>
                    <a:pt x="50" y="386"/>
                  </a:lnTo>
                  <a:lnTo>
                    <a:pt x="50" y="386"/>
                  </a:lnTo>
                  <a:lnTo>
                    <a:pt x="50" y="385"/>
                  </a:lnTo>
                  <a:lnTo>
                    <a:pt x="50" y="386"/>
                  </a:lnTo>
                  <a:lnTo>
                    <a:pt x="50" y="385"/>
                  </a:lnTo>
                  <a:lnTo>
                    <a:pt x="50" y="386"/>
                  </a:lnTo>
                  <a:lnTo>
                    <a:pt x="50" y="385"/>
                  </a:lnTo>
                  <a:lnTo>
                    <a:pt x="49" y="385"/>
                  </a:lnTo>
                  <a:lnTo>
                    <a:pt x="49" y="386"/>
                  </a:lnTo>
                  <a:lnTo>
                    <a:pt x="49" y="385"/>
                  </a:lnTo>
                  <a:lnTo>
                    <a:pt x="49" y="386"/>
                  </a:lnTo>
                  <a:lnTo>
                    <a:pt x="49" y="385"/>
                  </a:lnTo>
                  <a:lnTo>
                    <a:pt x="49" y="386"/>
                  </a:lnTo>
                  <a:lnTo>
                    <a:pt x="49" y="385"/>
                  </a:lnTo>
                  <a:lnTo>
                    <a:pt x="48" y="385"/>
                  </a:lnTo>
                  <a:lnTo>
                    <a:pt x="48" y="386"/>
                  </a:lnTo>
                  <a:lnTo>
                    <a:pt x="48" y="386"/>
                  </a:lnTo>
                  <a:lnTo>
                    <a:pt x="48" y="386"/>
                  </a:lnTo>
                  <a:lnTo>
                    <a:pt x="48" y="386"/>
                  </a:lnTo>
                  <a:lnTo>
                    <a:pt x="48" y="387"/>
                  </a:lnTo>
                  <a:lnTo>
                    <a:pt x="47" y="387"/>
                  </a:lnTo>
                  <a:lnTo>
                    <a:pt x="47" y="387"/>
                  </a:lnTo>
                  <a:lnTo>
                    <a:pt x="46" y="387"/>
                  </a:lnTo>
                  <a:lnTo>
                    <a:pt x="46" y="387"/>
                  </a:lnTo>
                  <a:lnTo>
                    <a:pt x="45" y="387"/>
                  </a:lnTo>
                  <a:lnTo>
                    <a:pt x="45" y="387"/>
                  </a:lnTo>
                  <a:lnTo>
                    <a:pt x="44" y="387"/>
                  </a:lnTo>
                  <a:lnTo>
                    <a:pt x="44" y="387"/>
                  </a:lnTo>
                  <a:lnTo>
                    <a:pt x="43" y="387"/>
                  </a:lnTo>
                  <a:lnTo>
                    <a:pt x="43" y="388"/>
                  </a:lnTo>
                  <a:lnTo>
                    <a:pt x="44" y="388"/>
                  </a:lnTo>
                  <a:lnTo>
                    <a:pt x="43" y="388"/>
                  </a:lnTo>
                  <a:lnTo>
                    <a:pt x="43" y="389"/>
                  </a:lnTo>
                  <a:lnTo>
                    <a:pt x="43" y="389"/>
                  </a:lnTo>
                  <a:lnTo>
                    <a:pt x="43" y="389"/>
                  </a:lnTo>
                  <a:lnTo>
                    <a:pt x="42" y="389"/>
                  </a:lnTo>
                  <a:lnTo>
                    <a:pt x="42" y="388"/>
                  </a:lnTo>
                  <a:lnTo>
                    <a:pt x="43" y="388"/>
                  </a:lnTo>
                  <a:lnTo>
                    <a:pt x="42" y="388"/>
                  </a:lnTo>
                  <a:lnTo>
                    <a:pt x="41" y="388"/>
                  </a:lnTo>
                  <a:lnTo>
                    <a:pt x="41" y="388"/>
                  </a:lnTo>
                  <a:lnTo>
                    <a:pt x="40" y="388"/>
                  </a:lnTo>
                  <a:lnTo>
                    <a:pt x="40" y="388"/>
                  </a:lnTo>
                  <a:lnTo>
                    <a:pt x="39" y="388"/>
                  </a:lnTo>
                  <a:lnTo>
                    <a:pt x="40" y="388"/>
                  </a:lnTo>
                  <a:lnTo>
                    <a:pt x="39" y="388"/>
                  </a:lnTo>
                  <a:lnTo>
                    <a:pt x="39" y="388"/>
                  </a:lnTo>
                  <a:lnTo>
                    <a:pt x="39" y="389"/>
                  </a:lnTo>
                  <a:lnTo>
                    <a:pt x="38" y="389"/>
                  </a:lnTo>
                  <a:lnTo>
                    <a:pt x="37" y="388"/>
                  </a:lnTo>
                  <a:lnTo>
                    <a:pt x="38" y="388"/>
                  </a:lnTo>
                  <a:lnTo>
                    <a:pt x="37" y="388"/>
                  </a:lnTo>
                  <a:lnTo>
                    <a:pt x="37" y="388"/>
                  </a:lnTo>
                  <a:lnTo>
                    <a:pt x="37" y="388"/>
                  </a:lnTo>
                  <a:lnTo>
                    <a:pt x="36" y="388"/>
                  </a:lnTo>
                  <a:lnTo>
                    <a:pt x="36" y="388"/>
                  </a:lnTo>
                  <a:lnTo>
                    <a:pt x="36" y="388"/>
                  </a:lnTo>
                  <a:lnTo>
                    <a:pt x="35" y="388"/>
                  </a:lnTo>
                  <a:lnTo>
                    <a:pt x="35" y="388"/>
                  </a:lnTo>
                  <a:lnTo>
                    <a:pt x="35" y="388"/>
                  </a:lnTo>
                  <a:lnTo>
                    <a:pt x="35" y="387"/>
                  </a:lnTo>
                  <a:lnTo>
                    <a:pt x="34" y="387"/>
                  </a:lnTo>
                  <a:lnTo>
                    <a:pt x="33" y="387"/>
                  </a:lnTo>
                  <a:lnTo>
                    <a:pt x="33" y="387"/>
                  </a:lnTo>
                  <a:lnTo>
                    <a:pt x="33" y="388"/>
                  </a:lnTo>
                  <a:lnTo>
                    <a:pt x="33" y="388"/>
                  </a:lnTo>
                  <a:lnTo>
                    <a:pt x="33" y="389"/>
                  </a:lnTo>
                  <a:lnTo>
                    <a:pt x="32" y="389"/>
                  </a:lnTo>
                  <a:lnTo>
                    <a:pt x="32" y="388"/>
                  </a:lnTo>
                  <a:lnTo>
                    <a:pt x="32" y="388"/>
                  </a:lnTo>
                  <a:lnTo>
                    <a:pt x="31" y="388"/>
                  </a:lnTo>
                  <a:lnTo>
                    <a:pt x="31" y="389"/>
                  </a:lnTo>
                  <a:lnTo>
                    <a:pt x="31" y="389"/>
                  </a:lnTo>
                  <a:lnTo>
                    <a:pt x="31" y="389"/>
                  </a:lnTo>
                  <a:lnTo>
                    <a:pt x="31" y="389"/>
                  </a:lnTo>
                  <a:lnTo>
                    <a:pt x="32" y="389"/>
                  </a:lnTo>
                  <a:lnTo>
                    <a:pt x="32" y="390"/>
                  </a:lnTo>
                  <a:lnTo>
                    <a:pt x="33" y="390"/>
                  </a:lnTo>
                  <a:lnTo>
                    <a:pt x="33" y="391"/>
                  </a:lnTo>
                  <a:lnTo>
                    <a:pt x="32" y="391"/>
                  </a:lnTo>
                  <a:lnTo>
                    <a:pt x="32" y="391"/>
                  </a:lnTo>
                  <a:lnTo>
                    <a:pt x="31" y="391"/>
                  </a:lnTo>
                  <a:lnTo>
                    <a:pt x="31" y="392"/>
                  </a:lnTo>
                  <a:lnTo>
                    <a:pt x="31" y="392"/>
                  </a:lnTo>
                  <a:lnTo>
                    <a:pt x="31" y="392"/>
                  </a:lnTo>
                  <a:lnTo>
                    <a:pt x="30" y="392"/>
                  </a:lnTo>
                  <a:lnTo>
                    <a:pt x="30" y="393"/>
                  </a:lnTo>
                  <a:lnTo>
                    <a:pt x="31" y="393"/>
                  </a:lnTo>
                  <a:lnTo>
                    <a:pt x="32" y="393"/>
                  </a:lnTo>
                  <a:lnTo>
                    <a:pt x="32" y="393"/>
                  </a:lnTo>
                  <a:lnTo>
                    <a:pt x="32" y="394"/>
                  </a:lnTo>
                  <a:lnTo>
                    <a:pt x="33" y="394"/>
                  </a:lnTo>
                  <a:lnTo>
                    <a:pt x="33" y="394"/>
                  </a:lnTo>
                  <a:lnTo>
                    <a:pt x="34" y="393"/>
                  </a:lnTo>
                  <a:lnTo>
                    <a:pt x="35" y="393"/>
                  </a:lnTo>
                  <a:lnTo>
                    <a:pt x="35" y="393"/>
                  </a:lnTo>
                  <a:lnTo>
                    <a:pt x="35" y="394"/>
                  </a:lnTo>
                  <a:lnTo>
                    <a:pt x="36" y="394"/>
                  </a:lnTo>
                  <a:lnTo>
                    <a:pt x="35" y="394"/>
                  </a:lnTo>
                  <a:lnTo>
                    <a:pt x="35" y="395"/>
                  </a:lnTo>
                  <a:lnTo>
                    <a:pt x="34" y="395"/>
                  </a:lnTo>
                  <a:lnTo>
                    <a:pt x="33" y="395"/>
                  </a:lnTo>
                  <a:lnTo>
                    <a:pt x="33" y="394"/>
                  </a:lnTo>
                  <a:lnTo>
                    <a:pt x="33" y="394"/>
                  </a:lnTo>
                  <a:lnTo>
                    <a:pt x="32" y="394"/>
                  </a:lnTo>
                  <a:lnTo>
                    <a:pt x="32" y="395"/>
                  </a:lnTo>
                  <a:lnTo>
                    <a:pt x="32" y="395"/>
                  </a:lnTo>
                  <a:lnTo>
                    <a:pt x="32" y="396"/>
                  </a:lnTo>
                  <a:lnTo>
                    <a:pt x="32" y="397"/>
                  </a:lnTo>
                  <a:lnTo>
                    <a:pt x="33" y="397"/>
                  </a:lnTo>
                  <a:lnTo>
                    <a:pt x="33" y="397"/>
                  </a:lnTo>
                  <a:lnTo>
                    <a:pt x="34" y="397"/>
                  </a:lnTo>
                  <a:lnTo>
                    <a:pt x="35" y="398"/>
                  </a:lnTo>
                  <a:lnTo>
                    <a:pt x="35" y="398"/>
                  </a:lnTo>
                  <a:lnTo>
                    <a:pt x="36" y="398"/>
                  </a:lnTo>
                  <a:lnTo>
                    <a:pt x="36" y="397"/>
                  </a:lnTo>
                  <a:lnTo>
                    <a:pt x="36" y="397"/>
                  </a:lnTo>
                  <a:lnTo>
                    <a:pt x="37" y="398"/>
                  </a:lnTo>
                  <a:lnTo>
                    <a:pt x="37" y="398"/>
                  </a:lnTo>
                  <a:lnTo>
                    <a:pt x="37" y="398"/>
                  </a:lnTo>
                  <a:lnTo>
                    <a:pt x="38" y="399"/>
                  </a:lnTo>
                  <a:lnTo>
                    <a:pt x="39" y="399"/>
                  </a:lnTo>
                  <a:lnTo>
                    <a:pt x="40" y="399"/>
                  </a:lnTo>
                  <a:lnTo>
                    <a:pt x="40" y="399"/>
                  </a:lnTo>
                  <a:lnTo>
                    <a:pt x="40" y="400"/>
                  </a:lnTo>
                  <a:lnTo>
                    <a:pt x="39" y="401"/>
                  </a:lnTo>
                  <a:lnTo>
                    <a:pt x="39" y="401"/>
                  </a:lnTo>
                  <a:lnTo>
                    <a:pt x="37" y="400"/>
                  </a:lnTo>
                  <a:lnTo>
                    <a:pt x="37" y="400"/>
                  </a:lnTo>
                  <a:lnTo>
                    <a:pt x="36" y="400"/>
                  </a:lnTo>
                  <a:lnTo>
                    <a:pt x="36" y="400"/>
                  </a:lnTo>
                  <a:lnTo>
                    <a:pt x="36" y="401"/>
                  </a:lnTo>
                  <a:lnTo>
                    <a:pt x="35" y="400"/>
                  </a:lnTo>
                  <a:lnTo>
                    <a:pt x="35" y="400"/>
                  </a:lnTo>
                  <a:lnTo>
                    <a:pt x="35" y="400"/>
                  </a:lnTo>
                  <a:lnTo>
                    <a:pt x="34" y="400"/>
                  </a:lnTo>
                  <a:lnTo>
                    <a:pt x="33" y="400"/>
                  </a:lnTo>
                  <a:lnTo>
                    <a:pt x="33" y="400"/>
                  </a:lnTo>
                  <a:lnTo>
                    <a:pt x="32" y="400"/>
                  </a:lnTo>
                  <a:lnTo>
                    <a:pt x="32" y="400"/>
                  </a:lnTo>
                  <a:lnTo>
                    <a:pt x="32" y="400"/>
                  </a:lnTo>
                  <a:lnTo>
                    <a:pt x="31" y="400"/>
                  </a:lnTo>
                  <a:lnTo>
                    <a:pt x="31" y="401"/>
                  </a:lnTo>
                  <a:lnTo>
                    <a:pt x="31" y="402"/>
                  </a:lnTo>
                  <a:lnTo>
                    <a:pt x="31" y="402"/>
                  </a:lnTo>
                  <a:lnTo>
                    <a:pt x="31" y="402"/>
                  </a:lnTo>
                  <a:lnTo>
                    <a:pt x="30" y="402"/>
                  </a:lnTo>
                  <a:lnTo>
                    <a:pt x="29" y="403"/>
                  </a:lnTo>
                  <a:lnTo>
                    <a:pt x="29" y="403"/>
                  </a:lnTo>
                  <a:lnTo>
                    <a:pt x="28" y="403"/>
                  </a:lnTo>
                  <a:lnTo>
                    <a:pt x="28" y="404"/>
                  </a:lnTo>
                  <a:lnTo>
                    <a:pt x="28" y="404"/>
                  </a:lnTo>
                  <a:lnTo>
                    <a:pt x="29" y="404"/>
                  </a:lnTo>
                  <a:lnTo>
                    <a:pt x="29" y="404"/>
                  </a:lnTo>
                  <a:lnTo>
                    <a:pt x="29" y="406"/>
                  </a:lnTo>
                  <a:lnTo>
                    <a:pt x="31" y="406"/>
                  </a:lnTo>
                  <a:lnTo>
                    <a:pt x="31" y="407"/>
                  </a:lnTo>
                  <a:lnTo>
                    <a:pt x="31" y="408"/>
                  </a:lnTo>
                  <a:lnTo>
                    <a:pt x="31" y="409"/>
                  </a:lnTo>
                  <a:lnTo>
                    <a:pt x="31" y="409"/>
                  </a:lnTo>
                  <a:lnTo>
                    <a:pt x="31" y="409"/>
                  </a:lnTo>
                  <a:lnTo>
                    <a:pt x="30" y="409"/>
                  </a:lnTo>
                  <a:lnTo>
                    <a:pt x="29" y="409"/>
                  </a:lnTo>
                  <a:lnTo>
                    <a:pt x="29" y="410"/>
                  </a:lnTo>
                  <a:lnTo>
                    <a:pt x="29" y="410"/>
                  </a:lnTo>
                  <a:lnTo>
                    <a:pt x="29" y="410"/>
                  </a:lnTo>
                  <a:lnTo>
                    <a:pt x="28" y="410"/>
                  </a:lnTo>
                  <a:lnTo>
                    <a:pt x="27" y="410"/>
                  </a:lnTo>
                  <a:lnTo>
                    <a:pt x="26" y="411"/>
                  </a:lnTo>
                  <a:lnTo>
                    <a:pt x="25" y="411"/>
                  </a:lnTo>
                  <a:lnTo>
                    <a:pt x="25" y="412"/>
                  </a:lnTo>
                  <a:lnTo>
                    <a:pt x="24" y="413"/>
                  </a:lnTo>
                  <a:lnTo>
                    <a:pt x="23" y="413"/>
                  </a:lnTo>
                  <a:lnTo>
                    <a:pt x="22" y="412"/>
                  </a:lnTo>
                  <a:lnTo>
                    <a:pt x="22" y="412"/>
                  </a:lnTo>
                  <a:lnTo>
                    <a:pt x="22" y="411"/>
                  </a:lnTo>
                  <a:lnTo>
                    <a:pt x="22" y="411"/>
                  </a:lnTo>
                  <a:lnTo>
                    <a:pt x="22" y="411"/>
                  </a:lnTo>
                  <a:lnTo>
                    <a:pt x="22" y="410"/>
                  </a:lnTo>
                  <a:lnTo>
                    <a:pt x="23" y="410"/>
                  </a:lnTo>
                  <a:lnTo>
                    <a:pt x="23" y="410"/>
                  </a:lnTo>
                  <a:lnTo>
                    <a:pt x="24" y="410"/>
                  </a:lnTo>
                  <a:lnTo>
                    <a:pt x="24" y="409"/>
                  </a:lnTo>
                  <a:lnTo>
                    <a:pt x="24" y="409"/>
                  </a:lnTo>
                  <a:lnTo>
                    <a:pt x="24" y="409"/>
                  </a:lnTo>
                  <a:lnTo>
                    <a:pt x="24" y="408"/>
                  </a:lnTo>
                  <a:lnTo>
                    <a:pt x="24" y="407"/>
                  </a:lnTo>
                  <a:lnTo>
                    <a:pt x="24" y="407"/>
                  </a:lnTo>
                  <a:lnTo>
                    <a:pt x="23" y="407"/>
                  </a:lnTo>
                  <a:lnTo>
                    <a:pt x="22" y="407"/>
                  </a:lnTo>
                  <a:lnTo>
                    <a:pt x="22" y="407"/>
                  </a:lnTo>
                  <a:lnTo>
                    <a:pt x="22" y="407"/>
                  </a:lnTo>
                  <a:lnTo>
                    <a:pt x="21" y="407"/>
                  </a:lnTo>
                  <a:lnTo>
                    <a:pt x="21" y="406"/>
                  </a:lnTo>
                  <a:lnTo>
                    <a:pt x="21" y="407"/>
                  </a:lnTo>
                  <a:lnTo>
                    <a:pt x="21" y="407"/>
                  </a:lnTo>
                  <a:lnTo>
                    <a:pt x="20" y="407"/>
                  </a:lnTo>
                  <a:lnTo>
                    <a:pt x="20" y="407"/>
                  </a:lnTo>
                  <a:lnTo>
                    <a:pt x="20" y="407"/>
                  </a:lnTo>
                  <a:lnTo>
                    <a:pt x="19" y="407"/>
                  </a:lnTo>
                  <a:lnTo>
                    <a:pt x="19" y="407"/>
                  </a:lnTo>
                  <a:lnTo>
                    <a:pt x="18" y="407"/>
                  </a:lnTo>
                  <a:lnTo>
                    <a:pt x="18" y="407"/>
                  </a:lnTo>
                  <a:lnTo>
                    <a:pt x="18" y="406"/>
                  </a:lnTo>
                  <a:lnTo>
                    <a:pt x="18" y="407"/>
                  </a:lnTo>
                  <a:lnTo>
                    <a:pt x="17" y="407"/>
                  </a:lnTo>
                  <a:lnTo>
                    <a:pt x="17" y="406"/>
                  </a:lnTo>
                  <a:lnTo>
                    <a:pt x="17" y="407"/>
                  </a:lnTo>
                  <a:lnTo>
                    <a:pt x="17" y="406"/>
                  </a:lnTo>
                  <a:lnTo>
                    <a:pt x="17" y="407"/>
                  </a:lnTo>
                  <a:lnTo>
                    <a:pt x="17" y="406"/>
                  </a:lnTo>
                  <a:lnTo>
                    <a:pt x="17" y="407"/>
                  </a:lnTo>
                  <a:lnTo>
                    <a:pt x="17" y="407"/>
                  </a:lnTo>
                  <a:lnTo>
                    <a:pt x="16" y="407"/>
                  </a:lnTo>
                  <a:lnTo>
                    <a:pt x="17" y="408"/>
                  </a:lnTo>
                  <a:lnTo>
                    <a:pt x="17" y="409"/>
                  </a:lnTo>
                  <a:lnTo>
                    <a:pt x="16" y="409"/>
                  </a:lnTo>
                  <a:lnTo>
                    <a:pt x="16" y="409"/>
                  </a:lnTo>
                  <a:lnTo>
                    <a:pt x="16" y="409"/>
                  </a:lnTo>
                  <a:lnTo>
                    <a:pt x="15" y="408"/>
                  </a:lnTo>
                  <a:lnTo>
                    <a:pt x="15" y="407"/>
                  </a:lnTo>
                  <a:lnTo>
                    <a:pt x="14" y="407"/>
                  </a:lnTo>
                  <a:lnTo>
                    <a:pt x="15" y="407"/>
                  </a:lnTo>
                  <a:lnTo>
                    <a:pt x="14" y="407"/>
                  </a:lnTo>
                  <a:lnTo>
                    <a:pt x="14" y="407"/>
                  </a:lnTo>
                  <a:lnTo>
                    <a:pt x="14" y="407"/>
                  </a:lnTo>
                  <a:lnTo>
                    <a:pt x="14" y="407"/>
                  </a:lnTo>
                  <a:lnTo>
                    <a:pt x="13" y="407"/>
                  </a:lnTo>
                  <a:lnTo>
                    <a:pt x="13" y="407"/>
                  </a:lnTo>
                  <a:lnTo>
                    <a:pt x="13" y="407"/>
                  </a:lnTo>
                  <a:lnTo>
                    <a:pt x="13" y="406"/>
                  </a:lnTo>
                  <a:lnTo>
                    <a:pt x="13" y="406"/>
                  </a:lnTo>
                  <a:lnTo>
                    <a:pt x="13" y="406"/>
                  </a:lnTo>
                  <a:lnTo>
                    <a:pt x="13" y="405"/>
                  </a:lnTo>
                  <a:lnTo>
                    <a:pt x="13" y="405"/>
                  </a:lnTo>
                  <a:lnTo>
                    <a:pt x="13" y="404"/>
                  </a:lnTo>
                  <a:lnTo>
                    <a:pt x="13" y="404"/>
                  </a:lnTo>
                  <a:lnTo>
                    <a:pt x="13" y="404"/>
                  </a:lnTo>
                  <a:lnTo>
                    <a:pt x="13" y="404"/>
                  </a:lnTo>
                  <a:lnTo>
                    <a:pt x="13" y="404"/>
                  </a:lnTo>
                  <a:lnTo>
                    <a:pt x="13" y="404"/>
                  </a:lnTo>
                  <a:lnTo>
                    <a:pt x="13" y="404"/>
                  </a:lnTo>
                  <a:lnTo>
                    <a:pt x="13" y="403"/>
                  </a:lnTo>
                  <a:lnTo>
                    <a:pt x="13" y="403"/>
                  </a:lnTo>
                  <a:lnTo>
                    <a:pt x="13" y="402"/>
                  </a:lnTo>
                  <a:lnTo>
                    <a:pt x="13" y="402"/>
                  </a:lnTo>
                  <a:lnTo>
                    <a:pt x="13" y="402"/>
                  </a:lnTo>
                  <a:lnTo>
                    <a:pt x="13" y="401"/>
                  </a:lnTo>
                  <a:lnTo>
                    <a:pt x="14" y="401"/>
                  </a:lnTo>
                  <a:lnTo>
                    <a:pt x="13" y="400"/>
                  </a:lnTo>
                  <a:lnTo>
                    <a:pt x="14" y="400"/>
                  </a:lnTo>
                  <a:lnTo>
                    <a:pt x="14" y="400"/>
                  </a:lnTo>
                  <a:lnTo>
                    <a:pt x="14" y="399"/>
                  </a:lnTo>
                  <a:lnTo>
                    <a:pt x="14" y="398"/>
                  </a:lnTo>
                  <a:lnTo>
                    <a:pt x="14" y="397"/>
                  </a:lnTo>
                  <a:lnTo>
                    <a:pt x="14" y="396"/>
                  </a:lnTo>
                  <a:lnTo>
                    <a:pt x="14" y="396"/>
                  </a:lnTo>
                  <a:lnTo>
                    <a:pt x="14" y="394"/>
                  </a:lnTo>
                  <a:lnTo>
                    <a:pt x="14" y="394"/>
                  </a:lnTo>
                  <a:lnTo>
                    <a:pt x="13" y="394"/>
                  </a:lnTo>
                  <a:lnTo>
                    <a:pt x="13" y="393"/>
                  </a:lnTo>
                  <a:lnTo>
                    <a:pt x="14" y="392"/>
                  </a:lnTo>
                  <a:lnTo>
                    <a:pt x="14" y="392"/>
                  </a:lnTo>
                  <a:lnTo>
                    <a:pt x="14" y="391"/>
                  </a:lnTo>
                  <a:lnTo>
                    <a:pt x="14" y="391"/>
                  </a:lnTo>
                  <a:lnTo>
                    <a:pt x="14" y="391"/>
                  </a:lnTo>
                  <a:lnTo>
                    <a:pt x="14" y="390"/>
                  </a:lnTo>
                  <a:lnTo>
                    <a:pt x="14" y="389"/>
                  </a:lnTo>
                  <a:lnTo>
                    <a:pt x="14" y="389"/>
                  </a:lnTo>
                  <a:lnTo>
                    <a:pt x="14" y="389"/>
                  </a:lnTo>
                  <a:lnTo>
                    <a:pt x="14" y="389"/>
                  </a:lnTo>
                  <a:lnTo>
                    <a:pt x="14" y="388"/>
                  </a:lnTo>
                  <a:lnTo>
                    <a:pt x="15" y="389"/>
                  </a:lnTo>
                  <a:lnTo>
                    <a:pt x="15" y="388"/>
                  </a:lnTo>
                  <a:lnTo>
                    <a:pt x="16" y="388"/>
                  </a:lnTo>
                  <a:lnTo>
                    <a:pt x="16" y="389"/>
                  </a:lnTo>
                  <a:lnTo>
                    <a:pt x="16" y="388"/>
                  </a:lnTo>
                  <a:lnTo>
                    <a:pt x="16" y="388"/>
                  </a:lnTo>
                  <a:lnTo>
                    <a:pt x="16" y="388"/>
                  </a:lnTo>
                  <a:lnTo>
                    <a:pt x="17" y="387"/>
                  </a:lnTo>
                  <a:lnTo>
                    <a:pt x="17" y="387"/>
                  </a:lnTo>
                  <a:lnTo>
                    <a:pt x="17" y="386"/>
                  </a:lnTo>
                  <a:lnTo>
                    <a:pt x="18" y="386"/>
                  </a:lnTo>
                  <a:lnTo>
                    <a:pt x="18" y="386"/>
                  </a:lnTo>
                  <a:lnTo>
                    <a:pt x="19" y="386"/>
                  </a:lnTo>
                  <a:lnTo>
                    <a:pt x="20" y="386"/>
                  </a:lnTo>
                  <a:lnTo>
                    <a:pt x="20" y="386"/>
                  </a:lnTo>
                  <a:lnTo>
                    <a:pt x="20" y="387"/>
                  </a:lnTo>
                  <a:lnTo>
                    <a:pt x="20" y="386"/>
                  </a:lnTo>
                  <a:lnTo>
                    <a:pt x="21" y="385"/>
                  </a:lnTo>
                  <a:lnTo>
                    <a:pt x="21" y="385"/>
                  </a:lnTo>
                  <a:lnTo>
                    <a:pt x="21" y="385"/>
                  </a:lnTo>
                  <a:lnTo>
                    <a:pt x="21" y="384"/>
                  </a:lnTo>
                  <a:lnTo>
                    <a:pt x="20" y="384"/>
                  </a:lnTo>
                  <a:lnTo>
                    <a:pt x="21" y="384"/>
                  </a:lnTo>
                  <a:lnTo>
                    <a:pt x="21" y="383"/>
                  </a:lnTo>
                  <a:lnTo>
                    <a:pt x="21" y="383"/>
                  </a:lnTo>
                  <a:lnTo>
                    <a:pt x="20" y="383"/>
                  </a:lnTo>
                  <a:lnTo>
                    <a:pt x="20" y="382"/>
                  </a:lnTo>
                  <a:lnTo>
                    <a:pt x="20" y="381"/>
                  </a:lnTo>
                  <a:lnTo>
                    <a:pt x="21" y="381"/>
                  </a:lnTo>
                  <a:lnTo>
                    <a:pt x="21" y="381"/>
                  </a:lnTo>
                  <a:lnTo>
                    <a:pt x="22" y="380"/>
                  </a:lnTo>
                  <a:lnTo>
                    <a:pt x="22" y="380"/>
                  </a:lnTo>
                  <a:lnTo>
                    <a:pt x="22" y="379"/>
                  </a:lnTo>
                  <a:lnTo>
                    <a:pt x="22" y="379"/>
                  </a:lnTo>
                  <a:lnTo>
                    <a:pt x="22" y="378"/>
                  </a:lnTo>
                  <a:lnTo>
                    <a:pt x="22" y="378"/>
                  </a:lnTo>
                  <a:lnTo>
                    <a:pt x="22" y="378"/>
                  </a:lnTo>
                  <a:lnTo>
                    <a:pt x="22" y="377"/>
                  </a:lnTo>
                  <a:lnTo>
                    <a:pt x="22" y="377"/>
                  </a:lnTo>
                  <a:lnTo>
                    <a:pt x="22" y="378"/>
                  </a:lnTo>
                  <a:lnTo>
                    <a:pt x="21" y="378"/>
                  </a:lnTo>
                  <a:lnTo>
                    <a:pt x="21" y="377"/>
                  </a:lnTo>
                  <a:lnTo>
                    <a:pt x="21" y="377"/>
                  </a:lnTo>
                  <a:lnTo>
                    <a:pt x="20" y="377"/>
                  </a:lnTo>
                  <a:lnTo>
                    <a:pt x="20" y="377"/>
                  </a:lnTo>
                  <a:lnTo>
                    <a:pt x="20" y="377"/>
                  </a:lnTo>
                  <a:lnTo>
                    <a:pt x="20" y="377"/>
                  </a:lnTo>
                  <a:lnTo>
                    <a:pt x="19" y="377"/>
                  </a:lnTo>
                  <a:lnTo>
                    <a:pt x="19" y="378"/>
                  </a:lnTo>
                  <a:lnTo>
                    <a:pt x="19" y="378"/>
                  </a:lnTo>
                  <a:lnTo>
                    <a:pt x="18" y="378"/>
                  </a:lnTo>
                  <a:lnTo>
                    <a:pt x="18" y="379"/>
                  </a:lnTo>
                  <a:lnTo>
                    <a:pt x="18" y="379"/>
                  </a:lnTo>
                  <a:lnTo>
                    <a:pt x="17" y="380"/>
                  </a:lnTo>
                  <a:lnTo>
                    <a:pt x="17" y="380"/>
                  </a:lnTo>
                  <a:lnTo>
                    <a:pt x="17" y="381"/>
                  </a:lnTo>
                  <a:lnTo>
                    <a:pt x="17" y="380"/>
                  </a:lnTo>
                  <a:lnTo>
                    <a:pt x="16" y="380"/>
                  </a:lnTo>
                  <a:lnTo>
                    <a:pt x="16" y="380"/>
                  </a:lnTo>
                  <a:lnTo>
                    <a:pt x="15" y="380"/>
                  </a:lnTo>
                  <a:lnTo>
                    <a:pt x="14" y="381"/>
                  </a:lnTo>
                  <a:lnTo>
                    <a:pt x="14" y="381"/>
                  </a:lnTo>
                  <a:lnTo>
                    <a:pt x="14" y="381"/>
                  </a:lnTo>
                  <a:lnTo>
                    <a:pt x="13" y="381"/>
                  </a:lnTo>
                  <a:lnTo>
                    <a:pt x="13" y="381"/>
                  </a:lnTo>
                  <a:lnTo>
                    <a:pt x="13" y="382"/>
                  </a:lnTo>
                  <a:lnTo>
                    <a:pt x="11" y="383"/>
                  </a:lnTo>
                  <a:lnTo>
                    <a:pt x="11" y="383"/>
                  </a:lnTo>
                  <a:lnTo>
                    <a:pt x="11" y="382"/>
                  </a:lnTo>
                  <a:lnTo>
                    <a:pt x="10" y="381"/>
                  </a:lnTo>
                  <a:lnTo>
                    <a:pt x="10" y="381"/>
                  </a:lnTo>
                  <a:lnTo>
                    <a:pt x="9" y="381"/>
                  </a:lnTo>
                  <a:lnTo>
                    <a:pt x="9" y="382"/>
                  </a:lnTo>
                  <a:lnTo>
                    <a:pt x="8" y="382"/>
                  </a:lnTo>
                  <a:lnTo>
                    <a:pt x="7" y="383"/>
                  </a:lnTo>
                  <a:lnTo>
                    <a:pt x="7" y="383"/>
                  </a:lnTo>
                  <a:lnTo>
                    <a:pt x="6" y="383"/>
                  </a:lnTo>
                  <a:lnTo>
                    <a:pt x="6" y="383"/>
                  </a:lnTo>
                  <a:lnTo>
                    <a:pt x="6" y="383"/>
                  </a:lnTo>
                  <a:lnTo>
                    <a:pt x="5" y="382"/>
                  </a:lnTo>
                  <a:lnTo>
                    <a:pt x="5" y="382"/>
                  </a:lnTo>
                  <a:lnTo>
                    <a:pt x="5" y="381"/>
                  </a:lnTo>
                  <a:lnTo>
                    <a:pt x="5" y="381"/>
                  </a:lnTo>
                  <a:lnTo>
                    <a:pt x="4" y="381"/>
                  </a:lnTo>
                  <a:lnTo>
                    <a:pt x="3" y="380"/>
                  </a:lnTo>
                  <a:lnTo>
                    <a:pt x="3" y="380"/>
                  </a:lnTo>
                  <a:lnTo>
                    <a:pt x="3" y="380"/>
                  </a:lnTo>
                  <a:lnTo>
                    <a:pt x="2" y="380"/>
                  </a:lnTo>
                  <a:lnTo>
                    <a:pt x="3" y="380"/>
                  </a:lnTo>
                  <a:lnTo>
                    <a:pt x="2" y="380"/>
                  </a:lnTo>
                  <a:lnTo>
                    <a:pt x="2" y="379"/>
                  </a:lnTo>
                  <a:lnTo>
                    <a:pt x="2" y="379"/>
                  </a:lnTo>
                  <a:lnTo>
                    <a:pt x="1" y="379"/>
                  </a:lnTo>
                  <a:lnTo>
                    <a:pt x="0" y="378"/>
                  </a:lnTo>
                  <a:lnTo>
                    <a:pt x="0" y="378"/>
                  </a:lnTo>
                  <a:lnTo>
                    <a:pt x="0" y="377"/>
                  </a:lnTo>
                  <a:lnTo>
                    <a:pt x="0" y="377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0" y="375"/>
                  </a:lnTo>
                  <a:lnTo>
                    <a:pt x="0" y="374"/>
                  </a:lnTo>
                  <a:lnTo>
                    <a:pt x="0" y="374"/>
                  </a:lnTo>
                  <a:lnTo>
                    <a:pt x="0" y="373"/>
                  </a:lnTo>
                  <a:lnTo>
                    <a:pt x="0" y="373"/>
                  </a:lnTo>
                  <a:lnTo>
                    <a:pt x="0" y="373"/>
                  </a:lnTo>
                  <a:lnTo>
                    <a:pt x="0" y="373"/>
                  </a:lnTo>
                  <a:lnTo>
                    <a:pt x="1" y="373"/>
                  </a:lnTo>
                  <a:lnTo>
                    <a:pt x="1" y="372"/>
                  </a:lnTo>
                  <a:lnTo>
                    <a:pt x="2" y="372"/>
                  </a:lnTo>
                  <a:lnTo>
                    <a:pt x="2" y="372"/>
                  </a:lnTo>
                  <a:lnTo>
                    <a:pt x="2" y="372"/>
                  </a:lnTo>
                  <a:lnTo>
                    <a:pt x="3" y="372"/>
                  </a:lnTo>
                  <a:lnTo>
                    <a:pt x="3" y="372"/>
                  </a:lnTo>
                  <a:lnTo>
                    <a:pt x="4" y="372"/>
                  </a:lnTo>
                  <a:lnTo>
                    <a:pt x="5" y="372"/>
                  </a:lnTo>
                  <a:lnTo>
                    <a:pt x="6" y="372"/>
                  </a:lnTo>
                  <a:lnTo>
                    <a:pt x="6" y="372"/>
                  </a:lnTo>
                  <a:lnTo>
                    <a:pt x="7" y="372"/>
                  </a:lnTo>
                  <a:lnTo>
                    <a:pt x="7" y="373"/>
                  </a:lnTo>
                  <a:lnTo>
                    <a:pt x="7" y="373"/>
                  </a:lnTo>
                  <a:lnTo>
                    <a:pt x="8" y="373"/>
                  </a:lnTo>
                  <a:lnTo>
                    <a:pt x="7" y="373"/>
                  </a:lnTo>
                  <a:lnTo>
                    <a:pt x="7" y="374"/>
                  </a:lnTo>
                  <a:lnTo>
                    <a:pt x="7" y="374"/>
                  </a:lnTo>
                  <a:lnTo>
                    <a:pt x="6" y="374"/>
                  </a:lnTo>
                  <a:lnTo>
                    <a:pt x="7" y="374"/>
                  </a:lnTo>
                  <a:lnTo>
                    <a:pt x="7" y="374"/>
                  </a:lnTo>
                  <a:lnTo>
                    <a:pt x="6" y="374"/>
                  </a:lnTo>
                  <a:lnTo>
                    <a:pt x="7" y="374"/>
                  </a:lnTo>
                  <a:lnTo>
                    <a:pt x="7" y="375"/>
                  </a:lnTo>
                  <a:lnTo>
                    <a:pt x="7" y="376"/>
                  </a:lnTo>
                  <a:lnTo>
                    <a:pt x="7" y="376"/>
                  </a:lnTo>
                  <a:lnTo>
                    <a:pt x="6" y="376"/>
                  </a:lnTo>
                  <a:lnTo>
                    <a:pt x="6" y="377"/>
                  </a:lnTo>
                  <a:lnTo>
                    <a:pt x="7" y="377"/>
                  </a:lnTo>
                  <a:lnTo>
                    <a:pt x="7" y="377"/>
                  </a:lnTo>
                  <a:lnTo>
                    <a:pt x="7" y="376"/>
                  </a:lnTo>
                  <a:lnTo>
                    <a:pt x="8" y="376"/>
                  </a:lnTo>
                  <a:lnTo>
                    <a:pt x="7" y="376"/>
                  </a:lnTo>
                  <a:lnTo>
                    <a:pt x="7" y="376"/>
                  </a:lnTo>
                  <a:lnTo>
                    <a:pt x="8" y="376"/>
                  </a:lnTo>
                  <a:lnTo>
                    <a:pt x="8" y="375"/>
                  </a:lnTo>
                  <a:lnTo>
                    <a:pt x="8" y="374"/>
                  </a:lnTo>
                  <a:lnTo>
                    <a:pt x="8" y="375"/>
                  </a:lnTo>
                  <a:lnTo>
                    <a:pt x="8" y="374"/>
                  </a:lnTo>
                  <a:lnTo>
                    <a:pt x="7" y="374"/>
                  </a:lnTo>
                  <a:lnTo>
                    <a:pt x="8" y="374"/>
                  </a:lnTo>
                  <a:lnTo>
                    <a:pt x="8" y="374"/>
                  </a:lnTo>
                  <a:lnTo>
                    <a:pt x="9" y="374"/>
                  </a:lnTo>
                  <a:lnTo>
                    <a:pt x="9" y="374"/>
                  </a:lnTo>
                  <a:lnTo>
                    <a:pt x="10" y="374"/>
                  </a:lnTo>
                  <a:lnTo>
                    <a:pt x="10" y="374"/>
                  </a:lnTo>
                  <a:lnTo>
                    <a:pt x="10" y="375"/>
                  </a:lnTo>
                  <a:lnTo>
                    <a:pt x="10" y="376"/>
                  </a:lnTo>
                  <a:lnTo>
                    <a:pt x="11" y="376"/>
                  </a:lnTo>
                  <a:lnTo>
                    <a:pt x="11" y="376"/>
                  </a:lnTo>
                  <a:lnTo>
                    <a:pt x="11" y="376"/>
                  </a:lnTo>
                  <a:lnTo>
                    <a:pt x="12" y="376"/>
                  </a:lnTo>
                  <a:lnTo>
                    <a:pt x="13" y="376"/>
                  </a:lnTo>
                  <a:lnTo>
                    <a:pt x="13" y="376"/>
                  </a:lnTo>
                  <a:lnTo>
                    <a:pt x="13" y="376"/>
                  </a:lnTo>
                  <a:lnTo>
                    <a:pt x="13" y="375"/>
                  </a:lnTo>
                  <a:lnTo>
                    <a:pt x="13" y="375"/>
                  </a:lnTo>
                  <a:lnTo>
                    <a:pt x="13" y="375"/>
                  </a:lnTo>
                  <a:lnTo>
                    <a:pt x="13" y="374"/>
                  </a:lnTo>
                  <a:lnTo>
                    <a:pt x="12" y="374"/>
                  </a:lnTo>
                  <a:lnTo>
                    <a:pt x="12" y="374"/>
                  </a:lnTo>
                  <a:lnTo>
                    <a:pt x="11" y="374"/>
                  </a:lnTo>
                  <a:lnTo>
                    <a:pt x="11" y="373"/>
                  </a:lnTo>
                  <a:lnTo>
                    <a:pt x="12" y="373"/>
                  </a:lnTo>
                  <a:lnTo>
                    <a:pt x="12" y="374"/>
                  </a:lnTo>
                  <a:lnTo>
                    <a:pt x="13" y="374"/>
                  </a:lnTo>
                  <a:lnTo>
                    <a:pt x="13" y="373"/>
                  </a:lnTo>
                  <a:lnTo>
                    <a:pt x="12" y="373"/>
                  </a:lnTo>
                  <a:lnTo>
                    <a:pt x="13" y="372"/>
                  </a:lnTo>
                  <a:lnTo>
                    <a:pt x="13" y="372"/>
                  </a:lnTo>
                  <a:lnTo>
                    <a:pt x="14" y="372"/>
                  </a:lnTo>
                  <a:lnTo>
                    <a:pt x="14" y="373"/>
                  </a:lnTo>
                  <a:lnTo>
                    <a:pt x="14" y="373"/>
                  </a:lnTo>
                  <a:lnTo>
                    <a:pt x="14" y="372"/>
                  </a:lnTo>
                  <a:lnTo>
                    <a:pt x="14" y="372"/>
                  </a:lnTo>
                  <a:lnTo>
                    <a:pt x="13" y="372"/>
                  </a:lnTo>
                  <a:lnTo>
                    <a:pt x="13" y="372"/>
                  </a:lnTo>
                  <a:lnTo>
                    <a:pt x="14" y="372"/>
                  </a:lnTo>
                  <a:lnTo>
                    <a:pt x="14" y="372"/>
                  </a:lnTo>
                  <a:lnTo>
                    <a:pt x="14" y="372"/>
                  </a:lnTo>
                  <a:lnTo>
                    <a:pt x="14" y="373"/>
                  </a:lnTo>
                  <a:lnTo>
                    <a:pt x="15" y="373"/>
                  </a:lnTo>
                  <a:lnTo>
                    <a:pt x="15" y="372"/>
                  </a:lnTo>
                  <a:lnTo>
                    <a:pt x="16" y="372"/>
                  </a:lnTo>
                  <a:lnTo>
                    <a:pt x="16" y="372"/>
                  </a:lnTo>
                  <a:lnTo>
                    <a:pt x="16" y="372"/>
                  </a:lnTo>
                  <a:lnTo>
                    <a:pt x="16" y="372"/>
                  </a:lnTo>
                  <a:lnTo>
                    <a:pt x="16" y="372"/>
                  </a:lnTo>
                  <a:lnTo>
                    <a:pt x="16" y="371"/>
                  </a:lnTo>
                  <a:lnTo>
                    <a:pt x="16" y="370"/>
                  </a:lnTo>
                  <a:lnTo>
                    <a:pt x="16" y="370"/>
                  </a:lnTo>
                  <a:lnTo>
                    <a:pt x="17" y="370"/>
                  </a:lnTo>
                  <a:lnTo>
                    <a:pt x="17" y="370"/>
                  </a:lnTo>
                  <a:lnTo>
                    <a:pt x="18" y="370"/>
                  </a:lnTo>
                  <a:lnTo>
                    <a:pt x="18" y="370"/>
                  </a:lnTo>
                  <a:lnTo>
                    <a:pt x="19" y="370"/>
                  </a:lnTo>
                  <a:lnTo>
                    <a:pt x="19" y="369"/>
                  </a:lnTo>
                  <a:lnTo>
                    <a:pt x="20" y="369"/>
                  </a:lnTo>
                  <a:lnTo>
                    <a:pt x="20" y="369"/>
                  </a:lnTo>
                  <a:lnTo>
                    <a:pt x="20" y="369"/>
                  </a:lnTo>
                  <a:lnTo>
                    <a:pt x="20" y="369"/>
                  </a:lnTo>
                  <a:lnTo>
                    <a:pt x="20" y="368"/>
                  </a:lnTo>
                  <a:lnTo>
                    <a:pt x="20" y="369"/>
                  </a:lnTo>
                  <a:lnTo>
                    <a:pt x="19" y="369"/>
                  </a:lnTo>
                  <a:lnTo>
                    <a:pt x="18" y="369"/>
                  </a:lnTo>
                  <a:lnTo>
                    <a:pt x="18" y="368"/>
                  </a:lnTo>
                  <a:lnTo>
                    <a:pt x="18" y="368"/>
                  </a:lnTo>
                  <a:lnTo>
                    <a:pt x="17" y="368"/>
                  </a:lnTo>
                  <a:lnTo>
                    <a:pt x="17" y="369"/>
                  </a:lnTo>
                  <a:lnTo>
                    <a:pt x="17" y="368"/>
                  </a:lnTo>
                  <a:lnTo>
                    <a:pt x="17" y="368"/>
                  </a:lnTo>
                  <a:lnTo>
                    <a:pt x="17" y="367"/>
                  </a:lnTo>
                  <a:lnTo>
                    <a:pt x="17" y="367"/>
                  </a:lnTo>
                  <a:lnTo>
                    <a:pt x="17" y="367"/>
                  </a:lnTo>
                  <a:lnTo>
                    <a:pt x="17" y="367"/>
                  </a:lnTo>
                  <a:lnTo>
                    <a:pt x="17" y="366"/>
                  </a:lnTo>
                  <a:lnTo>
                    <a:pt x="17" y="366"/>
                  </a:lnTo>
                  <a:lnTo>
                    <a:pt x="16" y="366"/>
                  </a:lnTo>
                  <a:lnTo>
                    <a:pt x="16" y="366"/>
                  </a:lnTo>
                  <a:lnTo>
                    <a:pt x="16" y="366"/>
                  </a:lnTo>
                  <a:lnTo>
                    <a:pt x="17" y="365"/>
                  </a:lnTo>
                  <a:lnTo>
                    <a:pt x="16" y="365"/>
                  </a:lnTo>
                  <a:lnTo>
                    <a:pt x="16" y="365"/>
                  </a:lnTo>
                  <a:lnTo>
                    <a:pt x="17" y="365"/>
                  </a:lnTo>
                  <a:lnTo>
                    <a:pt x="17" y="364"/>
                  </a:lnTo>
                  <a:lnTo>
                    <a:pt x="16" y="364"/>
                  </a:lnTo>
                  <a:lnTo>
                    <a:pt x="16" y="363"/>
                  </a:lnTo>
                  <a:lnTo>
                    <a:pt x="16" y="363"/>
                  </a:lnTo>
                  <a:lnTo>
                    <a:pt x="17" y="363"/>
                  </a:lnTo>
                  <a:lnTo>
                    <a:pt x="17" y="363"/>
                  </a:lnTo>
                  <a:lnTo>
                    <a:pt x="17" y="362"/>
                  </a:lnTo>
                  <a:lnTo>
                    <a:pt x="17" y="362"/>
                  </a:lnTo>
                  <a:lnTo>
                    <a:pt x="17" y="361"/>
                  </a:lnTo>
                  <a:lnTo>
                    <a:pt x="17" y="362"/>
                  </a:lnTo>
                  <a:lnTo>
                    <a:pt x="17" y="361"/>
                  </a:lnTo>
                  <a:lnTo>
                    <a:pt x="17" y="362"/>
                  </a:lnTo>
                  <a:lnTo>
                    <a:pt x="16" y="362"/>
                  </a:lnTo>
                  <a:lnTo>
                    <a:pt x="16" y="362"/>
                  </a:lnTo>
                  <a:lnTo>
                    <a:pt x="15" y="362"/>
                  </a:lnTo>
                  <a:lnTo>
                    <a:pt x="15" y="361"/>
                  </a:lnTo>
                  <a:lnTo>
                    <a:pt x="15" y="362"/>
                  </a:lnTo>
                  <a:lnTo>
                    <a:pt x="14" y="362"/>
                  </a:lnTo>
                  <a:lnTo>
                    <a:pt x="14" y="363"/>
                  </a:lnTo>
                  <a:lnTo>
                    <a:pt x="14" y="363"/>
                  </a:lnTo>
                  <a:lnTo>
                    <a:pt x="14" y="362"/>
                  </a:lnTo>
                  <a:lnTo>
                    <a:pt x="13" y="362"/>
                  </a:lnTo>
                  <a:lnTo>
                    <a:pt x="13" y="362"/>
                  </a:lnTo>
                  <a:lnTo>
                    <a:pt x="13" y="362"/>
                  </a:lnTo>
                  <a:lnTo>
                    <a:pt x="12" y="362"/>
                  </a:lnTo>
                  <a:lnTo>
                    <a:pt x="11" y="362"/>
                  </a:lnTo>
                  <a:lnTo>
                    <a:pt x="11" y="361"/>
                  </a:lnTo>
                  <a:lnTo>
                    <a:pt x="11" y="361"/>
                  </a:lnTo>
                  <a:lnTo>
                    <a:pt x="11" y="362"/>
                  </a:lnTo>
                  <a:lnTo>
                    <a:pt x="10" y="362"/>
                  </a:lnTo>
                  <a:lnTo>
                    <a:pt x="10" y="362"/>
                  </a:lnTo>
                  <a:lnTo>
                    <a:pt x="9" y="362"/>
                  </a:lnTo>
                  <a:lnTo>
                    <a:pt x="10" y="362"/>
                  </a:lnTo>
                  <a:lnTo>
                    <a:pt x="10" y="362"/>
                  </a:lnTo>
                  <a:lnTo>
                    <a:pt x="9" y="362"/>
                  </a:lnTo>
                  <a:lnTo>
                    <a:pt x="9" y="362"/>
                  </a:lnTo>
                  <a:lnTo>
                    <a:pt x="9" y="362"/>
                  </a:lnTo>
                  <a:lnTo>
                    <a:pt x="9" y="362"/>
                  </a:lnTo>
                  <a:lnTo>
                    <a:pt x="8" y="362"/>
                  </a:lnTo>
                  <a:lnTo>
                    <a:pt x="7" y="362"/>
                  </a:lnTo>
                  <a:lnTo>
                    <a:pt x="7" y="362"/>
                  </a:lnTo>
                  <a:lnTo>
                    <a:pt x="7" y="362"/>
                  </a:lnTo>
                  <a:lnTo>
                    <a:pt x="6" y="362"/>
                  </a:lnTo>
                  <a:lnTo>
                    <a:pt x="6" y="362"/>
                  </a:lnTo>
                  <a:lnTo>
                    <a:pt x="5" y="362"/>
                  </a:lnTo>
                  <a:lnTo>
                    <a:pt x="5" y="362"/>
                  </a:lnTo>
                  <a:lnTo>
                    <a:pt x="4" y="362"/>
                  </a:lnTo>
                  <a:lnTo>
                    <a:pt x="4" y="362"/>
                  </a:lnTo>
                  <a:lnTo>
                    <a:pt x="3" y="362"/>
                  </a:lnTo>
                  <a:lnTo>
                    <a:pt x="3" y="362"/>
                  </a:lnTo>
                  <a:lnTo>
                    <a:pt x="3" y="362"/>
                  </a:lnTo>
                  <a:lnTo>
                    <a:pt x="2" y="362"/>
                  </a:lnTo>
                  <a:lnTo>
                    <a:pt x="3" y="361"/>
                  </a:lnTo>
                  <a:lnTo>
                    <a:pt x="3" y="361"/>
                  </a:lnTo>
                  <a:lnTo>
                    <a:pt x="2" y="361"/>
                  </a:lnTo>
                  <a:lnTo>
                    <a:pt x="2" y="360"/>
                  </a:lnTo>
                  <a:lnTo>
                    <a:pt x="2" y="360"/>
                  </a:lnTo>
                  <a:lnTo>
                    <a:pt x="2" y="360"/>
                  </a:lnTo>
                  <a:lnTo>
                    <a:pt x="2" y="359"/>
                  </a:lnTo>
                  <a:lnTo>
                    <a:pt x="2" y="359"/>
                  </a:lnTo>
                  <a:lnTo>
                    <a:pt x="2" y="359"/>
                  </a:lnTo>
                  <a:lnTo>
                    <a:pt x="1" y="359"/>
                  </a:lnTo>
                  <a:lnTo>
                    <a:pt x="1" y="358"/>
                  </a:lnTo>
                  <a:lnTo>
                    <a:pt x="2" y="358"/>
                  </a:lnTo>
                  <a:lnTo>
                    <a:pt x="2" y="357"/>
                  </a:lnTo>
                  <a:lnTo>
                    <a:pt x="2" y="356"/>
                  </a:lnTo>
                  <a:lnTo>
                    <a:pt x="2" y="356"/>
                  </a:lnTo>
                  <a:lnTo>
                    <a:pt x="2" y="356"/>
                  </a:lnTo>
                  <a:lnTo>
                    <a:pt x="2" y="356"/>
                  </a:lnTo>
                  <a:lnTo>
                    <a:pt x="2" y="355"/>
                  </a:lnTo>
                  <a:lnTo>
                    <a:pt x="2" y="355"/>
                  </a:lnTo>
                  <a:lnTo>
                    <a:pt x="2" y="355"/>
                  </a:lnTo>
                  <a:lnTo>
                    <a:pt x="1" y="355"/>
                  </a:lnTo>
                  <a:lnTo>
                    <a:pt x="1" y="354"/>
                  </a:lnTo>
                  <a:lnTo>
                    <a:pt x="1" y="354"/>
                  </a:lnTo>
                  <a:lnTo>
                    <a:pt x="0" y="353"/>
                  </a:lnTo>
                  <a:lnTo>
                    <a:pt x="0" y="352"/>
                  </a:lnTo>
                  <a:lnTo>
                    <a:pt x="1" y="352"/>
                  </a:lnTo>
                  <a:lnTo>
                    <a:pt x="2" y="352"/>
                  </a:lnTo>
                  <a:lnTo>
                    <a:pt x="2" y="352"/>
                  </a:lnTo>
                  <a:lnTo>
                    <a:pt x="2" y="352"/>
                  </a:lnTo>
                  <a:lnTo>
                    <a:pt x="3" y="352"/>
                  </a:lnTo>
                  <a:lnTo>
                    <a:pt x="3" y="352"/>
                  </a:lnTo>
                  <a:lnTo>
                    <a:pt x="4" y="352"/>
                  </a:lnTo>
                  <a:lnTo>
                    <a:pt x="5" y="352"/>
                  </a:lnTo>
                  <a:lnTo>
                    <a:pt x="5" y="351"/>
                  </a:lnTo>
                  <a:lnTo>
                    <a:pt x="5" y="351"/>
                  </a:lnTo>
                  <a:lnTo>
                    <a:pt x="6" y="350"/>
                  </a:lnTo>
                  <a:lnTo>
                    <a:pt x="6" y="350"/>
                  </a:lnTo>
                  <a:lnTo>
                    <a:pt x="6" y="350"/>
                  </a:lnTo>
                  <a:lnTo>
                    <a:pt x="7" y="350"/>
                  </a:lnTo>
                  <a:lnTo>
                    <a:pt x="7" y="350"/>
                  </a:lnTo>
                  <a:lnTo>
                    <a:pt x="6" y="350"/>
                  </a:lnTo>
                  <a:lnTo>
                    <a:pt x="7" y="350"/>
                  </a:lnTo>
                  <a:lnTo>
                    <a:pt x="7" y="350"/>
                  </a:lnTo>
                  <a:lnTo>
                    <a:pt x="7" y="350"/>
                  </a:lnTo>
                  <a:lnTo>
                    <a:pt x="7" y="350"/>
                  </a:lnTo>
                  <a:lnTo>
                    <a:pt x="7" y="350"/>
                  </a:lnTo>
                  <a:lnTo>
                    <a:pt x="7" y="349"/>
                  </a:lnTo>
                  <a:lnTo>
                    <a:pt x="7" y="349"/>
                  </a:lnTo>
                  <a:lnTo>
                    <a:pt x="7" y="348"/>
                  </a:lnTo>
                  <a:lnTo>
                    <a:pt x="6" y="348"/>
                  </a:lnTo>
                  <a:lnTo>
                    <a:pt x="7" y="348"/>
                  </a:lnTo>
                  <a:lnTo>
                    <a:pt x="7" y="348"/>
                  </a:lnTo>
                  <a:lnTo>
                    <a:pt x="7" y="347"/>
                  </a:lnTo>
                  <a:lnTo>
                    <a:pt x="6" y="347"/>
                  </a:lnTo>
                  <a:lnTo>
                    <a:pt x="6" y="347"/>
                  </a:lnTo>
                  <a:lnTo>
                    <a:pt x="7" y="345"/>
                  </a:lnTo>
                  <a:lnTo>
                    <a:pt x="6" y="345"/>
                  </a:lnTo>
                  <a:lnTo>
                    <a:pt x="6" y="344"/>
                  </a:lnTo>
                  <a:lnTo>
                    <a:pt x="7" y="344"/>
                  </a:lnTo>
                  <a:lnTo>
                    <a:pt x="7" y="343"/>
                  </a:lnTo>
                  <a:lnTo>
                    <a:pt x="7" y="343"/>
                  </a:lnTo>
                  <a:lnTo>
                    <a:pt x="7" y="343"/>
                  </a:lnTo>
                  <a:lnTo>
                    <a:pt x="8" y="342"/>
                  </a:lnTo>
                  <a:lnTo>
                    <a:pt x="10" y="343"/>
                  </a:lnTo>
                  <a:lnTo>
                    <a:pt x="10" y="344"/>
                  </a:lnTo>
                  <a:lnTo>
                    <a:pt x="11" y="344"/>
                  </a:lnTo>
                  <a:lnTo>
                    <a:pt x="13" y="342"/>
                  </a:lnTo>
                  <a:lnTo>
                    <a:pt x="14" y="341"/>
                  </a:lnTo>
                  <a:lnTo>
                    <a:pt x="14" y="341"/>
                  </a:lnTo>
                  <a:lnTo>
                    <a:pt x="14" y="340"/>
                  </a:lnTo>
                  <a:lnTo>
                    <a:pt x="13" y="340"/>
                  </a:lnTo>
                  <a:lnTo>
                    <a:pt x="13" y="340"/>
                  </a:lnTo>
                  <a:lnTo>
                    <a:pt x="12" y="340"/>
                  </a:lnTo>
                  <a:lnTo>
                    <a:pt x="12" y="339"/>
                  </a:lnTo>
                  <a:lnTo>
                    <a:pt x="11" y="339"/>
                  </a:lnTo>
                  <a:lnTo>
                    <a:pt x="11" y="338"/>
                  </a:lnTo>
                  <a:lnTo>
                    <a:pt x="12" y="338"/>
                  </a:lnTo>
                  <a:lnTo>
                    <a:pt x="12" y="337"/>
                  </a:lnTo>
                  <a:lnTo>
                    <a:pt x="12" y="337"/>
                  </a:lnTo>
                  <a:lnTo>
                    <a:pt x="13" y="336"/>
                  </a:lnTo>
                  <a:lnTo>
                    <a:pt x="13" y="336"/>
                  </a:lnTo>
                  <a:lnTo>
                    <a:pt x="13" y="336"/>
                  </a:lnTo>
                  <a:lnTo>
                    <a:pt x="14" y="336"/>
                  </a:lnTo>
                  <a:lnTo>
                    <a:pt x="14" y="336"/>
                  </a:lnTo>
                  <a:lnTo>
                    <a:pt x="15" y="336"/>
                  </a:lnTo>
                  <a:lnTo>
                    <a:pt x="16" y="335"/>
                  </a:lnTo>
                  <a:lnTo>
                    <a:pt x="16" y="334"/>
                  </a:lnTo>
                  <a:lnTo>
                    <a:pt x="17" y="333"/>
                  </a:lnTo>
                  <a:lnTo>
                    <a:pt x="17" y="333"/>
                  </a:lnTo>
                  <a:lnTo>
                    <a:pt x="18" y="333"/>
                  </a:lnTo>
                  <a:lnTo>
                    <a:pt x="18" y="332"/>
                  </a:lnTo>
                  <a:lnTo>
                    <a:pt x="18" y="330"/>
                  </a:lnTo>
                  <a:lnTo>
                    <a:pt x="18" y="330"/>
                  </a:lnTo>
                  <a:lnTo>
                    <a:pt x="18" y="329"/>
                  </a:lnTo>
                  <a:lnTo>
                    <a:pt x="17" y="329"/>
                  </a:lnTo>
                  <a:lnTo>
                    <a:pt x="17" y="329"/>
                  </a:lnTo>
                  <a:lnTo>
                    <a:pt x="16" y="329"/>
                  </a:lnTo>
                  <a:lnTo>
                    <a:pt x="16" y="329"/>
                  </a:lnTo>
                  <a:lnTo>
                    <a:pt x="16" y="329"/>
                  </a:lnTo>
                  <a:lnTo>
                    <a:pt x="16" y="328"/>
                  </a:lnTo>
                  <a:lnTo>
                    <a:pt x="15" y="328"/>
                  </a:lnTo>
                  <a:lnTo>
                    <a:pt x="15" y="327"/>
                  </a:lnTo>
                  <a:lnTo>
                    <a:pt x="16" y="327"/>
                  </a:lnTo>
                  <a:lnTo>
                    <a:pt x="16" y="327"/>
                  </a:lnTo>
                  <a:lnTo>
                    <a:pt x="16" y="326"/>
                  </a:lnTo>
                  <a:lnTo>
                    <a:pt x="16" y="326"/>
                  </a:lnTo>
                  <a:lnTo>
                    <a:pt x="16" y="325"/>
                  </a:lnTo>
                  <a:lnTo>
                    <a:pt x="16" y="325"/>
                  </a:lnTo>
                  <a:lnTo>
                    <a:pt x="16" y="324"/>
                  </a:lnTo>
                  <a:lnTo>
                    <a:pt x="16" y="324"/>
                  </a:lnTo>
                  <a:lnTo>
                    <a:pt x="15" y="323"/>
                  </a:lnTo>
                  <a:lnTo>
                    <a:pt x="15" y="322"/>
                  </a:lnTo>
                  <a:lnTo>
                    <a:pt x="14" y="322"/>
                  </a:lnTo>
                  <a:lnTo>
                    <a:pt x="13" y="322"/>
                  </a:lnTo>
                  <a:lnTo>
                    <a:pt x="13" y="322"/>
                  </a:lnTo>
                  <a:lnTo>
                    <a:pt x="12" y="322"/>
                  </a:lnTo>
                  <a:lnTo>
                    <a:pt x="11" y="321"/>
                  </a:lnTo>
                  <a:lnTo>
                    <a:pt x="11" y="321"/>
                  </a:lnTo>
                  <a:lnTo>
                    <a:pt x="11" y="320"/>
                  </a:lnTo>
                  <a:lnTo>
                    <a:pt x="10" y="319"/>
                  </a:lnTo>
                  <a:lnTo>
                    <a:pt x="10" y="319"/>
                  </a:lnTo>
                  <a:lnTo>
                    <a:pt x="9" y="319"/>
                  </a:lnTo>
                  <a:lnTo>
                    <a:pt x="10" y="319"/>
                  </a:lnTo>
                  <a:lnTo>
                    <a:pt x="10" y="318"/>
                  </a:lnTo>
                  <a:lnTo>
                    <a:pt x="10" y="317"/>
                  </a:lnTo>
                  <a:lnTo>
                    <a:pt x="11" y="317"/>
                  </a:lnTo>
                  <a:lnTo>
                    <a:pt x="11" y="317"/>
                  </a:lnTo>
                  <a:lnTo>
                    <a:pt x="12" y="315"/>
                  </a:lnTo>
                  <a:lnTo>
                    <a:pt x="13" y="315"/>
                  </a:lnTo>
                  <a:lnTo>
                    <a:pt x="13" y="314"/>
                  </a:lnTo>
                  <a:lnTo>
                    <a:pt x="14" y="313"/>
                  </a:lnTo>
                  <a:lnTo>
                    <a:pt x="14" y="314"/>
                  </a:lnTo>
                  <a:lnTo>
                    <a:pt x="15" y="313"/>
                  </a:lnTo>
                  <a:lnTo>
                    <a:pt x="14" y="313"/>
                  </a:lnTo>
                  <a:lnTo>
                    <a:pt x="14" y="313"/>
                  </a:lnTo>
                  <a:lnTo>
                    <a:pt x="15" y="312"/>
                  </a:lnTo>
                  <a:lnTo>
                    <a:pt x="15" y="311"/>
                  </a:lnTo>
                  <a:lnTo>
                    <a:pt x="16" y="311"/>
                  </a:lnTo>
                  <a:lnTo>
                    <a:pt x="16" y="310"/>
                  </a:lnTo>
                  <a:lnTo>
                    <a:pt x="16" y="310"/>
                  </a:lnTo>
                  <a:lnTo>
                    <a:pt x="16" y="309"/>
                  </a:lnTo>
                  <a:lnTo>
                    <a:pt x="16" y="308"/>
                  </a:lnTo>
                  <a:lnTo>
                    <a:pt x="16" y="308"/>
                  </a:lnTo>
                  <a:lnTo>
                    <a:pt x="16" y="307"/>
                  </a:lnTo>
                  <a:lnTo>
                    <a:pt x="17" y="307"/>
                  </a:lnTo>
                  <a:lnTo>
                    <a:pt x="17" y="306"/>
                  </a:lnTo>
                  <a:lnTo>
                    <a:pt x="17" y="306"/>
                  </a:lnTo>
                  <a:lnTo>
                    <a:pt x="18" y="306"/>
                  </a:lnTo>
                  <a:lnTo>
                    <a:pt x="18" y="305"/>
                  </a:lnTo>
                  <a:lnTo>
                    <a:pt x="18" y="304"/>
                  </a:lnTo>
                  <a:lnTo>
                    <a:pt x="18" y="303"/>
                  </a:lnTo>
                  <a:lnTo>
                    <a:pt x="18" y="303"/>
                  </a:lnTo>
                  <a:lnTo>
                    <a:pt x="18" y="302"/>
                  </a:lnTo>
                  <a:lnTo>
                    <a:pt x="18" y="302"/>
                  </a:lnTo>
                  <a:lnTo>
                    <a:pt x="18" y="301"/>
                  </a:lnTo>
                  <a:lnTo>
                    <a:pt x="18" y="300"/>
                  </a:lnTo>
                  <a:lnTo>
                    <a:pt x="18" y="300"/>
                  </a:lnTo>
                  <a:lnTo>
                    <a:pt x="18" y="300"/>
                  </a:lnTo>
                  <a:lnTo>
                    <a:pt x="17" y="300"/>
                  </a:lnTo>
                  <a:lnTo>
                    <a:pt x="17" y="299"/>
                  </a:lnTo>
                  <a:lnTo>
                    <a:pt x="17" y="299"/>
                  </a:lnTo>
                  <a:lnTo>
                    <a:pt x="17" y="298"/>
                  </a:lnTo>
                  <a:lnTo>
                    <a:pt x="17" y="297"/>
                  </a:lnTo>
                  <a:lnTo>
                    <a:pt x="17" y="297"/>
                  </a:lnTo>
                  <a:lnTo>
                    <a:pt x="17" y="297"/>
                  </a:lnTo>
                  <a:lnTo>
                    <a:pt x="17" y="296"/>
                  </a:lnTo>
                  <a:lnTo>
                    <a:pt x="17" y="296"/>
                  </a:lnTo>
                  <a:lnTo>
                    <a:pt x="17" y="295"/>
                  </a:lnTo>
                  <a:lnTo>
                    <a:pt x="17" y="295"/>
                  </a:lnTo>
                  <a:lnTo>
                    <a:pt x="18" y="295"/>
                  </a:lnTo>
                  <a:lnTo>
                    <a:pt x="18" y="294"/>
                  </a:lnTo>
                  <a:lnTo>
                    <a:pt x="18" y="293"/>
                  </a:lnTo>
                  <a:lnTo>
                    <a:pt x="18" y="293"/>
                  </a:lnTo>
                  <a:lnTo>
                    <a:pt x="18" y="293"/>
                  </a:lnTo>
                  <a:lnTo>
                    <a:pt x="18" y="292"/>
                  </a:lnTo>
                  <a:lnTo>
                    <a:pt x="18" y="292"/>
                  </a:lnTo>
                  <a:lnTo>
                    <a:pt x="17" y="291"/>
                  </a:lnTo>
                  <a:lnTo>
                    <a:pt x="17" y="291"/>
                  </a:lnTo>
                  <a:lnTo>
                    <a:pt x="18" y="290"/>
                  </a:lnTo>
                  <a:lnTo>
                    <a:pt x="18" y="289"/>
                  </a:lnTo>
                  <a:lnTo>
                    <a:pt x="17" y="289"/>
                  </a:lnTo>
                  <a:lnTo>
                    <a:pt x="17" y="288"/>
                  </a:lnTo>
                  <a:lnTo>
                    <a:pt x="18" y="288"/>
                  </a:lnTo>
                  <a:lnTo>
                    <a:pt x="18" y="288"/>
                  </a:lnTo>
                  <a:lnTo>
                    <a:pt x="18" y="288"/>
                  </a:lnTo>
                  <a:lnTo>
                    <a:pt x="18" y="287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18" y="285"/>
                  </a:lnTo>
                  <a:lnTo>
                    <a:pt x="18" y="285"/>
                  </a:lnTo>
                  <a:lnTo>
                    <a:pt x="18" y="284"/>
                  </a:lnTo>
                  <a:lnTo>
                    <a:pt x="18" y="284"/>
                  </a:lnTo>
                  <a:lnTo>
                    <a:pt x="19" y="283"/>
                  </a:lnTo>
                  <a:lnTo>
                    <a:pt x="19" y="282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20" y="281"/>
                  </a:lnTo>
                  <a:lnTo>
                    <a:pt x="20" y="280"/>
                  </a:lnTo>
                  <a:lnTo>
                    <a:pt x="20" y="280"/>
                  </a:lnTo>
                  <a:lnTo>
                    <a:pt x="19" y="279"/>
                  </a:lnTo>
                  <a:lnTo>
                    <a:pt x="18" y="279"/>
                  </a:lnTo>
                  <a:lnTo>
                    <a:pt x="18" y="278"/>
                  </a:lnTo>
                  <a:lnTo>
                    <a:pt x="18" y="277"/>
                  </a:lnTo>
                  <a:lnTo>
                    <a:pt x="18" y="277"/>
                  </a:lnTo>
                  <a:lnTo>
                    <a:pt x="18" y="276"/>
                  </a:lnTo>
                  <a:lnTo>
                    <a:pt x="18" y="275"/>
                  </a:lnTo>
                  <a:lnTo>
                    <a:pt x="18" y="274"/>
                  </a:lnTo>
                  <a:lnTo>
                    <a:pt x="18" y="274"/>
                  </a:lnTo>
                  <a:lnTo>
                    <a:pt x="17" y="274"/>
                  </a:lnTo>
                  <a:lnTo>
                    <a:pt x="17" y="273"/>
                  </a:lnTo>
                  <a:lnTo>
                    <a:pt x="17" y="273"/>
                  </a:lnTo>
                  <a:lnTo>
                    <a:pt x="16" y="273"/>
                  </a:lnTo>
                  <a:lnTo>
                    <a:pt x="17" y="272"/>
                  </a:lnTo>
                  <a:lnTo>
                    <a:pt x="17" y="272"/>
                  </a:lnTo>
                  <a:lnTo>
                    <a:pt x="17" y="271"/>
                  </a:lnTo>
                  <a:lnTo>
                    <a:pt x="17" y="271"/>
                  </a:lnTo>
                  <a:lnTo>
                    <a:pt x="17" y="270"/>
                  </a:lnTo>
                  <a:lnTo>
                    <a:pt x="18" y="270"/>
                  </a:lnTo>
                  <a:lnTo>
                    <a:pt x="17" y="270"/>
                  </a:lnTo>
                  <a:lnTo>
                    <a:pt x="17" y="269"/>
                  </a:lnTo>
                  <a:lnTo>
                    <a:pt x="17" y="269"/>
                  </a:lnTo>
                  <a:lnTo>
                    <a:pt x="18" y="269"/>
                  </a:lnTo>
                  <a:lnTo>
                    <a:pt x="17" y="268"/>
                  </a:lnTo>
                  <a:lnTo>
                    <a:pt x="18" y="267"/>
                  </a:lnTo>
                  <a:lnTo>
                    <a:pt x="18" y="266"/>
                  </a:lnTo>
                  <a:lnTo>
                    <a:pt x="19" y="264"/>
                  </a:lnTo>
                  <a:lnTo>
                    <a:pt x="19" y="263"/>
                  </a:lnTo>
                  <a:lnTo>
                    <a:pt x="19" y="263"/>
                  </a:lnTo>
                  <a:lnTo>
                    <a:pt x="19" y="262"/>
                  </a:lnTo>
                  <a:lnTo>
                    <a:pt x="20" y="262"/>
                  </a:lnTo>
                  <a:lnTo>
                    <a:pt x="19" y="261"/>
                  </a:lnTo>
                  <a:lnTo>
                    <a:pt x="20" y="260"/>
                  </a:lnTo>
                  <a:lnTo>
                    <a:pt x="21" y="260"/>
                  </a:lnTo>
                  <a:lnTo>
                    <a:pt x="21" y="259"/>
                  </a:lnTo>
                  <a:lnTo>
                    <a:pt x="21" y="258"/>
                  </a:lnTo>
                  <a:lnTo>
                    <a:pt x="21" y="258"/>
                  </a:lnTo>
                  <a:lnTo>
                    <a:pt x="20" y="258"/>
                  </a:lnTo>
                  <a:lnTo>
                    <a:pt x="20" y="257"/>
                  </a:lnTo>
                  <a:lnTo>
                    <a:pt x="20" y="256"/>
                  </a:lnTo>
                  <a:lnTo>
                    <a:pt x="20" y="256"/>
                  </a:lnTo>
                  <a:lnTo>
                    <a:pt x="20" y="255"/>
                  </a:lnTo>
                  <a:lnTo>
                    <a:pt x="20" y="255"/>
                  </a:lnTo>
                  <a:lnTo>
                    <a:pt x="20" y="254"/>
                  </a:lnTo>
                  <a:lnTo>
                    <a:pt x="19" y="254"/>
                  </a:lnTo>
                  <a:lnTo>
                    <a:pt x="18" y="253"/>
                  </a:lnTo>
                  <a:lnTo>
                    <a:pt x="19" y="252"/>
                  </a:lnTo>
                  <a:lnTo>
                    <a:pt x="20" y="252"/>
                  </a:lnTo>
                  <a:lnTo>
                    <a:pt x="20" y="251"/>
                  </a:lnTo>
                  <a:lnTo>
                    <a:pt x="20" y="251"/>
                  </a:lnTo>
                  <a:lnTo>
                    <a:pt x="21" y="251"/>
                  </a:lnTo>
                  <a:lnTo>
                    <a:pt x="21" y="251"/>
                  </a:lnTo>
                  <a:lnTo>
                    <a:pt x="20" y="250"/>
                  </a:lnTo>
                  <a:lnTo>
                    <a:pt x="20" y="250"/>
                  </a:lnTo>
                  <a:lnTo>
                    <a:pt x="20" y="249"/>
                  </a:lnTo>
                  <a:lnTo>
                    <a:pt x="20" y="249"/>
                  </a:lnTo>
                  <a:lnTo>
                    <a:pt x="20" y="249"/>
                  </a:lnTo>
                  <a:lnTo>
                    <a:pt x="21" y="248"/>
                  </a:lnTo>
                  <a:lnTo>
                    <a:pt x="21" y="248"/>
                  </a:lnTo>
                  <a:lnTo>
                    <a:pt x="22" y="248"/>
                  </a:lnTo>
                  <a:lnTo>
                    <a:pt x="22" y="247"/>
                  </a:lnTo>
                  <a:lnTo>
                    <a:pt x="22" y="247"/>
                  </a:lnTo>
                  <a:lnTo>
                    <a:pt x="23" y="247"/>
                  </a:lnTo>
                  <a:lnTo>
                    <a:pt x="23" y="246"/>
                  </a:lnTo>
                  <a:lnTo>
                    <a:pt x="24" y="245"/>
                  </a:lnTo>
                  <a:lnTo>
                    <a:pt x="24" y="245"/>
                  </a:lnTo>
                  <a:lnTo>
                    <a:pt x="25" y="245"/>
                  </a:lnTo>
                  <a:lnTo>
                    <a:pt x="26" y="245"/>
                  </a:lnTo>
                  <a:lnTo>
                    <a:pt x="26" y="245"/>
                  </a:lnTo>
                  <a:lnTo>
                    <a:pt x="26" y="246"/>
                  </a:lnTo>
                  <a:lnTo>
                    <a:pt x="27" y="247"/>
                  </a:lnTo>
                  <a:lnTo>
                    <a:pt x="28" y="248"/>
                  </a:lnTo>
                  <a:lnTo>
                    <a:pt x="28" y="247"/>
                  </a:lnTo>
                  <a:lnTo>
                    <a:pt x="29" y="247"/>
                  </a:lnTo>
                  <a:lnTo>
                    <a:pt x="29" y="247"/>
                  </a:lnTo>
                  <a:lnTo>
                    <a:pt x="29" y="246"/>
                  </a:lnTo>
                  <a:lnTo>
                    <a:pt x="29" y="246"/>
                  </a:lnTo>
                  <a:lnTo>
                    <a:pt x="30" y="246"/>
                  </a:lnTo>
                  <a:lnTo>
                    <a:pt x="31" y="246"/>
                  </a:lnTo>
                  <a:lnTo>
                    <a:pt x="31" y="245"/>
                  </a:lnTo>
                  <a:lnTo>
                    <a:pt x="31" y="245"/>
                  </a:lnTo>
                  <a:lnTo>
                    <a:pt x="32" y="245"/>
                  </a:lnTo>
                  <a:lnTo>
                    <a:pt x="32" y="244"/>
                  </a:lnTo>
                  <a:lnTo>
                    <a:pt x="32" y="244"/>
                  </a:lnTo>
                  <a:lnTo>
                    <a:pt x="33" y="244"/>
                  </a:lnTo>
                  <a:lnTo>
                    <a:pt x="33" y="243"/>
                  </a:lnTo>
                  <a:lnTo>
                    <a:pt x="33" y="243"/>
                  </a:lnTo>
                  <a:lnTo>
                    <a:pt x="33" y="242"/>
                  </a:lnTo>
                  <a:lnTo>
                    <a:pt x="33" y="241"/>
                  </a:lnTo>
                  <a:lnTo>
                    <a:pt x="34" y="241"/>
                  </a:lnTo>
                  <a:lnTo>
                    <a:pt x="35" y="241"/>
                  </a:lnTo>
                  <a:lnTo>
                    <a:pt x="35" y="240"/>
                  </a:lnTo>
                  <a:lnTo>
                    <a:pt x="35" y="240"/>
                  </a:lnTo>
                  <a:lnTo>
                    <a:pt x="35" y="239"/>
                  </a:lnTo>
                  <a:lnTo>
                    <a:pt x="36" y="238"/>
                  </a:lnTo>
                  <a:lnTo>
                    <a:pt x="36" y="238"/>
                  </a:lnTo>
                  <a:lnTo>
                    <a:pt x="36" y="238"/>
                  </a:lnTo>
                  <a:lnTo>
                    <a:pt x="37" y="238"/>
                  </a:lnTo>
                  <a:lnTo>
                    <a:pt x="37" y="237"/>
                  </a:lnTo>
                  <a:lnTo>
                    <a:pt x="37" y="237"/>
                  </a:lnTo>
                  <a:lnTo>
                    <a:pt x="37" y="237"/>
                  </a:lnTo>
                  <a:lnTo>
                    <a:pt x="38" y="237"/>
                  </a:lnTo>
                  <a:lnTo>
                    <a:pt x="39" y="237"/>
                  </a:lnTo>
                  <a:lnTo>
                    <a:pt x="39" y="236"/>
                  </a:lnTo>
                  <a:lnTo>
                    <a:pt x="39" y="236"/>
                  </a:lnTo>
                  <a:lnTo>
                    <a:pt x="40" y="236"/>
                  </a:lnTo>
                  <a:lnTo>
                    <a:pt x="40" y="236"/>
                  </a:lnTo>
                  <a:lnTo>
                    <a:pt x="40" y="236"/>
                  </a:lnTo>
                  <a:lnTo>
                    <a:pt x="41" y="236"/>
                  </a:lnTo>
                  <a:lnTo>
                    <a:pt x="41" y="236"/>
                  </a:lnTo>
                  <a:lnTo>
                    <a:pt x="41" y="235"/>
                  </a:lnTo>
                  <a:lnTo>
                    <a:pt x="42" y="235"/>
                  </a:lnTo>
                  <a:lnTo>
                    <a:pt x="43" y="235"/>
                  </a:lnTo>
                  <a:lnTo>
                    <a:pt x="43" y="234"/>
                  </a:lnTo>
                  <a:lnTo>
                    <a:pt x="43" y="234"/>
                  </a:lnTo>
                  <a:lnTo>
                    <a:pt x="44" y="234"/>
                  </a:lnTo>
                  <a:lnTo>
                    <a:pt x="44" y="234"/>
                  </a:lnTo>
                  <a:lnTo>
                    <a:pt x="45" y="234"/>
                  </a:lnTo>
                  <a:lnTo>
                    <a:pt x="46" y="234"/>
                  </a:lnTo>
                  <a:lnTo>
                    <a:pt x="46" y="234"/>
                  </a:lnTo>
                  <a:lnTo>
                    <a:pt x="45" y="234"/>
                  </a:lnTo>
                  <a:lnTo>
                    <a:pt x="45" y="233"/>
                  </a:lnTo>
                  <a:lnTo>
                    <a:pt x="46" y="233"/>
                  </a:lnTo>
                  <a:lnTo>
                    <a:pt x="46" y="233"/>
                  </a:lnTo>
                  <a:lnTo>
                    <a:pt x="46" y="233"/>
                  </a:lnTo>
                  <a:lnTo>
                    <a:pt x="46" y="233"/>
                  </a:lnTo>
                  <a:lnTo>
                    <a:pt x="45" y="233"/>
                  </a:lnTo>
                  <a:lnTo>
                    <a:pt x="45" y="232"/>
                  </a:lnTo>
                  <a:lnTo>
                    <a:pt x="46" y="232"/>
                  </a:lnTo>
                  <a:lnTo>
                    <a:pt x="46" y="232"/>
                  </a:lnTo>
                  <a:lnTo>
                    <a:pt x="46" y="232"/>
                  </a:lnTo>
                  <a:lnTo>
                    <a:pt x="46" y="231"/>
                  </a:lnTo>
                  <a:lnTo>
                    <a:pt x="47" y="231"/>
                  </a:lnTo>
                  <a:lnTo>
                    <a:pt x="47" y="230"/>
                  </a:lnTo>
                  <a:lnTo>
                    <a:pt x="47" y="230"/>
                  </a:lnTo>
                  <a:lnTo>
                    <a:pt x="47" y="230"/>
                  </a:lnTo>
                  <a:lnTo>
                    <a:pt x="48" y="229"/>
                  </a:lnTo>
                  <a:lnTo>
                    <a:pt x="48" y="229"/>
                  </a:lnTo>
                  <a:lnTo>
                    <a:pt x="48" y="229"/>
                  </a:lnTo>
                  <a:lnTo>
                    <a:pt x="48" y="229"/>
                  </a:lnTo>
                  <a:lnTo>
                    <a:pt x="49" y="229"/>
                  </a:lnTo>
                  <a:lnTo>
                    <a:pt x="49" y="229"/>
                  </a:lnTo>
                  <a:lnTo>
                    <a:pt x="48" y="229"/>
                  </a:lnTo>
                  <a:lnTo>
                    <a:pt x="48" y="228"/>
                  </a:lnTo>
                  <a:lnTo>
                    <a:pt x="49" y="227"/>
                  </a:lnTo>
                  <a:lnTo>
                    <a:pt x="49" y="227"/>
                  </a:lnTo>
                  <a:lnTo>
                    <a:pt x="50" y="227"/>
                  </a:lnTo>
                  <a:lnTo>
                    <a:pt x="50" y="226"/>
                  </a:lnTo>
                  <a:lnTo>
                    <a:pt x="50" y="226"/>
                  </a:lnTo>
                  <a:lnTo>
                    <a:pt x="50" y="226"/>
                  </a:lnTo>
                  <a:lnTo>
                    <a:pt x="51" y="226"/>
                  </a:lnTo>
                  <a:lnTo>
                    <a:pt x="51" y="226"/>
                  </a:lnTo>
                  <a:lnTo>
                    <a:pt x="51" y="226"/>
                  </a:lnTo>
                  <a:lnTo>
                    <a:pt x="51" y="226"/>
                  </a:lnTo>
                  <a:lnTo>
                    <a:pt x="52" y="225"/>
                  </a:lnTo>
                  <a:lnTo>
                    <a:pt x="52" y="225"/>
                  </a:lnTo>
                  <a:lnTo>
                    <a:pt x="53" y="225"/>
                  </a:lnTo>
                  <a:lnTo>
                    <a:pt x="54" y="225"/>
                  </a:lnTo>
                  <a:lnTo>
                    <a:pt x="54" y="225"/>
                  </a:lnTo>
                  <a:lnTo>
                    <a:pt x="54" y="224"/>
                  </a:lnTo>
                  <a:lnTo>
                    <a:pt x="55" y="223"/>
                  </a:lnTo>
                  <a:lnTo>
                    <a:pt x="55" y="223"/>
                  </a:lnTo>
                  <a:lnTo>
                    <a:pt x="56" y="223"/>
                  </a:lnTo>
                  <a:lnTo>
                    <a:pt x="57" y="223"/>
                  </a:lnTo>
                  <a:lnTo>
                    <a:pt x="57" y="223"/>
                  </a:lnTo>
                  <a:lnTo>
                    <a:pt x="57" y="223"/>
                  </a:lnTo>
                  <a:lnTo>
                    <a:pt x="58" y="223"/>
                  </a:lnTo>
                  <a:lnTo>
                    <a:pt x="58" y="222"/>
                  </a:lnTo>
                  <a:lnTo>
                    <a:pt x="59" y="222"/>
                  </a:lnTo>
                  <a:lnTo>
                    <a:pt x="59" y="223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59" y="221"/>
                  </a:lnTo>
                  <a:lnTo>
                    <a:pt x="60" y="221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2" y="221"/>
                  </a:lnTo>
                  <a:lnTo>
                    <a:pt x="62" y="221"/>
                  </a:lnTo>
                  <a:lnTo>
                    <a:pt x="62" y="221"/>
                  </a:lnTo>
                  <a:lnTo>
                    <a:pt x="63" y="221"/>
                  </a:lnTo>
                  <a:lnTo>
                    <a:pt x="63" y="221"/>
                  </a:lnTo>
                  <a:lnTo>
                    <a:pt x="63" y="220"/>
                  </a:lnTo>
                  <a:lnTo>
                    <a:pt x="64" y="220"/>
                  </a:lnTo>
                  <a:lnTo>
                    <a:pt x="64" y="219"/>
                  </a:lnTo>
                  <a:lnTo>
                    <a:pt x="63" y="219"/>
                  </a:lnTo>
                  <a:lnTo>
                    <a:pt x="63" y="218"/>
                  </a:lnTo>
                  <a:lnTo>
                    <a:pt x="64" y="218"/>
                  </a:lnTo>
                  <a:lnTo>
                    <a:pt x="65" y="218"/>
                  </a:lnTo>
                  <a:lnTo>
                    <a:pt x="65" y="217"/>
                  </a:lnTo>
                  <a:lnTo>
                    <a:pt x="65" y="216"/>
                  </a:lnTo>
                  <a:lnTo>
                    <a:pt x="64" y="216"/>
                  </a:lnTo>
                  <a:lnTo>
                    <a:pt x="65" y="216"/>
                  </a:lnTo>
                  <a:lnTo>
                    <a:pt x="65" y="216"/>
                  </a:lnTo>
                  <a:lnTo>
                    <a:pt x="65" y="216"/>
                  </a:lnTo>
                  <a:lnTo>
                    <a:pt x="66" y="215"/>
                  </a:lnTo>
                  <a:lnTo>
                    <a:pt x="66" y="215"/>
                  </a:lnTo>
                  <a:lnTo>
                    <a:pt x="66" y="216"/>
                  </a:lnTo>
                  <a:lnTo>
                    <a:pt x="67" y="215"/>
                  </a:lnTo>
                  <a:lnTo>
                    <a:pt x="67" y="215"/>
                  </a:lnTo>
                  <a:lnTo>
                    <a:pt x="67" y="215"/>
                  </a:lnTo>
                  <a:lnTo>
                    <a:pt x="67" y="214"/>
                  </a:lnTo>
                  <a:lnTo>
                    <a:pt x="68" y="214"/>
                  </a:lnTo>
                  <a:lnTo>
                    <a:pt x="69" y="214"/>
                  </a:lnTo>
                  <a:lnTo>
                    <a:pt x="69" y="214"/>
                  </a:lnTo>
                  <a:lnTo>
                    <a:pt x="69" y="213"/>
                  </a:lnTo>
                  <a:lnTo>
                    <a:pt x="69" y="213"/>
                  </a:lnTo>
                  <a:lnTo>
                    <a:pt x="70" y="213"/>
                  </a:lnTo>
                  <a:lnTo>
                    <a:pt x="70" y="213"/>
                  </a:lnTo>
                  <a:lnTo>
                    <a:pt x="71" y="213"/>
                  </a:lnTo>
                  <a:lnTo>
                    <a:pt x="71" y="212"/>
                  </a:lnTo>
                  <a:lnTo>
                    <a:pt x="72" y="212"/>
                  </a:lnTo>
                  <a:lnTo>
                    <a:pt x="72" y="211"/>
                  </a:lnTo>
                  <a:lnTo>
                    <a:pt x="71" y="211"/>
                  </a:lnTo>
                  <a:lnTo>
                    <a:pt x="70" y="211"/>
                  </a:lnTo>
                  <a:lnTo>
                    <a:pt x="70" y="211"/>
                  </a:lnTo>
                  <a:lnTo>
                    <a:pt x="69" y="211"/>
                  </a:lnTo>
                  <a:lnTo>
                    <a:pt x="69" y="211"/>
                  </a:lnTo>
                  <a:lnTo>
                    <a:pt x="69" y="210"/>
                  </a:lnTo>
                  <a:lnTo>
                    <a:pt x="70" y="210"/>
                  </a:lnTo>
                  <a:lnTo>
                    <a:pt x="69" y="210"/>
                  </a:lnTo>
                  <a:lnTo>
                    <a:pt x="69" y="210"/>
                  </a:lnTo>
                  <a:lnTo>
                    <a:pt x="70" y="209"/>
                  </a:lnTo>
                  <a:lnTo>
                    <a:pt x="70" y="210"/>
                  </a:lnTo>
                  <a:lnTo>
                    <a:pt x="70" y="209"/>
                  </a:lnTo>
                  <a:lnTo>
                    <a:pt x="71" y="209"/>
                  </a:lnTo>
                  <a:lnTo>
                    <a:pt x="72" y="209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3" y="209"/>
                  </a:lnTo>
                  <a:lnTo>
                    <a:pt x="73" y="208"/>
                  </a:lnTo>
                  <a:lnTo>
                    <a:pt x="73" y="208"/>
                  </a:lnTo>
                  <a:lnTo>
                    <a:pt x="73" y="208"/>
                  </a:lnTo>
                  <a:lnTo>
                    <a:pt x="72" y="208"/>
                  </a:lnTo>
                  <a:lnTo>
                    <a:pt x="72" y="208"/>
                  </a:lnTo>
                  <a:lnTo>
                    <a:pt x="72" y="207"/>
                  </a:lnTo>
                  <a:lnTo>
                    <a:pt x="71" y="207"/>
                  </a:lnTo>
                  <a:lnTo>
                    <a:pt x="72" y="207"/>
                  </a:lnTo>
                  <a:lnTo>
                    <a:pt x="72" y="207"/>
                  </a:lnTo>
                  <a:lnTo>
                    <a:pt x="72" y="206"/>
                  </a:lnTo>
                  <a:lnTo>
                    <a:pt x="71" y="206"/>
                  </a:lnTo>
                  <a:lnTo>
                    <a:pt x="72" y="205"/>
                  </a:lnTo>
                  <a:lnTo>
                    <a:pt x="71" y="205"/>
                  </a:lnTo>
                  <a:lnTo>
                    <a:pt x="70" y="205"/>
                  </a:lnTo>
                  <a:lnTo>
                    <a:pt x="70" y="205"/>
                  </a:lnTo>
                  <a:lnTo>
                    <a:pt x="70" y="205"/>
                  </a:lnTo>
                  <a:lnTo>
                    <a:pt x="69" y="205"/>
                  </a:lnTo>
                  <a:lnTo>
                    <a:pt x="69" y="205"/>
                  </a:lnTo>
                  <a:lnTo>
                    <a:pt x="68" y="205"/>
                  </a:lnTo>
                  <a:lnTo>
                    <a:pt x="67" y="205"/>
                  </a:lnTo>
                  <a:lnTo>
                    <a:pt x="67" y="205"/>
                  </a:lnTo>
                  <a:lnTo>
                    <a:pt x="66" y="205"/>
                  </a:lnTo>
                  <a:lnTo>
                    <a:pt x="66" y="206"/>
                  </a:lnTo>
                  <a:lnTo>
                    <a:pt x="66" y="205"/>
                  </a:lnTo>
                  <a:lnTo>
                    <a:pt x="66" y="205"/>
                  </a:lnTo>
                  <a:lnTo>
                    <a:pt x="66" y="205"/>
                  </a:lnTo>
                  <a:lnTo>
                    <a:pt x="66" y="204"/>
                  </a:lnTo>
                  <a:lnTo>
                    <a:pt x="65" y="204"/>
                  </a:lnTo>
                  <a:lnTo>
                    <a:pt x="66" y="204"/>
                  </a:lnTo>
                  <a:lnTo>
                    <a:pt x="65" y="204"/>
                  </a:lnTo>
                  <a:lnTo>
                    <a:pt x="66" y="204"/>
                  </a:lnTo>
                  <a:lnTo>
                    <a:pt x="66" y="204"/>
                  </a:lnTo>
                  <a:lnTo>
                    <a:pt x="65" y="204"/>
                  </a:lnTo>
                  <a:lnTo>
                    <a:pt x="66" y="204"/>
                  </a:lnTo>
                  <a:lnTo>
                    <a:pt x="66" y="203"/>
                  </a:lnTo>
                  <a:lnTo>
                    <a:pt x="65" y="203"/>
                  </a:lnTo>
                  <a:lnTo>
                    <a:pt x="65" y="203"/>
                  </a:lnTo>
                  <a:lnTo>
                    <a:pt x="65" y="202"/>
                  </a:lnTo>
                  <a:lnTo>
                    <a:pt x="65" y="201"/>
                  </a:lnTo>
                  <a:lnTo>
                    <a:pt x="65" y="201"/>
                  </a:lnTo>
                  <a:lnTo>
                    <a:pt x="66" y="201"/>
                  </a:lnTo>
                  <a:lnTo>
                    <a:pt x="66" y="200"/>
                  </a:lnTo>
                  <a:lnTo>
                    <a:pt x="66" y="200"/>
                  </a:lnTo>
                  <a:lnTo>
                    <a:pt x="66" y="200"/>
                  </a:lnTo>
                  <a:lnTo>
                    <a:pt x="66" y="199"/>
                  </a:lnTo>
                  <a:lnTo>
                    <a:pt x="66" y="200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67" y="199"/>
                  </a:lnTo>
                  <a:lnTo>
                    <a:pt x="66" y="199"/>
                  </a:lnTo>
                  <a:lnTo>
                    <a:pt x="67" y="199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7"/>
                  </a:lnTo>
                  <a:lnTo>
                    <a:pt x="68" y="197"/>
                  </a:lnTo>
                  <a:lnTo>
                    <a:pt x="68" y="196"/>
                  </a:lnTo>
                  <a:lnTo>
                    <a:pt x="67" y="196"/>
                  </a:lnTo>
                  <a:lnTo>
                    <a:pt x="67" y="196"/>
                  </a:lnTo>
                  <a:lnTo>
                    <a:pt x="67" y="196"/>
                  </a:lnTo>
                  <a:lnTo>
                    <a:pt x="66" y="196"/>
                  </a:lnTo>
                  <a:lnTo>
                    <a:pt x="66" y="195"/>
                  </a:lnTo>
                  <a:lnTo>
                    <a:pt x="66" y="194"/>
                  </a:lnTo>
                  <a:lnTo>
                    <a:pt x="66" y="194"/>
                  </a:lnTo>
                  <a:lnTo>
                    <a:pt x="66" y="194"/>
                  </a:lnTo>
                  <a:lnTo>
                    <a:pt x="66" y="194"/>
                  </a:lnTo>
                  <a:lnTo>
                    <a:pt x="66" y="194"/>
                  </a:lnTo>
                  <a:lnTo>
                    <a:pt x="66" y="193"/>
                  </a:lnTo>
                  <a:lnTo>
                    <a:pt x="66" y="193"/>
                  </a:lnTo>
                  <a:lnTo>
                    <a:pt x="66" y="193"/>
                  </a:lnTo>
                  <a:lnTo>
                    <a:pt x="66" y="193"/>
                  </a:lnTo>
                  <a:lnTo>
                    <a:pt x="66" y="193"/>
                  </a:lnTo>
                  <a:lnTo>
                    <a:pt x="66" y="193"/>
                  </a:lnTo>
                  <a:lnTo>
                    <a:pt x="65" y="193"/>
                  </a:lnTo>
                  <a:lnTo>
                    <a:pt x="65" y="193"/>
                  </a:lnTo>
                  <a:lnTo>
                    <a:pt x="65" y="193"/>
                  </a:lnTo>
                  <a:lnTo>
                    <a:pt x="65" y="193"/>
                  </a:lnTo>
                  <a:lnTo>
                    <a:pt x="65" y="193"/>
                  </a:lnTo>
                  <a:lnTo>
                    <a:pt x="65" y="193"/>
                  </a:lnTo>
                  <a:lnTo>
                    <a:pt x="64" y="193"/>
                  </a:lnTo>
                  <a:lnTo>
                    <a:pt x="64" y="193"/>
                  </a:lnTo>
                  <a:lnTo>
                    <a:pt x="63" y="193"/>
                  </a:lnTo>
                  <a:lnTo>
                    <a:pt x="63" y="193"/>
                  </a:lnTo>
                  <a:lnTo>
                    <a:pt x="63" y="193"/>
                  </a:lnTo>
                  <a:lnTo>
                    <a:pt x="62" y="193"/>
                  </a:lnTo>
                  <a:lnTo>
                    <a:pt x="62" y="192"/>
                  </a:lnTo>
                  <a:lnTo>
                    <a:pt x="62" y="192"/>
                  </a:lnTo>
                  <a:lnTo>
                    <a:pt x="61" y="192"/>
                  </a:lnTo>
                  <a:lnTo>
                    <a:pt x="61" y="192"/>
                  </a:lnTo>
                  <a:lnTo>
                    <a:pt x="61" y="192"/>
                  </a:lnTo>
                  <a:lnTo>
                    <a:pt x="61" y="192"/>
                  </a:lnTo>
                  <a:lnTo>
                    <a:pt x="61" y="192"/>
                  </a:lnTo>
                  <a:lnTo>
                    <a:pt x="61" y="192"/>
                  </a:lnTo>
                  <a:lnTo>
                    <a:pt x="60" y="192"/>
                  </a:lnTo>
                  <a:lnTo>
                    <a:pt x="59" y="192"/>
                  </a:lnTo>
                  <a:lnTo>
                    <a:pt x="59" y="192"/>
                  </a:lnTo>
                  <a:lnTo>
                    <a:pt x="60" y="192"/>
                  </a:lnTo>
                  <a:lnTo>
                    <a:pt x="60" y="191"/>
                  </a:lnTo>
                  <a:lnTo>
                    <a:pt x="59" y="191"/>
                  </a:lnTo>
                  <a:lnTo>
                    <a:pt x="60" y="191"/>
                  </a:lnTo>
                  <a:lnTo>
                    <a:pt x="59" y="191"/>
                  </a:lnTo>
                  <a:lnTo>
                    <a:pt x="59" y="190"/>
                  </a:lnTo>
                  <a:lnTo>
                    <a:pt x="59" y="191"/>
                  </a:lnTo>
                  <a:lnTo>
                    <a:pt x="59" y="190"/>
                  </a:lnTo>
                  <a:lnTo>
                    <a:pt x="59" y="191"/>
                  </a:lnTo>
                  <a:lnTo>
                    <a:pt x="59" y="190"/>
                  </a:lnTo>
                  <a:lnTo>
                    <a:pt x="60" y="190"/>
                  </a:lnTo>
                  <a:lnTo>
                    <a:pt x="59" y="190"/>
                  </a:lnTo>
                  <a:lnTo>
                    <a:pt x="59" y="190"/>
                  </a:lnTo>
                  <a:lnTo>
                    <a:pt x="59" y="190"/>
                  </a:lnTo>
                  <a:lnTo>
                    <a:pt x="59" y="190"/>
                  </a:lnTo>
                  <a:lnTo>
                    <a:pt x="60" y="190"/>
                  </a:lnTo>
                  <a:lnTo>
                    <a:pt x="60" y="189"/>
                  </a:lnTo>
                  <a:lnTo>
                    <a:pt x="61" y="189"/>
                  </a:lnTo>
                  <a:lnTo>
                    <a:pt x="61" y="189"/>
                  </a:lnTo>
                  <a:lnTo>
                    <a:pt x="61" y="189"/>
                  </a:lnTo>
                  <a:lnTo>
                    <a:pt x="61" y="188"/>
                  </a:lnTo>
                  <a:lnTo>
                    <a:pt x="61" y="189"/>
                  </a:lnTo>
                  <a:lnTo>
                    <a:pt x="61" y="188"/>
                  </a:lnTo>
                  <a:lnTo>
                    <a:pt x="62" y="188"/>
                  </a:lnTo>
                  <a:lnTo>
                    <a:pt x="62" y="188"/>
                  </a:lnTo>
                  <a:lnTo>
                    <a:pt x="62" y="188"/>
                  </a:lnTo>
                  <a:lnTo>
                    <a:pt x="62" y="188"/>
                  </a:lnTo>
                  <a:lnTo>
                    <a:pt x="62" y="187"/>
                  </a:lnTo>
                  <a:lnTo>
                    <a:pt x="62" y="186"/>
                  </a:lnTo>
                  <a:lnTo>
                    <a:pt x="63" y="186"/>
                  </a:lnTo>
                  <a:lnTo>
                    <a:pt x="63" y="186"/>
                  </a:lnTo>
                  <a:lnTo>
                    <a:pt x="64" y="187"/>
                  </a:lnTo>
                  <a:lnTo>
                    <a:pt x="63" y="187"/>
                  </a:lnTo>
                  <a:lnTo>
                    <a:pt x="64" y="187"/>
                  </a:lnTo>
                  <a:lnTo>
                    <a:pt x="65" y="187"/>
                  </a:lnTo>
                  <a:lnTo>
                    <a:pt x="65" y="188"/>
                  </a:lnTo>
                  <a:lnTo>
                    <a:pt x="65" y="188"/>
                  </a:lnTo>
                  <a:lnTo>
                    <a:pt x="66" y="188"/>
                  </a:lnTo>
                  <a:lnTo>
                    <a:pt x="66" y="188"/>
                  </a:lnTo>
                  <a:lnTo>
                    <a:pt x="67" y="188"/>
                  </a:lnTo>
                  <a:lnTo>
                    <a:pt x="67" y="188"/>
                  </a:lnTo>
                  <a:lnTo>
                    <a:pt x="68" y="188"/>
                  </a:lnTo>
                  <a:lnTo>
                    <a:pt x="68" y="189"/>
                  </a:lnTo>
                  <a:lnTo>
                    <a:pt x="69" y="189"/>
                  </a:lnTo>
                  <a:lnTo>
                    <a:pt x="69" y="189"/>
                  </a:lnTo>
                  <a:lnTo>
                    <a:pt x="70" y="189"/>
                  </a:lnTo>
                  <a:lnTo>
                    <a:pt x="70" y="189"/>
                  </a:lnTo>
                  <a:lnTo>
                    <a:pt x="71" y="189"/>
                  </a:lnTo>
                  <a:lnTo>
                    <a:pt x="70" y="189"/>
                  </a:lnTo>
                  <a:lnTo>
                    <a:pt x="70" y="189"/>
                  </a:lnTo>
                  <a:lnTo>
                    <a:pt x="70" y="189"/>
                  </a:lnTo>
                  <a:lnTo>
                    <a:pt x="69" y="189"/>
                  </a:lnTo>
                  <a:lnTo>
                    <a:pt x="69" y="189"/>
                  </a:lnTo>
                  <a:lnTo>
                    <a:pt x="69" y="189"/>
                  </a:lnTo>
                  <a:lnTo>
                    <a:pt x="69" y="189"/>
                  </a:lnTo>
                  <a:lnTo>
                    <a:pt x="69" y="189"/>
                  </a:lnTo>
                  <a:lnTo>
                    <a:pt x="69" y="189"/>
                  </a:lnTo>
                  <a:lnTo>
                    <a:pt x="68" y="189"/>
                  </a:lnTo>
                  <a:lnTo>
                    <a:pt x="67" y="189"/>
                  </a:lnTo>
                  <a:lnTo>
                    <a:pt x="67" y="188"/>
                  </a:lnTo>
                  <a:lnTo>
                    <a:pt x="67" y="189"/>
                  </a:lnTo>
                  <a:lnTo>
                    <a:pt x="67" y="188"/>
                  </a:lnTo>
                  <a:lnTo>
                    <a:pt x="67" y="189"/>
                  </a:lnTo>
                  <a:lnTo>
                    <a:pt x="67" y="188"/>
                  </a:lnTo>
                  <a:lnTo>
                    <a:pt x="67" y="189"/>
                  </a:lnTo>
                  <a:lnTo>
                    <a:pt x="68" y="189"/>
                  </a:lnTo>
                  <a:lnTo>
                    <a:pt x="69" y="189"/>
                  </a:lnTo>
                  <a:lnTo>
                    <a:pt x="68" y="189"/>
                  </a:lnTo>
                  <a:lnTo>
                    <a:pt x="69" y="189"/>
                  </a:lnTo>
                  <a:lnTo>
                    <a:pt x="69" y="189"/>
                  </a:lnTo>
                  <a:lnTo>
                    <a:pt x="69" y="189"/>
                  </a:lnTo>
                  <a:lnTo>
                    <a:pt x="69" y="190"/>
                  </a:lnTo>
                  <a:lnTo>
                    <a:pt x="70" y="190"/>
                  </a:lnTo>
                  <a:lnTo>
                    <a:pt x="69" y="189"/>
                  </a:lnTo>
                  <a:lnTo>
                    <a:pt x="70" y="189"/>
                  </a:lnTo>
                  <a:lnTo>
                    <a:pt x="70" y="190"/>
                  </a:lnTo>
                  <a:lnTo>
                    <a:pt x="71" y="190"/>
                  </a:lnTo>
                  <a:lnTo>
                    <a:pt x="70" y="190"/>
                  </a:lnTo>
                  <a:lnTo>
                    <a:pt x="71" y="190"/>
                  </a:lnTo>
                  <a:lnTo>
                    <a:pt x="72" y="190"/>
                  </a:lnTo>
                  <a:lnTo>
                    <a:pt x="72" y="190"/>
                  </a:lnTo>
                  <a:lnTo>
                    <a:pt x="72" y="190"/>
                  </a:lnTo>
                  <a:lnTo>
                    <a:pt x="73" y="190"/>
                  </a:lnTo>
                  <a:lnTo>
                    <a:pt x="73" y="190"/>
                  </a:lnTo>
                  <a:lnTo>
                    <a:pt x="73" y="191"/>
                  </a:lnTo>
                  <a:lnTo>
                    <a:pt x="74" y="191"/>
                  </a:lnTo>
                  <a:lnTo>
                    <a:pt x="74" y="192"/>
                  </a:lnTo>
                  <a:lnTo>
                    <a:pt x="74" y="191"/>
                  </a:lnTo>
                  <a:lnTo>
                    <a:pt x="74" y="192"/>
                  </a:lnTo>
                  <a:lnTo>
                    <a:pt x="74" y="192"/>
                  </a:lnTo>
                  <a:lnTo>
                    <a:pt x="75" y="192"/>
                  </a:lnTo>
                  <a:lnTo>
                    <a:pt x="76" y="192"/>
                  </a:lnTo>
                  <a:lnTo>
                    <a:pt x="76" y="192"/>
                  </a:lnTo>
                  <a:lnTo>
                    <a:pt x="77" y="192"/>
                  </a:lnTo>
                  <a:lnTo>
                    <a:pt x="77" y="193"/>
                  </a:lnTo>
                  <a:lnTo>
                    <a:pt x="77" y="192"/>
                  </a:lnTo>
                  <a:lnTo>
                    <a:pt x="77" y="192"/>
                  </a:lnTo>
                  <a:lnTo>
                    <a:pt x="78" y="192"/>
                  </a:lnTo>
                  <a:lnTo>
                    <a:pt x="78" y="193"/>
                  </a:lnTo>
                  <a:lnTo>
                    <a:pt x="79" y="193"/>
                  </a:lnTo>
                  <a:lnTo>
                    <a:pt x="80" y="193"/>
                  </a:lnTo>
                  <a:lnTo>
                    <a:pt x="80" y="193"/>
                  </a:lnTo>
                  <a:lnTo>
                    <a:pt x="80" y="193"/>
                  </a:lnTo>
                  <a:lnTo>
                    <a:pt x="80" y="193"/>
                  </a:lnTo>
                  <a:lnTo>
                    <a:pt x="80" y="193"/>
                  </a:lnTo>
                  <a:lnTo>
                    <a:pt x="80" y="193"/>
                  </a:lnTo>
                  <a:lnTo>
                    <a:pt x="79" y="193"/>
                  </a:lnTo>
                  <a:lnTo>
                    <a:pt x="80" y="193"/>
                  </a:lnTo>
                  <a:lnTo>
                    <a:pt x="80" y="193"/>
                  </a:lnTo>
                  <a:lnTo>
                    <a:pt x="79" y="193"/>
                  </a:lnTo>
                  <a:lnTo>
                    <a:pt x="80" y="193"/>
                  </a:lnTo>
                  <a:lnTo>
                    <a:pt x="79" y="193"/>
                  </a:lnTo>
                  <a:lnTo>
                    <a:pt x="80" y="193"/>
                  </a:lnTo>
                  <a:lnTo>
                    <a:pt x="80" y="194"/>
                  </a:lnTo>
                  <a:lnTo>
                    <a:pt x="80" y="194"/>
                  </a:lnTo>
                  <a:lnTo>
                    <a:pt x="80" y="194"/>
                  </a:lnTo>
                  <a:lnTo>
                    <a:pt x="81" y="194"/>
                  </a:lnTo>
                  <a:lnTo>
                    <a:pt x="81" y="195"/>
                  </a:lnTo>
                  <a:lnTo>
                    <a:pt x="81" y="195"/>
                  </a:lnTo>
                  <a:lnTo>
                    <a:pt x="82" y="195"/>
                  </a:lnTo>
                  <a:lnTo>
                    <a:pt x="82" y="196"/>
                  </a:lnTo>
                  <a:lnTo>
                    <a:pt x="83" y="196"/>
                  </a:lnTo>
                  <a:lnTo>
                    <a:pt x="83" y="196"/>
                  </a:lnTo>
                  <a:lnTo>
                    <a:pt x="83" y="196"/>
                  </a:lnTo>
                  <a:lnTo>
                    <a:pt x="84" y="196"/>
                  </a:lnTo>
                  <a:lnTo>
                    <a:pt x="84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4" y="197"/>
                  </a:lnTo>
                  <a:lnTo>
                    <a:pt x="85" y="197"/>
                  </a:lnTo>
                  <a:lnTo>
                    <a:pt x="84" y="197"/>
                  </a:lnTo>
                  <a:lnTo>
                    <a:pt x="84" y="197"/>
                  </a:lnTo>
                  <a:lnTo>
                    <a:pt x="84" y="197"/>
                  </a:lnTo>
                  <a:lnTo>
                    <a:pt x="84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5" y="198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4" y="197"/>
                  </a:lnTo>
                  <a:lnTo>
                    <a:pt x="85" y="197"/>
                  </a:lnTo>
                  <a:lnTo>
                    <a:pt x="85" y="198"/>
                  </a:lnTo>
                  <a:lnTo>
                    <a:pt x="85" y="198"/>
                  </a:lnTo>
                  <a:lnTo>
                    <a:pt x="86" y="198"/>
                  </a:lnTo>
                  <a:lnTo>
                    <a:pt x="87" y="199"/>
                  </a:lnTo>
                  <a:lnTo>
                    <a:pt x="88" y="199"/>
                  </a:lnTo>
                  <a:lnTo>
                    <a:pt x="88" y="199"/>
                  </a:lnTo>
                  <a:lnTo>
                    <a:pt x="89" y="199"/>
                  </a:lnTo>
                  <a:lnTo>
                    <a:pt x="88" y="200"/>
                  </a:lnTo>
                  <a:lnTo>
                    <a:pt x="89" y="200"/>
                  </a:lnTo>
                  <a:lnTo>
                    <a:pt x="89" y="200"/>
                  </a:lnTo>
                  <a:lnTo>
                    <a:pt x="88" y="200"/>
                  </a:lnTo>
                  <a:lnTo>
                    <a:pt x="89" y="200"/>
                  </a:lnTo>
                  <a:lnTo>
                    <a:pt x="88" y="200"/>
                  </a:lnTo>
                  <a:lnTo>
                    <a:pt x="89" y="200"/>
                  </a:lnTo>
                  <a:lnTo>
                    <a:pt x="89" y="201"/>
                  </a:lnTo>
                  <a:lnTo>
                    <a:pt x="88" y="201"/>
                  </a:lnTo>
                  <a:lnTo>
                    <a:pt x="88" y="200"/>
                  </a:lnTo>
                  <a:lnTo>
                    <a:pt x="88" y="200"/>
                  </a:lnTo>
                  <a:lnTo>
                    <a:pt x="87" y="200"/>
                  </a:lnTo>
                  <a:lnTo>
                    <a:pt x="88" y="200"/>
                  </a:lnTo>
                  <a:lnTo>
                    <a:pt x="88" y="200"/>
                  </a:lnTo>
                  <a:lnTo>
                    <a:pt x="88" y="201"/>
                  </a:lnTo>
                  <a:lnTo>
                    <a:pt x="88" y="201"/>
                  </a:lnTo>
                  <a:lnTo>
                    <a:pt x="88" y="202"/>
                  </a:lnTo>
                  <a:lnTo>
                    <a:pt x="88" y="201"/>
                  </a:lnTo>
                  <a:lnTo>
                    <a:pt x="89" y="201"/>
                  </a:lnTo>
                  <a:lnTo>
                    <a:pt x="89" y="202"/>
                  </a:lnTo>
                  <a:lnTo>
                    <a:pt x="89" y="202"/>
                  </a:lnTo>
                  <a:lnTo>
                    <a:pt x="89" y="203"/>
                  </a:lnTo>
                  <a:lnTo>
                    <a:pt x="89" y="203"/>
                  </a:lnTo>
                  <a:lnTo>
                    <a:pt x="89" y="203"/>
                  </a:lnTo>
                  <a:lnTo>
                    <a:pt x="88" y="203"/>
                  </a:lnTo>
                  <a:lnTo>
                    <a:pt x="89" y="203"/>
                  </a:lnTo>
                  <a:lnTo>
                    <a:pt x="89" y="203"/>
                  </a:lnTo>
                  <a:lnTo>
                    <a:pt x="89" y="203"/>
                  </a:lnTo>
                  <a:lnTo>
                    <a:pt x="88" y="203"/>
                  </a:lnTo>
                  <a:lnTo>
                    <a:pt x="89" y="203"/>
                  </a:lnTo>
                  <a:lnTo>
                    <a:pt x="89" y="204"/>
                  </a:lnTo>
                  <a:lnTo>
                    <a:pt x="88" y="204"/>
                  </a:lnTo>
                  <a:lnTo>
                    <a:pt x="88" y="203"/>
                  </a:lnTo>
                  <a:lnTo>
                    <a:pt x="88" y="203"/>
                  </a:lnTo>
                  <a:lnTo>
                    <a:pt x="88" y="204"/>
                  </a:lnTo>
                  <a:lnTo>
                    <a:pt x="88" y="204"/>
                  </a:lnTo>
                  <a:lnTo>
                    <a:pt x="87" y="204"/>
                  </a:lnTo>
                  <a:lnTo>
                    <a:pt x="87" y="205"/>
                  </a:lnTo>
                  <a:lnTo>
                    <a:pt x="87" y="204"/>
                  </a:lnTo>
                  <a:lnTo>
                    <a:pt x="88" y="204"/>
                  </a:lnTo>
                  <a:lnTo>
                    <a:pt x="88" y="204"/>
                  </a:lnTo>
                  <a:lnTo>
                    <a:pt x="88" y="203"/>
                  </a:lnTo>
                  <a:lnTo>
                    <a:pt x="88" y="203"/>
                  </a:lnTo>
                  <a:lnTo>
                    <a:pt x="88" y="204"/>
                  </a:lnTo>
                  <a:lnTo>
                    <a:pt x="89" y="204"/>
                  </a:lnTo>
                  <a:lnTo>
                    <a:pt x="89" y="203"/>
                  </a:lnTo>
                  <a:lnTo>
                    <a:pt x="88" y="203"/>
                  </a:lnTo>
                  <a:lnTo>
                    <a:pt x="89" y="203"/>
                  </a:lnTo>
                  <a:lnTo>
                    <a:pt x="89" y="203"/>
                  </a:lnTo>
                  <a:lnTo>
                    <a:pt x="89" y="203"/>
                  </a:lnTo>
                  <a:lnTo>
                    <a:pt x="88" y="203"/>
                  </a:lnTo>
                  <a:lnTo>
                    <a:pt x="89" y="203"/>
                  </a:lnTo>
                  <a:lnTo>
                    <a:pt x="89" y="203"/>
                  </a:lnTo>
                  <a:lnTo>
                    <a:pt x="89" y="203"/>
                  </a:lnTo>
                  <a:lnTo>
                    <a:pt x="89" y="203"/>
                  </a:lnTo>
                  <a:lnTo>
                    <a:pt x="89" y="202"/>
                  </a:lnTo>
                  <a:lnTo>
                    <a:pt x="90" y="202"/>
                  </a:lnTo>
                  <a:lnTo>
                    <a:pt x="89" y="202"/>
                  </a:lnTo>
                  <a:lnTo>
                    <a:pt x="90" y="202"/>
                  </a:lnTo>
                  <a:lnTo>
                    <a:pt x="90" y="201"/>
                  </a:lnTo>
                  <a:lnTo>
                    <a:pt x="90" y="202"/>
                  </a:lnTo>
                  <a:lnTo>
                    <a:pt x="90" y="201"/>
                  </a:lnTo>
                  <a:lnTo>
                    <a:pt x="90" y="202"/>
                  </a:lnTo>
                  <a:lnTo>
                    <a:pt x="90" y="201"/>
                  </a:lnTo>
                  <a:lnTo>
                    <a:pt x="90" y="202"/>
                  </a:lnTo>
                  <a:lnTo>
                    <a:pt x="90" y="201"/>
                  </a:lnTo>
                  <a:lnTo>
                    <a:pt x="91" y="201"/>
                  </a:lnTo>
                  <a:lnTo>
                    <a:pt x="91" y="202"/>
                  </a:lnTo>
                  <a:lnTo>
                    <a:pt x="91" y="201"/>
                  </a:lnTo>
                  <a:lnTo>
                    <a:pt x="90" y="201"/>
                  </a:lnTo>
                  <a:lnTo>
                    <a:pt x="91" y="201"/>
                  </a:lnTo>
                  <a:lnTo>
                    <a:pt x="91" y="201"/>
                  </a:lnTo>
                  <a:lnTo>
                    <a:pt x="91" y="201"/>
                  </a:lnTo>
                  <a:lnTo>
                    <a:pt x="91" y="201"/>
                  </a:lnTo>
                  <a:lnTo>
                    <a:pt x="91" y="201"/>
                  </a:lnTo>
                  <a:lnTo>
                    <a:pt x="91" y="201"/>
                  </a:lnTo>
                  <a:lnTo>
                    <a:pt x="92" y="201"/>
                  </a:lnTo>
                  <a:lnTo>
                    <a:pt x="92" y="201"/>
                  </a:lnTo>
                  <a:lnTo>
                    <a:pt x="92" y="201"/>
                  </a:lnTo>
                  <a:lnTo>
                    <a:pt x="93" y="201"/>
                  </a:lnTo>
                  <a:lnTo>
                    <a:pt x="93" y="202"/>
                  </a:lnTo>
                  <a:lnTo>
                    <a:pt x="93" y="201"/>
                  </a:lnTo>
                  <a:lnTo>
                    <a:pt x="93" y="202"/>
                  </a:lnTo>
                  <a:lnTo>
                    <a:pt x="93" y="201"/>
                  </a:lnTo>
                  <a:lnTo>
                    <a:pt x="94" y="202"/>
                  </a:lnTo>
                  <a:lnTo>
                    <a:pt x="94" y="201"/>
                  </a:lnTo>
                  <a:lnTo>
                    <a:pt x="94" y="202"/>
                  </a:lnTo>
                  <a:lnTo>
                    <a:pt x="94" y="201"/>
                  </a:lnTo>
                  <a:lnTo>
                    <a:pt x="93" y="201"/>
                  </a:lnTo>
                  <a:lnTo>
                    <a:pt x="93" y="202"/>
                  </a:lnTo>
                  <a:lnTo>
                    <a:pt x="93" y="201"/>
                  </a:lnTo>
                  <a:lnTo>
                    <a:pt x="93" y="202"/>
                  </a:lnTo>
                  <a:lnTo>
                    <a:pt x="93" y="201"/>
                  </a:lnTo>
                  <a:lnTo>
                    <a:pt x="92" y="201"/>
                  </a:lnTo>
                  <a:lnTo>
                    <a:pt x="92" y="201"/>
                  </a:lnTo>
                  <a:lnTo>
                    <a:pt x="92" y="201"/>
                  </a:lnTo>
                  <a:lnTo>
                    <a:pt x="92" y="201"/>
                  </a:lnTo>
                  <a:lnTo>
                    <a:pt x="92" y="201"/>
                  </a:lnTo>
                  <a:lnTo>
                    <a:pt x="91" y="201"/>
                  </a:lnTo>
                  <a:lnTo>
                    <a:pt x="92" y="201"/>
                  </a:lnTo>
                  <a:lnTo>
                    <a:pt x="91" y="201"/>
                  </a:lnTo>
                  <a:lnTo>
                    <a:pt x="91" y="200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3" y="200"/>
                  </a:lnTo>
                  <a:lnTo>
                    <a:pt x="93" y="201"/>
                  </a:lnTo>
                  <a:lnTo>
                    <a:pt x="93" y="201"/>
                  </a:lnTo>
                  <a:lnTo>
                    <a:pt x="93" y="201"/>
                  </a:lnTo>
                  <a:lnTo>
                    <a:pt x="93" y="200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2" y="199"/>
                  </a:lnTo>
                  <a:lnTo>
                    <a:pt x="92" y="199"/>
                  </a:lnTo>
                  <a:lnTo>
                    <a:pt x="93" y="199"/>
                  </a:lnTo>
                  <a:lnTo>
                    <a:pt x="92" y="199"/>
                  </a:lnTo>
                  <a:lnTo>
                    <a:pt x="93" y="197"/>
                  </a:lnTo>
                  <a:lnTo>
                    <a:pt x="94" y="197"/>
                  </a:lnTo>
                  <a:lnTo>
                    <a:pt x="94" y="196"/>
                  </a:lnTo>
                  <a:lnTo>
                    <a:pt x="95" y="196"/>
                  </a:lnTo>
                  <a:lnTo>
                    <a:pt x="95" y="195"/>
                  </a:lnTo>
                  <a:lnTo>
                    <a:pt x="95" y="194"/>
                  </a:lnTo>
                  <a:lnTo>
                    <a:pt x="95" y="194"/>
                  </a:lnTo>
                  <a:lnTo>
                    <a:pt x="95" y="194"/>
                  </a:lnTo>
                  <a:lnTo>
                    <a:pt x="95" y="194"/>
                  </a:lnTo>
                  <a:lnTo>
                    <a:pt x="95" y="194"/>
                  </a:lnTo>
                  <a:lnTo>
                    <a:pt x="95" y="194"/>
                  </a:lnTo>
                  <a:lnTo>
                    <a:pt x="95" y="194"/>
                  </a:lnTo>
                  <a:lnTo>
                    <a:pt x="95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7" y="193"/>
                  </a:lnTo>
                  <a:lnTo>
                    <a:pt x="98" y="193"/>
                  </a:lnTo>
                  <a:lnTo>
                    <a:pt x="98" y="193"/>
                  </a:lnTo>
                  <a:lnTo>
                    <a:pt x="98" y="193"/>
                  </a:lnTo>
                  <a:lnTo>
                    <a:pt x="98" y="193"/>
                  </a:lnTo>
                  <a:lnTo>
                    <a:pt x="99" y="193"/>
                  </a:lnTo>
                  <a:lnTo>
                    <a:pt x="99" y="193"/>
                  </a:lnTo>
                  <a:lnTo>
                    <a:pt x="99" y="193"/>
                  </a:lnTo>
                  <a:lnTo>
                    <a:pt x="99" y="193"/>
                  </a:lnTo>
                  <a:lnTo>
                    <a:pt x="99" y="193"/>
                  </a:lnTo>
                  <a:lnTo>
                    <a:pt x="98" y="193"/>
                  </a:lnTo>
                  <a:lnTo>
                    <a:pt x="98" y="193"/>
                  </a:lnTo>
                  <a:lnTo>
                    <a:pt x="98" y="193"/>
                  </a:lnTo>
                  <a:lnTo>
                    <a:pt x="98" y="193"/>
                  </a:lnTo>
                  <a:lnTo>
                    <a:pt x="97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2"/>
                  </a:lnTo>
                  <a:lnTo>
                    <a:pt x="95" y="192"/>
                  </a:lnTo>
                  <a:lnTo>
                    <a:pt x="95" y="192"/>
                  </a:lnTo>
                  <a:lnTo>
                    <a:pt x="95" y="192"/>
                  </a:lnTo>
                  <a:lnTo>
                    <a:pt x="95" y="192"/>
                  </a:lnTo>
                  <a:lnTo>
                    <a:pt x="96" y="192"/>
                  </a:lnTo>
                  <a:lnTo>
                    <a:pt x="96" y="192"/>
                  </a:lnTo>
                  <a:lnTo>
                    <a:pt x="97" y="192"/>
                  </a:lnTo>
                  <a:lnTo>
                    <a:pt x="97" y="192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9" y="192"/>
                  </a:lnTo>
                  <a:lnTo>
                    <a:pt x="99" y="192"/>
                  </a:lnTo>
                  <a:lnTo>
                    <a:pt x="99" y="191"/>
                  </a:lnTo>
                  <a:lnTo>
                    <a:pt x="99" y="192"/>
                  </a:lnTo>
                  <a:lnTo>
                    <a:pt x="100" y="192"/>
                  </a:lnTo>
                  <a:lnTo>
                    <a:pt x="100" y="192"/>
                  </a:lnTo>
                  <a:lnTo>
                    <a:pt x="101" y="192"/>
                  </a:lnTo>
                  <a:lnTo>
                    <a:pt x="100" y="192"/>
                  </a:lnTo>
                  <a:lnTo>
                    <a:pt x="101" y="192"/>
                  </a:lnTo>
                  <a:lnTo>
                    <a:pt x="101" y="191"/>
                  </a:lnTo>
                  <a:lnTo>
                    <a:pt x="102" y="191"/>
                  </a:lnTo>
                  <a:lnTo>
                    <a:pt x="102" y="192"/>
                  </a:lnTo>
                  <a:lnTo>
                    <a:pt x="102" y="192"/>
                  </a:lnTo>
                  <a:lnTo>
                    <a:pt x="102" y="191"/>
                  </a:lnTo>
                  <a:lnTo>
                    <a:pt x="102" y="191"/>
                  </a:lnTo>
                  <a:lnTo>
                    <a:pt x="102" y="191"/>
                  </a:lnTo>
                  <a:lnTo>
                    <a:pt x="103" y="191"/>
                  </a:lnTo>
                  <a:lnTo>
                    <a:pt x="102" y="191"/>
                  </a:lnTo>
                  <a:lnTo>
                    <a:pt x="103" y="191"/>
                  </a:lnTo>
                  <a:lnTo>
                    <a:pt x="103" y="190"/>
                  </a:lnTo>
                  <a:lnTo>
                    <a:pt x="103" y="191"/>
                  </a:lnTo>
                  <a:lnTo>
                    <a:pt x="103" y="190"/>
                  </a:lnTo>
                  <a:lnTo>
                    <a:pt x="103" y="191"/>
                  </a:lnTo>
                  <a:lnTo>
                    <a:pt x="104" y="191"/>
                  </a:lnTo>
                  <a:lnTo>
                    <a:pt x="104" y="192"/>
                  </a:lnTo>
                  <a:lnTo>
                    <a:pt x="104" y="191"/>
                  </a:lnTo>
                  <a:lnTo>
                    <a:pt x="104" y="191"/>
                  </a:lnTo>
                  <a:lnTo>
                    <a:pt x="104" y="192"/>
                  </a:lnTo>
                  <a:lnTo>
                    <a:pt x="104" y="192"/>
                  </a:lnTo>
                  <a:lnTo>
                    <a:pt x="104" y="192"/>
                  </a:lnTo>
                  <a:lnTo>
                    <a:pt x="105" y="192"/>
                  </a:lnTo>
                  <a:lnTo>
                    <a:pt x="105" y="191"/>
                  </a:lnTo>
                  <a:lnTo>
                    <a:pt x="105" y="192"/>
                  </a:lnTo>
                  <a:lnTo>
                    <a:pt x="106" y="192"/>
                  </a:lnTo>
                  <a:lnTo>
                    <a:pt x="106" y="191"/>
                  </a:lnTo>
                  <a:lnTo>
                    <a:pt x="106" y="191"/>
                  </a:lnTo>
                  <a:lnTo>
                    <a:pt x="106" y="192"/>
                  </a:lnTo>
                  <a:lnTo>
                    <a:pt x="107" y="192"/>
                  </a:lnTo>
                  <a:lnTo>
                    <a:pt x="107" y="192"/>
                  </a:lnTo>
                  <a:lnTo>
                    <a:pt x="107" y="192"/>
                  </a:lnTo>
                  <a:lnTo>
                    <a:pt x="107" y="192"/>
                  </a:lnTo>
                  <a:lnTo>
                    <a:pt x="107" y="192"/>
                  </a:lnTo>
                  <a:lnTo>
                    <a:pt x="108" y="192"/>
                  </a:lnTo>
                  <a:lnTo>
                    <a:pt x="108" y="192"/>
                  </a:lnTo>
                  <a:lnTo>
                    <a:pt x="108" y="192"/>
                  </a:lnTo>
                  <a:lnTo>
                    <a:pt x="108" y="192"/>
                  </a:lnTo>
                  <a:lnTo>
                    <a:pt x="109" y="192"/>
                  </a:lnTo>
                  <a:lnTo>
                    <a:pt x="109" y="192"/>
                  </a:lnTo>
                  <a:lnTo>
                    <a:pt x="109" y="192"/>
                  </a:lnTo>
                  <a:lnTo>
                    <a:pt x="109" y="192"/>
                  </a:lnTo>
                  <a:lnTo>
                    <a:pt x="109" y="192"/>
                  </a:lnTo>
                  <a:lnTo>
                    <a:pt x="108" y="192"/>
                  </a:lnTo>
                  <a:lnTo>
                    <a:pt x="108" y="192"/>
                  </a:lnTo>
                  <a:lnTo>
                    <a:pt x="108" y="192"/>
                  </a:lnTo>
                  <a:lnTo>
                    <a:pt x="107" y="192"/>
                  </a:lnTo>
                  <a:lnTo>
                    <a:pt x="107" y="192"/>
                  </a:lnTo>
                  <a:lnTo>
                    <a:pt x="107" y="192"/>
                  </a:lnTo>
                  <a:lnTo>
                    <a:pt x="106" y="192"/>
                  </a:lnTo>
                  <a:lnTo>
                    <a:pt x="106" y="191"/>
                  </a:lnTo>
                  <a:lnTo>
                    <a:pt x="106" y="191"/>
                  </a:lnTo>
                  <a:lnTo>
                    <a:pt x="106" y="192"/>
                  </a:lnTo>
                  <a:lnTo>
                    <a:pt x="106" y="191"/>
                  </a:lnTo>
                  <a:lnTo>
                    <a:pt x="106" y="192"/>
                  </a:lnTo>
                  <a:lnTo>
                    <a:pt x="105" y="191"/>
                  </a:lnTo>
                  <a:lnTo>
                    <a:pt x="104" y="192"/>
                  </a:lnTo>
                  <a:lnTo>
                    <a:pt x="104" y="191"/>
                  </a:lnTo>
                  <a:lnTo>
                    <a:pt x="104" y="191"/>
                  </a:lnTo>
                  <a:lnTo>
                    <a:pt x="104" y="192"/>
                  </a:lnTo>
                  <a:lnTo>
                    <a:pt x="104" y="191"/>
                  </a:lnTo>
                  <a:lnTo>
                    <a:pt x="103" y="191"/>
                  </a:lnTo>
                  <a:lnTo>
                    <a:pt x="103" y="190"/>
                  </a:lnTo>
                  <a:lnTo>
                    <a:pt x="103" y="191"/>
                  </a:lnTo>
                  <a:lnTo>
                    <a:pt x="103" y="190"/>
                  </a:lnTo>
                  <a:lnTo>
                    <a:pt x="103" y="191"/>
                  </a:lnTo>
                  <a:lnTo>
                    <a:pt x="102" y="191"/>
                  </a:lnTo>
                  <a:lnTo>
                    <a:pt x="102" y="191"/>
                  </a:lnTo>
                  <a:lnTo>
                    <a:pt x="102" y="192"/>
                  </a:lnTo>
                  <a:lnTo>
                    <a:pt x="102" y="192"/>
                  </a:lnTo>
                  <a:lnTo>
                    <a:pt x="102" y="191"/>
                  </a:lnTo>
                  <a:lnTo>
                    <a:pt x="101" y="191"/>
                  </a:lnTo>
                  <a:lnTo>
                    <a:pt x="101" y="192"/>
                  </a:lnTo>
                  <a:lnTo>
                    <a:pt x="100" y="192"/>
                  </a:lnTo>
                  <a:lnTo>
                    <a:pt x="100" y="192"/>
                  </a:lnTo>
                  <a:lnTo>
                    <a:pt x="99" y="192"/>
                  </a:lnTo>
                  <a:lnTo>
                    <a:pt x="99" y="191"/>
                  </a:lnTo>
                  <a:lnTo>
                    <a:pt x="99" y="192"/>
                  </a:lnTo>
                  <a:lnTo>
                    <a:pt x="99" y="192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7" y="192"/>
                  </a:lnTo>
                  <a:lnTo>
                    <a:pt x="98" y="192"/>
                  </a:lnTo>
                  <a:lnTo>
                    <a:pt x="98" y="191"/>
                  </a:lnTo>
                  <a:lnTo>
                    <a:pt x="98" y="191"/>
                  </a:lnTo>
                  <a:lnTo>
                    <a:pt x="98" y="191"/>
                  </a:lnTo>
                  <a:lnTo>
                    <a:pt x="98" y="192"/>
                  </a:lnTo>
                  <a:lnTo>
                    <a:pt x="97" y="192"/>
                  </a:lnTo>
                  <a:lnTo>
                    <a:pt x="97" y="191"/>
                  </a:lnTo>
                  <a:lnTo>
                    <a:pt x="98" y="191"/>
                  </a:lnTo>
                  <a:lnTo>
                    <a:pt x="98" y="191"/>
                  </a:lnTo>
                  <a:lnTo>
                    <a:pt x="98" y="190"/>
                  </a:lnTo>
                  <a:lnTo>
                    <a:pt x="99" y="190"/>
                  </a:lnTo>
                  <a:lnTo>
                    <a:pt x="98" y="190"/>
                  </a:lnTo>
                  <a:lnTo>
                    <a:pt x="98" y="191"/>
                  </a:lnTo>
                  <a:lnTo>
                    <a:pt x="98" y="191"/>
                  </a:lnTo>
                  <a:lnTo>
                    <a:pt x="97" y="191"/>
                  </a:lnTo>
                  <a:lnTo>
                    <a:pt x="97" y="190"/>
                  </a:lnTo>
                  <a:lnTo>
                    <a:pt x="98" y="190"/>
                  </a:lnTo>
                  <a:lnTo>
                    <a:pt x="98" y="190"/>
                  </a:lnTo>
                  <a:lnTo>
                    <a:pt x="98" y="189"/>
                  </a:lnTo>
                  <a:lnTo>
                    <a:pt x="98" y="190"/>
                  </a:lnTo>
                  <a:lnTo>
                    <a:pt x="98" y="190"/>
                  </a:lnTo>
                  <a:lnTo>
                    <a:pt x="98" y="190"/>
                  </a:lnTo>
                  <a:lnTo>
                    <a:pt x="98" y="190"/>
                  </a:lnTo>
                  <a:lnTo>
                    <a:pt x="98" y="189"/>
                  </a:lnTo>
                  <a:lnTo>
                    <a:pt x="98" y="190"/>
                  </a:lnTo>
                  <a:lnTo>
                    <a:pt x="98" y="190"/>
                  </a:lnTo>
                  <a:lnTo>
                    <a:pt x="98" y="189"/>
                  </a:lnTo>
                  <a:lnTo>
                    <a:pt x="98" y="190"/>
                  </a:lnTo>
                  <a:lnTo>
                    <a:pt x="98" y="190"/>
                  </a:lnTo>
                  <a:lnTo>
                    <a:pt x="97" y="190"/>
                  </a:lnTo>
                  <a:lnTo>
                    <a:pt x="97" y="191"/>
                  </a:lnTo>
                  <a:lnTo>
                    <a:pt x="96" y="191"/>
                  </a:lnTo>
                  <a:lnTo>
                    <a:pt x="96" y="191"/>
                  </a:lnTo>
                  <a:lnTo>
                    <a:pt x="95" y="191"/>
                  </a:lnTo>
                  <a:lnTo>
                    <a:pt x="96" y="191"/>
                  </a:lnTo>
                  <a:lnTo>
                    <a:pt x="95" y="191"/>
                  </a:lnTo>
                  <a:lnTo>
                    <a:pt x="95" y="191"/>
                  </a:lnTo>
                  <a:lnTo>
                    <a:pt x="95" y="192"/>
                  </a:lnTo>
                  <a:lnTo>
                    <a:pt x="94" y="192"/>
                  </a:lnTo>
                  <a:lnTo>
                    <a:pt x="93" y="192"/>
                  </a:lnTo>
                  <a:lnTo>
                    <a:pt x="93" y="192"/>
                  </a:lnTo>
                  <a:lnTo>
                    <a:pt x="92" y="192"/>
                  </a:lnTo>
                  <a:lnTo>
                    <a:pt x="92" y="192"/>
                  </a:lnTo>
                  <a:lnTo>
                    <a:pt x="92" y="191"/>
                  </a:lnTo>
                  <a:lnTo>
                    <a:pt x="92" y="192"/>
                  </a:lnTo>
                  <a:lnTo>
                    <a:pt x="91" y="191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0" y="190"/>
                  </a:lnTo>
                  <a:lnTo>
                    <a:pt x="90" y="189"/>
                  </a:lnTo>
                  <a:lnTo>
                    <a:pt x="89" y="189"/>
                  </a:lnTo>
                  <a:lnTo>
                    <a:pt x="89" y="189"/>
                  </a:lnTo>
                  <a:lnTo>
                    <a:pt x="89" y="188"/>
                  </a:lnTo>
                  <a:lnTo>
                    <a:pt x="88" y="188"/>
                  </a:lnTo>
                  <a:lnTo>
                    <a:pt x="88" y="187"/>
                  </a:lnTo>
                  <a:lnTo>
                    <a:pt x="88" y="186"/>
                  </a:lnTo>
                  <a:lnTo>
                    <a:pt x="88" y="186"/>
                  </a:lnTo>
                  <a:lnTo>
                    <a:pt x="88" y="186"/>
                  </a:lnTo>
                  <a:lnTo>
                    <a:pt x="88" y="186"/>
                  </a:lnTo>
                  <a:lnTo>
                    <a:pt x="88" y="186"/>
                  </a:lnTo>
                  <a:lnTo>
                    <a:pt x="87" y="186"/>
                  </a:lnTo>
                  <a:lnTo>
                    <a:pt x="87" y="185"/>
                  </a:lnTo>
                  <a:lnTo>
                    <a:pt x="88" y="185"/>
                  </a:lnTo>
                  <a:lnTo>
                    <a:pt x="88" y="185"/>
                  </a:lnTo>
                  <a:lnTo>
                    <a:pt x="88" y="185"/>
                  </a:lnTo>
                  <a:lnTo>
                    <a:pt x="88" y="185"/>
                  </a:lnTo>
                  <a:lnTo>
                    <a:pt x="88" y="184"/>
                  </a:lnTo>
                  <a:lnTo>
                    <a:pt x="88" y="184"/>
                  </a:lnTo>
                  <a:lnTo>
                    <a:pt x="88" y="184"/>
                  </a:lnTo>
                  <a:lnTo>
                    <a:pt x="88" y="184"/>
                  </a:lnTo>
                  <a:lnTo>
                    <a:pt x="88" y="184"/>
                  </a:lnTo>
                  <a:lnTo>
                    <a:pt x="88" y="184"/>
                  </a:lnTo>
                  <a:lnTo>
                    <a:pt x="88" y="184"/>
                  </a:lnTo>
                  <a:lnTo>
                    <a:pt x="88" y="184"/>
                  </a:lnTo>
                  <a:lnTo>
                    <a:pt x="88" y="184"/>
                  </a:lnTo>
                  <a:lnTo>
                    <a:pt x="88" y="184"/>
                  </a:lnTo>
                  <a:lnTo>
                    <a:pt x="88" y="183"/>
                  </a:lnTo>
                  <a:lnTo>
                    <a:pt x="88" y="183"/>
                  </a:lnTo>
                  <a:lnTo>
                    <a:pt x="88" y="183"/>
                  </a:lnTo>
                  <a:lnTo>
                    <a:pt x="88" y="183"/>
                  </a:lnTo>
                  <a:lnTo>
                    <a:pt x="88" y="183"/>
                  </a:lnTo>
                  <a:lnTo>
                    <a:pt x="87" y="183"/>
                  </a:lnTo>
                  <a:lnTo>
                    <a:pt x="87" y="184"/>
                  </a:lnTo>
                  <a:lnTo>
                    <a:pt x="88" y="184"/>
                  </a:lnTo>
                  <a:lnTo>
                    <a:pt x="87" y="184"/>
                  </a:lnTo>
                  <a:lnTo>
                    <a:pt x="87" y="184"/>
                  </a:lnTo>
                  <a:lnTo>
                    <a:pt x="86" y="184"/>
                  </a:lnTo>
                  <a:lnTo>
                    <a:pt x="85" y="184"/>
                  </a:lnTo>
                  <a:lnTo>
                    <a:pt x="85" y="183"/>
                  </a:lnTo>
                  <a:lnTo>
                    <a:pt x="85" y="183"/>
                  </a:lnTo>
                  <a:lnTo>
                    <a:pt x="84" y="182"/>
                  </a:lnTo>
                  <a:lnTo>
                    <a:pt x="84" y="182"/>
                  </a:lnTo>
                  <a:lnTo>
                    <a:pt x="84" y="182"/>
                  </a:lnTo>
                  <a:lnTo>
                    <a:pt x="83" y="182"/>
                  </a:lnTo>
                  <a:lnTo>
                    <a:pt x="83" y="182"/>
                  </a:lnTo>
                  <a:lnTo>
                    <a:pt x="82" y="182"/>
                  </a:lnTo>
                  <a:lnTo>
                    <a:pt x="81" y="181"/>
                  </a:lnTo>
                  <a:lnTo>
                    <a:pt x="81" y="181"/>
                  </a:lnTo>
                  <a:lnTo>
                    <a:pt x="80" y="181"/>
                  </a:lnTo>
                  <a:lnTo>
                    <a:pt x="80" y="181"/>
                  </a:lnTo>
                  <a:lnTo>
                    <a:pt x="80" y="181"/>
                  </a:lnTo>
                  <a:lnTo>
                    <a:pt x="79" y="181"/>
                  </a:lnTo>
                  <a:lnTo>
                    <a:pt x="78" y="181"/>
                  </a:lnTo>
                  <a:lnTo>
                    <a:pt x="79" y="181"/>
                  </a:lnTo>
                  <a:lnTo>
                    <a:pt x="79" y="181"/>
                  </a:lnTo>
                  <a:lnTo>
                    <a:pt x="78" y="181"/>
                  </a:lnTo>
                  <a:lnTo>
                    <a:pt x="78" y="182"/>
                  </a:lnTo>
                  <a:lnTo>
                    <a:pt x="78" y="181"/>
                  </a:lnTo>
                  <a:lnTo>
                    <a:pt x="78" y="182"/>
                  </a:lnTo>
                  <a:lnTo>
                    <a:pt x="78" y="182"/>
                  </a:lnTo>
                  <a:lnTo>
                    <a:pt x="78" y="182"/>
                  </a:lnTo>
                  <a:lnTo>
                    <a:pt x="78" y="183"/>
                  </a:lnTo>
                  <a:lnTo>
                    <a:pt x="78" y="184"/>
                  </a:lnTo>
                  <a:lnTo>
                    <a:pt x="78" y="183"/>
                  </a:lnTo>
                  <a:lnTo>
                    <a:pt x="78" y="184"/>
                  </a:lnTo>
                  <a:lnTo>
                    <a:pt x="78" y="184"/>
                  </a:lnTo>
                  <a:lnTo>
                    <a:pt x="78" y="183"/>
                  </a:lnTo>
                  <a:lnTo>
                    <a:pt x="77" y="182"/>
                  </a:lnTo>
                  <a:lnTo>
                    <a:pt x="77" y="181"/>
                  </a:lnTo>
                  <a:lnTo>
                    <a:pt x="77" y="181"/>
                  </a:lnTo>
                  <a:lnTo>
                    <a:pt x="77" y="180"/>
                  </a:lnTo>
                  <a:lnTo>
                    <a:pt x="77" y="179"/>
                  </a:lnTo>
                  <a:lnTo>
                    <a:pt x="77" y="179"/>
                  </a:lnTo>
                  <a:lnTo>
                    <a:pt x="77" y="178"/>
                  </a:lnTo>
                  <a:lnTo>
                    <a:pt x="78" y="178"/>
                  </a:lnTo>
                  <a:lnTo>
                    <a:pt x="78" y="177"/>
                  </a:lnTo>
                  <a:lnTo>
                    <a:pt x="78" y="176"/>
                  </a:lnTo>
                  <a:lnTo>
                    <a:pt x="78" y="175"/>
                  </a:lnTo>
                  <a:lnTo>
                    <a:pt x="79" y="175"/>
                  </a:lnTo>
                  <a:lnTo>
                    <a:pt x="79" y="176"/>
                  </a:lnTo>
                  <a:lnTo>
                    <a:pt x="78" y="176"/>
                  </a:lnTo>
                  <a:lnTo>
                    <a:pt x="78" y="177"/>
                  </a:lnTo>
                  <a:lnTo>
                    <a:pt x="79" y="177"/>
                  </a:lnTo>
                  <a:lnTo>
                    <a:pt x="80" y="177"/>
                  </a:lnTo>
                  <a:lnTo>
                    <a:pt x="80" y="177"/>
                  </a:lnTo>
                  <a:lnTo>
                    <a:pt x="81" y="176"/>
                  </a:lnTo>
                  <a:lnTo>
                    <a:pt x="81" y="176"/>
                  </a:lnTo>
                  <a:lnTo>
                    <a:pt x="81" y="176"/>
                  </a:lnTo>
                  <a:lnTo>
                    <a:pt x="81" y="176"/>
                  </a:lnTo>
                  <a:lnTo>
                    <a:pt x="82" y="176"/>
                  </a:lnTo>
                  <a:lnTo>
                    <a:pt x="81" y="176"/>
                  </a:lnTo>
                  <a:lnTo>
                    <a:pt x="81" y="175"/>
                  </a:lnTo>
                  <a:lnTo>
                    <a:pt x="81" y="176"/>
                  </a:lnTo>
                  <a:lnTo>
                    <a:pt x="81" y="175"/>
                  </a:lnTo>
                  <a:lnTo>
                    <a:pt x="82" y="175"/>
                  </a:lnTo>
                  <a:lnTo>
                    <a:pt x="82" y="175"/>
                  </a:lnTo>
                  <a:lnTo>
                    <a:pt x="82" y="175"/>
                  </a:lnTo>
                  <a:lnTo>
                    <a:pt x="82" y="175"/>
                  </a:lnTo>
                  <a:lnTo>
                    <a:pt x="82" y="174"/>
                  </a:lnTo>
                  <a:lnTo>
                    <a:pt x="81" y="174"/>
                  </a:lnTo>
                  <a:lnTo>
                    <a:pt x="82" y="174"/>
                  </a:lnTo>
                  <a:lnTo>
                    <a:pt x="81" y="175"/>
                  </a:lnTo>
                  <a:lnTo>
                    <a:pt x="81" y="174"/>
                  </a:lnTo>
                  <a:lnTo>
                    <a:pt x="81" y="174"/>
                  </a:lnTo>
                  <a:lnTo>
                    <a:pt x="81" y="174"/>
                  </a:lnTo>
                  <a:lnTo>
                    <a:pt x="81" y="174"/>
                  </a:lnTo>
                  <a:lnTo>
                    <a:pt x="81" y="174"/>
                  </a:lnTo>
                  <a:lnTo>
                    <a:pt x="81" y="174"/>
                  </a:lnTo>
                  <a:lnTo>
                    <a:pt x="81" y="174"/>
                  </a:lnTo>
                  <a:lnTo>
                    <a:pt x="80" y="174"/>
                  </a:lnTo>
                  <a:lnTo>
                    <a:pt x="80" y="173"/>
                  </a:lnTo>
                  <a:lnTo>
                    <a:pt x="80" y="173"/>
                  </a:lnTo>
                  <a:lnTo>
                    <a:pt x="80" y="173"/>
                  </a:lnTo>
                  <a:lnTo>
                    <a:pt x="80" y="173"/>
                  </a:lnTo>
                  <a:lnTo>
                    <a:pt x="80" y="173"/>
                  </a:lnTo>
                  <a:lnTo>
                    <a:pt x="80" y="173"/>
                  </a:lnTo>
                  <a:lnTo>
                    <a:pt x="80" y="173"/>
                  </a:lnTo>
                  <a:lnTo>
                    <a:pt x="80" y="173"/>
                  </a:lnTo>
                  <a:lnTo>
                    <a:pt x="80" y="172"/>
                  </a:lnTo>
                  <a:lnTo>
                    <a:pt x="80" y="171"/>
                  </a:lnTo>
                  <a:lnTo>
                    <a:pt x="81" y="171"/>
                  </a:lnTo>
                  <a:lnTo>
                    <a:pt x="81" y="171"/>
                  </a:lnTo>
                  <a:lnTo>
                    <a:pt x="81" y="170"/>
                  </a:lnTo>
                  <a:lnTo>
                    <a:pt x="81" y="170"/>
                  </a:lnTo>
                  <a:lnTo>
                    <a:pt x="81" y="171"/>
                  </a:lnTo>
                  <a:lnTo>
                    <a:pt x="82" y="171"/>
                  </a:lnTo>
                  <a:lnTo>
                    <a:pt x="83" y="171"/>
                  </a:lnTo>
                  <a:lnTo>
                    <a:pt x="83" y="171"/>
                  </a:lnTo>
                  <a:lnTo>
                    <a:pt x="83" y="172"/>
                  </a:lnTo>
                  <a:lnTo>
                    <a:pt x="83" y="172"/>
                  </a:lnTo>
                  <a:lnTo>
                    <a:pt x="83" y="172"/>
                  </a:lnTo>
                  <a:lnTo>
                    <a:pt x="83" y="172"/>
                  </a:lnTo>
                  <a:lnTo>
                    <a:pt x="83" y="171"/>
                  </a:lnTo>
                  <a:lnTo>
                    <a:pt x="84" y="171"/>
                  </a:lnTo>
                  <a:lnTo>
                    <a:pt x="83" y="172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5" y="172"/>
                  </a:lnTo>
                  <a:lnTo>
                    <a:pt x="85" y="171"/>
                  </a:lnTo>
                  <a:lnTo>
                    <a:pt x="85" y="172"/>
                  </a:lnTo>
                  <a:lnTo>
                    <a:pt x="85" y="172"/>
                  </a:lnTo>
                  <a:lnTo>
                    <a:pt x="86" y="172"/>
                  </a:lnTo>
                  <a:lnTo>
                    <a:pt x="86" y="171"/>
                  </a:lnTo>
                  <a:lnTo>
                    <a:pt x="87" y="171"/>
                  </a:lnTo>
                  <a:lnTo>
                    <a:pt x="87" y="172"/>
                  </a:lnTo>
                  <a:lnTo>
                    <a:pt x="87" y="172"/>
                  </a:lnTo>
                  <a:lnTo>
                    <a:pt x="87" y="171"/>
                  </a:lnTo>
                  <a:lnTo>
                    <a:pt x="88" y="171"/>
                  </a:lnTo>
                  <a:lnTo>
                    <a:pt x="88" y="171"/>
                  </a:lnTo>
                  <a:lnTo>
                    <a:pt x="89" y="171"/>
                  </a:lnTo>
                  <a:lnTo>
                    <a:pt x="89" y="171"/>
                  </a:lnTo>
                  <a:lnTo>
                    <a:pt x="89" y="172"/>
                  </a:lnTo>
                  <a:lnTo>
                    <a:pt x="90" y="171"/>
                  </a:lnTo>
                  <a:lnTo>
                    <a:pt x="90" y="172"/>
                  </a:lnTo>
                  <a:lnTo>
                    <a:pt x="91" y="173"/>
                  </a:lnTo>
                  <a:lnTo>
                    <a:pt x="91" y="172"/>
                  </a:lnTo>
                  <a:lnTo>
                    <a:pt x="91" y="172"/>
                  </a:lnTo>
                  <a:lnTo>
                    <a:pt x="92" y="172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3" y="173"/>
                  </a:lnTo>
                  <a:lnTo>
                    <a:pt x="92" y="173"/>
                  </a:lnTo>
                  <a:lnTo>
                    <a:pt x="93" y="173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2" y="174"/>
                  </a:lnTo>
                  <a:lnTo>
                    <a:pt x="92" y="174"/>
                  </a:lnTo>
                  <a:lnTo>
                    <a:pt x="92" y="174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3" y="173"/>
                  </a:lnTo>
                  <a:lnTo>
                    <a:pt x="92" y="173"/>
                  </a:lnTo>
                  <a:lnTo>
                    <a:pt x="93" y="173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2" y="172"/>
                  </a:lnTo>
                  <a:lnTo>
                    <a:pt x="91" y="172"/>
                  </a:lnTo>
                  <a:lnTo>
                    <a:pt x="91" y="171"/>
                  </a:lnTo>
                  <a:lnTo>
                    <a:pt x="91" y="172"/>
                  </a:lnTo>
                  <a:lnTo>
                    <a:pt x="91" y="172"/>
                  </a:lnTo>
                  <a:lnTo>
                    <a:pt x="91" y="173"/>
                  </a:lnTo>
                  <a:lnTo>
                    <a:pt x="91" y="172"/>
                  </a:lnTo>
                  <a:lnTo>
                    <a:pt x="90" y="172"/>
                  </a:lnTo>
                  <a:lnTo>
                    <a:pt x="90" y="171"/>
                  </a:lnTo>
                  <a:lnTo>
                    <a:pt x="89" y="172"/>
                  </a:lnTo>
                  <a:lnTo>
                    <a:pt x="89" y="171"/>
                  </a:lnTo>
                  <a:lnTo>
                    <a:pt x="89" y="171"/>
                  </a:lnTo>
                  <a:lnTo>
                    <a:pt x="88" y="171"/>
                  </a:lnTo>
                  <a:lnTo>
                    <a:pt x="89" y="171"/>
                  </a:lnTo>
                  <a:lnTo>
                    <a:pt x="88" y="171"/>
                  </a:lnTo>
                  <a:lnTo>
                    <a:pt x="88" y="171"/>
                  </a:lnTo>
                  <a:lnTo>
                    <a:pt x="89" y="171"/>
                  </a:lnTo>
                  <a:lnTo>
                    <a:pt x="89" y="170"/>
                  </a:lnTo>
                  <a:lnTo>
                    <a:pt x="89" y="170"/>
                  </a:lnTo>
                  <a:lnTo>
                    <a:pt x="89" y="170"/>
                  </a:lnTo>
                  <a:lnTo>
                    <a:pt x="89" y="171"/>
                  </a:lnTo>
                  <a:lnTo>
                    <a:pt x="89" y="171"/>
                  </a:lnTo>
                  <a:lnTo>
                    <a:pt x="89" y="170"/>
                  </a:lnTo>
                  <a:lnTo>
                    <a:pt x="90" y="170"/>
                  </a:lnTo>
                  <a:lnTo>
                    <a:pt x="89" y="170"/>
                  </a:lnTo>
                  <a:lnTo>
                    <a:pt x="89" y="171"/>
                  </a:lnTo>
                  <a:lnTo>
                    <a:pt x="90" y="171"/>
                  </a:lnTo>
                  <a:lnTo>
                    <a:pt x="91" y="171"/>
                  </a:lnTo>
                  <a:lnTo>
                    <a:pt x="90" y="170"/>
                  </a:lnTo>
                  <a:lnTo>
                    <a:pt x="91" y="170"/>
                  </a:lnTo>
                  <a:lnTo>
                    <a:pt x="91" y="171"/>
                  </a:lnTo>
                  <a:lnTo>
                    <a:pt x="91" y="170"/>
                  </a:lnTo>
                  <a:lnTo>
                    <a:pt x="91" y="170"/>
                  </a:lnTo>
                  <a:lnTo>
                    <a:pt x="91" y="170"/>
                  </a:lnTo>
                  <a:lnTo>
                    <a:pt x="92" y="170"/>
                  </a:lnTo>
                  <a:lnTo>
                    <a:pt x="91" y="170"/>
                  </a:lnTo>
                  <a:lnTo>
                    <a:pt x="92" y="170"/>
                  </a:lnTo>
                  <a:lnTo>
                    <a:pt x="92" y="170"/>
                  </a:lnTo>
                  <a:lnTo>
                    <a:pt x="93" y="170"/>
                  </a:lnTo>
                  <a:lnTo>
                    <a:pt x="92" y="170"/>
                  </a:lnTo>
                  <a:lnTo>
                    <a:pt x="92" y="170"/>
                  </a:lnTo>
                  <a:lnTo>
                    <a:pt x="93" y="170"/>
                  </a:lnTo>
                  <a:lnTo>
                    <a:pt x="92" y="170"/>
                  </a:lnTo>
                  <a:lnTo>
                    <a:pt x="93" y="170"/>
                  </a:lnTo>
                  <a:lnTo>
                    <a:pt x="93" y="171"/>
                  </a:lnTo>
                  <a:lnTo>
                    <a:pt x="93" y="170"/>
                  </a:lnTo>
                  <a:lnTo>
                    <a:pt x="94" y="170"/>
                  </a:lnTo>
                  <a:lnTo>
                    <a:pt x="93" y="170"/>
                  </a:lnTo>
                  <a:lnTo>
                    <a:pt x="93" y="170"/>
                  </a:lnTo>
                  <a:lnTo>
                    <a:pt x="92" y="170"/>
                  </a:lnTo>
                  <a:lnTo>
                    <a:pt x="93" y="170"/>
                  </a:lnTo>
                  <a:lnTo>
                    <a:pt x="92" y="170"/>
                  </a:lnTo>
                  <a:lnTo>
                    <a:pt x="93" y="170"/>
                  </a:lnTo>
                  <a:lnTo>
                    <a:pt x="92" y="170"/>
                  </a:lnTo>
                  <a:lnTo>
                    <a:pt x="92" y="170"/>
                  </a:lnTo>
                  <a:lnTo>
                    <a:pt x="91" y="170"/>
                  </a:lnTo>
                  <a:lnTo>
                    <a:pt x="92" y="170"/>
                  </a:lnTo>
                  <a:lnTo>
                    <a:pt x="91" y="170"/>
                  </a:lnTo>
                  <a:lnTo>
                    <a:pt x="91" y="170"/>
                  </a:lnTo>
                  <a:lnTo>
                    <a:pt x="91" y="170"/>
                  </a:lnTo>
                  <a:lnTo>
                    <a:pt x="91" y="171"/>
                  </a:lnTo>
                  <a:lnTo>
                    <a:pt x="91" y="170"/>
                  </a:lnTo>
                  <a:lnTo>
                    <a:pt x="90" y="170"/>
                  </a:lnTo>
                  <a:lnTo>
                    <a:pt x="91" y="171"/>
                  </a:lnTo>
                  <a:lnTo>
                    <a:pt x="90" y="171"/>
                  </a:lnTo>
                  <a:lnTo>
                    <a:pt x="89" y="171"/>
                  </a:lnTo>
                  <a:lnTo>
                    <a:pt x="89" y="170"/>
                  </a:lnTo>
                  <a:lnTo>
                    <a:pt x="90" y="170"/>
                  </a:lnTo>
                  <a:lnTo>
                    <a:pt x="89" y="170"/>
                  </a:lnTo>
                  <a:lnTo>
                    <a:pt x="89" y="171"/>
                  </a:lnTo>
                  <a:lnTo>
                    <a:pt x="89" y="171"/>
                  </a:lnTo>
                  <a:lnTo>
                    <a:pt x="89" y="170"/>
                  </a:lnTo>
                  <a:lnTo>
                    <a:pt x="89" y="170"/>
                  </a:lnTo>
                  <a:lnTo>
                    <a:pt x="89" y="171"/>
                  </a:lnTo>
                  <a:lnTo>
                    <a:pt x="88" y="171"/>
                  </a:lnTo>
                  <a:lnTo>
                    <a:pt x="88" y="171"/>
                  </a:lnTo>
                  <a:lnTo>
                    <a:pt x="89" y="171"/>
                  </a:lnTo>
                  <a:lnTo>
                    <a:pt x="88" y="171"/>
                  </a:lnTo>
                  <a:lnTo>
                    <a:pt x="88" y="171"/>
                  </a:lnTo>
                  <a:lnTo>
                    <a:pt x="87" y="171"/>
                  </a:lnTo>
                  <a:lnTo>
                    <a:pt x="87" y="172"/>
                  </a:lnTo>
                  <a:lnTo>
                    <a:pt x="87" y="172"/>
                  </a:lnTo>
                  <a:lnTo>
                    <a:pt x="87" y="171"/>
                  </a:lnTo>
                  <a:lnTo>
                    <a:pt x="86" y="171"/>
                  </a:lnTo>
                  <a:lnTo>
                    <a:pt x="86" y="172"/>
                  </a:lnTo>
                  <a:lnTo>
                    <a:pt x="86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4" y="171"/>
                  </a:lnTo>
                  <a:lnTo>
                    <a:pt x="84" y="171"/>
                  </a:lnTo>
                  <a:lnTo>
                    <a:pt x="84" y="171"/>
                  </a:lnTo>
                  <a:lnTo>
                    <a:pt x="84" y="170"/>
                  </a:lnTo>
                  <a:lnTo>
                    <a:pt x="84" y="171"/>
                  </a:lnTo>
                  <a:lnTo>
                    <a:pt x="84" y="171"/>
                  </a:lnTo>
                  <a:lnTo>
                    <a:pt x="84" y="171"/>
                  </a:lnTo>
                  <a:lnTo>
                    <a:pt x="85" y="171"/>
                  </a:lnTo>
                  <a:lnTo>
                    <a:pt x="84" y="171"/>
                  </a:lnTo>
                  <a:lnTo>
                    <a:pt x="84" y="171"/>
                  </a:lnTo>
                  <a:lnTo>
                    <a:pt x="84" y="171"/>
                  </a:lnTo>
                  <a:lnTo>
                    <a:pt x="83" y="171"/>
                  </a:lnTo>
                  <a:lnTo>
                    <a:pt x="83" y="170"/>
                  </a:lnTo>
                  <a:lnTo>
                    <a:pt x="83" y="170"/>
                  </a:lnTo>
                  <a:lnTo>
                    <a:pt x="82" y="170"/>
                  </a:lnTo>
                  <a:lnTo>
                    <a:pt x="81" y="170"/>
                  </a:lnTo>
                  <a:lnTo>
                    <a:pt x="81" y="170"/>
                  </a:lnTo>
                  <a:lnTo>
                    <a:pt x="82" y="170"/>
                  </a:lnTo>
                  <a:lnTo>
                    <a:pt x="82" y="170"/>
                  </a:lnTo>
                  <a:lnTo>
                    <a:pt x="83" y="170"/>
                  </a:lnTo>
                  <a:lnTo>
                    <a:pt x="82" y="170"/>
                  </a:lnTo>
                  <a:lnTo>
                    <a:pt x="82" y="170"/>
                  </a:lnTo>
                  <a:lnTo>
                    <a:pt x="81" y="170"/>
                  </a:lnTo>
                  <a:lnTo>
                    <a:pt x="81" y="169"/>
                  </a:lnTo>
                  <a:lnTo>
                    <a:pt x="81" y="170"/>
                  </a:lnTo>
                  <a:lnTo>
                    <a:pt x="81" y="169"/>
                  </a:lnTo>
                  <a:lnTo>
                    <a:pt x="81" y="168"/>
                  </a:lnTo>
                  <a:lnTo>
                    <a:pt x="81" y="168"/>
                  </a:lnTo>
                  <a:lnTo>
                    <a:pt x="81" y="168"/>
                  </a:lnTo>
                  <a:lnTo>
                    <a:pt x="81" y="167"/>
                  </a:lnTo>
                  <a:lnTo>
                    <a:pt x="81" y="167"/>
                  </a:lnTo>
                  <a:lnTo>
                    <a:pt x="82" y="167"/>
                  </a:lnTo>
                  <a:lnTo>
                    <a:pt x="82" y="166"/>
                  </a:lnTo>
                  <a:lnTo>
                    <a:pt x="83" y="166"/>
                  </a:lnTo>
                  <a:lnTo>
                    <a:pt x="83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5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3" y="167"/>
                  </a:lnTo>
                  <a:lnTo>
                    <a:pt x="83" y="166"/>
                  </a:lnTo>
                  <a:lnTo>
                    <a:pt x="83" y="166"/>
                  </a:lnTo>
                  <a:lnTo>
                    <a:pt x="82" y="166"/>
                  </a:lnTo>
                  <a:lnTo>
                    <a:pt x="82" y="167"/>
                  </a:lnTo>
                  <a:lnTo>
                    <a:pt x="81" y="166"/>
                  </a:lnTo>
                  <a:lnTo>
                    <a:pt x="82" y="166"/>
                  </a:lnTo>
                  <a:lnTo>
                    <a:pt x="81" y="166"/>
                  </a:lnTo>
                  <a:lnTo>
                    <a:pt x="82" y="166"/>
                  </a:lnTo>
                  <a:lnTo>
                    <a:pt x="82" y="166"/>
                  </a:lnTo>
                  <a:lnTo>
                    <a:pt x="83" y="166"/>
                  </a:lnTo>
                  <a:lnTo>
                    <a:pt x="83" y="166"/>
                  </a:lnTo>
                  <a:lnTo>
                    <a:pt x="83" y="166"/>
                  </a:lnTo>
                  <a:lnTo>
                    <a:pt x="84" y="166"/>
                  </a:lnTo>
                  <a:lnTo>
                    <a:pt x="84" y="166"/>
                  </a:lnTo>
                  <a:lnTo>
                    <a:pt x="84" y="166"/>
                  </a:lnTo>
                  <a:lnTo>
                    <a:pt x="84" y="166"/>
                  </a:lnTo>
                  <a:lnTo>
                    <a:pt x="84" y="166"/>
                  </a:lnTo>
                  <a:lnTo>
                    <a:pt x="84" y="166"/>
                  </a:lnTo>
                  <a:lnTo>
                    <a:pt x="85" y="166"/>
                  </a:lnTo>
                  <a:lnTo>
                    <a:pt x="84" y="166"/>
                  </a:lnTo>
                  <a:lnTo>
                    <a:pt x="84" y="166"/>
                  </a:lnTo>
                  <a:lnTo>
                    <a:pt x="84" y="166"/>
                  </a:lnTo>
                  <a:lnTo>
                    <a:pt x="83" y="166"/>
                  </a:lnTo>
                  <a:lnTo>
                    <a:pt x="83" y="166"/>
                  </a:lnTo>
                  <a:lnTo>
                    <a:pt x="83" y="166"/>
                  </a:lnTo>
                  <a:lnTo>
                    <a:pt x="82" y="166"/>
                  </a:lnTo>
                  <a:lnTo>
                    <a:pt x="83" y="166"/>
                  </a:lnTo>
                  <a:lnTo>
                    <a:pt x="83" y="166"/>
                  </a:lnTo>
                  <a:lnTo>
                    <a:pt x="83" y="166"/>
                  </a:lnTo>
                  <a:lnTo>
                    <a:pt x="82" y="166"/>
                  </a:lnTo>
                  <a:lnTo>
                    <a:pt x="82" y="165"/>
                  </a:lnTo>
                  <a:lnTo>
                    <a:pt x="81" y="165"/>
                  </a:lnTo>
                  <a:lnTo>
                    <a:pt x="81" y="164"/>
                  </a:lnTo>
                  <a:lnTo>
                    <a:pt x="82" y="164"/>
                  </a:lnTo>
                  <a:lnTo>
                    <a:pt x="81" y="164"/>
                  </a:lnTo>
                  <a:lnTo>
                    <a:pt x="81" y="164"/>
                  </a:lnTo>
                  <a:lnTo>
                    <a:pt x="81" y="164"/>
                  </a:lnTo>
                  <a:lnTo>
                    <a:pt x="80" y="164"/>
                  </a:lnTo>
                  <a:lnTo>
                    <a:pt x="80" y="164"/>
                  </a:lnTo>
                  <a:lnTo>
                    <a:pt x="80" y="164"/>
                  </a:lnTo>
                  <a:lnTo>
                    <a:pt x="79" y="164"/>
                  </a:lnTo>
                  <a:lnTo>
                    <a:pt x="78" y="164"/>
                  </a:lnTo>
                  <a:lnTo>
                    <a:pt x="78" y="164"/>
                  </a:lnTo>
                  <a:lnTo>
                    <a:pt x="77" y="165"/>
                  </a:lnTo>
                  <a:lnTo>
                    <a:pt x="77" y="165"/>
                  </a:lnTo>
                  <a:lnTo>
                    <a:pt x="76" y="165"/>
                  </a:lnTo>
                  <a:lnTo>
                    <a:pt x="77" y="165"/>
                  </a:lnTo>
                  <a:lnTo>
                    <a:pt x="77" y="164"/>
                  </a:lnTo>
                  <a:lnTo>
                    <a:pt x="77" y="164"/>
                  </a:lnTo>
                  <a:lnTo>
                    <a:pt x="76" y="164"/>
                  </a:lnTo>
                  <a:lnTo>
                    <a:pt x="76" y="163"/>
                  </a:lnTo>
                  <a:lnTo>
                    <a:pt x="76" y="163"/>
                  </a:lnTo>
                  <a:lnTo>
                    <a:pt x="77" y="163"/>
                  </a:lnTo>
                  <a:lnTo>
                    <a:pt x="77" y="162"/>
                  </a:lnTo>
                  <a:lnTo>
                    <a:pt x="77" y="162"/>
                  </a:lnTo>
                  <a:lnTo>
                    <a:pt x="78" y="162"/>
                  </a:lnTo>
                  <a:lnTo>
                    <a:pt x="77" y="162"/>
                  </a:lnTo>
                  <a:lnTo>
                    <a:pt x="78" y="162"/>
                  </a:lnTo>
                  <a:lnTo>
                    <a:pt x="78" y="162"/>
                  </a:lnTo>
                  <a:lnTo>
                    <a:pt x="79" y="162"/>
                  </a:lnTo>
                  <a:lnTo>
                    <a:pt x="80" y="162"/>
                  </a:lnTo>
                  <a:lnTo>
                    <a:pt x="79" y="162"/>
                  </a:lnTo>
                  <a:lnTo>
                    <a:pt x="78" y="162"/>
                  </a:lnTo>
                  <a:lnTo>
                    <a:pt x="78" y="162"/>
                  </a:lnTo>
                  <a:lnTo>
                    <a:pt x="78" y="161"/>
                  </a:lnTo>
                  <a:lnTo>
                    <a:pt x="78" y="160"/>
                  </a:lnTo>
                  <a:lnTo>
                    <a:pt x="78" y="160"/>
                  </a:lnTo>
                  <a:lnTo>
                    <a:pt x="79" y="160"/>
                  </a:lnTo>
                  <a:lnTo>
                    <a:pt x="79" y="161"/>
                  </a:lnTo>
                  <a:lnTo>
                    <a:pt x="78" y="161"/>
                  </a:lnTo>
                  <a:lnTo>
                    <a:pt x="79" y="161"/>
                  </a:lnTo>
                  <a:lnTo>
                    <a:pt x="79" y="162"/>
                  </a:lnTo>
                  <a:lnTo>
                    <a:pt x="79" y="161"/>
                  </a:lnTo>
                  <a:lnTo>
                    <a:pt x="80" y="161"/>
                  </a:lnTo>
                  <a:lnTo>
                    <a:pt x="80" y="162"/>
                  </a:lnTo>
                  <a:lnTo>
                    <a:pt x="80" y="162"/>
                  </a:lnTo>
                  <a:lnTo>
                    <a:pt x="81" y="161"/>
                  </a:lnTo>
                  <a:lnTo>
                    <a:pt x="80" y="162"/>
                  </a:lnTo>
                  <a:lnTo>
                    <a:pt x="81" y="162"/>
                  </a:lnTo>
                  <a:lnTo>
                    <a:pt x="81" y="162"/>
                  </a:lnTo>
                  <a:lnTo>
                    <a:pt x="81" y="162"/>
                  </a:lnTo>
                  <a:lnTo>
                    <a:pt x="81" y="162"/>
                  </a:lnTo>
                  <a:lnTo>
                    <a:pt x="82" y="162"/>
                  </a:lnTo>
                  <a:lnTo>
                    <a:pt x="81" y="162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83" y="162"/>
                  </a:lnTo>
                  <a:lnTo>
                    <a:pt x="83" y="162"/>
                  </a:lnTo>
                  <a:lnTo>
                    <a:pt x="83" y="162"/>
                  </a:lnTo>
                  <a:lnTo>
                    <a:pt x="84" y="162"/>
                  </a:lnTo>
                  <a:lnTo>
                    <a:pt x="84" y="162"/>
                  </a:lnTo>
                  <a:lnTo>
                    <a:pt x="84" y="163"/>
                  </a:lnTo>
                  <a:lnTo>
                    <a:pt x="84" y="162"/>
                  </a:lnTo>
                  <a:lnTo>
                    <a:pt x="84" y="162"/>
                  </a:lnTo>
                  <a:lnTo>
                    <a:pt x="83" y="162"/>
                  </a:lnTo>
                  <a:lnTo>
                    <a:pt x="84" y="162"/>
                  </a:lnTo>
                  <a:lnTo>
                    <a:pt x="83" y="162"/>
                  </a:lnTo>
                  <a:lnTo>
                    <a:pt x="83" y="162"/>
                  </a:lnTo>
                  <a:lnTo>
                    <a:pt x="83" y="162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81" y="162"/>
                  </a:lnTo>
                  <a:lnTo>
                    <a:pt x="81" y="162"/>
                  </a:lnTo>
                  <a:lnTo>
                    <a:pt x="80" y="162"/>
                  </a:lnTo>
                  <a:lnTo>
                    <a:pt x="81" y="162"/>
                  </a:lnTo>
                  <a:lnTo>
                    <a:pt x="81" y="161"/>
                  </a:lnTo>
                  <a:lnTo>
                    <a:pt x="80" y="162"/>
                  </a:lnTo>
                  <a:lnTo>
                    <a:pt x="80" y="161"/>
                  </a:lnTo>
                  <a:lnTo>
                    <a:pt x="79" y="161"/>
                  </a:lnTo>
                  <a:lnTo>
                    <a:pt x="79" y="162"/>
                  </a:lnTo>
                  <a:lnTo>
                    <a:pt x="79" y="161"/>
                  </a:lnTo>
                  <a:lnTo>
                    <a:pt x="78" y="161"/>
                  </a:lnTo>
                  <a:lnTo>
                    <a:pt x="79" y="161"/>
                  </a:lnTo>
                  <a:lnTo>
                    <a:pt x="79" y="160"/>
                  </a:lnTo>
                  <a:lnTo>
                    <a:pt x="78" y="160"/>
                  </a:lnTo>
                  <a:lnTo>
                    <a:pt x="78" y="160"/>
                  </a:lnTo>
                  <a:lnTo>
                    <a:pt x="77" y="160"/>
                  </a:lnTo>
                  <a:lnTo>
                    <a:pt x="77" y="160"/>
                  </a:lnTo>
                  <a:lnTo>
                    <a:pt x="77" y="160"/>
                  </a:lnTo>
                  <a:lnTo>
                    <a:pt x="77" y="160"/>
                  </a:lnTo>
                  <a:lnTo>
                    <a:pt x="77" y="160"/>
                  </a:lnTo>
                  <a:lnTo>
                    <a:pt x="77" y="160"/>
                  </a:lnTo>
                  <a:lnTo>
                    <a:pt x="77" y="159"/>
                  </a:lnTo>
                  <a:lnTo>
                    <a:pt x="78" y="159"/>
                  </a:lnTo>
                  <a:lnTo>
                    <a:pt x="78" y="157"/>
                  </a:lnTo>
                  <a:lnTo>
                    <a:pt x="79" y="157"/>
                  </a:lnTo>
                  <a:lnTo>
                    <a:pt x="80" y="157"/>
                  </a:lnTo>
                  <a:lnTo>
                    <a:pt x="80" y="157"/>
                  </a:lnTo>
                  <a:lnTo>
                    <a:pt x="80" y="157"/>
                  </a:lnTo>
                  <a:lnTo>
                    <a:pt x="81" y="157"/>
                  </a:lnTo>
                  <a:lnTo>
                    <a:pt x="81" y="156"/>
                  </a:lnTo>
                  <a:lnTo>
                    <a:pt x="82" y="156"/>
                  </a:lnTo>
                  <a:lnTo>
                    <a:pt x="83" y="156"/>
                  </a:lnTo>
                  <a:lnTo>
                    <a:pt x="83" y="156"/>
                  </a:lnTo>
                  <a:lnTo>
                    <a:pt x="83" y="156"/>
                  </a:lnTo>
                  <a:lnTo>
                    <a:pt x="83" y="155"/>
                  </a:lnTo>
                  <a:lnTo>
                    <a:pt x="84" y="155"/>
                  </a:lnTo>
                  <a:lnTo>
                    <a:pt x="84" y="156"/>
                  </a:lnTo>
                  <a:lnTo>
                    <a:pt x="84" y="156"/>
                  </a:lnTo>
                  <a:lnTo>
                    <a:pt x="84" y="156"/>
                  </a:lnTo>
                  <a:lnTo>
                    <a:pt x="84" y="156"/>
                  </a:lnTo>
                  <a:lnTo>
                    <a:pt x="84" y="157"/>
                  </a:lnTo>
                  <a:lnTo>
                    <a:pt x="84" y="156"/>
                  </a:lnTo>
                  <a:lnTo>
                    <a:pt x="84" y="156"/>
                  </a:lnTo>
                  <a:lnTo>
                    <a:pt x="84" y="156"/>
                  </a:lnTo>
                  <a:lnTo>
                    <a:pt x="84" y="156"/>
                  </a:lnTo>
                  <a:lnTo>
                    <a:pt x="84" y="156"/>
                  </a:lnTo>
                  <a:lnTo>
                    <a:pt x="84" y="156"/>
                  </a:lnTo>
                  <a:lnTo>
                    <a:pt x="84" y="155"/>
                  </a:lnTo>
                  <a:lnTo>
                    <a:pt x="84" y="155"/>
                  </a:lnTo>
                  <a:lnTo>
                    <a:pt x="84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4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4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57"/>
                  </a:lnTo>
                  <a:lnTo>
                    <a:pt x="85" y="157"/>
                  </a:lnTo>
                  <a:lnTo>
                    <a:pt x="85" y="157"/>
                  </a:lnTo>
                  <a:lnTo>
                    <a:pt x="85" y="157"/>
                  </a:lnTo>
                  <a:lnTo>
                    <a:pt x="85" y="157"/>
                  </a:lnTo>
                  <a:lnTo>
                    <a:pt x="86" y="157"/>
                  </a:lnTo>
                  <a:lnTo>
                    <a:pt x="86" y="157"/>
                  </a:lnTo>
                  <a:lnTo>
                    <a:pt x="85" y="157"/>
                  </a:lnTo>
                  <a:lnTo>
                    <a:pt x="86" y="157"/>
                  </a:lnTo>
                  <a:lnTo>
                    <a:pt x="85" y="158"/>
                  </a:lnTo>
                  <a:lnTo>
                    <a:pt x="85" y="157"/>
                  </a:lnTo>
                  <a:lnTo>
                    <a:pt x="86" y="157"/>
                  </a:lnTo>
                  <a:lnTo>
                    <a:pt x="85" y="157"/>
                  </a:lnTo>
                  <a:lnTo>
                    <a:pt x="86" y="157"/>
                  </a:lnTo>
                  <a:lnTo>
                    <a:pt x="86" y="157"/>
                  </a:lnTo>
                  <a:lnTo>
                    <a:pt x="85" y="157"/>
                  </a:lnTo>
                  <a:lnTo>
                    <a:pt x="85" y="157"/>
                  </a:lnTo>
                  <a:lnTo>
                    <a:pt x="85" y="157"/>
                  </a:lnTo>
                  <a:lnTo>
                    <a:pt x="85" y="157"/>
                  </a:lnTo>
                  <a:lnTo>
                    <a:pt x="85" y="157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4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4" y="156"/>
                  </a:lnTo>
                  <a:lnTo>
                    <a:pt x="84" y="155"/>
                  </a:lnTo>
                  <a:lnTo>
                    <a:pt x="84" y="155"/>
                  </a:lnTo>
                  <a:lnTo>
                    <a:pt x="84" y="155"/>
                  </a:lnTo>
                  <a:lnTo>
                    <a:pt x="85" y="155"/>
                  </a:lnTo>
                  <a:lnTo>
                    <a:pt x="85" y="155"/>
                  </a:lnTo>
                  <a:lnTo>
                    <a:pt x="85" y="154"/>
                  </a:lnTo>
                  <a:lnTo>
                    <a:pt x="86" y="154"/>
                  </a:lnTo>
                  <a:lnTo>
                    <a:pt x="86" y="155"/>
                  </a:lnTo>
                  <a:lnTo>
                    <a:pt x="87" y="155"/>
                  </a:lnTo>
                  <a:lnTo>
                    <a:pt x="86" y="155"/>
                  </a:lnTo>
                  <a:lnTo>
                    <a:pt x="86" y="155"/>
                  </a:lnTo>
                  <a:lnTo>
                    <a:pt x="87" y="155"/>
                  </a:lnTo>
                  <a:lnTo>
                    <a:pt x="86" y="155"/>
                  </a:lnTo>
                  <a:lnTo>
                    <a:pt x="87" y="155"/>
                  </a:lnTo>
                  <a:lnTo>
                    <a:pt x="87" y="155"/>
                  </a:lnTo>
                  <a:lnTo>
                    <a:pt x="87" y="155"/>
                  </a:lnTo>
                  <a:lnTo>
                    <a:pt x="86" y="155"/>
                  </a:lnTo>
                  <a:lnTo>
                    <a:pt x="87" y="155"/>
                  </a:lnTo>
                  <a:lnTo>
                    <a:pt x="86" y="155"/>
                  </a:lnTo>
                  <a:lnTo>
                    <a:pt x="86" y="154"/>
                  </a:lnTo>
                  <a:lnTo>
                    <a:pt x="87" y="154"/>
                  </a:lnTo>
                  <a:lnTo>
                    <a:pt x="87" y="154"/>
                  </a:lnTo>
                  <a:lnTo>
                    <a:pt x="87" y="154"/>
                  </a:lnTo>
                  <a:lnTo>
                    <a:pt x="87" y="153"/>
                  </a:lnTo>
                  <a:lnTo>
                    <a:pt x="87" y="153"/>
                  </a:lnTo>
                  <a:lnTo>
                    <a:pt x="87" y="154"/>
                  </a:lnTo>
                  <a:lnTo>
                    <a:pt x="88" y="154"/>
                  </a:lnTo>
                  <a:lnTo>
                    <a:pt x="88" y="154"/>
                  </a:lnTo>
                  <a:lnTo>
                    <a:pt x="89" y="154"/>
                  </a:lnTo>
                  <a:lnTo>
                    <a:pt x="88" y="154"/>
                  </a:lnTo>
                  <a:lnTo>
                    <a:pt x="89" y="154"/>
                  </a:lnTo>
                  <a:lnTo>
                    <a:pt x="88" y="154"/>
                  </a:lnTo>
                  <a:lnTo>
                    <a:pt x="88" y="154"/>
                  </a:lnTo>
                  <a:lnTo>
                    <a:pt x="87" y="153"/>
                  </a:lnTo>
                  <a:lnTo>
                    <a:pt x="88" y="153"/>
                  </a:lnTo>
                  <a:lnTo>
                    <a:pt x="87" y="153"/>
                  </a:lnTo>
                  <a:lnTo>
                    <a:pt x="88" y="153"/>
                  </a:lnTo>
                  <a:lnTo>
                    <a:pt x="88" y="153"/>
                  </a:lnTo>
                  <a:lnTo>
                    <a:pt x="89" y="153"/>
                  </a:lnTo>
                  <a:lnTo>
                    <a:pt x="89" y="153"/>
                  </a:lnTo>
                  <a:lnTo>
                    <a:pt x="89" y="153"/>
                  </a:lnTo>
                  <a:lnTo>
                    <a:pt x="89" y="153"/>
                  </a:lnTo>
                  <a:lnTo>
                    <a:pt x="89" y="153"/>
                  </a:lnTo>
                  <a:lnTo>
                    <a:pt x="89" y="153"/>
                  </a:lnTo>
                  <a:lnTo>
                    <a:pt x="89" y="153"/>
                  </a:lnTo>
                  <a:lnTo>
                    <a:pt x="89" y="153"/>
                  </a:lnTo>
                  <a:lnTo>
                    <a:pt x="89" y="153"/>
                  </a:lnTo>
                  <a:lnTo>
                    <a:pt x="88" y="153"/>
                  </a:lnTo>
                  <a:lnTo>
                    <a:pt x="88" y="153"/>
                  </a:lnTo>
                  <a:lnTo>
                    <a:pt x="88" y="152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89" y="153"/>
                  </a:lnTo>
                  <a:lnTo>
                    <a:pt x="90" y="153"/>
                  </a:lnTo>
                  <a:lnTo>
                    <a:pt x="90" y="153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90" y="153"/>
                  </a:lnTo>
                  <a:lnTo>
                    <a:pt x="90" y="153"/>
                  </a:lnTo>
                  <a:lnTo>
                    <a:pt x="89" y="153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88" y="152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89" y="151"/>
                  </a:lnTo>
                  <a:lnTo>
                    <a:pt x="90" y="151"/>
                  </a:lnTo>
                  <a:lnTo>
                    <a:pt x="90" y="152"/>
                  </a:lnTo>
                  <a:lnTo>
                    <a:pt x="90" y="151"/>
                  </a:lnTo>
                  <a:lnTo>
                    <a:pt x="90" y="152"/>
                  </a:lnTo>
                  <a:lnTo>
                    <a:pt x="91" y="152"/>
                  </a:lnTo>
                  <a:lnTo>
                    <a:pt x="91" y="152"/>
                  </a:lnTo>
                  <a:lnTo>
                    <a:pt x="91" y="152"/>
                  </a:lnTo>
                  <a:lnTo>
                    <a:pt x="91" y="152"/>
                  </a:lnTo>
                  <a:lnTo>
                    <a:pt x="91" y="152"/>
                  </a:lnTo>
                  <a:lnTo>
                    <a:pt x="91" y="152"/>
                  </a:lnTo>
                  <a:lnTo>
                    <a:pt x="91" y="152"/>
                  </a:lnTo>
                  <a:lnTo>
                    <a:pt x="90" y="152"/>
                  </a:lnTo>
                  <a:lnTo>
                    <a:pt x="91" y="152"/>
                  </a:lnTo>
                  <a:lnTo>
                    <a:pt x="90" y="152"/>
                  </a:lnTo>
                  <a:lnTo>
                    <a:pt x="90" y="151"/>
                  </a:lnTo>
                  <a:lnTo>
                    <a:pt x="89" y="151"/>
                  </a:lnTo>
                  <a:lnTo>
                    <a:pt x="90" y="151"/>
                  </a:lnTo>
                  <a:lnTo>
                    <a:pt x="91" y="150"/>
                  </a:lnTo>
                  <a:lnTo>
                    <a:pt x="91" y="149"/>
                  </a:lnTo>
                  <a:lnTo>
                    <a:pt x="91" y="149"/>
                  </a:lnTo>
                  <a:lnTo>
                    <a:pt x="91" y="149"/>
                  </a:lnTo>
                  <a:lnTo>
                    <a:pt x="91" y="148"/>
                  </a:lnTo>
                  <a:lnTo>
                    <a:pt x="92" y="148"/>
                  </a:lnTo>
                  <a:lnTo>
                    <a:pt x="92" y="146"/>
                  </a:lnTo>
                  <a:lnTo>
                    <a:pt x="92" y="146"/>
                  </a:lnTo>
                  <a:lnTo>
                    <a:pt x="92" y="146"/>
                  </a:lnTo>
                  <a:lnTo>
                    <a:pt x="92" y="146"/>
                  </a:lnTo>
                  <a:lnTo>
                    <a:pt x="92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4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2" y="145"/>
                  </a:lnTo>
                  <a:lnTo>
                    <a:pt x="92" y="145"/>
                  </a:lnTo>
                  <a:lnTo>
                    <a:pt x="93" y="145"/>
                  </a:lnTo>
                  <a:lnTo>
                    <a:pt x="93" y="144"/>
                  </a:lnTo>
                  <a:lnTo>
                    <a:pt x="93" y="142"/>
                  </a:lnTo>
                  <a:lnTo>
                    <a:pt x="93" y="142"/>
                  </a:lnTo>
                  <a:lnTo>
                    <a:pt x="93" y="142"/>
                  </a:lnTo>
                  <a:lnTo>
                    <a:pt x="94" y="142"/>
                  </a:lnTo>
                  <a:lnTo>
                    <a:pt x="93" y="142"/>
                  </a:lnTo>
                  <a:lnTo>
                    <a:pt x="94" y="142"/>
                  </a:lnTo>
                  <a:lnTo>
                    <a:pt x="94" y="142"/>
                  </a:lnTo>
                  <a:lnTo>
                    <a:pt x="93" y="142"/>
                  </a:lnTo>
                  <a:lnTo>
                    <a:pt x="93" y="141"/>
                  </a:lnTo>
                  <a:lnTo>
                    <a:pt x="93" y="140"/>
                  </a:lnTo>
                  <a:lnTo>
                    <a:pt x="94" y="140"/>
                  </a:lnTo>
                  <a:lnTo>
                    <a:pt x="94" y="140"/>
                  </a:lnTo>
                  <a:lnTo>
                    <a:pt x="94" y="140"/>
                  </a:lnTo>
                  <a:lnTo>
                    <a:pt x="94" y="140"/>
                  </a:lnTo>
                  <a:lnTo>
                    <a:pt x="95" y="138"/>
                  </a:lnTo>
                  <a:lnTo>
                    <a:pt x="95" y="138"/>
                  </a:lnTo>
                  <a:lnTo>
                    <a:pt x="95" y="137"/>
                  </a:lnTo>
                  <a:lnTo>
                    <a:pt x="95" y="137"/>
                  </a:lnTo>
                  <a:lnTo>
                    <a:pt x="96" y="137"/>
                  </a:lnTo>
                  <a:lnTo>
                    <a:pt x="95" y="137"/>
                  </a:lnTo>
                  <a:lnTo>
                    <a:pt x="96" y="137"/>
                  </a:lnTo>
                  <a:lnTo>
                    <a:pt x="95" y="137"/>
                  </a:lnTo>
                  <a:lnTo>
                    <a:pt x="95" y="137"/>
                  </a:lnTo>
                  <a:lnTo>
                    <a:pt x="95" y="137"/>
                  </a:lnTo>
                  <a:lnTo>
                    <a:pt x="95" y="136"/>
                  </a:lnTo>
                  <a:lnTo>
                    <a:pt x="96" y="135"/>
                  </a:lnTo>
                  <a:lnTo>
                    <a:pt x="97" y="135"/>
                  </a:lnTo>
                  <a:lnTo>
                    <a:pt x="98" y="134"/>
                  </a:lnTo>
                  <a:lnTo>
                    <a:pt x="98" y="133"/>
                  </a:lnTo>
                  <a:lnTo>
                    <a:pt x="98" y="133"/>
                  </a:lnTo>
                  <a:lnTo>
                    <a:pt x="99" y="133"/>
                  </a:lnTo>
                  <a:lnTo>
                    <a:pt x="99" y="133"/>
                  </a:lnTo>
                  <a:lnTo>
                    <a:pt x="100" y="133"/>
                  </a:lnTo>
                  <a:lnTo>
                    <a:pt x="101" y="133"/>
                  </a:lnTo>
                  <a:lnTo>
                    <a:pt x="102" y="133"/>
                  </a:lnTo>
                  <a:lnTo>
                    <a:pt x="102" y="133"/>
                  </a:lnTo>
                  <a:lnTo>
                    <a:pt x="101" y="133"/>
                  </a:lnTo>
                  <a:lnTo>
                    <a:pt x="100" y="133"/>
                  </a:lnTo>
                  <a:lnTo>
                    <a:pt x="100" y="133"/>
                  </a:lnTo>
                  <a:lnTo>
                    <a:pt x="100" y="134"/>
                  </a:lnTo>
                  <a:lnTo>
                    <a:pt x="100" y="134"/>
                  </a:lnTo>
                  <a:lnTo>
                    <a:pt x="101" y="134"/>
                  </a:lnTo>
                  <a:lnTo>
                    <a:pt x="102" y="134"/>
                  </a:lnTo>
                  <a:lnTo>
                    <a:pt x="102" y="134"/>
                  </a:lnTo>
                  <a:lnTo>
                    <a:pt x="103" y="134"/>
                  </a:lnTo>
                  <a:lnTo>
                    <a:pt x="103" y="134"/>
                  </a:lnTo>
                  <a:lnTo>
                    <a:pt x="104" y="134"/>
                  </a:lnTo>
                  <a:lnTo>
                    <a:pt x="104" y="134"/>
                  </a:lnTo>
                  <a:lnTo>
                    <a:pt x="105" y="134"/>
                  </a:lnTo>
                  <a:lnTo>
                    <a:pt x="106" y="134"/>
                  </a:lnTo>
                  <a:lnTo>
                    <a:pt x="106" y="134"/>
                  </a:lnTo>
                  <a:lnTo>
                    <a:pt x="107" y="134"/>
                  </a:lnTo>
                  <a:lnTo>
                    <a:pt x="107" y="134"/>
                  </a:lnTo>
                  <a:lnTo>
                    <a:pt x="107" y="133"/>
                  </a:lnTo>
                  <a:lnTo>
                    <a:pt x="107" y="134"/>
                  </a:lnTo>
                  <a:lnTo>
                    <a:pt x="107" y="133"/>
                  </a:lnTo>
                  <a:lnTo>
                    <a:pt x="107" y="134"/>
                  </a:lnTo>
                  <a:lnTo>
                    <a:pt x="107" y="133"/>
                  </a:lnTo>
                  <a:lnTo>
                    <a:pt x="108" y="133"/>
                  </a:lnTo>
                  <a:lnTo>
                    <a:pt x="108" y="134"/>
                  </a:lnTo>
                  <a:lnTo>
                    <a:pt x="109" y="134"/>
                  </a:lnTo>
                  <a:lnTo>
                    <a:pt x="109" y="134"/>
                  </a:lnTo>
                  <a:lnTo>
                    <a:pt x="110" y="134"/>
                  </a:lnTo>
                  <a:lnTo>
                    <a:pt x="110" y="134"/>
                  </a:lnTo>
                  <a:lnTo>
                    <a:pt x="111" y="134"/>
                  </a:lnTo>
                  <a:lnTo>
                    <a:pt x="111" y="134"/>
                  </a:lnTo>
                  <a:lnTo>
                    <a:pt x="111" y="134"/>
                  </a:lnTo>
                  <a:lnTo>
                    <a:pt x="111" y="134"/>
                  </a:lnTo>
                  <a:lnTo>
                    <a:pt x="110" y="135"/>
                  </a:lnTo>
                  <a:lnTo>
                    <a:pt x="110" y="135"/>
                  </a:lnTo>
                  <a:lnTo>
                    <a:pt x="110" y="135"/>
                  </a:lnTo>
                  <a:lnTo>
                    <a:pt x="110" y="135"/>
                  </a:lnTo>
                  <a:lnTo>
                    <a:pt x="110" y="135"/>
                  </a:lnTo>
                  <a:lnTo>
                    <a:pt x="110" y="135"/>
                  </a:lnTo>
                  <a:lnTo>
                    <a:pt x="110" y="135"/>
                  </a:lnTo>
                  <a:lnTo>
                    <a:pt x="110" y="134"/>
                  </a:lnTo>
                  <a:lnTo>
                    <a:pt x="111" y="134"/>
                  </a:lnTo>
                  <a:lnTo>
                    <a:pt x="111" y="134"/>
                  </a:lnTo>
                  <a:lnTo>
                    <a:pt x="111" y="134"/>
                  </a:lnTo>
                  <a:lnTo>
                    <a:pt x="111" y="134"/>
                  </a:lnTo>
                  <a:lnTo>
                    <a:pt x="110" y="134"/>
                  </a:lnTo>
                  <a:lnTo>
                    <a:pt x="111" y="133"/>
                  </a:lnTo>
                  <a:lnTo>
                    <a:pt x="111" y="134"/>
                  </a:lnTo>
                  <a:lnTo>
                    <a:pt x="111" y="133"/>
                  </a:lnTo>
                  <a:lnTo>
                    <a:pt x="111" y="133"/>
                  </a:lnTo>
                  <a:lnTo>
                    <a:pt x="111" y="134"/>
                  </a:lnTo>
                  <a:lnTo>
                    <a:pt x="111" y="133"/>
                  </a:lnTo>
                  <a:lnTo>
                    <a:pt x="112" y="133"/>
                  </a:lnTo>
                  <a:lnTo>
                    <a:pt x="112" y="134"/>
                  </a:lnTo>
                  <a:lnTo>
                    <a:pt x="112" y="134"/>
                  </a:lnTo>
                  <a:lnTo>
                    <a:pt x="112" y="134"/>
                  </a:lnTo>
                  <a:lnTo>
                    <a:pt x="113" y="134"/>
                  </a:lnTo>
                  <a:lnTo>
                    <a:pt x="112" y="134"/>
                  </a:lnTo>
                  <a:lnTo>
                    <a:pt x="113" y="134"/>
                  </a:lnTo>
                  <a:lnTo>
                    <a:pt x="112" y="134"/>
                  </a:lnTo>
                  <a:lnTo>
                    <a:pt x="112" y="133"/>
                  </a:lnTo>
                  <a:lnTo>
                    <a:pt x="113" y="133"/>
                  </a:lnTo>
                  <a:lnTo>
                    <a:pt x="113" y="134"/>
                  </a:lnTo>
                  <a:lnTo>
                    <a:pt x="113" y="134"/>
                  </a:lnTo>
                  <a:lnTo>
                    <a:pt x="114" y="134"/>
                  </a:lnTo>
                  <a:lnTo>
                    <a:pt x="114" y="134"/>
                  </a:lnTo>
                  <a:lnTo>
                    <a:pt x="115" y="134"/>
                  </a:lnTo>
                  <a:lnTo>
                    <a:pt x="115" y="134"/>
                  </a:lnTo>
                  <a:lnTo>
                    <a:pt x="115" y="133"/>
                  </a:lnTo>
                  <a:lnTo>
                    <a:pt x="116" y="133"/>
                  </a:lnTo>
                  <a:lnTo>
                    <a:pt x="117" y="134"/>
                  </a:lnTo>
                  <a:lnTo>
                    <a:pt x="118" y="134"/>
                  </a:lnTo>
                  <a:lnTo>
                    <a:pt x="118" y="134"/>
                  </a:lnTo>
                  <a:lnTo>
                    <a:pt x="119" y="134"/>
                  </a:lnTo>
                  <a:lnTo>
                    <a:pt x="119" y="134"/>
                  </a:lnTo>
                  <a:lnTo>
                    <a:pt x="119" y="134"/>
                  </a:lnTo>
                  <a:lnTo>
                    <a:pt x="119" y="135"/>
                  </a:lnTo>
                  <a:lnTo>
                    <a:pt x="118" y="135"/>
                  </a:lnTo>
                  <a:lnTo>
                    <a:pt x="118" y="134"/>
                  </a:lnTo>
                  <a:lnTo>
                    <a:pt x="118" y="134"/>
                  </a:lnTo>
                  <a:lnTo>
                    <a:pt x="118" y="134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9" y="135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8" y="136"/>
                  </a:lnTo>
                  <a:lnTo>
                    <a:pt x="117" y="135"/>
                  </a:lnTo>
                  <a:lnTo>
                    <a:pt x="118" y="135"/>
                  </a:lnTo>
                  <a:lnTo>
                    <a:pt x="117" y="135"/>
                  </a:lnTo>
                  <a:lnTo>
                    <a:pt x="117" y="135"/>
                  </a:lnTo>
                  <a:lnTo>
                    <a:pt x="117" y="135"/>
                  </a:lnTo>
                  <a:lnTo>
                    <a:pt x="118" y="135"/>
                  </a:lnTo>
                  <a:lnTo>
                    <a:pt x="117" y="135"/>
                  </a:lnTo>
                  <a:lnTo>
                    <a:pt x="117" y="136"/>
                  </a:lnTo>
                  <a:lnTo>
                    <a:pt x="118" y="136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9" y="135"/>
                  </a:lnTo>
                  <a:lnTo>
                    <a:pt x="119" y="135"/>
                  </a:lnTo>
                  <a:lnTo>
                    <a:pt x="119" y="135"/>
                  </a:lnTo>
                  <a:lnTo>
                    <a:pt x="119" y="135"/>
                  </a:lnTo>
                  <a:lnTo>
                    <a:pt x="119" y="134"/>
                  </a:lnTo>
                  <a:lnTo>
                    <a:pt x="120" y="134"/>
                  </a:lnTo>
                  <a:lnTo>
                    <a:pt x="119" y="134"/>
                  </a:lnTo>
                  <a:lnTo>
                    <a:pt x="120" y="134"/>
                  </a:lnTo>
                  <a:lnTo>
                    <a:pt x="121" y="135"/>
                  </a:lnTo>
                  <a:lnTo>
                    <a:pt x="122" y="135"/>
                  </a:lnTo>
                  <a:lnTo>
                    <a:pt x="122" y="135"/>
                  </a:lnTo>
                  <a:lnTo>
                    <a:pt x="124" y="135"/>
                  </a:lnTo>
                  <a:lnTo>
                    <a:pt x="125" y="136"/>
                  </a:lnTo>
                  <a:lnTo>
                    <a:pt x="126" y="136"/>
                  </a:lnTo>
                  <a:lnTo>
                    <a:pt x="126" y="137"/>
                  </a:lnTo>
                  <a:lnTo>
                    <a:pt x="125" y="137"/>
                  </a:lnTo>
                  <a:lnTo>
                    <a:pt x="125" y="136"/>
                  </a:lnTo>
                  <a:lnTo>
                    <a:pt x="125" y="136"/>
                  </a:lnTo>
                  <a:lnTo>
                    <a:pt x="125" y="137"/>
                  </a:lnTo>
                  <a:lnTo>
                    <a:pt x="125" y="137"/>
                  </a:lnTo>
                  <a:lnTo>
                    <a:pt x="125" y="137"/>
                  </a:lnTo>
                  <a:lnTo>
                    <a:pt x="125" y="137"/>
                  </a:lnTo>
                  <a:lnTo>
                    <a:pt x="125" y="137"/>
                  </a:lnTo>
                  <a:lnTo>
                    <a:pt x="125" y="137"/>
                  </a:lnTo>
                  <a:lnTo>
                    <a:pt x="125" y="137"/>
                  </a:lnTo>
                  <a:lnTo>
                    <a:pt x="126" y="137"/>
                  </a:lnTo>
                  <a:lnTo>
                    <a:pt x="125" y="137"/>
                  </a:lnTo>
                  <a:lnTo>
                    <a:pt x="125" y="138"/>
                  </a:lnTo>
                  <a:lnTo>
                    <a:pt x="125" y="138"/>
                  </a:lnTo>
                  <a:lnTo>
                    <a:pt x="125" y="138"/>
                  </a:lnTo>
                  <a:lnTo>
                    <a:pt x="125" y="138"/>
                  </a:lnTo>
                  <a:lnTo>
                    <a:pt x="125" y="138"/>
                  </a:lnTo>
                  <a:lnTo>
                    <a:pt x="125" y="138"/>
                  </a:lnTo>
                  <a:lnTo>
                    <a:pt x="125" y="138"/>
                  </a:lnTo>
                  <a:lnTo>
                    <a:pt x="125" y="138"/>
                  </a:lnTo>
                  <a:lnTo>
                    <a:pt x="125" y="138"/>
                  </a:lnTo>
                  <a:lnTo>
                    <a:pt x="125" y="139"/>
                  </a:lnTo>
                  <a:lnTo>
                    <a:pt x="125" y="139"/>
                  </a:lnTo>
                  <a:lnTo>
                    <a:pt x="125" y="139"/>
                  </a:lnTo>
                  <a:lnTo>
                    <a:pt x="125" y="139"/>
                  </a:lnTo>
                  <a:lnTo>
                    <a:pt x="125" y="139"/>
                  </a:lnTo>
                  <a:lnTo>
                    <a:pt x="126" y="139"/>
                  </a:lnTo>
                  <a:lnTo>
                    <a:pt x="126" y="140"/>
                  </a:lnTo>
                  <a:lnTo>
                    <a:pt x="125" y="140"/>
                  </a:lnTo>
                  <a:lnTo>
                    <a:pt x="126" y="140"/>
                  </a:lnTo>
                  <a:lnTo>
                    <a:pt x="125" y="140"/>
                  </a:lnTo>
                  <a:lnTo>
                    <a:pt x="125" y="140"/>
                  </a:lnTo>
                  <a:lnTo>
                    <a:pt x="124" y="140"/>
                  </a:lnTo>
                  <a:lnTo>
                    <a:pt x="125" y="140"/>
                  </a:lnTo>
                  <a:lnTo>
                    <a:pt x="125" y="140"/>
                  </a:lnTo>
                  <a:lnTo>
                    <a:pt x="126" y="140"/>
                  </a:lnTo>
                  <a:lnTo>
                    <a:pt x="125" y="140"/>
                  </a:lnTo>
                  <a:lnTo>
                    <a:pt x="125" y="140"/>
                  </a:lnTo>
                  <a:lnTo>
                    <a:pt x="125" y="140"/>
                  </a:lnTo>
                  <a:lnTo>
                    <a:pt x="125" y="140"/>
                  </a:lnTo>
                  <a:lnTo>
                    <a:pt x="125" y="141"/>
                  </a:lnTo>
                  <a:lnTo>
                    <a:pt x="125" y="141"/>
                  </a:lnTo>
                  <a:lnTo>
                    <a:pt x="125" y="142"/>
                  </a:lnTo>
                  <a:lnTo>
                    <a:pt x="126" y="142"/>
                  </a:lnTo>
                  <a:lnTo>
                    <a:pt x="126" y="143"/>
                  </a:lnTo>
                  <a:lnTo>
                    <a:pt x="125" y="143"/>
                  </a:lnTo>
                  <a:lnTo>
                    <a:pt x="125" y="144"/>
                  </a:lnTo>
                  <a:lnTo>
                    <a:pt x="125" y="144"/>
                  </a:lnTo>
                  <a:lnTo>
                    <a:pt x="125" y="145"/>
                  </a:lnTo>
                  <a:lnTo>
                    <a:pt x="125" y="145"/>
                  </a:lnTo>
                  <a:lnTo>
                    <a:pt x="124" y="145"/>
                  </a:lnTo>
                  <a:lnTo>
                    <a:pt x="124" y="146"/>
                  </a:lnTo>
                  <a:lnTo>
                    <a:pt x="124" y="146"/>
                  </a:lnTo>
                  <a:lnTo>
                    <a:pt x="123" y="147"/>
                  </a:lnTo>
                  <a:lnTo>
                    <a:pt x="123" y="148"/>
                  </a:lnTo>
                  <a:lnTo>
                    <a:pt x="123" y="148"/>
                  </a:lnTo>
                  <a:lnTo>
                    <a:pt x="122" y="148"/>
                  </a:lnTo>
                  <a:lnTo>
                    <a:pt x="122" y="149"/>
                  </a:lnTo>
                  <a:lnTo>
                    <a:pt x="122" y="149"/>
                  </a:lnTo>
                  <a:lnTo>
                    <a:pt x="122" y="149"/>
                  </a:lnTo>
                  <a:lnTo>
                    <a:pt x="121" y="149"/>
                  </a:lnTo>
                  <a:lnTo>
                    <a:pt x="122" y="150"/>
                  </a:lnTo>
                  <a:lnTo>
                    <a:pt x="121" y="150"/>
                  </a:lnTo>
                  <a:lnTo>
                    <a:pt x="122" y="150"/>
                  </a:lnTo>
                  <a:lnTo>
                    <a:pt x="122" y="151"/>
                  </a:lnTo>
                  <a:lnTo>
                    <a:pt x="122" y="151"/>
                  </a:lnTo>
                  <a:lnTo>
                    <a:pt x="121" y="151"/>
                  </a:lnTo>
                  <a:lnTo>
                    <a:pt x="121" y="152"/>
                  </a:lnTo>
                  <a:lnTo>
                    <a:pt x="121" y="151"/>
                  </a:lnTo>
                  <a:lnTo>
                    <a:pt x="121" y="152"/>
                  </a:lnTo>
                  <a:lnTo>
                    <a:pt x="120" y="152"/>
                  </a:lnTo>
                  <a:lnTo>
                    <a:pt x="119" y="152"/>
                  </a:lnTo>
                  <a:lnTo>
                    <a:pt x="119" y="152"/>
                  </a:lnTo>
                  <a:lnTo>
                    <a:pt x="119" y="151"/>
                  </a:lnTo>
                  <a:lnTo>
                    <a:pt x="118" y="151"/>
                  </a:lnTo>
                  <a:lnTo>
                    <a:pt x="119" y="151"/>
                  </a:lnTo>
                  <a:lnTo>
                    <a:pt x="119" y="152"/>
                  </a:lnTo>
                  <a:lnTo>
                    <a:pt x="118" y="152"/>
                  </a:lnTo>
                  <a:lnTo>
                    <a:pt x="119" y="152"/>
                  </a:lnTo>
                  <a:lnTo>
                    <a:pt x="118" y="152"/>
                  </a:lnTo>
                  <a:lnTo>
                    <a:pt x="119" y="152"/>
                  </a:lnTo>
                  <a:lnTo>
                    <a:pt x="118" y="152"/>
                  </a:lnTo>
                  <a:lnTo>
                    <a:pt x="119" y="152"/>
                  </a:lnTo>
                  <a:lnTo>
                    <a:pt x="119" y="152"/>
                  </a:lnTo>
                  <a:lnTo>
                    <a:pt x="120" y="152"/>
                  </a:lnTo>
                  <a:lnTo>
                    <a:pt x="121" y="152"/>
                  </a:lnTo>
                  <a:lnTo>
                    <a:pt x="120" y="152"/>
                  </a:lnTo>
                  <a:lnTo>
                    <a:pt x="119" y="152"/>
                  </a:lnTo>
                  <a:lnTo>
                    <a:pt x="120" y="152"/>
                  </a:lnTo>
                  <a:lnTo>
                    <a:pt x="120" y="153"/>
                  </a:lnTo>
                  <a:lnTo>
                    <a:pt x="119" y="153"/>
                  </a:lnTo>
                  <a:lnTo>
                    <a:pt x="119" y="153"/>
                  </a:lnTo>
                  <a:lnTo>
                    <a:pt x="118" y="153"/>
                  </a:lnTo>
                  <a:lnTo>
                    <a:pt x="119" y="153"/>
                  </a:lnTo>
                  <a:lnTo>
                    <a:pt x="118" y="153"/>
                  </a:lnTo>
                  <a:lnTo>
                    <a:pt x="118" y="152"/>
                  </a:lnTo>
                  <a:lnTo>
                    <a:pt x="118" y="152"/>
                  </a:lnTo>
                  <a:lnTo>
                    <a:pt x="118" y="152"/>
                  </a:lnTo>
                  <a:lnTo>
                    <a:pt x="117" y="152"/>
                  </a:lnTo>
                  <a:lnTo>
                    <a:pt x="117" y="152"/>
                  </a:lnTo>
                  <a:lnTo>
                    <a:pt x="116" y="152"/>
                  </a:lnTo>
                  <a:lnTo>
                    <a:pt x="117" y="152"/>
                  </a:lnTo>
                  <a:lnTo>
                    <a:pt x="117" y="151"/>
                  </a:lnTo>
                  <a:lnTo>
                    <a:pt x="117" y="152"/>
                  </a:lnTo>
                  <a:lnTo>
                    <a:pt x="116" y="152"/>
                  </a:lnTo>
                  <a:lnTo>
                    <a:pt x="116" y="151"/>
                  </a:lnTo>
                  <a:lnTo>
                    <a:pt x="116" y="152"/>
                  </a:lnTo>
                  <a:lnTo>
                    <a:pt x="115" y="152"/>
                  </a:lnTo>
                  <a:lnTo>
                    <a:pt x="116" y="152"/>
                  </a:lnTo>
                  <a:lnTo>
                    <a:pt x="116" y="151"/>
                  </a:lnTo>
                  <a:lnTo>
                    <a:pt x="116" y="152"/>
                  </a:lnTo>
                  <a:lnTo>
                    <a:pt x="117" y="152"/>
                  </a:lnTo>
                  <a:lnTo>
                    <a:pt x="117" y="151"/>
                  </a:lnTo>
                  <a:lnTo>
                    <a:pt x="117" y="152"/>
                  </a:lnTo>
                  <a:lnTo>
                    <a:pt x="116" y="152"/>
                  </a:lnTo>
                  <a:lnTo>
                    <a:pt x="117" y="152"/>
                  </a:lnTo>
                  <a:lnTo>
                    <a:pt x="117" y="152"/>
                  </a:lnTo>
                  <a:lnTo>
                    <a:pt x="118" y="152"/>
                  </a:lnTo>
                  <a:lnTo>
                    <a:pt x="118" y="152"/>
                  </a:lnTo>
                  <a:lnTo>
                    <a:pt x="117" y="152"/>
                  </a:lnTo>
                  <a:lnTo>
                    <a:pt x="118" y="152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9" y="153"/>
                  </a:lnTo>
                  <a:lnTo>
                    <a:pt x="119" y="153"/>
                  </a:lnTo>
                  <a:lnTo>
                    <a:pt x="118" y="153"/>
                  </a:lnTo>
                  <a:lnTo>
                    <a:pt x="118" y="154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4"/>
                  </a:lnTo>
                  <a:lnTo>
                    <a:pt x="118" y="155"/>
                  </a:lnTo>
                  <a:lnTo>
                    <a:pt x="118" y="155"/>
                  </a:lnTo>
                  <a:lnTo>
                    <a:pt x="118" y="156"/>
                  </a:lnTo>
                  <a:lnTo>
                    <a:pt x="119" y="156"/>
                  </a:lnTo>
                  <a:lnTo>
                    <a:pt x="118" y="156"/>
                  </a:lnTo>
                  <a:lnTo>
                    <a:pt x="118" y="156"/>
                  </a:lnTo>
                  <a:lnTo>
                    <a:pt x="118" y="156"/>
                  </a:lnTo>
                  <a:lnTo>
                    <a:pt x="118" y="156"/>
                  </a:lnTo>
                  <a:lnTo>
                    <a:pt x="118" y="157"/>
                  </a:lnTo>
                  <a:lnTo>
                    <a:pt x="118" y="156"/>
                  </a:lnTo>
                  <a:lnTo>
                    <a:pt x="118" y="156"/>
                  </a:lnTo>
                  <a:lnTo>
                    <a:pt x="119" y="156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18" y="157"/>
                  </a:lnTo>
                  <a:lnTo>
                    <a:pt x="119" y="157"/>
                  </a:lnTo>
                  <a:lnTo>
                    <a:pt x="118" y="157"/>
                  </a:lnTo>
                  <a:lnTo>
                    <a:pt x="119" y="157"/>
                  </a:lnTo>
                  <a:lnTo>
                    <a:pt x="118" y="157"/>
                  </a:lnTo>
                  <a:lnTo>
                    <a:pt x="118" y="157"/>
                  </a:lnTo>
                  <a:lnTo>
                    <a:pt x="117" y="157"/>
                  </a:lnTo>
                  <a:lnTo>
                    <a:pt x="117" y="157"/>
                  </a:lnTo>
                  <a:lnTo>
                    <a:pt x="117" y="157"/>
                  </a:lnTo>
                  <a:lnTo>
                    <a:pt x="117" y="157"/>
                  </a:lnTo>
                  <a:lnTo>
                    <a:pt x="117" y="157"/>
                  </a:lnTo>
                  <a:lnTo>
                    <a:pt x="118" y="157"/>
                  </a:lnTo>
                  <a:lnTo>
                    <a:pt x="118" y="157"/>
                  </a:lnTo>
                  <a:lnTo>
                    <a:pt x="118" y="157"/>
                  </a:lnTo>
                  <a:lnTo>
                    <a:pt x="118" y="157"/>
                  </a:lnTo>
                  <a:lnTo>
                    <a:pt x="118" y="157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20" y="157"/>
                  </a:lnTo>
                  <a:lnTo>
                    <a:pt x="119" y="157"/>
                  </a:lnTo>
                  <a:lnTo>
                    <a:pt x="120" y="157"/>
                  </a:lnTo>
                  <a:lnTo>
                    <a:pt x="121" y="158"/>
                  </a:lnTo>
                  <a:lnTo>
                    <a:pt x="121" y="159"/>
                  </a:lnTo>
                  <a:lnTo>
                    <a:pt x="122" y="159"/>
                  </a:lnTo>
                  <a:lnTo>
                    <a:pt x="122" y="159"/>
                  </a:lnTo>
                  <a:lnTo>
                    <a:pt x="122" y="159"/>
                  </a:lnTo>
                  <a:lnTo>
                    <a:pt x="122" y="159"/>
                  </a:lnTo>
                  <a:lnTo>
                    <a:pt x="123" y="159"/>
                  </a:lnTo>
                  <a:lnTo>
                    <a:pt x="122" y="159"/>
                  </a:lnTo>
                  <a:lnTo>
                    <a:pt x="122" y="159"/>
                  </a:lnTo>
                  <a:lnTo>
                    <a:pt x="122" y="159"/>
                  </a:lnTo>
                  <a:lnTo>
                    <a:pt x="123" y="159"/>
                  </a:lnTo>
                  <a:lnTo>
                    <a:pt x="123" y="160"/>
                  </a:lnTo>
                  <a:lnTo>
                    <a:pt x="122" y="160"/>
                  </a:lnTo>
                  <a:lnTo>
                    <a:pt x="122" y="159"/>
                  </a:lnTo>
                  <a:lnTo>
                    <a:pt x="122" y="160"/>
                  </a:lnTo>
                  <a:lnTo>
                    <a:pt x="122" y="159"/>
                  </a:lnTo>
                  <a:lnTo>
                    <a:pt x="122" y="160"/>
                  </a:lnTo>
                  <a:lnTo>
                    <a:pt x="122" y="160"/>
                  </a:lnTo>
                  <a:lnTo>
                    <a:pt x="121" y="160"/>
                  </a:lnTo>
                  <a:lnTo>
                    <a:pt x="121" y="160"/>
                  </a:lnTo>
                  <a:lnTo>
                    <a:pt x="121" y="160"/>
                  </a:lnTo>
                  <a:lnTo>
                    <a:pt x="121" y="160"/>
                  </a:lnTo>
                  <a:lnTo>
                    <a:pt x="121" y="160"/>
                  </a:lnTo>
                  <a:lnTo>
                    <a:pt x="120" y="160"/>
                  </a:lnTo>
                  <a:lnTo>
                    <a:pt x="121" y="160"/>
                  </a:lnTo>
                  <a:lnTo>
                    <a:pt x="120" y="160"/>
                  </a:lnTo>
                  <a:lnTo>
                    <a:pt x="120" y="160"/>
                  </a:lnTo>
                  <a:lnTo>
                    <a:pt x="121" y="160"/>
                  </a:lnTo>
                  <a:lnTo>
                    <a:pt x="120" y="160"/>
                  </a:lnTo>
                  <a:lnTo>
                    <a:pt x="121" y="160"/>
                  </a:lnTo>
                  <a:lnTo>
                    <a:pt x="120" y="160"/>
                  </a:lnTo>
                  <a:lnTo>
                    <a:pt x="121" y="160"/>
                  </a:lnTo>
                  <a:lnTo>
                    <a:pt x="121" y="160"/>
                  </a:lnTo>
                  <a:lnTo>
                    <a:pt x="121" y="160"/>
                  </a:lnTo>
                  <a:lnTo>
                    <a:pt x="121" y="160"/>
                  </a:lnTo>
                  <a:lnTo>
                    <a:pt x="121" y="160"/>
                  </a:lnTo>
                  <a:lnTo>
                    <a:pt x="122" y="160"/>
                  </a:lnTo>
                  <a:lnTo>
                    <a:pt x="122" y="160"/>
                  </a:lnTo>
                  <a:lnTo>
                    <a:pt x="122" y="160"/>
                  </a:lnTo>
                  <a:lnTo>
                    <a:pt x="122" y="160"/>
                  </a:lnTo>
                  <a:lnTo>
                    <a:pt x="123" y="160"/>
                  </a:lnTo>
                  <a:lnTo>
                    <a:pt x="123" y="159"/>
                  </a:lnTo>
                  <a:lnTo>
                    <a:pt x="124" y="159"/>
                  </a:lnTo>
                  <a:lnTo>
                    <a:pt x="123" y="159"/>
                  </a:lnTo>
                  <a:lnTo>
                    <a:pt x="124" y="159"/>
                  </a:lnTo>
                  <a:lnTo>
                    <a:pt x="124" y="160"/>
                  </a:lnTo>
                  <a:lnTo>
                    <a:pt x="124" y="160"/>
                  </a:lnTo>
                  <a:lnTo>
                    <a:pt x="124" y="160"/>
                  </a:lnTo>
                  <a:lnTo>
                    <a:pt x="125" y="160"/>
                  </a:lnTo>
                  <a:lnTo>
                    <a:pt x="125" y="161"/>
                  </a:lnTo>
                  <a:lnTo>
                    <a:pt x="124" y="161"/>
                  </a:lnTo>
                  <a:lnTo>
                    <a:pt x="124" y="160"/>
                  </a:lnTo>
                  <a:lnTo>
                    <a:pt x="124" y="161"/>
                  </a:lnTo>
                  <a:lnTo>
                    <a:pt x="124" y="161"/>
                  </a:lnTo>
                  <a:lnTo>
                    <a:pt x="124" y="162"/>
                  </a:lnTo>
                  <a:lnTo>
                    <a:pt x="124" y="162"/>
                  </a:lnTo>
                  <a:lnTo>
                    <a:pt x="124" y="162"/>
                  </a:lnTo>
                  <a:lnTo>
                    <a:pt x="125" y="163"/>
                  </a:lnTo>
                  <a:lnTo>
                    <a:pt x="124" y="163"/>
                  </a:lnTo>
                  <a:lnTo>
                    <a:pt x="124" y="163"/>
                  </a:lnTo>
                  <a:lnTo>
                    <a:pt x="124" y="163"/>
                  </a:lnTo>
                  <a:lnTo>
                    <a:pt x="125" y="163"/>
                  </a:lnTo>
                  <a:lnTo>
                    <a:pt x="125" y="163"/>
                  </a:lnTo>
                  <a:lnTo>
                    <a:pt x="125" y="163"/>
                  </a:lnTo>
                  <a:lnTo>
                    <a:pt x="126" y="163"/>
                  </a:lnTo>
                  <a:lnTo>
                    <a:pt x="125" y="163"/>
                  </a:lnTo>
                  <a:lnTo>
                    <a:pt x="126" y="163"/>
                  </a:lnTo>
                  <a:lnTo>
                    <a:pt x="125" y="163"/>
                  </a:lnTo>
                  <a:lnTo>
                    <a:pt x="125" y="164"/>
                  </a:lnTo>
                  <a:lnTo>
                    <a:pt x="125" y="164"/>
                  </a:lnTo>
                  <a:lnTo>
                    <a:pt x="125" y="165"/>
                  </a:lnTo>
                  <a:lnTo>
                    <a:pt x="125" y="166"/>
                  </a:lnTo>
                  <a:lnTo>
                    <a:pt x="125" y="166"/>
                  </a:lnTo>
                  <a:lnTo>
                    <a:pt x="125" y="166"/>
                  </a:lnTo>
                  <a:lnTo>
                    <a:pt x="125" y="167"/>
                  </a:lnTo>
                  <a:lnTo>
                    <a:pt x="125" y="167"/>
                  </a:lnTo>
                  <a:lnTo>
                    <a:pt x="124" y="167"/>
                  </a:lnTo>
                  <a:lnTo>
                    <a:pt x="125" y="167"/>
                  </a:lnTo>
                  <a:lnTo>
                    <a:pt x="124" y="167"/>
                  </a:lnTo>
                  <a:lnTo>
                    <a:pt x="125" y="167"/>
                  </a:lnTo>
                  <a:lnTo>
                    <a:pt x="124" y="167"/>
                  </a:lnTo>
                  <a:lnTo>
                    <a:pt x="125" y="167"/>
                  </a:lnTo>
                  <a:lnTo>
                    <a:pt x="125" y="168"/>
                  </a:lnTo>
                  <a:lnTo>
                    <a:pt x="125" y="168"/>
                  </a:lnTo>
                  <a:lnTo>
                    <a:pt x="125" y="168"/>
                  </a:lnTo>
                  <a:lnTo>
                    <a:pt x="125" y="169"/>
                  </a:lnTo>
                  <a:lnTo>
                    <a:pt x="125" y="170"/>
                  </a:lnTo>
                  <a:lnTo>
                    <a:pt x="125" y="170"/>
                  </a:lnTo>
                  <a:lnTo>
                    <a:pt x="125" y="170"/>
                  </a:lnTo>
                  <a:lnTo>
                    <a:pt x="124" y="170"/>
                  </a:lnTo>
                  <a:lnTo>
                    <a:pt x="124" y="171"/>
                  </a:lnTo>
                  <a:lnTo>
                    <a:pt x="124" y="171"/>
                  </a:lnTo>
                  <a:lnTo>
                    <a:pt x="124" y="171"/>
                  </a:lnTo>
                  <a:lnTo>
                    <a:pt x="123" y="171"/>
                  </a:lnTo>
                  <a:lnTo>
                    <a:pt x="122" y="171"/>
                  </a:lnTo>
                  <a:lnTo>
                    <a:pt x="123" y="171"/>
                  </a:lnTo>
                  <a:lnTo>
                    <a:pt x="122" y="172"/>
                  </a:lnTo>
                  <a:lnTo>
                    <a:pt x="122" y="172"/>
                  </a:lnTo>
                  <a:lnTo>
                    <a:pt x="122" y="171"/>
                  </a:lnTo>
                  <a:lnTo>
                    <a:pt x="122" y="171"/>
                  </a:lnTo>
                  <a:lnTo>
                    <a:pt x="122" y="171"/>
                  </a:lnTo>
                  <a:lnTo>
                    <a:pt x="121" y="171"/>
                  </a:lnTo>
                  <a:lnTo>
                    <a:pt x="121" y="171"/>
                  </a:lnTo>
                  <a:lnTo>
                    <a:pt x="121" y="171"/>
                  </a:lnTo>
                  <a:lnTo>
                    <a:pt x="122" y="171"/>
                  </a:lnTo>
                  <a:lnTo>
                    <a:pt x="121" y="171"/>
                  </a:lnTo>
                  <a:lnTo>
                    <a:pt x="122" y="171"/>
                  </a:lnTo>
                  <a:lnTo>
                    <a:pt x="122" y="172"/>
                  </a:lnTo>
                  <a:lnTo>
                    <a:pt x="122" y="172"/>
                  </a:lnTo>
                  <a:lnTo>
                    <a:pt x="122" y="172"/>
                  </a:lnTo>
                  <a:lnTo>
                    <a:pt x="122" y="172"/>
                  </a:lnTo>
                  <a:lnTo>
                    <a:pt x="122" y="173"/>
                  </a:lnTo>
                  <a:lnTo>
                    <a:pt x="122" y="173"/>
                  </a:lnTo>
                  <a:lnTo>
                    <a:pt x="122" y="173"/>
                  </a:lnTo>
                  <a:lnTo>
                    <a:pt x="122" y="173"/>
                  </a:lnTo>
                  <a:lnTo>
                    <a:pt x="123" y="173"/>
                  </a:lnTo>
                  <a:lnTo>
                    <a:pt x="124" y="173"/>
                  </a:lnTo>
                  <a:lnTo>
                    <a:pt x="124" y="174"/>
                  </a:lnTo>
                  <a:lnTo>
                    <a:pt x="123" y="174"/>
                  </a:lnTo>
                  <a:lnTo>
                    <a:pt x="123" y="173"/>
                  </a:lnTo>
                  <a:lnTo>
                    <a:pt x="122" y="173"/>
                  </a:lnTo>
                  <a:lnTo>
                    <a:pt x="123" y="173"/>
                  </a:lnTo>
                  <a:lnTo>
                    <a:pt x="123" y="174"/>
                  </a:lnTo>
                  <a:lnTo>
                    <a:pt x="122" y="174"/>
                  </a:lnTo>
                  <a:lnTo>
                    <a:pt x="123" y="174"/>
                  </a:lnTo>
                  <a:lnTo>
                    <a:pt x="122" y="174"/>
                  </a:lnTo>
                  <a:lnTo>
                    <a:pt x="122" y="173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1" y="174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2" y="173"/>
                  </a:lnTo>
                  <a:lnTo>
                    <a:pt x="122" y="174"/>
                  </a:lnTo>
                  <a:lnTo>
                    <a:pt x="123" y="174"/>
                  </a:lnTo>
                  <a:lnTo>
                    <a:pt x="124" y="174"/>
                  </a:lnTo>
                  <a:lnTo>
                    <a:pt x="124" y="174"/>
                  </a:lnTo>
                  <a:lnTo>
                    <a:pt x="124" y="175"/>
                  </a:lnTo>
                  <a:lnTo>
                    <a:pt x="124" y="174"/>
                  </a:lnTo>
                  <a:lnTo>
                    <a:pt x="124" y="175"/>
                  </a:lnTo>
                  <a:lnTo>
                    <a:pt x="124" y="175"/>
                  </a:lnTo>
                  <a:lnTo>
                    <a:pt x="123" y="175"/>
                  </a:lnTo>
                  <a:lnTo>
                    <a:pt x="123" y="176"/>
                  </a:lnTo>
                  <a:lnTo>
                    <a:pt x="124" y="177"/>
                  </a:lnTo>
                  <a:lnTo>
                    <a:pt x="124" y="177"/>
                  </a:lnTo>
                  <a:lnTo>
                    <a:pt x="124" y="178"/>
                  </a:lnTo>
                  <a:lnTo>
                    <a:pt x="124" y="178"/>
                  </a:lnTo>
                  <a:lnTo>
                    <a:pt x="125" y="178"/>
                  </a:lnTo>
                  <a:lnTo>
                    <a:pt x="125" y="179"/>
                  </a:lnTo>
                  <a:lnTo>
                    <a:pt x="125" y="179"/>
                  </a:lnTo>
                  <a:lnTo>
                    <a:pt x="124" y="179"/>
                  </a:lnTo>
                  <a:lnTo>
                    <a:pt x="124" y="180"/>
                  </a:lnTo>
                  <a:lnTo>
                    <a:pt x="124" y="180"/>
                  </a:lnTo>
                  <a:lnTo>
                    <a:pt x="124" y="181"/>
                  </a:lnTo>
                  <a:lnTo>
                    <a:pt x="123" y="181"/>
                  </a:lnTo>
                  <a:lnTo>
                    <a:pt x="124" y="181"/>
                  </a:lnTo>
                  <a:lnTo>
                    <a:pt x="124" y="180"/>
                  </a:lnTo>
                  <a:lnTo>
                    <a:pt x="123" y="180"/>
                  </a:lnTo>
                  <a:lnTo>
                    <a:pt x="124" y="180"/>
                  </a:lnTo>
                  <a:lnTo>
                    <a:pt x="123" y="180"/>
                  </a:lnTo>
                  <a:lnTo>
                    <a:pt x="123" y="181"/>
                  </a:lnTo>
                  <a:lnTo>
                    <a:pt x="124" y="181"/>
                  </a:lnTo>
                  <a:lnTo>
                    <a:pt x="123" y="181"/>
                  </a:lnTo>
                  <a:lnTo>
                    <a:pt x="124" y="181"/>
                  </a:lnTo>
                  <a:lnTo>
                    <a:pt x="123" y="181"/>
                  </a:lnTo>
                  <a:lnTo>
                    <a:pt x="124" y="181"/>
                  </a:lnTo>
                  <a:lnTo>
                    <a:pt x="123" y="181"/>
                  </a:lnTo>
                  <a:lnTo>
                    <a:pt x="124" y="182"/>
                  </a:lnTo>
                  <a:lnTo>
                    <a:pt x="124" y="182"/>
                  </a:lnTo>
                  <a:lnTo>
                    <a:pt x="124" y="183"/>
                  </a:lnTo>
                  <a:lnTo>
                    <a:pt x="124" y="184"/>
                  </a:lnTo>
                  <a:lnTo>
                    <a:pt x="124" y="184"/>
                  </a:lnTo>
                  <a:lnTo>
                    <a:pt x="124" y="185"/>
                  </a:lnTo>
                  <a:lnTo>
                    <a:pt x="124" y="184"/>
                  </a:lnTo>
                  <a:lnTo>
                    <a:pt x="124" y="185"/>
                  </a:lnTo>
                  <a:lnTo>
                    <a:pt x="124" y="185"/>
                  </a:lnTo>
                  <a:lnTo>
                    <a:pt x="124" y="185"/>
                  </a:lnTo>
                  <a:lnTo>
                    <a:pt x="123" y="185"/>
                  </a:lnTo>
                  <a:lnTo>
                    <a:pt x="123" y="184"/>
                  </a:lnTo>
                  <a:lnTo>
                    <a:pt x="122" y="184"/>
                  </a:lnTo>
                  <a:lnTo>
                    <a:pt x="122" y="184"/>
                  </a:lnTo>
                  <a:lnTo>
                    <a:pt x="122" y="184"/>
                  </a:lnTo>
                  <a:lnTo>
                    <a:pt x="122" y="184"/>
                  </a:lnTo>
                  <a:lnTo>
                    <a:pt x="122" y="184"/>
                  </a:lnTo>
                  <a:lnTo>
                    <a:pt x="122" y="184"/>
                  </a:lnTo>
                  <a:lnTo>
                    <a:pt x="122" y="184"/>
                  </a:lnTo>
                  <a:lnTo>
                    <a:pt x="121" y="184"/>
                  </a:lnTo>
                  <a:lnTo>
                    <a:pt x="122" y="184"/>
                  </a:lnTo>
                  <a:lnTo>
                    <a:pt x="121" y="184"/>
                  </a:lnTo>
                  <a:lnTo>
                    <a:pt x="121" y="184"/>
                  </a:lnTo>
                  <a:lnTo>
                    <a:pt x="121" y="184"/>
                  </a:lnTo>
                  <a:lnTo>
                    <a:pt x="120" y="184"/>
                  </a:lnTo>
                  <a:lnTo>
                    <a:pt x="119" y="185"/>
                  </a:lnTo>
                  <a:lnTo>
                    <a:pt x="119" y="184"/>
                  </a:lnTo>
                  <a:lnTo>
                    <a:pt x="119" y="184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8" y="185"/>
                  </a:lnTo>
                  <a:lnTo>
                    <a:pt x="119" y="185"/>
                  </a:lnTo>
                  <a:lnTo>
                    <a:pt x="118" y="186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4"/>
                  </a:lnTo>
                  <a:lnTo>
                    <a:pt x="119" y="184"/>
                  </a:lnTo>
                  <a:lnTo>
                    <a:pt x="119" y="185"/>
                  </a:lnTo>
                  <a:lnTo>
                    <a:pt x="120" y="185"/>
                  </a:lnTo>
                  <a:lnTo>
                    <a:pt x="120" y="184"/>
                  </a:lnTo>
                  <a:lnTo>
                    <a:pt x="121" y="184"/>
                  </a:lnTo>
                  <a:lnTo>
                    <a:pt x="121" y="184"/>
                  </a:lnTo>
                  <a:lnTo>
                    <a:pt x="121" y="185"/>
                  </a:lnTo>
                  <a:lnTo>
                    <a:pt x="120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20" y="185"/>
                  </a:lnTo>
                  <a:lnTo>
                    <a:pt x="119" y="185"/>
                  </a:lnTo>
                  <a:lnTo>
                    <a:pt x="120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20" y="185"/>
                  </a:lnTo>
                  <a:lnTo>
                    <a:pt x="121" y="185"/>
                  </a:lnTo>
                  <a:lnTo>
                    <a:pt x="121" y="185"/>
                  </a:lnTo>
                  <a:lnTo>
                    <a:pt x="122" y="185"/>
                  </a:lnTo>
                  <a:lnTo>
                    <a:pt x="122" y="184"/>
                  </a:lnTo>
                  <a:lnTo>
                    <a:pt x="122" y="184"/>
                  </a:lnTo>
                  <a:lnTo>
                    <a:pt x="122" y="185"/>
                  </a:lnTo>
                  <a:lnTo>
                    <a:pt x="123" y="185"/>
                  </a:lnTo>
                  <a:lnTo>
                    <a:pt x="122" y="185"/>
                  </a:lnTo>
                  <a:lnTo>
                    <a:pt x="122" y="185"/>
                  </a:lnTo>
                  <a:lnTo>
                    <a:pt x="121" y="185"/>
                  </a:lnTo>
                  <a:lnTo>
                    <a:pt x="121" y="185"/>
                  </a:lnTo>
                  <a:lnTo>
                    <a:pt x="120" y="185"/>
                  </a:lnTo>
                  <a:lnTo>
                    <a:pt x="120" y="185"/>
                  </a:lnTo>
                  <a:lnTo>
                    <a:pt x="121" y="185"/>
                  </a:lnTo>
                  <a:lnTo>
                    <a:pt x="120" y="185"/>
                  </a:lnTo>
                  <a:lnTo>
                    <a:pt x="121" y="185"/>
                  </a:lnTo>
                  <a:lnTo>
                    <a:pt x="120" y="185"/>
                  </a:lnTo>
                  <a:lnTo>
                    <a:pt x="121" y="185"/>
                  </a:lnTo>
                  <a:lnTo>
                    <a:pt x="121" y="185"/>
                  </a:lnTo>
                  <a:lnTo>
                    <a:pt x="120" y="185"/>
                  </a:lnTo>
                  <a:lnTo>
                    <a:pt x="120" y="185"/>
                  </a:lnTo>
                  <a:lnTo>
                    <a:pt x="121" y="185"/>
                  </a:lnTo>
                  <a:lnTo>
                    <a:pt x="121" y="185"/>
                  </a:lnTo>
                  <a:lnTo>
                    <a:pt x="122" y="185"/>
                  </a:lnTo>
                  <a:lnTo>
                    <a:pt x="122" y="185"/>
                  </a:lnTo>
                  <a:lnTo>
                    <a:pt x="123" y="185"/>
                  </a:lnTo>
                  <a:lnTo>
                    <a:pt x="124" y="185"/>
                  </a:lnTo>
                  <a:lnTo>
                    <a:pt x="124" y="185"/>
                  </a:lnTo>
                  <a:lnTo>
                    <a:pt x="124" y="186"/>
                  </a:lnTo>
                  <a:lnTo>
                    <a:pt x="124" y="186"/>
                  </a:lnTo>
                  <a:lnTo>
                    <a:pt x="124" y="186"/>
                  </a:lnTo>
                  <a:lnTo>
                    <a:pt x="124" y="187"/>
                  </a:lnTo>
                  <a:lnTo>
                    <a:pt x="123" y="187"/>
                  </a:lnTo>
                  <a:lnTo>
                    <a:pt x="123" y="188"/>
                  </a:lnTo>
                  <a:lnTo>
                    <a:pt x="123" y="187"/>
                  </a:lnTo>
                  <a:lnTo>
                    <a:pt x="123" y="188"/>
                  </a:lnTo>
                  <a:lnTo>
                    <a:pt x="123" y="188"/>
                  </a:lnTo>
                  <a:lnTo>
                    <a:pt x="123" y="189"/>
                  </a:lnTo>
                  <a:lnTo>
                    <a:pt x="123" y="189"/>
                  </a:lnTo>
                  <a:lnTo>
                    <a:pt x="123" y="190"/>
                  </a:lnTo>
                  <a:lnTo>
                    <a:pt x="123" y="190"/>
                  </a:lnTo>
                  <a:lnTo>
                    <a:pt x="123" y="190"/>
                  </a:lnTo>
                  <a:lnTo>
                    <a:pt x="124" y="190"/>
                  </a:lnTo>
                  <a:lnTo>
                    <a:pt x="124" y="191"/>
                  </a:lnTo>
                  <a:lnTo>
                    <a:pt x="124" y="192"/>
                  </a:lnTo>
                  <a:lnTo>
                    <a:pt x="124" y="192"/>
                  </a:lnTo>
                  <a:lnTo>
                    <a:pt x="124" y="192"/>
                  </a:lnTo>
                  <a:lnTo>
                    <a:pt x="125" y="192"/>
                  </a:lnTo>
                  <a:lnTo>
                    <a:pt x="125" y="193"/>
                  </a:lnTo>
                  <a:lnTo>
                    <a:pt x="125" y="193"/>
                  </a:lnTo>
                  <a:lnTo>
                    <a:pt x="125" y="193"/>
                  </a:lnTo>
                  <a:lnTo>
                    <a:pt x="126" y="193"/>
                  </a:lnTo>
                  <a:lnTo>
                    <a:pt x="126" y="194"/>
                  </a:lnTo>
                  <a:lnTo>
                    <a:pt x="127" y="194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7" y="194"/>
                  </a:lnTo>
                  <a:lnTo>
                    <a:pt x="128" y="194"/>
                  </a:lnTo>
                  <a:lnTo>
                    <a:pt x="127" y="195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9" y="195"/>
                  </a:lnTo>
                  <a:lnTo>
                    <a:pt x="129" y="196"/>
                  </a:lnTo>
                  <a:lnTo>
                    <a:pt x="130" y="196"/>
                  </a:lnTo>
                  <a:lnTo>
                    <a:pt x="130" y="196"/>
                  </a:lnTo>
                  <a:lnTo>
                    <a:pt x="131" y="196"/>
                  </a:lnTo>
                  <a:lnTo>
                    <a:pt x="132" y="197"/>
                  </a:lnTo>
                  <a:lnTo>
                    <a:pt x="132" y="197"/>
                  </a:lnTo>
                  <a:lnTo>
                    <a:pt x="132" y="198"/>
                  </a:lnTo>
                  <a:lnTo>
                    <a:pt x="132" y="199"/>
                  </a:lnTo>
                  <a:lnTo>
                    <a:pt x="132" y="198"/>
                  </a:lnTo>
                  <a:lnTo>
                    <a:pt x="131" y="198"/>
                  </a:lnTo>
                  <a:lnTo>
                    <a:pt x="131" y="199"/>
                  </a:lnTo>
                  <a:lnTo>
                    <a:pt x="130" y="199"/>
                  </a:lnTo>
                  <a:lnTo>
                    <a:pt x="130" y="199"/>
                  </a:lnTo>
                  <a:lnTo>
                    <a:pt x="130" y="200"/>
                  </a:lnTo>
                  <a:lnTo>
                    <a:pt x="129" y="200"/>
                  </a:lnTo>
                  <a:lnTo>
                    <a:pt x="129" y="200"/>
                  </a:lnTo>
                  <a:lnTo>
                    <a:pt x="129" y="200"/>
                  </a:lnTo>
                  <a:lnTo>
                    <a:pt x="129" y="201"/>
                  </a:lnTo>
                  <a:lnTo>
                    <a:pt x="128" y="201"/>
                  </a:lnTo>
                  <a:lnTo>
                    <a:pt x="128" y="201"/>
                  </a:lnTo>
                  <a:lnTo>
                    <a:pt x="128" y="201"/>
                  </a:lnTo>
                  <a:lnTo>
                    <a:pt x="128" y="202"/>
                  </a:lnTo>
                  <a:lnTo>
                    <a:pt x="128" y="202"/>
                  </a:lnTo>
                  <a:lnTo>
                    <a:pt x="128" y="202"/>
                  </a:lnTo>
                  <a:lnTo>
                    <a:pt x="128" y="203"/>
                  </a:lnTo>
                  <a:lnTo>
                    <a:pt x="128" y="203"/>
                  </a:lnTo>
                  <a:lnTo>
                    <a:pt x="128" y="202"/>
                  </a:lnTo>
                  <a:lnTo>
                    <a:pt x="128" y="203"/>
                  </a:lnTo>
                  <a:lnTo>
                    <a:pt x="128" y="203"/>
                  </a:lnTo>
                  <a:lnTo>
                    <a:pt x="128" y="203"/>
                  </a:lnTo>
                  <a:lnTo>
                    <a:pt x="128" y="203"/>
                  </a:lnTo>
                  <a:lnTo>
                    <a:pt x="128" y="203"/>
                  </a:lnTo>
                  <a:lnTo>
                    <a:pt x="128" y="203"/>
                  </a:lnTo>
                  <a:lnTo>
                    <a:pt x="128" y="204"/>
                  </a:lnTo>
                  <a:lnTo>
                    <a:pt x="128" y="204"/>
                  </a:lnTo>
                  <a:lnTo>
                    <a:pt x="128" y="204"/>
                  </a:lnTo>
                  <a:lnTo>
                    <a:pt x="128" y="205"/>
                  </a:lnTo>
                  <a:lnTo>
                    <a:pt x="129" y="205"/>
                  </a:lnTo>
                  <a:lnTo>
                    <a:pt x="128" y="205"/>
                  </a:lnTo>
                  <a:lnTo>
                    <a:pt x="129" y="205"/>
                  </a:lnTo>
                  <a:lnTo>
                    <a:pt x="128" y="205"/>
                  </a:lnTo>
                  <a:lnTo>
                    <a:pt x="129" y="205"/>
                  </a:lnTo>
                  <a:lnTo>
                    <a:pt x="129" y="207"/>
                  </a:lnTo>
                  <a:lnTo>
                    <a:pt x="128" y="207"/>
                  </a:lnTo>
                  <a:lnTo>
                    <a:pt x="128" y="207"/>
                  </a:lnTo>
                  <a:lnTo>
                    <a:pt x="128" y="207"/>
                  </a:lnTo>
                  <a:lnTo>
                    <a:pt x="128" y="208"/>
                  </a:lnTo>
                  <a:lnTo>
                    <a:pt x="128" y="208"/>
                  </a:lnTo>
                  <a:lnTo>
                    <a:pt x="128" y="208"/>
                  </a:lnTo>
                  <a:lnTo>
                    <a:pt x="128" y="209"/>
                  </a:lnTo>
                  <a:lnTo>
                    <a:pt x="128" y="209"/>
                  </a:lnTo>
                  <a:lnTo>
                    <a:pt x="128" y="209"/>
                  </a:lnTo>
                  <a:lnTo>
                    <a:pt x="128" y="208"/>
                  </a:lnTo>
                  <a:lnTo>
                    <a:pt x="128" y="208"/>
                  </a:lnTo>
                  <a:lnTo>
                    <a:pt x="127" y="208"/>
                  </a:lnTo>
                  <a:lnTo>
                    <a:pt x="127" y="209"/>
                  </a:lnTo>
                  <a:lnTo>
                    <a:pt x="126" y="209"/>
                  </a:lnTo>
                  <a:lnTo>
                    <a:pt x="127" y="209"/>
                  </a:lnTo>
                  <a:lnTo>
                    <a:pt x="126" y="209"/>
                  </a:lnTo>
                  <a:lnTo>
                    <a:pt x="126" y="209"/>
                  </a:lnTo>
                  <a:lnTo>
                    <a:pt x="126" y="210"/>
                  </a:lnTo>
                  <a:lnTo>
                    <a:pt x="126" y="210"/>
                  </a:lnTo>
                  <a:lnTo>
                    <a:pt x="125" y="210"/>
                  </a:lnTo>
                  <a:lnTo>
                    <a:pt x="125" y="210"/>
                  </a:lnTo>
                  <a:lnTo>
                    <a:pt x="124" y="210"/>
                  </a:lnTo>
                  <a:lnTo>
                    <a:pt x="124" y="210"/>
                  </a:lnTo>
                  <a:lnTo>
                    <a:pt x="123" y="211"/>
                  </a:lnTo>
                  <a:lnTo>
                    <a:pt x="124" y="211"/>
                  </a:lnTo>
                  <a:lnTo>
                    <a:pt x="124" y="211"/>
                  </a:lnTo>
                  <a:lnTo>
                    <a:pt x="124" y="212"/>
                  </a:lnTo>
                  <a:lnTo>
                    <a:pt x="123" y="212"/>
                  </a:lnTo>
                  <a:lnTo>
                    <a:pt x="122" y="212"/>
                  </a:lnTo>
                  <a:lnTo>
                    <a:pt x="122" y="212"/>
                  </a:lnTo>
                  <a:lnTo>
                    <a:pt x="122" y="213"/>
                  </a:lnTo>
                  <a:lnTo>
                    <a:pt x="123" y="213"/>
                  </a:lnTo>
                  <a:lnTo>
                    <a:pt x="122" y="214"/>
                  </a:lnTo>
                  <a:lnTo>
                    <a:pt x="122" y="213"/>
                  </a:lnTo>
                  <a:lnTo>
                    <a:pt x="122" y="214"/>
                  </a:lnTo>
                  <a:lnTo>
                    <a:pt x="122" y="213"/>
                  </a:lnTo>
                  <a:lnTo>
                    <a:pt x="122" y="214"/>
                  </a:lnTo>
                  <a:lnTo>
                    <a:pt x="122" y="213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1" y="214"/>
                  </a:lnTo>
                  <a:lnTo>
                    <a:pt x="121" y="214"/>
                  </a:lnTo>
                  <a:lnTo>
                    <a:pt x="120" y="214"/>
                  </a:lnTo>
                  <a:lnTo>
                    <a:pt x="119" y="214"/>
                  </a:lnTo>
                  <a:lnTo>
                    <a:pt x="119" y="215"/>
                  </a:lnTo>
                  <a:lnTo>
                    <a:pt x="119" y="215"/>
                  </a:lnTo>
                  <a:lnTo>
                    <a:pt x="119" y="215"/>
                  </a:lnTo>
                  <a:lnTo>
                    <a:pt x="119" y="215"/>
                  </a:lnTo>
                  <a:lnTo>
                    <a:pt x="119" y="215"/>
                  </a:lnTo>
                  <a:lnTo>
                    <a:pt x="119" y="215"/>
                  </a:lnTo>
                  <a:lnTo>
                    <a:pt x="120" y="215"/>
                  </a:lnTo>
                  <a:lnTo>
                    <a:pt x="121" y="215"/>
                  </a:lnTo>
                  <a:lnTo>
                    <a:pt x="120" y="215"/>
                  </a:lnTo>
                  <a:lnTo>
                    <a:pt x="120" y="215"/>
                  </a:lnTo>
                  <a:lnTo>
                    <a:pt x="121" y="215"/>
                  </a:lnTo>
                  <a:lnTo>
                    <a:pt x="121" y="215"/>
                  </a:lnTo>
                  <a:lnTo>
                    <a:pt x="121" y="215"/>
                  </a:lnTo>
                  <a:lnTo>
                    <a:pt x="121" y="215"/>
                  </a:lnTo>
                  <a:lnTo>
                    <a:pt x="121" y="216"/>
                  </a:lnTo>
                  <a:lnTo>
                    <a:pt x="121" y="216"/>
                  </a:lnTo>
                  <a:lnTo>
                    <a:pt x="121" y="216"/>
                  </a:lnTo>
                  <a:lnTo>
                    <a:pt x="121" y="216"/>
                  </a:lnTo>
                  <a:lnTo>
                    <a:pt x="120" y="216"/>
                  </a:lnTo>
                  <a:lnTo>
                    <a:pt x="120" y="216"/>
                  </a:lnTo>
                  <a:lnTo>
                    <a:pt x="121" y="216"/>
                  </a:lnTo>
                  <a:lnTo>
                    <a:pt x="120" y="216"/>
                  </a:lnTo>
                  <a:lnTo>
                    <a:pt x="119" y="216"/>
                  </a:lnTo>
                  <a:lnTo>
                    <a:pt x="119" y="217"/>
                  </a:lnTo>
                  <a:lnTo>
                    <a:pt x="118" y="217"/>
                  </a:lnTo>
                  <a:lnTo>
                    <a:pt x="119" y="217"/>
                  </a:lnTo>
                  <a:lnTo>
                    <a:pt x="119" y="217"/>
                  </a:lnTo>
                  <a:lnTo>
                    <a:pt x="119" y="217"/>
                  </a:lnTo>
                  <a:lnTo>
                    <a:pt x="118" y="217"/>
                  </a:lnTo>
                  <a:lnTo>
                    <a:pt x="118" y="218"/>
                  </a:lnTo>
                  <a:lnTo>
                    <a:pt x="118" y="217"/>
                  </a:lnTo>
                  <a:lnTo>
                    <a:pt x="118" y="218"/>
                  </a:lnTo>
                  <a:lnTo>
                    <a:pt x="119" y="218"/>
                  </a:lnTo>
                  <a:lnTo>
                    <a:pt x="118" y="218"/>
                  </a:lnTo>
                  <a:lnTo>
                    <a:pt x="119" y="218"/>
                  </a:lnTo>
                  <a:lnTo>
                    <a:pt x="119" y="218"/>
                  </a:lnTo>
                  <a:lnTo>
                    <a:pt x="119" y="218"/>
                  </a:lnTo>
                  <a:lnTo>
                    <a:pt x="118" y="218"/>
                  </a:lnTo>
                  <a:lnTo>
                    <a:pt x="118" y="219"/>
                  </a:lnTo>
                  <a:lnTo>
                    <a:pt x="118" y="219"/>
                  </a:lnTo>
                  <a:lnTo>
                    <a:pt x="118" y="219"/>
                  </a:lnTo>
                  <a:lnTo>
                    <a:pt x="118" y="219"/>
                  </a:lnTo>
                  <a:lnTo>
                    <a:pt x="118" y="219"/>
                  </a:lnTo>
                  <a:lnTo>
                    <a:pt x="117" y="219"/>
                  </a:lnTo>
                  <a:lnTo>
                    <a:pt x="117" y="220"/>
                  </a:lnTo>
                  <a:lnTo>
                    <a:pt x="117" y="220"/>
                  </a:lnTo>
                  <a:lnTo>
                    <a:pt x="117" y="219"/>
                  </a:lnTo>
                  <a:lnTo>
                    <a:pt x="116" y="219"/>
                  </a:lnTo>
                  <a:lnTo>
                    <a:pt x="117" y="219"/>
                  </a:lnTo>
                  <a:lnTo>
                    <a:pt x="116" y="219"/>
                  </a:lnTo>
                  <a:lnTo>
                    <a:pt x="115" y="219"/>
                  </a:lnTo>
                  <a:lnTo>
                    <a:pt x="115" y="220"/>
                  </a:lnTo>
                  <a:lnTo>
                    <a:pt x="115" y="220"/>
                  </a:lnTo>
                  <a:lnTo>
                    <a:pt x="115" y="219"/>
                  </a:lnTo>
                  <a:lnTo>
                    <a:pt x="114" y="219"/>
                  </a:lnTo>
                  <a:lnTo>
                    <a:pt x="114" y="219"/>
                  </a:lnTo>
                  <a:lnTo>
                    <a:pt x="114" y="219"/>
                  </a:lnTo>
                  <a:lnTo>
                    <a:pt x="114" y="219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3" y="220"/>
                  </a:lnTo>
                  <a:lnTo>
                    <a:pt x="113" y="220"/>
                  </a:lnTo>
                  <a:lnTo>
                    <a:pt x="112" y="220"/>
                  </a:lnTo>
                  <a:lnTo>
                    <a:pt x="111" y="220"/>
                  </a:lnTo>
                  <a:lnTo>
                    <a:pt x="112" y="220"/>
                  </a:lnTo>
                  <a:lnTo>
                    <a:pt x="113" y="220"/>
                  </a:lnTo>
                  <a:lnTo>
                    <a:pt x="113" y="220"/>
                  </a:lnTo>
                  <a:lnTo>
                    <a:pt x="113" y="221"/>
                  </a:lnTo>
                  <a:lnTo>
                    <a:pt x="113" y="221"/>
                  </a:lnTo>
                  <a:lnTo>
                    <a:pt x="112" y="221"/>
                  </a:lnTo>
                  <a:lnTo>
                    <a:pt x="112" y="221"/>
                  </a:lnTo>
                  <a:lnTo>
                    <a:pt x="111" y="221"/>
                  </a:lnTo>
                  <a:lnTo>
                    <a:pt x="111" y="221"/>
                  </a:lnTo>
                  <a:lnTo>
                    <a:pt x="110" y="221"/>
                  </a:lnTo>
                  <a:lnTo>
                    <a:pt x="110" y="221"/>
                  </a:lnTo>
                  <a:lnTo>
                    <a:pt x="110" y="221"/>
                  </a:lnTo>
                  <a:lnTo>
                    <a:pt x="110" y="221"/>
                  </a:lnTo>
                  <a:lnTo>
                    <a:pt x="110" y="221"/>
                  </a:lnTo>
                  <a:lnTo>
                    <a:pt x="110" y="221"/>
                  </a:lnTo>
                  <a:lnTo>
                    <a:pt x="110" y="222"/>
                  </a:lnTo>
                  <a:lnTo>
                    <a:pt x="109" y="222"/>
                  </a:lnTo>
                  <a:lnTo>
                    <a:pt x="109" y="222"/>
                  </a:lnTo>
                  <a:lnTo>
                    <a:pt x="109" y="222"/>
                  </a:lnTo>
                  <a:lnTo>
                    <a:pt x="108" y="222"/>
                  </a:lnTo>
                  <a:lnTo>
                    <a:pt x="107" y="222"/>
                  </a:lnTo>
                  <a:lnTo>
                    <a:pt x="108" y="222"/>
                  </a:lnTo>
                  <a:lnTo>
                    <a:pt x="109" y="222"/>
                  </a:lnTo>
                  <a:lnTo>
                    <a:pt x="108" y="222"/>
                  </a:lnTo>
                  <a:lnTo>
                    <a:pt x="107" y="222"/>
                  </a:lnTo>
                  <a:lnTo>
                    <a:pt x="107" y="222"/>
                  </a:lnTo>
                  <a:lnTo>
                    <a:pt x="107" y="222"/>
                  </a:lnTo>
                  <a:lnTo>
                    <a:pt x="107" y="222"/>
                  </a:lnTo>
                  <a:lnTo>
                    <a:pt x="106" y="222"/>
                  </a:lnTo>
                  <a:lnTo>
                    <a:pt x="106" y="222"/>
                  </a:lnTo>
                  <a:lnTo>
                    <a:pt x="106" y="222"/>
                  </a:lnTo>
                  <a:lnTo>
                    <a:pt x="105" y="222"/>
                  </a:lnTo>
                  <a:lnTo>
                    <a:pt x="106" y="222"/>
                  </a:lnTo>
                  <a:lnTo>
                    <a:pt x="106" y="222"/>
                  </a:lnTo>
                  <a:lnTo>
                    <a:pt x="105" y="222"/>
                  </a:lnTo>
                  <a:lnTo>
                    <a:pt x="104" y="222"/>
                  </a:lnTo>
                  <a:lnTo>
                    <a:pt x="104" y="222"/>
                  </a:lnTo>
                  <a:lnTo>
                    <a:pt x="103" y="222"/>
                  </a:lnTo>
                  <a:lnTo>
                    <a:pt x="103" y="222"/>
                  </a:lnTo>
                  <a:lnTo>
                    <a:pt x="103" y="222"/>
                  </a:lnTo>
                  <a:lnTo>
                    <a:pt x="103" y="221"/>
                  </a:lnTo>
                  <a:lnTo>
                    <a:pt x="103" y="221"/>
                  </a:lnTo>
                  <a:lnTo>
                    <a:pt x="102" y="221"/>
                  </a:lnTo>
                  <a:lnTo>
                    <a:pt x="102" y="221"/>
                  </a:lnTo>
                  <a:lnTo>
                    <a:pt x="102" y="221"/>
                  </a:lnTo>
                  <a:lnTo>
                    <a:pt x="101" y="221"/>
                  </a:lnTo>
                  <a:lnTo>
                    <a:pt x="100" y="221"/>
                  </a:lnTo>
                  <a:lnTo>
                    <a:pt x="100" y="221"/>
                  </a:lnTo>
                  <a:lnTo>
                    <a:pt x="99" y="221"/>
                  </a:lnTo>
                  <a:lnTo>
                    <a:pt x="99" y="221"/>
                  </a:lnTo>
                  <a:lnTo>
                    <a:pt x="99" y="221"/>
                  </a:lnTo>
                  <a:lnTo>
                    <a:pt x="98" y="221"/>
                  </a:lnTo>
                  <a:lnTo>
                    <a:pt x="98" y="221"/>
                  </a:lnTo>
                  <a:lnTo>
                    <a:pt x="97" y="221"/>
                  </a:lnTo>
                  <a:lnTo>
                    <a:pt x="96" y="221"/>
                  </a:lnTo>
                  <a:lnTo>
                    <a:pt x="96" y="220"/>
                  </a:lnTo>
                  <a:lnTo>
                    <a:pt x="96" y="220"/>
                  </a:lnTo>
                  <a:lnTo>
                    <a:pt x="96" y="220"/>
                  </a:lnTo>
                  <a:lnTo>
                    <a:pt x="96" y="219"/>
                  </a:lnTo>
                  <a:lnTo>
                    <a:pt x="96" y="220"/>
                  </a:lnTo>
                  <a:lnTo>
                    <a:pt x="96" y="220"/>
                  </a:lnTo>
                  <a:lnTo>
                    <a:pt x="96" y="220"/>
                  </a:lnTo>
                  <a:lnTo>
                    <a:pt x="96" y="220"/>
                  </a:lnTo>
                  <a:lnTo>
                    <a:pt x="96" y="221"/>
                  </a:lnTo>
                  <a:lnTo>
                    <a:pt x="95" y="221"/>
                  </a:lnTo>
                  <a:lnTo>
                    <a:pt x="95" y="220"/>
                  </a:lnTo>
                  <a:lnTo>
                    <a:pt x="95" y="221"/>
                  </a:lnTo>
                  <a:lnTo>
                    <a:pt x="95" y="221"/>
                  </a:lnTo>
                  <a:lnTo>
                    <a:pt x="94" y="221"/>
                  </a:lnTo>
                  <a:lnTo>
                    <a:pt x="95" y="221"/>
                  </a:lnTo>
                  <a:lnTo>
                    <a:pt x="94" y="221"/>
                  </a:lnTo>
                  <a:lnTo>
                    <a:pt x="95" y="221"/>
                  </a:lnTo>
                  <a:lnTo>
                    <a:pt x="95" y="221"/>
                  </a:lnTo>
                  <a:lnTo>
                    <a:pt x="94" y="221"/>
                  </a:lnTo>
                  <a:lnTo>
                    <a:pt x="93" y="221"/>
                  </a:lnTo>
                  <a:lnTo>
                    <a:pt x="93" y="222"/>
                  </a:lnTo>
                  <a:lnTo>
                    <a:pt x="93" y="221"/>
                  </a:lnTo>
                  <a:lnTo>
                    <a:pt x="93" y="222"/>
                  </a:lnTo>
                  <a:lnTo>
                    <a:pt x="93" y="222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1" y="222"/>
                  </a:lnTo>
                  <a:lnTo>
                    <a:pt x="91" y="222"/>
                  </a:lnTo>
                  <a:lnTo>
                    <a:pt x="90" y="222"/>
                  </a:lnTo>
                  <a:lnTo>
                    <a:pt x="90" y="221"/>
                  </a:lnTo>
                  <a:lnTo>
                    <a:pt x="89" y="221"/>
                  </a:lnTo>
                  <a:lnTo>
                    <a:pt x="89" y="221"/>
                  </a:lnTo>
                  <a:lnTo>
                    <a:pt x="89" y="221"/>
                  </a:lnTo>
                  <a:lnTo>
                    <a:pt x="89" y="221"/>
                  </a:lnTo>
                  <a:lnTo>
                    <a:pt x="88" y="221"/>
                  </a:lnTo>
                  <a:lnTo>
                    <a:pt x="89" y="221"/>
                  </a:lnTo>
                  <a:lnTo>
                    <a:pt x="89" y="221"/>
                  </a:lnTo>
                  <a:lnTo>
                    <a:pt x="89" y="221"/>
                  </a:lnTo>
                  <a:lnTo>
                    <a:pt x="90" y="221"/>
                  </a:lnTo>
                  <a:lnTo>
                    <a:pt x="90" y="222"/>
                  </a:lnTo>
                  <a:lnTo>
                    <a:pt x="89" y="222"/>
                  </a:lnTo>
                  <a:lnTo>
                    <a:pt x="89" y="221"/>
                  </a:lnTo>
                  <a:lnTo>
                    <a:pt x="89" y="222"/>
                  </a:lnTo>
                  <a:lnTo>
                    <a:pt x="90" y="222"/>
                  </a:lnTo>
                  <a:lnTo>
                    <a:pt x="89" y="222"/>
                  </a:lnTo>
                  <a:lnTo>
                    <a:pt x="89" y="221"/>
                  </a:lnTo>
                  <a:lnTo>
                    <a:pt x="88" y="221"/>
                  </a:lnTo>
                  <a:lnTo>
                    <a:pt x="88" y="221"/>
                  </a:lnTo>
                  <a:lnTo>
                    <a:pt x="88" y="222"/>
                  </a:lnTo>
                  <a:lnTo>
                    <a:pt x="87" y="222"/>
                  </a:lnTo>
                  <a:lnTo>
                    <a:pt x="87" y="222"/>
                  </a:lnTo>
                  <a:lnTo>
                    <a:pt x="86" y="222"/>
                  </a:lnTo>
                  <a:lnTo>
                    <a:pt x="85" y="222"/>
                  </a:lnTo>
                  <a:lnTo>
                    <a:pt x="85" y="222"/>
                  </a:lnTo>
                  <a:lnTo>
                    <a:pt x="84" y="222"/>
                  </a:lnTo>
                  <a:lnTo>
                    <a:pt x="84" y="222"/>
                  </a:lnTo>
                  <a:lnTo>
                    <a:pt x="83" y="222"/>
                  </a:lnTo>
                  <a:lnTo>
                    <a:pt x="84" y="222"/>
                  </a:lnTo>
                  <a:lnTo>
                    <a:pt x="84" y="221"/>
                  </a:lnTo>
                  <a:lnTo>
                    <a:pt x="84" y="221"/>
                  </a:lnTo>
                  <a:lnTo>
                    <a:pt x="84" y="221"/>
                  </a:lnTo>
                  <a:lnTo>
                    <a:pt x="83" y="222"/>
                  </a:lnTo>
                  <a:lnTo>
                    <a:pt x="83" y="221"/>
                  </a:lnTo>
                  <a:lnTo>
                    <a:pt x="84" y="221"/>
                  </a:lnTo>
                  <a:lnTo>
                    <a:pt x="83" y="221"/>
                  </a:lnTo>
                  <a:lnTo>
                    <a:pt x="84" y="221"/>
                  </a:lnTo>
                  <a:lnTo>
                    <a:pt x="83" y="221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2" y="222"/>
                  </a:lnTo>
                  <a:lnTo>
                    <a:pt x="83" y="222"/>
                  </a:lnTo>
                  <a:lnTo>
                    <a:pt x="82" y="222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4" y="222"/>
                  </a:lnTo>
                  <a:lnTo>
                    <a:pt x="83" y="222"/>
                  </a:lnTo>
                  <a:lnTo>
                    <a:pt x="83" y="223"/>
                  </a:lnTo>
                  <a:lnTo>
                    <a:pt x="82" y="223"/>
                  </a:lnTo>
                  <a:lnTo>
                    <a:pt x="81" y="223"/>
                  </a:lnTo>
                  <a:lnTo>
                    <a:pt x="82" y="223"/>
                  </a:lnTo>
                  <a:lnTo>
                    <a:pt x="83" y="223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3" y="223"/>
                  </a:lnTo>
                  <a:lnTo>
                    <a:pt x="83" y="223"/>
                  </a:lnTo>
                  <a:lnTo>
                    <a:pt x="82" y="223"/>
                  </a:lnTo>
                  <a:lnTo>
                    <a:pt x="81" y="223"/>
                  </a:lnTo>
                  <a:lnTo>
                    <a:pt x="82" y="223"/>
                  </a:lnTo>
                  <a:lnTo>
                    <a:pt x="81" y="223"/>
                  </a:lnTo>
                  <a:lnTo>
                    <a:pt x="81" y="223"/>
                  </a:lnTo>
                  <a:lnTo>
                    <a:pt x="80" y="223"/>
                  </a:lnTo>
                  <a:lnTo>
                    <a:pt x="80" y="223"/>
                  </a:lnTo>
                  <a:lnTo>
                    <a:pt x="80" y="223"/>
                  </a:lnTo>
                  <a:lnTo>
                    <a:pt x="79" y="223"/>
                  </a:lnTo>
                  <a:lnTo>
                    <a:pt x="79" y="223"/>
                  </a:lnTo>
                  <a:lnTo>
                    <a:pt x="78" y="223"/>
                  </a:lnTo>
                  <a:lnTo>
                    <a:pt x="78" y="223"/>
                  </a:lnTo>
                  <a:lnTo>
                    <a:pt x="77" y="223"/>
                  </a:lnTo>
                  <a:lnTo>
                    <a:pt x="77" y="223"/>
                  </a:lnTo>
                  <a:lnTo>
                    <a:pt x="76" y="223"/>
                  </a:lnTo>
                  <a:lnTo>
                    <a:pt x="77" y="223"/>
                  </a:lnTo>
                  <a:lnTo>
                    <a:pt x="76" y="223"/>
                  </a:lnTo>
                  <a:lnTo>
                    <a:pt x="76" y="223"/>
                  </a:lnTo>
                  <a:lnTo>
                    <a:pt x="75" y="223"/>
                  </a:lnTo>
                  <a:lnTo>
                    <a:pt x="74" y="223"/>
                  </a:lnTo>
                  <a:lnTo>
                    <a:pt x="75" y="223"/>
                  </a:lnTo>
                  <a:lnTo>
                    <a:pt x="76" y="223"/>
                  </a:lnTo>
                  <a:lnTo>
                    <a:pt x="75" y="223"/>
                  </a:lnTo>
                  <a:lnTo>
                    <a:pt x="75" y="224"/>
                  </a:lnTo>
                  <a:lnTo>
                    <a:pt x="75" y="223"/>
                  </a:lnTo>
                  <a:lnTo>
                    <a:pt x="75" y="224"/>
                  </a:lnTo>
                  <a:lnTo>
                    <a:pt x="74" y="224"/>
                  </a:lnTo>
                  <a:lnTo>
                    <a:pt x="74" y="225"/>
                  </a:lnTo>
                  <a:lnTo>
                    <a:pt x="74" y="225"/>
                  </a:lnTo>
                  <a:lnTo>
                    <a:pt x="74" y="225"/>
                  </a:lnTo>
                  <a:lnTo>
                    <a:pt x="74" y="225"/>
                  </a:lnTo>
                  <a:lnTo>
                    <a:pt x="74" y="225"/>
                  </a:lnTo>
                  <a:lnTo>
                    <a:pt x="74" y="226"/>
                  </a:lnTo>
                  <a:lnTo>
                    <a:pt x="74" y="225"/>
                  </a:lnTo>
                  <a:lnTo>
                    <a:pt x="74" y="226"/>
                  </a:lnTo>
                  <a:lnTo>
                    <a:pt x="74" y="225"/>
                  </a:lnTo>
                  <a:lnTo>
                    <a:pt x="74" y="226"/>
                  </a:lnTo>
                  <a:lnTo>
                    <a:pt x="74" y="225"/>
                  </a:lnTo>
                  <a:lnTo>
                    <a:pt x="74" y="226"/>
                  </a:lnTo>
                  <a:lnTo>
                    <a:pt x="74" y="226"/>
                  </a:lnTo>
                  <a:lnTo>
                    <a:pt x="74" y="226"/>
                  </a:lnTo>
                  <a:lnTo>
                    <a:pt x="73" y="226"/>
                  </a:lnTo>
                  <a:lnTo>
                    <a:pt x="73" y="226"/>
                  </a:lnTo>
                  <a:lnTo>
                    <a:pt x="73" y="227"/>
                  </a:lnTo>
                  <a:lnTo>
                    <a:pt x="73" y="227"/>
                  </a:lnTo>
                  <a:lnTo>
                    <a:pt x="73" y="226"/>
                  </a:lnTo>
                  <a:lnTo>
                    <a:pt x="73" y="227"/>
                  </a:lnTo>
                  <a:lnTo>
                    <a:pt x="73" y="227"/>
                  </a:lnTo>
                  <a:lnTo>
                    <a:pt x="73" y="227"/>
                  </a:lnTo>
                  <a:lnTo>
                    <a:pt x="72" y="228"/>
                  </a:lnTo>
                  <a:lnTo>
                    <a:pt x="72" y="228"/>
                  </a:lnTo>
                  <a:lnTo>
                    <a:pt x="71" y="228"/>
                  </a:lnTo>
                  <a:lnTo>
                    <a:pt x="72" y="228"/>
                  </a:lnTo>
                  <a:lnTo>
                    <a:pt x="71" y="228"/>
                  </a:lnTo>
                  <a:lnTo>
                    <a:pt x="71" y="227"/>
                  </a:lnTo>
                  <a:lnTo>
                    <a:pt x="70" y="227"/>
                  </a:lnTo>
                  <a:lnTo>
                    <a:pt x="70" y="227"/>
                  </a:lnTo>
                  <a:lnTo>
                    <a:pt x="70" y="227"/>
                  </a:lnTo>
                  <a:lnTo>
                    <a:pt x="70" y="227"/>
                  </a:lnTo>
                  <a:lnTo>
                    <a:pt x="69" y="227"/>
                  </a:lnTo>
                  <a:lnTo>
                    <a:pt x="69" y="227"/>
                  </a:lnTo>
                  <a:lnTo>
                    <a:pt x="69" y="227"/>
                  </a:lnTo>
                  <a:lnTo>
                    <a:pt x="69" y="227"/>
                  </a:lnTo>
                  <a:lnTo>
                    <a:pt x="69" y="227"/>
                  </a:lnTo>
                  <a:lnTo>
                    <a:pt x="70" y="227"/>
                  </a:lnTo>
                  <a:lnTo>
                    <a:pt x="70" y="227"/>
                  </a:lnTo>
                  <a:lnTo>
                    <a:pt x="70" y="227"/>
                  </a:lnTo>
                  <a:lnTo>
                    <a:pt x="70" y="227"/>
                  </a:lnTo>
                  <a:lnTo>
                    <a:pt x="71" y="227"/>
                  </a:lnTo>
                  <a:lnTo>
                    <a:pt x="71" y="228"/>
                  </a:lnTo>
                  <a:lnTo>
                    <a:pt x="72" y="228"/>
                  </a:lnTo>
                  <a:lnTo>
                    <a:pt x="71" y="228"/>
                  </a:lnTo>
                  <a:lnTo>
                    <a:pt x="71" y="229"/>
                  </a:lnTo>
                  <a:lnTo>
                    <a:pt x="71" y="228"/>
                  </a:lnTo>
                  <a:lnTo>
                    <a:pt x="72" y="228"/>
                  </a:lnTo>
                  <a:lnTo>
                    <a:pt x="72" y="228"/>
                  </a:lnTo>
                  <a:lnTo>
                    <a:pt x="72" y="229"/>
                  </a:lnTo>
                  <a:lnTo>
                    <a:pt x="72" y="229"/>
                  </a:lnTo>
                  <a:lnTo>
                    <a:pt x="71" y="229"/>
                  </a:lnTo>
                  <a:lnTo>
                    <a:pt x="71" y="229"/>
                  </a:lnTo>
                  <a:lnTo>
                    <a:pt x="70" y="229"/>
                  </a:lnTo>
                  <a:lnTo>
                    <a:pt x="70" y="229"/>
                  </a:lnTo>
                  <a:lnTo>
                    <a:pt x="70" y="230"/>
                  </a:lnTo>
                  <a:lnTo>
                    <a:pt x="69" y="230"/>
                  </a:lnTo>
                  <a:lnTo>
                    <a:pt x="69" y="230"/>
                  </a:lnTo>
                  <a:lnTo>
                    <a:pt x="69" y="230"/>
                  </a:lnTo>
                  <a:lnTo>
                    <a:pt x="69" y="230"/>
                  </a:lnTo>
                  <a:lnTo>
                    <a:pt x="69" y="229"/>
                  </a:lnTo>
                  <a:lnTo>
                    <a:pt x="69" y="230"/>
                  </a:lnTo>
                  <a:lnTo>
                    <a:pt x="69" y="229"/>
                  </a:lnTo>
                  <a:lnTo>
                    <a:pt x="69" y="230"/>
                  </a:lnTo>
                  <a:lnTo>
                    <a:pt x="68" y="230"/>
                  </a:lnTo>
                  <a:lnTo>
                    <a:pt x="69" y="230"/>
                  </a:lnTo>
                  <a:lnTo>
                    <a:pt x="69" y="230"/>
                  </a:lnTo>
                  <a:lnTo>
                    <a:pt x="68" y="230"/>
                  </a:lnTo>
                  <a:lnTo>
                    <a:pt x="67" y="230"/>
                  </a:lnTo>
                  <a:lnTo>
                    <a:pt x="67" y="231"/>
                  </a:lnTo>
                  <a:lnTo>
                    <a:pt x="67" y="230"/>
                  </a:lnTo>
                  <a:lnTo>
                    <a:pt x="67" y="231"/>
                  </a:lnTo>
                  <a:lnTo>
                    <a:pt x="67" y="231"/>
                  </a:lnTo>
                  <a:lnTo>
                    <a:pt x="67" y="230"/>
                  </a:lnTo>
                  <a:lnTo>
                    <a:pt x="66" y="230"/>
                  </a:lnTo>
                  <a:lnTo>
                    <a:pt x="67" y="230"/>
                  </a:lnTo>
                  <a:lnTo>
                    <a:pt x="66" y="230"/>
                  </a:lnTo>
                  <a:lnTo>
                    <a:pt x="66" y="231"/>
                  </a:lnTo>
                  <a:lnTo>
                    <a:pt x="67" y="231"/>
                  </a:lnTo>
                  <a:lnTo>
                    <a:pt x="67" y="231"/>
                  </a:lnTo>
                  <a:lnTo>
                    <a:pt x="68" y="231"/>
                  </a:lnTo>
                  <a:lnTo>
                    <a:pt x="68" y="230"/>
                  </a:lnTo>
                  <a:lnTo>
                    <a:pt x="68" y="231"/>
                  </a:lnTo>
                  <a:lnTo>
                    <a:pt x="68" y="230"/>
                  </a:lnTo>
                  <a:lnTo>
                    <a:pt x="68" y="231"/>
                  </a:lnTo>
                  <a:lnTo>
                    <a:pt x="67" y="231"/>
                  </a:lnTo>
                  <a:lnTo>
                    <a:pt x="67" y="232"/>
                  </a:lnTo>
                  <a:lnTo>
                    <a:pt x="68" y="231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7" y="233"/>
                  </a:lnTo>
                  <a:lnTo>
                    <a:pt x="66" y="233"/>
                  </a:lnTo>
                  <a:lnTo>
                    <a:pt x="67" y="233"/>
                  </a:lnTo>
                  <a:lnTo>
                    <a:pt x="66" y="233"/>
                  </a:lnTo>
                  <a:lnTo>
                    <a:pt x="67" y="233"/>
                  </a:lnTo>
                  <a:lnTo>
                    <a:pt x="66" y="233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3"/>
                  </a:lnTo>
                  <a:lnTo>
                    <a:pt x="66" y="234"/>
                  </a:lnTo>
                  <a:lnTo>
                    <a:pt x="67" y="233"/>
                  </a:lnTo>
                  <a:lnTo>
                    <a:pt x="67" y="234"/>
                  </a:lnTo>
                  <a:lnTo>
                    <a:pt x="66" y="234"/>
                  </a:lnTo>
                  <a:lnTo>
                    <a:pt x="67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3"/>
                  </a:lnTo>
                  <a:lnTo>
                    <a:pt x="65" y="233"/>
                  </a:lnTo>
                  <a:lnTo>
                    <a:pt x="65" y="233"/>
                  </a:lnTo>
                  <a:lnTo>
                    <a:pt x="65" y="233"/>
                  </a:lnTo>
                  <a:lnTo>
                    <a:pt x="65" y="232"/>
                  </a:lnTo>
                  <a:lnTo>
                    <a:pt x="65" y="232"/>
                  </a:lnTo>
                  <a:lnTo>
                    <a:pt x="65" y="231"/>
                  </a:lnTo>
                  <a:lnTo>
                    <a:pt x="64" y="231"/>
                  </a:lnTo>
                  <a:lnTo>
                    <a:pt x="64" y="232"/>
                  </a:lnTo>
                  <a:lnTo>
                    <a:pt x="63" y="232"/>
                  </a:lnTo>
                  <a:lnTo>
                    <a:pt x="63" y="232"/>
                  </a:lnTo>
                  <a:lnTo>
                    <a:pt x="63" y="232"/>
                  </a:lnTo>
                  <a:lnTo>
                    <a:pt x="63" y="233"/>
                  </a:lnTo>
                  <a:lnTo>
                    <a:pt x="63" y="233"/>
                  </a:lnTo>
                  <a:lnTo>
                    <a:pt x="63" y="234"/>
                  </a:lnTo>
                  <a:lnTo>
                    <a:pt x="63" y="234"/>
                  </a:lnTo>
                  <a:lnTo>
                    <a:pt x="64" y="234"/>
                  </a:lnTo>
                  <a:lnTo>
                    <a:pt x="65" y="234"/>
                  </a:lnTo>
                  <a:lnTo>
                    <a:pt x="65" y="234"/>
                  </a:lnTo>
                  <a:lnTo>
                    <a:pt x="65" y="234"/>
                  </a:lnTo>
                  <a:lnTo>
                    <a:pt x="65" y="234"/>
                  </a:lnTo>
                  <a:lnTo>
                    <a:pt x="65" y="234"/>
                  </a:lnTo>
                  <a:lnTo>
                    <a:pt x="65" y="234"/>
                  </a:lnTo>
                  <a:lnTo>
                    <a:pt x="65" y="234"/>
                  </a:lnTo>
                  <a:lnTo>
                    <a:pt x="65" y="234"/>
                  </a:lnTo>
                  <a:lnTo>
                    <a:pt x="64" y="234"/>
                  </a:lnTo>
                  <a:lnTo>
                    <a:pt x="63" y="234"/>
                  </a:lnTo>
                  <a:lnTo>
                    <a:pt x="63" y="234"/>
                  </a:lnTo>
                  <a:lnTo>
                    <a:pt x="62" y="234"/>
                  </a:lnTo>
                  <a:lnTo>
                    <a:pt x="62" y="235"/>
                  </a:lnTo>
                  <a:lnTo>
                    <a:pt x="63" y="234"/>
                  </a:lnTo>
                  <a:lnTo>
                    <a:pt x="63" y="234"/>
                  </a:lnTo>
                  <a:lnTo>
                    <a:pt x="64" y="234"/>
                  </a:lnTo>
                  <a:lnTo>
                    <a:pt x="63" y="234"/>
                  </a:lnTo>
                  <a:lnTo>
                    <a:pt x="63" y="235"/>
                  </a:lnTo>
                  <a:lnTo>
                    <a:pt x="63" y="234"/>
                  </a:lnTo>
                  <a:lnTo>
                    <a:pt x="63" y="235"/>
                  </a:lnTo>
                  <a:lnTo>
                    <a:pt x="64" y="235"/>
                  </a:lnTo>
                  <a:lnTo>
                    <a:pt x="64" y="234"/>
                  </a:lnTo>
                  <a:lnTo>
                    <a:pt x="63" y="235"/>
                  </a:lnTo>
                  <a:lnTo>
                    <a:pt x="63" y="235"/>
                  </a:lnTo>
                  <a:lnTo>
                    <a:pt x="63" y="235"/>
                  </a:lnTo>
                  <a:lnTo>
                    <a:pt x="63" y="236"/>
                  </a:lnTo>
                  <a:lnTo>
                    <a:pt x="63" y="235"/>
                  </a:lnTo>
                  <a:lnTo>
                    <a:pt x="63" y="235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7"/>
                  </a:lnTo>
                  <a:lnTo>
                    <a:pt x="62" y="237"/>
                  </a:lnTo>
                  <a:lnTo>
                    <a:pt x="62" y="236"/>
                  </a:lnTo>
                  <a:lnTo>
                    <a:pt x="62" y="236"/>
                  </a:lnTo>
                  <a:lnTo>
                    <a:pt x="62" y="236"/>
                  </a:lnTo>
                  <a:lnTo>
                    <a:pt x="62" y="237"/>
                  </a:lnTo>
                  <a:lnTo>
                    <a:pt x="62" y="237"/>
                  </a:lnTo>
                  <a:lnTo>
                    <a:pt x="62" y="237"/>
                  </a:lnTo>
                  <a:lnTo>
                    <a:pt x="62" y="237"/>
                  </a:lnTo>
                  <a:lnTo>
                    <a:pt x="62" y="237"/>
                  </a:lnTo>
                  <a:lnTo>
                    <a:pt x="62" y="238"/>
                  </a:lnTo>
                  <a:lnTo>
                    <a:pt x="62" y="237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2" y="237"/>
                  </a:lnTo>
                  <a:lnTo>
                    <a:pt x="62" y="237"/>
                  </a:lnTo>
                  <a:lnTo>
                    <a:pt x="62" y="237"/>
                  </a:lnTo>
                  <a:lnTo>
                    <a:pt x="63" y="237"/>
                  </a:lnTo>
                  <a:lnTo>
                    <a:pt x="63" y="236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2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8"/>
                  </a:lnTo>
                  <a:lnTo>
                    <a:pt x="63" y="237"/>
                  </a:lnTo>
                  <a:lnTo>
                    <a:pt x="64" y="237"/>
                  </a:lnTo>
                  <a:lnTo>
                    <a:pt x="63" y="237"/>
                  </a:lnTo>
                  <a:lnTo>
                    <a:pt x="64" y="237"/>
                  </a:lnTo>
                  <a:lnTo>
                    <a:pt x="63" y="237"/>
                  </a:lnTo>
                  <a:lnTo>
                    <a:pt x="63" y="238"/>
                  </a:lnTo>
                  <a:lnTo>
                    <a:pt x="63" y="237"/>
                  </a:lnTo>
                  <a:lnTo>
                    <a:pt x="64" y="237"/>
                  </a:lnTo>
                  <a:lnTo>
                    <a:pt x="63" y="237"/>
                  </a:lnTo>
                  <a:lnTo>
                    <a:pt x="64" y="237"/>
                  </a:lnTo>
                  <a:lnTo>
                    <a:pt x="64" y="237"/>
                  </a:lnTo>
                  <a:lnTo>
                    <a:pt x="64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4" y="237"/>
                  </a:lnTo>
                  <a:lnTo>
                    <a:pt x="63" y="237"/>
                  </a:lnTo>
                  <a:lnTo>
                    <a:pt x="63" y="236"/>
                  </a:lnTo>
                  <a:lnTo>
                    <a:pt x="63" y="237"/>
                  </a:lnTo>
                  <a:lnTo>
                    <a:pt x="63" y="236"/>
                  </a:lnTo>
                  <a:lnTo>
                    <a:pt x="64" y="237"/>
                  </a:lnTo>
                  <a:lnTo>
                    <a:pt x="64" y="236"/>
                  </a:lnTo>
                  <a:lnTo>
                    <a:pt x="64" y="237"/>
                  </a:lnTo>
                  <a:lnTo>
                    <a:pt x="65" y="237"/>
                  </a:lnTo>
                  <a:lnTo>
                    <a:pt x="64" y="237"/>
                  </a:lnTo>
                  <a:lnTo>
                    <a:pt x="65" y="237"/>
                  </a:lnTo>
                  <a:lnTo>
                    <a:pt x="65" y="236"/>
                  </a:lnTo>
                  <a:lnTo>
                    <a:pt x="64" y="236"/>
                  </a:lnTo>
                  <a:lnTo>
                    <a:pt x="65" y="236"/>
                  </a:lnTo>
                  <a:lnTo>
                    <a:pt x="65" y="237"/>
                  </a:lnTo>
                  <a:lnTo>
                    <a:pt x="64" y="236"/>
                  </a:lnTo>
                  <a:lnTo>
                    <a:pt x="63" y="236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5"/>
                  </a:lnTo>
                  <a:lnTo>
                    <a:pt x="63" y="236"/>
                  </a:lnTo>
                  <a:lnTo>
                    <a:pt x="63" y="235"/>
                  </a:lnTo>
                  <a:lnTo>
                    <a:pt x="64" y="235"/>
                  </a:lnTo>
                  <a:lnTo>
                    <a:pt x="64" y="234"/>
                  </a:lnTo>
                  <a:lnTo>
                    <a:pt x="65" y="234"/>
                  </a:lnTo>
                  <a:lnTo>
                    <a:pt x="65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5" y="234"/>
                  </a:lnTo>
                  <a:lnTo>
                    <a:pt x="65" y="234"/>
                  </a:lnTo>
                  <a:lnTo>
                    <a:pt x="65" y="235"/>
                  </a:lnTo>
                  <a:lnTo>
                    <a:pt x="65" y="235"/>
                  </a:lnTo>
                  <a:lnTo>
                    <a:pt x="65" y="234"/>
                  </a:lnTo>
                  <a:lnTo>
                    <a:pt x="65" y="235"/>
                  </a:lnTo>
                  <a:lnTo>
                    <a:pt x="65" y="234"/>
                  </a:lnTo>
                  <a:lnTo>
                    <a:pt x="65" y="235"/>
                  </a:lnTo>
                  <a:lnTo>
                    <a:pt x="65" y="234"/>
                  </a:lnTo>
                  <a:lnTo>
                    <a:pt x="66" y="234"/>
                  </a:lnTo>
                  <a:lnTo>
                    <a:pt x="65" y="234"/>
                  </a:lnTo>
                  <a:lnTo>
                    <a:pt x="65" y="235"/>
                  </a:lnTo>
                  <a:lnTo>
                    <a:pt x="65" y="235"/>
                  </a:lnTo>
                  <a:lnTo>
                    <a:pt x="65" y="236"/>
                  </a:lnTo>
                  <a:lnTo>
                    <a:pt x="65" y="235"/>
                  </a:lnTo>
                  <a:lnTo>
                    <a:pt x="65" y="235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6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6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7"/>
                  </a:lnTo>
                  <a:lnTo>
                    <a:pt x="65" y="236"/>
                  </a:lnTo>
                  <a:lnTo>
                    <a:pt x="65" y="237"/>
                  </a:lnTo>
                  <a:lnTo>
                    <a:pt x="65" y="236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6"/>
                  </a:lnTo>
                  <a:lnTo>
                    <a:pt x="65" y="237"/>
                  </a:lnTo>
                  <a:lnTo>
                    <a:pt x="65" y="236"/>
                  </a:lnTo>
                  <a:lnTo>
                    <a:pt x="66" y="236"/>
                  </a:lnTo>
                  <a:lnTo>
                    <a:pt x="65" y="236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4" y="237"/>
                  </a:lnTo>
                  <a:lnTo>
                    <a:pt x="64" y="237"/>
                  </a:lnTo>
                  <a:lnTo>
                    <a:pt x="65" y="237"/>
                  </a:lnTo>
                  <a:lnTo>
                    <a:pt x="64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4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8"/>
                  </a:lnTo>
                  <a:lnTo>
                    <a:pt x="64" y="238"/>
                  </a:lnTo>
                  <a:lnTo>
                    <a:pt x="65" y="238"/>
                  </a:lnTo>
                  <a:lnTo>
                    <a:pt x="64" y="238"/>
                  </a:lnTo>
                  <a:lnTo>
                    <a:pt x="65" y="238"/>
                  </a:lnTo>
                  <a:lnTo>
                    <a:pt x="64" y="238"/>
                  </a:lnTo>
                  <a:lnTo>
                    <a:pt x="65" y="238"/>
                  </a:lnTo>
                  <a:lnTo>
                    <a:pt x="64" y="238"/>
                  </a:lnTo>
                  <a:lnTo>
                    <a:pt x="65" y="238"/>
                  </a:lnTo>
                  <a:lnTo>
                    <a:pt x="64" y="238"/>
                  </a:lnTo>
                  <a:lnTo>
                    <a:pt x="64" y="238"/>
                  </a:lnTo>
                  <a:lnTo>
                    <a:pt x="65" y="238"/>
                  </a:lnTo>
                  <a:lnTo>
                    <a:pt x="64" y="238"/>
                  </a:lnTo>
                  <a:lnTo>
                    <a:pt x="65" y="238"/>
                  </a:lnTo>
                  <a:lnTo>
                    <a:pt x="65" y="238"/>
                  </a:lnTo>
                  <a:lnTo>
                    <a:pt x="65" y="238"/>
                  </a:lnTo>
                  <a:lnTo>
                    <a:pt x="65" y="238"/>
                  </a:lnTo>
                  <a:lnTo>
                    <a:pt x="65" y="237"/>
                  </a:lnTo>
                  <a:lnTo>
                    <a:pt x="65" y="238"/>
                  </a:lnTo>
                  <a:lnTo>
                    <a:pt x="65" y="237"/>
                  </a:lnTo>
                  <a:lnTo>
                    <a:pt x="65" y="238"/>
                  </a:lnTo>
                  <a:lnTo>
                    <a:pt x="65" y="238"/>
                  </a:lnTo>
                  <a:lnTo>
                    <a:pt x="64" y="238"/>
                  </a:lnTo>
                  <a:lnTo>
                    <a:pt x="65" y="238"/>
                  </a:lnTo>
                  <a:lnTo>
                    <a:pt x="65" y="238"/>
                  </a:lnTo>
                  <a:lnTo>
                    <a:pt x="65" y="238"/>
                  </a:lnTo>
                  <a:lnTo>
                    <a:pt x="65" y="239"/>
                  </a:lnTo>
                  <a:lnTo>
                    <a:pt x="65" y="238"/>
                  </a:lnTo>
                  <a:lnTo>
                    <a:pt x="64" y="238"/>
                  </a:lnTo>
                  <a:lnTo>
                    <a:pt x="64" y="239"/>
                  </a:lnTo>
                  <a:lnTo>
                    <a:pt x="63" y="239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2" y="240"/>
                  </a:lnTo>
                  <a:lnTo>
                    <a:pt x="63" y="240"/>
                  </a:lnTo>
                  <a:lnTo>
                    <a:pt x="62" y="240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1" y="241"/>
                  </a:lnTo>
                  <a:lnTo>
                    <a:pt x="62" y="241"/>
                  </a:lnTo>
                  <a:lnTo>
                    <a:pt x="61" y="241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39"/>
                  </a:lnTo>
                  <a:lnTo>
                    <a:pt x="62" y="239"/>
                  </a:lnTo>
                  <a:lnTo>
                    <a:pt x="61" y="239"/>
                  </a:lnTo>
                  <a:lnTo>
                    <a:pt x="61" y="240"/>
                  </a:lnTo>
                  <a:lnTo>
                    <a:pt x="61" y="239"/>
                  </a:lnTo>
                  <a:lnTo>
                    <a:pt x="61" y="240"/>
                  </a:lnTo>
                  <a:lnTo>
                    <a:pt x="61" y="239"/>
                  </a:lnTo>
                  <a:lnTo>
                    <a:pt x="61" y="239"/>
                  </a:lnTo>
                  <a:lnTo>
                    <a:pt x="61" y="238"/>
                  </a:lnTo>
                  <a:lnTo>
                    <a:pt x="61" y="239"/>
                  </a:lnTo>
                  <a:lnTo>
                    <a:pt x="61" y="238"/>
                  </a:lnTo>
                  <a:lnTo>
                    <a:pt x="61" y="239"/>
                  </a:lnTo>
                  <a:lnTo>
                    <a:pt x="61" y="239"/>
                  </a:lnTo>
                  <a:lnTo>
                    <a:pt x="60" y="239"/>
                  </a:lnTo>
                  <a:lnTo>
                    <a:pt x="60" y="240"/>
                  </a:lnTo>
                  <a:lnTo>
                    <a:pt x="60" y="240"/>
                  </a:lnTo>
                  <a:lnTo>
                    <a:pt x="61" y="240"/>
                  </a:lnTo>
                  <a:lnTo>
                    <a:pt x="61" y="241"/>
                  </a:lnTo>
                  <a:lnTo>
                    <a:pt x="61" y="240"/>
                  </a:lnTo>
                  <a:lnTo>
                    <a:pt x="61" y="241"/>
                  </a:lnTo>
                  <a:lnTo>
                    <a:pt x="61" y="240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2"/>
                  </a:lnTo>
                  <a:lnTo>
                    <a:pt x="61" y="241"/>
                  </a:lnTo>
                  <a:lnTo>
                    <a:pt x="61" y="242"/>
                  </a:lnTo>
                  <a:lnTo>
                    <a:pt x="61" y="243"/>
                  </a:lnTo>
                  <a:lnTo>
                    <a:pt x="61" y="242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4"/>
                  </a:lnTo>
                  <a:lnTo>
                    <a:pt x="61" y="243"/>
                  </a:lnTo>
                  <a:lnTo>
                    <a:pt x="60" y="243"/>
                  </a:lnTo>
                  <a:lnTo>
                    <a:pt x="60" y="243"/>
                  </a:lnTo>
                  <a:lnTo>
                    <a:pt x="61" y="243"/>
                  </a:lnTo>
                  <a:lnTo>
                    <a:pt x="60" y="243"/>
                  </a:lnTo>
                  <a:lnTo>
                    <a:pt x="60" y="243"/>
                  </a:lnTo>
                  <a:lnTo>
                    <a:pt x="61" y="243"/>
                  </a:lnTo>
                  <a:lnTo>
                    <a:pt x="60" y="243"/>
                  </a:lnTo>
                  <a:lnTo>
                    <a:pt x="61" y="243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0" y="244"/>
                  </a:lnTo>
                  <a:lnTo>
                    <a:pt x="60" y="245"/>
                  </a:lnTo>
                  <a:lnTo>
                    <a:pt x="60" y="244"/>
                  </a:lnTo>
                  <a:lnTo>
                    <a:pt x="61" y="244"/>
                  </a:lnTo>
                  <a:lnTo>
                    <a:pt x="61" y="245"/>
                  </a:lnTo>
                  <a:lnTo>
                    <a:pt x="60" y="245"/>
                  </a:lnTo>
                  <a:lnTo>
                    <a:pt x="61" y="245"/>
                  </a:lnTo>
                  <a:lnTo>
                    <a:pt x="60" y="245"/>
                  </a:lnTo>
                  <a:lnTo>
                    <a:pt x="59" y="245"/>
                  </a:lnTo>
                  <a:lnTo>
                    <a:pt x="60" y="245"/>
                  </a:lnTo>
                  <a:lnTo>
                    <a:pt x="60" y="245"/>
                  </a:lnTo>
                  <a:lnTo>
                    <a:pt x="61" y="245"/>
                  </a:lnTo>
                  <a:lnTo>
                    <a:pt x="61" y="245"/>
                  </a:lnTo>
                  <a:lnTo>
                    <a:pt x="61" y="245"/>
                  </a:lnTo>
                  <a:lnTo>
                    <a:pt x="61" y="245"/>
                  </a:lnTo>
                  <a:lnTo>
                    <a:pt x="61" y="245"/>
                  </a:lnTo>
                  <a:lnTo>
                    <a:pt x="61" y="246"/>
                  </a:lnTo>
                  <a:lnTo>
                    <a:pt x="61" y="246"/>
                  </a:lnTo>
                  <a:lnTo>
                    <a:pt x="61" y="246"/>
                  </a:lnTo>
                  <a:lnTo>
                    <a:pt x="60" y="246"/>
                  </a:lnTo>
                  <a:lnTo>
                    <a:pt x="60" y="247"/>
                  </a:lnTo>
                  <a:lnTo>
                    <a:pt x="60" y="246"/>
                  </a:lnTo>
                  <a:lnTo>
                    <a:pt x="60" y="247"/>
                  </a:lnTo>
                  <a:lnTo>
                    <a:pt x="60" y="246"/>
                  </a:lnTo>
                  <a:lnTo>
                    <a:pt x="60" y="247"/>
                  </a:lnTo>
                  <a:lnTo>
                    <a:pt x="59" y="247"/>
                  </a:lnTo>
                  <a:lnTo>
                    <a:pt x="60" y="247"/>
                  </a:lnTo>
                  <a:lnTo>
                    <a:pt x="60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8" y="247"/>
                  </a:lnTo>
                  <a:lnTo>
                    <a:pt x="58" y="247"/>
                  </a:lnTo>
                  <a:lnTo>
                    <a:pt x="58" y="247"/>
                  </a:lnTo>
                  <a:lnTo>
                    <a:pt x="58" y="247"/>
                  </a:lnTo>
                  <a:lnTo>
                    <a:pt x="58" y="247"/>
                  </a:lnTo>
                  <a:lnTo>
                    <a:pt x="57" y="247"/>
                  </a:lnTo>
                  <a:lnTo>
                    <a:pt x="58" y="247"/>
                  </a:lnTo>
                  <a:lnTo>
                    <a:pt x="57" y="247"/>
                  </a:lnTo>
                  <a:lnTo>
                    <a:pt x="57" y="247"/>
                  </a:lnTo>
                  <a:lnTo>
                    <a:pt x="57" y="247"/>
                  </a:lnTo>
                  <a:lnTo>
                    <a:pt x="57" y="247"/>
                  </a:lnTo>
                  <a:lnTo>
                    <a:pt x="57" y="248"/>
                  </a:lnTo>
                  <a:lnTo>
                    <a:pt x="56" y="248"/>
                  </a:lnTo>
                  <a:lnTo>
                    <a:pt x="55" y="248"/>
                  </a:lnTo>
                  <a:lnTo>
                    <a:pt x="55" y="248"/>
                  </a:lnTo>
                  <a:lnTo>
                    <a:pt x="55" y="248"/>
                  </a:lnTo>
                  <a:lnTo>
                    <a:pt x="54" y="248"/>
                  </a:lnTo>
                  <a:lnTo>
                    <a:pt x="55" y="248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3" y="247"/>
                  </a:lnTo>
                  <a:lnTo>
                    <a:pt x="52" y="246"/>
                  </a:lnTo>
                  <a:lnTo>
                    <a:pt x="52" y="247"/>
                  </a:lnTo>
                  <a:lnTo>
                    <a:pt x="52" y="246"/>
                  </a:lnTo>
                  <a:lnTo>
                    <a:pt x="52" y="246"/>
                  </a:lnTo>
                  <a:lnTo>
                    <a:pt x="52" y="246"/>
                  </a:lnTo>
                  <a:lnTo>
                    <a:pt x="52" y="247"/>
                  </a:lnTo>
                  <a:lnTo>
                    <a:pt x="53" y="247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4" y="249"/>
                  </a:lnTo>
                  <a:lnTo>
                    <a:pt x="55" y="249"/>
                  </a:lnTo>
                  <a:lnTo>
                    <a:pt x="55" y="248"/>
                  </a:lnTo>
                  <a:lnTo>
                    <a:pt x="55" y="249"/>
                  </a:lnTo>
                  <a:lnTo>
                    <a:pt x="55" y="248"/>
                  </a:lnTo>
                  <a:lnTo>
                    <a:pt x="54" y="248"/>
                  </a:lnTo>
                  <a:lnTo>
                    <a:pt x="55" y="248"/>
                  </a:lnTo>
                  <a:lnTo>
                    <a:pt x="55" y="248"/>
                  </a:lnTo>
                  <a:lnTo>
                    <a:pt x="55" y="248"/>
                  </a:lnTo>
                  <a:lnTo>
                    <a:pt x="56" y="248"/>
                  </a:lnTo>
                  <a:lnTo>
                    <a:pt x="55" y="248"/>
                  </a:lnTo>
                  <a:lnTo>
                    <a:pt x="56" y="248"/>
                  </a:lnTo>
                  <a:lnTo>
                    <a:pt x="57" y="248"/>
                  </a:lnTo>
                  <a:lnTo>
                    <a:pt x="57" y="247"/>
                  </a:lnTo>
                  <a:lnTo>
                    <a:pt x="57" y="247"/>
                  </a:lnTo>
                  <a:lnTo>
                    <a:pt x="58" y="247"/>
                  </a:lnTo>
                  <a:lnTo>
                    <a:pt x="58" y="248"/>
                  </a:lnTo>
                  <a:lnTo>
                    <a:pt x="58" y="248"/>
                  </a:lnTo>
                  <a:lnTo>
                    <a:pt x="58" y="248"/>
                  </a:lnTo>
                  <a:lnTo>
                    <a:pt x="58" y="248"/>
                  </a:lnTo>
                  <a:lnTo>
                    <a:pt x="58" y="248"/>
                  </a:lnTo>
                  <a:lnTo>
                    <a:pt x="58" y="248"/>
                  </a:lnTo>
                  <a:lnTo>
                    <a:pt x="58" y="247"/>
                  </a:lnTo>
                  <a:lnTo>
                    <a:pt x="59" y="247"/>
                  </a:lnTo>
                  <a:lnTo>
                    <a:pt x="58" y="247"/>
                  </a:lnTo>
                  <a:lnTo>
                    <a:pt x="58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8"/>
                  </a:lnTo>
                  <a:lnTo>
                    <a:pt x="60" y="248"/>
                  </a:lnTo>
                  <a:lnTo>
                    <a:pt x="59" y="248"/>
                  </a:lnTo>
                  <a:lnTo>
                    <a:pt x="59" y="247"/>
                  </a:lnTo>
                  <a:lnTo>
                    <a:pt x="60" y="247"/>
                  </a:lnTo>
                  <a:lnTo>
                    <a:pt x="59" y="247"/>
                  </a:lnTo>
                  <a:lnTo>
                    <a:pt x="60" y="247"/>
                  </a:lnTo>
                  <a:lnTo>
                    <a:pt x="61" y="247"/>
                  </a:lnTo>
                  <a:lnTo>
                    <a:pt x="60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2" y="247"/>
                  </a:lnTo>
                  <a:lnTo>
                    <a:pt x="62" y="248"/>
                  </a:lnTo>
                  <a:lnTo>
                    <a:pt x="62" y="247"/>
                  </a:lnTo>
                  <a:lnTo>
                    <a:pt x="61" y="247"/>
                  </a:lnTo>
                  <a:lnTo>
                    <a:pt x="62" y="247"/>
                  </a:lnTo>
                  <a:lnTo>
                    <a:pt x="62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2" y="247"/>
                  </a:lnTo>
                  <a:lnTo>
                    <a:pt x="61" y="247"/>
                  </a:lnTo>
                  <a:lnTo>
                    <a:pt x="62" y="247"/>
                  </a:lnTo>
                  <a:lnTo>
                    <a:pt x="62" y="246"/>
                  </a:lnTo>
                  <a:lnTo>
                    <a:pt x="61" y="246"/>
                  </a:lnTo>
                  <a:lnTo>
                    <a:pt x="62" y="245"/>
                  </a:lnTo>
                  <a:lnTo>
                    <a:pt x="62" y="246"/>
                  </a:lnTo>
                  <a:lnTo>
                    <a:pt x="62" y="246"/>
                  </a:lnTo>
                  <a:lnTo>
                    <a:pt x="62" y="246"/>
                  </a:lnTo>
                  <a:lnTo>
                    <a:pt x="62" y="247"/>
                  </a:lnTo>
                  <a:lnTo>
                    <a:pt x="62" y="247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2" y="247"/>
                  </a:lnTo>
                  <a:lnTo>
                    <a:pt x="63" y="247"/>
                  </a:lnTo>
                  <a:lnTo>
                    <a:pt x="62" y="247"/>
                  </a:lnTo>
                  <a:lnTo>
                    <a:pt x="62" y="247"/>
                  </a:lnTo>
                  <a:lnTo>
                    <a:pt x="62" y="247"/>
                  </a:lnTo>
                  <a:lnTo>
                    <a:pt x="63" y="248"/>
                  </a:lnTo>
                  <a:lnTo>
                    <a:pt x="62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2" y="248"/>
                  </a:lnTo>
                  <a:lnTo>
                    <a:pt x="62" y="248"/>
                  </a:lnTo>
                  <a:lnTo>
                    <a:pt x="61" y="248"/>
                  </a:lnTo>
                  <a:lnTo>
                    <a:pt x="62" y="248"/>
                  </a:lnTo>
                  <a:lnTo>
                    <a:pt x="62" y="248"/>
                  </a:lnTo>
                  <a:lnTo>
                    <a:pt x="62" y="249"/>
                  </a:lnTo>
                  <a:lnTo>
                    <a:pt x="62" y="248"/>
                  </a:lnTo>
                  <a:lnTo>
                    <a:pt x="62" y="248"/>
                  </a:lnTo>
                  <a:lnTo>
                    <a:pt x="62" y="248"/>
                  </a:lnTo>
                  <a:lnTo>
                    <a:pt x="63" y="248"/>
                  </a:lnTo>
                  <a:lnTo>
                    <a:pt x="63" y="249"/>
                  </a:lnTo>
                  <a:lnTo>
                    <a:pt x="63" y="249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4" y="248"/>
                  </a:lnTo>
                  <a:lnTo>
                    <a:pt x="63" y="248"/>
                  </a:lnTo>
                  <a:lnTo>
                    <a:pt x="64" y="248"/>
                  </a:lnTo>
                  <a:lnTo>
                    <a:pt x="63" y="248"/>
                  </a:lnTo>
                  <a:lnTo>
                    <a:pt x="63" y="249"/>
                  </a:lnTo>
                  <a:lnTo>
                    <a:pt x="63" y="248"/>
                  </a:lnTo>
                  <a:lnTo>
                    <a:pt x="63" y="249"/>
                  </a:lnTo>
                  <a:lnTo>
                    <a:pt x="64" y="249"/>
                  </a:lnTo>
                  <a:lnTo>
                    <a:pt x="64" y="249"/>
                  </a:lnTo>
                  <a:lnTo>
                    <a:pt x="63" y="249"/>
                  </a:lnTo>
                  <a:lnTo>
                    <a:pt x="63" y="250"/>
                  </a:lnTo>
                  <a:lnTo>
                    <a:pt x="63" y="250"/>
                  </a:lnTo>
                  <a:lnTo>
                    <a:pt x="63" y="250"/>
                  </a:lnTo>
                  <a:lnTo>
                    <a:pt x="63" y="251"/>
                  </a:lnTo>
                  <a:lnTo>
                    <a:pt x="63" y="251"/>
                  </a:lnTo>
                  <a:lnTo>
                    <a:pt x="63" y="251"/>
                  </a:lnTo>
                  <a:lnTo>
                    <a:pt x="64" y="251"/>
                  </a:lnTo>
                  <a:lnTo>
                    <a:pt x="64" y="251"/>
                  </a:lnTo>
                  <a:lnTo>
                    <a:pt x="65" y="251"/>
                  </a:lnTo>
                  <a:lnTo>
                    <a:pt x="65" y="251"/>
                  </a:lnTo>
                  <a:lnTo>
                    <a:pt x="65" y="251"/>
                  </a:lnTo>
                  <a:lnTo>
                    <a:pt x="64" y="251"/>
                  </a:lnTo>
                  <a:lnTo>
                    <a:pt x="65" y="251"/>
                  </a:lnTo>
                  <a:lnTo>
                    <a:pt x="64" y="251"/>
                  </a:lnTo>
                  <a:lnTo>
                    <a:pt x="65" y="251"/>
                  </a:lnTo>
                  <a:lnTo>
                    <a:pt x="65" y="250"/>
                  </a:lnTo>
                  <a:lnTo>
                    <a:pt x="64" y="250"/>
                  </a:lnTo>
                  <a:lnTo>
                    <a:pt x="65" y="250"/>
                  </a:lnTo>
                  <a:lnTo>
                    <a:pt x="64" y="250"/>
                  </a:lnTo>
                  <a:lnTo>
                    <a:pt x="65" y="250"/>
                  </a:lnTo>
                  <a:lnTo>
                    <a:pt x="64" y="250"/>
                  </a:lnTo>
                  <a:lnTo>
                    <a:pt x="63" y="249"/>
                  </a:lnTo>
                  <a:lnTo>
                    <a:pt x="64" y="249"/>
                  </a:lnTo>
                  <a:lnTo>
                    <a:pt x="63" y="249"/>
                  </a:lnTo>
                  <a:lnTo>
                    <a:pt x="64" y="249"/>
                  </a:lnTo>
                  <a:lnTo>
                    <a:pt x="64" y="250"/>
                  </a:lnTo>
                  <a:lnTo>
                    <a:pt x="64" y="249"/>
                  </a:lnTo>
                  <a:lnTo>
                    <a:pt x="64" y="250"/>
                  </a:lnTo>
                  <a:lnTo>
                    <a:pt x="65" y="250"/>
                  </a:lnTo>
                  <a:lnTo>
                    <a:pt x="65" y="249"/>
                  </a:lnTo>
                  <a:lnTo>
                    <a:pt x="64" y="249"/>
                  </a:lnTo>
                  <a:lnTo>
                    <a:pt x="64" y="250"/>
                  </a:lnTo>
                  <a:lnTo>
                    <a:pt x="64" y="249"/>
                  </a:lnTo>
                  <a:lnTo>
                    <a:pt x="64" y="250"/>
                  </a:lnTo>
                  <a:lnTo>
                    <a:pt x="64" y="249"/>
                  </a:lnTo>
                  <a:lnTo>
                    <a:pt x="65" y="249"/>
                  </a:lnTo>
                  <a:lnTo>
                    <a:pt x="64" y="249"/>
                  </a:lnTo>
                  <a:lnTo>
                    <a:pt x="64" y="249"/>
                  </a:lnTo>
                  <a:lnTo>
                    <a:pt x="64" y="249"/>
                  </a:lnTo>
                  <a:lnTo>
                    <a:pt x="64" y="249"/>
                  </a:lnTo>
                  <a:lnTo>
                    <a:pt x="64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4" y="249"/>
                  </a:lnTo>
                  <a:lnTo>
                    <a:pt x="65" y="249"/>
                  </a:lnTo>
                  <a:lnTo>
                    <a:pt x="64" y="249"/>
                  </a:lnTo>
                  <a:lnTo>
                    <a:pt x="64" y="248"/>
                  </a:lnTo>
                  <a:lnTo>
                    <a:pt x="64" y="249"/>
                  </a:lnTo>
                  <a:lnTo>
                    <a:pt x="64" y="248"/>
                  </a:lnTo>
                  <a:lnTo>
                    <a:pt x="65" y="248"/>
                  </a:lnTo>
                  <a:lnTo>
                    <a:pt x="64" y="248"/>
                  </a:lnTo>
                  <a:lnTo>
                    <a:pt x="65" y="248"/>
                  </a:lnTo>
                  <a:lnTo>
                    <a:pt x="64" y="248"/>
                  </a:lnTo>
                  <a:lnTo>
                    <a:pt x="64" y="248"/>
                  </a:lnTo>
                  <a:lnTo>
                    <a:pt x="64" y="248"/>
                  </a:lnTo>
                  <a:lnTo>
                    <a:pt x="64" y="248"/>
                  </a:lnTo>
                  <a:lnTo>
                    <a:pt x="65" y="248"/>
                  </a:lnTo>
                  <a:lnTo>
                    <a:pt x="65" y="248"/>
                  </a:lnTo>
                  <a:lnTo>
                    <a:pt x="64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5" y="250"/>
                  </a:lnTo>
                  <a:lnTo>
                    <a:pt x="65" y="251"/>
                  </a:lnTo>
                  <a:lnTo>
                    <a:pt x="65" y="251"/>
                  </a:lnTo>
                  <a:lnTo>
                    <a:pt x="64" y="252"/>
                  </a:lnTo>
                  <a:lnTo>
                    <a:pt x="64" y="252"/>
                  </a:lnTo>
                  <a:lnTo>
                    <a:pt x="64" y="253"/>
                  </a:lnTo>
                  <a:lnTo>
                    <a:pt x="65" y="253"/>
                  </a:lnTo>
                  <a:lnTo>
                    <a:pt x="64" y="253"/>
                  </a:lnTo>
                  <a:lnTo>
                    <a:pt x="65" y="252"/>
                  </a:lnTo>
                  <a:lnTo>
                    <a:pt x="65" y="253"/>
                  </a:lnTo>
                  <a:lnTo>
                    <a:pt x="64" y="253"/>
                  </a:lnTo>
                  <a:lnTo>
                    <a:pt x="65" y="253"/>
                  </a:lnTo>
                  <a:lnTo>
                    <a:pt x="64" y="253"/>
                  </a:lnTo>
                  <a:lnTo>
                    <a:pt x="65" y="253"/>
                  </a:lnTo>
                  <a:lnTo>
                    <a:pt x="64" y="253"/>
                  </a:lnTo>
                  <a:lnTo>
                    <a:pt x="65" y="253"/>
                  </a:lnTo>
                  <a:lnTo>
                    <a:pt x="65" y="254"/>
                  </a:lnTo>
                  <a:lnTo>
                    <a:pt x="64" y="254"/>
                  </a:lnTo>
                  <a:lnTo>
                    <a:pt x="65" y="254"/>
                  </a:lnTo>
                  <a:lnTo>
                    <a:pt x="64" y="254"/>
                  </a:lnTo>
                  <a:lnTo>
                    <a:pt x="65" y="254"/>
                  </a:lnTo>
                  <a:lnTo>
                    <a:pt x="64" y="254"/>
                  </a:lnTo>
                  <a:lnTo>
                    <a:pt x="65" y="254"/>
                  </a:lnTo>
                  <a:lnTo>
                    <a:pt x="64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3"/>
                  </a:lnTo>
                  <a:lnTo>
                    <a:pt x="65" y="254"/>
                  </a:lnTo>
                  <a:lnTo>
                    <a:pt x="65" y="253"/>
                  </a:lnTo>
                  <a:lnTo>
                    <a:pt x="65" y="254"/>
                  </a:lnTo>
                  <a:lnTo>
                    <a:pt x="65" y="253"/>
                  </a:lnTo>
                  <a:lnTo>
                    <a:pt x="65" y="254"/>
                  </a:lnTo>
                  <a:lnTo>
                    <a:pt x="65" y="253"/>
                  </a:lnTo>
                  <a:lnTo>
                    <a:pt x="65" y="253"/>
                  </a:lnTo>
                  <a:lnTo>
                    <a:pt x="65" y="253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6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6" y="254"/>
                  </a:lnTo>
                  <a:lnTo>
                    <a:pt x="65" y="254"/>
                  </a:lnTo>
                  <a:lnTo>
                    <a:pt x="66" y="254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5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5" y="255"/>
                  </a:lnTo>
                  <a:lnTo>
                    <a:pt x="66" y="255"/>
                  </a:lnTo>
                  <a:lnTo>
                    <a:pt x="65" y="255"/>
                  </a:lnTo>
                  <a:lnTo>
                    <a:pt x="65" y="255"/>
                  </a:lnTo>
                  <a:lnTo>
                    <a:pt x="65" y="256"/>
                  </a:lnTo>
                  <a:lnTo>
                    <a:pt x="65" y="255"/>
                  </a:lnTo>
                  <a:lnTo>
                    <a:pt x="65" y="255"/>
                  </a:lnTo>
                  <a:lnTo>
                    <a:pt x="66" y="255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5" y="257"/>
                  </a:lnTo>
                  <a:lnTo>
                    <a:pt x="66" y="257"/>
                  </a:lnTo>
                  <a:lnTo>
                    <a:pt x="66" y="256"/>
                  </a:lnTo>
                  <a:lnTo>
                    <a:pt x="65" y="257"/>
                  </a:lnTo>
                  <a:lnTo>
                    <a:pt x="66" y="257"/>
                  </a:lnTo>
                  <a:lnTo>
                    <a:pt x="65" y="257"/>
                  </a:lnTo>
                  <a:lnTo>
                    <a:pt x="66" y="257"/>
                  </a:lnTo>
                  <a:lnTo>
                    <a:pt x="65" y="257"/>
                  </a:lnTo>
                  <a:lnTo>
                    <a:pt x="66" y="257"/>
                  </a:lnTo>
                  <a:lnTo>
                    <a:pt x="66" y="256"/>
                  </a:lnTo>
                  <a:lnTo>
                    <a:pt x="66" y="257"/>
                  </a:lnTo>
                  <a:lnTo>
                    <a:pt x="66" y="257"/>
                  </a:lnTo>
                  <a:lnTo>
                    <a:pt x="66" y="256"/>
                  </a:lnTo>
                  <a:lnTo>
                    <a:pt x="66" y="257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6" y="257"/>
                  </a:lnTo>
                  <a:lnTo>
                    <a:pt x="66" y="257"/>
                  </a:lnTo>
                  <a:lnTo>
                    <a:pt x="66" y="257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6" y="257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6" y="257"/>
                  </a:lnTo>
                  <a:lnTo>
                    <a:pt x="66" y="258"/>
                  </a:lnTo>
                  <a:lnTo>
                    <a:pt x="65" y="258"/>
                  </a:lnTo>
                  <a:lnTo>
                    <a:pt x="66" y="258"/>
                  </a:lnTo>
                  <a:lnTo>
                    <a:pt x="66" y="257"/>
                  </a:lnTo>
                  <a:lnTo>
                    <a:pt x="66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7"/>
                  </a:lnTo>
                  <a:lnTo>
                    <a:pt x="64" y="257"/>
                  </a:lnTo>
                  <a:lnTo>
                    <a:pt x="64" y="258"/>
                  </a:lnTo>
                  <a:lnTo>
                    <a:pt x="64" y="257"/>
                  </a:lnTo>
                  <a:lnTo>
                    <a:pt x="64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4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6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9"/>
                  </a:lnTo>
                  <a:lnTo>
                    <a:pt x="64" y="259"/>
                  </a:lnTo>
                  <a:lnTo>
                    <a:pt x="64" y="259"/>
                  </a:lnTo>
                  <a:lnTo>
                    <a:pt x="64" y="260"/>
                  </a:lnTo>
                  <a:lnTo>
                    <a:pt x="64" y="259"/>
                  </a:lnTo>
                  <a:lnTo>
                    <a:pt x="64" y="260"/>
                  </a:lnTo>
                  <a:lnTo>
                    <a:pt x="63" y="260"/>
                  </a:lnTo>
                  <a:lnTo>
                    <a:pt x="63" y="259"/>
                  </a:lnTo>
                  <a:lnTo>
                    <a:pt x="63" y="260"/>
                  </a:lnTo>
                  <a:lnTo>
                    <a:pt x="63" y="259"/>
                  </a:lnTo>
                  <a:lnTo>
                    <a:pt x="63" y="260"/>
                  </a:lnTo>
                  <a:lnTo>
                    <a:pt x="63" y="260"/>
                  </a:lnTo>
                  <a:lnTo>
                    <a:pt x="63" y="260"/>
                  </a:lnTo>
                  <a:lnTo>
                    <a:pt x="63" y="260"/>
                  </a:lnTo>
                  <a:lnTo>
                    <a:pt x="63" y="260"/>
                  </a:lnTo>
                  <a:lnTo>
                    <a:pt x="63" y="260"/>
                  </a:lnTo>
                  <a:lnTo>
                    <a:pt x="63" y="260"/>
                  </a:lnTo>
                  <a:lnTo>
                    <a:pt x="63" y="260"/>
                  </a:lnTo>
                  <a:lnTo>
                    <a:pt x="62" y="260"/>
                  </a:lnTo>
                  <a:lnTo>
                    <a:pt x="62" y="260"/>
                  </a:lnTo>
                  <a:lnTo>
                    <a:pt x="61" y="260"/>
                  </a:lnTo>
                  <a:lnTo>
                    <a:pt x="61" y="260"/>
                  </a:lnTo>
                  <a:lnTo>
                    <a:pt x="61" y="260"/>
                  </a:lnTo>
                  <a:lnTo>
                    <a:pt x="60" y="260"/>
                  </a:lnTo>
                  <a:lnTo>
                    <a:pt x="60" y="260"/>
                  </a:lnTo>
                  <a:lnTo>
                    <a:pt x="60" y="260"/>
                  </a:lnTo>
                  <a:lnTo>
                    <a:pt x="59" y="260"/>
                  </a:lnTo>
                  <a:lnTo>
                    <a:pt x="59" y="260"/>
                  </a:lnTo>
                  <a:lnTo>
                    <a:pt x="59" y="261"/>
                  </a:lnTo>
                  <a:lnTo>
                    <a:pt x="58" y="261"/>
                  </a:lnTo>
                  <a:lnTo>
                    <a:pt x="59" y="261"/>
                  </a:lnTo>
                  <a:lnTo>
                    <a:pt x="59" y="260"/>
                  </a:lnTo>
                  <a:lnTo>
                    <a:pt x="59" y="260"/>
                  </a:lnTo>
                  <a:lnTo>
                    <a:pt x="59" y="261"/>
                  </a:lnTo>
                  <a:lnTo>
                    <a:pt x="59" y="261"/>
                  </a:lnTo>
                  <a:lnTo>
                    <a:pt x="59" y="260"/>
                  </a:lnTo>
                  <a:lnTo>
                    <a:pt x="60" y="260"/>
                  </a:lnTo>
                  <a:lnTo>
                    <a:pt x="60" y="260"/>
                  </a:lnTo>
                  <a:lnTo>
                    <a:pt x="60" y="260"/>
                  </a:lnTo>
                  <a:lnTo>
                    <a:pt x="61" y="260"/>
                  </a:lnTo>
                  <a:lnTo>
                    <a:pt x="61" y="260"/>
                  </a:lnTo>
                  <a:lnTo>
                    <a:pt x="61" y="260"/>
                  </a:lnTo>
                  <a:lnTo>
                    <a:pt x="62" y="260"/>
                  </a:lnTo>
                  <a:lnTo>
                    <a:pt x="62" y="260"/>
                  </a:lnTo>
                  <a:lnTo>
                    <a:pt x="62" y="260"/>
                  </a:lnTo>
                  <a:lnTo>
                    <a:pt x="63" y="260"/>
                  </a:lnTo>
                  <a:lnTo>
                    <a:pt x="63" y="260"/>
                  </a:lnTo>
                  <a:lnTo>
                    <a:pt x="63" y="261"/>
                  </a:lnTo>
                  <a:lnTo>
                    <a:pt x="63" y="261"/>
                  </a:lnTo>
                  <a:lnTo>
                    <a:pt x="63" y="261"/>
                  </a:lnTo>
                  <a:lnTo>
                    <a:pt x="63" y="261"/>
                  </a:lnTo>
                  <a:lnTo>
                    <a:pt x="63" y="262"/>
                  </a:lnTo>
                  <a:lnTo>
                    <a:pt x="63" y="261"/>
                  </a:lnTo>
                  <a:lnTo>
                    <a:pt x="62" y="261"/>
                  </a:lnTo>
                  <a:lnTo>
                    <a:pt x="62" y="261"/>
                  </a:lnTo>
                  <a:lnTo>
                    <a:pt x="62" y="261"/>
                  </a:lnTo>
                  <a:lnTo>
                    <a:pt x="62" y="262"/>
                  </a:lnTo>
                  <a:lnTo>
                    <a:pt x="62" y="262"/>
                  </a:lnTo>
                  <a:lnTo>
                    <a:pt x="62" y="262"/>
                  </a:lnTo>
                  <a:lnTo>
                    <a:pt x="62" y="262"/>
                  </a:lnTo>
                  <a:lnTo>
                    <a:pt x="62" y="262"/>
                  </a:lnTo>
                  <a:lnTo>
                    <a:pt x="62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4"/>
                  </a:lnTo>
                  <a:lnTo>
                    <a:pt x="61" y="264"/>
                  </a:lnTo>
                  <a:lnTo>
                    <a:pt x="60" y="264"/>
                  </a:lnTo>
                  <a:lnTo>
                    <a:pt x="59" y="264"/>
                  </a:lnTo>
                  <a:lnTo>
                    <a:pt x="60" y="264"/>
                  </a:lnTo>
                  <a:lnTo>
                    <a:pt x="60" y="265"/>
                  </a:lnTo>
                  <a:lnTo>
                    <a:pt x="60" y="264"/>
                  </a:lnTo>
                  <a:lnTo>
                    <a:pt x="60" y="265"/>
                  </a:lnTo>
                  <a:lnTo>
                    <a:pt x="61" y="265"/>
                  </a:lnTo>
                  <a:lnTo>
                    <a:pt x="60" y="265"/>
                  </a:lnTo>
                  <a:lnTo>
                    <a:pt x="61" y="265"/>
                  </a:lnTo>
                  <a:lnTo>
                    <a:pt x="61" y="266"/>
                  </a:lnTo>
                  <a:lnTo>
                    <a:pt x="61" y="266"/>
                  </a:lnTo>
                  <a:lnTo>
                    <a:pt x="60" y="266"/>
                  </a:lnTo>
                  <a:lnTo>
                    <a:pt x="60" y="267"/>
                  </a:lnTo>
                  <a:lnTo>
                    <a:pt x="60" y="267"/>
                  </a:lnTo>
                  <a:lnTo>
                    <a:pt x="59" y="267"/>
                  </a:lnTo>
                  <a:lnTo>
                    <a:pt x="59" y="267"/>
                  </a:lnTo>
                  <a:lnTo>
                    <a:pt x="59" y="267"/>
                  </a:lnTo>
                  <a:lnTo>
                    <a:pt x="59" y="267"/>
                  </a:lnTo>
                  <a:lnTo>
                    <a:pt x="59" y="267"/>
                  </a:lnTo>
                  <a:lnTo>
                    <a:pt x="59" y="267"/>
                  </a:lnTo>
                  <a:lnTo>
                    <a:pt x="59" y="267"/>
                  </a:lnTo>
                  <a:lnTo>
                    <a:pt x="59" y="268"/>
                  </a:lnTo>
                  <a:lnTo>
                    <a:pt x="59" y="268"/>
                  </a:lnTo>
                  <a:lnTo>
                    <a:pt x="59" y="269"/>
                  </a:lnTo>
                  <a:lnTo>
                    <a:pt x="59" y="268"/>
                  </a:lnTo>
                  <a:lnTo>
                    <a:pt x="59" y="269"/>
                  </a:lnTo>
                  <a:lnTo>
                    <a:pt x="59" y="268"/>
                  </a:lnTo>
                  <a:lnTo>
                    <a:pt x="59" y="268"/>
                  </a:lnTo>
                  <a:lnTo>
                    <a:pt x="59" y="267"/>
                  </a:lnTo>
                  <a:lnTo>
                    <a:pt x="59" y="268"/>
                  </a:lnTo>
                  <a:lnTo>
                    <a:pt x="60" y="268"/>
                  </a:lnTo>
                  <a:lnTo>
                    <a:pt x="59" y="268"/>
                  </a:lnTo>
                  <a:lnTo>
                    <a:pt x="60" y="268"/>
                  </a:lnTo>
                  <a:lnTo>
                    <a:pt x="60" y="267"/>
                  </a:lnTo>
                  <a:lnTo>
                    <a:pt x="61" y="267"/>
                  </a:lnTo>
                  <a:lnTo>
                    <a:pt x="60" y="267"/>
                  </a:lnTo>
                  <a:lnTo>
                    <a:pt x="60" y="268"/>
                  </a:lnTo>
                  <a:lnTo>
                    <a:pt x="59" y="268"/>
                  </a:lnTo>
                  <a:lnTo>
                    <a:pt x="59" y="269"/>
                  </a:lnTo>
                  <a:lnTo>
                    <a:pt x="59" y="268"/>
                  </a:lnTo>
                  <a:lnTo>
                    <a:pt x="59" y="269"/>
                  </a:lnTo>
                  <a:lnTo>
                    <a:pt x="59" y="269"/>
                  </a:lnTo>
                  <a:lnTo>
                    <a:pt x="59" y="269"/>
                  </a:lnTo>
                  <a:lnTo>
                    <a:pt x="59" y="269"/>
                  </a:lnTo>
                  <a:lnTo>
                    <a:pt x="59" y="269"/>
                  </a:lnTo>
                  <a:lnTo>
                    <a:pt x="58" y="269"/>
                  </a:lnTo>
                  <a:lnTo>
                    <a:pt x="59" y="269"/>
                  </a:lnTo>
                  <a:lnTo>
                    <a:pt x="59" y="270"/>
                  </a:lnTo>
                  <a:lnTo>
                    <a:pt x="59" y="269"/>
                  </a:lnTo>
                  <a:lnTo>
                    <a:pt x="59" y="270"/>
                  </a:lnTo>
                  <a:lnTo>
                    <a:pt x="59" y="269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58" y="270"/>
                  </a:lnTo>
                  <a:lnTo>
                    <a:pt x="58" y="269"/>
                  </a:lnTo>
                  <a:lnTo>
                    <a:pt x="58" y="270"/>
                  </a:lnTo>
                  <a:lnTo>
                    <a:pt x="58" y="269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9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1"/>
                  </a:lnTo>
                  <a:lnTo>
                    <a:pt x="58" y="270"/>
                  </a:lnTo>
                  <a:lnTo>
                    <a:pt x="58" y="271"/>
                  </a:lnTo>
                  <a:lnTo>
                    <a:pt x="58" y="270"/>
                  </a:lnTo>
                  <a:lnTo>
                    <a:pt x="57" y="270"/>
                  </a:lnTo>
                  <a:lnTo>
                    <a:pt x="57" y="270"/>
                  </a:lnTo>
                  <a:lnTo>
                    <a:pt x="57" y="271"/>
                  </a:lnTo>
                  <a:lnTo>
                    <a:pt x="56" y="271"/>
                  </a:lnTo>
                  <a:lnTo>
                    <a:pt x="57" y="271"/>
                  </a:lnTo>
                  <a:lnTo>
                    <a:pt x="57" y="271"/>
                  </a:lnTo>
                  <a:lnTo>
                    <a:pt x="58" y="271"/>
                  </a:lnTo>
                  <a:lnTo>
                    <a:pt x="57" y="271"/>
                  </a:lnTo>
                  <a:lnTo>
                    <a:pt x="57" y="271"/>
                  </a:lnTo>
                  <a:lnTo>
                    <a:pt x="57" y="271"/>
                  </a:lnTo>
                  <a:lnTo>
                    <a:pt x="58" y="271"/>
                  </a:lnTo>
                  <a:lnTo>
                    <a:pt x="58" y="270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7" y="271"/>
                  </a:lnTo>
                  <a:lnTo>
                    <a:pt x="58" y="271"/>
                  </a:lnTo>
                  <a:lnTo>
                    <a:pt x="57" y="271"/>
                  </a:lnTo>
                  <a:lnTo>
                    <a:pt x="57" y="271"/>
                  </a:lnTo>
                  <a:lnTo>
                    <a:pt x="56" y="271"/>
                  </a:lnTo>
                  <a:lnTo>
                    <a:pt x="55" y="271"/>
                  </a:lnTo>
                  <a:lnTo>
                    <a:pt x="55" y="271"/>
                  </a:lnTo>
                  <a:lnTo>
                    <a:pt x="55" y="272"/>
                  </a:lnTo>
                  <a:lnTo>
                    <a:pt x="55" y="273"/>
                  </a:lnTo>
                  <a:lnTo>
                    <a:pt x="54" y="273"/>
                  </a:lnTo>
                  <a:lnTo>
                    <a:pt x="54" y="272"/>
                  </a:lnTo>
                  <a:lnTo>
                    <a:pt x="54" y="272"/>
                  </a:lnTo>
                  <a:lnTo>
                    <a:pt x="54" y="271"/>
                  </a:lnTo>
                  <a:lnTo>
                    <a:pt x="53" y="271"/>
                  </a:lnTo>
                  <a:lnTo>
                    <a:pt x="52" y="271"/>
                  </a:lnTo>
                  <a:lnTo>
                    <a:pt x="52" y="270"/>
                  </a:lnTo>
                  <a:lnTo>
                    <a:pt x="52" y="271"/>
                  </a:lnTo>
                  <a:lnTo>
                    <a:pt x="51" y="270"/>
                  </a:lnTo>
                  <a:lnTo>
                    <a:pt x="51" y="271"/>
                  </a:lnTo>
                  <a:lnTo>
                    <a:pt x="50" y="271"/>
                  </a:lnTo>
                  <a:lnTo>
                    <a:pt x="50" y="270"/>
                  </a:lnTo>
                  <a:lnTo>
                    <a:pt x="50" y="270"/>
                  </a:lnTo>
                  <a:lnTo>
                    <a:pt x="49" y="270"/>
                  </a:lnTo>
                  <a:lnTo>
                    <a:pt x="48" y="270"/>
                  </a:lnTo>
                  <a:lnTo>
                    <a:pt x="48" y="270"/>
                  </a:lnTo>
                  <a:lnTo>
                    <a:pt x="48" y="269"/>
                  </a:lnTo>
                  <a:lnTo>
                    <a:pt x="47" y="269"/>
                  </a:lnTo>
                  <a:lnTo>
                    <a:pt x="48" y="269"/>
                  </a:lnTo>
                  <a:lnTo>
                    <a:pt x="47" y="269"/>
                  </a:lnTo>
                  <a:lnTo>
                    <a:pt x="47" y="268"/>
                  </a:lnTo>
                  <a:lnTo>
                    <a:pt x="47" y="268"/>
                  </a:lnTo>
                  <a:lnTo>
                    <a:pt x="46" y="268"/>
                  </a:lnTo>
                  <a:lnTo>
                    <a:pt x="46" y="268"/>
                  </a:lnTo>
                  <a:lnTo>
                    <a:pt x="45" y="268"/>
                  </a:lnTo>
                  <a:lnTo>
                    <a:pt x="45" y="269"/>
                  </a:lnTo>
                  <a:lnTo>
                    <a:pt x="44" y="269"/>
                  </a:lnTo>
                  <a:lnTo>
                    <a:pt x="44" y="268"/>
                  </a:lnTo>
                  <a:lnTo>
                    <a:pt x="43" y="268"/>
                  </a:lnTo>
                  <a:lnTo>
                    <a:pt x="43" y="268"/>
                  </a:lnTo>
                  <a:lnTo>
                    <a:pt x="43" y="267"/>
                  </a:lnTo>
                  <a:lnTo>
                    <a:pt x="42" y="267"/>
                  </a:lnTo>
                  <a:lnTo>
                    <a:pt x="42" y="267"/>
                  </a:lnTo>
                  <a:lnTo>
                    <a:pt x="41" y="267"/>
                  </a:lnTo>
                  <a:lnTo>
                    <a:pt x="41" y="267"/>
                  </a:lnTo>
                  <a:lnTo>
                    <a:pt x="41" y="266"/>
                  </a:lnTo>
                  <a:lnTo>
                    <a:pt x="40" y="266"/>
                  </a:lnTo>
                  <a:lnTo>
                    <a:pt x="40" y="266"/>
                  </a:lnTo>
                  <a:lnTo>
                    <a:pt x="40" y="266"/>
                  </a:lnTo>
                  <a:lnTo>
                    <a:pt x="40" y="265"/>
                  </a:lnTo>
                  <a:lnTo>
                    <a:pt x="40" y="264"/>
                  </a:lnTo>
                  <a:lnTo>
                    <a:pt x="39" y="264"/>
                  </a:lnTo>
                  <a:lnTo>
                    <a:pt x="39" y="265"/>
                  </a:lnTo>
                  <a:lnTo>
                    <a:pt x="39" y="265"/>
                  </a:lnTo>
                  <a:lnTo>
                    <a:pt x="39" y="265"/>
                  </a:lnTo>
                  <a:lnTo>
                    <a:pt x="39" y="265"/>
                  </a:lnTo>
                  <a:lnTo>
                    <a:pt x="38" y="265"/>
                  </a:lnTo>
                  <a:lnTo>
                    <a:pt x="38" y="264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8" y="264"/>
                  </a:lnTo>
                  <a:lnTo>
                    <a:pt x="38" y="265"/>
                  </a:lnTo>
                  <a:lnTo>
                    <a:pt x="38" y="264"/>
                  </a:lnTo>
                  <a:lnTo>
                    <a:pt x="37" y="265"/>
                  </a:lnTo>
                  <a:lnTo>
                    <a:pt x="37" y="264"/>
                  </a:lnTo>
                  <a:lnTo>
                    <a:pt x="37" y="265"/>
                  </a:lnTo>
                  <a:lnTo>
                    <a:pt x="36" y="265"/>
                  </a:lnTo>
                  <a:lnTo>
                    <a:pt x="37" y="265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7" y="265"/>
                  </a:lnTo>
                  <a:lnTo>
                    <a:pt x="38" y="265"/>
                  </a:lnTo>
                  <a:lnTo>
                    <a:pt x="39" y="265"/>
                  </a:lnTo>
                  <a:lnTo>
                    <a:pt x="39" y="265"/>
                  </a:lnTo>
                  <a:lnTo>
                    <a:pt x="39" y="264"/>
                  </a:lnTo>
                  <a:lnTo>
                    <a:pt x="40" y="264"/>
                  </a:lnTo>
                  <a:lnTo>
                    <a:pt x="40" y="265"/>
                  </a:lnTo>
                  <a:lnTo>
                    <a:pt x="40" y="266"/>
                  </a:lnTo>
                  <a:lnTo>
                    <a:pt x="40" y="266"/>
                  </a:lnTo>
                  <a:lnTo>
                    <a:pt x="40" y="266"/>
                  </a:lnTo>
                  <a:lnTo>
                    <a:pt x="41" y="267"/>
                  </a:lnTo>
                  <a:lnTo>
                    <a:pt x="41" y="267"/>
                  </a:lnTo>
                  <a:lnTo>
                    <a:pt x="42" y="267"/>
                  </a:lnTo>
                  <a:lnTo>
                    <a:pt x="42" y="267"/>
                  </a:lnTo>
                  <a:lnTo>
                    <a:pt x="43" y="267"/>
                  </a:lnTo>
                  <a:lnTo>
                    <a:pt x="43" y="268"/>
                  </a:lnTo>
                  <a:lnTo>
                    <a:pt x="43" y="268"/>
                  </a:lnTo>
                  <a:lnTo>
                    <a:pt x="44" y="268"/>
                  </a:lnTo>
                  <a:lnTo>
                    <a:pt x="44" y="269"/>
                  </a:lnTo>
                  <a:lnTo>
                    <a:pt x="45" y="269"/>
                  </a:lnTo>
                  <a:lnTo>
                    <a:pt x="45" y="268"/>
                  </a:lnTo>
                  <a:lnTo>
                    <a:pt x="46" y="268"/>
                  </a:lnTo>
                  <a:lnTo>
                    <a:pt x="46" y="268"/>
                  </a:lnTo>
                  <a:lnTo>
                    <a:pt x="47" y="268"/>
                  </a:lnTo>
                  <a:lnTo>
                    <a:pt x="47" y="269"/>
                  </a:lnTo>
                  <a:lnTo>
                    <a:pt x="47" y="269"/>
                  </a:lnTo>
                  <a:lnTo>
                    <a:pt x="48" y="270"/>
                  </a:lnTo>
                  <a:lnTo>
                    <a:pt x="48" y="270"/>
                  </a:lnTo>
                  <a:lnTo>
                    <a:pt x="48" y="270"/>
                  </a:lnTo>
                  <a:lnTo>
                    <a:pt x="49" y="270"/>
                  </a:lnTo>
                  <a:lnTo>
                    <a:pt x="48" y="270"/>
                  </a:lnTo>
                  <a:lnTo>
                    <a:pt x="48" y="271"/>
                  </a:lnTo>
                  <a:lnTo>
                    <a:pt x="48" y="270"/>
                  </a:lnTo>
                  <a:lnTo>
                    <a:pt x="48" y="271"/>
                  </a:lnTo>
                  <a:lnTo>
                    <a:pt x="49" y="271"/>
                  </a:lnTo>
                  <a:lnTo>
                    <a:pt x="48" y="271"/>
                  </a:lnTo>
                  <a:lnTo>
                    <a:pt x="48" y="271"/>
                  </a:lnTo>
                  <a:lnTo>
                    <a:pt x="48" y="271"/>
                  </a:lnTo>
                  <a:lnTo>
                    <a:pt x="49" y="271"/>
                  </a:lnTo>
                  <a:lnTo>
                    <a:pt x="49" y="270"/>
                  </a:lnTo>
                  <a:lnTo>
                    <a:pt x="50" y="271"/>
                  </a:lnTo>
                  <a:lnTo>
                    <a:pt x="50" y="271"/>
                  </a:lnTo>
                  <a:lnTo>
                    <a:pt x="51" y="271"/>
                  </a:lnTo>
                  <a:lnTo>
                    <a:pt x="51" y="271"/>
                  </a:lnTo>
                  <a:lnTo>
                    <a:pt x="52" y="271"/>
                  </a:lnTo>
                  <a:lnTo>
                    <a:pt x="52" y="271"/>
                  </a:lnTo>
                  <a:lnTo>
                    <a:pt x="53" y="271"/>
                  </a:lnTo>
                  <a:lnTo>
                    <a:pt x="53" y="271"/>
                  </a:lnTo>
                  <a:lnTo>
                    <a:pt x="54" y="271"/>
                  </a:lnTo>
                  <a:lnTo>
                    <a:pt x="54" y="272"/>
                  </a:lnTo>
                  <a:lnTo>
                    <a:pt x="54" y="271"/>
                  </a:lnTo>
                  <a:lnTo>
                    <a:pt x="54" y="272"/>
                  </a:lnTo>
                  <a:lnTo>
                    <a:pt x="54" y="272"/>
                  </a:lnTo>
                  <a:lnTo>
                    <a:pt x="54" y="272"/>
                  </a:lnTo>
                  <a:lnTo>
                    <a:pt x="54" y="273"/>
                  </a:lnTo>
                  <a:lnTo>
                    <a:pt x="54" y="273"/>
                  </a:lnTo>
                  <a:lnTo>
                    <a:pt x="54" y="273"/>
                  </a:lnTo>
                  <a:lnTo>
                    <a:pt x="54" y="273"/>
                  </a:lnTo>
                  <a:lnTo>
                    <a:pt x="54" y="273"/>
                  </a:lnTo>
                  <a:lnTo>
                    <a:pt x="54" y="274"/>
                  </a:lnTo>
                  <a:lnTo>
                    <a:pt x="55" y="274"/>
                  </a:lnTo>
                  <a:lnTo>
                    <a:pt x="55" y="273"/>
                  </a:lnTo>
                  <a:lnTo>
                    <a:pt x="55" y="274"/>
                  </a:lnTo>
                  <a:lnTo>
                    <a:pt x="54" y="274"/>
                  </a:lnTo>
                  <a:lnTo>
                    <a:pt x="54" y="273"/>
                  </a:lnTo>
                  <a:lnTo>
                    <a:pt x="55" y="273"/>
                  </a:lnTo>
                  <a:lnTo>
                    <a:pt x="54" y="273"/>
                  </a:lnTo>
                  <a:lnTo>
                    <a:pt x="55" y="273"/>
                  </a:lnTo>
                  <a:lnTo>
                    <a:pt x="54" y="273"/>
                  </a:lnTo>
                  <a:lnTo>
                    <a:pt x="54" y="273"/>
                  </a:lnTo>
                  <a:lnTo>
                    <a:pt x="55" y="273"/>
                  </a:lnTo>
                  <a:lnTo>
                    <a:pt x="55" y="273"/>
                  </a:lnTo>
                  <a:lnTo>
                    <a:pt x="55" y="273"/>
                  </a:lnTo>
                  <a:lnTo>
                    <a:pt x="55" y="273"/>
                  </a:lnTo>
                  <a:lnTo>
                    <a:pt x="55" y="273"/>
                  </a:lnTo>
                  <a:lnTo>
                    <a:pt x="55" y="273"/>
                  </a:lnTo>
                  <a:lnTo>
                    <a:pt x="55" y="272"/>
                  </a:lnTo>
                  <a:lnTo>
                    <a:pt x="55" y="272"/>
                  </a:lnTo>
                  <a:lnTo>
                    <a:pt x="55" y="273"/>
                  </a:lnTo>
                  <a:lnTo>
                    <a:pt x="55" y="272"/>
                  </a:lnTo>
                  <a:lnTo>
                    <a:pt x="55" y="273"/>
                  </a:lnTo>
                  <a:lnTo>
                    <a:pt x="54" y="273"/>
                  </a:lnTo>
                  <a:lnTo>
                    <a:pt x="55" y="273"/>
                  </a:lnTo>
                  <a:lnTo>
                    <a:pt x="55" y="272"/>
                  </a:lnTo>
                  <a:lnTo>
                    <a:pt x="55" y="271"/>
                  </a:lnTo>
                  <a:lnTo>
                    <a:pt x="55" y="271"/>
                  </a:lnTo>
                  <a:lnTo>
                    <a:pt x="56" y="271"/>
                  </a:lnTo>
                  <a:lnTo>
                    <a:pt x="57" y="271"/>
                  </a:lnTo>
                  <a:lnTo>
                    <a:pt x="56" y="271"/>
                  </a:lnTo>
                  <a:lnTo>
                    <a:pt x="57" y="271"/>
                  </a:lnTo>
                  <a:lnTo>
                    <a:pt x="56" y="271"/>
                  </a:lnTo>
                  <a:lnTo>
                    <a:pt x="55" y="271"/>
                  </a:lnTo>
                  <a:lnTo>
                    <a:pt x="56" y="271"/>
                  </a:lnTo>
                  <a:lnTo>
                    <a:pt x="55" y="271"/>
                  </a:lnTo>
                  <a:lnTo>
                    <a:pt x="55" y="272"/>
                  </a:lnTo>
                  <a:lnTo>
                    <a:pt x="55" y="271"/>
                  </a:lnTo>
                  <a:lnTo>
                    <a:pt x="56" y="271"/>
                  </a:lnTo>
                  <a:lnTo>
                    <a:pt x="56" y="272"/>
                  </a:lnTo>
                  <a:lnTo>
                    <a:pt x="56" y="271"/>
                  </a:lnTo>
                  <a:lnTo>
                    <a:pt x="56" y="272"/>
                  </a:lnTo>
                  <a:lnTo>
                    <a:pt x="56" y="271"/>
                  </a:lnTo>
                  <a:lnTo>
                    <a:pt x="56" y="272"/>
                  </a:lnTo>
                  <a:lnTo>
                    <a:pt x="56" y="271"/>
                  </a:lnTo>
                  <a:lnTo>
                    <a:pt x="56" y="272"/>
                  </a:lnTo>
                  <a:lnTo>
                    <a:pt x="56" y="271"/>
                  </a:lnTo>
                  <a:lnTo>
                    <a:pt x="56" y="272"/>
                  </a:lnTo>
                  <a:lnTo>
                    <a:pt x="56" y="271"/>
                  </a:lnTo>
                  <a:lnTo>
                    <a:pt x="57" y="271"/>
                  </a:lnTo>
                  <a:lnTo>
                    <a:pt x="57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2"/>
                  </a:lnTo>
                  <a:lnTo>
                    <a:pt x="58" y="271"/>
                  </a:lnTo>
                  <a:lnTo>
                    <a:pt x="58" y="272"/>
                  </a:lnTo>
                  <a:lnTo>
                    <a:pt x="57" y="272"/>
                  </a:lnTo>
                  <a:lnTo>
                    <a:pt x="58" y="272"/>
                  </a:lnTo>
                  <a:lnTo>
                    <a:pt x="57" y="272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7" y="273"/>
                  </a:lnTo>
                  <a:lnTo>
                    <a:pt x="57" y="272"/>
                  </a:lnTo>
                  <a:lnTo>
                    <a:pt x="58" y="272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2"/>
                  </a:lnTo>
                  <a:lnTo>
                    <a:pt x="58" y="271"/>
                  </a:lnTo>
                  <a:lnTo>
                    <a:pt x="58" y="272"/>
                  </a:lnTo>
                  <a:lnTo>
                    <a:pt x="58" y="272"/>
                  </a:lnTo>
                  <a:lnTo>
                    <a:pt x="58" y="272"/>
                  </a:lnTo>
                  <a:lnTo>
                    <a:pt x="58" y="273"/>
                  </a:lnTo>
                  <a:lnTo>
                    <a:pt x="58" y="272"/>
                  </a:lnTo>
                  <a:lnTo>
                    <a:pt x="59" y="272"/>
                  </a:lnTo>
                  <a:lnTo>
                    <a:pt x="58" y="272"/>
                  </a:lnTo>
                  <a:lnTo>
                    <a:pt x="59" y="272"/>
                  </a:lnTo>
                  <a:lnTo>
                    <a:pt x="59" y="272"/>
                  </a:lnTo>
                  <a:lnTo>
                    <a:pt x="59" y="272"/>
                  </a:lnTo>
                  <a:lnTo>
                    <a:pt x="59" y="271"/>
                  </a:lnTo>
                  <a:lnTo>
                    <a:pt x="59" y="272"/>
                  </a:lnTo>
                  <a:lnTo>
                    <a:pt x="59" y="271"/>
                  </a:lnTo>
                  <a:lnTo>
                    <a:pt x="59" y="272"/>
                  </a:lnTo>
                  <a:lnTo>
                    <a:pt x="59" y="271"/>
                  </a:lnTo>
                  <a:lnTo>
                    <a:pt x="59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9" y="270"/>
                  </a:lnTo>
                  <a:lnTo>
                    <a:pt x="58" y="270"/>
                  </a:lnTo>
                  <a:lnTo>
                    <a:pt x="59" y="270"/>
                  </a:lnTo>
                  <a:lnTo>
                    <a:pt x="58" y="270"/>
                  </a:lnTo>
                  <a:lnTo>
                    <a:pt x="58" y="271"/>
                  </a:lnTo>
                  <a:lnTo>
                    <a:pt x="58" y="270"/>
                  </a:lnTo>
                  <a:lnTo>
                    <a:pt x="58" y="271"/>
                  </a:lnTo>
                  <a:lnTo>
                    <a:pt x="58" y="270"/>
                  </a:lnTo>
                  <a:lnTo>
                    <a:pt x="59" y="270"/>
                  </a:lnTo>
                  <a:lnTo>
                    <a:pt x="58" y="270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58" y="270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59" y="269"/>
                  </a:lnTo>
                  <a:lnTo>
                    <a:pt x="59" y="269"/>
                  </a:lnTo>
                  <a:lnTo>
                    <a:pt x="59" y="269"/>
                  </a:lnTo>
                  <a:lnTo>
                    <a:pt x="60" y="268"/>
                  </a:lnTo>
                  <a:lnTo>
                    <a:pt x="61" y="268"/>
                  </a:lnTo>
                  <a:lnTo>
                    <a:pt x="60" y="268"/>
                  </a:lnTo>
                  <a:lnTo>
                    <a:pt x="61" y="268"/>
                  </a:lnTo>
                  <a:lnTo>
                    <a:pt x="60" y="268"/>
                  </a:lnTo>
                  <a:lnTo>
                    <a:pt x="61" y="268"/>
                  </a:lnTo>
                  <a:lnTo>
                    <a:pt x="61" y="267"/>
                  </a:lnTo>
                  <a:lnTo>
                    <a:pt x="61" y="268"/>
                  </a:lnTo>
                  <a:lnTo>
                    <a:pt x="61" y="267"/>
                  </a:lnTo>
                  <a:lnTo>
                    <a:pt x="61" y="267"/>
                  </a:lnTo>
                  <a:lnTo>
                    <a:pt x="61" y="266"/>
                  </a:lnTo>
                  <a:lnTo>
                    <a:pt x="62" y="266"/>
                  </a:lnTo>
                  <a:lnTo>
                    <a:pt x="62" y="266"/>
                  </a:lnTo>
                  <a:lnTo>
                    <a:pt x="63" y="266"/>
                  </a:lnTo>
                  <a:lnTo>
                    <a:pt x="63" y="265"/>
                  </a:lnTo>
                  <a:lnTo>
                    <a:pt x="63" y="265"/>
                  </a:lnTo>
                  <a:lnTo>
                    <a:pt x="63" y="266"/>
                  </a:lnTo>
                  <a:lnTo>
                    <a:pt x="63" y="265"/>
                  </a:lnTo>
                  <a:lnTo>
                    <a:pt x="63" y="265"/>
                  </a:lnTo>
                  <a:lnTo>
                    <a:pt x="63" y="266"/>
                  </a:lnTo>
                  <a:lnTo>
                    <a:pt x="64" y="266"/>
                  </a:lnTo>
                  <a:lnTo>
                    <a:pt x="64" y="266"/>
                  </a:lnTo>
                  <a:lnTo>
                    <a:pt x="65" y="266"/>
                  </a:lnTo>
                  <a:lnTo>
                    <a:pt x="64" y="267"/>
                  </a:lnTo>
                  <a:lnTo>
                    <a:pt x="63" y="267"/>
                  </a:lnTo>
                  <a:lnTo>
                    <a:pt x="63" y="267"/>
                  </a:lnTo>
                  <a:lnTo>
                    <a:pt x="64" y="267"/>
                  </a:lnTo>
                  <a:lnTo>
                    <a:pt x="63" y="267"/>
                  </a:lnTo>
                  <a:lnTo>
                    <a:pt x="63" y="268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8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70"/>
                  </a:lnTo>
                  <a:lnTo>
                    <a:pt x="62" y="270"/>
                  </a:lnTo>
                  <a:lnTo>
                    <a:pt x="62" y="270"/>
                  </a:lnTo>
                  <a:lnTo>
                    <a:pt x="63" y="270"/>
                  </a:lnTo>
                  <a:lnTo>
                    <a:pt x="63" y="270"/>
                  </a:lnTo>
                  <a:lnTo>
                    <a:pt x="63" y="270"/>
                  </a:lnTo>
                  <a:lnTo>
                    <a:pt x="63" y="271"/>
                  </a:lnTo>
                  <a:lnTo>
                    <a:pt x="63" y="270"/>
                  </a:lnTo>
                  <a:lnTo>
                    <a:pt x="62" y="270"/>
                  </a:lnTo>
                  <a:lnTo>
                    <a:pt x="63" y="270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1" y="271"/>
                  </a:lnTo>
                  <a:lnTo>
                    <a:pt x="61" y="272"/>
                  </a:lnTo>
                  <a:lnTo>
                    <a:pt x="61" y="273"/>
                  </a:lnTo>
                  <a:lnTo>
                    <a:pt x="61" y="273"/>
                  </a:lnTo>
                  <a:lnTo>
                    <a:pt x="61" y="274"/>
                  </a:lnTo>
                  <a:lnTo>
                    <a:pt x="61" y="273"/>
                  </a:lnTo>
                  <a:lnTo>
                    <a:pt x="62" y="274"/>
                  </a:lnTo>
                  <a:lnTo>
                    <a:pt x="62" y="273"/>
                  </a:lnTo>
                  <a:lnTo>
                    <a:pt x="61" y="273"/>
                  </a:lnTo>
                  <a:lnTo>
                    <a:pt x="62" y="273"/>
                  </a:lnTo>
                  <a:lnTo>
                    <a:pt x="62" y="274"/>
                  </a:lnTo>
                  <a:lnTo>
                    <a:pt x="62" y="274"/>
                  </a:lnTo>
                  <a:lnTo>
                    <a:pt x="62" y="274"/>
                  </a:lnTo>
                  <a:lnTo>
                    <a:pt x="62" y="273"/>
                  </a:lnTo>
                  <a:lnTo>
                    <a:pt x="62" y="274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3" y="273"/>
                  </a:lnTo>
                  <a:lnTo>
                    <a:pt x="63" y="274"/>
                  </a:lnTo>
                  <a:lnTo>
                    <a:pt x="63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4"/>
                  </a:lnTo>
                  <a:lnTo>
                    <a:pt x="62" y="273"/>
                  </a:lnTo>
                  <a:lnTo>
                    <a:pt x="62" y="274"/>
                  </a:lnTo>
                  <a:lnTo>
                    <a:pt x="62" y="274"/>
                  </a:lnTo>
                  <a:lnTo>
                    <a:pt x="62" y="274"/>
                  </a:lnTo>
                  <a:lnTo>
                    <a:pt x="62" y="274"/>
                  </a:lnTo>
                  <a:lnTo>
                    <a:pt x="62" y="274"/>
                  </a:lnTo>
                  <a:lnTo>
                    <a:pt x="62" y="275"/>
                  </a:lnTo>
                  <a:lnTo>
                    <a:pt x="62" y="274"/>
                  </a:lnTo>
                  <a:lnTo>
                    <a:pt x="62" y="275"/>
                  </a:lnTo>
                  <a:lnTo>
                    <a:pt x="63" y="275"/>
                  </a:lnTo>
                  <a:lnTo>
                    <a:pt x="62" y="275"/>
                  </a:lnTo>
                  <a:lnTo>
                    <a:pt x="62" y="275"/>
                  </a:lnTo>
                  <a:lnTo>
                    <a:pt x="62" y="275"/>
                  </a:lnTo>
                  <a:lnTo>
                    <a:pt x="62" y="275"/>
                  </a:lnTo>
                  <a:lnTo>
                    <a:pt x="62" y="275"/>
                  </a:lnTo>
                  <a:lnTo>
                    <a:pt x="62" y="275"/>
                  </a:lnTo>
                  <a:lnTo>
                    <a:pt x="63" y="275"/>
                  </a:lnTo>
                  <a:lnTo>
                    <a:pt x="62" y="275"/>
                  </a:lnTo>
                  <a:lnTo>
                    <a:pt x="63" y="275"/>
                  </a:lnTo>
                  <a:lnTo>
                    <a:pt x="62" y="275"/>
                  </a:lnTo>
                  <a:lnTo>
                    <a:pt x="62" y="276"/>
                  </a:lnTo>
                  <a:lnTo>
                    <a:pt x="62" y="275"/>
                  </a:lnTo>
                  <a:lnTo>
                    <a:pt x="62" y="276"/>
                  </a:lnTo>
                  <a:lnTo>
                    <a:pt x="62" y="276"/>
                  </a:lnTo>
                  <a:lnTo>
                    <a:pt x="62" y="276"/>
                  </a:lnTo>
                  <a:lnTo>
                    <a:pt x="63" y="276"/>
                  </a:lnTo>
                  <a:lnTo>
                    <a:pt x="62" y="276"/>
                  </a:lnTo>
                  <a:lnTo>
                    <a:pt x="63" y="276"/>
                  </a:lnTo>
                  <a:lnTo>
                    <a:pt x="63" y="275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4" y="275"/>
                  </a:lnTo>
                  <a:lnTo>
                    <a:pt x="63" y="275"/>
                  </a:lnTo>
                  <a:lnTo>
                    <a:pt x="64" y="275"/>
                  </a:lnTo>
                  <a:lnTo>
                    <a:pt x="63" y="275"/>
                  </a:lnTo>
                  <a:lnTo>
                    <a:pt x="64" y="275"/>
                  </a:lnTo>
                  <a:lnTo>
                    <a:pt x="64" y="276"/>
                  </a:lnTo>
                  <a:lnTo>
                    <a:pt x="64" y="277"/>
                  </a:lnTo>
                  <a:lnTo>
                    <a:pt x="64" y="276"/>
                  </a:lnTo>
                  <a:lnTo>
                    <a:pt x="64" y="277"/>
                  </a:lnTo>
                  <a:lnTo>
                    <a:pt x="64" y="276"/>
                  </a:lnTo>
                  <a:lnTo>
                    <a:pt x="64" y="277"/>
                  </a:lnTo>
                  <a:lnTo>
                    <a:pt x="64" y="276"/>
                  </a:lnTo>
                  <a:lnTo>
                    <a:pt x="64" y="277"/>
                  </a:lnTo>
                  <a:lnTo>
                    <a:pt x="65" y="277"/>
                  </a:lnTo>
                  <a:lnTo>
                    <a:pt x="64" y="277"/>
                  </a:lnTo>
                  <a:lnTo>
                    <a:pt x="65" y="277"/>
                  </a:lnTo>
                  <a:lnTo>
                    <a:pt x="64" y="276"/>
                  </a:lnTo>
                  <a:lnTo>
                    <a:pt x="65" y="276"/>
                  </a:lnTo>
                  <a:lnTo>
                    <a:pt x="64" y="276"/>
                  </a:lnTo>
                  <a:lnTo>
                    <a:pt x="65" y="276"/>
                  </a:lnTo>
                  <a:lnTo>
                    <a:pt x="65" y="277"/>
                  </a:lnTo>
                  <a:lnTo>
                    <a:pt x="65" y="276"/>
                  </a:lnTo>
                  <a:lnTo>
                    <a:pt x="65" y="276"/>
                  </a:lnTo>
                  <a:lnTo>
                    <a:pt x="65" y="276"/>
                  </a:lnTo>
                  <a:lnTo>
                    <a:pt x="65" y="276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5" y="276"/>
                  </a:lnTo>
                  <a:lnTo>
                    <a:pt x="65" y="277"/>
                  </a:lnTo>
                  <a:lnTo>
                    <a:pt x="65" y="276"/>
                  </a:lnTo>
                  <a:lnTo>
                    <a:pt x="65" y="276"/>
                  </a:lnTo>
                  <a:lnTo>
                    <a:pt x="65" y="275"/>
                  </a:lnTo>
                  <a:lnTo>
                    <a:pt x="65" y="276"/>
                  </a:lnTo>
                  <a:lnTo>
                    <a:pt x="65" y="275"/>
                  </a:lnTo>
                  <a:lnTo>
                    <a:pt x="65" y="276"/>
                  </a:lnTo>
                  <a:lnTo>
                    <a:pt x="65" y="275"/>
                  </a:lnTo>
                  <a:lnTo>
                    <a:pt x="65" y="276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4" y="275"/>
                  </a:lnTo>
                  <a:lnTo>
                    <a:pt x="63" y="275"/>
                  </a:lnTo>
                  <a:lnTo>
                    <a:pt x="63" y="274"/>
                  </a:lnTo>
                  <a:lnTo>
                    <a:pt x="64" y="275"/>
                  </a:lnTo>
                  <a:lnTo>
                    <a:pt x="65" y="275"/>
                  </a:lnTo>
                  <a:lnTo>
                    <a:pt x="65" y="274"/>
                  </a:lnTo>
                  <a:lnTo>
                    <a:pt x="64" y="274"/>
                  </a:lnTo>
                  <a:lnTo>
                    <a:pt x="63" y="274"/>
                  </a:lnTo>
                  <a:lnTo>
                    <a:pt x="64" y="274"/>
                  </a:lnTo>
                  <a:lnTo>
                    <a:pt x="63" y="274"/>
                  </a:lnTo>
                  <a:lnTo>
                    <a:pt x="63" y="274"/>
                  </a:lnTo>
                  <a:lnTo>
                    <a:pt x="63" y="274"/>
                  </a:lnTo>
                  <a:lnTo>
                    <a:pt x="63" y="274"/>
                  </a:lnTo>
                  <a:lnTo>
                    <a:pt x="63" y="274"/>
                  </a:lnTo>
                  <a:lnTo>
                    <a:pt x="63" y="274"/>
                  </a:lnTo>
                  <a:lnTo>
                    <a:pt x="64" y="274"/>
                  </a:lnTo>
                  <a:lnTo>
                    <a:pt x="64" y="274"/>
                  </a:lnTo>
                  <a:lnTo>
                    <a:pt x="65" y="274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6" y="275"/>
                  </a:lnTo>
                  <a:lnTo>
                    <a:pt x="66" y="276"/>
                  </a:lnTo>
                  <a:lnTo>
                    <a:pt x="66" y="277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4" y="277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4" y="277"/>
                  </a:lnTo>
                  <a:lnTo>
                    <a:pt x="63" y="277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4" y="278"/>
                  </a:lnTo>
                  <a:lnTo>
                    <a:pt x="63" y="278"/>
                  </a:lnTo>
                  <a:lnTo>
                    <a:pt x="64" y="278"/>
                  </a:lnTo>
                  <a:lnTo>
                    <a:pt x="64" y="279"/>
                  </a:lnTo>
                  <a:lnTo>
                    <a:pt x="65" y="279"/>
                  </a:lnTo>
                  <a:lnTo>
                    <a:pt x="64" y="279"/>
                  </a:lnTo>
                  <a:lnTo>
                    <a:pt x="65" y="279"/>
                  </a:lnTo>
                  <a:lnTo>
                    <a:pt x="64" y="279"/>
                  </a:lnTo>
                  <a:lnTo>
                    <a:pt x="65" y="279"/>
                  </a:lnTo>
                  <a:lnTo>
                    <a:pt x="64" y="279"/>
                  </a:lnTo>
                  <a:lnTo>
                    <a:pt x="65" y="279"/>
                  </a:lnTo>
                  <a:lnTo>
                    <a:pt x="65" y="280"/>
                  </a:lnTo>
                  <a:lnTo>
                    <a:pt x="65" y="279"/>
                  </a:lnTo>
                  <a:lnTo>
                    <a:pt x="65" y="279"/>
                  </a:lnTo>
                  <a:lnTo>
                    <a:pt x="65" y="279"/>
                  </a:lnTo>
                  <a:lnTo>
                    <a:pt x="65" y="278"/>
                  </a:lnTo>
                  <a:lnTo>
                    <a:pt x="65" y="278"/>
                  </a:lnTo>
                  <a:lnTo>
                    <a:pt x="65" y="278"/>
                  </a:lnTo>
                  <a:lnTo>
                    <a:pt x="65" y="278"/>
                  </a:lnTo>
                  <a:lnTo>
                    <a:pt x="65" y="278"/>
                  </a:lnTo>
                  <a:lnTo>
                    <a:pt x="65" y="278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6" y="277"/>
                  </a:lnTo>
                  <a:lnTo>
                    <a:pt x="65" y="277"/>
                  </a:lnTo>
                  <a:lnTo>
                    <a:pt x="66" y="277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4" y="277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7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9"/>
                  </a:lnTo>
                  <a:lnTo>
                    <a:pt x="67" y="279"/>
                  </a:lnTo>
                  <a:lnTo>
                    <a:pt x="67" y="278"/>
                  </a:lnTo>
                  <a:lnTo>
                    <a:pt x="67" y="279"/>
                  </a:lnTo>
                  <a:lnTo>
                    <a:pt x="67" y="279"/>
                  </a:lnTo>
                  <a:lnTo>
                    <a:pt x="67" y="278"/>
                  </a:lnTo>
                  <a:lnTo>
                    <a:pt x="67" y="279"/>
                  </a:lnTo>
                  <a:lnTo>
                    <a:pt x="67" y="279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9"/>
                  </a:lnTo>
                  <a:lnTo>
                    <a:pt x="67" y="278"/>
                  </a:lnTo>
                  <a:lnTo>
                    <a:pt x="67" y="279"/>
                  </a:lnTo>
                  <a:lnTo>
                    <a:pt x="67" y="278"/>
                  </a:lnTo>
                  <a:lnTo>
                    <a:pt x="67" y="279"/>
                  </a:lnTo>
                  <a:lnTo>
                    <a:pt x="67" y="279"/>
                  </a:lnTo>
                  <a:lnTo>
                    <a:pt x="67" y="279"/>
                  </a:lnTo>
                  <a:lnTo>
                    <a:pt x="67" y="279"/>
                  </a:lnTo>
                  <a:lnTo>
                    <a:pt x="67" y="279"/>
                  </a:lnTo>
                  <a:lnTo>
                    <a:pt x="67" y="280"/>
                  </a:lnTo>
                  <a:lnTo>
                    <a:pt x="67" y="279"/>
                  </a:lnTo>
                  <a:lnTo>
                    <a:pt x="67" y="280"/>
                  </a:lnTo>
                  <a:lnTo>
                    <a:pt x="67" y="279"/>
                  </a:lnTo>
                  <a:lnTo>
                    <a:pt x="68" y="279"/>
                  </a:lnTo>
                  <a:lnTo>
                    <a:pt x="68" y="280"/>
                  </a:lnTo>
                  <a:lnTo>
                    <a:pt x="67" y="280"/>
                  </a:lnTo>
                  <a:lnTo>
                    <a:pt x="67" y="280"/>
                  </a:lnTo>
                  <a:lnTo>
                    <a:pt x="68" y="280"/>
                  </a:lnTo>
                  <a:lnTo>
                    <a:pt x="67" y="280"/>
                  </a:lnTo>
                  <a:lnTo>
                    <a:pt x="68" y="280"/>
                  </a:lnTo>
                  <a:lnTo>
                    <a:pt x="68" y="281"/>
                  </a:lnTo>
                  <a:lnTo>
                    <a:pt x="69" y="281"/>
                  </a:lnTo>
                  <a:lnTo>
                    <a:pt x="69" y="280"/>
                  </a:lnTo>
                  <a:lnTo>
                    <a:pt x="69" y="281"/>
                  </a:lnTo>
                  <a:lnTo>
                    <a:pt x="69" y="280"/>
                  </a:lnTo>
                  <a:lnTo>
                    <a:pt x="69" y="281"/>
                  </a:lnTo>
                  <a:lnTo>
                    <a:pt x="68" y="281"/>
                  </a:lnTo>
                  <a:lnTo>
                    <a:pt x="69" y="281"/>
                  </a:lnTo>
                  <a:lnTo>
                    <a:pt x="69" y="281"/>
                  </a:lnTo>
                  <a:lnTo>
                    <a:pt x="69" y="281"/>
                  </a:lnTo>
                  <a:lnTo>
                    <a:pt x="69" y="281"/>
                  </a:lnTo>
                  <a:lnTo>
                    <a:pt x="69" y="281"/>
                  </a:lnTo>
                  <a:lnTo>
                    <a:pt x="69" y="282"/>
                  </a:lnTo>
                  <a:lnTo>
                    <a:pt x="70" y="282"/>
                  </a:lnTo>
                  <a:lnTo>
                    <a:pt x="70" y="282"/>
                  </a:lnTo>
                  <a:lnTo>
                    <a:pt x="69" y="282"/>
                  </a:lnTo>
                  <a:lnTo>
                    <a:pt x="70" y="282"/>
                  </a:lnTo>
                  <a:lnTo>
                    <a:pt x="69" y="282"/>
                  </a:lnTo>
                  <a:lnTo>
                    <a:pt x="69" y="282"/>
                  </a:lnTo>
                  <a:lnTo>
                    <a:pt x="69" y="282"/>
                  </a:lnTo>
                  <a:lnTo>
                    <a:pt x="69" y="282"/>
                  </a:lnTo>
                  <a:lnTo>
                    <a:pt x="69" y="282"/>
                  </a:lnTo>
                  <a:lnTo>
                    <a:pt x="69" y="282"/>
                  </a:lnTo>
                  <a:lnTo>
                    <a:pt x="68" y="282"/>
                  </a:lnTo>
                  <a:lnTo>
                    <a:pt x="67" y="282"/>
                  </a:lnTo>
                  <a:lnTo>
                    <a:pt x="67" y="282"/>
                  </a:lnTo>
                  <a:lnTo>
                    <a:pt x="67" y="282"/>
                  </a:lnTo>
                  <a:lnTo>
                    <a:pt x="67" y="283"/>
                  </a:lnTo>
                  <a:lnTo>
                    <a:pt x="67" y="282"/>
                  </a:lnTo>
                  <a:lnTo>
                    <a:pt x="67" y="283"/>
                  </a:lnTo>
                  <a:lnTo>
                    <a:pt x="68" y="283"/>
                  </a:lnTo>
                  <a:lnTo>
                    <a:pt x="68" y="284"/>
                  </a:lnTo>
                  <a:lnTo>
                    <a:pt x="67" y="284"/>
                  </a:lnTo>
                  <a:lnTo>
                    <a:pt x="68" y="284"/>
                  </a:lnTo>
                  <a:lnTo>
                    <a:pt x="67" y="284"/>
                  </a:lnTo>
                  <a:lnTo>
                    <a:pt x="68" y="284"/>
                  </a:lnTo>
                  <a:lnTo>
                    <a:pt x="67" y="284"/>
                  </a:lnTo>
                  <a:lnTo>
                    <a:pt x="68" y="284"/>
                  </a:lnTo>
                  <a:lnTo>
                    <a:pt x="69" y="284"/>
                  </a:lnTo>
                  <a:lnTo>
                    <a:pt x="69" y="283"/>
                  </a:lnTo>
                  <a:lnTo>
                    <a:pt x="69" y="283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3"/>
                  </a:lnTo>
                  <a:lnTo>
                    <a:pt x="70" y="283"/>
                  </a:lnTo>
                  <a:lnTo>
                    <a:pt x="70" y="283"/>
                  </a:lnTo>
                  <a:lnTo>
                    <a:pt x="70" y="283"/>
                  </a:lnTo>
                  <a:lnTo>
                    <a:pt x="70" y="283"/>
                  </a:lnTo>
                  <a:lnTo>
                    <a:pt x="70" y="284"/>
                  </a:lnTo>
                  <a:lnTo>
                    <a:pt x="71" y="284"/>
                  </a:lnTo>
                  <a:lnTo>
                    <a:pt x="71" y="284"/>
                  </a:lnTo>
                  <a:lnTo>
                    <a:pt x="71" y="284"/>
                  </a:lnTo>
                  <a:lnTo>
                    <a:pt x="71" y="284"/>
                  </a:lnTo>
                  <a:lnTo>
                    <a:pt x="70" y="284"/>
                  </a:lnTo>
                  <a:lnTo>
                    <a:pt x="70" y="283"/>
                  </a:lnTo>
                  <a:lnTo>
                    <a:pt x="70" y="282"/>
                  </a:lnTo>
                  <a:lnTo>
                    <a:pt x="71" y="282"/>
                  </a:lnTo>
                  <a:lnTo>
                    <a:pt x="70" y="282"/>
                  </a:lnTo>
                  <a:lnTo>
                    <a:pt x="71" y="282"/>
                  </a:lnTo>
                  <a:lnTo>
                    <a:pt x="71" y="282"/>
                  </a:lnTo>
                  <a:lnTo>
                    <a:pt x="71" y="282"/>
                  </a:lnTo>
                  <a:lnTo>
                    <a:pt x="70" y="282"/>
                  </a:lnTo>
                  <a:lnTo>
                    <a:pt x="70" y="282"/>
                  </a:lnTo>
                  <a:lnTo>
                    <a:pt x="71" y="282"/>
                  </a:lnTo>
                  <a:lnTo>
                    <a:pt x="70" y="282"/>
                  </a:lnTo>
                  <a:lnTo>
                    <a:pt x="71" y="282"/>
                  </a:lnTo>
                  <a:lnTo>
                    <a:pt x="70" y="282"/>
                  </a:lnTo>
                  <a:lnTo>
                    <a:pt x="71" y="282"/>
                  </a:lnTo>
                  <a:lnTo>
                    <a:pt x="70" y="282"/>
                  </a:lnTo>
                  <a:lnTo>
                    <a:pt x="71" y="282"/>
                  </a:lnTo>
                  <a:lnTo>
                    <a:pt x="71" y="282"/>
                  </a:lnTo>
                  <a:lnTo>
                    <a:pt x="72" y="282"/>
                  </a:lnTo>
                  <a:lnTo>
                    <a:pt x="72" y="283"/>
                  </a:lnTo>
                  <a:lnTo>
                    <a:pt x="72" y="282"/>
                  </a:lnTo>
                  <a:lnTo>
                    <a:pt x="72" y="283"/>
                  </a:lnTo>
                  <a:lnTo>
                    <a:pt x="72" y="284"/>
                  </a:lnTo>
                  <a:lnTo>
                    <a:pt x="72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4" y="284"/>
                  </a:lnTo>
                  <a:lnTo>
                    <a:pt x="74" y="285"/>
                  </a:lnTo>
                  <a:lnTo>
                    <a:pt x="74" y="285"/>
                  </a:lnTo>
                  <a:lnTo>
                    <a:pt x="74" y="285"/>
                  </a:lnTo>
                  <a:lnTo>
                    <a:pt x="74" y="285"/>
                  </a:lnTo>
                  <a:lnTo>
                    <a:pt x="74" y="285"/>
                  </a:lnTo>
                  <a:lnTo>
                    <a:pt x="74" y="285"/>
                  </a:lnTo>
                  <a:lnTo>
                    <a:pt x="74" y="285"/>
                  </a:lnTo>
                  <a:lnTo>
                    <a:pt x="75" y="285"/>
                  </a:lnTo>
                  <a:lnTo>
                    <a:pt x="75" y="286"/>
                  </a:lnTo>
                  <a:lnTo>
                    <a:pt x="74" y="286"/>
                  </a:lnTo>
                  <a:lnTo>
                    <a:pt x="75" y="286"/>
                  </a:lnTo>
                  <a:lnTo>
                    <a:pt x="74" y="286"/>
                  </a:lnTo>
                  <a:lnTo>
                    <a:pt x="74" y="286"/>
                  </a:lnTo>
                  <a:lnTo>
                    <a:pt x="74" y="286"/>
                  </a:lnTo>
                  <a:lnTo>
                    <a:pt x="74" y="286"/>
                  </a:lnTo>
                  <a:lnTo>
                    <a:pt x="74" y="286"/>
                  </a:lnTo>
                  <a:lnTo>
                    <a:pt x="75" y="286"/>
                  </a:lnTo>
                  <a:lnTo>
                    <a:pt x="75" y="285"/>
                  </a:lnTo>
                  <a:lnTo>
                    <a:pt x="76" y="285"/>
                  </a:lnTo>
                  <a:lnTo>
                    <a:pt x="76" y="285"/>
                  </a:lnTo>
                  <a:lnTo>
                    <a:pt x="76" y="286"/>
                  </a:lnTo>
                  <a:lnTo>
                    <a:pt x="76" y="285"/>
                  </a:lnTo>
                  <a:lnTo>
                    <a:pt x="76" y="286"/>
                  </a:lnTo>
                  <a:lnTo>
                    <a:pt x="76" y="285"/>
                  </a:lnTo>
                  <a:lnTo>
                    <a:pt x="76" y="285"/>
                  </a:lnTo>
                  <a:lnTo>
                    <a:pt x="76" y="285"/>
                  </a:lnTo>
                  <a:lnTo>
                    <a:pt x="75" y="285"/>
                  </a:lnTo>
                  <a:lnTo>
                    <a:pt x="76" y="285"/>
                  </a:lnTo>
                  <a:lnTo>
                    <a:pt x="75" y="285"/>
                  </a:lnTo>
                  <a:lnTo>
                    <a:pt x="75" y="284"/>
                  </a:lnTo>
                  <a:lnTo>
                    <a:pt x="74" y="284"/>
                  </a:lnTo>
                  <a:lnTo>
                    <a:pt x="75" y="284"/>
                  </a:lnTo>
                  <a:lnTo>
                    <a:pt x="74" y="284"/>
                  </a:lnTo>
                  <a:lnTo>
                    <a:pt x="75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5" y="284"/>
                  </a:lnTo>
                  <a:lnTo>
                    <a:pt x="74" y="284"/>
                  </a:lnTo>
                  <a:lnTo>
                    <a:pt x="75" y="284"/>
                  </a:lnTo>
                  <a:lnTo>
                    <a:pt x="74" y="284"/>
                  </a:lnTo>
                  <a:lnTo>
                    <a:pt x="75" y="284"/>
                  </a:lnTo>
                  <a:lnTo>
                    <a:pt x="76" y="284"/>
                  </a:lnTo>
                  <a:lnTo>
                    <a:pt x="75" y="284"/>
                  </a:lnTo>
                  <a:lnTo>
                    <a:pt x="76" y="284"/>
                  </a:lnTo>
                  <a:lnTo>
                    <a:pt x="75" y="284"/>
                  </a:lnTo>
                  <a:lnTo>
                    <a:pt x="76" y="284"/>
                  </a:lnTo>
                  <a:lnTo>
                    <a:pt x="75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5" y="284"/>
                  </a:lnTo>
                  <a:lnTo>
                    <a:pt x="75" y="285"/>
                  </a:lnTo>
                  <a:lnTo>
                    <a:pt x="75" y="284"/>
                  </a:lnTo>
                  <a:lnTo>
                    <a:pt x="76" y="284"/>
                  </a:lnTo>
                  <a:lnTo>
                    <a:pt x="75" y="284"/>
                  </a:lnTo>
                  <a:lnTo>
                    <a:pt x="75" y="285"/>
                  </a:lnTo>
                  <a:lnTo>
                    <a:pt x="75" y="284"/>
                  </a:lnTo>
                  <a:lnTo>
                    <a:pt x="75" y="285"/>
                  </a:lnTo>
                  <a:lnTo>
                    <a:pt x="76" y="285"/>
                  </a:lnTo>
                  <a:lnTo>
                    <a:pt x="75" y="285"/>
                  </a:lnTo>
                  <a:lnTo>
                    <a:pt x="76" y="285"/>
                  </a:lnTo>
                  <a:lnTo>
                    <a:pt x="76" y="284"/>
                  </a:lnTo>
                  <a:lnTo>
                    <a:pt x="76" y="285"/>
                  </a:lnTo>
                  <a:lnTo>
                    <a:pt x="76" y="284"/>
                  </a:lnTo>
                  <a:lnTo>
                    <a:pt x="76" y="285"/>
                  </a:lnTo>
                  <a:lnTo>
                    <a:pt x="76" y="285"/>
                  </a:lnTo>
                  <a:lnTo>
                    <a:pt x="76" y="284"/>
                  </a:lnTo>
                  <a:lnTo>
                    <a:pt x="76" y="285"/>
                  </a:lnTo>
                  <a:lnTo>
                    <a:pt x="76" y="284"/>
                  </a:lnTo>
                  <a:lnTo>
                    <a:pt x="76" y="285"/>
                  </a:lnTo>
                  <a:lnTo>
                    <a:pt x="76" y="284"/>
                  </a:lnTo>
                  <a:lnTo>
                    <a:pt x="77" y="284"/>
                  </a:lnTo>
                  <a:lnTo>
                    <a:pt x="76" y="284"/>
                  </a:lnTo>
                  <a:lnTo>
                    <a:pt x="77" y="284"/>
                  </a:lnTo>
                  <a:lnTo>
                    <a:pt x="77" y="285"/>
                  </a:lnTo>
                  <a:lnTo>
                    <a:pt x="76" y="285"/>
                  </a:lnTo>
                  <a:lnTo>
                    <a:pt x="76" y="285"/>
                  </a:lnTo>
                  <a:lnTo>
                    <a:pt x="76" y="285"/>
                  </a:lnTo>
                  <a:lnTo>
                    <a:pt x="77" y="285"/>
                  </a:lnTo>
                  <a:lnTo>
                    <a:pt x="76" y="285"/>
                  </a:lnTo>
                  <a:lnTo>
                    <a:pt x="77" y="285"/>
                  </a:lnTo>
                  <a:lnTo>
                    <a:pt x="77" y="285"/>
                  </a:lnTo>
                  <a:lnTo>
                    <a:pt x="77" y="285"/>
                  </a:lnTo>
                  <a:lnTo>
                    <a:pt x="77" y="285"/>
                  </a:lnTo>
                  <a:lnTo>
                    <a:pt x="77" y="285"/>
                  </a:lnTo>
                  <a:lnTo>
                    <a:pt x="78" y="285"/>
                  </a:lnTo>
                  <a:lnTo>
                    <a:pt x="77" y="285"/>
                  </a:lnTo>
                  <a:lnTo>
                    <a:pt x="77" y="285"/>
                  </a:lnTo>
                  <a:lnTo>
                    <a:pt x="77" y="285"/>
                  </a:lnTo>
                  <a:lnTo>
                    <a:pt x="78" y="285"/>
                  </a:lnTo>
                  <a:lnTo>
                    <a:pt x="78" y="285"/>
                  </a:lnTo>
                  <a:lnTo>
                    <a:pt x="77" y="285"/>
                  </a:lnTo>
                  <a:lnTo>
                    <a:pt x="78" y="285"/>
                  </a:lnTo>
                  <a:lnTo>
                    <a:pt x="78" y="285"/>
                  </a:lnTo>
                  <a:lnTo>
                    <a:pt x="78" y="285"/>
                  </a:lnTo>
                  <a:lnTo>
                    <a:pt x="78" y="285"/>
                  </a:lnTo>
                  <a:lnTo>
                    <a:pt x="78" y="286"/>
                  </a:lnTo>
                  <a:lnTo>
                    <a:pt x="78" y="285"/>
                  </a:lnTo>
                  <a:lnTo>
                    <a:pt x="78" y="286"/>
                  </a:lnTo>
                  <a:lnTo>
                    <a:pt x="78" y="286"/>
                  </a:lnTo>
                  <a:lnTo>
                    <a:pt x="79" y="286"/>
                  </a:lnTo>
                  <a:lnTo>
                    <a:pt x="79" y="287"/>
                  </a:lnTo>
                  <a:lnTo>
                    <a:pt x="79" y="288"/>
                  </a:lnTo>
                  <a:lnTo>
                    <a:pt x="79" y="287"/>
                  </a:lnTo>
                  <a:lnTo>
                    <a:pt x="80" y="287"/>
                  </a:lnTo>
                  <a:lnTo>
                    <a:pt x="80" y="288"/>
                  </a:lnTo>
                  <a:lnTo>
                    <a:pt x="80" y="287"/>
                  </a:lnTo>
                  <a:lnTo>
                    <a:pt x="79" y="287"/>
                  </a:lnTo>
                  <a:lnTo>
                    <a:pt x="79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7"/>
                  </a:lnTo>
                  <a:lnTo>
                    <a:pt x="80" y="288"/>
                  </a:lnTo>
                  <a:lnTo>
                    <a:pt x="80" y="288"/>
                  </a:lnTo>
                  <a:lnTo>
                    <a:pt x="81" y="288"/>
                  </a:lnTo>
                  <a:lnTo>
                    <a:pt x="80" y="288"/>
                  </a:lnTo>
                  <a:lnTo>
                    <a:pt x="81" y="288"/>
                  </a:lnTo>
                  <a:lnTo>
                    <a:pt x="80" y="288"/>
                  </a:lnTo>
                  <a:lnTo>
                    <a:pt x="81" y="288"/>
                  </a:lnTo>
                  <a:lnTo>
                    <a:pt x="80" y="288"/>
                  </a:lnTo>
                  <a:lnTo>
                    <a:pt x="81" y="288"/>
                  </a:lnTo>
                  <a:lnTo>
                    <a:pt x="80" y="288"/>
                  </a:lnTo>
                  <a:lnTo>
                    <a:pt x="80" y="289"/>
                  </a:lnTo>
                  <a:lnTo>
                    <a:pt x="80" y="288"/>
                  </a:lnTo>
                  <a:lnTo>
                    <a:pt x="80" y="289"/>
                  </a:lnTo>
                  <a:lnTo>
                    <a:pt x="80" y="289"/>
                  </a:lnTo>
                  <a:lnTo>
                    <a:pt x="80" y="288"/>
                  </a:lnTo>
                  <a:lnTo>
                    <a:pt x="80" y="288"/>
                  </a:lnTo>
                  <a:lnTo>
                    <a:pt x="80" y="288"/>
                  </a:lnTo>
                  <a:lnTo>
                    <a:pt x="80" y="289"/>
                  </a:lnTo>
                  <a:lnTo>
                    <a:pt x="80" y="289"/>
                  </a:lnTo>
                  <a:lnTo>
                    <a:pt x="80" y="289"/>
                  </a:lnTo>
                  <a:lnTo>
                    <a:pt x="80" y="289"/>
                  </a:lnTo>
                  <a:lnTo>
                    <a:pt x="80" y="289"/>
                  </a:lnTo>
                  <a:lnTo>
                    <a:pt x="80" y="289"/>
                  </a:lnTo>
                  <a:lnTo>
                    <a:pt x="80" y="290"/>
                  </a:lnTo>
                  <a:lnTo>
                    <a:pt x="81" y="290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2" y="291"/>
                  </a:lnTo>
                  <a:lnTo>
                    <a:pt x="83" y="292"/>
                  </a:lnTo>
                  <a:lnTo>
                    <a:pt x="83" y="292"/>
                  </a:lnTo>
                  <a:lnTo>
                    <a:pt x="83" y="292"/>
                  </a:lnTo>
                  <a:lnTo>
                    <a:pt x="83" y="291"/>
                  </a:lnTo>
                  <a:lnTo>
                    <a:pt x="83" y="291"/>
                  </a:lnTo>
                  <a:lnTo>
                    <a:pt x="84" y="291"/>
                  </a:lnTo>
                  <a:lnTo>
                    <a:pt x="84" y="291"/>
                  </a:lnTo>
                  <a:lnTo>
                    <a:pt x="83" y="291"/>
                  </a:lnTo>
                  <a:lnTo>
                    <a:pt x="84" y="291"/>
                  </a:lnTo>
                  <a:lnTo>
                    <a:pt x="84" y="292"/>
                  </a:lnTo>
                  <a:lnTo>
                    <a:pt x="84" y="292"/>
                  </a:lnTo>
                  <a:lnTo>
                    <a:pt x="84" y="292"/>
                  </a:lnTo>
                  <a:lnTo>
                    <a:pt x="84" y="292"/>
                  </a:lnTo>
                  <a:lnTo>
                    <a:pt x="85" y="292"/>
                  </a:lnTo>
                  <a:lnTo>
                    <a:pt x="85" y="291"/>
                  </a:lnTo>
                  <a:lnTo>
                    <a:pt x="84" y="291"/>
                  </a:lnTo>
                  <a:lnTo>
                    <a:pt x="84" y="291"/>
                  </a:lnTo>
                  <a:lnTo>
                    <a:pt x="84" y="291"/>
                  </a:lnTo>
                  <a:lnTo>
                    <a:pt x="83" y="291"/>
                  </a:lnTo>
                  <a:lnTo>
                    <a:pt x="83" y="290"/>
                  </a:lnTo>
                  <a:lnTo>
                    <a:pt x="84" y="290"/>
                  </a:lnTo>
                  <a:lnTo>
                    <a:pt x="84" y="289"/>
                  </a:lnTo>
                  <a:lnTo>
                    <a:pt x="84" y="289"/>
                  </a:lnTo>
                  <a:lnTo>
                    <a:pt x="84" y="289"/>
                  </a:lnTo>
                  <a:lnTo>
                    <a:pt x="84" y="288"/>
                  </a:lnTo>
                  <a:lnTo>
                    <a:pt x="84" y="289"/>
                  </a:lnTo>
                  <a:lnTo>
                    <a:pt x="84" y="289"/>
                  </a:lnTo>
                  <a:lnTo>
                    <a:pt x="83" y="289"/>
                  </a:lnTo>
                  <a:lnTo>
                    <a:pt x="83" y="288"/>
                  </a:lnTo>
                  <a:lnTo>
                    <a:pt x="83" y="288"/>
                  </a:lnTo>
                  <a:lnTo>
                    <a:pt x="83" y="288"/>
                  </a:lnTo>
                  <a:lnTo>
                    <a:pt x="83" y="288"/>
                  </a:lnTo>
                  <a:lnTo>
                    <a:pt x="83" y="287"/>
                  </a:lnTo>
                  <a:lnTo>
                    <a:pt x="82" y="287"/>
                  </a:lnTo>
                  <a:lnTo>
                    <a:pt x="83" y="287"/>
                  </a:lnTo>
                  <a:lnTo>
                    <a:pt x="82" y="286"/>
                  </a:lnTo>
                  <a:lnTo>
                    <a:pt x="82" y="286"/>
                  </a:lnTo>
                  <a:lnTo>
                    <a:pt x="83" y="286"/>
                  </a:lnTo>
                  <a:lnTo>
                    <a:pt x="83" y="286"/>
                  </a:lnTo>
                  <a:lnTo>
                    <a:pt x="83" y="286"/>
                  </a:lnTo>
                  <a:lnTo>
                    <a:pt x="83" y="286"/>
                  </a:lnTo>
                  <a:lnTo>
                    <a:pt x="83" y="285"/>
                  </a:lnTo>
                  <a:lnTo>
                    <a:pt x="83" y="286"/>
                  </a:lnTo>
                  <a:lnTo>
                    <a:pt x="83" y="285"/>
                  </a:lnTo>
                  <a:lnTo>
                    <a:pt x="83" y="286"/>
                  </a:lnTo>
                  <a:lnTo>
                    <a:pt x="84" y="286"/>
                  </a:lnTo>
                  <a:lnTo>
                    <a:pt x="83" y="286"/>
                  </a:lnTo>
                  <a:lnTo>
                    <a:pt x="83" y="285"/>
                  </a:lnTo>
                  <a:lnTo>
                    <a:pt x="83" y="285"/>
                  </a:lnTo>
                  <a:lnTo>
                    <a:pt x="83" y="285"/>
                  </a:lnTo>
                  <a:lnTo>
                    <a:pt x="83" y="285"/>
                  </a:lnTo>
                  <a:lnTo>
                    <a:pt x="83" y="285"/>
                  </a:lnTo>
                  <a:lnTo>
                    <a:pt x="83" y="285"/>
                  </a:lnTo>
                  <a:lnTo>
                    <a:pt x="83" y="285"/>
                  </a:lnTo>
                  <a:lnTo>
                    <a:pt x="83" y="285"/>
                  </a:lnTo>
                  <a:lnTo>
                    <a:pt x="83" y="286"/>
                  </a:lnTo>
                  <a:lnTo>
                    <a:pt x="83" y="285"/>
                  </a:lnTo>
                  <a:lnTo>
                    <a:pt x="82" y="285"/>
                  </a:lnTo>
                  <a:lnTo>
                    <a:pt x="83" y="285"/>
                  </a:lnTo>
                  <a:lnTo>
                    <a:pt x="82" y="285"/>
                  </a:lnTo>
                  <a:lnTo>
                    <a:pt x="83" y="285"/>
                  </a:lnTo>
                  <a:lnTo>
                    <a:pt x="82" y="285"/>
                  </a:lnTo>
                  <a:lnTo>
                    <a:pt x="83" y="285"/>
                  </a:lnTo>
                  <a:lnTo>
                    <a:pt x="83" y="286"/>
                  </a:lnTo>
                  <a:lnTo>
                    <a:pt x="82" y="286"/>
                  </a:lnTo>
                  <a:lnTo>
                    <a:pt x="82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4"/>
                  </a:lnTo>
                  <a:lnTo>
                    <a:pt x="80" y="284"/>
                  </a:lnTo>
                  <a:lnTo>
                    <a:pt x="81" y="284"/>
                  </a:lnTo>
                  <a:lnTo>
                    <a:pt x="81" y="284"/>
                  </a:lnTo>
                  <a:lnTo>
                    <a:pt x="81" y="284"/>
                  </a:lnTo>
                  <a:lnTo>
                    <a:pt x="80" y="284"/>
                  </a:lnTo>
                  <a:lnTo>
                    <a:pt x="80" y="284"/>
                  </a:lnTo>
                  <a:lnTo>
                    <a:pt x="80" y="284"/>
                  </a:lnTo>
                  <a:lnTo>
                    <a:pt x="80" y="284"/>
                  </a:lnTo>
                  <a:lnTo>
                    <a:pt x="79" y="284"/>
                  </a:lnTo>
                  <a:lnTo>
                    <a:pt x="78" y="284"/>
                  </a:lnTo>
                  <a:lnTo>
                    <a:pt x="78" y="283"/>
                  </a:lnTo>
                  <a:lnTo>
                    <a:pt x="79" y="283"/>
                  </a:lnTo>
                  <a:lnTo>
                    <a:pt x="79" y="282"/>
                  </a:lnTo>
                  <a:lnTo>
                    <a:pt x="79" y="283"/>
                  </a:lnTo>
                  <a:lnTo>
                    <a:pt x="79" y="282"/>
                  </a:lnTo>
                  <a:lnTo>
                    <a:pt x="78" y="282"/>
                  </a:lnTo>
                  <a:lnTo>
                    <a:pt x="79" y="283"/>
                  </a:lnTo>
                  <a:lnTo>
                    <a:pt x="78" y="283"/>
                  </a:lnTo>
                  <a:lnTo>
                    <a:pt x="78" y="284"/>
                  </a:lnTo>
                  <a:lnTo>
                    <a:pt x="78" y="283"/>
                  </a:lnTo>
                  <a:lnTo>
                    <a:pt x="78" y="284"/>
                  </a:lnTo>
                  <a:lnTo>
                    <a:pt x="78" y="284"/>
                  </a:lnTo>
                  <a:lnTo>
                    <a:pt x="77" y="283"/>
                  </a:lnTo>
                  <a:lnTo>
                    <a:pt x="77" y="283"/>
                  </a:lnTo>
                  <a:lnTo>
                    <a:pt x="76" y="283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3"/>
                  </a:lnTo>
                  <a:lnTo>
                    <a:pt x="76" y="283"/>
                  </a:lnTo>
                  <a:lnTo>
                    <a:pt x="75" y="283"/>
                  </a:lnTo>
                  <a:lnTo>
                    <a:pt x="75" y="282"/>
                  </a:lnTo>
                  <a:lnTo>
                    <a:pt x="75" y="283"/>
                  </a:lnTo>
                  <a:lnTo>
                    <a:pt x="75" y="282"/>
                  </a:lnTo>
                  <a:lnTo>
                    <a:pt x="75" y="282"/>
                  </a:lnTo>
                  <a:lnTo>
                    <a:pt x="74" y="281"/>
                  </a:lnTo>
                  <a:lnTo>
                    <a:pt x="74" y="281"/>
                  </a:lnTo>
                  <a:lnTo>
                    <a:pt x="74" y="281"/>
                  </a:lnTo>
                  <a:lnTo>
                    <a:pt x="74" y="281"/>
                  </a:lnTo>
                  <a:lnTo>
                    <a:pt x="74" y="281"/>
                  </a:lnTo>
                  <a:lnTo>
                    <a:pt x="73" y="281"/>
                  </a:lnTo>
                  <a:lnTo>
                    <a:pt x="73" y="281"/>
                  </a:lnTo>
                  <a:lnTo>
                    <a:pt x="73" y="280"/>
                  </a:lnTo>
                  <a:lnTo>
                    <a:pt x="73" y="281"/>
                  </a:lnTo>
                  <a:lnTo>
                    <a:pt x="73" y="280"/>
                  </a:lnTo>
                  <a:lnTo>
                    <a:pt x="73" y="280"/>
                  </a:lnTo>
                  <a:lnTo>
                    <a:pt x="73" y="280"/>
                  </a:lnTo>
                  <a:lnTo>
                    <a:pt x="73" y="281"/>
                  </a:lnTo>
                  <a:lnTo>
                    <a:pt x="72" y="281"/>
                  </a:lnTo>
                  <a:lnTo>
                    <a:pt x="72" y="281"/>
                  </a:lnTo>
                  <a:lnTo>
                    <a:pt x="71" y="281"/>
                  </a:lnTo>
                  <a:lnTo>
                    <a:pt x="71" y="280"/>
                  </a:lnTo>
                  <a:lnTo>
                    <a:pt x="70" y="280"/>
                  </a:lnTo>
                  <a:lnTo>
                    <a:pt x="70" y="280"/>
                  </a:lnTo>
                  <a:lnTo>
                    <a:pt x="70" y="280"/>
                  </a:lnTo>
                  <a:lnTo>
                    <a:pt x="69" y="280"/>
                  </a:lnTo>
                  <a:lnTo>
                    <a:pt x="69" y="279"/>
                  </a:lnTo>
                  <a:lnTo>
                    <a:pt x="70" y="279"/>
                  </a:lnTo>
                  <a:lnTo>
                    <a:pt x="69" y="279"/>
                  </a:lnTo>
                  <a:lnTo>
                    <a:pt x="69" y="279"/>
                  </a:lnTo>
                  <a:lnTo>
                    <a:pt x="69" y="278"/>
                  </a:lnTo>
                  <a:lnTo>
                    <a:pt x="68" y="278"/>
                  </a:lnTo>
                  <a:lnTo>
                    <a:pt x="68" y="278"/>
                  </a:lnTo>
                  <a:lnTo>
                    <a:pt x="67" y="277"/>
                  </a:lnTo>
                  <a:lnTo>
                    <a:pt x="67" y="277"/>
                  </a:lnTo>
                  <a:lnTo>
                    <a:pt x="67" y="277"/>
                  </a:lnTo>
                  <a:lnTo>
                    <a:pt x="67" y="277"/>
                  </a:lnTo>
                  <a:lnTo>
                    <a:pt x="67" y="277"/>
                  </a:lnTo>
                  <a:lnTo>
                    <a:pt x="67" y="277"/>
                  </a:lnTo>
                  <a:lnTo>
                    <a:pt x="67" y="277"/>
                  </a:lnTo>
                  <a:lnTo>
                    <a:pt x="66" y="277"/>
                  </a:lnTo>
                  <a:lnTo>
                    <a:pt x="66" y="276"/>
                  </a:lnTo>
                  <a:lnTo>
                    <a:pt x="67" y="276"/>
                  </a:lnTo>
                  <a:lnTo>
                    <a:pt x="67" y="276"/>
                  </a:lnTo>
                  <a:lnTo>
                    <a:pt x="67" y="275"/>
                  </a:lnTo>
                  <a:lnTo>
                    <a:pt x="68" y="275"/>
                  </a:lnTo>
                  <a:lnTo>
                    <a:pt x="68" y="275"/>
                  </a:lnTo>
                  <a:lnTo>
                    <a:pt x="68" y="275"/>
                  </a:lnTo>
                  <a:lnTo>
                    <a:pt x="68" y="275"/>
                  </a:lnTo>
                  <a:lnTo>
                    <a:pt x="68" y="275"/>
                  </a:lnTo>
                  <a:lnTo>
                    <a:pt x="67" y="275"/>
                  </a:lnTo>
                  <a:lnTo>
                    <a:pt x="67" y="275"/>
                  </a:lnTo>
                  <a:lnTo>
                    <a:pt x="67" y="276"/>
                  </a:lnTo>
                  <a:lnTo>
                    <a:pt x="66" y="276"/>
                  </a:lnTo>
                  <a:lnTo>
                    <a:pt x="66" y="275"/>
                  </a:lnTo>
                  <a:lnTo>
                    <a:pt x="66" y="275"/>
                  </a:lnTo>
                  <a:lnTo>
                    <a:pt x="65" y="275"/>
                  </a:lnTo>
                  <a:lnTo>
                    <a:pt x="66" y="275"/>
                  </a:lnTo>
                  <a:lnTo>
                    <a:pt x="65" y="275"/>
                  </a:lnTo>
                  <a:lnTo>
                    <a:pt x="65" y="274"/>
                  </a:lnTo>
                  <a:lnTo>
                    <a:pt x="65" y="274"/>
                  </a:lnTo>
                  <a:lnTo>
                    <a:pt x="64" y="274"/>
                  </a:lnTo>
                  <a:lnTo>
                    <a:pt x="64" y="274"/>
                  </a:lnTo>
                  <a:lnTo>
                    <a:pt x="65" y="274"/>
                  </a:lnTo>
                  <a:lnTo>
                    <a:pt x="64" y="274"/>
                  </a:lnTo>
                  <a:lnTo>
                    <a:pt x="63" y="274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4" y="273"/>
                  </a:lnTo>
                  <a:lnTo>
                    <a:pt x="64" y="273"/>
                  </a:lnTo>
                  <a:lnTo>
                    <a:pt x="64" y="273"/>
                  </a:lnTo>
                  <a:lnTo>
                    <a:pt x="65" y="273"/>
                  </a:lnTo>
                  <a:lnTo>
                    <a:pt x="65" y="273"/>
                  </a:lnTo>
                  <a:lnTo>
                    <a:pt x="65" y="273"/>
                  </a:lnTo>
                  <a:lnTo>
                    <a:pt x="65" y="273"/>
                  </a:lnTo>
                  <a:lnTo>
                    <a:pt x="65" y="273"/>
                  </a:lnTo>
                  <a:lnTo>
                    <a:pt x="65" y="272"/>
                  </a:lnTo>
                  <a:lnTo>
                    <a:pt x="65" y="271"/>
                  </a:lnTo>
                  <a:lnTo>
                    <a:pt x="65" y="271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6" y="270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7" y="269"/>
                  </a:lnTo>
                  <a:lnTo>
                    <a:pt x="67" y="269"/>
                  </a:lnTo>
                  <a:lnTo>
                    <a:pt x="67" y="269"/>
                  </a:lnTo>
                  <a:lnTo>
                    <a:pt x="67" y="268"/>
                  </a:lnTo>
                  <a:lnTo>
                    <a:pt x="67" y="267"/>
                  </a:lnTo>
                  <a:lnTo>
                    <a:pt x="67" y="268"/>
                  </a:lnTo>
                  <a:lnTo>
                    <a:pt x="67" y="267"/>
                  </a:lnTo>
                  <a:lnTo>
                    <a:pt x="67" y="267"/>
                  </a:lnTo>
                  <a:lnTo>
                    <a:pt x="67" y="267"/>
                  </a:lnTo>
                  <a:lnTo>
                    <a:pt x="67" y="267"/>
                  </a:lnTo>
                  <a:lnTo>
                    <a:pt x="67" y="267"/>
                  </a:lnTo>
                  <a:lnTo>
                    <a:pt x="67" y="267"/>
                  </a:lnTo>
                  <a:lnTo>
                    <a:pt x="68" y="267"/>
                  </a:lnTo>
                  <a:lnTo>
                    <a:pt x="67" y="267"/>
                  </a:lnTo>
                  <a:lnTo>
                    <a:pt x="68" y="266"/>
                  </a:lnTo>
                  <a:lnTo>
                    <a:pt x="69" y="266"/>
                  </a:lnTo>
                  <a:lnTo>
                    <a:pt x="69" y="266"/>
                  </a:lnTo>
                  <a:lnTo>
                    <a:pt x="69" y="266"/>
                  </a:lnTo>
                  <a:lnTo>
                    <a:pt x="70" y="266"/>
                  </a:lnTo>
                  <a:lnTo>
                    <a:pt x="70" y="265"/>
                  </a:lnTo>
                  <a:lnTo>
                    <a:pt x="69" y="265"/>
                  </a:lnTo>
                  <a:lnTo>
                    <a:pt x="69" y="265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3"/>
                  </a:lnTo>
                  <a:lnTo>
                    <a:pt x="70" y="263"/>
                  </a:lnTo>
                  <a:lnTo>
                    <a:pt x="69" y="263"/>
                  </a:lnTo>
                  <a:lnTo>
                    <a:pt x="69" y="264"/>
                  </a:lnTo>
                  <a:lnTo>
                    <a:pt x="69" y="263"/>
                  </a:lnTo>
                  <a:lnTo>
                    <a:pt x="69" y="264"/>
                  </a:lnTo>
                  <a:lnTo>
                    <a:pt x="70" y="263"/>
                  </a:lnTo>
                  <a:lnTo>
                    <a:pt x="70" y="264"/>
                  </a:lnTo>
                  <a:lnTo>
                    <a:pt x="69" y="264"/>
                  </a:lnTo>
                  <a:lnTo>
                    <a:pt x="70" y="264"/>
                  </a:lnTo>
                  <a:lnTo>
                    <a:pt x="70" y="263"/>
                  </a:lnTo>
                  <a:lnTo>
                    <a:pt x="69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4"/>
                  </a:lnTo>
                  <a:lnTo>
                    <a:pt x="70" y="263"/>
                  </a:lnTo>
                  <a:lnTo>
                    <a:pt x="70" y="264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4"/>
                  </a:lnTo>
                  <a:lnTo>
                    <a:pt x="70" y="263"/>
                  </a:lnTo>
                  <a:lnTo>
                    <a:pt x="70" y="264"/>
                  </a:lnTo>
                  <a:lnTo>
                    <a:pt x="71" y="264"/>
                  </a:lnTo>
                  <a:lnTo>
                    <a:pt x="71" y="263"/>
                  </a:lnTo>
                  <a:lnTo>
                    <a:pt x="70" y="263"/>
                  </a:lnTo>
                  <a:lnTo>
                    <a:pt x="71" y="263"/>
                  </a:lnTo>
                  <a:lnTo>
                    <a:pt x="70" y="263"/>
                  </a:lnTo>
                  <a:lnTo>
                    <a:pt x="71" y="263"/>
                  </a:lnTo>
                  <a:lnTo>
                    <a:pt x="70" y="263"/>
                  </a:lnTo>
                  <a:lnTo>
                    <a:pt x="71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1" y="263"/>
                  </a:lnTo>
                  <a:lnTo>
                    <a:pt x="70" y="263"/>
                  </a:lnTo>
                  <a:lnTo>
                    <a:pt x="71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1" y="263"/>
                  </a:lnTo>
                  <a:lnTo>
                    <a:pt x="70" y="263"/>
                  </a:lnTo>
                  <a:lnTo>
                    <a:pt x="71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2"/>
                  </a:lnTo>
                  <a:lnTo>
                    <a:pt x="72" y="263"/>
                  </a:lnTo>
                  <a:lnTo>
                    <a:pt x="72" y="262"/>
                  </a:lnTo>
                  <a:lnTo>
                    <a:pt x="72" y="263"/>
                  </a:lnTo>
                  <a:lnTo>
                    <a:pt x="73" y="263"/>
                  </a:lnTo>
                  <a:lnTo>
                    <a:pt x="73" y="262"/>
                  </a:lnTo>
                  <a:lnTo>
                    <a:pt x="73" y="263"/>
                  </a:lnTo>
                  <a:lnTo>
                    <a:pt x="73" y="262"/>
                  </a:lnTo>
                  <a:lnTo>
                    <a:pt x="73" y="263"/>
                  </a:lnTo>
                  <a:lnTo>
                    <a:pt x="73" y="262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4"/>
                  </a:lnTo>
                  <a:lnTo>
                    <a:pt x="73" y="263"/>
                  </a:lnTo>
                  <a:lnTo>
                    <a:pt x="73" y="264"/>
                  </a:lnTo>
                  <a:lnTo>
                    <a:pt x="73" y="264"/>
                  </a:lnTo>
                  <a:lnTo>
                    <a:pt x="73" y="264"/>
                  </a:lnTo>
                  <a:lnTo>
                    <a:pt x="73" y="264"/>
                  </a:lnTo>
                  <a:lnTo>
                    <a:pt x="73" y="264"/>
                  </a:lnTo>
                  <a:lnTo>
                    <a:pt x="74" y="264"/>
                  </a:lnTo>
                  <a:lnTo>
                    <a:pt x="73" y="264"/>
                  </a:lnTo>
                  <a:lnTo>
                    <a:pt x="74" y="264"/>
                  </a:lnTo>
                  <a:lnTo>
                    <a:pt x="73" y="264"/>
                  </a:lnTo>
                  <a:lnTo>
                    <a:pt x="74" y="264"/>
                  </a:lnTo>
                  <a:lnTo>
                    <a:pt x="74" y="264"/>
                  </a:lnTo>
                  <a:lnTo>
                    <a:pt x="75" y="264"/>
                  </a:lnTo>
                  <a:lnTo>
                    <a:pt x="76" y="264"/>
                  </a:lnTo>
                  <a:lnTo>
                    <a:pt x="75" y="264"/>
                  </a:lnTo>
                  <a:lnTo>
                    <a:pt x="76" y="264"/>
                  </a:lnTo>
                  <a:lnTo>
                    <a:pt x="75" y="264"/>
                  </a:lnTo>
                  <a:lnTo>
                    <a:pt x="75" y="264"/>
                  </a:lnTo>
                  <a:lnTo>
                    <a:pt x="75" y="264"/>
                  </a:lnTo>
                  <a:lnTo>
                    <a:pt x="76" y="264"/>
                  </a:lnTo>
                  <a:lnTo>
                    <a:pt x="76" y="264"/>
                  </a:lnTo>
                  <a:lnTo>
                    <a:pt x="76" y="264"/>
                  </a:lnTo>
                  <a:lnTo>
                    <a:pt x="76" y="264"/>
                  </a:lnTo>
                  <a:lnTo>
                    <a:pt x="76" y="263"/>
                  </a:lnTo>
                  <a:lnTo>
                    <a:pt x="77" y="263"/>
                  </a:lnTo>
                  <a:lnTo>
                    <a:pt x="77" y="264"/>
                  </a:lnTo>
                  <a:lnTo>
                    <a:pt x="77" y="263"/>
                  </a:lnTo>
                  <a:lnTo>
                    <a:pt x="77" y="264"/>
                  </a:lnTo>
                  <a:lnTo>
                    <a:pt x="77" y="264"/>
                  </a:lnTo>
                  <a:lnTo>
                    <a:pt x="78" y="264"/>
                  </a:lnTo>
                  <a:lnTo>
                    <a:pt x="77" y="264"/>
                  </a:lnTo>
                  <a:lnTo>
                    <a:pt x="77" y="263"/>
                  </a:lnTo>
                  <a:lnTo>
                    <a:pt x="77" y="264"/>
                  </a:lnTo>
                  <a:lnTo>
                    <a:pt x="77" y="264"/>
                  </a:lnTo>
                  <a:lnTo>
                    <a:pt x="77" y="263"/>
                  </a:lnTo>
                  <a:lnTo>
                    <a:pt x="76" y="263"/>
                  </a:lnTo>
                  <a:lnTo>
                    <a:pt x="76" y="264"/>
                  </a:lnTo>
                  <a:lnTo>
                    <a:pt x="76" y="264"/>
                  </a:lnTo>
                  <a:lnTo>
                    <a:pt x="75" y="264"/>
                  </a:lnTo>
                  <a:lnTo>
                    <a:pt x="74" y="264"/>
                  </a:lnTo>
                  <a:lnTo>
                    <a:pt x="75" y="264"/>
                  </a:lnTo>
                  <a:lnTo>
                    <a:pt x="74" y="264"/>
                  </a:lnTo>
                  <a:lnTo>
                    <a:pt x="74" y="263"/>
                  </a:lnTo>
                  <a:lnTo>
                    <a:pt x="75" y="263"/>
                  </a:lnTo>
                  <a:lnTo>
                    <a:pt x="74" y="263"/>
                  </a:lnTo>
                  <a:lnTo>
                    <a:pt x="74" y="263"/>
                  </a:lnTo>
                  <a:lnTo>
                    <a:pt x="74" y="264"/>
                  </a:lnTo>
                  <a:lnTo>
                    <a:pt x="74" y="264"/>
                  </a:lnTo>
                  <a:lnTo>
                    <a:pt x="74" y="264"/>
                  </a:lnTo>
                  <a:lnTo>
                    <a:pt x="74" y="264"/>
                  </a:lnTo>
                  <a:lnTo>
                    <a:pt x="74" y="264"/>
                  </a:lnTo>
                  <a:lnTo>
                    <a:pt x="73" y="264"/>
                  </a:lnTo>
                  <a:lnTo>
                    <a:pt x="74" y="264"/>
                  </a:lnTo>
                  <a:lnTo>
                    <a:pt x="73" y="264"/>
                  </a:lnTo>
                  <a:lnTo>
                    <a:pt x="74" y="264"/>
                  </a:lnTo>
                  <a:lnTo>
                    <a:pt x="73" y="264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4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2"/>
                  </a:lnTo>
                  <a:lnTo>
                    <a:pt x="73" y="263"/>
                  </a:lnTo>
                  <a:lnTo>
                    <a:pt x="73" y="262"/>
                  </a:lnTo>
                  <a:lnTo>
                    <a:pt x="73" y="263"/>
                  </a:lnTo>
                  <a:lnTo>
                    <a:pt x="73" y="262"/>
                  </a:lnTo>
                  <a:lnTo>
                    <a:pt x="73" y="262"/>
                  </a:lnTo>
                  <a:lnTo>
                    <a:pt x="73" y="263"/>
                  </a:lnTo>
                  <a:lnTo>
                    <a:pt x="72" y="263"/>
                  </a:lnTo>
                  <a:lnTo>
                    <a:pt x="72" y="262"/>
                  </a:lnTo>
                  <a:lnTo>
                    <a:pt x="73" y="262"/>
                  </a:lnTo>
                  <a:lnTo>
                    <a:pt x="72" y="262"/>
                  </a:lnTo>
                  <a:lnTo>
                    <a:pt x="73" y="262"/>
                  </a:lnTo>
                  <a:lnTo>
                    <a:pt x="73" y="262"/>
                  </a:lnTo>
                  <a:lnTo>
                    <a:pt x="73" y="262"/>
                  </a:lnTo>
                  <a:lnTo>
                    <a:pt x="72" y="262"/>
                  </a:lnTo>
                  <a:lnTo>
                    <a:pt x="73" y="262"/>
                  </a:lnTo>
                  <a:lnTo>
                    <a:pt x="72" y="262"/>
                  </a:lnTo>
                  <a:lnTo>
                    <a:pt x="73" y="262"/>
                  </a:lnTo>
                  <a:lnTo>
                    <a:pt x="72" y="262"/>
                  </a:lnTo>
                  <a:lnTo>
                    <a:pt x="72" y="262"/>
                  </a:lnTo>
                  <a:lnTo>
                    <a:pt x="72" y="262"/>
                  </a:lnTo>
                  <a:lnTo>
                    <a:pt x="72" y="262"/>
                  </a:lnTo>
                  <a:lnTo>
                    <a:pt x="72" y="262"/>
                  </a:lnTo>
                  <a:lnTo>
                    <a:pt x="72" y="262"/>
                  </a:lnTo>
                  <a:lnTo>
                    <a:pt x="72" y="262"/>
                  </a:lnTo>
                  <a:lnTo>
                    <a:pt x="71" y="262"/>
                  </a:lnTo>
                  <a:lnTo>
                    <a:pt x="72" y="262"/>
                  </a:lnTo>
                  <a:lnTo>
                    <a:pt x="71" y="262"/>
                  </a:lnTo>
                  <a:lnTo>
                    <a:pt x="72" y="262"/>
                  </a:lnTo>
                  <a:lnTo>
                    <a:pt x="71" y="262"/>
                  </a:lnTo>
                  <a:lnTo>
                    <a:pt x="72" y="262"/>
                  </a:lnTo>
                  <a:lnTo>
                    <a:pt x="71" y="262"/>
                  </a:lnTo>
                  <a:lnTo>
                    <a:pt x="71" y="261"/>
                  </a:lnTo>
                  <a:lnTo>
                    <a:pt x="70" y="261"/>
                  </a:lnTo>
                  <a:lnTo>
                    <a:pt x="70" y="261"/>
                  </a:lnTo>
                  <a:lnTo>
                    <a:pt x="70" y="261"/>
                  </a:lnTo>
                  <a:lnTo>
                    <a:pt x="70" y="260"/>
                  </a:lnTo>
                  <a:lnTo>
                    <a:pt x="70" y="261"/>
                  </a:lnTo>
                  <a:lnTo>
                    <a:pt x="70" y="260"/>
                  </a:lnTo>
                  <a:lnTo>
                    <a:pt x="70" y="261"/>
                  </a:lnTo>
                  <a:lnTo>
                    <a:pt x="70" y="260"/>
                  </a:lnTo>
                  <a:lnTo>
                    <a:pt x="70" y="261"/>
                  </a:lnTo>
                  <a:lnTo>
                    <a:pt x="70" y="260"/>
                  </a:lnTo>
                  <a:lnTo>
                    <a:pt x="70" y="261"/>
                  </a:lnTo>
                  <a:lnTo>
                    <a:pt x="71" y="261"/>
                  </a:lnTo>
                  <a:lnTo>
                    <a:pt x="71" y="260"/>
                  </a:lnTo>
                  <a:lnTo>
                    <a:pt x="70" y="260"/>
                  </a:lnTo>
                  <a:lnTo>
                    <a:pt x="70" y="261"/>
                  </a:lnTo>
                  <a:lnTo>
                    <a:pt x="70" y="260"/>
                  </a:lnTo>
                  <a:lnTo>
                    <a:pt x="71" y="260"/>
                  </a:lnTo>
                  <a:lnTo>
                    <a:pt x="70" y="260"/>
                  </a:lnTo>
                  <a:lnTo>
                    <a:pt x="71" y="260"/>
                  </a:lnTo>
                  <a:lnTo>
                    <a:pt x="70" y="260"/>
                  </a:lnTo>
                  <a:lnTo>
                    <a:pt x="71" y="260"/>
                  </a:lnTo>
                  <a:lnTo>
                    <a:pt x="70" y="260"/>
                  </a:lnTo>
                  <a:lnTo>
                    <a:pt x="71" y="260"/>
                  </a:lnTo>
                  <a:lnTo>
                    <a:pt x="70" y="260"/>
                  </a:lnTo>
                  <a:lnTo>
                    <a:pt x="71" y="260"/>
                  </a:lnTo>
                  <a:lnTo>
                    <a:pt x="70" y="260"/>
                  </a:lnTo>
                  <a:lnTo>
                    <a:pt x="71" y="260"/>
                  </a:lnTo>
                  <a:lnTo>
                    <a:pt x="71" y="259"/>
                  </a:lnTo>
                  <a:lnTo>
                    <a:pt x="71" y="259"/>
                  </a:lnTo>
                  <a:lnTo>
                    <a:pt x="72" y="259"/>
                  </a:lnTo>
                  <a:lnTo>
                    <a:pt x="71" y="259"/>
                  </a:lnTo>
                  <a:lnTo>
                    <a:pt x="72" y="259"/>
                  </a:lnTo>
                  <a:lnTo>
                    <a:pt x="72" y="259"/>
                  </a:lnTo>
                  <a:lnTo>
                    <a:pt x="72" y="259"/>
                  </a:lnTo>
                  <a:lnTo>
                    <a:pt x="72" y="259"/>
                  </a:lnTo>
                  <a:lnTo>
                    <a:pt x="72" y="259"/>
                  </a:lnTo>
                  <a:lnTo>
                    <a:pt x="71" y="259"/>
                  </a:lnTo>
                  <a:lnTo>
                    <a:pt x="71" y="258"/>
                  </a:lnTo>
                  <a:lnTo>
                    <a:pt x="72" y="258"/>
                  </a:lnTo>
                  <a:lnTo>
                    <a:pt x="72" y="259"/>
                  </a:lnTo>
                  <a:lnTo>
                    <a:pt x="72" y="258"/>
                  </a:lnTo>
                  <a:lnTo>
                    <a:pt x="72" y="259"/>
                  </a:lnTo>
                  <a:lnTo>
                    <a:pt x="72" y="258"/>
                  </a:lnTo>
                  <a:lnTo>
                    <a:pt x="72" y="259"/>
                  </a:lnTo>
                  <a:lnTo>
                    <a:pt x="72" y="259"/>
                  </a:lnTo>
                  <a:lnTo>
                    <a:pt x="73" y="259"/>
                  </a:lnTo>
                  <a:lnTo>
                    <a:pt x="72" y="259"/>
                  </a:lnTo>
                  <a:lnTo>
                    <a:pt x="72" y="259"/>
                  </a:lnTo>
                  <a:lnTo>
                    <a:pt x="73" y="259"/>
                  </a:lnTo>
                  <a:lnTo>
                    <a:pt x="72" y="259"/>
                  </a:lnTo>
                  <a:lnTo>
                    <a:pt x="73" y="259"/>
                  </a:lnTo>
                  <a:lnTo>
                    <a:pt x="72" y="259"/>
                  </a:lnTo>
                  <a:lnTo>
                    <a:pt x="72" y="259"/>
                  </a:lnTo>
                  <a:lnTo>
                    <a:pt x="73" y="259"/>
                  </a:lnTo>
                  <a:lnTo>
                    <a:pt x="73" y="259"/>
                  </a:lnTo>
                  <a:lnTo>
                    <a:pt x="73" y="258"/>
                  </a:lnTo>
                  <a:lnTo>
                    <a:pt x="73" y="258"/>
                  </a:lnTo>
                  <a:lnTo>
                    <a:pt x="72" y="258"/>
                  </a:lnTo>
                  <a:lnTo>
                    <a:pt x="73" y="258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71" y="257"/>
                  </a:lnTo>
                  <a:lnTo>
                    <a:pt x="72" y="257"/>
                  </a:lnTo>
                  <a:lnTo>
                    <a:pt x="71" y="257"/>
                  </a:lnTo>
                  <a:lnTo>
                    <a:pt x="71" y="256"/>
                  </a:lnTo>
                  <a:lnTo>
                    <a:pt x="72" y="256"/>
                  </a:lnTo>
                  <a:lnTo>
                    <a:pt x="71" y="256"/>
                  </a:lnTo>
                  <a:lnTo>
                    <a:pt x="72" y="256"/>
                  </a:lnTo>
                  <a:lnTo>
                    <a:pt x="71" y="256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1" y="256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1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1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7"/>
                  </a:lnTo>
                  <a:lnTo>
                    <a:pt x="72" y="257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72" y="257"/>
                  </a:lnTo>
                  <a:lnTo>
                    <a:pt x="72" y="258"/>
                  </a:lnTo>
                  <a:lnTo>
                    <a:pt x="73" y="258"/>
                  </a:lnTo>
                  <a:lnTo>
                    <a:pt x="73" y="257"/>
                  </a:lnTo>
                  <a:lnTo>
                    <a:pt x="73" y="257"/>
                  </a:lnTo>
                  <a:lnTo>
                    <a:pt x="74" y="257"/>
                  </a:lnTo>
                  <a:lnTo>
                    <a:pt x="73" y="257"/>
                  </a:lnTo>
                  <a:lnTo>
                    <a:pt x="73" y="256"/>
                  </a:lnTo>
                  <a:lnTo>
                    <a:pt x="73" y="257"/>
                  </a:lnTo>
                  <a:lnTo>
                    <a:pt x="73" y="257"/>
                  </a:lnTo>
                  <a:lnTo>
                    <a:pt x="73" y="257"/>
                  </a:lnTo>
                  <a:lnTo>
                    <a:pt x="73" y="257"/>
                  </a:lnTo>
                  <a:lnTo>
                    <a:pt x="73" y="257"/>
                  </a:lnTo>
                  <a:lnTo>
                    <a:pt x="73" y="257"/>
                  </a:lnTo>
                  <a:lnTo>
                    <a:pt x="73" y="256"/>
                  </a:lnTo>
                  <a:lnTo>
                    <a:pt x="72" y="256"/>
                  </a:lnTo>
                  <a:lnTo>
                    <a:pt x="73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5"/>
                  </a:lnTo>
                  <a:lnTo>
                    <a:pt x="72" y="255"/>
                  </a:lnTo>
                  <a:lnTo>
                    <a:pt x="72" y="255"/>
                  </a:lnTo>
                  <a:lnTo>
                    <a:pt x="71" y="255"/>
                  </a:lnTo>
                  <a:lnTo>
                    <a:pt x="71" y="255"/>
                  </a:lnTo>
                  <a:lnTo>
                    <a:pt x="71" y="254"/>
                  </a:lnTo>
                  <a:lnTo>
                    <a:pt x="71" y="254"/>
                  </a:lnTo>
                  <a:lnTo>
                    <a:pt x="71" y="254"/>
                  </a:lnTo>
                  <a:lnTo>
                    <a:pt x="71" y="254"/>
                  </a:lnTo>
                  <a:lnTo>
                    <a:pt x="70" y="254"/>
                  </a:lnTo>
                  <a:lnTo>
                    <a:pt x="71" y="254"/>
                  </a:lnTo>
                  <a:lnTo>
                    <a:pt x="70" y="254"/>
                  </a:lnTo>
                  <a:lnTo>
                    <a:pt x="70" y="253"/>
                  </a:lnTo>
                  <a:lnTo>
                    <a:pt x="71" y="253"/>
                  </a:lnTo>
                  <a:lnTo>
                    <a:pt x="71" y="252"/>
                  </a:lnTo>
                  <a:lnTo>
                    <a:pt x="72" y="252"/>
                  </a:lnTo>
                  <a:lnTo>
                    <a:pt x="71" y="252"/>
                  </a:lnTo>
                  <a:lnTo>
                    <a:pt x="71" y="253"/>
                  </a:lnTo>
                  <a:lnTo>
                    <a:pt x="72" y="253"/>
                  </a:lnTo>
                  <a:lnTo>
                    <a:pt x="71" y="253"/>
                  </a:lnTo>
                  <a:lnTo>
                    <a:pt x="72" y="253"/>
                  </a:lnTo>
                  <a:lnTo>
                    <a:pt x="71" y="253"/>
                  </a:lnTo>
                  <a:lnTo>
                    <a:pt x="71" y="254"/>
                  </a:lnTo>
                  <a:lnTo>
                    <a:pt x="71" y="253"/>
                  </a:lnTo>
                  <a:lnTo>
                    <a:pt x="71" y="254"/>
                  </a:lnTo>
                  <a:lnTo>
                    <a:pt x="72" y="254"/>
                  </a:lnTo>
                  <a:lnTo>
                    <a:pt x="71" y="254"/>
                  </a:lnTo>
                  <a:lnTo>
                    <a:pt x="72" y="254"/>
                  </a:lnTo>
                  <a:lnTo>
                    <a:pt x="72" y="254"/>
                  </a:lnTo>
                  <a:lnTo>
                    <a:pt x="72" y="254"/>
                  </a:lnTo>
                  <a:lnTo>
                    <a:pt x="72" y="254"/>
                  </a:lnTo>
                  <a:lnTo>
                    <a:pt x="72" y="255"/>
                  </a:lnTo>
                  <a:lnTo>
                    <a:pt x="72" y="255"/>
                  </a:lnTo>
                  <a:lnTo>
                    <a:pt x="72" y="255"/>
                  </a:lnTo>
                  <a:lnTo>
                    <a:pt x="72" y="255"/>
                  </a:lnTo>
                  <a:lnTo>
                    <a:pt x="72" y="255"/>
                  </a:lnTo>
                  <a:lnTo>
                    <a:pt x="72" y="255"/>
                  </a:lnTo>
                  <a:lnTo>
                    <a:pt x="72" y="255"/>
                  </a:lnTo>
                  <a:lnTo>
                    <a:pt x="72" y="255"/>
                  </a:lnTo>
                  <a:lnTo>
                    <a:pt x="73" y="255"/>
                  </a:lnTo>
                  <a:lnTo>
                    <a:pt x="72" y="255"/>
                  </a:lnTo>
                  <a:lnTo>
                    <a:pt x="72" y="254"/>
                  </a:lnTo>
                  <a:lnTo>
                    <a:pt x="73" y="254"/>
                  </a:lnTo>
                  <a:lnTo>
                    <a:pt x="73" y="254"/>
                  </a:lnTo>
                  <a:lnTo>
                    <a:pt x="73" y="254"/>
                  </a:lnTo>
                  <a:lnTo>
                    <a:pt x="73" y="254"/>
                  </a:lnTo>
                  <a:lnTo>
                    <a:pt x="74" y="254"/>
                  </a:lnTo>
                  <a:lnTo>
                    <a:pt x="73" y="254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4" y="255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4" y="253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3" y="254"/>
                  </a:lnTo>
                  <a:lnTo>
                    <a:pt x="74" y="254"/>
                  </a:lnTo>
                  <a:lnTo>
                    <a:pt x="73" y="254"/>
                  </a:lnTo>
                  <a:lnTo>
                    <a:pt x="74" y="254"/>
                  </a:lnTo>
                  <a:lnTo>
                    <a:pt x="73" y="254"/>
                  </a:lnTo>
                  <a:lnTo>
                    <a:pt x="73" y="254"/>
                  </a:lnTo>
                  <a:lnTo>
                    <a:pt x="73" y="253"/>
                  </a:lnTo>
                  <a:lnTo>
                    <a:pt x="73" y="254"/>
                  </a:lnTo>
                  <a:lnTo>
                    <a:pt x="73" y="253"/>
                  </a:lnTo>
                  <a:lnTo>
                    <a:pt x="73" y="254"/>
                  </a:lnTo>
                  <a:lnTo>
                    <a:pt x="72" y="254"/>
                  </a:lnTo>
                  <a:lnTo>
                    <a:pt x="72" y="253"/>
                  </a:lnTo>
                  <a:lnTo>
                    <a:pt x="72" y="254"/>
                  </a:lnTo>
                  <a:lnTo>
                    <a:pt x="72" y="253"/>
                  </a:lnTo>
                  <a:lnTo>
                    <a:pt x="72" y="253"/>
                  </a:lnTo>
                  <a:lnTo>
                    <a:pt x="72" y="253"/>
                  </a:lnTo>
                  <a:lnTo>
                    <a:pt x="72" y="253"/>
                  </a:lnTo>
                  <a:lnTo>
                    <a:pt x="72" y="253"/>
                  </a:lnTo>
                  <a:lnTo>
                    <a:pt x="72" y="252"/>
                  </a:lnTo>
                  <a:lnTo>
                    <a:pt x="72" y="253"/>
                  </a:lnTo>
                  <a:lnTo>
                    <a:pt x="72" y="252"/>
                  </a:lnTo>
                  <a:lnTo>
                    <a:pt x="72" y="252"/>
                  </a:lnTo>
                  <a:lnTo>
                    <a:pt x="72" y="252"/>
                  </a:lnTo>
                  <a:lnTo>
                    <a:pt x="72" y="252"/>
                  </a:lnTo>
                  <a:lnTo>
                    <a:pt x="72" y="252"/>
                  </a:lnTo>
                  <a:lnTo>
                    <a:pt x="71" y="252"/>
                  </a:lnTo>
                  <a:lnTo>
                    <a:pt x="71" y="252"/>
                  </a:lnTo>
                  <a:lnTo>
                    <a:pt x="71" y="252"/>
                  </a:lnTo>
                  <a:lnTo>
                    <a:pt x="70" y="252"/>
                  </a:lnTo>
                  <a:lnTo>
                    <a:pt x="70" y="251"/>
                  </a:lnTo>
                  <a:lnTo>
                    <a:pt x="70" y="251"/>
                  </a:lnTo>
                  <a:lnTo>
                    <a:pt x="70" y="251"/>
                  </a:lnTo>
                  <a:lnTo>
                    <a:pt x="70" y="252"/>
                  </a:lnTo>
                  <a:lnTo>
                    <a:pt x="71" y="252"/>
                  </a:lnTo>
                  <a:lnTo>
                    <a:pt x="70" y="251"/>
                  </a:lnTo>
                  <a:lnTo>
                    <a:pt x="71" y="251"/>
                  </a:lnTo>
                  <a:lnTo>
                    <a:pt x="70" y="251"/>
                  </a:lnTo>
                  <a:lnTo>
                    <a:pt x="71" y="251"/>
                  </a:lnTo>
                  <a:lnTo>
                    <a:pt x="70" y="251"/>
                  </a:lnTo>
                  <a:lnTo>
                    <a:pt x="70" y="251"/>
                  </a:lnTo>
                  <a:lnTo>
                    <a:pt x="69" y="251"/>
                  </a:lnTo>
                  <a:lnTo>
                    <a:pt x="70" y="251"/>
                  </a:lnTo>
                  <a:lnTo>
                    <a:pt x="70" y="251"/>
                  </a:lnTo>
                  <a:lnTo>
                    <a:pt x="70" y="250"/>
                  </a:lnTo>
                  <a:lnTo>
                    <a:pt x="71" y="250"/>
                  </a:lnTo>
                  <a:lnTo>
                    <a:pt x="72" y="250"/>
                  </a:lnTo>
                  <a:lnTo>
                    <a:pt x="72" y="250"/>
                  </a:lnTo>
                  <a:lnTo>
                    <a:pt x="72" y="250"/>
                  </a:lnTo>
                  <a:lnTo>
                    <a:pt x="72" y="250"/>
                  </a:lnTo>
                  <a:lnTo>
                    <a:pt x="73" y="250"/>
                  </a:lnTo>
                  <a:lnTo>
                    <a:pt x="73" y="249"/>
                  </a:lnTo>
                  <a:lnTo>
                    <a:pt x="73" y="250"/>
                  </a:lnTo>
                  <a:lnTo>
                    <a:pt x="73" y="249"/>
                  </a:lnTo>
                  <a:lnTo>
                    <a:pt x="73" y="250"/>
                  </a:lnTo>
                  <a:lnTo>
                    <a:pt x="73" y="249"/>
                  </a:lnTo>
                  <a:lnTo>
                    <a:pt x="73" y="250"/>
                  </a:lnTo>
                  <a:lnTo>
                    <a:pt x="73" y="250"/>
                  </a:lnTo>
                  <a:lnTo>
                    <a:pt x="73" y="249"/>
                  </a:lnTo>
                  <a:lnTo>
                    <a:pt x="73" y="249"/>
                  </a:lnTo>
                  <a:lnTo>
                    <a:pt x="73" y="249"/>
                  </a:lnTo>
                  <a:lnTo>
                    <a:pt x="73" y="250"/>
                  </a:lnTo>
                  <a:lnTo>
                    <a:pt x="73" y="249"/>
                  </a:lnTo>
                  <a:lnTo>
                    <a:pt x="73" y="249"/>
                  </a:lnTo>
                  <a:lnTo>
                    <a:pt x="73" y="249"/>
                  </a:lnTo>
                  <a:lnTo>
                    <a:pt x="73" y="249"/>
                  </a:lnTo>
                  <a:lnTo>
                    <a:pt x="73" y="249"/>
                  </a:lnTo>
                  <a:lnTo>
                    <a:pt x="73" y="249"/>
                  </a:lnTo>
                  <a:lnTo>
                    <a:pt x="72" y="249"/>
                  </a:lnTo>
                  <a:lnTo>
                    <a:pt x="72" y="249"/>
                  </a:lnTo>
                  <a:lnTo>
                    <a:pt x="72" y="249"/>
                  </a:lnTo>
                  <a:lnTo>
                    <a:pt x="72" y="249"/>
                  </a:lnTo>
                  <a:lnTo>
                    <a:pt x="71" y="249"/>
                  </a:lnTo>
                  <a:lnTo>
                    <a:pt x="71" y="249"/>
                  </a:lnTo>
                  <a:lnTo>
                    <a:pt x="70" y="249"/>
                  </a:lnTo>
                  <a:lnTo>
                    <a:pt x="71" y="249"/>
                  </a:lnTo>
                  <a:lnTo>
                    <a:pt x="71" y="249"/>
                  </a:lnTo>
                  <a:lnTo>
                    <a:pt x="70" y="249"/>
                  </a:lnTo>
                  <a:lnTo>
                    <a:pt x="70" y="249"/>
                  </a:lnTo>
                  <a:lnTo>
                    <a:pt x="70" y="250"/>
                  </a:lnTo>
                  <a:lnTo>
                    <a:pt x="70" y="249"/>
                  </a:lnTo>
                  <a:lnTo>
                    <a:pt x="70" y="250"/>
                  </a:lnTo>
                  <a:lnTo>
                    <a:pt x="69" y="250"/>
                  </a:lnTo>
                  <a:lnTo>
                    <a:pt x="69" y="250"/>
                  </a:lnTo>
                  <a:lnTo>
                    <a:pt x="69" y="251"/>
                  </a:lnTo>
                  <a:lnTo>
                    <a:pt x="68" y="251"/>
                  </a:lnTo>
                  <a:lnTo>
                    <a:pt x="69" y="251"/>
                  </a:lnTo>
                  <a:lnTo>
                    <a:pt x="68" y="251"/>
                  </a:lnTo>
                  <a:lnTo>
                    <a:pt x="67" y="251"/>
                  </a:lnTo>
                  <a:lnTo>
                    <a:pt x="67" y="250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8" y="249"/>
                  </a:lnTo>
                  <a:lnTo>
                    <a:pt x="68" y="249"/>
                  </a:lnTo>
                  <a:lnTo>
                    <a:pt x="68" y="249"/>
                  </a:lnTo>
                  <a:lnTo>
                    <a:pt x="68" y="249"/>
                  </a:lnTo>
                  <a:lnTo>
                    <a:pt x="68" y="249"/>
                  </a:lnTo>
                  <a:lnTo>
                    <a:pt x="67" y="249"/>
                  </a:lnTo>
                  <a:lnTo>
                    <a:pt x="67" y="248"/>
                  </a:lnTo>
                  <a:lnTo>
                    <a:pt x="67" y="248"/>
                  </a:lnTo>
                  <a:lnTo>
                    <a:pt x="68" y="248"/>
                  </a:lnTo>
                  <a:lnTo>
                    <a:pt x="68" y="247"/>
                  </a:lnTo>
                  <a:lnTo>
                    <a:pt x="68" y="248"/>
                  </a:lnTo>
                  <a:lnTo>
                    <a:pt x="68" y="247"/>
                  </a:lnTo>
                  <a:lnTo>
                    <a:pt x="69" y="247"/>
                  </a:lnTo>
                  <a:lnTo>
                    <a:pt x="68" y="247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70" y="247"/>
                  </a:lnTo>
                  <a:lnTo>
                    <a:pt x="70" y="248"/>
                  </a:lnTo>
                  <a:lnTo>
                    <a:pt x="69" y="248"/>
                  </a:lnTo>
                  <a:lnTo>
                    <a:pt x="70" y="248"/>
                  </a:lnTo>
                  <a:lnTo>
                    <a:pt x="70" y="247"/>
                  </a:lnTo>
                  <a:lnTo>
                    <a:pt x="70" y="247"/>
                  </a:lnTo>
                  <a:lnTo>
                    <a:pt x="70" y="248"/>
                  </a:lnTo>
                  <a:lnTo>
                    <a:pt x="71" y="248"/>
                  </a:lnTo>
                  <a:lnTo>
                    <a:pt x="70" y="248"/>
                  </a:lnTo>
                  <a:lnTo>
                    <a:pt x="70" y="247"/>
                  </a:lnTo>
                  <a:lnTo>
                    <a:pt x="71" y="247"/>
                  </a:lnTo>
                  <a:lnTo>
                    <a:pt x="72" y="247"/>
                  </a:lnTo>
                  <a:lnTo>
                    <a:pt x="71" y="247"/>
                  </a:lnTo>
                  <a:lnTo>
                    <a:pt x="70" y="247"/>
                  </a:lnTo>
                  <a:lnTo>
                    <a:pt x="70" y="247"/>
                  </a:lnTo>
                  <a:lnTo>
                    <a:pt x="69" y="247"/>
                  </a:lnTo>
                  <a:lnTo>
                    <a:pt x="70" y="247"/>
                  </a:lnTo>
                  <a:lnTo>
                    <a:pt x="70" y="247"/>
                  </a:lnTo>
                  <a:lnTo>
                    <a:pt x="71" y="247"/>
                  </a:lnTo>
                  <a:lnTo>
                    <a:pt x="71" y="246"/>
                  </a:lnTo>
                  <a:lnTo>
                    <a:pt x="72" y="246"/>
                  </a:lnTo>
                  <a:lnTo>
                    <a:pt x="71" y="246"/>
                  </a:lnTo>
                  <a:lnTo>
                    <a:pt x="70" y="246"/>
                  </a:lnTo>
                  <a:lnTo>
                    <a:pt x="71" y="245"/>
                  </a:lnTo>
                  <a:lnTo>
                    <a:pt x="70" y="245"/>
                  </a:lnTo>
                  <a:lnTo>
                    <a:pt x="70" y="246"/>
                  </a:lnTo>
                  <a:lnTo>
                    <a:pt x="70" y="245"/>
                  </a:lnTo>
                  <a:lnTo>
                    <a:pt x="70" y="246"/>
                  </a:lnTo>
                  <a:lnTo>
                    <a:pt x="70" y="245"/>
                  </a:lnTo>
                  <a:lnTo>
                    <a:pt x="70" y="246"/>
                  </a:lnTo>
                  <a:lnTo>
                    <a:pt x="70" y="245"/>
                  </a:lnTo>
                  <a:lnTo>
                    <a:pt x="70" y="246"/>
                  </a:lnTo>
                  <a:lnTo>
                    <a:pt x="70" y="245"/>
                  </a:lnTo>
                  <a:lnTo>
                    <a:pt x="70" y="246"/>
                  </a:lnTo>
                  <a:lnTo>
                    <a:pt x="70" y="246"/>
                  </a:lnTo>
                  <a:lnTo>
                    <a:pt x="70" y="246"/>
                  </a:lnTo>
                  <a:lnTo>
                    <a:pt x="70" y="245"/>
                  </a:lnTo>
                  <a:lnTo>
                    <a:pt x="70" y="246"/>
                  </a:lnTo>
                  <a:lnTo>
                    <a:pt x="70" y="245"/>
                  </a:lnTo>
                  <a:lnTo>
                    <a:pt x="70" y="246"/>
                  </a:lnTo>
                  <a:lnTo>
                    <a:pt x="70" y="247"/>
                  </a:lnTo>
                  <a:lnTo>
                    <a:pt x="69" y="246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69" y="246"/>
                  </a:lnTo>
                  <a:lnTo>
                    <a:pt x="69" y="245"/>
                  </a:lnTo>
                  <a:lnTo>
                    <a:pt x="68" y="245"/>
                  </a:lnTo>
                  <a:lnTo>
                    <a:pt x="69" y="245"/>
                  </a:lnTo>
                  <a:lnTo>
                    <a:pt x="68" y="245"/>
                  </a:lnTo>
                  <a:lnTo>
                    <a:pt x="69" y="245"/>
                  </a:lnTo>
                  <a:lnTo>
                    <a:pt x="68" y="245"/>
                  </a:lnTo>
                  <a:lnTo>
                    <a:pt x="67" y="245"/>
                  </a:lnTo>
                  <a:lnTo>
                    <a:pt x="67" y="245"/>
                  </a:lnTo>
                  <a:lnTo>
                    <a:pt x="67" y="245"/>
                  </a:lnTo>
                  <a:lnTo>
                    <a:pt x="66" y="245"/>
                  </a:lnTo>
                  <a:lnTo>
                    <a:pt x="66" y="245"/>
                  </a:lnTo>
                  <a:lnTo>
                    <a:pt x="66" y="245"/>
                  </a:lnTo>
                  <a:lnTo>
                    <a:pt x="65" y="245"/>
                  </a:lnTo>
                  <a:lnTo>
                    <a:pt x="65" y="246"/>
                  </a:lnTo>
                  <a:lnTo>
                    <a:pt x="65" y="245"/>
                  </a:lnTo>
                  <a:lnTo>
                    <a:pt x="65" y="245"/>
                  </a:lnTo>
                  <a:lnTo>
                    <a:pt x="65" y="245"/>
                  </a:lnTo>
                  <a:lnTo>
                    <a:pt x="65" y="245"/>
                  </a:lnTo>
                  <a:lnTo>
                    <a:pt x="65" y="244"/>
                  </a:lnTo>
                  <a:lnTo>
                    <a:pt x="66" y="244"/>
                  </a:lnTo>
                  <a:lnTo>
                    <a:pt x="65" y="244"/>
                  </a:lnTo>
                  <a:lnTo>
                    <a:pt x="65" y="244"/>
                  </a:lnTo>
                  <a:lnTo>
                    <a:pt x="66" y="244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67" y="243"/>
                  </a:lnTo>
                  <a:lnTo>
                    <a:pt x="67" y="244"/>
                  </a:lnTo>
                  <a:lnTo>
                    <a:pt x="67" y="243"/>
                  </a:lnTo>
                  <a:lnTo>
                    <a:pt x="67" y="244"/>
                  </a:lnTo>
                  <a:lnTo>
                    <a:pt x="67" y="244"/>
                  </a:lnTo>
                  <a:lnTo>
                    <a:pt x="67" y="243"/>
                  </a:lnTo>
                  <a:lnTo>
                    <a:pt x="67" y="244"/>
                  </a:lnTo>
                  <a:lnTo>
                    <a:pt x="67" y="243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66" y="242"/>
                  </a:lnTo>
                  <a:lnTo>
                    <a:pt x="67" y="242"/>
                  </a:lnTo>
                  <a:lnTo>
                    <a:pt x="67" y="242"/>
                  </a:lnTo>
                  <a:lnTo>
                    <a:pt x="67" y="241"/>
                  </a:lnTo>
                  <a:lnTo>
                    <a:pt x="68" y="241"/>
                  </a:lnTo>
                  <a:lnTo>
                    <a:pt x="67" y="241"/>
                  </a:lnTo>
                  <a:lnTo>
                    <a:pt x="68" y="241"/>
                  </a:lnTo>
                  <a:lnTo>
                    <a:pt x="68" y="240"/>
                  </a:lnTo>
                  <a:lnTo>
                    <a:pt x="68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8" y="240"/>
                  </a:lnTo>
                  <a:lnTo>
                    <a:pt x="68" y="239"/>
                  </a:lnTo>
                  <a:lnTo>
                    <a:pt x="68" y="238"/>
                  </a:lnTo>
                  <a:lnTo>
                    <a:pt x="69" y="238"/>
                  </a:lnTo>
                  <a:lnTo>
                    <a:pt x="69" y="238"/>
                  </a:lnTo>
                  <a:lnTo>
                    <a:pt x="70" y="238"/>
                  </a:lnTo>
                  <a:lnTo>
                    <a:pt x="69" y="238"/>
                  </a:lnTo>
                  <a:lnTo>
                    <a:pt x="70" y="238"/>
                  </a:lnTo>
                  <a:lnTo>
                    <a:pt x="69" y="238"/>
                  </a:lnTo>
                  <a:lnTo>
                    <a:pt x="69" y="237"/>
                  </a:lnTo>
                  <a:lnTo>
                    <a:pt x="69" y="238"/>
                  </a:lnTo>
                  <a:lnTo>
                    <a:pt x="69" y="238"/>
                  </a:lnTo>
                  <a:lnTo>
                    <a:pt x="69" y="237"/>
                  </a:lnTo>
                  <a:lnTo>
                    <a:pt x="69" y="237"/>
                  </a:lnTo>
                  <a:lnTo>
                    <a:pt x="69" y="237"/>
                  </a:lnTo>
                  <a:lnTo>
                    <a:pt x="69" y="237"/>
                  </a:lnTo>
                  <a:lnTo>
                    <a:pt x="69" y="237"/>
                  </a:lnTo>
                  <a:lnTo>
                    <a:pt x="69" y="236"/>
                  </a:lnTo>
                  <a:lnTo>
                    <a:pt x="69" y="236"/>
                  </a:lnTo>
                  <a:lnTo>
                    <a:pt x="69" y="236"/>
                  </a:lnTo>
                  <a:lnTo>
                    <a:pt x="70" y="236"/>
                  </a:lnTo>
                  <a:lnTo>
                    <a:pt x="69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1" y="236"/>
                  </a:lnTo>
                  <a:lnTo>
                    <a:pt x="72" y="236"/>
                  </a:lnTo>
                  <a:lnTo>
                    <a:pt x="71" y="236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4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2" y="236"/>
                  </a:lnTo>
                  <a:lnTo>
                    <a:pt x="73" y="236"/>
                  </a:lnTo>
                  <a:lnTo>
                    <a:pt x="72" y="236"/>
                  </a:lnTo>
                  <a:lnTo>
                    <a:pt x="73" y="236"/>
                  </a:lnTo>
                  <a:lnTo>
                    <a:pt x="72" y="236"/>
                  </a:lnTo>
                  <a:lnTo>
                    <a:pt x="73" y="236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71" y="236"/>
                  </a:lnTo>
                  <a:lnTo>
                    <a:pt x="70" y="236"/>
                  </a:lnTo>
                  <a:lnTo>
                    <a:pt x="71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5"/>
                  </a:lnTo>
                  <a:lnTo>
                    <a:pt x="70" y="234"/>
                  </a:lnTo>
                  <a:lnTo>
                    <a:pt x="70" y="234"/>
                  </a:lnTo>
                  <a:lnTo>
                    <a:pt x="70" y="234"/>
                  </a:lnTo>
                  <a:lnTo>
                    <a:pt x="70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70" y="234"/>
                  </a:lnTo>
                  <a:lnTo>
                    <a:pt x="70" y="233"/>
                  </a:lnTo>
                  <a:lnTo>
                    <a:pt x="70" y="233"/>
                  </a:lnTo>
                  <a:lnTo>
                    <a:pt x="71" y="233"/>
                  </a:lnTo>
                  <a:lnTo>
                    <a:pt x="72" y="233"/>
                  </a:lnTo>
                  <a:lnTo>
                    <a:pt x="71" y="233"/>
                  </a:lnTo>
                  <a:lnTo>
                    <a:pt x="71" y="233"/>
                  </a:lnTo>
                  <a:lnTo>
                    <a:pt x="72" y="233"/>
                  </a:lnTo>
                  <a:lnTo>
                    <a:pt x="71" y="233"/>
                  </a:lnTo>
                  <a:lnTo>
                    <a:pt x="72" y="233"/>
                  </a:lnTo>
                  <a:lnTo>
                    <a:pt x="72" y="233"/>
                  </a:lnTo>
                  <a:lnTo>
                    <a:pt x="72" y="233"/>
                  </a:lnTo>
                  <a:lnTo>
                    <a:pt x="72" y="233"/>
                  </a:lnTo>
                  <a:lnTo>
                    <a:pt x="72" y="233"/>
                  </a:lnTo>
                  <a:lnTo>
                    <a:pt x="72" y="233"/>
                  </a:lnTo>
                  <a:lnTo>
                    <a:pt x="73" y="233"/>
                  </a:lnTo>
                  <a:lnTo>
                    <a:pt x="73" y="233"/>
                  </a:lnTo>
                  <a:lnTo>
                    <a:pt x="73" y="233"/>
                  </a:lnTo>
                  <a:lnTo>
                    <a:pt x="72" y="233"/>
                  </a:lnTo>
                  <a:lnTo>
                    <a:pt x="72" y="233"/>
                  </a:lnTo>
                  <a:lnTo>
                    <a:pt x="71" y="233"/>
                  </a:lnTo>
                  <a:lnTo>
                    <a:pt x="71" y="232"/>
                  </a:lnTo>
                  <a:lnTo>
                    <a:pt x="71" y="232"/>
                  </a:lnTo>
                  <a:lnTo>
                    <a:pt x="72" y="232"/>
                  </a:lnTo>
                  <a:lnTo>
                    <a:pt x="72" y="232"/>
                  </a:lnTo>
                  <a:lnTo>
                    <a:pt x="72" y="232"/>
                  </a:lnTo>
                  <a:lnTo>
                    <a:pt x="72" y="231"/>
                  </a:lnTo>
                  <a:lnTo>
                    <a:pt x="72" y="231"/>
                  </a:lnTo>
                  <a:lnTo>
                    <a:pt x="73" y="231"/>
                  </a:lnTo>
                  <a:lnTo>
                    <a:pt x="73" y="232"/>
                  </a:lnTo>
                  <a:lnTo>
                    <a:pt x="73" y="232"/>
                  </a:lnTo>
                  <a:lnTo>
                    <a:pt x="74" y="232"/>
                  </a:lnTo>
                  <a:lnTo>
                    <a:pt x="74" y="231"/>
                  </a:lnTo>
                  <a:lnTo>
                    <a:pt x="74" y="231"/>
                  </a:lnTo>
                  <a:lnTo>
                    <a:pt x="75" y="231"/>
                  </a:lnTo>
                  <a:lnTo>
                    <a:pt x="74" y="231"/>
                  </a:lnTo>
                  <a:lnTo>
                    <a:pt x="75" y="230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5" y="230"/>
                  </a:lnTo>
                  <a:lnTo>
                    <a:pt x="75" y="229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6" y="230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76" y="227"/>
                  </a:lnTo>
                  <a:lnTo>
                    <a:pt x="76" y="228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76" y="226"/>
                  </a:lnTo>
                  <a:lnTo>
                    <a:pt x="76" y="227"/>
                  </a:lnTo>
                  <a:lnTo>
                    <a:pt x="75" y="227"/>
                  </a:lnTo>
                  <a:lnTo>
                    <a:pt x="74" y="227"/>
                  </a:lnTo>
                  <a:lnTo>
                    <a:pt x="74" y="226"/>
                  </a:lnTo>
                  <a:lnTo>
                    <a:pt x="75" y="226"/>
                  </a:lnTo>
                  <a:lnTo>
                    <a:pt x="75" y="225"/>
                  </a:lnTo>
                  <a:lnTo>
                    <a:pt x="75" y="226"/>
                  </a:lnTo>
                  <a:lnTo>
                    <a:pt x="75" y="226"/>
                  </a:lnTo>
                  <a:lnTo>
                    <a:pt x="75" y="226"/>
                  </a:lnTo>
                  <a:lnTo>
                    <a:pt x="76" y="226"/>
                  </a:lnTo>
                  <a:lnTo>
                    <a:pt x="75" y="226"/>
                  </a:lnTo>
                  <a:lnTo>
                    <a:pt x="75" y="225"/>
                  </a:lnTo>
                  <a:lnTo>
                    <a:pt x="76" y="225"/>
                  </a:lnTo>
                  <a:lnTo>
                    <a:pt x="76" y="226"/>
                  </a:lnTo>
                  <a:lnTo>
                    <a:pt x="76" y="226"/>
                  </a:lnTo>
                  <a:lnTo>
                    <a:pt x="76" y="226"/>
                  </a:lnTo>
                  <a:lnTo>
                    <a:pt x="76" y="226"/>
                  </a:lnTo>
                  <a:lnTo>
                    <a:pt x="77" y="226"/>
                  </a:lnTo>
                  <a:lnTo>
                    <a:pt x="77" y="226"/>
                  </a:lnTo>
                  <a:lnTo>
                    <a:pt x="77" y="227"/>
                  </a:lnTo>
                  <a:lnTo>
                    <a:pt x="77" y="227"/>
                  </a:lnTo>
                  <a:lnTo>
                    <a:pt x="78" y="227"/>
                  </a:lnTo>
                  <a:lnTo>
                    <a:pt x="77" y="227"/>
                  </a:lnTo>
                  <a:lnTo>
                    <a:pt x="78" y="227"/>
                  </a:lnTo>
                  <a:lnTo>
                    <a:pt x="77" y="227"/>
                  </a:lnTo>
                  <a:lnTo>
                    <a:pt x="78" y="227"/>
                  </a:lnTo>
                  <a:lnTo>
                    <a:pt x="78" y="227"/>
                  </a:lnTo>
                  <a:lnTo>
                    <a:pt x="78" y="227"/>
                  </a:lnTo>
                  <a:lnTo>
                    <a:pt x="78" y="227"/>
                  </a:lnTo>
                  <a:lnTo>
                    <a:pt x="79" y="227"/>
                  </a:lnTo>
                  <a:lnTo>
                    <a:pt x="78" y="227"/>
                  </a:lnTo>
                  <a:lnTo>
                    <a:pt x="78" y="227"/>
                  </a:lnTo>
                  <a:lnTo>
                    <a:pt x="78" y="227"/>
                  </a:lnTo>
                  <a:lnTo>
                    <a:pt x="78" y="227"/>
                  </a:lnTo>
                  <a:lnTo>
                    <a:pt x="78" y="227"/>
                  </a:lnTo>
                  <a:lnTo>
                    <a:pt x="77" y="227"/>
                  </a:lnTo>
                  <a:lnTo>
                    <a:pt x="77" y="226"/>
                  </a:lnTo>
                  <a:lnTo>
                    <a:pt x="77" y="226"/>
                  </a:lnTo>
                  <a:lnTo>
                    <a:pt x="76" y="226"/>
                  </a:lnTo>
                  <a:lnTo>
                    <a:pt x="76" y="226"/>
                  </a:lnTo>
                  <a:lnTo>
                    <a:pt x="76" y="225"/>
                  </a:lnTo>
                  <a:lnTo>
                    <a:pt x="76" y="225"/>
                  </a:lnTo>
                  <a:lnTo>
                    <a:pt x="76" y="225"/>
                  </a:lnTo>
                  <a:lnTo>
                    <a:pt x="76" y="225"/>
                  </a:lnTo>
                  <a:lnTo>
                    <a:pt x="76" y="225"/>
                  </a:lnTo>
                  <a:lnTo>
                    <a:pt x="75" y="225"/>
                  </a:lnTo>
                  <a:lnTo>
                    <a:pt x="75" y="224"/>
                  </a:lnTo>
                  <a:lnTo>
                    <a:pt x="76" y="224"/>
                  </a:lnTo>
                  <a:lnTo>
                    <a:pt x="76" y="224"/>
                  </a:lnTo>
                  <a:lnTo>
                    <a:pt x="77" y="224"/>
                  </a:lnTo>
                  <a:lnTo>
                    <a:pt x="77" y="224"/>
                  </a:lnTo>
                  <a:lnTo>
                    <a:pt x="78" y="224"/>
                  </a:lnTo>
                  <a:lnTo>
                    <a:pt x="78" y="225"/>
                  </a:lnTo>
                  <a:lnTo>
                    <a:pt x="79" y="225"/>
                  </a:lnTo>
                  <a:lnTo>
                    <a:pt x="79" y="225"/>
                  </a:lnTo>
                  <a:lnTo>
                    <a:pt x="80" y="225"/>
                  </a:lnTo>
                  <a:lnTo>
                    <a:pt x="80" y="225"/>
                  </a:lnTo>
                  <a:lnTo>
                    <a:pt x="80" y="225"/>
                  </a:lnTo>
                  <a:lnTo>
                    <a:pt x="80" y="225"/>
                  </a:lnTo>
                  <a:lnTo>
                    <a:pt x="80" y="225"/>
                  </a:lnTo>
                  <a:lnTo>
                    <a:pt x="81" y="225"/>
                  </a:lnTo>
                  <a:lnTo>
                    <a:pt x="81" y="224"/>
                  </a:lnTo>
                  <a:lnTo>
                    <a:pt x="82" y="223"/>
                  </a:lnTo>
                  <a:lnTo>
                    <a:pt x="83" y="223"/>
                  </a:lnTo>
                  <a:lnTo>
                    <a:pt x="83" y="224"/>
                  </a:lnTo>
                  <a:lnTo>
                    <a:pt x="83" y="224"/>
                  </a:lnTo>
                  <a:lnTo>
                    <a:pt x="84" y="224"/>
                  </a:lnTo>
                  <a:lnTo>
                    <a:pt x="84" y="225"/>
                  </a:lnTo>
                  <a:lnTo>
                    <a:pt x="84" y="225"/>
                  </a:lnTo>
                  <a:lnTo>
                    <a:pt x="85" y="225"/>
                  </a:lnTo>
                  <a:lnTo>
                    <a:pt x="85" y="225"/>
                  </a:lnTo>
                  <a:lnTo>
                    <a:pt x="86" y="225"/>
                  </a:lnTo>
                  <a:lnTo>
                    <a:pt x="87" y="225"/>
                  </a:lnTo>
                  <a:lnTo>
                    <a:pt x="87" y="225"/>
                  </a:lnTo>
                  <a:lnTo>
                    <a:pt x="87" y="226"/>
                  </a:lnTo>
                  <a:lnTo>
                    <a:pt x="88" y="226"/>
                  </a:lnTo>
                  <a:lnTo>
                    <a:pt x="88" y="226"/>
                  </a:lnTo>
                  <a:lnTo>
                    <a:pt x="89" y="225"/>
                  </a:lnTo>
                  <a:lnTo>
                    <a:pt x="89" y="225"/>
                  </a:lnTo>
                  <a:lnTo>
                    <a:pt x="90" y="225"/>
                  </a:lnTo>
                  <a:lnTo>
                    <a:pt x="91" y="225"/>
                  </a:lnTo>
                  <a:lnTo>
                    <a:pt x="91" y="224"/>
                  </a:lnTo>
                  <a:lnTo>
                    <a:pt x="91" y="224"/>
                  </a:lnTo>
                  <a:lnTo>
                    <a:pt x="91" y="223"/>
                  </a:lnTo>
                  <a:lnTo>
                    <a:pt x="92" y="223"/>
                  </a:lnTo>
                  <a:lnTo>
                    <a:pt x="92" y="223"/>
                  </a:lnTo>
                  <a:lnTo>
                    <a:pt x="92" y="223"/>
                  </a:lnTo>
                  <a:lnTo>
                    <a:pt x="93" y="222"/>
                  </a:lnTo>
                  <a:lnTo>
                    <a:pt x="93" y="222"/>
                  </a:lnTo>
                  <a:lnTo>
                    <a:pt x="93" y="222"/>
                  </a:lnTo>
                  <a:lnTo>
                    <a:pt x="94" y="222"/>
                  </a:lnTo>
                  <a:lnTo>
                    <a:pt x="95" y="222"/>
                  </a:lnTo>
                  <a:lnTo>
                    <a:pt x="95" y="222"/>
                  </a:lnTo>
                  <a:lnTo>
                    <a:pt x="96" y="222"/>
                  </a:lnTo>
                  <a:lnTo>
                    <a:pt x="96" y="222"/>
                  </a:lnTo>
                  <a:lnTo>
                    <a:pt x="96" y="222"/>
                  </a:lnTo>
                  <a:lnTo>
                    <a:pt x="96" y="223"/>
                  </a:lnTo>
                  <a:lnTo>
                    <a:pt x="96" y="223"/>
                  </a:lnTo>
                  <a:lnTo>
                    <a:pt x="96" y="223"/>
                  </a:lnTo>
                  <a:lnTo>
                    <a:pt x="96" y="224"/>
                  </a:lnTo>
                  <a:lnTo>
                    <a:pt x="96" y="224"/>
                  </a:lnTo>
                  <a:lnTo>
                    <a:pt x="96" y="224"/>
                  </a:lnTo>
                  <a:lnTo>
                    <a:pt x="96" y="224"/>
                  </a:lnTo>
                  <a:lnTo>
                    <a:pt x="96" y="224"/>
                  </a:lnTo>
                  <a:lnTo>
                    <a:pt x="96" y="224"/>
                  </a:lnTo>
                  <a:lnTo>
                    <a:pt x="96" y="225"/>
                  </a:lnTo>
                  <a:lnTo>
                    <a:pt x="97" y="225"/>
                  </a:lnTo>
                  <a:lnTo>
                    <a:pt x="98" y="225"/>
                  </a:lnTo>
                  <a:lnTo>
                    <a:pt x="98" y="225"/>
                  </a:lnTo>
                  <a:lnTo>
                    <a:pt x="98" y="226"/>
                  </a:lnTo>
                  <a:lnTo>
                    <a:pt x="99" y="226"/>
                  </a:lnTo>
                  <a:lnTo>
                    <a:pt x="99" y="226"/>
                  </a:lnTo>
                  <a:lnTo>
                    <a:pt x="100" y="226"/>
                  </a:lnTo>
                  <a:lnTo>
                    <a:pt x="100" y="226"/>
                  </a:lnTo>
                  <a:lnTo>
                    <a:pt x="101" y="226"/>
                  </a:lnTo>
                  <a:lnTo>
                    <a:pt x="101" y="226"/>
                  </a:lnTo>
                  <a:lnTo>
                    <a:pt x="102" y="226"/>
                  </a:lnTo>
                  <a:lnTo>
                    <a:pt x="102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4" y="226"/>
                  </a:lnTo>
                  <a:lnTo>
                    <a:pt x="104" y="226"/>
                  </a:lnTo>
                  <a:lnTo>
                    <a:pt x="104" y="226"/>
                  </a:lnTo>
                  <a:lnTo>
                    <a:pt x="105" y="226"/>
                  </a:lnTo>
                  <a:lnTo>
                    <a:pt x="104" y="226"/>
                  </a:lnTo>
                  <a:lnTo>
                    <a:pt x="104" y="227"/>
                  </a:lnTo>
                  <a:lnTo>
                    <a:pt x="104" y="227"/>
                  </a:lnTo>
                  <a:lnTo>
                    <a:pt x="104" y="227"/>
                  </a:lnTo>
                  <a:lnTo>
                    <a:pt x="104" y="227"/>
                  </a:lnTo>
                  <a:lnTo>
                    <a:pt x="103" y="227"/>
                  </a:lnTo>
                  <a:lnTo>
                    <a:pt x="104" y="227"/>
                  </a:lnTo>
                  <a:lnTo>
                    <a:pt x="103" y="227"/>
                  </a:lnTo>
                  <a:lnTo>
                    <a:pt x="104" y="227"/>
                  </a:lnTo>
                  <a:lnTo>
                    <a:pt x="103" y="227"/>
                  </a:lnTo>
                  <a:lnTo>
                    <a:pt x="104" y="227"/>
                  </a:lnTo>
                  <a:lnTo>
                    <a:pt x="103" y="227"/>
                  </a:lnTo>
                  <a:lnTo>
                    <a:pt x="103" y="227"/>
                  </a:lnTo>
                  <a:lnTo>
                    <a:pt x="103" y="227"/>
                  </a:lnTo>
                  <a:lnTo>
                    <a:pt x="103" y="227"/>
                  </a:lnTo>
                  <a:lnTo>
                    <a:pt x="103" y="227"/>
                  </a:lnTo>
                  <a:lnTo>
                    <a:pt x="103" y="227"/>
                  </a:lnTo>
                  <a:lnTo>
                    <a:pt x="102" y="227"/>
                  </a:lnTo>
                  <a:lnTo>
                    <a:pt x="103" y="227"/>
                  </a:lnTo>
                  <a:lnTo>
                    <a:pt x="102" y="227"/>
                  </a:lnTo>
                  <a:lnTo>
                    <a:pt x="103" y="227"/>
                  </a:lnTo>
                  <a:lnTo>
                    <a:pt x="103" y="227"/>
                  </a:lnTo>
                  <a:lnTo>
                    <a:pt x="104" y="227"/>
                  </a:lnTo>
                  <a:lnTo>
                    <a:pt x="104" y="227"/>
                  </a:lnTo>
                  <a:lnTo>
                    <a:pt x="104" y="227"/>
                  </a:lnTo>
                  <a:lnTo>
                    <a:pt x="104" y="227"/>
                  </a:lnTo>
                  <a:lnTo>
                    <a:pt x="104" y="227"/>
                  </a:lnTo>
                  <a:lnTo>
                    <a:pt x="105" y="227"/>
                  </a:lnTo>
                  <a:lnTo>
                    <a:pt x="106" y="227"/>
                  </a:lnTo>
                  <a:lnTo>
                    <a:pt x="105" y="227"/>
                  </a:lnTo>
                  <a:lnTo>
                    <a:pt x="106" y="227"/>
                  </a:lnTo>
                  <a:lnTo>
                    <a:pt x="106" y="228"/>
                  </a:lnTo>
                  <a:lnTo>
                    <a:pt x="106" y="228"/>
                  </a:lnTo>
                  <a:lnTo>
                    <a:pt x="106" y="228"/>
                  </a:lnTo>
                  <a:lnTo>
                    <a:pt x="106" y="228"/>
                  </a:lnTo>
                  <a:lnTo>
                    <a:pt x="106" y="228"/>
                  </a:lnTo>
                  <a:lnTo>
                    <a:pt x="106" y="228"/>
                  </a:lnTo>
                  <a:lnTo>
                    <a:pt x="107" y="228"/>
                  </a:lnTo>
                  <a:lnTo>
                    <a:pt x="106" y="228"/>
                  </a:lnTo>
                  <a:lnTo>
                    <a:pt x="107" y="228"/>
                  </a:lnTo>
                  <a:lnTo>
                    <a:pt x="107" y="228"/>
                  </a:lnTo>
                  <a:lnTo>
                    <a:pt x="107" y="228"/>
                  </a:lnTo>
                  <a:lnTo>
                    <a:pt x="107" y="228"/>
                  </a:lnTo>
                  <a:lnTo>
                    <a:pt x="108" y="228"/>
                  </a:lnTo>
                  <a:lnTo>
                    <a:pt x="109" y="228"/>
                  </a:lnTo>
                  <a:lnTo>
                    <a:pt x="109" y="227"/>
                  </a:lnTo>
                  <a:lnTo>
                    <a:pt x="110" y="227"/>
                  </a:lnTo>
                  <a:lnTo>
                    <a:pt x="110" y="227"/>
                  </a:lnTo>
                  <a:lnTo>
                    <a:pt x="110" y="227"/>
                  </a:lnTo>
                  <a:lnTo>
                    <a:pt x="110" y="227"/>
                  </a:lnTo>
                  <a:lnTo>
                    <a:pt x="111" y="227"/>
                  </a:lnTo>
                  <a:lnTo>
                    <a:pt x="111" y="227"/>
                  </a:lnTo>
                  <a:lnTo>
                    <a:pt x="111" y="227"/>
                  </a:lnTo>
                  <a:lnTo>
                    <a:pt x="111" y="227"/>
                  </a:lnTo>
                  <a:lnTo>
                    <a:pt x="111" y="227"/>
                  </a:lnTo>
                  <a:lnTo>
                    <a:pt x="111" y="227"/>
                  </a:lnTo>
                  <a:lnTo>
                    <a:pt x="112" y="227"/>
                  </a:lnTo>
                  <a:lnTo>
                    <a:pt x="113" y="227"/>
                  </a:lnTo>
                  <a:lnTo>
                    <a:pt x="112" y="227"/>
                  </a:lnTo>
                  <a:lnTo>
                    <a:pt x="113" y="227"/>
                  </a:lnTo>
                  <a:lnTo>
                    <a:pt x="113" y="227"/>
                  </a:lnTo>
                  <a:lnTo>
                    <a:pt x="113" y="227"/>
                  </a:lnTo>
                  <a:lnTo>
                    <a:pt x="113" y="227"/>
                  </a:lnTo>
                  <a:lnTo>
                    <a:pt x="114" y="228"/>
                  </a:lnTo>
                  <a:lnTo>
                    <a:pt x="115" y="228"/>
                  </a:lnTo>
                  <a:lnTo>
                    <a:pt x="115" y="228"/>
                  </a:lnTo>
                  <a:lnTo>
                    <a:pt x="116" y="228"/>
                  </a:lnTo>
                  <a:lnTo>
                    <a:pt x="117" y="228"/>
                  </a:lnTo>
                  <a:lnTo>
                    <a:pt x="117" y="229"/>
                  </a:lnTo>
                  <a:lnTo>
                    <a:pt x="117" y="229"/>
                  </a:lnTo>
                  <a:lnTo>
                    <a:pt x="117" y="229"/>
                  </a:lnTo>
                  <a:lnTo>
                    <a:pt x="117" y="229"/>
                  </a:lnTo>
                  <a:lnTo>
                    <a:pt x="117" y="229"/>
                  </a:lnTo>
                  <a:lnTo>
                    <a:pt x="117" y="229"/>
                  </a:lnTo>
                  <a:lnTo>
                    <a:pt x="117" y="229"/>
                  </a:lnTo>
                  <a:lnTo>
                    <a:pt x="117" y="229"/>
                  </a:lnTo>
                  <a:lnTo>
                    <a:pt x="118" y="229"/>
                  </a:lnTo>
                  <a:lnTo>
                    <a:pt x="117" y="229"/>
                  </a:lnTo>
                  <a:lnTo>
                    <a:pt x="118" y="229"/>
                  </a:lnTo>
                  <a:lnTo>
                    <a:pt x="118" y="229"/>
                  </a:lnTo>
                  <a:lnTo>
                    <a:pt x="118" y="229"/>
                  </a:lnTo>
                  <a:lnTo>
                    <a:pt x="117" y="229"/>
                  </a:lnTo>
                  <a:lnTo>
                    <a:pt x="118" y="229"/>
                  </a:lnTo>
                  <a:lnTo>
                    <a:pt x="118" y="229"/>
                  </a:lnTo>
                  <a:lnTo>
                    <a:pt x="119" y="229"/>
                  </a:lnTo>
                  <a:lnTo>
                    <a:pt x="118" y="229"/>
                  </a:lnTo>
                  <a:lnTo>
                    <a:pt x="119" y="229"/>
                  </a:lnTo>
                  <a:lnTo>
                    <a:pt x="118" y="229"/>
                  </a:lnTo>
                  <a:lnTo>
                    <a:pt x="119" y="229"/>
                  </a:lnTo>
                  <a:lnTo>
                    <a:pt x="119" y="229"/>
                  </a:lnTo>
                  <a:lnTo>
                    <a:pt x="119" y="229"/>
                  </a:lnTo>
                  <a:lnTo>
                    <a:pt x="119" y="230"/>
                  </a:lnTo>
                  <a:lnTo>
                    <a:pt x="119" y="230"/>
                  </a:lnTo>
                  <a:lnTo>
                    <a:pt x="118" y="230"/>
                  </a:lnTo>
                  <a:lnTo>
                    <a:pt x="118" y="231"/>
                  </a:lnTo>
                  <a:lnTo>
                    <a:pt x="118" y="231"/>
                  </a:lnTo>
                  <a:lnTo>
                    <a:pt x="118" y="232"/>
                  </a:lnTo>
                  <a:lnTo>
                    <a:pt x="118" y="232"/>
                  </a:lnTo>
                  <a:lnTo>
                    <a:pt x="118" y="232"/>
                  </a:lnTo>
                  <a:lnTo>
                    <a:pt x="118" y="231"/>
                  </a:lnTo>
                  <a:lnTo>
                    <a:pt x="118" y="231"/>
                  </a:lnTo>
                  <a:lnTo>
                    <a:pt x="118" y="231"/>
                  </a:lnTo>
                  <a:lnTo>
                    <a:pt x="118" y="231"/>
                  </a:lnTo>
                  <a:lnTo>
                    <a:pt x="118" y="230"/>
                  </a:lnTo>
                  <a:lnTo>
                    <a:pt x="118" y="231"/>
                  </a:lnTo>
                  <a:lnTo>
                    <a:pt x="118" y="232"/>
                  </a:lnTo>
                  <a:lnTo>
                    <a:pt x="118" y="231"/>
                  </a:lnTo>
                  <a:lnTo>
                    <a:pt x="118" y="230"/>
                  </a:lnTo>
                  <a:lnTo>
                    <a:pt x="119" y="230"/>
                  </a:lnTo>
                  <a:lnTo>
                    <a:pt x="119" y="230"/>
                  </a:lnTo>
                  <a:lnTo>
                    <a:pt x="119" y="230"/>
                  </a:lnTo>
                  <a:lnTo>
                    <a:pt x="119" y="230"/>
                  </a:lnTo>
                  <a:lnTo>
                    <a:pt x="119" y="231"/>
                  </a:lnTo>
                  <a:lnTo>
                    <a:pt x="119" y="231"/>
                  </a:lnTo>
                  <a:lnTo>
                    <a:pt x="119" y="231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8" y="232"/>
                  </a:lnTo>
                  <a:lnTo>
                    <a:pt x="119" y="233"/>
                  </a:lnTo>
                  <a:lnTo>
                    <a:pt x="119" y="233"/>
                  </a:lnTo>
                  <a:lnTo>
                    <a:pt x="119" y="233"/>
                  </a:lnTo>
                  <a:lnTo>
                    <a:pt x="119" y="233"/>
                  </a:lnTo>
                  <a:lnTo>
                    <a:pt x="119" y="233"/>
                  </a:lnTo>
                  <a:lnTo>
                    <a:pt x="119" y="234"/>
                  </a:lnTo>
                  <a:lnTo>
                    <a:pt x="119" y="233"/>
                  </a:lnTo>
                  <a:lnTo>
                    <a:pt x="120" y="233"/>
                  </a:lnTo>
                  <a:lnTo>
                    <a:pt x="121" y="233"/>
                  </a:lnTo>
                  <a:lnTo>
                    <a:pt x="121" y="234"/>
                  </a:lnTo>
                  <a:lnTo>
                    <a:pt x="120" y="234"/>
                  </a:lnTo>
                  <a:lnTo>
                    <a:pt x="121" y="234"/>
                  </a:lnTo>
                  <a:lnTo>
                    <a:pt x="121" y="234"/>
                  </a:lnTo>
                  <a:lnTo>
                    <a:pt x="121" y="234"/>
                  </a:lnTo>
                  <a:lnTo>
                    <a:pt x="121" y="234"/>
                  </a:lnTo>
                  <a:lnTo>
                    <a:pt x="122" y="234"/>
                  </a:lnTo>
                  <a:lnTo>
                    <a:pt x="121" y="234"/>
                  </a:lnTo>
                  <a:lnTo>
                    <a:pt x="122" y="234"/>
                  </a:lnTo>
                  <a:lnTo>
                    <a:pt x="122" y="234"/>
                  </a:lnTo>
                  <a:lnTo>
                    <a:pt x="122" y="234"/>
                  </a:lnTo>
                  <a:lnTo>
                    <a:pt x="122" y="234"/>
                  </a:lnTo>
                  <a:lnTo>
                    <a:pt x="122" y="235"/>
                  </a:lnTo>
                  <a:lnTo>
                    <a:pt x="122" y="234"/>
                  </a:lnTo>
                  <a:lnTo>
                    <a:pt x="122" y="235"/>
                  </a:lnTo>
                  <a:lnTo>
                    <a:pt x="123" y="235"/>
                  </a:lnTo>
                  <a:lnTo>
                    <a:pt x="123" y="236"/>
                  </a:lnTo>
                  <a:lnTo>
                    <a:pt x="123" y="236"/>
                  </a:lnTo>
                  <a:lnTo>
                    <a:pt x="123" y="237"/>
                  </a:lnTo>
                  <a:lnTo>
                    <a:pt x="123" y="236"/>
                  </a:lnTo>
                  <a:lnTo>
                    <a:pt x="123" y="237"/>
                  </a:lnTo>
                  <a:lnTo>
                    <a:pt x="124" y="237"/>
                  </a:lnTo>
                  <a:lnTo>
                    <a:pt x="124" y="237"/>
                  </a:lnTo>
                  <a:lnTo>
                    <a:pt x="124" y="238"/>
                  </a:lnTo>
                  <a:lnTo>
                    <a:pt x="124" y="238"/>
                  </a:lnTo>
                  <a:lnTo>
                    <a:pt x="124" y="238"/>
                  </a:lnTo>
                  <a:lnTo>
                    <a:pt x="125" y="238"/>
                  </a:lnTo>
                  <a:lnTo>
                    <a:pt x="125" y="239"/>
                  </a:lnTo>
                  <a:lnTo>
                    <a:pt x="125" y="239"/>
                  </a:lnTo>
                  <a:lnTo>
                    <a:pt x="125" y="240"/>
                  </a:lnTo>
                  <a:lnTo>
                    <a:pt x="126" y="240"/>
                  </a:lnTo>
                  <a:lnTo>
                    <a:pt x="126" y="240"/>
                  </a:lnTo>
                  <a:lnTo>
                    <a:pt x="126" y="240"/>
                  </a:lnTo>
                  <a:lnTo>
                    <a:pt x="126" y="240"/>
                  </a:lnTo>
                  <a:lnTo>
                    <a:pt x="126" y="240"/>
                  </a:lnTo>
                  <a:lnTo>
                    <a:pt x="126" y="240"/>
                  </a:lnTo>
                  <a:lnTo>
                    <a:pt x="126" y="241"/>
                  </a:lnTo>
                  <a:lnTo>
                    <a:pt x="127" y="241"/>
                  </a:lnTo>
                  <a:lnTo>
                    <a:pt x="127" y="241"/>
                  </a:lnTo>
                  <a:lnTo>
                    <a:pt x="128" y="241"/>
                  </a:lnTo>
                  <a:lnTo>
                    <a:pt x="128" y="241"/>
                  </a:lnTo>
                  <a:lnTo>
                    <a:pt x="128" y="242"/>
                  </a:lnTo>
                  <a:lnTo>
                    <a:pt x="129" y="242"/>
                  </a:lnTo>
                  <a:lnTo>
                    <a:pt x="128" y="242"/>
                  </a:lnTo>
                  <a:lnTo>
                    <a:pt x="128" y="241"/>
                  </a:lnTo>
                  <a:lnTo>
                    <a:pt x="129" y="241"/>
                  </a:lnTo>
                  <a:lnTo>
                    <a:pt x="129" y="242"/>
                  </a:lnTo>
                  <a:lnTo>
                    <a:pt x="129" y="241"/>
                  </a:lnTo>
                  <a:lnTo>
                    <a:pt x="129" y="242"/>
                  </a:lnTo>
                  <a:lnTo>
                    <a:pt x="129" y="242"/>
                  </a:lnTo>
                  <a:lnTo>
                    <a:pt x="129" y="243"/>
                  </a:lnTo>
                  <a:lnTo>
                    <a:pt x="129" y="243"/>
                  </a:lnTo>
                  <a:lnTo>
                    <a:pt x="129" y="243"/>
                  </a:lnTo>
                  <a:lnTo>
                    <a:pt x="129" y="243"/>
                  </a:lnTo>
                  <a:lnTo>
                    <a:pt x="129" y="244"/>
                  </a:lnTo>
                  <a:lnTo>
                    <a:pt x="130" y="244"/>
                  </a:lnTo>
                  <a:lnTo>
                    <a:pt x="129" y="244"/>
                  </a:lnTo>
                  <a:lnTo>
                    <a:pt x="129" y="243"/>
                  </a:lnTo>
                  <a:lnTo>
                    <a:pt x="129" y="243"/>
                  </a:lnTo>
                  <a:lnTo>
                    <a:pt x="129" y="243"/>
                  </a:lnTo>
                  <a:lnTo>
                    <a:pt x="130" y="243"/>
                  </a:lnTo>
                  <a:lnTo>
                    <a:pt x="130" y="243"/>
                  </a:lnTo>
                  <a:lnTo>
                    <a:pt x="130" y="243"/>
                  </a:lnTo>
                  <a:lnTo>
                    <a:pt x="130" y="243"/>
                  </a:lnTo>
                  <a:lnTo>
                    <a:pt x="131" y="244"/>
                  </a:lnTo>
                  <a:lnTo>
                    <a:pt x="132" y="244"/>
                  </a:lnTo>
                  <a:lnTo>
                    <a:pt x="132" y="244"/>
                  </a:lnTo>
                  <a:lnTo>
                    <a:pt x="132" y="244"/>
                  </a:lnTo>
                  <a:lnTo>
                    <a:pt x="132" y="244"/>
                  </a:lnTo>
                  <a:lnTo>
                    <a:pt x="133" y="244"/>
                  </a:lnTo>
                  <a:lnTo>
                    <a:pt x="133" y="244"/>
                  </a:lnTo>
                  <a:lnTo>
                    <a:pt x="133" y="244"/>
                  </a:lnTo>
                  <a:lnTo>
                    <a:pt x="133" y="244"/>
                  </a:lnTo>
                  <a:lnTo>
                    <a:pt x="133" y="244"/>
                  </a:lnTo>
                  <a:lnTo>
                    <a:pt x="134" y="244"/>
                  </a:lnTo>
                  <a:lnTo>
                    <a:pt x="134" y="244"/>
                  </a:lnTo>
                  <a:lnTo>
                    <a:pt x="134" y="244"/>
                  </a:lnTo>
                  <a:lnTo>
                    <a:pt x="134" y="244"/>
                  </a:lnTo>
                  <a:lnTo>
                    <a:pt x="134" y="245"/>
                  </a:lnTo>
                  <a:lnTo>
                    <a:pt x="135" y="245"/>
                  </a:lnTo>
                  <a:lnTo>
                    <a:pt x="135" y="245"/>
                  </a:lnTo>
                  <a:lnTo>
                    <a:pt x="135" y="246"/>
                  </a:lnTo>
                  <a:lnTo>
                    <a:pt x="135" y="247"/>
                  </a:lnTo>
                  <a:lnTo>
                    <a:pt x="136" y="247"/>
                  </a:lnTo>
                  <a:lnTo>
                    <a:pt x="135" y="247"/>
                  </a:lnTo>
                  <a:lnTo>
                    <a:pt x="136" y="247"/>
                  </a:lnTo>
                  <a:lnTo>
                    <a:pt x="135" y="247"/>
                  </a:lnTo>
                  <a:lnTo>
                    <a:pt x="135" y="247"/>
                  </a:lnTo>
                  <a:lnTo>
                    <a:pt x="135" y="247"/>
                  </a:lnTo>
                  <a:lnTo>
                    <a:pt x="135" y="247"/>
                  </a:lnTo>
                  <a:lnTo>
                    <a:pt x="134" y="247"/>
                  </a:lnTo>
                  <a:lnTo>
                    <a:pt x="134" y="248"/>
                  </a:lnTo>
                  <a:lnTo>
                    <a:pt x="133" y="248"/>
                  </a:lnTo>
                  <a:lnTo>
                    <a:pt x="133" y="248"/>
                  </a:lnTo>
                  <a:lnTo>
                    <a:pt x="133" y="249"/>
                  </a:lnTo>
                  <a:lnTo>
                    <a:pt x="133" y="249"/>
                  </a:lnTo>
                  <a:lnTo>
                    <a:pt x="133" y="249"/>
                  </a:lnTo>
                  <a:lnTo>
                    <a:pt x="132" y="249"/>
                  </a:lnTo>
                  <a:lnTo>
                    <a:pt x="133" y="249"/>
                  </a:lnTo>
                  <a:lnTo>
                    <a:pt x="132" y="249"/>
                  </a:lnTo>
                  <a:lnTo>
                    <a:pt x="132" y="250"/>
                  </a:lnTo>
                  <a:lnTo>
                    <a:pt x="132" y="250"/>
                  </a:lnTo>
                  <a:lnTo>
                    <a:pt x="132" y="251"/>
                  </a:lnTo>
                  <a:lnTo>
                    <a:pt x="131" y="251"/>
                  </a:lnTo>
                  <a:lnTo>
                    <a:pt x="132" y="251"/>
                  </a:lnTo>
                  <a:lnTo>
                    <a:pt x="131" y="251"/>
                  </a:lnTo>
                  <a:lnTo>
                    <a:pt x="132" y="251"/>
                  </a:lnTo>
                  <a:lnTo>
                    <a:pt x="131" y="251"/>
                  </a:lnTo>
                  <a:lnTo>
                    <a:pt x="132" y="251"/>
                  </a:lnTo>
                  <a:lnTo>
                    <a:pt x="131" y="251"/>
                  </a:lnTo>
                  <a:lnTo>
                    <a:pt x="131" y="252"/>
                  </a:lnTo>
                  <a:lnTo>
                    <a:pt x="131" y="252"/>
                  </a:lnTo>
                  <a:lnTo>
                    <a:pt x="131" y="253"/>
                  </a:lnTo>
                  <a:lnTo>
                    <a:pt x="131" y="252"/>
                  </a:lnTo>
                  <a:lnTo>
                    <a:pt x="131" y="253"/>
                  </a:lnTo>
                  <a:lnTo>
                    <a:pt x="130" y="253"/>
                  </a:lnTo>
                  <a:lnTo>
                    <a:pt x="130" y="254"/>
                  </a:lnTo>
                  <a:lnTo>
                    <a:pt x="130" y="254"/>
                  </a:lnTo>
                  <a:lnTo>
                    <a:pt x="130" y="254"/>
                  </a:lnTo>
                  <a:lnTo>
                    <a:pt x="130" y="255"/>
                  </a:lnTo>
                  <a:lnTo>
                    <a:pt x="130" y="254"/>
                  </a:lnTo>
                  <a:lnTo>
                    <a:pt x="130" y="254"/>
                  </a:lnTo>
                  <a:lnTo>
                    <a:pt x="130" y="254"/>
                  </a:lnTo>
                  <a:lnTo>
                    <a:pt x="130" y="253"/>
                  </a:lnTo>
                  <a:lnTo>
                    <a:pt x="131" y="253"/>
                  </a:lnTo>
                  <a:lnTo>
                    <a:pt x="131" y="252"/>
                  </a:lnTo>
                  <a:lnTo>
                    <a:pt x="131" y="252"/>
                  </a:lnTo>
                  <a:lnTo>
                    <a:pt x="131" y="251"/>
                  </a:lnTo>
                  <a:lnTo>
                    <a:pt x="132" y="251"/>
                  </a:lnTo>
                  <a:lnTo>
                    <a:pt x="132" y="251"/>
                  </a:lnTo>
                  <a:lnTo>
                    <a:pt x="132" y="250"/>
                  </a:lnTo>
                  <a:lnTo>
                    <a:pt x="132" y="250"/>
                  </a:lnTo>
                  <a:lnTo>
                    <a:pt x="132" y="250"/>
                  </a:lnTo>
                  <a:lnTo>
                    <a:pt x="132" y="250"/>
                  </a:lnTo>
                  <a:lnTo>
                    <a:pt x="132" y="250"/>
                  </a:lnTo>
                  <a:lnTo>
                    <a:pt x="132" y="250"/>
                  </a:lnTo>
                  <a:lnTo>
                    <a:pt x="132" y="249"/>
                  </a:lnTo>
                  <a:lnTo>
                    <a:pt x="133" y="249"/>
                  </a:lnTo>
                  <a:lnTo>
                    <a:pt x="133" y="249"/>
                  </a:lnTo>
                  <a:lnTo>
                    <a:pt x="133" y="249"/>
                  </a:lnTo>
                  <a:lnTo>
                    <a:pt x="133" y="249"/>
                  </a:lnTo>
                  <a:lnTo>
                    <a:pt x="133" y="249"/>
                  </a:lnTo>
                  <a:lnTo>
                    <a:pt x="133" y="248"/>
                  </a:lnTo>
                  <a:lnTo>
                    <a:pt x="134" y="248"/>
                  </a:lnTo>
                  <a:lnTo>
                    <a:pt x="133" y="248"/>
                  </a:lnTo>
                  <a:lnTo>
                    <a:pt x="133" y="248"/>
                  </a:lnTo>
                  <a:lnTo>
                    <a:pt x="134" y="248"/>
                  </a:lnTo>
                  <a:lnTo>
                    <a:pt x="133" y="248"/>
                  </a:lnTo>
                  <a:lnTo>
                    <a:pt x="134" y="248"/>
                  </a:lnTo>
                  <a:lnTo>
                    <a:pt x="134" y="248"/>
                  </a:lnTo>
                  <a:lnTo>
                    <a:pt x="134" y="248"/>
                  </a:lnTo>
                  <a:lnTo>
                    <a:pt x="134" y="248"/>
                  </a:lnTo>
                  <a:lnTo>
                    <a:pt x="134" y="248"/>
                  </a:lnTo>
                  <a:lnTo>
                    <a:pt x="134" y="248"/>
                  </a:lnTo>
                  <a:lnTo>
                    <a:pt x="134" y="247"/>
                  </a:lnTo>
                  <a:lnTo>
                    <a:pt x="134" y="248"/>
                  </a:lnTo>
                  <a:lnTo>
                    <a:pt x="134" y="247"/>
                  </a:lnTo>
                  <a:lnTo>
                    <a:pt x="135" y="247"/>
                  </a:lnTo>
                  <a:lnTo>
                    <a:pt x="135" y="247"/>
                  </a:lnTo>
                  <a:lnTo>
                    <a:pt x="136" y="247"/>
                  </a:lnTo>
                  <a:lnTo>
                    <a:pt x="135" y="247"/>
                  </a:lnTo>
                  <a:lnTo>
                    <a:pt x="136" y="247"/>
                  </a:lnTo>
                  <a:lnTo>
                    <a:pt x="135" y="246"/>
                  </a:lnTo>
                  <a:lnTo>
                    <a:pt x="136" y="246"/>
                  </a:lnTo>
                  <a:lnTo>
                    <a:pt x="135" y="246"/>
                  </a:lnTo>
                  <a:lnTo>
                    <a:pt x="136" y="246"/>
                  </a:lnTo>
                  <a:lnTo>
                    <a:pt x="136" y="247"/>
                  </a:lnTo>
                  <a:lnTo>
                    <a:pt x="136" y="247"/>
                  </a:lnTo>
                  <a:lnTo>
                    <a:pt x="136" y="247"/>
                  </a:lnTo>
                  <a:lnTo>
                    <a:pt x="136" y="246"/>
                  </a:lnTo>
                  <a:lnTo>
                    <a:pt x="135" y="246"/>
                  </a:lnTo>
                  <a:lnTo>
                    <a:pt x="135" y="245"/>
                  </a:lnTo>
                  <a:lnTo>
                    <a:pt x="135" y="245"/>
                  </a:lnTo>
                  <a:lnTo>
                    <a:pt x="135" y="244"/>
                  </a:lnTo>
                  <a:lnTo>
                    <a:pt x="135" y="245"/>
                  </a:lnTo>
                  <a:lnTo>
                    <a:pt x="134" y="244"/>
                  </a:lnTo>
                  <a:lnTo>
                    <a:pt x="134" y="244"/>
                  </a:lnTo>
                  <a:lnTo>
                    <a:pt x="134" y="244"/>
                  </a:lnTo>
                  <a:lnTo>
                    <a:pt x="134" y="244"/>
                  </a:lnTo>
                  <a:lnTo>
                    <a:pt x="134" y="244"/>
                  </a:lnTo>
                  <a:lnTo>
                    <a:pt x="133" y="244"/>
                  </a:lnTo>
                  <a:lnTo>
                    <a:pt x="133" y="244"/>
                  </a:lnTo>
                  <a:lnTo>
                    <a:pt x="132" y="244"/>
                  </a:lnTo>
                  <a:lnTo>
                    <a:pt x="132" y="243"/>
                  </a:lnTo>
                  <a:lnTo>
                    <a:pt x="132" y="244"/>
                  </a:lnTo>
                  <a:lnTo>
                    <a:pt x="132" y="243"/>
                  </a:lnTo>
                  <a:lnTo>
                    <a:pt x="131" y="243"/>
                  </a:lnTo>
                  <a:lnTo>
                    <a:pt x="130" y="243"/>
                  </a:lnTo>
                  <a:lnTo>
                    <a:pt x="130" y="243"/>
                  </a:lnTo>
                  <a:lnTo>
                    <a:pt x="130" y="243"/>
                  </a:lnTo>
                  <a:lnTo>
                    <a:pt x="129" y="243"/>
                  </a:lnTo>
                  <a:lnTo>
                    <a:pt x="129" y="242"/>
                  </a:lnTo>
                  <a:lnTo>
                    <a:pt x="129" y="242"/>
                  </a:lnTo>
                  <a:lnTo>
                    <a:pt x="129" y="241"/>
                  </a:lnTo>
                  <a:lnTo>
                    <a:pt x="129" y="242"/>
                  </a:lnTo>
                  <a:lnTo>
                    <a:pt x="129" y="241"/>
                  </a:lnTo>
                  <a:lnTo>
                    <a:pt x="128" y="241"/>
                  </a:lnTo>
                  <a:lnTo>
                    <a:pt x="128" y="241"/>
                  </a:lnTo>
                  <a:lnTo>
                    <a:pt x="128" y="241"/>
                  </a:lnTo>
                  <a:lnTo>
                    <a:pt x="127" y="241"/>
                  </a:lnTo>
                  <a:lnTo>
                    <a:pt x="126" y="240"/>
                  </a:lnTo>
                  <a:lnTo>
                    <a:pt x="126" y="240"/>
                  </a:lnTo>
                  <a:lnTo>
                    <a:pt x="126" y="240"/>
                  </a:lnTo>
                  <a:lnTo>
                    <a:pt x="126" y="240"/>
                  </a:lnTo>
                  <a:lnTo>
                    <a:pt x="126" y="240"/>
                  </a:lnTo>
                  <a:lnTo>
                    <a:pt x="125" y="240"/>
                  </a:lnTo>
                  <a:lnTo>
                    <a:pt x="125" y="239"/>
                  </a:lnTo>
                  <a:lnTo>
                    <a:pt x="125" y="238"/>
                  </a:lnTo>
                  <a:lnTo>
                    <a:pt x="125" y="238"/>
                  </a:lnTo>
                  <a:lnTo>
                    <a:pt x="124" y="238"/>
                  </a:lnTo>
                  <a:lnTo>
                    <a:pt x="125" y="238"/>
                  </a:lnTo>
                  <a:lnTo>
                    <a:pt x="124" y="238"/>
                  </a:lnTo>
                  <a:lnTo>
                    <a:pt x="124" y="237"/>
                  </a:lnTo>
                  <a:lnTo>
                    <a:pt x="124" y="238"/>
                  </a:lnTo>
                  <a:lnTo>
                    <a:pt x="124" y="237"/>
                  </a:lnTo>
                  <a:lnTo>
                    <a:pt x="124" y="237"/>
                  </a:lnTo>
                  <a:lnTo>
                    <a:pt x="124" y="237"/>
                  </a:lnTo>
                  <a:lnTo>
                    <a:pt x="123" y="237"/>
                  </a:lnTo>
                  <a:lnTo>
                    <a:pt x="123" y="236"/>
                  </a:lnTo>
                  <a:lnTo>
                    <a:pt x="123" y="236"/>
                  </a:lnTo>
                  <a:lnTo>
                    <a:pt x="123" y="235"/>
                  </a:lnTo>
                  <a:lnTo>
                    <a:pt x="123" y="234"/>
                  </a:lnTo>
                  <a:lnTo>
                    <a:pt x="123" y="235"/>
                  </a:lnTo>
                  <a:lnTo>
                    <a:pt x="123" y="236"/>
                  </a:lnTo>
                  <a:lnTo>
                    <a:pt x="123" y="235"/>
                  </a:lnTo>
                  <a:lnTo>
                    <a:pt x="122" y="235"/>
                  </a:lnTo>
                  <a:lnTo>
                    <a:pt x="122" y="234"/>
                  </a:lnTo>
                  <a:lnTo>
                    <a:pt x="122" y="234"/>
                  </a:lnTo>
                  <a:lnTo>
                    <a:pt x="122" y="234"/>
                  </a:lnTo>
                  <a:lnTo>
                    <a:pt x="122" y="234"/>
                  </a:lnTo>
                  <a:lnTo>
                    <a:pt x="121" y="234"/>
                  </a:lnTo>
                  <a:lnTo>
                    <a:pt x="121" y="234"/>
                  </a:lnTo>
                  <a:lnTo>
                    <a:pt x="121" y="233"/>
                  </a:lnTo>
                  <a:lnTo>
                    <a:pt x="120" y="233"/>
                  </a:lnTo>
                  <a:lnTo>
                    <a:pt x="119" y="233"/>
                  </a:lnTo>
                  <a:lnTo>
                    <a:pt x="120" y="233"/>
                  </a:lnTo>
                  <a:lnTo>
                    <a:pt x="119" y="233"/>
                  </a:lnTo>
                  <a:lnTo>
                    <a:pt x="119" y="233"/>
                  </a:lnTo>
                  <a:lnTo>
                    <a:pt x="119" y="233"/>
                  </a:lnTo>
                  <a:lnTo>
                    <a:pt x="119" y="233"/>
                  </a:lnTo>
                  <a:lnTo>
                    <a:pt x="119" y="233"/>
                  </a:lnTo>
                  <a:lnTo>
                    <a:pt x="119" y="233"/>
                  </a:lnTo>
                  <a:lnTo>
                    <a:pt x="119" y="233"/>
                  </a:lnTo>
                  <a:lnTo>
                    <a:pt x="119" y="232"/>
                  </a:lnTo>
                  <a:lnTo>
                    <a:pt x="119" y="233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1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1"/>
                  </a:lnTo>
                  <a:lnTo>
                    <a:pt x="119" y="231"/>
                  </a:lnTo>
                  <a:lnTo>
                    <a:pt x="119" y="230"/>
                  </a:lnTo>
                  <a:lnTo>
                    <a:pt x="119" y="231"/>
                  </a:lnTo>
                  <a:lnTo>
                    <a:pt x="119" y="230"/>
                  </a:lnTo>
                  <a:lnTo>
                    <a:pt x="119" y="230"/>
                  </a:lnTo>
                  <a:lnTo>
                    <a:pt x="119" y="230"/>
                  </a:lnTo>
                  <a:lnTo>
                    <a:pt x="119" y="229"/>
                  </a:lnTo>
                  <a:lnTo>
                    <a:pt x="119" y="229"/>
                  </a:lnTo>
                  <a:lnTo>
                    <a:pt x="119" y="230"/>
                  </a:lnTo>
                  <a:lnTo>
                    <a:pt x="120" y="230"/>
                  </a:lnTo>
                  <a:lnTo>
                    <a:pt x="119" y="230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20" y="231"/>
                  </a:lnTo>
                  <a:lnTo>
                    <a:pt x="119" y="231"/>
                  </a:lnTo>
                  <a:lnTo>
                    <a:pt x="120" y="232"/>
                  </a:lnTo>
                  <a:lnTo>
                    <a:pt x="120" y="232"/>
                  </a:lnTo>
                  <a:lnTo>
                    <a:pt x="121" y="232"/>
                  </a:lnTo>
                  <a:lnTo>
                    <a:pt x="120" y="232"/>
                  </a:lnTo>
                  <a:lnTo>
                    <a:pt x="121" y="232"/>
                  </a:lnTo>
                  <a:lnTo>
                    <a:pt x="120" y="232"/>
                  </a:lnTo>
                  <a:lnTo>
                    <a:pt x="120" y="232"/>
                  </a:lnTo>
                  <a:lnTo>
                    <a:pt x="119" y="231"/>
                  </a:lnTo>
                  <a:lnTo>
                    <a:pt x="120" y="231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21" y="230"/>
                  </a:lnTo>
                  <a:lnTo>
                    <a:pt x="121" y="231"/>
                  </a:lnTo>
                  <a:lnTo>
                    <a:pt x="121" y="232"/>
                  </a:lnTo>
                  <a:lnTo>
                    <a:pt x="121" y="231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1"/>
                  </a:lnTo>
                  <a:lnTo>
                    <a:pt x="121" y="231"/>
                  </a:lnTo>
                  <a:lnTo>
                    <a:pt x="121" y="231"/>
                  </a:lnTo>
                  <a:lnTo>
                    <a:pt x="121" y="231"/>
                  </a:lnTo>
                  <a:lnTo>
                    <a:pt x="121" y="231"/>
                  </a:lnTo>
                  <a:lnTo>
                    <a:pt x="121" y="230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20" y="229"/>
                  </a:lnTo>
                  <a:lnTo>
                    <a:pt x="121" y="229"/>
                  </a:lnTo>
                  <a:lnTo>
                    <a:pt x="121" y="229"/>
                  </a:lnTo>
                  <a:lnTo>
                    <a:pt x="121" y="230"/>
                  </a:lnTo>
                  <a:lnTo>
                    <a:pt x="121" y="230"/>
                  </a:lnTo>
                  <a:lnTo>
                    <a:pt x="121" y="229"/>
                  </a:lnTo>
                  <a:lnTo>
                    <a:pt x="121" y="230"/>
                  </a:lnTo>
                  <a:lnTo>
                    <a:pt x="121" y="230"/>
                  </a:lnTo>
                  <a:lnTo>
                    <a:pt x="121" y="230"/>
                  </a:lnTo>
                  <a:lnTo>
                    <a:pt x="121" y="231"/>
                  </a:lnTo>
                  <a:lnTo>
                    <a:pt x="122" y="231"/>
                  </a:lnTo>
                  <a:lnTo>
                    <a:pt x="121" y="231"/>
                  </a:lnTo>
                  <a:lnTo>
                    <a:pt x="121" y="230"/>
                  </a:lnTo>
                  <a:lnTo>
                    <a:pt x="122" y="230"/>
                  </a:lnTo>
                  <a:lnTo>
                    <a:pt x="121" y="230"/>
                  </a:lnTo>
                  <a:lnTo>
                    <a:pt x="121" y="230"/>
                  </a:lnTo>
                  <a:lnTo>
                    <a:pt x="122" y="230"/>
                  </a:lnTo>
                  <a:lnTo>
                    <a:pt x="122" y="230"/>
                  </a:lnTo>
                  <a:lnTo>
                    <a:pt x="122" y="230"/>
                  </a:lnTo>
                  <a:lnTo>
                    <a:pt x="121" y="230"/>
                  </a:lnTo>
                  <a:lnTo>
                    <a:pt x="121" y="229"/>
                  </a:lnTo>
                  <a:lnTo>
                    <a:pt x="121" y="229"/>
                  </a:lnTo>
                  <a:lnTo>
                    <a:pt x="122" y="229"/>
                  </a:lnTo>
                  <a:lnTo>
                    <a:pt x="122" y="228"/>
                  </a:lnTo>
                  <a:lnTo>
                    <a:pt x="122" y="229"/>
                  </a:lnTo>
                  <a:lnTo>
                    <a:pt x="122" y="228"/>
                  </a:lnTo>
                  <a:lnTo>
                    <a:pt x="121" y="228"/>
                  </a:lnTo>
                  <a:lnTo>
                    <a:pt x="122" y="228"/>
                  </a:lnTo>
                  <a:lnTo>
                    <a:pt x="121" y="228"/>
                  </a:lnTo>
                  <a:lnTo>
                    <a:pt x="121" y="228"/>
                  </a:lnTo>
                  <a:lnTo>
                    <a:pt x="121" y="228"/>
                  </a:lnTo>
                  <a:lnTo>
                    <a:pt x="121" y="229"/>
                  </a:lnTo>
                  <a:lnTo>
                    <a:pt x="121" y="229"/>
                  </a:lnTo>
                  <a:lnTo>
                    <a:pt x="121" y="228"/>
                  </a:lnTo>
                  <a:lnTo>
                    <a:pt x="121" y="228"/>
                  </a:lnTo>
                  <a:lnTo>
                    <a:pt x="121" y="228"/>
                  </a:lnTo>
                  <a:lnTo>
                    <a:pt x="121" y="228"/>
                  </a:lnTo>
                  <a:lnTo>
                    <a:pt x="121" y="228"/>
                  </a:lnTo>
                  <a:lnTo>
                    <a:pt x="121" y="228"/>
                  </a:lnTo>
                  <a:lnTo>
                    <a:pt x="121" y="227"/>
                  </a:lnTo>
                  <a:lnTo>
                    <a:pt x="122" y="227"/>
                  </a:lnTo>
                  <a:lnTo>
                    <a:pt x="122" y="228"/>
                  </a:lnTo>
                  <a:lnTo>
                    <a:pt x="122" y="227"/>
                  </a:lnTo>
                  <a:lnTo>
                    <a:pt x="122" y="228"/>
                  </a:lnTo>
                  <a:lnTo>
                    <a:pt x="122" y="227"/>
                  </a:lnTo>
                  <a:lnTo>
                    <a:pt x="122" y="227"/>
                  </a:lnTo>
                  <a:lnTo>
                    <a:pt x="122" y="228"/>
                  </a:lnTo>
                  <a:lnTo>
                    <a:pt x="122" y="228"/>
                  </a:lnTo>
                  <a:lnTo>
                    <a:pt x="122" y="228"/>
                  </a:lnTo>
                  <a:lnTo>
                    <a:pt x="122" y="228"/>
                  </a:lnTo>
                  <a:lnTo>
                    <a:pt x="122" y="228"/>
                  </a:lnTo>
                  <a:lnTo>
                    <a:pt x="122" y="227"/>
                  </a:lnTo>
                  <a:lnTo>
                    <a:pt x="122" y="227"/>
                  </a:lnTo>
                  <a:lnTo>
                    <a:pt x="122" y="226"/>
                  </a:lnTo>
                  <a:lnTo>
                    <a:pt x="122" y="226"/>
                  </a:lnTo>
                  <a:lnTo>
                    <a:pt x="122" y="226"/>
                  </a:lnTo>
                  <a:lnTo>
                    <a:pt x="122" y="226"/>
                  </a:lnTo>
                  <a:lnTo>
                    <a:pt x="122" y="226"/>
                  </a:lnTo>
                  <a:lnTo>
                    <a:pt x="122" y="226"/>
                  </a:lnTo>
                  <a:lnTo>
                    <a:pt x="121" y="226"/>
                  </a:lnTo>
                  <a:lnTo>
                    <a:pt x="122" y="226"/>
                  </a:lnTo>
                  <a:lnTo>
                    <a:pt x="122" y="225"/>
                  </a:lnTo>
                  <a:lnTo>
                    <a:pt x="122" y="226"/>
                  </a:lnTo>
                  <a:lnTo>
                    <a:pt x="122" y="225"/>
                  </a:lnTo>
                  <a:lnTo>
                    <a:pt x="122" y="225"/>
                  </a:lnTo>
                  <a:lnTo>
                    <a:pt x="122" y="225"/>
                  </a:lnTo>
                  <a:lnTo>
                    <a:pt x="122" y="225"/>
                  </a:lnTo>
                  <a:lnTo>
                    <a:pt x="122" y="225"/>
                  </a:lnTo>
                  <a:lnTo>
                    <a:pt x="123" y="225"/>
                  </a:lnTo>
                  <a:lnTo>
                    <a:pt x="122" y="225"/>
                  </a:lnTo>
                  <a:lnTo>
                    <a:pt x="123" y="225"/>
                  </a:lnTo>
                  <a:lnTo>
                    <a:pt x="123" y="224"/>
                  </a:lnTo>
                  <a:lnTo>
                    <a:pt x="124" y="224"/>
                  </a:lnTo>
                  <a:lnTo>
                    <a:pt x="124" y="224"/>
                  </a:lnTo>
                  <a:lnTo>
                    <a:pt x="125" y="224"/>
                  </a:lnTo>
                  <a:lnTo>
                    <a:pt x="125" y="224"/>
                  </a:lnTo>
                  <a:lnTo>
                    <a:pt x="126" y="224"/>
                  </a:lnTo>
                  <a:lnTo>
                    <a:pt x="126" y="223"/>
                  </a:lnTo>
                  <a:lnTo>
                    <a:pt x="126" y="223"/>
                  </a:lnTo>
                  <a:lnTo>
                    <a:pt x="126" y="224"/>
                  </a:lnTo>
                  <a:lnTo>
                    <a:pt x="127" y="224"/>
                  </a:lnTo>
                  <a:lnTo>
                    <a:pt x="126" y="224"/>
                  </a:lnTo>
                  <a:lnTo>
                    <a:pt x="127" y="224"/>
                  </a:lnTo>
                  <a:lnTo>
                    <a:pt x="126" y="224"/>
                  </a:lnTo>
                  <a:lnTo>
                    <a:pt x="126" y="225"/>
                  </a:lnTo>
                  <a:lnTo>
                    <a:pt x="126" y="224"/>
                  </a:lnTo>
                  <a:lnTo>
                    <a:pt x="127" y="224"/>
                  </a:lnTo>
                  <a:lnTo>
                    <a:pt x="128" y="224"/>
                  </a:lnTo>
                  <a:lnTo>
                    <a:pt x="127" y="224"/>
                  </a:lnTo>
                  <a:lnTo>
                    <a:pt x="126" y="224"/>
                  </a:lnTo>
                  <a:lnTo>
                    <a:pt x="127" y="224"/>
                  </a:lnTo>
                  <a:lnTo>
                    <a:pt x="128" y="224"/>
                  </a:lnTo>
                  <a:lnTo>
                    <a:pt x="128" y="224"/>
                  </a:lnTo>
                  <a:lnTo>
                    <a:pt x="128" y="224"/>
                  </a:lnTo>
                  <a:lnTo>
                    <a:pt x="127" y="224"/>
                  </a:lnTo>
                  <a:lnTo>
                    <a:pt x="128" y="224"/>
                  </a:lnTo>
                  <a:lnTo>
                    <a:pt x="128" y="223"/>
                  </a:lnTo>
                  <a:lnTo>
                    <a:pt x="128" y="223"/>
                  </a:lnTo>
                  <a:lnTo>
                    <a:pt x="128" y="224"/>
                  </a:lnTo>
                  <a:lnTo>
                    <a:pt x="129" y="224"/>
                  </a:lnTo>
                  <a:lnTo>
                    <a:pt x="129" y="223"/>
                  </a:lnTo>
                  <a:lnTo>
                    <a:pt x="129" y="223"/>
                  </a:lnTo>
                  <a:lnTo>
                    <a:pt x="129" y="223"/>
                  </a:lnTo>
                  <a:lnTo>
                    <a:pt x="129" y="224"/>
                  </a:lnTo>
                  <a:lnTo>
                    <a:pt x="128" y="224"/>
                  </a:lnTo>
                  <a:lnTo>
                    <a:pt x="128" y="223"/>
                  </a:lnTo>
                  <a:lnTo>
                    <a:pt x="128" y="224"/>
                  </a:lnTo>
                  <a:lnTo>
                    <a:pt x="128" y="223"/>
                  </a:lnTo>
                  <a:lnTo>
                    <a:pt x="128" y="223"/>
                  </a:lnTo>
                  <a:lnTo>
                    <a:pt x="128" y="224"/>
                  </a:lnTo>
                  <a:lnTo>
                    <a:pt x="127" y="223"/>
                  </a:lnTo>
                  <a:lnTo>
                    <a:pt x="127" y="224"/>
                  </a:lnTo>
                  <a:lnTo>
                    <a:pt x="126" y="224"/>
                  </a:lnTo>
                  <a:lnTo>
                    <a:pt x="126" y="223"/>
                  </a:lnTo>
                  <a:lnTo>
                    <a:pt x="127" y="223"/>
                  </a:lnTo>
                  <a:lnTo>
                    <a:pt x="128" y="223"/>
                  </a:lnTo>
                  <a:lnTo>
                    <a:pt x="128" y="223"/>
                  </a:lnTo>
                  <a:lnTo>
                    <a:pt x="128" y="223"/>
                  </a:lnTo>
                  <a:lnTo>
                    <a:pt x="128" y="223"/>
                  </a:lnTo>
                  <a:lnTo>
                    <a:pt x="128" y="223"/>
                  </a:lnTo>
                  <a:lnTo>
                    <a:pt x="127" y="223"/>
                  </a:lnTo>
                  <a:lnTo>
                    <a:pt x="128" y="223"/>
                  </a:lnTo>
                  <a:lnTo>
                    <a:pt x="128" y="223"/>
                  </a:lnTo>
                  <a:lnTo>
                    <a:pt x="129" y="223"/>
                  </a:lnTo>
                  <a:lnTo>
                    <a:pt x="128" y="223"/>
                  </a:lnTo>
                  <a:lnTo>
                    <a:pt x="129" y="223"/>
                  </a:lnTo>
                  <a:lnTo>
                    <a:pt x="129" y="222"/>
                  </a:lnTo>
                  <a:lnTo>
                    <a:pt x="129" y="223"/>
                  </a:lnTo>
                  <a:lnTo>
                    <a:pt x="128" y="223"/>
                  </a:lnTo>
                  <a:lnTo>
                    <a:pt x="128" y="223"/>
                  </a:lnTo>
                  <a:lnTo>
                    <a:pt x="127" y="223"/>
                  </a:lnTo>
                  <a:lnTo>
                    <a:pt x="127" y="223"/>
                  </a:lnTo>
                  <a:lnTo>
                    <a:pt x="126" y="223"/>
                  </a:lnTo>
                  <a:lnTo>
                    <a:pt x="127" y="223"/>
                  </a:lnTo>
                  <a:lnTo>
                    <a:pt x="127" y="223"/>
                  </a:lnTo>
                  <a:lnTo>
                    <a:pt x="127" y="222"/>
                  </a:lnTo>
                  <a:lnTo>
                    <a:pt x="128" y="222"/>
                  </a:lnTo>
                  <a:lnTo>
                    <a:pt x="129" y="222"/>
                  </a:lnTo>
                  <a:lnTo>
                    <a:pt x="129" y="222"/>
                  </a:lnTo>
                  <a:lnTo>
                    <a:pt x="129" y="222"/>
                  </a:lnTo>
                  <a:lnTo>
                    <a:pt x="130" y="222"/>
                  </a:lnTo>
                  <a:lnTo>
                    <a:pt x="130" y="221"/>
                  </a:lnTo>
                  <a:lnTo>
                    <a:pt x="130" y="221"/>
                  </a:lnTo>
                  <a:lnTo>
                    <a:pt x="131" y="221"/>
                  </a:lnTo>
                  <a:lnTo>
                    <a:pt x="132" y="221"/>
                  </a:lnTo>
                  <a:lnTo>
                    <a:pt x="132" y="221"/>
                  </a:lnTo>
                  <a:lnTo>
                    <a:pt x="132" y="221"/>
                  </a:lnTo>
                  <a:lnTo>
                    <a:pt x="132" y="221"/>
                  </a:lnTo>
                  <a:lnTo>
                    <a:pt x="132" y="220"/>
                  </a:lnTo>
                  <a:lnTo>
                    <a:pt x="132" y="220"/>
                  </a:lnTo>
                  <a:lnTo>
                    <a:pt x="132" y="219"/>
                  </a:lnTo>
                  <a:lnTo>
                    <a:pt x="133" y="219"/>
                  </a:lnTo>
                  <a:lnTo>
                    <a:pt x="133" y="219"/>
                  </a:lnTo>
                  <a:lnTo>
                    <a:pt x="133" y="219"/>
                  </a:lnTo>
                  <a:lnTo>
                    <a:pt x="134" y="219"/>
                  </a:lnTo>
                  <a:lnTo>
                    <a:pt x="134" y="218"/>
                  </a:lnTo>
                  <a:lnTo>
                    <a:pt x="134" y="218"/>
                  </a:lnTo>
                  <a:lnTo>
                    <a:pt x="134" y="218"/>
                  </a:lnTo>
                  <a:lnTo>
                    <a:pt x="134" y="218"/>
                  </a:lnTo>
                  <a:lnTo>
                    <a:pt x="134" y="218"/>
                  </a:lnTo>
                  <a:lnTo>
                    <a:pt x="134" y="217"/>
                  </a:lnTo>
                  <a:lnTo>
                    <a:pt x="134" y="216"/>
                  </a:lnTo>
                  <a:lnTo>
                    <a:pt x="134" y="216"/>
                  </a:lnTo>
                  <a:lnTo>
                    <a:pt x="134" y="215"/>
                  </a:lnTo>
                  <a:lnTo>
                    <a:pt x="134" y="215"/>
                  </a:lnTo>
                  <a:lnTo>
                    <a:pt x="134" y="215"/>
                  </a:lnTo>
                  <a:lnTo>
                    <a:pt x="134" y="215"/>
                  </a:lnTo>
                  <a:lnTo>
                    <a:pt x="134" y="214"/>
                  </a:lnTo>
                  <a:lnTo>
                    <a:pt x="134" y="215"/>
                  </a:lnTo>
                  <a:lnTo>
                    <a:pt x="134" y="214"/>
                  </a:lnTo>
                  <a:lnTo>
                    <a:pt x="135" y="214"/>
                  </a:lnTo>
                  <a:lnTo>
                    <a:pt x="135" y="214"/>
                  </a:lnTo>
                  <a:lnTo>
                    <a:pt x="136" y="214"/>
                  </a:lnTo>
                  <a:lnTo>
                    <a:pt x="135" y="214"/>
                  </a:lnTo>
                  <a:lnTo>
                    <a:pt x="136" y="214"/>
                  </a:lnTo>
                  <a:lnTo>
                    <a:pt x="136" y="213"/>
                  </a:lnTo>
                  <a:lnTo>
                    <a:pt x="136" y="212"/>
                  </a:lnTo>
                  <a:lnTo>
                    <a:pt x="138" y="211"/>
                  </a:lnTo>
                  <a:lnTo>
                    <a:pt x="139" y="211"/>
                  </a:lnTo>
                  <a:lnTo>
                    <a:pt x="140" y="210"/>
                  </a:lnTo>
                  <a:lnTo>
                    <a:pt x="140" y="210"/>
                  </a:lnTo>
                  <a:lnTo>
                    <a:pt x="141" y="210"/>
                  </a:lnTo>
                  <a:lnTo>
                    <a:pt x="141" y="209"/>
                  </a:lnTo>
                  <a:lnTo>
                    <a:pt x="141" y="209"/>
                  </a:lnTo>
                  <a:lnTo>
                    <a:pt x="141" y="208"/>
                  </a:lnTo>
                  <a:lnTo>
                    <a:pt x="141" y="208"/>
                  </a:lnTo>
                  <a:lnTo>
                    <a:pt x="141" y="207"/>
                  </a:lnTo>
                  <a:lnTo>
                    <a:pt x="141" y="207"/>
                  </a:lnTo>
                  <a:lnTo>
                    <a:pt x="141" y="206"/>
                  </a:lnTo>
                  <a:lnTo>
                    <a:pt x="142" y="206"/>
                  </a:lnTo>
                  <a:lnTo>
                    <a:pt x="141" y="206"/>
                  </a:lnTo>
                  <a:lnTo>
                    <a:pt x="141" y="205"/>
                  </a:lnTo>
                  <a:lnTo>
                    <a:pt x="141" y="205"/>
                  </a:lnTo>
                  <a:lnTo>
                    <a:pt x="141" y="204"/>
                  </a:lnTo>
                  <a:lnTo>
                    <a:pt x="141" y="205"/>
                  </a:lnTo>
                  <a:lnTo>
                    <a:pt x="141" y="204"/>
                  </a:lnTo>
                  <a:lnTo>
                    <a:pt x="141" y="204"/>
                  </a:lnTo>
                  <a:lnTo>
                    <a:pt x="141" y="204"/>
                  </a:lnTo>
                  <a:lnTo>
                    <a:pt x="141" y="203"/>
                  </a:lnTo>
                  <a:lnTo>
                    <a:pt x="140" y="201"/>
                  </a:lnTo>
                  <a:lnTo>
                    <a:pt x="140" y="201"/>
                  </a:lnTo>
                  <a:lnTo>
                    <a:pt x="140" y="201"/>
                  </a:lnTo>
                  <a:lnTo>
                    <a:pt x="139" y="201"/>
                  </a:lnTo>
                  <a:lnTo>
                    <a:pt x="139" y="200"/>
                  </a:lnTo>
                  <a:lnTo>
                    <a:pt x="139" y="200"/>
                  </a:lnTo>
                  <a:lnTo>
                    <a:pt x="139" y="200"/>
                  </a:lnTo>
                  <a:lnTo>
                    <a:pt x="139" y="200"/>
                  </a:lnTo>
                  <a:lnTo>
                    <a:pt x="139" y="200"/>
                  </a:lnTo>
                  <a:lnTo>
                    <a:pt x="139" y="200"/>
                  </a:lnTo>
                  <a:lnTo>
                    <a:pt x="139" y="200"/>
                  </a:lnTo>
                  <a:lnTo>
                    <a:pt x="139" y="200"/>
                  </a:lnTo>
                  <a:lnTo>
                    <a:pt x="139" y="200"/>
                  </a:lnTo>
                  <a:lnTo>
                    <a:pt x="139" y="200"/>
                  </a:lnTo>
                  <a:lnTo>
                    <a:pt x="139" y="200"/>
                  </a:lnTo>
                  <a:lnTo>
                    <a:pt x="138" y="200"/>
                  </a:lnTo>
                  <a:lnTo>
                    <a:pt x="137" y="200"/>
                  </a:lnTo>
                  <a:lnTo>
                    <a:pt x="137" y="199"/>
                  </a:lnTo>
                  <a:lnTo>
                    <a:pt x="138" y="199"/>
                  </a:lnTo>
                  <a:lnTo>
                    <a:pt x="139" y="198"/>
                  </a:lnTo>
                  <a:lnTo>
                    <a:pt x="139" y="197"/>
                  </a:lnTo>
                  <a:lnTo>
                    <a:pt x="139" y="197"/>
                  </a:lnTo>
                  <a:lnTo>
                    <a:pt x="139" y="197"/>
                  </a:lnTo>
                  <a:lnTo>
                    <a:pt x="139" y="197"/>
                  </a:lnTo>
                  <a:lnTo>
                    <a:pt x="139" y="196"/>
                  </a:lnTo>
                  <a:lnTo>
                    <a:pt x="139" y="196"/>
                  </a:lnTo>
                  <a:lnTo>
                    <a:pt x="139" y="195"/>
                  </a:lnTo>
                  <a:lnTo>
                    <a:pt x="139" y="194"/>
                  </a:lnTo>
                  <a:lnTo>
                    <a:pt x="140" y="194"/>
                  </a:lnTo>
                  <a:lnTo>
                    <a:pt x="140" y="194"/>
                  </a:lnTo>
                  <a:lnTo>
                    <a:pt x="141" y="193"/>
                  </a:lnTo>
                  <a:lnTo>
                    <a:pt x="141" y="193"/>
                  </a:lnTo>
                  <a:lnTo>
                    <a:pt x="142" y="193"/>
                  </a:lnTo>
                  <a:lnTo>
                    <a:pt x="143" y="193"/>
                  </a:lnTo>
                  <a:lnTo>
                    <a:pt x="143" y="193"/>
                  </a:lnTo>
                  <a:lnTo>
                    <a:pt x="144" y="193"/>
                  </a:lnTo>
                  <a:lnTo>
                    <a:pt x="144" y="193"/>
                  </a:lnTo>
                  <a:lnTo>
                    <a:pt x="145" y="192"/>
                  </a:lnTo>
                  <a:lnTo>
                    <a:pt x="146" y="192"/>
                  </a:lnTo>
                  <a:lnTo>
                    <a:pt x="147" y="192"/>
                  </a:lnTo>
                  <a:lnTo>
                    <a:pt x="147" y="192"/>
                  </a:lnTo>
                  <a:lnTo>
                    <a:pt x="148" y="192"/>
                  </a:lnTo>
                  <a:lnTo>
                    <a:pt x="148" y="192"/>
                  </a:lnTo>
                  <a:lnTo>
                    <a:pt x="149" y="192"/>
                  </a:lnTo>
                  <a:lnTo>
                    <a:pt x="150" y="192"/>
                  </a:lnTo>
                  <a:lnTo>
                    <a:pt x="149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1" y="192"/>
                  </a:lnTo>
                  <a:lnTo>
                    <a:pt x="151" y="192"/>
                  </a:lnTo>
                  <a:lnTo>
                    <a:pt x="151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49" y="192"/>
                  </a:lnTo>
                  <a:lnTo>
                    <a:pt x="150" y="192"/>
                  </a:lnTo>
                  <a:lnTo>
                    <a:pt x="149" y="192"/>
                  </a:lnTo>
                  <a:lnTo>
                    <a:pt x="150" y="192"/>
                  </a:lnTo>
                  <a:lnTo>
                    <a:pt x="150" y="191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1"/>
                  </a:lnTo>
                  <a:lnTo>
                    <a:pt x="150" y="192"/>
                  </a:lnTo>
                  <a:lnTo>
                    <a:pt x="150" y="191"/>
                  </a:lnTo>
                  <a:lnTo>
                    <a:pt x="151" y="191"/>
                  </a:lnTo>
                  <a:lnTo>
                    <a:pt x="151" y="191"/>
                  </a:lnTo>
                  <a:lnTo>
                    <a:pt x="152" y="191"/>
                  </a:lnTo>
                  <a:lnTo>
                    <a:pt x="152" y="191"/>
                  </a:lnTo>
                  <a:lnTo>
                    <a:pt x="152" y="190"/>
                  </a:lnTo>
                  <a:lnTo>
                    <a:pt x="153" y="190"/>
                  </a:lnTo>
                  <a:lnTo>
                    <a:pt x="154" y="190"/>
                  </a:lnTo>
                  <a:lnTo>
                    <a:pt x="154" y="190"/>
                  </a:lnTo>
                  <a:lnTo>
                    <a:pt x="155" y="190"/>
                  </a:lnTo>
                  <a:lnTo>
                    <a:pt x="155" y="190"/>
                  </a:lnTo>
                  <a:lnTo>
                    <a:pt x="156" y="190"/>
                  </a:lnTo>
                  <a:lnTo>
                    <a:pt x="156" y="191"/>
                  </a:lnTo>
                  <a:lnTo>
                    <a:pt x="156" y="192"/>
                  </a:lnTo>
                  <a:lnTo>
                    <a:pt x="156" y="192"/>
                  </a:lnTo>
                  <a:lnTo>
                    <a:pt x="157" y="193"/>
                  </a:lnTo>
                  <a:lnTo>
                    <a:pt x="156" y="193"/>
                  </a:lnTo>
                  <a:lnTo>
                    <a:pt x="156" y="193"/>
                  </a:lnTo>
                  <a:lnTo>
                    <a:pt x="156" y="193"/>
                  </a:lnTo>
                  <a:lnTo>
                    <a:pt x="156" y="194"/>
                  </a:lnTo>
                  <a:lnTo>
                    <a:pt x="157" y="194"/>
                  </a:lnTo>
                  <a:lnTo>
                    <a:pt x="158" y="194"/>
                  </a:lnTo>
                  <a:lnTo>
                    <a:pt x="158" y="194"/>
                  </a:lnTo>
                  <a:lnTo>
                    <a:pt x="158" y="194"/>
                  </a:lnTo>
                  <a:lnTo>
                    <a:pt x="158" y="194"/>
                  </a:lnTo>
                  <a:lnTo>
                    <a:pt x="158" y="195"/>
                  </a:lnTo>
                  <a:lnTo>
                    <a:pt x="159" y="195"/>
                  </a:lnTo>
                  <a:lnTo>
                    <a:pt x="159" y="196"/>
                  </a:lnTo>
                  <a:lnTo>
                    <a:pt x="159" y="196"/>
                  </a:lnTo>
                  <a:lnTo>
                    <a:pt x="159" y="196"/>
                  </a:lnTo>
                  <a:lnTo>
                    <a:pt x="159" y="196"/>
                  </a:lnTo>
                  <a:lnTo>
                    <a:pt x="159" y="196"/>
                  </a:lnTo>
                  <a:lnTo>
                    <a:pt x="159" y="196"/>
                  </a:lnTo>
                  <a:lnTo>
                    <a:pt x="159" y="196"/>
                  </a:lnTo>
                  <a:lnTo>
                    <a:pt x="160" y="196"/>
                  </a:lnTo>
                  <a:lnTo>
                    <a:pt x="160" y="197"/>
                  </a:lnTo>
                  <a:lnTo>
                    <a:pt x="159" y="196"/>
                  </a:lnTo>
                  <a:lnTo>
                    <a:pt x="159" y="197"/>
                  </a:lnTo>
                  <a:lnTo>
                    <a:pt x="160" y="197"/>
                  </a:lnTo>
                  <a:lnTo>
                    <a:pt x="159" y="197"/>
                  </a:lnTo>
                  <a:lnTo>
                    <a:pt x="160" y="197"/>
                  </a:lnTo>
                  <a:lnTo>
                    <a:pt x="160" y="197"/>
                  </a:lnTo>
                  <a:lnTo>
                    <a:pt x="160" y="196"/>
                  </a:lnTo>
                  <a:lnTo>
                    <a:pt x="160" y="196"/>
                  </a:lnTo>
                  <a:lnTo>
                    <a:pt x="160" y="197"/>
                  </a:lnTo>
                  <a:lnTo>
                    <a:pt x="160" y="196"/>
                  </a:lnTo>
                  <a:lnTo>
                    <a:pt x="160" y="197"/>
                  </a:lnTo>
                  <a:lnTo>
                    <a:pt x="160" y="196"/>
                  </a:lnTo>
                  <a:lnTo>
                    <a:pt x="160" y="196"/>
                  </a:lnTo>
                  <a:lnTo>
                    <a:pt x="161" y="197"/>
                  </a:lnTo>
                  <a:lnTo>
                    <a:pt x="160" y="197"/>
                  </a:lnTo>
                  <a:lnTo>
                    <a:pt x="161" y="197"/>
                  </a:lnTo>
                  <a:lnTo>
                    <a:pt x="161" y="197"/>
                  </a:lnTo>
                  <a:lnTo>
                    <a:pt x="162" y="197"/>
                  </a:lnTo>
                  <a:lnTo>
                    <a:pt x="161" y="197"/>
                  </a:lnTo>
                  <a:lnTo>
                    <a:pt x="160" y="197"/>
                  </a:lnTo>
                  <a:lnTo>
                    <a:pt x="160" y="197"/>
                  </a:lnTo>
                  <a:lnTo>
                    <a:pt x="160" y="197"/>
                  </a:lnTo>
                  <a:lnTo>
                    <a:pt x="160" y="197"/>
                  </a:lnTo>
                  <a:lnTo>
                    <a:pt x="159" y="197"/>
                  </a:lnTo>
                  <a:lnTo>
                    <a:pt x="160" y="197"/>
                  </a:lnTo>
                  <a:lnTo>
                    <a:pt x="159" y="198"/>
                  </a:lnTo>
                  <a:lnTo>
                    <a:pt x="160" y="198"/>
                  </a:lnTo>
                  <a:lnTo>
                    <a:pt x="159" y="198"/>
                  </a:lnTo>
                  <a:lnTo>
                    <a:pt x="159" y="198"/>
                  </a:lnTo>
                  <a:lnTo>
                    <a:pt x="158" y="198"/>
                  </a:lnTo>
                  <a:lnTo>
                    <a:pt x="158" y="198"/>
                  </a:lnTo>
                  <a:lnTo>
                    <a:pt x="158" y="198"/>
                  </a:lnTo>
                  <a:lnTo>
                    <a:pt x="159" y="198"/>
                  </a:lnTo>
                  <a:lnTo>
                    <a:pt x="159" y="198"/>
                  </a:lnTo>
                  <a:lnTo>
                    <a:pt x="159" y="199"/>
                  </a:lnTo>
                  <a:lnTo>
                    <a:pt x="159" y="198"/>
                  </a:lnTo>
                  <a:lnTo>
                    <a:pt x="160" y="198"/>
                  </a:lnTo>
                  <a:lnTo>
                    <a:pt x="159" y="198"/>
                  </a:lnTo>
                  <a:lnTo>
                    <a:pt x="160" y="198"/>
                  </a:lnTo>
                  <a:lnTo>
                    <a:pt x="160" y="197"/>
                  </a:lnTo>
                  <a:lnTo>
                    <a:pt x="159" y="197"/>
                  </a:lnTo>
                  <a:lnTo>
                    <a:pt x="160" y="197"/>
                  </a:lnTo>
                  <a:lnTo>
                    <a:pt x="160" y="197"/>
                  </a:lnTo>
                  <a:lnTo>
                    <a:pt x="160" y="197"/>
                  </a:lnTo>
                  <a:lnTo>
                    <a:pt x="160" y="197"/>
                  </a:lnTo>
                  <a:lnTo>
                    <a:pt x="161" y="197"/>
                  </a:lnTo>
                  <a:lnTo>
                    <a:pt x="162" y="197"/>
                  </a:lnTo>
                  <a:lnTo>
                    <a:pt x="162" y="198"/>
                  </a:lnTo>
                  <a:lnTo>
                    <a:pt x="161" y="198"/>
                  </a:lnTo>
                  <a:lnTo>
                    <a:pt x="161" y="199"/>
                  </a:lnTo>
                  <a:lnTo>
                    <a:pt x="161" y="199"/>
                  </a:lnTo>
                  <a:lnTo>
                    <a:pt x="162" y="199"/>
                  </a:lnTo>
                  <a:lnTo>
                    <a:pt x="161" y="199"/>
                  </a:lnTo>
                  <a:lnTo>
                    <a:pt x="162" y="199"/>
                  </a:lnTo>
                  <a:lnTo>
                    <a:pt x="162" y="200"/>
                  </a:lnTo>
                  <a:lnTo>
                    <a:pt x="161" y="200"/>
                  </a:lnTo>
                  <a:lnTo>
                    <a:pt x="161" y="200"/>
                  </a:lnTo>
                  <a:lnTo>
                    <a:pt x="160" y="200"/>
                  </a:lnTo>
                  <a:lnTo>
                    <a:pt x="160" y="201"/>
                  </a:lnTo>
                  <a:lnTo>
                    <a:pt x="160" y="201"/>
                  </a:lnTo>
                  <a:lnTo>
                    <a:pt x="161" y="201"/>
                  </a:lnTo>
                  <a:lnTo>
                    <a:pt x="162" y="201"/>
                  </a:lnTo>
                  <a:lnTo>
                    <a:pt x="162" y="202"/>
                  </a:lnTo>
                  <a:lnTo>
                    <a:pt x="162" y="203"/>
                  </a:lnTo>
                  <a:lnTo>
                    <a:pt x="161" y="203"/>
                  </a:lnTo>
                  <a:lnTo>
                    <a:pt x="161" y="203"/>
                  </a:lnTo>
                  <a:lnTo>
                    <a:pt x="161" y="204"/>
                  </a:lnTo>
                  <a:lnTo>
                    <a:pt x="161" y="204"/>
                  </a:lnTo>
                  <a:lnTo>
                    <a:pt x="160" y="204"/>
                  </a:lnTo>
                  <a:lnTo>
                    <a:pt x="160" y="205"/>
                  </a:lnTo>
                  <a:lnTo>
                    <a:pt x="161" y="205"/>
                  </a:lnTo>
                  <a:lnTo>
                    <a:pt x="160" y="205"/>
                  </a:lnTo>
                  <a:lnTo>
                    <a:pt x="160" y="205"/>
                  </a:lnTo>
                  <a:lnTo>
                    <a:pt x="161" y="205"/>
                  </a:lnTo>
                  <a:lnTo>
                    <a:pt x="162" y="205"/>
                  </a:lnTo>
                  <a:lnTo>
                    <a:pt x="162" y="206"/>
                  </a:lnTo>
                  <a:lnTo>
                    <a:pt x="161" y="206"/>
                  </a:lnTo>
                  <a:lnTo>
                    <a:pt x="162" y="206"/>
                  </a:lnTo>
                  <a:lnTo>
                    <a:pt x="161" y="207"/>
                  </a:lnTo>
                  <a:lnTo>
                    <a:pt x="161" y="207"/>
                  </a:lnTo>
                  <a:lnTo>
                    <a:pt x="160" y="207"/>
                  </a:lnTo>
                  <a:lnTo>
                    <a:pt x="160" y="207"/>
                  </a:lnTo>
                  <a:lnTo>
                    <a:pt x="160" y="207"/>
                  </a:lnTo>
                  <a:lnTo>
                    <a:pt x="160" y="208"/>
                  </a:lnTo>
                  <a:lnTo>
                    <a:pt x="160" y="208"/>
                  </a:lnTo>
                  <a:lnTo>
                    <a:pt x="161" y="208"/>
                  </a:lnTo>
                  <a:lnTo>
                    <a:pt x="162" y="208"/>
                  </a:lnTo>
                  <a:lnTo>
                    <a:pt x="162" y="209"/>
                  </a:lnTo>
                  <a:lnTo>
                    <a:pt x="163" y="209"/>
                  </a:lnTo>
                  <a:lnTo>
                    <a:pt x="163" y="210"/>
                  </a:lnTo>
                  <a:lnTo>
                    <a:pt x="164" y="210"/>
                  </a:lnTo>
                  <a:lnTo>
                    <a:pt x="164" y="210"/>
                  </a:lnTo>
                  <a:lnTo>
                    <a:pt x="165" y="210"/>
                  </a:lnTo>
                  <a:lnTo>
                    <a:pt x="164" y="210"/>
                  </a:lnTo>
                  <a:lnTo>
                    <a:pt x="165" y="210"/>
                  </a:lnTo>
                  <a:lnTo>
                    <a:pt x="164" y="210"/>
                  </a:lnTo>
                  <a:lnTo>
                    <a:pt x="165" y="210"/>
                  </a:lnTo>
                  <a:lnTo>
                    <a:pt x="165" y="211"/>
                  </a:lnTo>
                  <a:lnTo>
                    <a:pt x="165" y="211"/>
                  </a:lnTo>
                  <a:lnTo>
                    <a:pt x="165" y="211"/>
                  </a:lnTo>
                  <a:lnTo>
                    <a:pt x="165" y="211"/>
                  </a:lnTo>
                  <a:lnTo>
                    <a:pt x="165" y="212"/>
                  </a:lnTo>
                  <a:lnTo>
                    <a:pt x="165" y="211"/>
                  </a:lnTo>
                  <a:lnTo>
                    <a:pt x="165" y="212"/>
                  </a:lnTo>
                  <a:lnTo>
                    <a:pt x="165" y="212"/>
                  </a:lnTo>
                  <a:lnTo>
                    <a:pt x="165" y="213"/>
                  </a:lnTo>
                  <a:lnTo>
                    <a:pt x="164" y="213"/>
                  </a:lnTo>
                  <a:lnTo>
                    <a:pt x="164" y="212"/>
                  </a:lnTo>
                  <a:lnTo>
                    <a:pt x="164" y="213"/>
                  </a:lnTo>
                  <a:lnTo>
                    <a:pt x="164" y="212"/>
                  </a:lnTo>
                  <a:lnTo>
                    <a:pt x="164" y="213"/>
                  </a:lnTo>
                  <a:lnTo>
                    <a:pt x="164" y="212"/>
                  </a:lnTo>
                  <a:lnTo>
                    <a:pt x="163" y="212"/>
                  </a:lnTo>
                  <a:lnTo>
                    <a:pt x="163" y="212"/>
                  </a:lnTo>
                  <a:lnTo>
                    <a:pt x="163" y="213"/>
                  </a:lnTo>
                  <a:lnTo>
                    <a:pt x="163" y="212"/>
                  </a:lnTo>
                  <a:lnTo>
                    <a:pt x="162" y="212"/>
                  </a:lnTo>
                  <a:lnTo>
                    <a:pt x="163" y="212"/>
                  </a:lnTo>
                  <a:lnTo>
                    <a:pt x="163" y="213"/>
                  </a:lnTo>
                  <a:lnTo>
                    <a:pt x="163" y="212"/>
                  </a:lnTo>
                  <a:lnTo>
                    <a:pt x="163" y="212"/>
                  </a:lnTo>
                  <a:lnTo>
                    <a:pt x="164" y="212"/>
                  </a:lnTo>
                  <a:lnTo>
                    <a:pt x="164" y="213"/>
                  </a:lnTo>
                  <a:lnTo>
                    <a:pt x="164" y="212"/>
                  </a:lnTo>
                  <a:lnTo>
                    <a:pt x="164" y="213"/>
                  </a:lnTo>
                  <a:lnTo>
                    <a:pt x="164" y="212"/>
                  </a:lnTo>
                  <a:lnTo>
                    <a:pt x="164" y="213"/>
                  </a:lnTo>
                  <a:lnTo>
                    <a:pt x="165" y="214"/>
                  </a:lnTo>
                  <a:lnTo>
                    <a:pt x="164" y="214"/>
                  </a:lnTo>
                  <a:lnTo>
                    <a:pt x="164" y="213"/>
                  </a:lnTo>
                  <a:lnTo>
                    <a:pt x="164" y="214"/>
                  </a:lnTo>
                  <a:lnTo>
                    <a:pt x="163" y="214"/>
                  </a:lnTo>
                  <a:lnTo>
                    <a:pt x="164" y="214"/>
                  </a:lnTo>
                  <a:lnTo>
                    <a:pt x="163" y="214"/>
                  </a:lnTo>
                  <a:lnTo>
                    <a:pt x="163" y="214"/>
                  </a:lnTo>
                  <a:lnTo>
                    <a:pt x="163" y="214"/>
                  </a:lnTo>
                  <a:lnTo>
                    <a:pt x="163" y="214"/>
                  </a:lnTo>
                  <a:lnTo>
                    <a:pt x="163" y="214"/>
                  </a:lnTo>
                  <a:lnTo>
                    <a:pt x="163" y="215"/>
                  </a:lnTo>
                  <a:lnTo>
                    <a:pt x="163" y="215"/>
                  </a:lnTo>
                  <a:lnTo>
                    <a:pt x="163" y="215"/>
                  </a:lnTo>
                  <a:lnTo>
                    <a:pt x="163" y="215"/>
                  </a:lnTo>
                  <a:lnTo>
                    <a:pt x="163" y="215"/>
                  </a:lnTo>
                  <a:lnTo>
                    <a:pt x="163" y="215"/>
                  </a:lnTo>
                  <a:lnTo>
                    <a:pt x="163" y="216"/>
                  </a:lnTo>
                  <a:lnTo>
                    <a:pt x="163" y="215"/>
                  </a:lnTo>
                  <a:lnTo>
                    <a:pt x="164" y="215"/>
                  </a:lnTo>
                  <a:lnTo>
                    <a:pt x="164" y="216"/>
                  </a:lnTo>
                  <a:lnTo>
                    <a:pt x="164" y="215"/>
                  </a:lnTo>
                  <a:lnTo>
                    <a:pt x="163" y="215"/>
                  </a:lnTo>
                  <a:lnTo>
                    <a:pt x="163" y="215"/>
                  </a:lnTo>
                  <a:lnTo>
                    <a:pt x="163" y="215"/>
                  </a:lnTo>
                  <a:lnTo>
                    <a:pt x="164" y="215"/>
                  </a:lnTo>
                  <a:lnTo>
                    <a:pt x="163" y="215"/>
                  </a:lnTo>
                  <a:lnTo>
                    <a:pt x="164" y="214"/>
                  </a:lnTo>
                  <a:lnTo>
                    <a:pt x="164" y="215"/>
                  </a:lnTo>
                  <a:lnTo>
                    <a:pt x="163" y="215"/>
                  </a:lnTo>
                  <a:lnTo>
                    <a:pt x="164" y="215"/>
                  </a:lnTo>
                  <a:lnTo>
                    <a:pt x="164" y="214"/>
                  </a:lnTo>
                  <a:lnTo>
                    <a:pt x="164" y="215"/>
                  </a:lnTo>
                  <a:lnTo>
                    <a:pt x="164" y="215"/>
                  </a:lnTo>
                  <a:lnTo>
                    <a:pt x="165" y="215"/>
                  </a:lnTo>
                  <a:lnTo>
                    <a:pt x="165" y="215"/>
                  </a:lnTo>
                  <a:lnTo>
                    <a:pt x="165" y="215"/>
                  </a:lnTo>
                  <a:lnTo>
                    <a:pt x="165" y="215"/>
                  </a:lnTo>
                  <a:lnTo>
                    <a:pt x="166" y="215"/>
                  </a:lnTo>
                  <a:lnTo>
                    <a:pt x="166" y="216"/>
                  </a:lnTo>
                  <a:lnTo>
                    <a:pt x="165" y="216"/>
                  </a:lnTo>
                  <a:lnTo>
                    <a:pt x="165" y="216"/>
                  </a:lnTo>
                  <a:lnTo>
                    <a:pt x="166" y="216"/>
                  </a:lnTo>
                  <a:lnTo>
                    <a:pt x="166" y="216"/>
                  </a:lnTo>
                  <a:lnTo>
                    <a:pt x="166" y="216"/>
                  </a:lnTo>
                  <a:lnTo>
                    <a:pt x="165" y="216"/>
                  </a:lnTo>
                  <a:lnTo>
                    <a:pt x="166" y="216"/>
                  </a:lnTo>
                  <a:lnTo>
                    <a:pt x="166" y="215"/>
                  </a:lnTo>
                  <a:lnTo>
                    <a:pt x="166" y="216"/>
                  </a:lnTo>
                  <a:lnTo>
                    <a:pt x="166" y="215"/>
                  </a:lnTo>
                  <a:lnTo>
                    <a:pt x="165" y="215"/>
                  </a:lnTo>
                  <a:lnTo>
                    <a:pt x="165" y="215"/>
                  </a:lnTo>
                  <a:lnTo>
                    <a:pt x="166" y="215"/>
                  </a:lnTo>
                  <a:lnTo>
                    <a:pt x="165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5" y="215"/>
                  </a:lnTo>
                  <a:lnTo>
                    <a:pt x="165" y="215"/>
                  </a:lnTo>
                  <a:lnTo>
                    <a:pt x="164" y="215"/>
                  </a:lnTo>
                  <a:lnTo>
                    <a:pt x="164" y="215"/>
                  </a:lnTo>
                  <a:lnTo>
                    <a:pt x="164" y="214"/>
                  </a:lnTo>
                  <a:lnTo>
                    <a:pt x="165" y="214"/>
                  </a:lnTo>
                  <a:lnTo>
                    <a:pt x="164" y="214"/>
                  </a:lnTo>
                  <a:lnTo>
                    <a:pt x="164" y="214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4" y="214"/>
                  </a:lnTo>
                  <a:lnTo>
                    <a:pt x="165" y="214"/>
                  </a:lnTo>
                  <a:lnTo>
                    <a:pt x="164" y="214"/>
                  </a:lnTo>
                  <a:lnTo>
                    <a:pt x="165" y="214"/>
                  </a:lnTo>
                  <a:lnTo>
                    <a:pt x="165" y="213"/>
                  </a:lnTo>
                  <a:lnTo>
                    <a:pt x="165" y="214"/>
                  </a:lnTo>
                  <a:lnTo>
                    <a:pt x="165" y="213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5" y="213"/>
                  </a:lnTo>
                  <a:lnTo>
                    <a:pt x="165" y="213"/>
                  </a:lnTo>
                  <a:lnTo>
                    <a:pt x="165" y="213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6" y="214"/>
                  </a:lnTo>
                  <a:lnTo>
                    <a:pt x="165" y="214"/>
                  </a:lnTo>
                  <a:lnTo>
                    <a:pt x="165" y="213"/>
                  </a:lnTo>
                  <a:lnTo>
                    <a:pt x="165" y="213"/>
                  </a:lnTo>
                  <a:lnTo>
                    <a:pt x="165" y="212"/>
                  </a:lnTo>
                  <a:lnTo>
                    <a:pt x="165" y="212"/>
                  </a:lnTo>
                  <a:lnTo>
                    <a:pt x="165" y="213"/>
                  </a:lnTo>
                  <a:lnTo>
                    <a:pt x="165" y="213"/>
                  </a:lnTo>
                  <a:lnTo>
                    <a:pt x="165" y="213"/>
                  </a:lnTo>
                  <a:lnTo>
                    <a:pt x="165" y="212"/>
                  </a:lnTo>
                  <a:lnTo>
                    <a:pt x="166" y="212"/>
                  </a:lnTo>
                  <a:lnTo>
                    <a:pt x="166" y="213"/>
                  </a:lnTo>
                  <a:lnTo>
                    <a:pt x="166" y="213"/>
                  </a:lnTo>
                  <a:lnTo>
                    <a:pt x="166" y="214"/>
                  </a:lnTo>
                  <a:lnTo>
                    <a:pt x="166" y="214"/>
                  </a:lnTo>
                  <a:lnTo>
                    <a:pt x="166" y="214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4"/>
                  </a:lnTo>
                  <a:lnTo>
                    <a:pt x="165" y="214"/>
                  </a:lnTo>
                  <a:lnTo>
                    <a:pt x="165" y="215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5" y="215"/>
                  </a:lnTo>
                  <a:lnTo>
                    <a:pt x="165" y="214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7" y="215"/>
                  </a:lnTo>
                  <a:lnTo>
                    <a:pt x="166" y="215"/>
                  </a:lnTo>
                  <a:lnTo>
                    <a:pt x="167" y="215"/>
                  </a:lnTo>
                  <a:lnTo>
                    <a:pt x="167" y="216"/>
                  </a:lnTo>
                  <a:lnTo>
                    <a:pt x="167" y="216"/>
                  </a:lnTo>
                  <a:lnTo>
                    <a:pt x="167" y="216"/>
                  </a:lnTo>
                  <a:lnTo>
                    <a:pt x="167" y="217"/>
                  </a:lnTo>
                  <a:lnTo>
                    <a:pt x="168" y="217"/>
                  </a:lnTo>
                  <a:lnTo>
                    <a:pt x="168" y="218"/>
                  </a:lnTo>
                  <a:lnTo>
                    <a:pt x="168" y="218"/>
                  </a:lnTo>
                  <a:lnTo>
                    <a:pt x="168" y="218"/>
                  </a:lnTo>
                  <a:lnTo>
                    <a:pt x="168" y="218"/>
                  </a:lnTo>
                  <a:lnTo>
                    <a:pt x="169" y="218"/>
                  </a:lnTo>
                  <a:lnTo>
                    <a:pt x="169" y="219"/>
                  </a:lnTo>
                  <a:lnTo>
                    <a:pt x="168" y="219"/>
                  </a:lnTo>
                  <a:lnTo>
                    <a:pt x="168" y="219"/>
                  </a:lnTo>
                  <a:lnTo>
                    <a:pt x="167" y="219"/>
                  </a:lnTo>
                  <a:lnTo>
                    <a:pt x="167" y="219"/>
                  </a:lnTo>
                  <a:lnTo>
                    <a:pt x="167" y="219"/>
                  </a:lnTo>
                  <a:lnTo>
                    <a:pt x="167" y="219"/>
                  </a:lnTo>
                  <a:lnTo>
                    <a:pt x="167" y="220"/>
                  </a:lnTo>
                  <a:lnTo>
                    <a:pt x="166" y="220"/>
                  </a:lnTo>
                  <a:lnTo>
                    <a:pt x="166" y="221"/>
                  </a:lnTo>
                  <a:lnTo>
                    <a:pt x="166" y="221"/>
                  </a:lnTo>
                  <a:lnTo>
                    <a:pt x="166" y="221"/>
                  </a:lnTo>
                  <a:lnTo>
                    <a:pt x="166" y="221"/>
                  </a:lnTo>
                  <a:lnTo>
                    <a:pt x="166" y="221"/>
                  </a:lnTo>
                  <a:lnTo>
                    <a:pt x="165" y="221"/>
                  </a:lnTo>
                  <a:lnTo>
                    <a:pt x="165" y="222"/>
                  </a:lnTo>
                  <a:lnTo>
                    <a:pt x="165" y="221"/>
                  </a:lnTo>
                  <a:lnTo>
                    <a:pt x="165" y="222"/>
                  </a:lnTo>
                  <a:lnTo>
                    <a:pt x="166" y="222"/>
                  </a:lnTo>
                  <a:lnTo>
                    <a:pt x="165" y="222"/>
                  </a:lnTo>
                  <a:lnTo>
                    <a:pt x="166" y="222"/>
                  </a:lnTo>
                  <a:lnTo>
                    <a:pt x="166" y="222"/>
                  </a:lnTo>
                  <a:lnTo>
                    <a:pt x="166" y="223"/>
                  </a:lnTo>
                  <a:lnTo>
                    <a:pt x="166" y="223"/>
                  </a:lnTo>
                  <a:lnTo>
                    <a:pt x="166" y="223"/>
                  </a:lnTo>
                  <a:lnTo>
                    <a:pt x="166" y="224"/>
                  </a:lnTo>
                  <a:lnTo>
                    <a:pt x="167" y="224"/>
                  </a:lnTo>
                  <a:lnTo>
                    <a:pt x="167" y="225"/>
                  </a:lnTo>
                  <a:lnTo>
                    <a:pt x="167" y="225"/>
                  </a:lnTo>
                  <a:lnTo>
                    <a:pt x="167" y="225"/>
                  </a:lnTo>
                  <a:lnTo>
                    <a:pt x="167" y="225"/>
                  </a:lnTo>
                  <a:lnTo>
                    <a:pt x="167" y="225"/>
                  </a:lnTo>
                  <a:lnTo>
                    <a:pt x="167" y="224"/>
                  </a:lnTo>
                  <a:lnTo>
                    <a:pt x="166" y="224"/>
                  </a:lnTo>
                  <a:lnTo>
                    <a:pt x="166" y="223"/>
                  </a:lnTo>
                  <a:lnTo>
                    <a:pt x="166" y="224"/>
                  </a:lnTo>
                  <a:lnTo>
                    <a:pt x="167" y="224"/>
                  </a:lnTo>
                  <a:lnTo>
                    <a:pt x="167" y="224"/>
                  </a:lnTo>
                  <a:lnTo>
                    <a:pt x="167" y="225"/>
                  </a:lnTo>
                  <a:lnTo>
                    <a:pt x="167" y="225"/>
                  </a:lnTo>
                  <a:lnTo>
                    <a:pt x="167" y="226"/>
                  </a:lnTo>
                  <a:lnTo>
                    <a:pt x="168" y="226"/>
                  </a:lnTo>
                  <a:lnTo>
                    <a:pt x="168" y="226"/>
                  </a:lnTo>
                  <a:lnTo>
                    <a:pt x="168" y="227"/>
                  </a:lnTo>
                  <a:lnTo>
                    <a:pt x="167" y="227"/>
                  </a:lnTo>
                  <a:lnTo>
                    <a:pt x="167" y="227"/>
                  </a:lnTo>
                  <a:lnTo>
                    <a:pt x="167" y="227"/>
                  </a:lnTo>
                  <a:lnTo>
                    <a:pt x="167" y="228"/>
                  </a:lnTo>
                  <a:lnTo>
                    <a:pt x="167" y="228"/>
                  </a:lnTo>
                  <a:lnTo>
                    <a:pt x="167" y="229"/>
                  </a:lnTo>
                  <a:lnTo>
                    <a:pt x="167" y="229"/>
                  </a:lnTo>
                  <a:lnTo>
                    <a:pt x="167" y="229"/>
                  </a:lnTo>
                  <a:lnTo>
                    <a:pt x="167" y="229"/>
                  </a:lnTo>
                  <a:lnTo>
                    <a:pt x="167" y="229"/>
                  </a:lnTo>
                  <a:lnTo>
                    <a:pt x="167" y="229"/>
                  </a:lnTo>
                  <a:lnTo>
                    <a:pt x="167" y="229"/>
                  </a:lnTo>
                  <a:lnTo>
                    <a:pt x="167" y="228"/>
                  </a:lnTo>
                  <a:lnTo>
                    <a:pt x="167" y="229"/>
                  </a:lnTo>
                  <a:lnTo>
                    <a:pt x="168" y="229"/>
                  </a:lnTo>
                  <a:lnTo>
                    <a:pt x="168" y="229"/>
                  </a:lnTo>
                  <a:lnTo>
                    <a:pt x="169" y="229"/>
                  </a:lnTo>
                  <a:lnTo>
                    <a:pt x="169" y="230"/>
                  </a:lnTo>
                  <a:lnTo>
                    <a:pt x="169" y="230"/>
                  </a:lnTo>
                  <a:lnTo>
                    <a:pt x="169" y="230"/>
                  </a:lnTo>
                  <a:lnTo>
                    <a:pt x="169" y="230"/>
                  </a:lnTo>
                  <a:lnTo>
                    <a:pt x="169" y="230"/>
                  </a:lnTo>
                  <a:lnTo>
                    <a:pt x="169" y="230"/>
                  </a:lnTo>
                  <a:lnTo>
                    <a:pt x="169" y="231"/>
                  </a:lnTo>
                  <a:lnTo>
                    <a:pt x="170" y="231"/>
                  </a:lnTo>
                  <a:lnTo>
                    <a:pt x="170" y="232"/>
                  </a:lnTo>
                  <a:lnTo>
                    <a:pt x="169" y="232"/>
                  </a:lnTo>
                  <a:lnTo>
                    <a:pt x="170" y="232"/>
                  </a:lnTo>
                  <a:lnTo>
                    <a:pt x="169" y="232"/>
                  </a:lnTo>
                  <a:lnTo>
                    <a:pt x="170" y="232"/>
                  </a:lnTo>
                  <a:lnTo>
                    <a:pt x="170" y="233"/>
                  </a:lnTo>
                  <a:lnTo>
                    <a:pt x="170" y="233"/>
                  </a:lnTo>
                  <a:lnTo>
                    <a:pt x="169" y="233"/>
                  </a:lnTo>
                  <a:lnTo>
                    <a:pt x="169" y="234"/>
                  </a:lnTo>
                  <a:lnTo>
                    <a:pt x="169" y="234"/>
                  </a:lnTo>
                  <a:lnTo>
                    <a:pt x="169" y="235"/>
                  </a:lnTo>
                  <a:lnTo>
                    <a:pt x="169" y="236"/>
                  </a:lnTo>
                  <a:lnTo>
                    <a:pt x="169" y="236"/>
                  </a:lnTo>
                  <a:lnTo>
                    <a:pt x="169" y="236"/>
                  </a:lnTo>
                  <a:lnTo>
                    <a:pt x="170" y="236"/>
                  </a:lnTo>
                  <a:lnTo>
                    <a:pt x="169" y="236"/>
                  </a:lnTo>
                  <a:lnTo>
                    <a:pt x="169" y="237"/>
                  </a:lnTo>
                  <a:lnTo>
                    <a:pt x="170" y="237"/>
                  </a:lnTo>
                  <a:lnTo>
                    <a:pt x="169" y="237"/>
                  </a:lnTo>
                  <a:lnTo>
                    <a:pt x="169" y="237"/>
                  </a:lnTo>
                  <a:lnTo>
                    <a:pt x="169" y="237"/>
                  </a:lnTo>
                  <a:lnTo>
                    <a:pt x="168" y="237"/>
                  </a:lnTo>
                  <a:lnTo>
                    <a:pt x="169" y="237"/>
                  </a:lnTo>
                  <a:lnTo>
                    <a:pt x="168" y="237"/>
                  </a:lnTo>
                  <a:lnTo>
                    <a:pt x="168" y="238"/>
                  </a:lnTo>
                  <a:lnTo>
                    <a:pt x="168" y="238"/>
                  </a:lnTo>
                  <a:lnTo>
                    <a:pt x="168" y="239"/>
                  </a:lnTo>
                  <a:lnTo>
                    <a:pt x="168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1"/>
                  </a:lnTo>
                  <a:lnTo>
                    <a:pt x="166" y="241"/>
                  </a:lnTo>
                  <a:lnTo>
                    <a:pt x="166" y="241"/>
                  </a:lnTo>
                  <a:lnTo>
                    <a:pt x="166" y="242"/>
                  </a:lnTo>
                  <a:lnTo>
                    <a:pt x="166" y="241"/>
                  </a:lnTo>
                  <a:lnTo>
                    <a:pt x="167" y="242"/>
                  </a:lnTo>
                  <a:lnTo>
                    <a:pt x="166" y="241"/>
                  </a:lnTo>
                  <a:lnTo>
                    <a:pt x="167" y="241"/>
                  </a:lnTo>
                  <a:lnTo>
                    <a:pt x="167" y="241"/>
                  </a:lnTo>
                  <a:lnTo>
                    <a:pt x="167" y="241"/>
                  </a:lnTo>
                  <a:lnTo>
                    <a:pt x="167" y="241"/>
                  </a:lnTo>
                  <a:lnTo>
                    <a:pt x="167" y="242"/>
                  </a:lnTo>
                  <a:lnTo>
                    <a:pt x="167" y="243"/>
                  </a:lnTo>
                  <a:lnTo>
                    <a:pt x="168" y="243"/>
                  </a:lnTo>
                  <a:lnTo>
                    <a:pt x="167" y="243"/>
                  </a:lnTo>
                  <a:lnTo>
                    <a:pt x="167" y="243"/>
                  </a:lnTo>
                  <a:lnTo>
                    <a:pt x="168" y="243"/>
                  </a:lnTo>
                  <a:lnTo>
                    <a:pt x="167" y="243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7" y="245"/>
                  </a:lnTo>
                  <a:lnTo>
                    <a:pt x="167" y="244"/>
                  </a:lnTo>
                  <a:lnTo>
                    <a:pt x="167" y="245"/>
                  </a:lnTo>
                  <a:lnTo>
                    <a:pt x="166" y="245"/>
                  </a:lnTo>
                  <a:lnTo>
                    <a:pt x="167" y="245"/>
                  </a:lnTo>
                  <a:lnTo>
                    <a:pt x="167" y="246"/>
                  </a:lnTo>
                  <a:lnTo>
                    <a:pt x="166" y="246"/>
                  </a:lnTo>
                  <a:lnTo>
                    <a:pt x="166" y="247"/>
                  </a:lnTo>
                  <a:lnTo>
                    <a:pt x="166" y="247"/>
                  </a:lnTo>
                  <a:lnTo>
                    <a:pt x="166" y="247"/>
                  </a:lnTo>
                  <a:lnTo>
                    <a:pt x="165" y="247"/>
                  </a:lnTo>
                  <a:lnTo>
                    <a:pt x="165" y="247"/>
                  </a:lnTo>
                  <a:lnTo>
                    <a:pt x="165" y="247"/>
                  </a:lnTo>
                  <a:lnTo>
                    <a:pt x="165" y="247"/>
                  </a:lnTo>
                  <a:lnTo>
                    <a:pt x="166" y="247"/>
                  </a:lnTo>
                  <a:lnTo>
                    <a:pt x="166" y="247"/>
                  </a:lnTo>
                  <a:lnTo>
                    <a:pt x="167" y="247"/>
                  </a:lnTo>
                  <a:lnTo>
                    <a:pt x="166" y="247"/>
                  </a:lnTo>
                  <a:lnTo>
                    <a:pt x="167" y="247"/>
                  </a:lnTo>
                  <a:lnTo>
                    <a:pt x="167" y="248"/>
                  </a:lnTo>
                  <a:lnTo>
                    <a:pt x="167" y="247"/>
                  </a:lnTo>
                  <a:lnTo>
                    <a:pt x="167" y="248"/>
                  </a:lnTo>
                  <a:lnTo>
                    <a:pt x="167" y="248"/>
                  </a:lnTo>
                  <a:lnTo>
                    <a:pt x="167" y="248"/>
                  </a:lnTo>
                  <a:lnTo>
                    <a:pt x="167" y="248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67" y="250"/>
                  </a:lnTo>
                  <a:lnTo>
                    <a:pt x="167" y="251"/>
                  </a:lnTo>
                  <a:lnTo>
                    <a:pt x="167" y="251"/>
                  </a:lnTo>
                  <a:lnTo>
                    <a:pt x="167" y="251"/>
                  </a:lnTo>
                  <a:lnTo>
                    <a:pt x="167" y="251"/>
                  </a:lnTo>
                  <a:lnTo>
                    <a:pt x="167" y="252"/>
                  </a:lnTo>
                  <a:lnTo>
                    <a:pt x="167" y="252"/>
                  </a:lnTo>
                  <a:lnTo>
                    <a:pt x="168" y="252"/>
                  </a:lnTo>
                  <a:lnTo>
                    <a:pt x="168" y="253"/>
                  </a:lnTo>
                  <a:lnTo>
                    <a:pt x="167" y="253"/>
                  </a:lnTo>
                  <a:lnTo>
                    <a:pt x="167" y="254"/>
                  </a:lnTo>
                  <a:lnTo>
                    <a:pt x="168" y="254"/>
                  </a:lnTo>
                  <a:lnTo>
                    <a:pt x="168" y="254"/>
                  </a:lnTo>
                  <a:lnTo>
                    <a:pt x="167" y="254"/>
                  </a:lnTo>
                  <a:lnTo>
                    <a:pt x="168" y="254"/>
                  </a:lnTo>
                  <a:lnTo>
                    <a:pt x="168" y="254"/>
                  </a:lnTo>
                  <a:lnTo>
                    <a:pt x="167" y="254"/>
                  </a:lnTo>
                  <a:lnTo>
                    <a:pt x="167" y="253"/>
                  </a:lnTo>
                  <a:lnTo>
                    <a:pt x="168" y="253"/>
                  </a:lnTo>
                  <a:lnTo>
                    <a:pt x="167" y="253"/>
                  </a:lnTo>
                  <a:lnTo>
                    <a:pt x="168" y="253"/>
                  </a:lnTo>
                  <a:lnTo>
                    <a:pt x="168" y="252"/>
                  </a:lnTo>
                  <a:lnTo>
                    <a:pt x="167" y="252"/>
                  </a:lnTo>
                  <a:lnTo>
                    <a:pt x="168" y="252"/>
                  </a:lnTo>
                  <a:lnTo>
                    <a:pt x="167" y="252"/>
                  </a:lnTo>
                  <a:lnTo>
                    <a:pt x="167" y="251"/>
                  </a:lnTo>
                  <a:lnTo>
                    <a:pt x="167" y="251"/>
                  </a:lnTo>
                  <a:lnTo>
                    <a:pt x="167" y="250"/>
                  </a:lnTo>
                  <a:lnTo>
                    <a:pt x="167" y="249"/>
                  </a:lnTo>
                  <a:lnTo>
                    <a:pt x="167" y="250"/>
                  </a:lnTo>
                  <a:lnTo>
                    <a:pt x="167" y="249"/>
                  </a:lnTo>
                  <a:lnTo>
                    <a:pt x="167" y="250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67" y="248"/>
                  </a:lnTo>
                  <a:lnTo>
                    <a:pt x="167" y="248"/>
                  </a:lnTo>
                  <a:lnTo>
                    <a:pt x="167" y="247"/>
                  </a:lnTo>
                  <a:lnTo>
                    <a:pt x="166" y="247"/>
                  </a:lnTo>
                  <a:lnTo>
                    <a:pt x="166" y="247"/>
                  </a:lnTo>
                  <a:lnTo>
                    <a:pt x="166" y="247"/>
                  </a:lnTo>
                  <a:lnTo>
                    <a:pt x="166" y="247"/>
                  </a:lnTo>
                  <a:lnTo>
                    <a:pt x="166" y="247"/>
                  </a:lnTo>
                  <a:lnTo>
                    <a:pt x="166" y="247"/>
                  </a:lnTo>
                  <a:lnTo>
                    <a:pt x="166" y="246"/>
                  </a:lnTo>
                  <a:lnTo>
                    <a:pt x="167" y="246"/>
                  </a:lnTo>
                  <a:lnTo>
                    <a:pt x="167" y="245"/>
                  </a:lnTo>
                  <a:lnTo>
                    <a:pt x="167" y="245"/>
                  </a:lnTo>
                  <a:lnTo>
                    <a:pt x="166" y="245"/>
                  </a:lnTo>
                  <a:lnTo>
                    <a:pt x="167" y="245"/>
                  </a:lnTo>
                  <a:lnTo>
                    <a:pt x="166" y="245"/>
                  </a:lnTo>
                  <a:lnTo>
                    <a:pt x="167" y="245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7" y="243"/>
                  </a:lnTo>
                  <a:lnTo>
                    <a:pt x="168" y="243"/>
                  </a:lnTo>
                  <a:lnTo>
                    <a:pt x="168" y="243"/>
                  </a:lnTo>
                  <a:lnTo>
                    <a:pt x="167" y="243"/>
                  </a:lnTo>
                  <a:lnTo>
                    <a:pt x="168" y="243"/>
                  </a:lnTo>
                  <a:lnTo>
                    <a:pt x="167" y="242"/>
                  </a:lnTo>
                  <a:lnTo>
                    <a:pt x="167" y="241"/>
                  </a:lnTo>
                  <a:lnTo>
                    <a:pt x="167" y="241"/>
                  </a:lnTo>
                  <a:lnTo>
                    <a:pt x="166" y="241"/>
                  </a:lnTo>
                  <a:lnTo>
                    <a:pt x="167" y="241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8" y="240"/>
                  </a:lnTo>
                  <a:lnTo>
                    <a:pt x="168" y="239"/>
                  </a:lnTo>
                  <a:lnTo>
                    <a:pt x="168" y="238"/>
                  </a:lnTo>
                  <a:lnTo>
                    <a:pt x="168" y="239"/>
                  </a:lnTo>
                  <a:lnTo>
                    <a:pt x="168" y="238"/>
                  </a:lnTo>
                  <a:lnTo>
                    <a:pt x="169" y="238"/>
                  </a:lnTo>
                  <a:lnTo>
                    <a:pt x="169" y="238"/>
                  </a:lnTo>
                  <a:lnTo>
                    <a:pt x="169" y="238"/>
                  </a:lnTo>
                  <a:lnTo>
                    <a:pt x="169" y="238"/>
                  </a:lnTo>
                  <a:lnTo>
                    <a:pt x="169" y="238"/>
                  </a:lnTo>
                  <a:lnTo>
                    <a:pt x="169" y="238"/>
                  </a:lnTo>
                  <a:lnTo>
                    <a:pt x="169" y="238"/>
                  </a:lnTo>
                  <a:lnTo>
                    <a:pt x="169" y="237"/>
                  </a:lnTo>
                  <a:lnTo>
                    <a:pt x="169" y="237"/>
                  </a:lnTo>
                  <a:lnTo>
                    <a:pt x="170" y="237"/>
                  </a:lnTo>
                  <a:lnTo>
                    <a:pt x="169" y="237"/>
                  </a:lnTo>
                  <a:lnTo>
                    <a:pt x="169" y="237"/>
                  </a:lnTo>
                  <a:lnTo>
                    <a:pt x="169" y="237"/>
                  </a:lnTo>
                  <a:lnTo>
                    <a:pt x="170" y="237"/>
                  </a:lnTo>
                  <a:lnTo>
                    <a:pt x="170" y="236"/>
                  </a:lnTo>
                  <a:lnTo>
                    <a:pt x="169" y="236"/>
                  </a:lnTo>
                  <a:lnTo>
                    <a:pt x="169" y="236"/>
                  </a:lnTo>
                  <a:lnTo>
                    <a:pt x="169" y="236"/>
                  </a:lnTo>
                  <a:lnTo>
                    <a:pt x="169" y="236"/>
                  </a:lnTo>
                  <a:lnTo>
                    <a:pt x="169" y="236"/>
                  </a:lnTo>
                  <a:lnTo>
                    <a:pt x="169" y="235"/>
                  </a:lnTo>
                  <a:lnTo>
                    <a:pt x="169" y="234"/>
                  </a:lnTo>
                  <a:lnTo>
                    <a:pt x="169" y="235"/>
                  </a:lnTo>
                  <a:lnTo>
                    <a:pt x="170" y="234"/>
                  </a:lnTo>
                  <a:lnTo>
                    <a:pt x="169" y="234"/>
                  </a:lnTo>
                  <a:lnTo>
                    <a:pt x="169" y="234"/>
                  </a:lnTo>
                  <a:lnTo>
                    <a:pt x="169" y="234"/>
                  </a:lnTo>
                  <a:lnTo>
                    <a:pt x="170" y="234"/>
                  </a:lnTo>
                  <a:lnTo>
                    <a:pt x="170" y="235"/>
                  </a:lnTo>
                  <a:lnTo>
                    <a:pt x="170" y="234"/>
                  </a:lnTo>
                  <a:lnTo>
                    <a:pt x="169" y="234"/>
                  </a:lnTo>
                  <a:lnTo>
                    <a:pt x="169" y="234"/>
                  </a:lnTo>
                  <a:lnTo>
                    <a:pt x="169" y="233"/>
                  </a:lnTo>
                  <a:lnTo>
                    <a:pt x="170" y="233"/>
                  </a:lnTo>
                  <a:lnTo>
                    <a:pt x="170" y="233"/>
                  </a:lnTo>
                  <a:lnTo>
                    <a:pt x="170" y="233"/>
                  </a:lnTo>
                  <a:lnTo>
                    <a:pt x="170" y="233"/>
                  </a:lnTo>
                  <a:lnTo>
                    <a:pt x="170" y="232"/>
                  </a:lnTo>
                  <a:lnTo>
                    <a:pt x="170" y="233"/>
                  </a:lnTo>
                  <a:lnTo>
                    <a:pt x="170" y="232"/>
                  </a:lnTo>
                  <a:lnTo>
                    <a:pt x="169" y="232"/>
                  </a:lnTo>
                  <a:lnTo>
                    <a:pt x="170" y="232"/>
                  </a:lnTo>
                  <a:lnTo>
                    <a:pt x="170" y="232"/>
                  </a:lnTo>
                  <a:lnTo>
                    <a:pt x="170" y="231"/>
                  </a:lnTo>
                  <a:lnTo>
                    <a:pt x="169" y="231"/>
                  </a:lnTo>
                  <a:lnTo>
                    <a:pt x="169" y="230"/>
                  </a:lnTo>
                  <a:lnTo>
                    <a:pt x="169" y="231"/>
                  </a:lnTo>
                  <a:lnTo>
                    <a:pt x="169" y="230"/>
                  </a:lnTo>
                  <a:lnTo>
                    <a:pt x="169" y="231"/>
                  </a:lnTo>
                  <a:lnTo>
                    <a:pt x="169" y="230"/>
                  </a:lnTo>
                  <a:lnTo>
                    <a:pt x="169" y="230"/>
                  </a:lnTo>
                  <a:lnTo>
                    <a:pt x="169" y="230"/>
                  </a:lnTo>
                  <a:lnTo>
                    <a:pt x="169" y="230"/>
                  </a:lnTo>
                  <a:lnTo>
                    <a:pt x="169" y="230"/>
                  </a:lnTo>
                  <a:lnTo>
                    <a:pt x="169" y="230"/>
                  </a:lnTo>
                  <a:lnTo>
                    <a:pt x="169" y="229"/>
                  </a:lnTo>
                  <a:lnTo>
                    <a:pt x="169" y="229"/>
                  </a:lnTo>
                  <a:lnTo>
                    <a:pt x="168" y="229"/>
                  </a:lnTo>
                  <a:lnTo>
                    <a:pt x="168" y="229"/>
                  </a:lnTo>
                  <a:lnTo>
                    <a:pt x="168" y="228"/>
                  </a:lnTo>
                  <a:lnTo>
                    <a:pt x="167" y="228"/>
                  </a:lnTo>
                  <a:lnTo>
                    <a:pt x="168" y="229"/>
                  </a:lnTo>
                  <a:lnTo>
                    <a:pt x="167" y="228"/>
                  </a:lnTo>
                  <a:lnTo>
                    <a:pt x="167" y="227"/>
                  </a:lnTo>
                  <a:lnTo>
                    <a:pt x="167" y="228"/>
                  </a:lnTo>
                  <a:lnTo>
                    <a:pt x="167" y="227"/>
                  </a:lnTo>
                  <a:lnTo>
                    <a:pt x="167" y="228"/>
                  </a:lnTo>
                  <a:lnTo>
                    <a:pt x="167" y="227"/>
                  </a:lnTo>
                  <a:lnTo>
                    <a:pt x="168" y="227"/>
                  </a:lnTo>
                  <a:lnTo>
                    <a:pt x="167" y="227"/>
                  </a:lnTo>
                  <a:lnTo>
                    <a:pt x="167" y="227"/>
                  </a:lnTo>
                  <a:lnTo>
                    <a:pt x="168" y="227"/>
                  </a:lnTo>
                  <a:lnTo>
                    <a:pt x="169" y="227"/>
                  </a:lnTo>
                  <a:lnTo>
                    <a:pt x="169" y="226"/>
                  </a:lnTo>
                  <a:lnTo>
                    <a:pt x="168" y="226"/>
                  </a:lnTo>
                  <a:lnTo>
                    <a:pt x="168" y="226"/>
                  </a:lnTo>
                  <a:lnTo>
                    <a:pt x="168" y="225"/>
                  </a:lnTo>
                  <a:lnTo>
                    <a:pt x="168" y="225"/>
                  </a:lnTo>
                  <a:lnTo>
                    <a:pt x="167" y="225"/>
                  </a:lnTo>
                  <a:lnTo>
                    <a:pt x="167" y="224"/>
                  </a:lnTo>
                  <a:lnTo>
                    <a:pt x="167" y="224"/>
                  </a:lnTo>
                  <a:lnTo>
                    <a:pt x="167" y="223"/>
                  </a:lnTo>
                  <a:lnTo>
                    <a:pt x="166" y="223"/>
                  </a:lnTo>
                  <a:lnTo>
                    <a:pt x="166" y="223"/>
                  </a:lnTo>
                  <a:lnTo>
                    <a:pt x="167" y="223"/>
                  </a:lnTo>
                  <a:lnTo>
                    <a:pt x="167" y="222"/>
                  </a:lnTo>
                  <a:lnTo>
                    <a:pt x="167" y="222"/>
                  </a:lnTo>
                  <a:lnTo>
                    <a:pt x="167" y="221"/>
                  </a:lnTo>
                  <a:lnTo>
                    <a:pt x="166" y="221"/>
                  </a:lnTo>
                  <a:lnTo>
                    <a:pt x="166" y="221"/>
                  </a:lnTo>
                  <a:lnTo>
                    <a:pt x="166" y="221"/>
                  </a:lnTo>
                  <a:lnTo>
                    <a:pt x="166" y="221"/>
                  </a:lnTo>
                  <a:lnTo>
                    <a:pt x="167" y="221"/>
                  </a:lnTo>
                  <a:lnTo>
                    <a:pt x="167" y="220"/>
                  </a:lnTo>
                  <a:lnTo>
                    <a:pt x="167" y="219"/>
                  </a:lnTo>
                  <a:lnTo>
                    <a:pt x="167" y="220"/>
                  </a:lnTo>
                  <a:lnTo>
                    <a:pt x="167" y="220"/>
                  </a:lnTo>
                  <a:lnTo>
                    <a:pt x="167" y="220"/>
                  </a:lnTo>
                  <a:lnTo>
                    <a:pt x="167" y="220"/>
                  </a:lnTo>
                  <a:lnTo>
                    <a:pt x="167" y="221"/>
                  </a:lnTo>
                  <a:lnTo>
                    <a:pt x="167" y="220"/>
                  </a:lnTo>
                  <a:lnTo>
                    <a:pt x="167" y="219"/>
                  </a:lnTo>
                  <a:lnTo>
                    <a:pt x="167" y="219"/>
                  </a:lnTo>
                  <a:lnTo>
                    <a:pt x="168" y="219"/>
                  </a:lnTo>
                  <a:lnTo>
                    <a:pt x="167" y="219"/>
                  </a:lnTo>
                  <a:lnTo>
                    <a:pt x="168" y="219"/>
                  </a:lnTo>
                  <a:lnTo>
                    <a:pt x="167" y="219"/>
                  </a:lnTo>
                  <a:lnTo>
                    <a:pt x="168" y="219"/>
                  </a:lnTo>
                  <a:lnTo>
                    <a:pt x="167" y="219"/>
                  </a:lnTo>
                  <a:lnTo>
                    <a:pt x="168" y="219"/>
                  </a:lnTo>
                  <a:lnTo>
                    <a:pt x="169" y="219"/>
                  </a:lnTo>
                  <a:lnTo>
                    <a:pt x="169" y="219"/>
                  </a:lnTo>
                  <a:lnTo>
                    <a:pt x="169" y="218"/>
                  </a:lnTo>
                  <a:lnTo>
                    <a:pt x="169" y="218"/>
                  </a:lnTo>
                  <a:lnTo>
                    <a:pt x="168" y="218"/>
                  </a:lnTo>
                  <a:lnTo>
                    <a:pt x="169" y="218"/>
                  </a:lnTo>
                  <a:lnTo>
                    <a:pt x="169" y="217"/>
                  </a:lnTo>
                  <a:lnTo>
                    <a:pt x="168" y="217"/>
                  </a:lnTo>
                  <a:lnTo>
                    <a:pt x="167" y="217"/>
                  </a:lnTo>
                  <a:lnTo>
                    <a:pt x="167" y="216"/>
                  </a:lnTo>
                  <a:lnTo>
                    <a:pt x="168" y="216"/>
                  </a:lnTo>
                  <a:lnTo>
                    <a:pt x="167" y="216"/>
                  </a:lnTo>
                  <a:lnTo>
                    <a:pt x="168" y="216"/>
                  </a:lnTo>
                  <a:lnTo>
                    <a:pt x="167" y="216"/>
                  </a:lnTo>
                  <a:lnTo>
                    <a:pt x="167" y="216"/>
                  </a:lnTo>
                  <a:lnTo>
                    <a:pt x="167" y="216"/>
                  </a:lnTo>
                  <a:lnTo>
                    <a:pt x="167" y="216"/>
                  </a:lnTo>
                  <a:lnTo>
                    <a:pt x="167" y="215"/>
                  </a:lnTo>
                  <a:lnTo>
                    <a:pt x="167" y="215"/>
                  </a:lnTo>
                  <a:lnTo>
                    <a:pt x="167" y="214"/>
                  </a:lnTo>
                  <a:lnTo>
                    <a:pt x="167" y="214"/>
                  </a:lnTo>
                  <a:lnTo>
                    <a:pt x="167" y="214"/>
                  </a:lnTo>
                  <a:lnTo>
                    <a:pt x="167" y="214"/>
                  </a:lnTo>
                  <a:lnTo>
                    <a:pt x="167" y="214"/>
                  </a:lnTo>
                  <a:lnTo>
                    <a:pt x="167" y="214"/>
                  </a:lnTo>
                  <a:lnTo>
                    <a:pt x="167" y="214"/>
                  </a:lnTo>
                  <a:lnTo>
                    <a:pt x="167" y="214"/>
                  </a:lnTo>
                  <a:lnTo>
                    <a:pt x="167" y="214"/>
                  </a:lnTo>
                  <a:lnTo>
                    <a:pt x="167" y="215"/>
                  </a:lnTo>
                  <a:lnTo>
                    <a:pt x="167" y="215"/>
                  </a:lnTo>
                  <a:lnTo>
                    <a:pt x="167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4"/>
                  </a:lnTo>
                  <a:lnTo>
                    <a:pt x="166" y="214"/>
                  </a:lnTo>
                  <a:lnTo>
                    <a:pt x="166" y="214"/>
                  </a:lnTo>
                  <a:lnTo>
                    <a:pt x="166" y="213"/>
                  </a:lnTo>
                  <a:lnTo>
                    <a:pt x="166" y="214"/>
                  </a:lnTo>
                  <a:lnTo>
                    <a:pt x="167" y="214"/>
                  </a:lnTo>
                  <a:lnTo>
                    <a:pt x="166" y="213"/>
                  </a:lnTo>
                  <a:lnTo>
                    <a:pt x="166" y="213"/>
                  </a:lnTo>
                  <a:lnTo>
                    <a:pt x="166" y="212"/>
                  </a:lnTo>
                  <a:lnTo>
                    <a:pt x="166" y="212"/>
                  </a:lnTo>
                  <a:lnTo>
                    <a:pt x="166" y="212"/>
                  </a:lnTo>
                  <a:lnTo>
                    <a:pt x="166" y="212"/>
                  </a:lnTo>
                  <a:lnTo>
                    <a:pt x="166" y="211"/>
                  </a:lnTo>
                  <a:lnTo>
                    <a:pt x="167" y="211"/>
                  </a:lnTo>
                  <a:lnTo>
                    <a:pt x="167" y="211"/>
                  </a:lnTo>
                  <a:lnTo>
                    <a:pt x="168" y="211"/>
                  </a:lnTo>
                  <a:lnTo>
                    <a:pt x="169" y="211"/>
                  </a:lnTo>
                  <a:lnTo>
                    <a:pt x="169" y="211"/>
                  </a:lnTo>
                  <a:lnTo>
                    <a:pt x="169" y="211"/>
                  </a:lnTo>
                  <a:lnTo>
                    <a:pt x="170" y="211"/>
                  </a:lnTo>
                  <a:lnTo>
                    <a:pt x="170" y="211"/>
                  </a:lnTo>
                  <a:lnTo>
                    <a:pt x="171" y="211"/>
                  </a:lnTo>
                  <a:lnTo>
                    <a:pt x="171" y="211"/>
                  </a:lnTo>
                  <a:lnTo>
                    <a:pt x="171" y="211"/>
                  </a:lnTo>
                  <a:lnTo>
                    <a:pt x="171" y="211"/>
                  </a:lnTo>
                  <a:lnTo>
                    <a:pt x="171" y="211"/>
                  </a:lnTo>
                  <a:lnTo>
                    <a:pt x="171" y="211"/>
                  </a:lnTo>
                  <a:lnTo>
                    <a:pt x="171" y="211"/>
                  </a:lnTo>
                  <a:lnTo>
                    <a:pt x="172" y="211"/>
                  </a:lnTo>
                  <a:lnTo>
                    <a:pt x="173" y="211"/>
                  </a:lnTo>
                  <a:lnTo>
                    <a:pt x="173" y="212"/>
                  </a:lnTo>
                  <a:lnTo>
                    <a:pt x="173" y="212"/>
                  </a:lnTo>
                  <a:lnTo>
                    <a:pt x="173" y="212"/>
                  </a:lnTo>
                  <a:lnTo>
                    <a:pt x="173" y="212"/>
                  </a:lnTo>
                  <a:lnTo>
                    <a:pt x="174" y="212"/>
                  </a:lnTo>
                  <a:lnTo>
                    <a:pt x="174" y="213"/>
                  </a:lnTo>
                  <a:lnTo>
                    <a:pt x="174" y="213"/>
                  </a:lnTo>
                  <a:lnTo>
                    <a:pt x="175" y="213"/>
                  </a:lnTo>
                  <a:lnTo>
                    <a:pt x="175" y="214"/>
                  </a:lnTo>
                  <a:lnTo>
                    <a:pt x="176" y="214"/>
                  </a:lnTo>
                  <a:lnTo>
                    <a:pt x="176" y="214"/>
                  </a:lnTo>
                  <a:lnTo>
                    <a:pt x="176" y="214"/>
                  </a:lnTo>
                  <a:lnTo>
                    <a:pt x="176" y="214"/>
                  </a:lnTo>
                  <a:lnTo>
                    <a:pt x="176" y="214"/>
                  </a:lnTo>
                  <a:lnTo>
                    <a:pt x="177" y="214"/>
                  </a:lnTo>
                  <a:lnTo>
                    <a:pt x="177" y="215"/>
                  </a:lnTo>
                  <a:lnTo>
                    <a:pt x="177" y="215"/>
                  </a:lnTo>
                  <a:lnTo>
                    <a:pt x="178" y="215"/>
                  </a:lnTo>
                  <a:lnTo>
                    <a:pt x="178" y="215"/>
                  </a:lnTo>
                  <a:lnTo>
                    <a:pt x="178" y="215"/>
                  </a:lnTo>
                  <a:lnTo>
                    <a:pt x="178" y="215"/>
                  </a:lnTo>
                  <a:lnTo>
                    <a:pt x="178" y="215"/>
                  </a:lnTo>
                  <a:lnTo>
                    <a:pt x="179" y="215"/>
                  </a:lnTo>
                  <a:lnTo>
                    <a:pt x="179" y="216"/>
                  </a:lnTo>
                  <a:lnTo>
                    <a:pt x="180" y="216"/>
                  </a:lnTo>
                  <a:lnTo>
                    <a:pt x="180" y="216"/>
                  </a:lnTo>
                  <a:lnTo>
                    <a:pt x="180" y="216"/>
                  </a:lnTo>
                  <a:lnTo>
                    <a:pt x="180" y="216"/>
                  </a:lnTo>
                  <a:lnTo>
                    <a:pt x="180" y="216"/>
                  </a:lnTo>
                  <a:lnTo>
                    <a:pt x="181" y="216"/>
                  </a:lnTo>
                  <a:lnTo>
                    <a:pt x="181" y="216"/>
                  </a:lnTo>
                  <a:lnTo>
                    <a:pt x="182" y="216"/>
                  </a:lnTo>
                  <a:lnTo>
                    <a:pt x="181" y="216"/>
                  </a:lnTo>
                  <a:lnTo>
                    <a:pt x="182" y="216"/>
                  </a:lnTo>
                  <a:lnTo>
                    <a:pt x="181" y="216"/>
                  </a:lnTo>
                  <a:lnTo>
                    <a:pt x="182" y="216"/>
                  </a:lnTo>
                  <a:lnTo>
                    <a:pt x="181" y="216"/>
                  </a:lnTo>
                  <a:lnTo>
                    <a:pt x="182" y="216"/>
                  </a:lnTo>
                  <a:lnTo>
                    <a:pt x="182" y="216"/>
                  </a:lnTo>
                  <a:lnTo>
                    <a:pt x="182" y="217"/>
                  </a:lnTo>
                  <a:lnTo>
                    <a:pt x="182" y="216"/>
                  </a:lnTo>
                  <a:lnTo>
                    <a:pt x="182" y="217"/>
                  </a:lnTo>
                  <a:lnTo>
                    <a:pt x="182" y="216"/>
                  </a:lnTo>
                  <a:lnTo>
                    <a:pt x="182" y="217"/>
                  </a:lnTo>
                  <a:lnTo>
                    <a:pt x="182" y="216"/>
                  </a:lnTo>
                  <a:lnTo>
                    <a:pt x="182" y="217"/>
                  </a:lnTo>
                  <a:lnTo>
                    <a:pt x="183" y="217"/>
                  </a:lnTo>
                  <a:lnTo>
                    <a:pt x="183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9"/>
                  </a:lnTo>
                  <a:lnTo>
                    <a:pt x="186" y="219"/>
                  </a:lnTo>
                  <a:lnTo>
                    <a:pt x="185" y="219"/>
                  </a:lnTo>
                  <a:lnTo>
                    <a:pt x="185" y="218"/>
                  </a:lnTo>
                  <a:lnTo>
                    <a:pt x="186" y="218"/>
                  </a:lnTo>
                  <a:lnTo>
                    <a:pt x="186" y="218"/>
                  </a:lnTo>
                  <a:lnTo>
                    <a:pt x="186" y="219"/>
                  </a:lnTo>
                  <a:lnTo>
                    <a:pt x="186" y="219"/>
                  </a:lnTo>
                  <a:lnTo>
                    <a:pt x="186" y="219"/>
                  </a:lnTo>
                  <a:lnTo>
                    <a:pt x="187" y="219"/>
                  </a:lnTo>
                  <a:lnTo>
                    <a:pt x="187" y="219"/>
                  </a:lnTo>
                  <a:lnTo>
                    <a:pt x="188" y="219"/>
                  </a:lnTo>
                  <a:lnTo>
                    <a:pt x="187" y="219"/>
                  </a:lnTo>
                  <a:lnTo>
                    <a:pt x="186" y="219"/>
                  </a:lnTo>
                  <a:lnTo>
                    <a:pt x="187" y="219"/>
                  </a:lnTo>
                  <a:lnTo>
                    <a:pt x="186" y="218"/>
                  </a:lnTo>
                  <a:lnTo>
                    <a:pt x="187" y="218"/>
                  </a:lnTo>
                  <a:lnTo>
                    <a:pt x="188" y="218"/>
                  </a:lnTo>
                  <a:lnTo>
                    <a:pt x="187" y="218"/>
                  </a:lnTo>
                  <a:lnTo>
                    <a:pt x="188" y="218"/>
                  </a:lnTo>
                  <a:lnTo>
                    <a:pt x="187" y="218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8" y="219"/>
                  </a:lnTo>
                  <a:lnTo>
                    <a:pt x="188" y="218"/>
                  </a:lnTo>
                  <a:lnTo>
                    <a:pt x="188" y="219"/>
                  </a:lnTo>
                  <a:lnTo>
                    <a:pt x="188" y="219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7" y="218"/>
                  </a:lnTo>
                  <a:lnTo>
                    <a:pt x="186" y="218"/>
                  </a:lnTo>
                  <a:lnTo>
                    <a:pt x="186" y="218"/>
                  </a:lnTo>
                  <a:lnTo>
                    <a:pt x="186" y="218"/>
                  </a:lnTo>
                  <a:lnTo>
                    <a:pt x="187" y="218"/>
                  </a:lnTo>
                  <a:lnTo>
                    <a:pt x="186" y="218"/>
                  </a:lnTo>
                  <a:lnTo>
                    <a:pt x="187" y="218"/>
                  </a:lnTo>
                  <a:lnTo>
                    <a:pt x="186" y="218"/>
                  </a:lnTo>
                  <a:lnTo>
                    <a:pt x="186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4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7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7"/>
                  </a:lnTo>
                  <a:lnTo>
                    <a:pt x="185" y="218"/>
                  </a:lnTo>
                  <a:lnTo>
                    <a:pt x="185" y="217"/>
                  </a:lnTo>
                  <a:lnTo>
                    <a:pt x="185" y="218"/>
                  </a:lnTo>
                  <a:lnTo>
                    <a:pt x="185" y="217"/>
                  </a:lnTo>
                  <a:lnTo>
                    <a:pt x="185" y="218"/>
                  </a:lnTo>
                  <a:lnTo>
                    <a:pt x="185" y="217"/>
                  </a:lnTo>
                  <a:lnTo>
                    <a:pt x="185" y="218"/>
                  </a:lnTo>
                  <a:lnTo>
                    <a:pt x="185" y="217"/>
                  </a:lnTo>
                  <a:lnTo>
                    <a:pt x="184" y="218"/>
                  </a:lnTo>
                  <a:lnTo>
                    <a:pt x="185" y="218"/>
                  </a:lnTo>
                  <a:lnTo>
                    <a:pt x="184" y="218"/>
                  </a:lnTo>
                  <a:lnTo>
                    <a:pt x="184" y="217"/>
                  </a:lnTo>
                  <a:lnTo>
                    <a:pt x="184" y="218"/>
                  </a:lnTo>
                  <a:lnTo>
                    <a:pt x="184" y="217"/>
                  </a:lnTo>
                  <a:lnTo>
                    <a:pt x="185" y="217"/>
                  </a:lnTo>
                  <a:lnTo>
                    <a:pt x="185" y="217"/>
                  </a:lnTo>
                  <a:lnTo>
                    <a:pt x="186" y="217"/>
                  </a:lnTo>
                  <a:lnTo>
                    <a:pt x="186" y="218"/>
                  </a:lnTo>
                  <a:lnTo>
                    <a:pt x="186" y="218"/>
                  </a:lnTo>
                  <a:lnTo>
                    <a:pt x="187" y="218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8" y="217"/>
                  </a:lnTo>
                  <a:lnTo>
                    <a:pt x="188" y="217"/>
                  </a:lnTo>
                  <a:lnTo>
                    <a:pt x="188" y="218"/>
                  </a:lnTo>
                  <a:lnTo>
                    <a:pt x="189" y="218"/>
                  </a:lnTo>
                  <a:lnTo>
                    <a:pt x="189" y="218"/>
                  </a:lnTo>
                  <a:lnTo>
                    <a:pt x="189" y="218"/>
                  </a:lnTo>
                  <a:lnTo>
                    <a:pt x="189" y="217"/>
                  </a:lnTo>
                  <a:lnTo>
                    <a:pt x="189" y="217"/>
                  </a:lnTo>
                  <a:lnTo>
                    <a:pt x="190" y="217"/>
                  </a:lnTo>
                  <a:lnTo>
                    <a:pt x="190" y="218"/>
                  </a:lnTo>
                  <a:lnTo>
                    <a:pt x="191" y="218"/>
                  </a:lnTo>
                  <a:lnTo>
                    <a:pt x="190" y="218"/>
                  </a:lnTo>
                  <a:lnTo>
                    <a:pt x="191" y="218"/>
                  </a:lnTo>
                  <a:lnTo>
                    <a:pt x="190" y="218"/>
                  </a:lnTo>
                  <a:lnTo>
                    <a:pt x="191" y="218"/>
                  </a:lnTo>
                  <a:lnTo>
                    <a:pt x="190" y="218"/>
                  </a:lnTo>
                  <a:lnTo>
                    <a:pt x="191" y="218"/>
                  </a:lnTo>
                  <a:lnTo>
                    <a:pt x="191" y="219"/>
                  </a:lnTo>
                  <a:lnTo>
                    <a:pt x="191" y="218"/>
                  </a:lnTo>
                  <a:lnTo>
                    <a:pt x="191" y="219"/>
                  </a:lnTo>
                  <a:lnTo>
                    <a:pt x="191" y="218"/>
                  </a:lnTo>
                  <a:lnTo>
                    <a:pt x="191" y="219"/>
                  </a:lnTo>
                  <a:lnTo>
                    <a:pt x="191" y="219"/>
                  </a:lnTo>
                  <a:lnTo>
                    <a:pt x="191" y="219"/>
                  </a:lnTo>
                  <a:lnTo>
                    <a:pt x="191" y="219"/>
                  </a:lnTo>
                  <a:lnTo>
                    <a:pt x="191" y="219"/>
                  </a:lnTo>
                  <a:lnTo>
                    <a:pt x="191" y="219"/>
                  </a:lnTo>
                  <a:lnTo>
                    <a:pt x="191" y="219"/>
                  </a:lnTo>
                  <a:lnTo>
                    <a:pt x="191" y="219"/>
                  </a:lnTo>
                  <a:lnTo>
                    <a:pt x="191" y="219"/>
                  </a:lnTo>
                  <a:lnTo>
                    <a:pt x="192" y="220"/>
                  </a:lnTo>
                  <a:lnTo>
                    <a:pt x="192" y="219"/>
                  </a:lnTo>
                  <a:lnTo>
                    <a:pt x="192" y="220"/>
                  </a:lnTo>
                  <a:lnTo>
                    <a:pt x="192" y="219"/>
                  </a:lnTo>
                  <a:lnTo>
                    <a:pt x="192" y="220"/>
                  </a:lnTo>
                  <a:lnTo>
                    <a:pt x="192" y="220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1" y="219"/>
                  </a:lnTo>
                  <a:lnTo>
                    <a:pt x="192" y="219"/>
                  </a:lnTo>
                  <a:lnTo>
                    <a:pt x="191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1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3" y="219"/>
                  </a:lnTo>
                  <a:lnTo>
                    <a:pt x="192" y="220"/>
                  </a:lnTo>
                  <a:lnTo>
                    <a:pt x="193" y="220"/>
                  </a:lnTo>
                  <a:lnTo>
                    <a:pt x="192" y="220"/>
                  </a:lnTo>
                  <a:lnTo>
                    <a:pt x="193" y="220"/>
                  </a:lnTo>
                  <a:lnTo>
                    <a:pt x="192" y="220"/>
                  </a:lnTo>
                  <a:lnTo>
                    <a:pt x="193" y="220"/>
                  </a:lnTo>
                  <a:lnTo>
                    <a:pt x="193" y="220"/>
                  </a:lnTo>
                  <a:lnTo>
                    <a:pt x="193" y="220"/>
                  </a:lnTo>
                  <a:lnTo>
                    <a:pt x="193" y="219"/>
                  </a:lnTo>
                  <a:lnTo>
                    <a:pt x="192" y="219"/>
                  </a:lnTo>
                  <a:lnTo>
                    <a:pt x="193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1" y="219"/>
                  </a:lnTo>
                  <a:lnTo>
                    <a:pt x="191" y="218"/>
                  </a:lnTo>
                  <a:lnTo>
                    <a:pt x="191" y="218"/>
                  </a:lnTo>
                  <a:lnTo>
                    <a:pt x="191" y="218"/>
                  </a:lnTo>
                  <a:lnTo>
                    <a:pt x="191" y="218"/>
                  </a:lnTo>
                  <a:lnTo>
                    <a:pt x="190" y="218"/>
                  </a:lnTo>
                  <a:lnTo>
                    <a:pt x="191" y="218"/>
                  </a:lnTo>
                  <a:lnTo>
                    <a:pt x="191" y="218"/>
                  </a:lnTo>
                  <a:lnTo>
                    <a:pt x="191" y="218"/>
                  </a:lnTo>
                  <a:lnTo>
                    <a:pt x="192" y="218"/>
                  </a:lnTo>
                  <a:lnTo>
                    <a:pt x="192" y="218"/>
                  </a:lnTo>
                  <a:lnTo>
                    <a:pt x="192" y="218"/>
                  </a:lnTo>
                  <a:lnTo>
                    <a:pt x="193" y="218"/>
                  </a:lnTo>
                  <a:lnTo>
                    <a:pt x="193" y="218"/>
                  </a:lnTo>
                  <a:lnTo>
                    <a:pt x="193" y="218"/>
                  </a:lnTo>
                  <a:lnTo>
                    <a:pt x="194" y="218"/>
                  </a:lnTo>
                  <a:lnTo>
                    <a:pt x="195" y="218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6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6" y="219"/>
                  </a:lnTo>
                  <a:lnTo>
                    <a:pt x="196" y="219"/>
                  </a:lnTo>
                  <a:lnTo>
                    <a:pt x="196" y="219"/>
                  </a:lnTo>
                  <a:lnTo>
                    <a:pt x="197" y="219"/>
                  </a:lnTo>
                  <a:lnTo>
                    <a:pt x="197" y="219"/>
                  </a:lnTo>
                  <a:lnTo>
                    <a:pt x="197" y="219"/>
                  </a:lnTo>
                  <a:lnTo>
                    <a:pt x="197" y="219"/>
                  </a:lnTo>
                  <a:lnTo>
                    <a:pt x="197" y="219"/>
                  </a:lnTo>
                  <a:lnTo>
                    <a:pt x="198" y="220"/>
                  </a:lnTo>
                  <a:lnTo>
                    <a:pt x="198" y="221"/>
                  </a:lnTo>
                  <a:lnTo>
                    <a:pt x="198" y="220"/>
                  </a:lnTo>
                  <a:lnTo>
                    <a:pt x="197" y="220"/>
                  </a:lnTo>
                  <a:lnTo>
                    <a:pt x="197" y="220"/>
                  </a:lnTo>
                  <a:lnTo>
                    <a:pt x="196" y="221"/>
                  </a:lnTo>
                  <a:lnTo>
                    <a:pt x="196" y="220"/>
                  </a:lnTo>
                  <a:lnTo>
                    <a:pt x="196" y="221"/>
                  </a:lnTo>
                  <a:lnTo>
                    <a:pt x="196" y="221"/>
                  </a:lnTo>
                  <a:lnTo>
                    <a:pt x="196" y="221"/>
                  </a:lnTo>
                  <a:lnTo>
                    <a:pt x="196" y="221"/>
                  </a:lnTo>
                  <a:lnTo>
                    <a:pt x="195" y="221"/>
                  </a:lnTo>
                  <a:lnTo>
                    <a:pt x="196" y="221"/>
                  </a:lnTo>
                  <a:lnTo>
                    <a:pt x="196" y="221"/>
                  </a:lnTo>
                  <a:lnTo>
                    <a:pt x="196" y="221"/>
                  </a:lnTo>
                  <a:lnTo>
                    <a:pt x="196" y="221"/>
                  </a:lnTo>
                  <a:lnTo>
                    <a:pt x="196" y="220"/>
                  </a:lnTo>
                  <a:lnTo>
                    <a:pt x="196" y="221"/>
                  </a:lnTo>
                  <a:lnTo>
                    <a:pt x="197" y="221"/>
                  </a:lnTo>
                  <a:lnTo>
                    <a:pt x="197" y="220"/>
                  </a:lnTo>
                  <a:lnTo>
                    <a:pt x="197" y="220"/>
                  </a:lnTo>
                  <a:lnTo>
                    <a:pt x="198" y="220"/>
                  </a:lnTo>
                  <a:lnTo>
                    <a:pt x="198" y="221"/>
                  </a:lnTo>
                  <a:lnTo>
                    <a:pt x="199" y="221"/>
                  </a:lnTo>
                  <a:lnTo>
                    <a:pt x="199" y="221"/>
                  </a:lnTo>
                  <a:lnTo>
                    <a:pt x="199" y="221"/>
                  </a:lnTo>
                  <a:lnTo>
                    <a:pt x="199" y="222"/>
                  </a:lnTo>
                  <a:lnTo>
                    <a:pt x="200" y="222"/>
                  </a:lnTo>
                  <a:lnTo>
                    <a:pt x="200" y="222"/>
                  </a:lnTo>
                  <a:lnTo>
                    <a:pt x="200" y="223"/>
                  </a:lnTo>
                  <a:lnTo>
                    <a:pt x="201" y="223"/>
                  </a:lnTo>
                  <a:lnTo>
                    <a:pt x="202" y="223"/>
                  </a:lnTo>
                  <a:lnTo>
                    <a:pt x="202" y="223"/>
                  </a:lnTo>
                  <a:lnTo>
                    <a:pt x="202" y="224"/>
                  </a:lnTo>
                  <a:lnTo>
                    <a:pt x="201" y="225"/>
                  </a:lnTo>
                  <a:lnTo>
                    <a:pt x="201" y="225"/>
                  </a:lnTo>
                  <a:lnTo>
                    <a:pt x="202" y="225"/>
                  </a:lnTo>
                  <a:lnTo>
                    <a:pt x="201" y="225"/>
                  </a:lnTo>
                  <a:lnTo>
                    <a:pt x="201" y="225"/>
                  </a:lnTo>
                  <a:lnTo>
                    <a:pt x="202" y="225"/>
                  </a:lnTo>
                  <a:lnTo>
                    <a:pt x="202" y="225"/>
                  </a:lnTo>
                  <a:lnTo>
                    <a:pt x="202" y="226"/>
                  </a:lnTo>
                  <a:lnTo>
                    <a:pt x="202" y="226"/>
                  </a:lnTo>
                  <a:lnTo>
                    <a:pt x="201" y="226"/>
                  </a:lnTo>
                  <a:lnTo>
                    <a:pt x="201" y="227"/>
                  </a:lnTo>
                  <a:lnTo>
                    <a:pt x="202" y="227"/>
                  </a:lnTo>
                  <a:lnTo>
                    <a:pt x="201" y="227"/>
                  </a:lnTo>
                  <a:lnTo>
                    <a:pt x="202" y="227"/>
                  </a:lnTo>
                  <a:lnTo>
                    <a:pt x="202" y="227"/>
                  </a:lnTo>
                  <a:lnTo>
                    <a:pt x="202" y="227"/>
                  </a:lnTo>
                  <a:lnTo>
                    <a:pt x="201" y="227"/>
                  </a:lnTo>
                  <a:lnTo>
                    <a:pt x="202" y="227"/>
                  </a:lnTo>
                  <a:lnTo>
                    <a:pt x="201" y="227"/>
                  </a:lnTo>
                  <a:lnTo>
                    <a:pt x="200" y="227"/>
                  </a:lnTo>
                  <a:lnTo>
                    <a:pt x="200" y="228"/>
                  </a:lnTo>
                  <a:lnTo>
                    <a:pt x="200" y="228"/>
                  </a:lnTo>
                  <a:lnTo>
                    <a:pt x="200" y="229"/>
                  </a:lnTo>
                  <a:lnTo>
                    <a:pt x="200" y="229"/>
                  </a:lnTo>
                  <a:lnTo>
                    <a:pt x="200" y="229"/>
                  </a:lnTo>
                  <a:lnTo>
                    <a:pt x="200" y="229"/>
                  </a:lnTo>
                  <a:lnTo>
                    <a:pt x="200" y="230"/>
                  </a:lnTo>
                  <a:lnTo>
                    <a:pt x="200" y="229"/>
                  </a:lnTo>
                  <a:lnTo>
                    <a:pt x="200" y="230"/>
                  </a:lnTo>
                  <a:lnTo>
                    <a:pt x="201" y="230"/>
                  </a:lnTo>
                  <a:lnTo>
                    <a:pt x="202" y="230"/>
                  </a:lnTo>
                  <a:lnTo>
                    <a:pt x="202" y="230"/>
                  </a:lnTo>
                  <a:lnTo>
                    <a:pt x="201" y="230"/>
                  </a:lnTo>
                  <a:lnTo>
                    <a:pt x="201" y="231"/>
                  </a:lnTo>
                  <a:lnTo>
                    <a:pt x="200" y="231"/>
                  </a:lnTo>
                  <a:lnTo>
                    <a:pt x="200" y="232"/>
                  </a:lnTo>
                  <a:lnTo>
                    <a:pt x="200" y="232"/>
                  </a:lnTo>
                  <a:lnTo>
                    <a:pt x="200" y="233"/>
                  </a:lnTo>
                  <a:lnTo>
                    <a:pt x="201" y="233"/>
                  </a:lnTo>
                  <a:lnTo>
                    <a:pt x="202" y="233"/>
                  </a:lnTo>
                  <a:lnTo>
                    <a:pt x="202" y="233"/>
                  </a:lnTo>
                  <a:lnTo>
                    <a:pt x="202" y="233"/>
                  </a:lnTo>
                  <a:lnTo>
                    <a:pt x="202" y="233"/>
                  </a:lnTo>
                  <a:lnTo>
                    <a:pt x="202" y="233"/>
                  </a:lnTo>
                  <a:lnTo>
                    <a:pt x="202" y="234"/>
                  </a:lnTo>
                  <a:lnTo>
                    <a:pt x="202" y="234"/>
                  </a:lnTo>
                  <a:lnTo>
                    <a:pt x="202" y="234"/>
                  </a:lnTo>
                  <a:lnTo>
                    <a:pt x="202" y="234"/>
                  </a:lnTo>
                  <a:lnTo>
                    <a:pt x="202" y="234"/>
                  </a:lnTo>
                  <a:lnTo>
                    <a:pt x="202" y="234"/>
                  </a:lnTo>
                  <a:lnTo>
                    <a:pt x="202" y="235"/>
                  </a:lnTo>
                  <a:lnTo>
                    <a:pt x="202" y="234"/>
                  </a:lnTo>
                  <a:lnTo>
                    <a:pt x="202" y="235"/>
                  </a:lnTo>
                  <a:lnTo>
                    <a:pt x="202" y="235"/>
                  </a:lnTo>
                  <a:lnTo>
                    <a:pt x="202" y="236"/>
                  </a:lnTo>
                  <a:lnTo>
                    <a:pt x="202" y="236"/>
                  </a:lnTo>
                  <a:lnTo>
                    <a:pt x="202" y="236"/>
                  </a:lnTo>
                  <a:lnTo>
                    <a:pt x="203" y="236"/>
                  </a:lnTo>
                  <a:lnTo>
                    <a:pt x="202" y="236"/>
                  </a:lnTo>
                  <a:lnTo>
                    <a:pt x="203" y="236"/>
                  </a:lnTo>
                  <a:lnTo>
                    <a:pt x="202" y="236"/>
                  </a:lnTo>
                  <a:lnTo>
                    <a:pt x="202" y="236"/>
                  </a:lnTo>
                  <a:lnTo>
                    <a:pt x="202" y="236"/>
                  </a:lnTo>
                  <a:lnTo>
                    <a:pt x="202" y="235"/>
                  </a:lnTo>
                  <a:lnTo>
                    <a:pt x="202" y="235"/>
                  </a:lnTo>
                  <a:lnTo>
                    <a:pt x="202" y="234"/>
                  </a:lnTo>
                  <a:lnTo>
                    <a:pt x="202" y="234"/>
                  </a:lnTo>
                  <a:lnTo>
                    <a:pt x="202" y="234"/>
                  </a:lnTo>
                  <a:lnTo>
                    <a:pt x="202" y="233"/>
                  </a:lnTo>
                  <a:lnTo>
                    <a:pt x="202" y="233"/>
                  </a:lnTo>
                  <a:lnTo>
                    <a:pt x="202" y="233"/>
                  </a:lnTo>
                  <a:lnTo>
                    <a:pt x="201" y="233"/>
                  </a:lnTo>
                  <a:lnTo>
                    <a:pt x="200" y="233"/>
                  </a:lnTo>
                  <a:lnTo>
                    <a:pt x="200" y="232"/>
                  </a:lnTo>
                  <a:lnTo>
                    <a:pt x="200" y="232"/>
                  </a:lnTo>
                  <a:lnTo>
                    <a:pt x="200" y="231"/>
                  </a:lnTo>
                  <a:lnTo>
                    <a:pt x="201" y="231"/>
                  </a:lnTo>
                  <a:lnTo>
                    <a:pt x="202" y="230"/>
                  </a:lnTo>
                  <a:lnTo>
                    <a:pt x="202" y="230"/>
                  </a:lnTo>
                  <a:lnTo>
                    <a:pt x="201" y="229"/>
                  </a:lnTo>
                  <a:lnTo>
                    <a:pt x="200" y="230"/>
                  </a:lnTo>
                  <a:lnTo>
                    <a:pt x="200" y="229"/>
                  </a:lnTo>
                  <a:lnTo>
                    <a:pt x="200" y="229"/>
                  </a:lnTo>
                  <a:lnTo>
                    <a:pt x="200" y="229"/>
                  </a:lnTo>
                  <a:lnTo>
                    <a:pt x="200" y="229"/>
                  </a:lnTo>
                  <a:lnTo>
                    <a:pt x="200" y="229"/>
                  </a:lnTo>
                  <a:lnTo>
                    <a:pt x="200" y="228"/>
                  </a:lnTo>
                  <a:lnTo>
                    <a:pt x="200" y="228"/>
                  </a:lnTo>
                  <a:lnTo>
                    <a:pt x="201" y="227"/>
                  </a:lnTo>
                  <a:lnTo>
                    <a:pt x="202" y="227"/>
                  </a:lnTo>
                  <a:lnTo>
                    <a:pt x="202" y="227"/>
                  </a:lnTo>
                  <a:lnTo>
                    <a:pt x="202" y="227"/>
                  </a:lnTo>
                  <a:lnTo>
                    <a:pt x="202" y="227"/>
                  </a:lnTo>
                  <a:lnTo>
                    <a:pt x="202" y="227"/>
                  </a:lnTo>
                  <a:lnTo>
                    <a:pt x="202" y="227"/>
                  </a:lnTo>
                  <a:lnTo>
                    <a:pt x="201" y="227"/>
                  </a:lnTo>
                  <a:lnTo>
                    <a:pt x="201" y="226"/>
                  </a:lnTo>
                  <a:lnTo>
                    <a:pt x="202" y="226"/>
                  </a:lnTo>
                  <a:lnTo>
                    <a:pt x="202" y="226"/>
                  </a:lnTo>
                  <a:lnTo>
                    <a:pt x="202" y="226"/>
                  </a:lnTo>
                  <a:lnTo>
                    <a:pt x="202" y="225"/>
                  </a:lnTo>
                  <a:lnTo>
                    <a:pt x="202" y="225"/>
                  </a:lnTo>
                  <a:lnTo>
                    <a:pt x="202" y="225"/>
                  </a:lnTo>
                  <a:lnTo>
                    <a:pt x="202" y="224"/>
                  </a:lnTo>
                  <a:lnTo>
                    <a:pt x="202" y="223"/>
                  </a:lnTo>
                  <a:lnTo>
                    <a:pt x="202" y="223"/>
                  </a:lnTo>
                  <a:lnTo>
                    <a:pt x="201" y="223"/>
                  </a:lnTo>
                  <a:lnTo>
                    <a:pt x="201" y="222"/>
                  </a:lnTo>
                  <a:lnTo>
                    <a:pt x="201" y="223"/>
                  </a:lnTo>
                  <a:lnTo>
                    <a:pt x="200" y="223"/>
                  </a:lnTo>
                  <a:lnTo>
                    <a:pt x="200" y="222"/>
                  </a:lnTo>
                  <a:lnTo>
                    <a:pt x="200" y="222"/>
                  </a:lnTo>
                  <a:lnTo>
                    <a:pt x="200" y="222"/>
                  </a:lnTo>
                  <a:lnTo>
                    <a:pt x="199" y="221"/>
                  </a:lnTo>
                  <a:lnTo>
                    <a:pt x="199" y="221"/>
                  </a:lnTo>
                  <a:lnTo>
                    <a:pt x="199" y="221"/>
                  </a:lnTo>
                  <a:lnTo>
                    <a:pt x="198" y="220"/>
                  </a:lnTo>
                  <a:lnTo>
                    <a:pt x="198" y="219"/>
                  </a:lnTo>
                  <a:lnTo>
                    <a:pt x="197" y="219"/>
                  </a:lnTo>
                  <a:lnTo>
                    <a:pt x="197" y="219"/>
                  </a:lnTo>
                  <a:lnTo>
                    <a:pt x="197" y="219"/>
                  </a:lnTo>
                  <a:lnTo>
                    <a:pt x="197" y="219"/>
                  </a:lnTo>
                  <a:lnTo>
                    <a:pt x="197" y="219"/>
                  </a:lnTo>
                  <a:lnTo>
                    <a:pt x="197" y="219"/>
                  </a:lnTo>
                  <a:lnTo>
                    <a:pt x="196" y="219"/>
                  </a:lnTo>
                  <a:lnTo>
                    <a:pt x="196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8"/>
                  </a:lnTo>
                  <a:lnTo>
                    <a:pt x="195" y="219"/>
                  </a:lnTo>
                  <a:lnTo>
                    <a:pt x="195" y="218"/>
                  </a:lnTo>
                  <a:lnTo>
                    <a:pt x="194" y="218"/>
                  </a:lnTo>
                  <a:lnTo>
                    <a:pt x="194" y="218"/>
                  </a:lnTo>
                  <a:lnTo>
                    <a:pt x="195" y="218"/>
                  </a:lnTo>
                  <a:lnTo>
                    <a:pt x="194" y="218"/>
                  </a:lnTo>
                  <a:lnTo>
                    <a:pt x="194" y="217"/>
                  </a:lnTo>
                  <a:lnTo>
                    <a:pt x="195" y="217"/>
                  </a:lnTo>
                  <a:lnTo>
                    <a:pt x="194" y="217"/>
                  </a:lnTo>
                  <a:lnTo>
                    <a:pt x="194" y="218"/>
                  </a:lnTo>
                  <a:lnTo>
                    <a:pt x="195" y="218"/>
                  </a:lnTo>
                  <a:lnTo>
                    <a:pt x="194" y="218"/>
                  </a:lnTo>
                  <a:lnTo>
                    <a:pt x="194" y="218"/>
                  </a:lnTo>
                  <a:lnTo>
                    <a:pt x="193" y="218"/>
                  </a:lnTo>
                  <a:lnTo>
                    <a:pt x="193" y="218"/>
                  </a:lnTo>
                  <a:lnTo>
                    <a:pt x="193" y="218"/>
                  </a:lnTo>
                  <a:lnTo>
                    <a:pt x="193" y="218"/>
                  </a:lnTo>
                  <a:lnTo>
                    <a:pt x="193" y="218"/>
                  </a:lnTo>
                  <a:lnTo>
                    <a:pt x="192" y="218"/>
                  </a:lnTo>
                  <a:lnTo>
                    <a:pt x="192" y="218"/>
                  </a:lnTo>
                  <a:lnTo>
                    <a:pt x="191" y="218"/>
                  </a:lnTo>
                  <a:lnTo>
                    <a:pt x="192" y="218"/>
                  </a:lnTo>
                  <a:lnTo>
                    <a:pt x="192" y="218"/>
                  </a:lnTo>
                  <a:lnTo>
                    <a:pt x="191" y="218"/>
                  </a:lnTo>
                  <a:lnTo>
                    <a:pt x="191" y="218"/>
                  </a:lnTo>
                  <a:lnTo>
                    <a:pt x="191" y="218"/>
                  </a:lnTo>
                  <a:lnTo>
                    <a:pt x="191" y="218"/>
                  </a:lnTo>
                  <a:lnTo>
                    <a:pt x="191" y="217"/>
                  </a:lnTo>
                  <a:lnTo>
                    <a:pt x="191" y="218"/>
                  </a:lnTo>
                  <a:lnTo>
                    <a:pt x="191" y="218"/>
                  </a:lnTo>
                  <a:lnTo>
                    <a:pt x="190" y="217"/>
                  </a:lnTo>
                  <a:lnTo>
                    <a:pt x="189" y="217"/>
                  </a:lnTo>
                  <a:lnTo>
                    <a:pt x="189" y="216"/>
                  </a:lnTo>
                  <a:lnTo>
                    <a:pt x="189" y="216"/>
                  </a:lnTo>
                  <a:lnTo>
                    <a:pt x="189" y="216"/>
                  </a:lnTo>
                  <a:lnTo>
                    <a:pt x="189" y="216"/>
                  </a:lnTo>
                  <a:lnTo>
                    <a:pt x="188" y="216"/>
                  </a:lnTo>
                  <a:lnTo>
                    <a:pt x="188" y="217"/>
                  </a:lnTo>
                  <a:lnTo>
                    <a:pt x="188" y="216"/>
                  </a:lnTo>
                  <a:lnTo>
                    <a:pt x="188" y="216"/>
                  </a:lnTo>
                  <a:lnTo>
                    <a:pt x="188" y="216"/>
                  </a:lnTo>
                  <a:lnTo>
                    <a:pt x="188" y="216"/>
                  </a:lnTo>
                  <a:lnTo>
                    <a:pt x="187" y="216"/>
                  </a:lnTo>
                  <a:lnTo>
                    <a:pt x="188" y="216"/>
                  </a:lnTo>
                  <a:lnTo>
                    <a:pt x="187" y="216"/>
                  </a:lnTo>
                  <a:lnTo>
                    <a:pt x="188" y="216"/>
                  </a:lnTo>
                  <a:lnTo>
                    <a:pt x="187" y="216"/>
                  </a:lnTo>
                  <a:lnTo>
                    <a:pt x="186" y="216"/>
                  </a:lnTo>
                  <a:lnTo>
                    <a:pt x="186" y="216"/>
                  </a:lnTo>
                  <a:lnTo>
                    <a:pt x="186" y="216"/>
                  </a:lnTo>
                  <a:lnTo>
                    <a:pt x="186" y="216"/>
                  </a:lnTo>
                  <a:lnTo>
                    <a:pt x="186" y="216"/>
                  </a:lnTo>
                  <a:lnTo>
                    <a:pt x="185" y="216"/>
                  </a:lnTo>
                  <a:lnTo>
                    <a:pt x="185" y="216"/>
                  </a:lnTo>
                  <a:lnTo>
                    <a:pt x="185" y="216"/>
                  </a:lnTo>
                  <a:lnTo>
                    <a:pt x="185" y="216"/>
                  </a:lnTo>
                  <a:lnTo>
                    <a:pt x="184" y="216"/>
                  </a:lnTo>
                  <a:lnTo>
                    <a:pt x="184" y="215"/>
                  </a:lnTo>
                  <a:lnTo>
                    <a:pt x="184" y="216"/>
                  </a:lnTo>
                  <a:lnTo>
                    <a:pt x="185" y="216"/>
                  </a:lnTo>
                  <a:lnTo>
                    <a:pt x="185" y="215"/>
                  </a:lnTo>
                  <a:lnTo>
                    <a:pt x="184" y="215"/>
                  </a:lnTo>
                  <a:lnTo>
                    <a:pt x="184" y="215"/>
                  </a:lnTo>
                  <a:lnTo>
                    <a:pt x="184" y="215"/>
                  </a:lnTo>
                  <a:lnTo>
                    <a:pt x="184" y="215"/>
                  </a:lnTo>
                  <a:lnTo>
                    <a:pt x="184" y="216"/>
                  </a:lnTo>
                  <a:lnTo>
                    <a:pt x="184" y="215"/>
                  </a:lnTo>
                  <a:lnTo>
                    <a:pt x="184" y="216"/>
                  </a:lnTo>
                  <a:lnTo>
                    <a:pt x="184" y="215"/>
                  </a:lnTo>
                  <a:lnTo>
                    <a:pt x="184" y="216"/>
                  </a:lnTo>
                  <a:lnTo>
                    <a:pt x="183" y="216"/>
                  </a:lnTo>
                  <a:lnTo>
                    <a:pt x="183" y="216"/>
                  </a:lnTo>
                  <a:lnTo>
                    <a:pt x="182" y="216"/>
                  </a:lnTo>
                  <a:lnTo>
                    <a:pt x="182" y="216"/>
                  </a:lnTo>
                  <a:lnTo>
                    <a:pt x="182" y="216"/>
                  </a:lnTo>
                  <a:lnTo>
                    <a:pt x="182" y="216"/>
                  </a:lnTo>
                  <a:lnTo>
                    <a:pt x="181" y="216"/>
                  </a:lnTo>
                  <a:lnTo>
                    <a:pt x="181" y="215"/>
                  </a:lnTo>
                  <a:lnTo>
                    <a:pt x="181" y="216"/>
                  </a:lnTo>
                  <a:lnTo>
                    <a:pt x="182" y="216"/>
                  </a:lnTo>
                  <a:lnTo>
                    <a:pt x="182" y="216"/>
                  </a:lnTo>
                  <a:lnTo>
                    <a:pt x="181" y="216"/>
                  </a:lnTo>
                  <a:lnTo>
                    <a:pt x="181" y="216"/>
                  </a:lnTo>
                  <a:lnTo>
                    <a:pt x="180" y="216"/>
                  </a:lnTo>
                  <a:lnTo>
                    <a:pt x="180" y="216"/>
                  </a:lnTo>
                  <a:lnTo>
                    <a:pt x="180" y="216"/>
                  </a:lnTo>
                  <a:lnTo>
                    <a:pt x="180" y="216"/>
                  </a:lnTo>
                  <a:lnTo>
                    <a:pt x="180" y="215"/>
                  </a:lnTo>
                  <a:lnTo>
                    <a:pt x="181" y="215"/>
                  </a:lnTo>
                  <a:lnTo>
                    <a:pt x="180" y="215"/>
                  </a:lnTo>
                  <a:lnTo>
                    <a:pt x="180" y="215"/>
                  </a:lnTo>
                  <a:lnTo>
                    <a:pt x="180" y="215"/>
                  </a:lnTo>
                  <a:lnTo>
                    <a:pt x="180" y="214"/>
                  </a:lnTo>
                  <a:lnTo>
                    <a:pt x="180" y="214"/>
                  </a:lnTo>
                  <a:lnTo>
                    <a:pt x="179" y="214"/>
                  </a:lnTo>
                  <a:lnTo>
                    <a:pt x="178" y="214"/>
                  </a:lnTo>
                  <a:lnTo>
                    <a:pt x="178" y="213"/>
                  </a:lnTo>
                  <a:lnTo>
                    <a:pt x="178" y="213"/>
                  </a:lnTo>
                  <a:lnTo>
                    <a:pt x="178" y="213"/>
                  </a:lnTo>
                  <a:lnTo>
                    <a:pt x="178" y="213"/>
                  </a:lnTo>
                  <a:lnTo>
                    <a:pt x="178" y="212"/>
                  </a:lnTo>
                  <a:lnTo>
                    <a:pt x="177" y="212"/>
                  </a:lnTo>
                  <a:lnTo>
                    <a:pt x="178" y="212"/>
                  </a:lnTo>
                  <a:lnTo>
                    <a:pt x="178" y="212"/>
                  </a:lnTo>
                  <a:lnTo>
                    <a:pt x="178" y="212"/>
                  </a:lnTo>
                  <a:lnTo>
                    <a:pt x="177" y="212"/>
                  </a:lnTo>
                  <a:lnTo>
                    <a:pt x="178" y="212"/>
                  </a:lnTo>
                  <a:lnTo>
                    <a:pt x="177" y="212"/>
                  </a:lnTo>
                  <a:lnTo>
                    <a:pt x="178" y="212"/>
                  </a:lnTo>
                  <a:lnTo>
                    <a:pt x="177" y="212"/>
                  </a:lnTo>
                  <a:lnTo>
                    <a:pt x="177" y="212"/>
                  </a:lnTo>
                  <a:lnTo>
                    <a:pt x="177" y="211"/>
                  </a:lnTo>
                  <a:lnTo>
                    <a:pt x="176" y="211"/>
                  </a:lnTo>
                  <a:lnTo>
                    <a:pt x="176" y="211"/>
                  </a:lnTo>
                  <a:lnTo>
                    <a:pt x="177" y="211"/>
                  </a:lnTo>
                  <a:lnTo>
                    <a:pt x="176" y="211"/>
                  </a:lnTo>
                  <a:lnTo>
                    <a:pt x="177" y="211"/>
                  </a:lnTo>
                  <a:lnTo>
                    <a:pt x="176" y="211"/>
                  </a:lnTo>
                  <a:lnTo>
                    <a:pt x="176" y="211"/>
                  </a:lnTo>
                  <a:lnTo>
                    <a:pt x="175" y="211"/>
                  </a:lnTo>
                  <a:lnTo>
                    <a:pt x="176" y="211"/>
                  </a:lnTo>
                  <a:lnTo>
                    <a:pt x="175" y="211"/>
                  </a:lnTo>
                  <a:lnTo>
                    <a:pt x="175" y="210"/>
                  </a:lnTo>
                  <a:lnTo>
                    <a:pt x="174" y="210"/>
                  </a:lnTo>
                  <a:lnTo>
                    <a:pt x="174" y="210"/>
                  </a:lnTo>
                  <a:lnTo>
                    <a:pt x="174" y="210"/>
                  </a:lnTo>
                  <a:lnTo>
                    <a:pt x="174" y="210"/>
                  </a:lnTo>
                  <a:lnTo>
                    <a:pt x="174" y="210"/>
                  </a:lnTo>
                  <a:lnTo>
                    <a:pt x="174" y="210"/>
                  </a:lnTo>
                  <a:lnTo>
                    <a:pt x="174" y="210"/>
                  </a:lnTo>
                  <a:lnTo>
                    <a:pt x="173" y="210"/>
                  </a:lnTo>
                  <a:lnTo>
                    <a:pt x="173" y="210"/>
                  </a:lnTo>
                  <a:lnTo>
                    <a:pt x="173" y="210"/>
                  </a:lnTo>
                  <a:lnTo>
                    <a:pt x="173" y="210"/>
                  </a:lnTo>
                  <a:lnTo>
                    <a:pt x="172" y="210"/>
                  </a:lnTo>
                  <a:lnTo>
                    <a:pt x="172" y="209"/>
                  </a:lnTo>
                  <a:lnTo>
                    <a:pt x="172" y="208"/>
                  </a:lnTo>
                  <a:lnTo>
                    <a:pt x="171" y="208"/>
                  </a:lnTo>
                  <a:lnTo>
                    <a:pt x="171" y="208"/>
                  </a:lnTo>
                  <a:lnTo>
                    <a:pt x="170" y="208"/>
                  </a:lnTo>
                  <a:lnTo>
                    <a:pt x="170" y="208"/>
                  </a:lnTo>
                  <a:lnTo>
                    <a:pt x="170" y="208"/>
                  </a:lnTo>
                  <a:lnTo>
                    <a:pt x="170" y="208"/>
                  </a:lnTo>
                  <a:lnTo>
                    <a:pt x="170" y="208"/>
                  </a:lnTo>
                  <a:lnTo>
                    <a:pt x="170" y="208"/>
                  </a:lnTo>
                  <a:lnTo>
                    <a:pt x="171" y="208"/>
                  </a:lnTo>
                  <a:lnTo>
                    <a:pt x="171" y="208"/>
                  </a:lnTo>
                  <a:lnTo>
                    <a:pt x="172" y="208"/>
                  </a:lnTo>
                  <a:lnTo>
                    <a:pt x="172" y="209"/>
                  </a:lnTo>
                  <a:lnTo>
                    <a:pt x="173" y="210"/>
                  </a:lnTo>
                  <a:lnTo>
                    <a:pt x="173" y="210"/>
                  </a:lnTo>
                  <a:lnTo>
                    <a:pt x="172" y="210"/>
                  </a:lnTo>
                  <a:lnTo>
                    <a:pt x="173" y="210"/>
                  </a:lnTo>
                  <a:lnTo>
                    <a:pt x="172" y="210"/>
                  </a:lnTo>
                  <a:lnTo>
                    <a:pt x="172" y="211"/>
                  </a:lnTo>
                  <a:lnTo>
                    <a:pt x="172" y="210"/>
                  </a:lnTo>
                  <a:lnTo>
                    <a:pt x="171" y="210"/>
                  </a:lnTo>
                  <a:lnTo>
                    <a:pt x="171" y="210"/>
                  </a:lnTo>
                  <a:lnTo>
                    <a:pt x="171" y="210"/>
                  </a:lnTo>
                  <a:lnTo>
                    <a:pt x="172" y="210"/>
                  </a:lnTo>
                  <a:lnTo>
                    <a:pt x="173" y="210"/>
                  </a:lnTo>
                  <a:lnTo>
                    <a:pt x="172" y="210"/>
                  </a:lnTo>
                  <a:lnTo>
                    <a:pt x="171" y="210"/>
                  </a:lnTo>
                  <a:lnTo>
                    <a:pt x="171" y="209"/>
                  </a:lnTo>
                  <a:lnTo>
                    <a:pt x="171" y="210"/>
                  </a:lnTo>
                  <a:lnTo>
                    <a:pt x="171" y="210"/>
                  </a:lnTo>
                  <a:lnTo>
                    <a:pt x="171" y="209"/>
                  </a:lnTo>
                  <a:lnTo>
                    <a:pt x="170" y="209"/>
                  </a:lnTo>
                  <a:lnTo>
                    <a:pt x="171" y="209"/>
                  </a:lnTo>
                  <a:lnTo>
                    <a:pt x="170" y="208"/>
                  </a:lnTo>
                  <a:lnTo>
                    <a:pt x="170" y="209"/>
                  </a:lnTo>
                  <a:lnTo>
                    <a:pt x="170" y="210"/>
                  </a:lnTo>
                  <a:lnTo>
                    <a:pt x="170" y="210"/>
                  </a:lnTo>
                  <a:lnTo>
                    <a:pt x="170" y="210"/>
                  </a:lnTo>
                  <a:lnTo>
                    <a:pt x="170" y="210"/>
                  </a:lnTo>
                  <a:lnTo>
                    <a:pt x="169" y="210"/>
                  </a:lnTo>
                  <a:lnTo>
                    <a:pt x="169" y="210"/>
                  </a:lnTo>
                  <a:lnTo>
                    <a:pt x="168" y="210"/>
                  </a:lnTo>
                  <a:lnTo>
                    <a:pt x="167" y="210"/>
                  </a:lnTo>
                  <a:lnTo>
                    <a:pt x="168" y="210"/>
                  </a:lnTo>
                  <a:lnTo>
                    <a:pt x="167" y="210"/>
                  </a:lnTo>
                  <a:lnTo>
                    <a:pt x="167" y="209"/>
                  </a:lnTo>
                  <a:lnTo>
                    <a:pt x="167" y="209"/>
                  </a:lnTo>
                  <a:lnTo>
                    <a:pt x="166" y="209"/>
                  </a:lnTo>
                  <a:lnTo>
                    <a:pt x="166" y="210"/>
                  </a:lnTo>
                  <a:lnTo>
                    <a:pt x="166" y="210"/>
                  </a:lnTo>
                  <a:lnTo>
                    <a:pt x="166" y="210"/>
                  </a:lnTo>
                  <a:lnTo>
                    <a:pt x="166" y="209"/>
                  </a:lnTo>
                  <a:lnTo>
                    <a:pt x="167" y="209"/>
                  </a:lnTo>
                  <a:lnTo>
                    <a:pt x="167" y="209"/>
                  </a:lnTo>
                  <a:lnTo>
                    <a:pt x="168" y="209"/>
                  </a:lnTo>
                  <a:lnTo>
                    <a:pt x="168" y="210"/>
                  </a:lnTo>
                  <a:lnTo>
                    <a:pt x="168" y="209"/>
                  </a:lnTo>
                  <a:lnTo>
                    <a:pt x="169" y="210"/>
                  </a:lnTo>
                  <a:lnTo>
                    <a:pt x="169" y="209"/>
                  </a:lnTo>
                  <a:lnTo>
                    <a:pt x="169" y="208"/>
                  </a:lnTo>
                  <a:lnTo>
                    <a:pt x="169" y="209"/>
                  </a:lnTo>
                  <a:lnTo>
                    <a:pt x="169" y="208"/>
                  </a:lnTo>
                  <a:lnTo>
                    <a:pt x="169" y="208"/>
                  </a:lnTo>
                  <a:lnTo>
                    <a:pt x="169" y="208"/>
                  </a:lnTo>
                  <a:lnTo>
                    <a:pt x="169" y="208"/>
                  </a:lnTo>
                  <a:lnTo>
                    <a:pt x="169" y="208"/>
                  </a:lnTo>
                  <a:lnTo>
                    <a:pt x="169" y="209"/>
                  </a:lnTo>
                  <a:lnTo>
                    <a:pt x="169" y="208"/>
                  </a:lnTo>
                  <a:lnTo>
                    <a:pt x="169" y="209"/>
                  </a:lnTo>
                  <a:lnTo>
                    <a:pt x="168" y="209"/>
                  </a:lnTo>
                  <a:lnTo>
                    <a:pt x="168" y="210"/>
                  </a:lnTo>
                  <a:lnTo>
                    <a:pt x="168" y="209"/>
                  </a:lnTo>
                  <a:lnTo>
                    <a:pt x="167" y="209"/>
                  </a:lnTo>
                  <a:lnTo>
                    <a:pt x="167" y="209"/>
                  </a:lnTo>
                  <a:lnTo>
                    <a:pt x="166" y="209"/>
                  </a:lnTo>
                  <a:lnTo>
                    <a:pt x="166" y="210"/>
                  </a:lnTo>
                  <a:lnTo>
                    <a:pt x="166" y="210"/>
                  </a:lnTo>
                  <a:lnTo>
                    <a:pt x="166" y="209"/>
                  </a:lnTo>
                  <a:lnTo>
                    <a:pt x="166" y="209"/>
                  </a:lnTo>
                  <a:lnTo>
                    <a:pt x="167" y="209"/>
                  </a:lnTo>
                  <a:lnTo>
                    <a:pt x="167" y="208"/>
                  </a:lnTo>
                  <a:lnTo>
                    <a:pt x="166" y="208"/>
                  </a:lnTo>
                  <a:lnTo>
                    <a:pt x="165" y="208"/>
                  </a:lnTo>
                  <a:lnTo>
                    <a:pt x="165" y="208"/>
                  </a:lnTo>
                  <a:lnTo>
                    <a:pt x="165" y="208"/>
                  </a:lnTo>
                  <a:lnTo>
                    <a:pt x="165" y="208"/>
                  </a:lnTo>
                  <a:lnTo>
                    <a:pt x="165" y="208"/>
                  </a:lnTo>
                  <a:lnTo>
                    <a:pt x="165" y="208"/>
                  </a:lnTo>
                  <a:lnTo>
                    <a:pt x="165" y="207"/>
                  </a:lnTo>
                  <a:lnTo>
                    <a:pt x="166" y="207"/>
                  </a:lnTo>
                  <a:lnTo>
                    <a:pt x="165" y="207"/>
                  </a:lnTo>
                  <a:lnTo>
                    <a:pt x="165" y="208"/>
                  </a:lnTo>
                  <a:lnTo>
                    <a:pt x="165" y="208"/>
                  </a:lnTo>
                  <a:lnTo>
                    <a:pt x="165" y="208"/>
                  </a:lnTo>
                  <a:lnTo>
                    <a:pt x="165" y="209"/>
                  </a:lnTo>
                  <a:lnTo>
                    <a:pt x="165" y="208"/>
                  </a:lnTo>
                  <a:lnTo>
                    <a:pt x="164" y="208"/>
                  </a:lnTo>
                  <a:lnTo>
                    <a:pt x="163" y="208"/>
                  </a:lnTo>
                  <a:lnTo>
                    <a:pt x="163" y="208"/>
                  </a:lnTo>
                  <a:lnTo>
                    <a:pt x="163" y="207"/>
                  </a:lnTo>
                  <a:lnTo>
                    <a:pt x="163" y="207"/>
                  </a:lnTo>
                  <a:lnTo>
                    <a:pt x="163" y="207"/>
                  </a:lnTo>
                  <a:lnTo>
                    <a:pt x="163" y="207"/>
                  </a:lnTo>
                  <a:lnTo>
                    <a:pt x="163" y="207"/>
                  </a:lnTo>
                  <a:lnTo>
                    <a:pt x="163" y="207"/>
                  </a:lnTo>
                  <a:lnTo>
                    <a:pt x="163" y="207"/>
                  </a:lnTo>
                  <a:lnTo>
                    <a:pt x="163" y="207"/>
                  </a:lnTo>
                  <a:lnTo>
                    <a:pt x="163" y="207"/>
                  </a:lnTo>
                  <a:lnTo>
                    <a:pt x="163" y="206"/>
                  </a:lnTo>
                  <a:lnTo>
                    <a:pt x="163" y="206"/>
                  </a:lnTo>
                  <a:lnTo>
                    <a:pt x="163" y="205"/>
                  </a:lnTo>
                  <a:lnTo>
                    <a:pt x="164" y="205"/>
                  </a:lnTo>
                  <a:lnTo>
                    <a:pt x="164" y="206"/>
                  </a:lnTo>
                  <a:lnTo>
                    <a:pt x="164" y="205"/>
                  </a:lnTo>
                  <a:lnTo>
                    <a:pt x="163" y="205"/>
                  </a:lnTo>
                  <a:lnTo>
                    <a:pt x="164" y="205"/>
                  </a:lnTo>
                  <a:lnTo>
                    <a:pt x="163" y="205"/>
                  </a:lnTo>
                  <a:lnTo>
                    <a:pt x="163" y="205"/>
                  </a:lnTo>
                  <a:lnTo>
                    <a:pt x="163" y="204"/>
                  </a:lnTo>
                  <a:lnTo>
                    <a:pt x="163" y="204"/>
                  </a:lnTo>
                  <a:lnTo>
                    <a:pt x="163" y="203"/>
                  </a:lnTo>
                  <a:lnTo>
                    <a:pt x="163" y="203"/>
                  </a:lnTo>
                  <a:lnTo>
                    <a:pt x="163" y="203"/>
                  </a:lnTo>
                  <a:lnTo>
                    <a:pt x="163" y="203"/>
                  </a:lnTo>
                  <a:lnTo>
                    <a:pt x="164" y="203"/>
                  </a:lnTo>
                  <a:lnTo>
                    <a:pt x="164" y="202"/>
                  </a:lnTo>
                  <a:lnTo>
                    <a:pt x="165" y="202"/>
                  </a:lnTo>
                  <a:lnTo>
                    <a:pt x="165" y="201"/>
                  </a:lnTo>
                  <a:lnTo>
                    <a:pt x="166" y="201"/>
                  </a:lnTo>
                  <a:lnTo>
                    <a:pt x="166" y="201"/>
                  </a:lnTo>
                  <a:lnTo>
                    <a:pt x="167" y="201"/>
                  </a:lnTo>
                  <a:lnTo>
                    <a:pt x="167" y="201"/>
                  </a:lnTo>
                  <a:lnTo>
                    <a:pt x="168" y="201"/>
                  </a:lnTo>
                  <a:lnTo>
                    <a:pt x="169" y="201"/>
                  </a:lnTo>
                  <a:lnTo>
                    <a:pt x="168" y="200"/>
                  </a:lnTo>
                  <a:lnTo>
                    <a:pt x="167" y="200"/>
                  </a:lnTo>
                  <a:lnTo>
                    <a:pt x="168" y="200"/>
                  </a:lnTo>
                  <a:lnTo>
                    <a:pt x="167" y="200"/>
                  </a:lnTo>
                  <a:lnTo>
                    <a:pt x="167" y="199"/>
                  </a:lnTo>
                  <a:lnTo>
                    <a:pt x="167" y="199"/>
                  </a:lnTo>
                  <a:lnTo>
                    <a:pt x="166" y="199"/>
                  </a:lnTo>
                  <a:lnTo>
                    <a:pt x="167" y="199"/>
                  </a:lnTo>
                  <a:lnTo>
                    <a:pt x="166" y="198"/>
                  </a:lnTo>
                  <a:lnTo>
                    <a:pt x="167" y="198"/>
                  </a:lnTo>
                  <a:lnTo>
                    <a:pt x="167" y="197"/>
                  </a:lnTo>
                  <a:lnTo>
                    <a:pt x="166" y="197"/>
                  </a:lnTo>
                  <a:lnTo>
                    <a:pt x="166" y="197"/>
                  </a:lnTo>
                  <a:lnTo>
                    <a:pt x="165" y="197"/>
                  </a:lnTo>
                  <a:lnTo>
                    <a:pt x="165" y="197"/>
                  </a:lnTo>
                  <a:lnTo>
                    <a:pt x="166" y="197"/>
                  </a:lnTo>
                  <a:lnTo>
                    <a:pt x="165" y="196"/>
                  </a:lnTo>
                  <a:lnTo>
                    <a:pt x="165" y="196"/>
                  </a:lnTo>
                  <a:lnTo>
                    <a:pt x="165" y="196"/>
                  </a:lnTo>
                  <a:lnTo>
                    <a:pt x="165" y="196"/>
                  </a:lnTo>
                  <a:lnTo>
                    <a:pt x="165" y="195"/>
                  </a:lnTo>
                  <a:lnTo>
                    <a:pt x="165" y="194"/>
                  </a:lnTo>
                  <a:lnTo>
                    <a:pt x="165" y="194"/>
                  </a:lnTo>
                  <a:lnTo>
                    <a:pt x="165" y="193"/>
                  </a:lnTo>
                  <a:lnTo>
                    <a:pt x="165" y="193"/>
                  </a:lnTo>
                  <a:lnTo>
                    <a:pt x="165" y="193"/>
                  </a:lnTo>
                  <a:lnTo>
                    <a:pt x="165" y="192"/>
                  </a:lnTo>
                  <a:lnTo>
                    <a:pt x="165" y="192"/>
                  </a:lnTo>
                  <a:lnTo>
                    <a:pt x="164" y="192"/>
                  </a:lnTo>
                  <a:lnTo>
                    <a:pt x="163" y="192"/>
                  </a:lnTo>
                  <a:lnTo>
                    <a:pt x="163" y="192"/>
                  </a:lnTo>
                  <a:lnTo>
                    <a:pt x="162" y="192"/>
                  </a:lnTo>
                  <a:lnTo>
                    <a:pt x="162" y="192"/>
                  </a:lnTo>
                  <a:lnTo>
                    <a:pt x="162" y="191"/>
                  </a:lnTo>
                  <a:lnTo>
                    <a:pt x="161" y="191"/>
                  </a:lnTo>
                  <a:lnTo>
                    <a:pt x="161" y="190"/>
                  </a:lnTo>
                  <a:lnTo>
                    <a:pt x="160" y="190"/>
                  </a:lnTo>
                  <a:lnTo>
                    <a:pt x="160" y="190"/>
                  </a:lnTo>
                  <a:lnTo>
                    <a:pt x="159" y="190"/>
                  </a:lnTo>
                  <a:lnTo>
                    <a:pt x="159" y="190"/>
                  </a:lnTo>
                  <a:lnTo>
                    <a:pt x="158" y="190"/>
                  </a:lnTo>
                  <a:lnTo>
                    <a:pt x="159" y="190"/>
                  </a:lnTo>
                  <a:lnTo>
                    <a:pt x="159" y="190"/>
                  </a:lnTo>
                  <a:lnTo>
                    <a:pt x="159" y="189"/>
                  </a:lnTo>
                  <a:lnTo>
                    <a:pt x="159" y="190"/>
                  </a:lnTo>
                  <a:lnTo>
                    <a:pt x="159" y="190"/>
                  </a:lnTo>
                  <a:lnTo>
                    <a:pt x="158" y="190"/>
                  </a:lnTo>
                  <a:lnTo>
                    <a:pt x="158" y="190"/>
                  </a:lnTo>
                  <a:lnTo>
                    <a:pt x="158" y="190"/>
                  </a:lnTo>
                  <a:lnTo>
                    <a:pt x="158" y="189"/>
                  </a:lnTo>
                  <a:lnTo>
                    <a:pt x="159" y="189"/>
                  </a:lnTo>
                  <a:lnTo>
                    <a:pt x="159" y="189"/>
                  </a:lnTo>
                  <a:lnTo>
                    <a:pt x="158" y="189"/>
                  </a:lnTo>
                  <a:lnTo>
                    <a:pt x="159" y="189"/>
                  </a:lnTo>
                  <a:lnTo>
                    <a:pt x="158" y="188"/>
                  </a:lnTo>
                  <a:lnTo>
                    <a:pt x="159" y="188"/>
                  </a:lnTo>
                  <a:lnTo>
                    <a:pt x="159" y="188"/>
                  </a:lnTo>
                  <a:lnTo>
                    <a:pt x="159" y="189"/>
                  </a:lnTo>
                  <a:lnTo>
                    <a:pt x="159" y="188"/>
                  </a:lnTo>
                  <a:lnTo>
                    <a:pt x="159" y="189"/>
                  </a:lnTo>
                  <a:lnTo>
                    <a:pt x="159" y="188"/>
                  </a:lnTo>
                  <a:lnTo>
                    <a:pt x="159" y="188"/>
                  </a:lnTo>
                  <a:lnTo>
                    <a:pt x="158" y="188"/>
                  </a:lnTo>
                  <a:lnTo>
                    <a:pt x="159" y="189"/>
                  </a:lnTo>
                  <a:lnTo>
                    <a:pt x="158" y="189"/>
                  </a:lnTo>
                  <a:lnTo>
                    <a:pt x="158" y="189"/>
                  </a:lnTo>
                  <a:lnTo>
                    <a:pt x="158" y="188"/>
                  </a:lnTo>
                  <a:lnTo>
                    <a:pt x="158" y="189"/>
                  </a:lnTo>
                  <a:lnTo>
                    <a:pt x="158" y="188"/>
                  </a:lnTo>
                  <a:lnTo>
                    <a:pt x="159" y="188"/>
                  </a:lnTo>
                  <a:lnTo>
                    <a:pt x="159" y="188"/>
                  </a:lnTo>
                  <a:lnTo>
                    <a:pt x="159" y="188"/>
                  </a:lnTo>
                  <a:lnTo>
                    <a:pt x="158" y="188"/>
                  </a:lnTo>
                  <a:lnTo>
                    <a:pt x="158" y="189"/>
                  </a:lnTo>
                  <a:lnTo>
                    <a:pt x="158" y="188"/>
                  </a:lnTo>
                  <a:lnTo>
                    <a:pt x="158" y="189"/>
                  </a:lnTo>
                  <a:lnTo>
                    <a:pt x="158" y="189"/>
                  </a:lnTo>
                  <a:lnTo>
                    <a:pt x="158" y="189"/>
                  </a:lnTo>
                  <a:lnTo>
                    <a:pt x="157" y="188"/>
                  </a:lnTo>
                  <a:lnTo>
                    <a:pt x="158" y="188"/>
                  </a:lnTo>
                  <a:lnTo>
                    <a:pt x="157" y="188"/>
                  </a:lnTo>
                  <a:lnTo>
                    <a:pt x="157" y="189"/>
                  </a:lnTo>
                  <a:lnTo>
                    <a:pt x="158" y="189"/>
                  </a:lnTo>
                  <a:lnTo>
                    <a:pt x="157" y="189"/>
                  </a:lnTo>
                  <a:lnTo>
                    <a:pt x="156" y="189"/>
                  </a:lnTo>
                  <a:lnTo>
                    <a:pt x="156" y="188"/>
                  </a:lnTo>
                  <a:lnTo>
                    <a:pt x="156" y="188"/>
                  </a:lnTo>
                  <a:lnTo>
                    <a:pt x="156" y="189"/>
                  </a:lnTo>
                  <a:lnTo>
                    <a:pt x="156" y="189"/>
                  </a:lnTo>
                  <a:lnTo>
                    <a:pt x="156" y="189"/>
                  </a:lnTo>
                  <a:lnTo>
                    <a:pt x="155" y="189"/>
                  </a:lnTo>
                  <a:lnTo>
                    <a:pt x="155" y="189"/>
                  </a:lnTo>
                  <a:lnTo>
                    <a:pt x="155" y="189"/>
                  </a:lnTo>
                  <a:lnTo>
                    <a:pt x="155" y="189"/>
                  </a:lnTo>
                  <a:lnTo>
                    <a:pt x="155" y="188"/>
                  </a:lnTo>
                  <a:lnTo>
                    <a:pt x="155" y="189"/>
                  </a:lnTo>
                  <a:lnTo>
                    <a:pt x="155" y="188"/>
                  </a:lnTo>
                  <a:lnTo>
                    <a:pt x="155" y="188"/>
                  </a:lnTo>
                  <a:lnTo>
                    <a:pt x="155" y="188"/>
                  </a:lnTo>
                  <a:lnTo>
                    <a:pt x="155" y="188"/>
                  </a:lnTo>
                  <a:lnTo>
                    <a:pt x="155" y="188"/>
                  </a:lnTo>
                  <a:lnTo>
                    <a:pt x="155" y="187"/>
                  </a:lnTo>
                  <a:lnTo>
                    <a:pt x="155" y="188"/>
                  </a:lnTo>
                  <a:lnTo>
                    <a:pt x="155" y="188"/>
                  </a:lnTo>
                  <a:lnTo>
                    <a:pt x="155" y="188"/>
                  </a:lnTo>
                  <a:lnTo>
                    <a:pt x="155" y="188"/>
                  </a:lnTo>
                  <a:lnTo>
                    <a:pt x="155" y="188"/>
                  </a:lnTo>
                  <a:lnTo>
                    <a:pt x="155" y="189"/>
                  </a:lnTo>
                  <a:lnTo>
                    <a:pt x="154" y="188"/>
                  </a:lnTo>
                  <a:lnTo>
                    <a:pt x="155" y="188"/>
                  </a:lnTo>
                  <a:lnTo>
                    <a:pt x="154" y="188"/>
                  </a:lnTo>
                  <a:lnTo>
                    <a:pt x="154" y="188"/>
                  </a:lnTo>
                  <a:lnTo>
                    <a:pt x="154" y="188"/>
                  </a:lnTo>
                  <a:lnTo>
                    <a:pt x="154" y="188"/>
                  </a:lnTo>
                  <a:lnTo>
                    <a:pt x="154" y="188"/>
                  </a:lnTo>
                  <a:lnTo>
                    <a:pt x="154" y="188"/>
                  </a:lnTo>
                  <a:lnTo>
                    <a:pt x="154" y="188"/>
                  </a:lnTo>
                  <a:lnTo>
                    <a:pt x="154" y="188"/>
                  </a:lnTo>
                  <a:lnTo>
                    <a:pt x="154" y="188"/>
                  </a:lnTo>
                  <a:lnTo>
                    <a:pt x="153" y="188"/>
                  </a:lnTo>
                  <a:lnTo>
                    <a:pt x="154" y="188"/>
                  </a:lnTo>
                  <a:lnTo>
                    <a:pt x="153" y="188"/>
                  </a:lnTo>
                  <a:lnTo>
                    <a:pt x="152" y="187"/>
                  </a:lnTo>
                  <a:lnTo>
                    <a:pt x="151" y="187"/>
                  </a:lnTo>
                  <a:lnTo>
                    <a:pt x="151" y="187"/>
                  </a:lnTo>
                  <a:lnTo>
                    <a:pt x="150" y="187"/>
                  </a:lnTo>
                  <a:lnTo>
                    <a:pt x="151" y="187"/>
                  </a:lnTo>
                  <a:lnTo>
                    <a:pt x="150" y="187"/>
                  </a:lnTo>
                  <a:lnTo>
                    <a:pt x="150" y="187"/>
                  </a:lnTo>
                  <a:lnTo>
                    <a:pt x="149" y="187"/>
                  </a:lnTo>
                  <a:lnTo>
                    <a:pt x="148" y="187"/>
                  </a:lnTo>
                  <a:lnTo>
                    <a:pt x="148" y="187"/>
                  </a:lnTo>
                  <a:lnTo>
                    <a:pt x="147" y="187"/>
                  </a:lnTo>
                  <a:lnTo>
                    <a:pt x="147" y="187"/>
                  </a:lnTo>
                  <a:lnTo>
                    <a:pt x="147" y="187"/>
                  </a:lnTo>
                  <a:lnTo>
                    <a:pt x="147" y="187"/>
                  </a:lnTo>
                  <a:lnTo>
                    <a:pt x="146" y="187"/>
                  </a:lnTo>
                  <a:lnTo>
                    <a:pt x="146" y="188"/>
                  </a:lnTo>
                  <a:lnTo>
                    <a:pt x="145" y="188"/>
                  </a:lnTo>
                  <a:lnTo>
                    <a:pt x="145" y="188"/>
                  </a:lnTo>
                  <a:lnTo>
                    <a:pt x="145" y="188"/>
                  </a:lnTo>
                  <a:lnTo>
                    <a:pt x="144" y="188"/>
                  </a:lnTo>
                  <a:lnTo>
                    <a:pt x="144" y="189"/>
                  </a:lnTo>
                  <a:lnTo>
                    <a:pt x="144" y="189"/>
                  </a:lnTo>
                  <a:lnTo>
                    <a:pt x="144" y="189"/>
                  </a:lnTo>
                  <a:lnTo>
                    <a:pt x="144" y="189"/>
                  </a:lnTo>
                  <a:lnTo>
                    <a:pt x="143" y="189"/>
                  </a:lnTo>
                  <a:lnTo>
                    <a:pt x="143" y="189"/>
                  </a:lnTo>
                  <a:lnTo>
                    <a:pt x="143" y="189"/>
                  </a:lnTo>
                  <a:lnTo>
                    <a:pt x="142" y="189"/>
                  </a:lnTo>
                  <a:lnTo>
                    <a:pt x="143" y="189"/>
                  </a:lnTo>
                  <a:lnTo>
                    <a:pt x="142" y="189"/>
                  </a:lnTo>
                  <a:lnTo>
                    <a:pt x="143" y="189"/>
                  </a:lnTo>
                  <a:lnTo>
                    <a:pt x="142" y="189"/>
                  </a:lnTo>
                  <a:lnTo>
                    <a:pt x="141" y="189"/>
                  </a:lnTo>
                  <a:lnTo>
                    <a:pt x="141" y="189"/>
                  </a:lnTo>
                  <a:lnTo>
                    <a:pt x="141" y="189"/>
                  </a:lnTo>
                  <a:lnTo>
                    <a:pt x="141" y="189"/>
                  </a:lnTo>
                  <a:lnTo>
                    <a:pt x="141" y="188"/>
                  </a:lnTo>
                  <a:lnTo>
                    <a:pt x="142" y="188"/>
                  </a:lnTo>
                  <a:lnTo>
                    <a:pt x="141" y="188"/>
                  </a:lnTo>
                  <a:lnTo>
                    <a:pt x="142" y="188"/>
                  </a:lnTo>
                  <a:lnTo>
                    <a:pt x="141" y="188"/>
                  </a:lnTo>
                  <a:lnTo>
                    <a:pt x="141" y="189"/>
                  </a:lnTo>
                  <a:lnTo>
                    <a:pt x="141" y="189"/>
                  </a:lnTo>
                  <a:lnTo>
                    <a:pt x="141" y="189"/>
                  </a:lnTo>
                  <a:lnTo>
                    <a:pt x="140" y="189"/>
                  </a:lnTo>
                  <a:lnTo>
                    <a:pt x="140" y="189"/>
                  </a:lnTo>
                  <a:lnTo>
                    <a:pt x="139" y="189"/>
                  </a:lnTo>
                  <a:lnTo>
                    <a:pt x="139" y="189"/>
                  </a:lnTo>
                  <a:lnTo>
                    <a:pt x="138" y="189"/>
                  </a:lnTo>
                  <a:lnTo>
                    <a:pt x="137" y="189"/>
                  </a:lnTo>
                  <a:lnTo>
                    <a:pt x="137" y="189"/>
                  </a:lnTo>
                  <a:lnTo>
                    <a:pt x="136" y="189"/>
                  </a:lnTo>
                  <a:lnTo>
                    <a:pt x="136" y="189"/>
                  </a:lnTo>
                  <a:lnTo>
                    <a:pt x="136" y="189"/>
                  </a:lnTo>
                  <a:lnTo>
                    <a:pt x="135" y="189"/>
                  </a:lnTo>
                  <a:lnTo>
                    <a:pt x="134" y="189"/>
                  </a:lnTo>
                  <a:lnTo>
                    <a:pt x="134" y="189"/>
                  </a:lnTo>
                  <a:lnTo>
                    <a:pt x="134" y="189"/>
                  </a:lnTo>
                  <a:lnTo>
                    <a:pt x="133" y="188"/>
                  </a:lnTo>
                  <a:lnTo>
                    <a:pt x="133" y="188"/>
                  </a:lnTo>
                  <a:lnTo>
                    <a:pt x="133" y="187"/>
                  </a:lnTo>
                  <a:lnTo>
                    <a:pt x="134" y="186"/>
                  </a:lnTo>
                  <a:lnTo>
                    <a:pt x="134" y="186"/>
                  </a:lnTo>
                  <a:lnTo>
                    <a:pt x="134" y="185"/>
                  </a:lnTo>
                  <a:lnTo>
                    <a:pt x="134" y="185"/>
                  </a:lnTo>
                  <a:lnTo>
                    <a:pt x="134" y="184"/>
                  </a:lnTo>
                  <a:lnTo>
                    <a:pt x="134" y="184"/>
                  </a:lnTo>
                  <a:lnTo>
                    <a:pt x="134" y="184"/>
                  </a:lnTo>
                  <a:lnTo>
                    <a:pt x="134" y="183"/>
                  </a:lnTo>
                  <a:lnTo>
                    <a:pt x="133" y="182"/>
                  </a:lnTo>
                  <a:lnTo>
                    <a:pt x="133" y="182"/>
                  </a:lnTo>
                  <a:lnTo>
                    <a:pt x="132" y="182"/>
                  </a:lnTo>
                  <a:lnTo>
                    <a:pt x="132" y="181"/>
                  </a:lnTo>
                  <a:lnTo>
                    <a:pt x="132" y="181"/>
                  </a:lnTo>
                  <a:lnTo>
                    <a:pt x="132" y="180"/>
                  </a:lnTo>
                  <a:lnTo>
                    <a:pt x="132" y="179"/>
                  </a:lnTo>
                  <a:lnTo>
                    <a:pt x="132" y="179"/>
                  </a:lnTo>
                  <a:lnTo>
                    <a:pt x="132" y="179"/>
                  </a:lnTo>
                  <a:lnTo>
                    <a:pt x="132" y="178"/>
                  </a:lnTo>
                  <a:lnTo>
                    <a:pt x="133" y="178"/>
                  </a:lnTo>
                  <a:lnTo>
                    <a:pt x="133" y="178"/>
                  </a:lnTo>
                  <a:lnTo>
                    <a:pt x="133" y="177"/>
                  </a:lnTo>
                  <a:lnTo>
                    <a:pt x="133" y="177"/>
                  </a:lnTo>
                  <a:lnTo>
                    <a:pt x="133" y="176"/>
                  </a:lnTo>
                  <a:lnTo>
                    <a:pt x="133" y="176"/>
                  </a:lnTo>
                  <a:lnTo>
                    <a:pt x="133" y="176"/>
                  </a:lnTo>
                  <a:lnTo>
                    <a:pt x="133" y="176"/>
                  </a:lnTo>
                  <a:lnTo>
                    <a:pt x="133" y="175"/>
                  </a:lnTo>
                  <a:lnTo>
                    <a:pt x="133" y="176"/>
                  </a:lnTo>
                  <a:lnTo>
                    <a:pt x="133" y="175"/>
                  </a:lnTo>
                  <a:lnTo>
                    <a:pt x="133" y="175"/>
                  </a:lnTo>
                  <a:lnTo>
                    <a:pt x="133" y="174"/>
                  </a:lnTo>
                  <a:lnTo>
                    <a:pt x="133" y="174"/>
                  </a:lnTo>
                  <a:lnTo>
                    <a:pt x="133" y="173"/>
                  </a:lnTo>
                  <a:lnTo>
                    <a:pt x="134" y="173"/>
                  </a:lnTo>
                  <a:lnTo>
                    <a:pt x="135" y="172"/>
                  </a:lnTo>
                  <a:lnTo>
                    <a:pt x="135" y="171"/>
                  </a:lnTo>
                  <a:lnTo>
                    <a:pt x="136" y="171"/>
                  </a:lnTo>
                  <a:lnTo>
                    <a:pt x="136" y="171"/>
                  </a:lnTo>
                  <a:lnTo>
                    <a:pt x="136" y="171"/>
                  </a:lnTo>
                  <a:lnTo>
                    <a:pt x="137" y="171"/>
                  </a:lnTo>
                  <a:lnTo>
                    <a:pt x="137" y="171"/>
                  </a:lnTo>
                  <a:lnTo>
                    <a:pt x="137" y="171"/>
                  </a:lnTo>
                  <a:lnTo>
                    <a:pt x="136" y="171"/>
                  </a:lnTo>
                  <a:lnTo>
                    <a:pt x="136" y="170"/>
                  </a:lnTo>
                  <a:lnTo>
                    <a:pt x="136" y="171"/>
                  </a:lnTo>
                  <a:lnTo>
                    <a:pt x="136" y="170"/>
                  </a:lnTo>
                  <a:lnTo>
                    <a:pt x="137" y="170"/>
                  </a:lnTo>
                  <a:lnTo>
                    <a:pt x="137" y="170"/>
                  </a:lnTo>
                  <a:lnTo>
                    <a:pt x="137" y="170"/>
                  </a:lnTo>
                  <a:lnTo>
                    <a:pt x="137" y="169"/>
                  </a:lnTo>
                  <a:lnTo>
                    <a:pt x="137" y="168"/>
                  </a:lnTo>
                  <a:lnTo>
                    <a:pt x="137" y="168"/>
                  </a:lnTo>
                  <a:lnTo>
                    <a:pt x="137" y="167"/>
                  </a:lnTo>
                  <a:lnTo>
                    <a:pt x="137" y="167"/>
                  </a:lnTo>
                  <a:lnTo>
                    <a:pt x="137" y="166"/>
                  </a:lnTo>
                  <a:lnTo>
                    <a:pt x="137" y="166"/>
                  </a:lnTo>
                  <a:lnTo>
                    <a:pt x="137" y="166"/>
                  </a:lnTo>
                  <a:lnTo>
                    <a:pt x="136" y="165"/>
                  </a:lnTo>
                  <a:lnTo>
                    <a:pt x="135" y="164"/>
                  </a:lnTo>
                  <a:lnTo>
                    <a:pt x="134" y="164"/>
                  </a:lnTo>
                  <a:lnTo>
                    <a:pt x="134" y="163"/>
                  </a:lnTo>
                  <a:lnTo>
                    <a:pt x="134" y="163"/>
                  </a:lnTo>
                  <a:lnTo>
                    <a:pt x="134" y="163"/>
                  </a:lnTo>
                  <a:lnTo>
                    <a:pt x="134" y="163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33" y="161"/>
                  </a:lnTo>
                  <a:lnTo>
                    <a:pt x="133" y="161"/>
                  </a:lnTo>
                  <a:lnTo>
                    <a:pt x="133" y="160"/>
                  </a:lnTo>
                  <a:lnTo>
                    <a:pt x="132" y="160"/>
                  </a:lnTo>
                  <a:lnTo>
                    <a:pt x="133" y="160"/>
                  </a:lnTo>
                  <a:lnTo>
                    <a:pt x="132" y="160"/>
                  </a:lnTo>
                  <a:lnTo>
                    <a:pt x="132" y="160"/>
                  </a:lnTo>
                  <a:lnTo>
                    <a:pt x="132" y="159"/>
                  </a:lnTo>
                  <a:lnTo>
                    <a:pt x="132" y="159"/>
                  </a:lnTo>
                  <a:lnTo>
                    <a:pt x="132" y="159"/>
                  </a:lnTo>
                  <a:lnTo>
                    <a:pt x="132" y="158"/>
                  </a:lnTo>
                  <a:lnTo>
                    <a:pt x="131" y="158"/>
                  </a:lnTo>
                  <a:lnTo>
                    <a:pt x="131" y="157"/>
                  </a:lnTo>
                  <a:lnTo>
                    <a:pt x="130" y="157"/>
                  </a:lnTo>
                  <a:lnTo>
                    <a:pt x="130" y="157"/>
                  </a:lnTo>
                  <a:lnTo>
                    <a:pt x="129" y="156"/>
                  </a:lnTo>
                  <a:lnTo>
                    <a:pt x="129" y="156"/>
                  </a:lnTo>
                  <a:lnTo>
                    <a:pt x="128" y="156"/>
                  </a:lnTo>
                  <a:lnTo>
                    <a:pt x="128" y="156"/>
                  </a:lnTo>
                  <a:lnTo>
                    <a:pt x="127" y="156"/>
                  </a:lnTo>
                  <a:lnTo>
                    <a:pt x="127" y="155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7" y="155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4"/>
                  </a:lnTo>
                  <a:lnTo>
                    <a:pt x="128" y="155"/>
                  </a:lnTo>
                  <a:lnTo>
                    <a:pt x="129" y="155"/>
                  </a:lnTo>
                  <a:lnTo>
                    <a:pt x="128" y="155"/>
                  </a:lnTo>
                  <a:lnTo>
                    <a:pt x="128" y="154"/>
                  </a:lnTo>
                  <a:lnTo>
                    <a:pt x="129" y="154"/>
                  </a:lnTo>
                  <a:lnTo>
                    <a:pt x="129" y="153"/>
                  </a:lnTo>
                  <a:lnTo>
                    <a:pt x="130" y="153"/>
                  </a:lnTo>
                  <a:lnTo>
                    <a:pt x="130" y="153"/>
                  </a:lnTo>
                  <a:lnTo>
                    <a:pt x="130" y="152"/>
                  </a:lnTo>
                  <a:lnTo>
                    <a:pt x="131" y="152"/>
                  </a:lnTo>
                  <a:lnTo>
                    <a:pt x="131" y="152"/>
                  </a:lnTo>
                  <a:lnTo>
                    <a:pt x="131" y="151"/>
                  </a:lnTo>
                  <a:lnTo>
                    <a:pt x="131" y="151"/>
                  </a:lnTo>
                  <a:lnTo>
                    <a:pt x="131" y="150"/>
                  </a:lnTo>
                  <a:lnTo>
                    <a:pt x="130" y="150"/>
                  </a:lnTo>
                  <a:lnTo>
                    <a:pt x="131" y="150"/>
                  </a:lnTo>
                  <a:lnTo>
                    <a:pt x="130" y="150"/>
                  </a:lnTo>
                  <a:lnTo>
                    <a:pt x="131" y="150"/>
                  </a:lnTo>
                  <a:lnTo>
                    <a:pt x="131" y="149"/>
                  </a:lnTo>
                  <a:lnTo>
                    <a:pt x="132" y="149"/>
                  </a:lnTo>
                  <a:lnTo>
                    <a:pt x="132" y="149"/>
                  </a:lnTo>
                  <a:lnTo>
                    <a:pt x="133" y="149"/>
                  </a:lnTo>
                  <a:lnTo>
                    <a:pt x="134" y="148"/>
                  </a:lnTo>
                  <a:lnTo>
                    <a:pt x="135" y="148"/>
                  </a:lnTo>
                  <a:lnTo>
                    <a:pt x="136" y="148"/>
                  </a:lnTo>
                  <a:lnTo>
                    <a:pt x="137" y="148"/>
                  </a:lnTo>
                  <a:lnTo>
                    <a:pt x="137" y="148"/>
                  </a:lnTo>
                  <a:lnTo>
                    <a:pt x="138" y="147"/>
                  </a:lnTo>
                  <a:lnTo>
                    <a:pt x="138" y="148"/>
                  </a:lnTo>
                  <a:lnTo>
                    <a:pt x="137" y="148"/>
                  </a:lnTo>
                  <a:lnTo>
                    <a:pt x="138" y="148"/>
                  </a:lnTo>
                  <a:lnTo>
                    <a:pt x="138" y="147"/>
                  </a:lnTo>
                  <a:lnTo>
                    <a:pt x="139" y="147"/>
                  </a:lnTo>
                  <a:lnTo>
                    <a:pt x="139" y="146"/>
                  </a:lnTo>
                  <a:lnTo>
                    <a:pt x="140" y="146"/>
                  </a:lnTo>
                  <a:lnTo>
                    <a:pt x="140" y="146"/>
                  </a:lnTo>
                  <a:lnTo>
                    <a:pt x="141" y="146"/>
                  </a:lnTo>
                  <a:lnTo>
                    <a:pt x="141" y="146"/>
                  </a:lnTo>
                  <a:lnTo>
                    <a:pt x="142" y="145"/>
                  </a:lnTo>
                  <a:lnTo>
                    <a:pt x="143" y="145"/>
                  </a:lnTo>
                  <a:lnTo>
                    <a:pt x="143" y="144"/>
                  </a:lnTo>
                  <a:lnTo>
                    <a:pt x="143" y="144"/>
                  </a:lnTo>
                  <a:lnTo>
                    <a:pt x="144" y="144"/>
                  </a:lnTo>
                  <a:lnTo>
                    <a:pt x="144" y="143"/>
                  </a:lnTo>
                  <a:lnTo>
                    <a:pt x="144" y="142"/>
                  </a:lnTo>
                  <a:lnTo>
                    <a:pt x="144" y="141"/>
                  </a:lnTo>
                  <a:lnTo>
                    <a:pt x="144" y="141"/>
                  </a:lnTo>
                  <a:lnTo>
                    <a:pt x="144" y="140"/>
                  </a:lnTo>
                  <a:lnTo>
                    <a:pt x="144" y="140"/>
                  </a:lnTo>
                  <a:lnTo>
                    <a:pt x="143" y="139"/>
                  </a:lnTo>
                  <a:lnTo>
                    <a:pt x="143" y="138"/>
                  </a:lnTo>
                  <a:lnTo>
                    <a:pt x="143" y="138"/>
                  </a:lnTo>
                  <a:lnTo>
                    <a:pt x="143" y="137"/>
                  </a:lnTo>
                  <a:lnTo>
                    <a:pt x="143" y="137"/>
                  </a:lnTo>
                  <a:lnTo>
                    <a:pt x="143" y="136"/>
                  </a:lnTo>
                  <a:lnTo>
                    <a:pt x="142" y="135"/>
                  </a:lnTo>
                  <a:lnTo>
                    <a:pt x="141" y="135"/>
                  </a:lnTo>
                  <a:lnTo>
                    <a:pt x="141" y="134"/>
                  </a:lnTo>
                  <a:lnTo>
                    <a:pt x="142" y="134"/>
                  </a:lnTo>
                  <a:lnTo>
                    <a:pt x="142" y="134"/>
                  </a:lnTo>
                  <a:lnTo>
                    <a:pt x="143" y="134"/>
                  </a:lnTo>
                  <a:lnTo>
                    <a:pt x="143" y="134"/>
                  </a:lnTo>
                  <a:lnTo>
                    <a:pt x="144" y="134"/>
                  </a:lnTo>
                  <a:lnTo>
                    <a:pt x="144" y="134"/>
                  </a:lnTo>
                  <a:lnTo>
                    <a:pt x="144" y="134"/>
                  </a:lnTo>
                  <a:lnTo>
                    <a:pt x="145" y="134"/>
                  </a:lnTo>
                  <a:lnTo>
                    <a:pt x="145" y="135"/>
                  </a:lnTo>
                  <a:lnTo>
                    <a:pt x="145" y="135"/>
                  </a:lnTo>
                  <a:lnTo>
                    <a:pt x="146" y="135"/>
                  </a:lnTo>
                  <a:lnTo>
                    <a:pt x="146" y="135"/>
                  </a:lnTo>
                  <a:lnTo>
                    <a:pt x="147" y="135"/>
                  </a:lnTo>
                  <a:lnTo>
                    <a:pt x="146" y="135"/>
                  </a:lnTo>
                  <a:lnTo>
                    <a:pt x="147" y="135"/>
                  </a:lnTo>
                  <a:lnTo>
                    <a:pt x="147" y="135"/>
                  </a:lnTo>
                  <a:lnTo>
                    <a:pt x="147" y="136"/>
                  </a:lnTo>
                  <a:lnTo>
                    <a:pt x="147" y="136"/>
                  </a:lnTo>
                  <a:lnTo>
                    <a:pt x="146" y="136"/>
                  </a:lnTo>
                  <a:lnTo>
                    <a:pt x="145" y="136"/>
                  </a:lnTo>
                  <a:lnTo>
                    <a:pt x="145" y="137"/>
                  </a:lnTo>
                  <a:lnTo>
                    <a:pt x="146" y="137"/>
                  </a:lnTo>
                  <a:lnTo>
                    <a:pt x="145" y="137"/>
                  </a:lnTo>
                  <a:lnTo>
                    <a:pt x="146" y="137"/>
                  </a:lnTo>
                  <a:lnTo>
                    <a:pt x="147" y="137"/>
                  </a:lnTo>
                  <a:lnTo>
                    <a:pt x="147" y="138"/>
                  </a:lnTo>
                  <a:lnTo>
                    <a:pt x="147" y="138"/>
                  </a:lnTo>
                  <a:lnTo>
                    <a:pt x="148" y="138"/>
                  </a:lnTo>
                  <a:lnTo>
                    <a:pt x="148" y="138"/>
                  </a:lnTo>
                  <a:lnTo>
                    <a:pt x="148" y="138"/>
                  </a:lnTo>
                  <a:lnTo>
                    <a:pt x="148" y="139"/>
                  </a:lnTo>
                  <a:lnTo>
                    <a:pt x="148" y="139"/>
                  </a:lnTo>
                  <a:lnTo>
                    <a:pt x="147" y="139"/>
                  </a:lnTo>
                  <a:lnTo>
                    <a:pt x="147" y="140"/>
                  </a:lnTo>
                  <a:lnTo>
                    <a:pt x="147" y="140"/>
                  </a:lnTo>
                  <a:lnTo>
                    <a:pt x="148" y="140"/>
                  </a:lnTo>
                  <a:lnTo>
                    <a:pt x="148" y="141"/>
                  </a:lnTo>
                  <a:lnTo>
                    <a:pt x="148" y="141"/>
                  </a:lnTo>
                  <a:lnTo>
                    <a:pt x="148" y="142"/>
                  </a:lnTo>
                  <a:lnTo>
                    <a:pt x="148" y="142"/>
                  </a:lnTo>
                  <a:lnTo>
                    <a:pt x="148" y="142"/>
                  </a:lnTo>
                  <a:lnTo>
                    <a:pt x="148" y="142"/>
                  </a:lnTo>
                  <a:lnTo>
                    <a:pt x="148" y="142"/>
                  </a:lnTo>
                  <a:lnTo>
                    <a:pt x="148" y="142"/>
                  </a:lnTo>
                  <a:lnTo>
                    <a:pt x="149" y="142"/>
                  </a:lnTo>
                  <a:lnTo>
                    <a:pt x="149" y="143"/>
                  </a:lnTo>
                  <a:lnTo>
                    <a:pt x="148" y="143"/>
                  </a:lnTo>
                  <a:lnTo>
                    <a:pt x="148" y="143"/>
                  </a:lnTo>
                  <a:lnTo>
                    <a:pt x="148" y="144"/>
                  </a:lnTo>
                  <a:lnTo>
                    <a:pt x="147" y="144"/>
                  </a:lnTo>
                  <a:lnTo>
                    <a:pt x="147" y="144"/>
                  </a:lnTo>
                  <a:lnTo>
                    <a:pt x="147" y="145"/>
                  </a:lnTo>
                  <a:lnTo>
                    <a:pt x="147" y="145"/>
                  </a:lnTo>
                  <a:lnTo>
                    <a:pt x="147" y="145"/>
                  </a:lnTo>
                  <a:lnTo>
                    <a:pt x="147" y="146"/>
                  </a:lnTo>
                  <a:lnTo>
                    <a:pt x="147" y="146"/>
                  </a:lnTo>
                  <a:lnTo>
                    <a:pt x="146" y="146"/>
                  </a:lnTo>
                  <a:lnTo>
                    <a:pt x="147" y="146"/>
                  </a:lnTo>
                  <a:lnTo>
                    <a:pt x="146" y="146"/>
                  </a:lnTo>
                  <a:lnTo>
                    <a:pt x="146" y="147"/>
                  </a:lnTo>
                  <a:lnTo>
                    <a:pt x="146" y="146"/>
                  </a:lnTo>
                  <a:lnTo>
                    <a:pt x="145" y="146"/>
                  </a:lnTo>
                  <a:lnTo>
                    <a:pt x="145" y="147"/>
                  </a:lnTo>
                  <a:lnTo>
                    <a:pt x="145" y="146"/>
                  </a:lnTo>
                  <a:lnTo>
                    <a:pt x="146" y="146"/>
                  </a:lnTo>
                  <a:lnTo>
                    <a:pt x="146" y="147"/>
                  </a:lnTo>
                  <a:lnTo>
                    <a:pt x="146" y="146"/>
                  </a:lnTo>
                  <a:lnTo>
                    <a:pt x="146" y="147"/>
                  </a:lnTo>
                  <a:lnTo>
                    <a:pt x="147" y="146"/>
                  </a:lnTo>
                  <a:lnTo>
                    <a:pt x="147" y="147"/>
                  </a:lnTo>
                  <a:lnTo>
                    <a:pt x="146" y="147"/>
                  </a:lnTo>
                  <a:lnTo>
                    <a:pt x="146" y="148"/>
                  </a:lnTo>
                  <a:lnTo>
                    <a:pt x="145" y="148"/>
                  </a:lnTo>
                  <a:lnTo>
                    <a:pt x="145" y="147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9"/>
                  </a:lnTo>
                  <a:lnTo>
                    <a:pt x="145" y="149"/>
                  </a:lnTo>
                  <a:lnTo>
                    <a:pt x="145" y="150"/>
                  </a:lnTo>
                  <a:lnTo>
                    <a:pt x="145" y="151"/>
                  </a:lnTo>
                  <a:lnTo>
                    <a:pt x="145" y="151"/>
                  </a:lnTo>
                  <a:lnTo>
                    <a:pt x="145" y="151"/>
                  </a:lnTo>
                  <a:lnTo>
                    <a:pt x="146" y="151"/>
                  </a:lnTo>
                  <a:lnTo>
                    <a:pt x="146" y="152"/>
                  </a:lnTo>
                  <a:lnTo>
                    <a:pt x="147" y="152"/>
                  </a:lnTo>
                  <a:lnTo>
                    <a:pt x="146" y="152"/>
                  </a:lnTo>
                  <a:lnTo>
                    <a:pt x="145" y="152"/>
                  </a:lnTo>
                  <a:lnTo>
                    <a:pt x="145" y="152"/>
                  </a:lnTo>
                  <a:lnTo>
                    <a:pt x="145" y="152"/>
                  </a:lnTo>
                  <a:lnTo>
                    <a:pt x="145" y="151"/>
                  </a:lnTo>
                  <a:lnTo>
                    <a:pt x="145" y="152"/>
                  </a:lnTo>
                  <a:lnTo>
                    <a:pt x="145" y="151"/>
                  </a:lnTo>
                  <a:lnTo>
                    <a:pt x="145" y="152"/>
                  </a:lnTo>
                  <a:lnTo>
                    <a:pt x="145" y="152"/>
                  </a:lnTo>
                  <a:lnTo>
                    <a:pt x="146" y="152"/>
                  </a:lnTo>
                  <a:lnTo>
                    <a:pt x="147" y="152"/>
                  </a:lnTo>
                  <a:lnTo>
                    <a:pt x="146" y="152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47" y="153"/>
                  </a:lnTo>
                  <a:lnTo>
                    <a:pt x="147" y="153"/>
                  </a:lnTo>
                  <a:lnTo>
                    <a:pt x="147" y="153"/>
                  </a:lnTo>
                  <a:lnTo>
                    <a:pt x="147" y="153"/>
                  </a:lnTo>
                  <a:lnTo>
                    <a:pt x="147" y="153"/>
                  </a:lnTo>
                  <a:lnTo>
                    <a:pt x="147" y="154"/>
                  </a:lnTo>
                  <a:lnTo>
                    <a:pt x="147" y="153"/>
                  </a:lnTo>
                  <a:lnTo>
                    <a:pt x="147" y="153"/>
                  </a:lnTo>
                  <a:lnTo>
                    <a:pt x="147" y="154"/>
                  </a:lnTo>
                  <a:lnTo>
                    <a:pt x="147" y="154"/>
                  </a:lnTo>
                  <a:lnTo>
                    <a:pt x="147" y="155"/>
                  </a:lnTo>
                  <a:lnTo>
                    <a:pt x="147" y="155"/>
                  </a:lnTo>
                  <a:lnTo>
                    <a:pt x="146" y="155"/>
                  </a:lnTo>
                  <a:lnTo>
                    <a:pt x="146" y="155"/>
                  </a:lnTo>
                  <a:lnTo>
                    <a:pt x="145" y="155"/>
                  </a:lnTo>
                  <a:lnTo>
                    <a:pt x="145" y="155"/>
                  </a:lnTo>
                  <a:lnTo>
                    <a:pt x="145" y="155"/>
                  </a:lnTo>
                  <a:lnTo>
                    <a:pt x="145" y="156"/>
                  </a:lnTo>
                  <a:lnTo>
                    <a:pt x="145" y="156"/>
                  </a:lnTo>
                  <a:lnTo>
                    <a:pt x="145" y="157"/>
                  </a:lnTo>
                  <a:lnTo>
                    <a:pt x="146" y="157"/>
                  </a:lnTo>
                  <a:lnTo>
                    <a:pt x="147" y="157"/>
                  </a:lnTo>
                  <a:lnTo>
                    <a:pt x="147" y="157"/>
                  </a:lnTo>
                  <a:lnTo>
                    <a:pt x="148" y="157"/>
                  </a:lnTo>
                  <a:lnTo>
                    <a:pt x="147" y="157"/>
                  </a:lnTo>
                  <a:lnTo>
                    <a:pt x="148" y="157"/>
                  </a:lnTo>
                  <a:lnTo>
                    <a:pt x="148" y="157"/>
                  </a:lnTo>
                  <a:lnTo>
                    <a:pt x="148" y="157"/>
                  </a:lnTo>
                  <a:lnTo>
                    <a:pt x="148" y="157"/>
                  </a:lnTo>
                  <a:lnTo>
                    <a:pt x="149" y="157"/>
                  </a:lnTo>
                  <a:lnTo>
                    <a:pt x="149" y="158"/>
                  </a:lnTo>
                  <a:lnTo>
                    <a:pt x="148" y="157"/>
                  </a:lnTo>
                  <a:lnTo>
                    <a:pt x="148" y="158"/>
                  </a:lnTo>
                  <a:lnTo>
                    <a:pt x="149" y="158"/>
                  </a:lnTo>
                  <a:lnTo>
                    <a:pt x="149" y="159"/>
                  </a:lnTo>
                  <a:lnTo>
                    <a:pt x="148" y="159"/>
                  </a:lnTo>
                  <a:lnTo>
                    <a:pt x="148" y="159"/>
                  </a:lnTo>
                  <a:lnTo>
                    <a:pt x="148" y="159"/>
                  </a:lnTo>
                  <a:lnTo>
                    <a:pt x="148" y="159"/>
                  </a:lnTo>
                  <a:lnTo>
                    <a:pt x="148" y="159"/>
                  </a:lnTo>
                  <a:lnTo>
                    <a:pt x="148" y="159"/>
                  </a:lnTo>
                  <a:lnTo>
                    <a:pt x="148" y="159"/>
                  </a:lnTo>
                  <a:lnTo>
                    <a:pt x="147" y="160"/>
                  </a:lnTo>
                  <a:lnTo>
                    <a:pt x="148" y="159"/>
                  </a:lnTo>
                  <a:lnTo>
                    <a:pt x="148" y="159"/>
                  </a:lnTo>
                  <a:lnTo>
                    <a:pt x="148" y="159"/>
                  </a:lnTo>
                  <a:lnTo>
                    <a:pt x="148" y="159"/>
                  </a:lnTo>
                  <a:lnTo>
                    <a:pt x="148" y="159"/>
                  </a:lnTo>
                  <a:lnTo>
                    <a:pt x="149" y="159"/>
                  </a:lnTo>
                  <a:lnTo>
                    <a:pt x="149" y="158"/>
                  </a:lnTo>
                  <a:lnTo>
                    <a:pt x="148" y="158"/>
                  </a:lnTo>
                  <a:lnTo>
                    <a:pt x="148" y="157"/>
                  </a:lnTo>
                  <a:lnTo>
                    <a:pt x="149" y="158"/>
                  </a:lnTo>
                  <a:lnTo>
                    <a:pt x="150" y="158"/>
                  </a:lnTo>
                  <a:lnTo>
                    <a:pt x="149" y="158"/>
                  </a:lnTo>
                  <a:lnTo>
                    <a:pt x="149" y="159"/>
                  </a:lnTo>
                  <a:lnTo>
                    <a:pt x="150" y="159"/>
                  </a:lnTo>
                  <a:lnTo>
                    <a:pt x="149" y="159"/>
                  </a:lnTo>
                  <a:lnTo>
                    <a:pt x="149" y="159"/>
                  </a:lnTo>
                  <a:lnTo>
                    <a:pt x="149" y="160"/>
                  </a:lnTo>
                  <a:lnTo>
                    <a:pt x="150" y="160"/>
                  </a:lnTo>
                  <a:lnTo>
                    <a:pt x="149" y="160"/>
                  </a:lnTo>
                  <a:lnTo>
                    <a:pt x="150" y="160"/>
                  </a:lnTo>
                  <a:lnTo>
                    <a:pt x="149" y="160"/>
                  </a:lnTo>
                  <a:lnTo>
                    <a:pt x="150" y="160"/>
                  </a:lnTo>
                  <a:lnTo>
                    <a:pt x="149" y="160"/>
                  </a:lnTo>
                  <a:lnTo>
                    <a:pt x="149" y="160"/>
                  </a:lnTo>
                  <a:lnTo>
                    <a:pt x="150" y="160"/>
                  </a:lnTo>
                  <a:lnTo>
                    <a:pt x="150" y="161"/>
                  </a:lnTo>
                  <a:lnTo>
                    <a:pt x="150" y="160"/>
                  </a:lnTo>
                  <a:lnTo>
                    <a:pt x="150" y="161"/>
                  </a:lnTo>
                  <a:lnTo>
                    <a:pt x="149" y="161"/>
                  </a:lnTo>
                  <a:lnTo>
                    <a:pt x="150" y="161"/>
                  </a:lnTo>
                  <a:lnTo>
                    <a:pt x="149" y="161"/>
                  </a:lnTo>
                  <a:lnTo>
                    <a:pt x="149" y="162"/>
                  </a:lnTo>
                  <a:lnTo>
                    <a:pt x="149" y="161"/>
                  </a:lnTo>
                  <a:lnTo>
                    <a:pt x="150" y="161"/>
                  </a:lnTo>
                  <a:lnTo>
                    <a:pt x="149" y="161"/>
                  </a:lnTo>
                  <a:lnTo>
                    <a:pt x="150" y="161"/>
                  </a:lnTo>
                  <a:lnTo>
                    <a:pt x="150" y="160"/>
                  </a:lnTo>
                  <a:lnTo>
                    <a:pt x="150" y="160"/>
                  </a:lnTo>
                  <a:lnTo>
                    <a:pt x="151" y="160"/>
                  </a:lnTo>
                  <a:lnTo>
                    <a:pt x="150" y="160"/>
                  </a:lnTo>
                  <a:lnTo>
                    <a:pt x="151" y="160"/>
                  </a:lnTo>
                  <a:lnTo>
                    <a:pt x="151" y="160"/>
                  </a:lnTo>
                  <a:lnTo>
                    <a:pt x="151" y="160"/>
                  </a:lnTo>
                  <a:lnTo>
                    <a:pt x="150" y="160"/>
                  </a:lnTo>
                  <a:lnTo>
                    <a:pt x="150" y="160"/>
                  </a:lnTo>
                  <a:lnTo>
                    <a:pt x="149" y="160"/>
                  </a:lnTo>
                  <a:lnTo>
                    <a:pt x="149" y="160"/>
                  </a:lnTo>
                  <a:lnTo>
                    <a:pt x="150" y="160"/>
                  </a:lnTo>
                  <a:lnTo>
                    <a:pt x="149" y="160"/>
                  </a:lnTo>
                  <a:lnTo>
                    <a:pt x="150" y="160"/>
                  </a:lnTo>
                  <a:lnTo>
                    <a:pt x="149" y="160"/>
                  </a:lnTo>
                  <a:lnTo>
                    <a:pt x="150" y="160"/>
                  </a:lnTo>
                  <a:lnTo>
                    <a:pt x="149" y="160"/>
                  </a:lnTo>
                  <a:lnTo>
                    <a:pt x="149" y="159"/>
                  </a:lnTo>
                  <a:lnTo>
                    <a:pt x="149" y="160"/>
                  </a:lnTo>
                  <a:lnTo>
                    <a:pt x="149" y="159"/>
                  </a:lnTo>
                  <a:lnTo>
                    <a:pt x="150" y="159"/>
                  </a:lnTo>
                  <a:lnTo>
                    <a:pt x="149" y="159"/>
                  </a:lnTo>
                  <a:lnTo>
                    <a:pt x="150" y="159"/>
                  </a:lnTo>
                  <a:lnTo>
                    <a:pt x="149" y="159"/>
                  </a:lnTo>
                  <a:lnTo>
                    <a:pt x="149" y="159"/>
                  </a:lnTo>
                  <a:lnTo>
                    <a:pt x="150" y="159"/>
                  </a:lnTo>
                  <a:lnTo>
                    <a:pt x="149" y="159"/>
                  </a:lnTo>
                  <a:lnTo>
                    <a:pt x="149" y="158"/>
                  </a:lnTo>
                  <a:lnTo>
                    <a:pt x="150" y="158"/>
                  </a:lnTo>
                  <a:lnTo>
                    <a:pt x="149" y="158"/>
                  </a:lnTo>
                  <a:lnTo>
                    <a:pt x="150" y="158"/>
                  </a:lnTo>
                  <a:lnTo>
                    <a:pt x="150" y="158"/>
                  </a:lnTo>
                  <a:lnTo>
                    <a:pt x="151" y="158"/>
                  </a:lnTo>
                  <a:lnTo>
                    <a:pt x="151" y="158"/>
                  </a:lnTo>
                  <a:lnTo>
                    <a:pt x="152" y="159"/>
                  </a:lnTo>
                  <a:lnTo>
                    <a:pt x="151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1" y="159"/>
                  </a:lnTo>
                  <a:lnTo>
                    <a:pt x="151" y="160"/>
                  </a:lnTo>
                  <a:lnTo>
                    <a:pt x="151" y="159"/>
                  </a:lnTo>
                  <a:lnTo>
                    <a:pt x="152" y="159"/>
                  </a:lnTo>
                  <a:lnTo>
                    <a:pt x="152" y="160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8"/>
                  </a:lnTo>
                  <a:lnTo>
                    <a:pt x="152" y="158"/>
                  </a:lnTo>
                  <a:lnTo>
                    <a:pt x="152" y="159"/>
                  </a:lnTo>
                  <a:lnTo>
                    <a:pt x="153" y="159"/>
                  </a:lnTo>
                  <a:lnTo>
                    <a:pt x="154" y="159"/>
                  </a:lnTo>
                  <a:lnTo>
                    <a:pt x="154" y="159"/>
                  </a:lnTo>
                  <a:lnTo>
                    <a:pt x="155" y="159"/>
                  </a:lnTo>
                  <a:lnTo>
                    <a:pt x="155" y="159"/>
                  </a:lnTo>
                  <a:lnTo>
                    <a:pt x="156" y="159"/>
                  </a:lnTo>
                  <a:lnTo>
                    <a:pt x="156" y="159"/>
                  </a:lnTo>
                  <a:lnTo>
                    <a:pt x="157" y="159"/>
                  </a:lnTo>
                  <a:lnTo>
                    <a:pt x="158" y="159"/>
                  </a:lnTo>
                  <a:lnTo>
                    <a:pt x="158" y="159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58" y="159"/>
                  </a:lnTo>
                  <a:lnTo>
                    <a:pt x="158" y="160"/>
                  </a:lnTo>
                  <a:lnTo>
                    <a:pt x="158" y="160"/>
                  </a:lnTo>
                  <a:lnTo>
                    <a:pt x="158" y="160"/>
                  </a:lnTo>
                  <a:lnTo>
                    <a:pt x="157" y="160"/>
                  </a:lnTo>
                  <a:lnTo>
                    <a:pt x="158" y="161"/>
                  </a:lnTo>
                  <a:lnTo>
                    <a:pt x="157" y="161"/>
                  </a:lnTo>
                  <a:lnTo>
                    <a:pt x="156" y="161"/>
                  </a:lnTo>
                  <a:lnTo>
                    <a:pt x="157" y="161"/>
                  </a:lnTo>
                  <a:lnTo>
                    <a:pt x="158" y="161"/>
                  </a:lnTo>
                  <a:lnTo>
                    <a:pt x="157" y="160"/>
                  </a:lnTo>
                  <a:lnTo>
                    <a:pt x="158" y="160"/>
                  </a:lnTo>
                  <a:lnTo>
                    <a:pt x="158" y="160"/>
                  </a:lnTo>
                  <a:lnTo>
                    <a:pt x="158" y="160"/>
                  </a:lnTo>
                  <a:lnTo>
                    <a:pt x="158" y="160"/>
                  </a:lnTo>
                  <a:lnTo>
                    <a:pt x="158" y="161"/>
                  </a:lnTo>
                  <a:lnTo>
                    <a:pt x="159" y="161"/>
                  </a:lnTo>
                  <a:lnTo>
                    <a:pt x="159" y="162"/>
                  </a:lnTo>
                  <a:lnTo>
                    <a:pt x="159" y="162"/>
                  </a:lnTo>
                  <a:lnTo>
                    <a:pt x="158" y="162"/>
                  </a:lnTo>
                  <a:lnTo>
                    <a:pt x="158" y="163"/>
                  </a:lnTo>
                  <a:lnTo>
                    <a:pt x="158" y="163"/>
                  </a:lnTo>
                  <a:lnTo>
                    <a:pt x="158" y="163"/>
                  </a:lnTo>
                  <a:lnTo>
                    <a:pt x="158" y="163"/>
                  </a:lnTo>
                  <a:lnTo>
                    <a:pt x="157" y="163"/>
                  </a:lnTo>
                  <a:lnTo>
                    <a:pt x="157" y="163"/>
                  </a:lnTo>
                  <a:lnTo>
                    <a:pt x="158" y="163"/>
                  </a:lnTo>
                  <a:lnTo>
                    <a:pt x="158" y="164"/>
                  </a:lnTo>
                  <a:lnTo>
                    <a:pt x="157" y="164"/>
                  </a:lnTo>
                  <a:lnTo>
                    <a:pt x="158" y="164"/>
                  </a:lnTo>
                  <a:lnTo>
                    <a:pt x="157" y="164"/>
                  </a:lnTo>
                  <a:lnTo>
                    <a:pt x="157" y="164"/>
                  </a:lnTo>
                  <a:lnTo>
                    <a:pt x="158" y="164"/>
                  </a:lnTo>
                  <a:lnTo>
                    <a:pt x="158" y="164"/>
                  </a:lnTo>
                  <a:lnTo>
                    <a:pt x="158" y="165"/>
                  </a:lnTo>
                  <a:lnTo>
                    <a:pt x="158" y="164"/>
                  </a:lnTo>
                  <a:lnTo>
                    <a:pt x="159" y="164"/>
                  </a:lnTo>
                  <a:lnTo>
                    <a:pt x="159" y="165"/>
                  </a:lnTo>
                  <a:lnTo>
                    <a:pt x="159" y="164"/>
                  </a:lnTo>
                  <a:lnTo>
                    <a:pt x="159" y="165"/>
                  </a:lnTo>
                  <a:lnTo>
                    <a:pt x="158" y="165"/>
                  </a:lnTo>
                  <a:lnTo>
                    <a:pt x="159" y="165"/>
                  </a:lnTo>
                  <a:lnTo>
                    <a:pt x="158" y="165"/>
                  </a:lnTo>
                  <a:lnTo>
                    <a:pt x="159" y="165"/>
                  </a:lnTo>
                  <a:lnTo>
                    <a:pt x="159" y="164"/>
                  </a:lnTo>
                  <a:lnTo>
                    <a:pt x="159" y="165"/>
                  </a:lnTo>
                  <a:lnTo>
                    <a:pt x="159" y="164"/>
                  </a:lnTo>
                  <a:lnTo>
                    <a:pt x="158" y="164"/>
                  </a:lnTo>
                  <a:lnTo>
                    <a:pt x="158" y="165"/>
                  </a:lnTo>
                  <a:lnTo>
                    <a:pt x="158" y="164"/>
                  </a:lnTo>
                  <a:lnTo>
                    <a:pt x="158" y="164"/>
                  </a:lnTo>
                  <a:lnTo>
                    <a:pt x="158" y="164"/>
                  </a:lnTo>
                  <a:lnTo>
                    <a:pt x="157" y="164"/>
                  </a:lnTo>
                  <a:lnTo>
                    <a:pt x="158" y="164"/>
                  </a:lnTo>
                  <a:lnTo>
                    <a:pt x="158" y="163"/>
                  </a:lnTo>
                  <a:lnTo>
                    <a:pt x="157" y="163"/>
                  </a:lnTo>
                  <a:lnTo>
                    <a:pt x="157" y="163"/>
                  </a:lnTo>
                  <a:lnTo>
                    <a:pt x="158" y="163"/>
                  </a:lnTo>
                  <a:lnTo>
                    <a:pt x="158" y="163"/>
                  </a:lnTo>
                  <a:lnTo>
                    <a:pt x="158" y="163"/>
                  </a:lnTo>
                  <a:lnTo>
                    <a:pt x="158" y="162"/>
                  </a:lnTo>
                  <a:lnTo>
                    <a:pt x="159" y="162"/>
                  </a:lnTo>
                  <a:lnTo>
                    <a:pt x="159" y="163"/>
                  </a:lnTo>
                  <a:lnTo>
                    <a:pt x="159" y="162"/>
                  </a:lnTo>
                  <a:lnTo>
                    <a:pt x="159" y="163"/>
                  </a:lnTo>
                  <a:lnTo>
                    <a:pt x="159" y="163"/>
                  </a:lnTo>
                  <a:lnTo>
                    <a:pt x="159" y="163"/>
                  </a:lnTo>
                  <a:lnTo>
                    <a:pt x="159" y="163"/>
                  </a:lnTo>
                  <a:lnTo>
                    <a:pt x="159" y="164"/>
                  </a:lnTo>
                  <a:lnTo>
                    <a:pt x="159" y="164"/>
                  </a:lnTo>
                  <a:lnTo>
                    <a:pt x="160" y="164"/>
                  </a:lnTo>
                  <a:lnTo>
                    <a:pt x="159" y="164"/>
                  </a:lnTo>
                  <a:lnTo>
                    <a:pt x="159" y="164"/>
                  </a:lnTo>
                  <a:lnTo>
                    <a:pt x="160" y="164"/>
                  </a:lnTo>
                  <a:lnTo>
                    <a:pt x="160" y="165"/>
                  </a:lnTo>
                  <a:lnTo>
                    <a:pt x="159" y="165"/>
                  </a:lnTo>
                  <a:lnTo>
                    <a:pt x="159" y="165"/>
                  </a:lnTo>
                  <a:lnTo>
                    <a:pt x="159" y="165"/>
                  </a:lnTo>
                  <a:lnTo>
                    <a:pt x="160" y="165"/>
                  </a:lnTo>
                  <a:lnTo>
                    <a:pt x="159" y="165"/>
                  </a:lnTo>
                  <a:lnTo>
                    <a:pt x="160" y="165"/>
                  </a:lnTo>
                  <a:lnTo>
                    <a:pt x="160" y="166"/>
                  </a:lnTo>
                  <a:lnTo>
                    <a:pt x="159" y="166"/>
                  </a:lnTo>
                  <a:lnTo>
                    <a:pt x="160" y="166"/>
                  </a:lnTo>
                  <a:lnTo>
                    <a:pt x="160" y="166"/>
                  </a:lnTo>
                  <a:lnTo>
                    <a:pt x="159" y="166"/>
                  </a:lnTo>
                  <a:lnTo>
                    <a:pt x="159" y="167"/>
                  </a:lnTo>
                  <a:lnTo>
                    <a:pt x="159" y="167"/>
                  </a:lnTo>
                  <a:lnTo>
                    <a:pt x="158" y="167"/>
                  </a:lnTo>
                  <a:lnTo>
                    <a:pt x="158" y="167"/>
                  </a:lnTo>
                  <a:lnTo>
                    <a:pt x="158" y="167"/>
                  </a:lnTo>
                  <a:lnTo>
                    <a:pt x="157" y="167"/>
                  </a:lnTo>
                  <a:lnTo>
                    <a:pt x="156" y="167"/>
                  </a:lnTo>
                  <a:lnTo>
                    <a:pt x="156" y="167"/>
                  </a:lnTo>
                  <a:lnTo>
                    <a:pt x="156" y="167"/>
                  </a:lnTo>
                  <a:lnTo>
                    <a:pt x="156" y="167"/>
                  </a:lnTo>
                  <a:lnTo>
                    <a:pt x="156" y="167"/>
                  </a:lnTo>
                  <a:lnTo>
                    <a:pt x="156" y="167"/>
                  </a:lnTo>
                  <a:lnTo>
                    <a:pt x="156" y="167"/>
                  </a:lnTo>
                  <a:lnTo>
                    <a:pt x="157" y="167"/>
                  </a:lnTo>
                  <a:lnTo>
                    <a:pt x="158" y="167"/>
                  </a:lnTo>
                  <a:lnTo>
                    <a:pt x="158" y="167"/>
                  </a:lnTo>
                  <a:lnTo>
                    <a:pt x="158" y="167"/>
                  </a:lnTo>
                  <a:lnTo>
                    <a:pt x="158" y="167"/>
                  </a:lnTo>
                  <a:lnTo>
                    <a:pt x="158" y="167"/>
                  </a:lnTo>
                  <a:lnTo>
                    <a:pt x="159" y="167"/>
                  </a:lnTo>
                  <a:lnTo>
                    <a:pt x="159" y="167"/>
                  </a:lnTo>
                  <a:lnTo>
                    <a:pt x="159" y="166"/>
                  </a:lnTo>
                  <a:lnTo>
                    <a:pt x="160" y="166"/>
                  </a:lnTo>
                  <a:lnTo>
                    <a:pt x="160" y="166"/>
                  </a:lnTo>
                  <a:lnTo>
                    <a:pt x="159" y="166"/>
                  </a:lnTo>
                  <a:lnTo>
                    <a:pt x="160" y="166"/>
                  </a:lnTo>
                  <a:lnTo>
                    <a:pt x="160" y="165"/>
                  </a:lnTo>
                  <a:lnTo>
                    <a:pt x="159" y="165"/>
                  </a:lnTo>
                  <a:lnTo>
                    <a:pt x="160" y="165"/>
                  </a:lnTo>
                  <a:lnTo>
                    <a:pt x="159" y="165"/>
                  </a:lnTo>
                  <a:lnTo>
                    <a:pt x="159" y="165"/>
                  </a:lnTo>
                  <a:lnTo>
                    <a:pt x="159" y="165"/>
                  </a:lnTo>
                  <a:lnTo>
                    <a:pt x="159" y="165"/>
                  </a:lnTo>
                  <a:lnTo>
                    <a:pt x="159" y="165"/>
                  </a:lnTo>
                  <a:lnTo>
                    <a:pt x="160" y="165"/>
                  </a:lnTo>
                  <a:lnTo>
                    <a:pt x="160" y="164"/>
                  </a:lnTo>
                  <a:lnTo>
                    <a:pt x="159" y="164"/>
                  </a:lnTo>
                  <a:lnTo>
                    <a:pt x="159" y="164"/>
                  </a:lnTo>
                  <a:lnTo>
                    <a:pt x="160" y="164"/>
                  </a:lnTo>
                  <a:lnTo>
                    <a:pt x="160" y="164"/>
                  </a:lnTo>
                  <a:lnTo>
                    <a:pt x="160" y="164"/>
                  </a:lnTo>
                  <a:lnTo>
                    <a:pt x="159" y="164"/>
                  </a:lnTo>
                  <a:lnTo>
                    <a:pt x="159" y="164"/>
                  </a:lnTo>
                  <a:lnTo>
                    <a:pt x="159" y="163"/>
                  </a:lnTo>
                  <a:lnTo>
                    <a:pt x="159" y="163"/>
                  </a:lnTo>
                  <a:lnTo>
                    <a:pt x="159" y="163"/>
                  </a:lnTo>
                  <a:lnTo>
                    <a:pt x="159" y="162"/>
                  </a:lnTo>
                  <a:lnTo>
                    <a:pt x="159" y="162"/>
                  </a:lnTo>
                  <a:lnTo>
                    <a:pt x="159" y="161"/>
                  </a:lnTo>
                  <a:lnTo>
                    <a:pt x="158" y="161"/>
                  </a:lnTo>
                  <a:lnTo>
                    <a:pt x="158" y="160"/>
                  </a:lnTo>
                  <a:lnTo>
                    <a:pt x="159" y="160"/>
                  </a:lnTo>
                  <a:lnTo>
                    <a:pt x="159" y="160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59" y="160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60" y="159"/>
                  </a:lnTo>
                  <a:lnTo>
                    <a:pt x="160" y="159"/>
                  </a:lnTo>
                  <a:lnTo>
                    <a:pt x="159" y="159"/>
                  </a:lnTo>
                  <a:lnTo>
                    <a:pt x="160" y="159"/>
                  </a:lnTo>
                  <a:lnTo>
                    <a:pt x="160" y="159"/>
                  </a:lnTo>
                  <a:lnTo>
                    <a:pt x="160" y="159"/>
                  </a:lnTo>
                  <a:lnTo>
                    <a:pt x="160" y="159"/>
                  </a:lnTo>
                  <a:lnTo>
                    <a:pt x="160" y="159"/>
                  </a:lnTo>
                  <a:lnTo>
                    <a:pt x="161" y="159"/>
                  </a:lnTo>
                  <a:lnTo>
                    <a:pt x="162" y="159"/>
                  </a:lnTo>
                  <a:lnTo>
                    <a:pt x="162" y="159"/>
                  </a:lnTo>
                  <a:lnTo>
                    <a:pt x="163" y="159"/>
                  </a:lnTo>
                  <a:lnTo>
                    <a:pt x="163" y="159"/>
                  </a:lnTo>
                  <a:lnTo>
                    <a:pt x="164" y="159"/>
                  </a:lnTo>
                  <a:lnTo>
                    <a:pt x="165" y="159"/>
                  </a:lnTo>
                  <a:lnTo>
                    <a:pt x="165" y="159"/>
                  </a:lnTo>
                  <a:lnTo>
                    <a:pt x="166" y="160"/>
                  </a:lnTo>
                  <a:lnTo>
                    <a:pt x="166" y="160"/>
                  </a:lnTo>
                  <a:lnTo>
                    <a:pt x="166" y="160"/>
                  </a:lnTo>
                  <a:lnTo>
                    <a:pt x="166" y="161"/>
                  </a:lnTo>
                  <a:lnTo>
                    <a:pt x="166" y="162"/>
                  </a:lnTo>
                  <a:lnTo>
                    <a:pt x="167" y="162"/>
                  </a:lnTo>
                  <a:lnTo>
                    <a:pt x="166" y="162"/>
                  </a:lnTo>
                  <a:lnTo>
                    <a:pt x="167" y="162"/>
                  </a:lnTo>
                  <a:lnTo>
                    <a:pt x="167" y="162"/>
                  </a:lnTo>
                  <a:lnTo>
                    <a:pt x="167" y="162"/>
                  </a:lnTo>
                  <a:lnTo>
                    <a:pt x="168" y="162"/>
                  </a:lnTo>
                  <a:lnTo>
                    <a:pt x="169" y="162"/>
                  </a:lnTo>
                  <a:lnTo>
                    <a:pt x="168" y="162"/>
                  </a:lnTo>
                  <a:lnTo>
                    <a:pt x="169" y="162"/>
                  </a:lnTo>
                  <a:lnTo>
                    <a:pt x="169" y="163"/>
                  </a:lnTo>
                  <a:lnTo>
                    <a:pt x="168" y="163"/>
                  </a:lnTo>
                  <a:lnTo>
                    <a:pt x="167" y="163"/>
                  </a:lnTo>
                  <a:lnTo>
                    <a:pt x="168" y="163"/>
                  </a:lnTo>
                  <a:lnTo>
                    <a:pt x="167" y="163"/>
                  </a:lnTo>
                  <a:lnTo>
                    <a:pt x="168" y="163"/>
                  </a:lnTo>
                  <a:lnTo>
                    <a:pt x="167" y="163"/>
                  </a:lnTo>
                  <a:lnTo>
                    <a:pt x="168" y="163"/>
                  </a:lnTo>
                  <a:lnTo>
                    <a:pt x="169" y="163"/>
                  </a:lnTo>
                  <a:lnTo>
                    <a:pt x="169" y="162"/>
                  </a:lnTo>
                  <a:lnTo>
                    <a:pt x="169" y="162"/>
                  </a:lnTo>
                  <a:lnTo>
                    <a:pt x="169" y="163"/>
                  </a:lnTo>
                  <a:lnTo>
                    <a:pt x="169" y="162"/>
                  </a:lnTo>
                  <a:lnTo>
                    <a:pt x="169" y="163"/>
                  </a:lnTo>
                  <a:lnTo>
                    <a:pt x="169" y="162"/>
                  </a:lnTo>
                  <a:lnTo>
                    <a:pt x="170" y="163"/>
                  </a:lnTo>
                  <a:lnTo>
                    <a:pt x="169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69" y="163"/>
                  </a:lnTo>
                  <a:lnTo>
                    <a:pt x="170" y="163"/>
                  </a:lnTo>
                  <a:lnTo>
                    <a:pt x="169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1" y="163"/>
                  </a:lnTo>
                  <a:lnTo>
                    <a:pt x="171" y="163"/>
                  </a:lnTo>
                  <a:lnTo>
                    <a:pt x="171" y="163"/>
                  </a:lnTo>
                  <a:lnTo>
                    <a:pt x="172" y="163"/>
                  </a:lnTo>
                  <a:lnTo>
                    <a:pt x="173" y="163"/>
                  </a:lnTo>
                  <a:lnTo>
                    <a:pt x="173" y="163"/>
                  </a:lnTo>
                  <a:lnTo>
                    <a:pt x="174" y="163"/>
                  </a:lnTo>
                  <a:lnTo>
                    <a:pt x="174" y="163"/>
                  </a:lnTo>
                  <a:lnTo>
                    <a:pt x="174" y="162"/>
                  </a:lnTo>
                  <a:lnTo>
                    <a:pt x="174" y="163"/>
                  </a:lnTo>
                  <a:lnTo>
                    <a:pt x="174" y="163"/>
                  </a:lnTo>
                  <a:lnTo>
                    <a:pt x="175" y="163"/>
                  </a:lnTo>
                  <a:lnTo>
                    <a:pt x="175" y="163"/>
                  </a:lnTo>
                  <a:lnTo>
                    <a:pt x="174" y="163"/>
                  </a:lnTo>
                  <a:lnTo>
                    <a:pt x="175" y="163"/>
                  </a:lnTo>
                  <a:lnTo>
                    <a:pt x="176" y="163"/>
                  </a:lnTo>
                  <a:lnTo>
                    <a:pt x="175" y="163"/>
                  </a:lnTo>
                  <a:lnTo>
                    <a:pt x="176" y="163"/>
                  </a:lnTo>
                  <a:lnTo>
                    <a:pt x="176" y="163"/>
                  </a:lnTo>
                  <a:lnTo>
                    <a:pt x="177" y="163"/>
                  </a:lnTo>
                  <a:lnTo>
                    <a:pt x="176" y="163"/>
                  </a:lnTo>
                  <a:lnTo>
                    <a:pt x="177" y="163"/>
                  </a:lnTo>
                  <a:lnTo>
                    <a:pt x="176" y="163"/>
                  </a:lnTo>
                  <a:lnTo>
                    <a:pt x="177" y="163"/>
                  </a:lnTo>
                  <a:lnTo>
                    <a:pt x="176" y="163"/>
                  </a:lnTo>
                  <a:lnTo>
                    <a:pt x="176" y="163"/>
                  </a:lnTo>
                  <a:lnTo>
                    <a:pt x="175" y="163"/>
                  </a:lnTo>
                  <a:lnTo>
                    <a:pt x="175" y="162"/>
                  </a:lnTo>
                  <a:lnTo>
                    <a:pt x="175" y="163"/>
                  </a:lnTo>
                  <a:lnTo>
                    <a:pt x="176" y="163"/>
                  </a:lnTo>
                  <a:lnTo>
                    <a:pt x="176" y="162"/>
                  </a:lnTo>
                  <a:lnTo>
                    <a:pt x="175" y="162"/>
                  </a:lnTo>
                  <a:lnTo>
                    <a:pt x="176" y="162"/>
                  </a:lnTo>
                  <a:lnTo>
                    <a:pt x="176" y="162"/>
                  </a:lnTo>
                  <a:lnTo>
                    <a:pt x="176" y="162"/>
                  </a:lnTo>
                  <a:lnTo>
                    <a:pt x="176" y="162"/>
                  </a:lnTo>
                  <a:lnTo>
                    <a:pt x="176" y="162"/>
                  </a:lnTo>
                  <a:lnTo>
                    <a:pt x="175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4" y="163"/>
                  </a:lnTo>
                  <a:lnTo>
                    <a:pt x="173" y="163"/>
                  </a:lnTo>
                  <a:lnTo>
                    <a:pt x="173" y="163"/>
                  </a:lnTo>
                  <a:lnTo>
                    <a:pt x="173" y="162"/>
                  </a:lnTo>
                  <a:lnTo>
                    <a:pt x="172" y="162"/>
                  </a:lnTo>
                  <a:lnTo>
                    <a:pt x="171" y="162"/>
                  </a:lnTo>
                  <a:lnTo>
                    <a:pt x="171" y="163"/>
                  </a:lnTo>
                  <a:lnTo>
                    <a:pt x="171" y="163"/>
                  </a:lnTo>
                  <a:lnTo>
                    <a:pt x="170" y="163"/>
                  </a:lnTo>
                  <a:lnTo>
                    <a:pt x="171" y="162"/>
                  </a:lnTo>
                  <a:lnTo>
                    <a:pt x="171" y="162"/>
                  </a:lnTo>
                  <a:lnTo>
                    <a:pt x="171" y="161"/>
                  </a:lnTo>
                  <a:lnTo>
                    <a:pt x="171" y="161"/>
                  </a:lnTo>
                  <a:lnTo>
                    <a:pt x="171" y="160"/>
                  </a:lnTo>
                  <a:lnTo>
                    <a:pt x="171" y="160"/>
                  </a:lnTo>
                  <a:lnTo>
                    <a:pt x="171" y="160"/>
                  </a:lnTo>
                  <a:lnTo>
                    <a:pt x="171" y="160"/>
                  </a:lnTo>
                  <a:lnTo>
                    <a:pt x="171" y="160"/>
                  </a:lnTo>
                  <a:lnTo>
                    <a:pt x="170" y="160"/>
                  </a:lnTo>
                  <a:lnTo>
                    <a:pt x="170" y="160"/>
                  </a:lnTo>
                  <a:lnTo>
                    <a:pt x="170" y="160"/>
                  </a:lnTo>
                  <a:lnTo>
                    <a:pt x="171" y="160"/>
                  </a:lnTo>
                  <a:lnTo>
                    <a:pt x="171" y="161"/>
                  </a:lnTo>
                  <a:lnTo>
                    <a:pt x="171" y="161"/>
                  </a:lnTo>
                  <a:lnTo>
                    <a:pt x="171" y="161"/>
                  </a:lnTo>
                  <a:lnTo>
                    <a:pt x="170" y="161"/>
                  </a:lnTo>
                  <a:lnTo>
                    <a:pt x="170" y="160"/>
                  </a:lnTo>
                  <a:lnTo>
                    <a:pt x="169" y="160"/>
                  </a:lnTo>
                  <a:lnTo>
                    <a:pt x="169" y="160"/>
                  </a:lnTo>
                  <a:lnTo>
                    <a:pt x="169" y="159"/>
                  </a:lnTo>
                  <a:lnTo>
                    <a:pt x="170" y="159"/>
                  </a:lnTo>
                  <a:lnTo>
                    <a:pt x="169" y="159"/>
                  </a:lnTo>
                  <a:lnTo>
                    <a:pt x="170" y="159"/>
                  </a:lnTo>
                  <a:lnTo>
                    <a:pt x="170" y="159"/>
                  </a:lnTo>
                  <a:lnTo>
                    <a:pt x="170" y="158"/>
                  </a:lnTo>
                  <a:lnTo>
                    <a:pt x="169" y="158"/>
                  </a:lnTo>
                  <a:lnTo>
                    <a:pt x="169" y="157"/>
                  </a:lnTo>
                  <a:lnTo>
                    <a:pt x="169" y="157"/>
                  </a:lnTo>
                  <a:lnTo>
                    <a:pt x="168" y="157"/>
                  </a:lnTo>
                  <a:lnTo>
                    <a:pt x="169" y="157"/>
                  </a:lnTo>
                  <a:lnTo>
                    <a:pt x="169" y="157"/>
                  </a:lnTo>
                  <a:lnTo>
                    <a:pt x="169" y="158"/>
                  </a:lnTo>
                  <a:lnTo>
                    <a:pt x="169" y="157"/>
                  </a:lnTo>
                  <a:lnTo>
                    <a:pt x="169" y="158"/>
                  </a:lnTo>
                  <a:lnTo>
                    <a:pt x="169" y="158"/>
                  </a:lnTo>
                  <a:lnTo>
                    <a:pt x="169" y="157"/>
                  </a:lnTo>
                  <a:lnTo>
                    <a:pt x="168" y="157"/>
                  </a:lnTo>
                  <a:lnTo>
                    <a:pt x="167" y="157"/>
                  </a:lnTo>
                  <a:lnTo>
                    <a:pt x="167" y="157"/>
                  </a:lnTo>
                  <a:lnTo>
                    <a:pt x="167" y="158"/>
                  </a:lnTo>
                  <a:lnTo>
                    <a:pt x="166" y="158"/>
                  </a:lnTo>
                  <a:lnTo>
                    <a:pt x="166" y="157"/>
                  </a:lnTo>
                  <a:lnTo>
                    <a:pt x="166" y="157"/>
                  </a:lnTo>
                  <a:lnTo>
                    <a:pt x="167" y="157"/>
                  </a:lnTo>
                  <a:lnTo>
                    <a:pt x="167" y="156"/>
                  </a:lnTo>
                  <a:lnTo>
                    <a:pt x="167" y="156"/>
                  </a:lnTo>
                  <a:lnTo>
                    <a:pt x="167" y="156"/>
                  </a:lnTo>
                  <a:lnTo>
                    <a:pt x="167" y="156"/>
                  </a:lnTo>
                  <a:lnTo>
                    <a:pt x="167" y="156"/>
                  </a:lnTo>
                  <a:lnTo>
                    <a:pt x="167" y="156"/>
                  </a:lnTo>
                  <a:lnTo>
                    <a:pt x="166" y="156"/>
                  </a:lnTo>
                  <a:lnTo>
                    <a:pt x="166" y="156"/>
                  </a:lnTo>
                  <a:lnTo>
                    <a:pt x="166" y="156"/>
                  </a:lnTo>
                  <a:lnTo>
                    <a:pt x="166" y="156"/>
                  </a:lnTo>
                  <a:lnTo>
                    <a:pt x="166" y="157"/>
                  </a:lnTo>
                  <a:lnTo>
                    <a:pt x="166" y="157"/>
                  </a:lnTo>
                  <a:lnTo>
                    <a:pt x="166" y="157"/>
                  </a:lnTo>
                  <a:lnTo>
                    <a:pt x="165" y="157"/>
                  </a:lnTo>
                  <a:lnTo>
                    <a:pt x="165" y="157"/>
                  </a:lnTo>
                  <a:lnTo>
                    <a:pt x="165" y="157"/>
                  </a:lnTo>
                  <a:lnTo>
                    <a:pt x="165" y="157"/>
                  </a:lnTo>
                  <a:lnTo>
                    <a:pt x="165" y="157"/>
                  </a:lnTo>
                  <a:lnTo>
                    <a:pt x="164" y="157"/>
                  </a:lnTo>
                  <a:lnTo>
                    <a:pt x="163" y="157"/>
                  </a:lnTo>
                  <a:lnTo>
                    <a:pt x="163" y="157"/>
                  </a:lnTo>
                  <a:lnTo>
                    <a:pt x="163" y="157"/>
                  </a:lnTo>
                  <a:lnTo>
                    <a:pt x="162" y="157"/>
                  </a:lnTo>
                  <a:lnTo>
                    <a:pt x="163" y="157"/>
                  </a:lnTo>
                  <a:lnTo>
                    <a:pt x="163" y="157"/>
                  </a:lnTo>
                  <a:lnTo>
                    <a:pt x="163" y="157"/>
                  </a:lnTo>
                  <a:lnTo>
                    <a:pt x="162" y="157"/>
                  </a:lnTo>
                  <a:lnTo>
                    <a:pt x="162" y="157"/>
                  </a:lnTo>
                  <a:lnTo>
                    <a:pt x="161" y="156"/>
                  </a:lnTo>
                  <a:lnTo>
                    <a:pt x="160" y="156"/>
                  </a:lnTo>
                  <a:lnTo>
                    <a:pt x="160" y="156"/>
                  </a:lnTo>
                  <a:lnTo>
                    <a:pt x="160" y="156"/>
                  </a:lnTo>
                  <a:lnTo>
                    <a:pt x="160" y="155"/>
                  </a:lnTo>
                  <a:lnTo>
                    <a:pt x="160" y="155"/>
                  </a:lnTo>
                  <a:lnTo>
                    <a:pt x="160" y="155"/>
                  </a:lnTo>
                  <a:lnTo>
                    <a:pt x="160" y="155"/>
                  </a:lnTo>
                  <a:lnTo>
                    <a:pt x="160" y="155"/>
                  </a:lnTo>
                  <a:lnTo>
                    <a:pt x="159" y="155"/>
                  </a:lnTo>
                  <a:lnTo>
                    <a:pt x="159" y="155"/>
                  </a:lnTo>
                  <a:lnTo>
                    <a:pt x="158" y="155"/>
                  </a:lnTo>
                  <a:lnTo>
                    <a:pt x="158" y="155"/>
                  </a:lnTo>
                  <a:lnTo>
                    <a:pt x="158" y="155"/>
                  </a:lnTo>
                  <a:lnTo>
                    <a:pt x="157" y="155"/>
                  </a:lnTo>
                  <a:lnTo>
                    <a:pt x="156" y="155"/>
                  </a:lnTo>
                  <a:lnTo>
                    <a:pt x="156" y="155"/>
                  </a:lnTo>
                  <a:lnTo>
                    <a:pt x="156" y="154"/>
                  </a:lnTo>
                  <a:lnTo>
                    <a:pt x="155" y="154"/>
                  </a:lnTo>
                  <a:lnTo>
                    <a:pt x="155" y="153"/>
                  </a:lnTo>
                  <a:lnTo>
                    <a:pt x="155" y="153"/>
                  </a:lnTo>
                  <a:lnTo>
                    <a:pt x="154" y="153"/>
                  </a:lnTo>
                  <a:lnTo>
                    <a:pt x="154" y="153"/>
                  </a:lnTo>
                  <a:lnTo>
                    <a:pt x="153" y="153"/>
                  </a:lnTo>
                  <a:lnTo>
                    <a:pt x="153" y="152"/>
                  </a:lnTo>
                  <a:lnTo>
                    <a:pt x="154" y="152"/>
                  </a:lnTo>
                  <a:lnTo>
                    <a:pt x="154" y="152"/>
                  </a:lnTo>
                  <a:lnTo>
                    <a:pt x="153" y="152"/>
                  </a:lnTo>
                  <a:lnTo>
                    <a:pt x="153" y="151"/>
                  </a:lnTo>
                  <a:lnTo>
                    <a:pt x="152" y="151"/>
                  </a:lnTo>
                  <a:lnTo>
                    <a:pt x="152" y="151"/>
                  </a:lnTo>
                  <a:lnTo>
                    <a:pt x="152" y="150"/>
                  </a:lnTo>
                  <a:lnTo>
                    <a:pt x="152" y="150"/>
                  </a:lnTo>
                  <a:lnTo>
                    <a:pt x="152" y="150"/>
                  </a:lnTo>
                  <a:lnTo>
                    <a:pt x="152" y="150"/>
                  </a:lnTo>
                  <a:lnTo>
                    <a:pt x="152" y="149"/>
                  </a:lnTo>
                  <a:lnTo>
                    <a:pt x="152" y="149"/>
                  </a:lnTo>
                  <a:lnTo>
                    <a:pt x="152" y="149"/>
                  </a:lnTo>
                  <a:lnTo>
                    <a:pt x="152" y="148"/>
                  </a:lnTo>
                  <a:lnTo>
                    <a:pt x="151" y="148"/>
                  </a:lnTo>
                  <a:lnTo>
                    <a:pt x="152" y="148"/>
                  </a:lnTo>
                  <a:lnTo>
                    <a:pt x="153" y="148"/>
                  </a:lnTo>
                  <a:lnTo>
                    <a:pt x="152" y="148"/>
                  </a:lnTo>
                  <a:lnTo>
                    <a:pt x="153" y="147"/>
                  </a:lnTo>
                  <a:lnTo>
                    <a:pt x="154" y="147"/>
                  </a:lnTo>
                  <a:lnTo>
                    <a:pt x="154" y="146"/>
                  </a:lnTo>
                  <a:lnTo>
                    <a:pt x="154" y="147"/>
                  </a:lnTo>
                  <a:lnTo>
                    <a:pt x="154" y="148"/>
                  </a:lnTo>
                  <a:lnTo>
                    <a:pt x="155" y="148"/>
                  </a:lnTo>
                  <a:lnTo>
                    <a:pt x="154" y="148"/>
                  </a:lnTo>
                  <a:lnTo>
                    <a:pt x="155" y="148"/>
                  </a:lnTo>
                  <a:lnTo>
                    <a:pt x="154" y="147"/>
                  </a:lnTo>
                  <a:lnTo>
                    <a:pt x="155" y="147"/>
                  </a:lnTo>
                  <a:lnTo>
                    <a:pt x="154" y="147"/>
                  </a:lnTo>
                  <a:lnTo>
                    <a:pt x="155" y="147"/>
                  </a:lnTo>
                  <a:lnTo>
                    <a:pt x="155" y="148"/>
                  </a:lnTo>
                  <a:lnTo>
                    <a:pt x="155" y="148"/>
                  </a:lnTo>
                  <a:lnTo>
                    <a:pt x="155" y="148"/>
                  </a:lnTo>
                  <a:lnTo>
                    <a:pt x="155" y="148"/>
                  </a:lnTo>
                  <a:lnTo>
                    <a:pt x="155" y="148"/>
                  </a:lnTo>
                  <a:lnTo>
                    <a:pt x="156" y="148"/>
                  </a:lnTo>
                  <a:lnTo>
                    <a:pt x="155" y="148"/>
                  </a:lnTo>
                  <a:lnTo>
                    <a:pt x="155" y="148"/>
                  </a:lnTo>
                  <a:lnTo>
                    <a:pt x="155" y="148"/>
                  </a:lnTo>
                  <a:lnTo>
                    <a:pt x="155" y="148"/>
                  </a:lnTo>
                  <a:lnTo>
                    <a:pt x="155" y="148"/>
                  </a:lnTo>
                  <a:lnTo>
                    <a:pt x="155" y="147"/>
                  </a:lnTo>
                  <a:lnTo>
                    <a:pt x="154" y="147"/>
                  </a:lnTo>
                  <a:lnTo>
                    <a:pt x="154" y="146"/>
                  </a:lnTo>
                  <a:lnTo>
                    <a:pt x="156" y="146"/>
                  </a:lnTo>
                  <a:lnTo>
                    <a:pt x="157" y="146"/>
                  </a:lnTo>
                  <a:lnTo>
                    <a:pt x="158" y="146"/>
                  </a:lnTo>
                  <a:lnTo>
                    <a:pt x="158" y="146"/>
                  </a:lnTo>
                  <a:lnTo>
                    <a:pt x="159" y="146"/>
                  </a:lnTo>
                  <a:lnTo>
                    <a:pt x="159" y="146"/>
                  </a:lnTo>
                  <a:lnTo>
                    <a:pt x="159" y="146"/>
                  </a:lnTo>
                  <a:lnTo>
                    <a:pt x="159" y="146"/>
                  </a:lnTo>
                  <a:lnTo>
                    <a:pt x="159" y="146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61" y="148"/>
                  </a:lnTo>
                  <a:lnTo>
                    <a:pt x="162" y="148"/>
                  </a:lnTo>
                  <a:lnTo>
                    <a:pt x="162" y="148"/>
                  </a:lnTo>
                  <a:lnTo>
                    <a:pt x="162" y="148"/>
                  </a:lnTo>
                  <a:lnTo>
                    <a:pt x="163" y="149"/>
                  </a:lnTo>
                  <a:lnTo>
                    <a:pt x="163" y="149"/>
                  </a:lnTo>
                  <a:lnTo>
                    <a:pt x="163" y="149"/>
                  </a:lnTo>
                  <a:lnTo>
                    <a:pt x="164" y="149"/>
                  </a:lnTo>
                  <a:lnTo>
                    <a:pt x="165" y="149"/>
                  </a:lnTo>
                  <a:lnTo>
                    <a:pt x="165" y="149"/>
                  </a:lnTo>
                  <a:lnTo>
                    <a:pt x="165" y="150"/>
                  </a:lnTo>
                  <a:lnTo>
                    <a:pt x="165" y="149"/>
                  </a:lnTo>
                  <a:lnTo>
                    <a:pt x="166" y="149"/>
                  </a:lnTo>
                  <a:lnTo>
                    <a:pt x="166" y="149"/>
                  </a:lnTo>
                  <a:lnTo>
                    <a:pt x="167" y="149"/>
                  </a:lnTo>
                  <a:lnTo>
                    <a:pt x="167" y="149"/>
                  </a:lnTo>
                  <a:lnTo>
                    <a:pt x="167" y="149"/>
                  </a:lnTo>
                  <a:lnTo>
                    <a:pt x="167" y="149"/>
                  </a:lnTo>
                  <a:lnTo>
                    <a:pt x="168" y="149"/>
                  </a:lnTo>
                  <a:lnTo>
                    <a:pt x="169" y="149"/>
                  </a:lnTo>
                  <a:lnTo>
                    <a:pt x="168" y="149"/>
                  </a:lnTo>
                  <a:lnTo>
                    <a:pt x="169" y="149"/>
                  </a:lnTo>
                  <a:lnTo>
                    <a:pt x="169" y="149"/>
                  </a:lnTo>
                  <a:lnTo>
                    <a:pt x="169" y="149"/>
                  </a:lnTo>
                  <a:lnTo>
                    <a:pt x="170" y="149"/>
                  </a:lnTo>
                  <a:lnTo>
                    <a:pt x="169" y="149"/>
                  </a:lnTo>
                  <a:lnTo>
                    <a:pt x="169" y="150"/>
                  </a:lnTo>
                  <a:lnTo>
                    <a:pt x="170" y="150"/>
                  </a:lnTo>
                  <a:lnTo>
                    <a:pt x="170" y="150"/>
                  </a:lnTo>
                  <a:lnTo>
                    <a:pt x="170" y="150"/>
                  </a:lnTo>
                  <a:lnTo>
                    <a:pt x="169" y="150"/>
                  </a:lnTo>
                  <a:lnTo>
                    <a:pt x="169" y="149"/>
                  </a:lnTo>
                  <a:lnTo>
                    <a:pt x="170" y="149"/>
                  </a:lnTo>
                  <a:lnTo>
                    <a:pt x="169" y="149"/>
                  </a:lnTo>
                  <a:lnTo>
                    <a:pt x="169" y="149"/>
                  </a:lnTo>
                  <a:lnTo>
                    <a:pt x="169" y="149"/>
                  </a:lnTo>
                  <a:lnTo>
                    <a:pt x="168" y="149"/>
                  </a:lnTo>
                  <a:lnTo>
                    <a:pt x="168" y="148"/>
                  </a:lnTo>
                  <a:lnTo>
                    <a:pt x="169" y="148"/>
                  </a:lnTo>
                  <a:lnTo>
                    <a:pt x="169" y="148"/>
                  </a:lnTo>
                  <a:lnTo>
                    <a:pt x="169" y="148"/>
                  </a:lnTo>
                  <a:lnTo>
                    <a:pt x="169" y="148"/>
                  </a:lnTo>
                  <a:lnTo>
                    <a:pt x="169" y="147"/>
                  </a:lnTo>
                  <a:lnTo>
                    <a:pt x="169" y="146"/>
                  </a:lnTo>
                  <a:lnTo>
                    <a:pt x="169" y="146"/>
                  </a:lnTo>
                  <a:lnTo>
                    <a:pt x="169" y="146"/>
                  </a:lnTo>
                  <a:lnTo>
                    <a:pt x="168" y="145"/>
                  </a:lnTo>
                  <a:lnTo>
                    <a:pt x="167" y="145"/>
                  </a:lnTo>
                  <a:lnTo>
                    <a:pt x="167" y="145"/>
                  </a:lnTo>
                  <a:lnTo>
                    <a:pt x="166" y="145"/>
                  </a:lnTo>
                  <a:lnTo>
                    <a:pt x="166" y="145"/>
                  </a:lnTo>
                  <a:lnTo>
                    <a:pt x="165" y="145"/>
                  </a:lnTo>
                  <a:lnTo>
                    <a:pt x="165" y="145"/>
                  </a:lnTo>
                  <a:lnTo>
                    <a:pt x="164" y="146"/>
                  </a:lnTo>
                  <a:lnTo>
                    <a:pt x="163" y="146"/>
                  </a:lnTo>
                  <a:lnTo>
                    <a:pt x="163" y="146"/>
                  </a:lnTo>
                  <a:lnTo>
                    <a:pt x="162" y="145"/>
                  </a:lnTo>
                  <a:lnTo>
                    <a:pt x="162" y="145"/>
                  </a:lnTo>
                  <a:lnTo>
                    <a:pt x="163" y="145"/>
                  </a:lnTo>
                  <a:lnTo>
                    <a:pt x="163" y="144"/>
                  </a:lnTo>
                  <a:lnTo>
                    <a:pt x="163" y="144"/>
                  </a:lnTo>
                  <a:lnTo>
                    <a:pt x="163" y="144"/>
                  </a:lnTo>
                  <a:lnTo>
                    <a:pt x="163" y="144"/>
                  </a:lnTo>
                  <a:lnTo>
                    <a:pt x="164" y="144"/>
                  </a:lnTo>
                  <a:lnTo>
                    <a:pt x="164" y="144"/>
                  </a:lnTo>
                  <a:lnTo>
                    <a:pt x="165" y="144"/>
                  </a:lnTo>
                  <a:lnTo>
                    <a:pt x="165" y="144"/>
                  </a:lnTo>
                  <a:lnTo>
                    <a:pt x="165" y="144"/>
                  </a:lnTo>
                  <a:lnTo>
                    <a:pt x="165" y="144"/>
                  </a:lnTo>
                  <a:lnTo>
                    <a:pt x="165" y="144"/>
                  </a:lnTo>
                  <a:lnTo>
                    <a:pt x="165" y="143"/>
                  </a:lnTo>
                  <a:lnTo>
                    <a:pt x="166" y="143"/>
                  </a:lnTo>
                  <a:lnTo>
                    <a:pt x="166" y="142"/>
                  </a:lnTo>
                  <a:lnTo>
                    <a:pt x="166" y="142"/>
                  </a:lnTo>
                  <a:lnTo>
                    <a:pt x="166" y="142"/>
                  </a:lnTo>
                  <a:lnTo>
                    <a:pt x="167" y="142"/>
                  </a:lnTo>
                  <a:lnTo>
                    <a:pt x="167" y="142"/>
                  </a:lnTo>
                  <a:lnTo>
                    <a:pt x="168" y="142"/>
                  </a:lnTo>
                  <a:lnTo>
                    <a:pt x="168" y="141"/>
                  </a:lnTo>
                  <a:lnTo>
                    <a:pt x="169" y="141"/>
                  </a:lnTo>
                  <a:lnTo>
                    <a:pt x="169" y="142"/>
                  </a:lnTo>
                  <a:lnTo>
                    <a:pt x="169" y="142"/>
                  </a:lnTo>
                  <a:lnTo>
                    <a:pt x="169" y="141"/>
                  </a:lnTo>
                  <a:lnTo>
                    <a:pt x="170" y="141"/>
                  </a:lnTo>
                  <a:lnTo>
                    <a:pt x="170" y="142"/>
                  </a:lnTo>
                  <a:lnTo>
                    <a:pt x="170" y="142"/>
                  </a:lnTo>
                  <a:lnTo>
                    <a:pt x="171" y="142"/>
                  </a:lnTo>
                  <a:lnTo>
                    <a:pt x="171" y="142"/>
                  </a:lnTo>
                  <a:lnTo>
                    <a:pt x="171" y="142"/>
                  </a:lnTo>
                  <a:lnTo>
                    <a:pt x="172" y="142"/>
                  </a:lnTo>
                  <a:lnTo>
                    <a:pt x="172" y="143"/>
                  </a:lnTo>
                  <a:lnTo>
                    <a:pt x="173" y="143"/>
                  </a:lnTo>
                  <a:lnTo>
                    <a:pt x="172" y="143"/>
                  </a:lnTo>
                  <a:lnTo>
                    <a:pt x="172" y="144"/>
                  </a:lnTo>
                  <a:lnTo>
                    <a:pt x="172" y="143"/>
                  </a:lnTo>
                  <a:lnTo>
                    <a:pt x="172" y="144"/>
                  </a:lnTo>
                  <a:lnTo>
                    <a:pt x="173" y="144"/>
                  </a:lnTo>
                  <a:lnTo>
                    <a:pt x="173" y="143"/>
                  </a:lnTo>
                  <a:lnTo>
                    <a:pt x="173" y="144"/>
                  </a:lnTo>
                  <a:lnTo>
                    <a:pt x="172" y="144"/>
                  </a:lnTo>
                  <a:lnTo>
                    <a:pt x="171" y="144"/>
                  </a:lnTo>
                  <a:lnTo>
                    <a:pt x="172" y="144"/>
                  </a:lnTo>
                  <a:lnTo>
                    <a:pt x="173" y="144"/>
                  </a:lnTo>
                  <a:lnTo>
                    <a:pt x="172" y="144"/>
                  </a:lnTo>
                  <a:lnTo>
                    <a:pt x="173" y="144"/>
                  </a:lnTo>
                  <a:lnTo>
                    <a:pt x="173" y="144"/>
                  </a:lnTo>
                  <a:lnTo>
                    <a:pt x="173" y="145"/>
                  </a:lnTo>
                  <a:lnTo>
                    <a:pt x="173" y="144"/>
                  </a:lnTo>
                  <a:lnTo>
                    <a:pt x="173" y="145"/>
                  </a:lnTo>
                  <a:lnTo>
                    <a:pt x="174" y="145"/>
                  </a:lnTo>
                  <a:lnTo>
                    <a:pt x="174" y="145"/>
                  </a:lnTo>
                  <a:lnTo>
                    <a:pt x="174" y="145"/>
                  </a:lnTo>
                  <a:lnTo>
                    <a:pt x="175" y="145"/>
                  </a:lnTo>
                  <a:lnTo>
                    <a:pt x="175" y="145"/>
                  </a:lnTo>
                  <a:lnTo>
                    <a:pt x="176" y="145"/>
                  </a:lnTo>
                  <a:lnTo>
                    <a:pt x="175" y="145"/>
                  </a:lnTo>
                  <a:lnTo>
                    <a:pt x="176" y="145"/>
                  </a:lnTo>
                  <a:lnTo>
                    <a:pt x="175" y="145"/>
                  </a:lnTo>
                  <a:lnTo>
                    <a:pt x="174" y="145"/>
                  </a:lnTo>
                  <a:lnTo>
                    <a:pt x="174" y="145"/>
                  </a:lnTo>
                  <a:lnTo>
                    <a:pt x="174" y="145"/>
                  </a:lnTo>
                  <a:lnTo>
                    <a:pt x="173" y="145"/>
                  </a:lnTo>
                  <a:lnTo>
                    <a:pt x="174" y="144"/>
                  </a:lnTo>
                  <a:lnTo>
                    <a:pt x="173" y="144"/>
                  </a:lnTo>
                  <a:lnTo>
                    <a:pt x="173" y="145"/>
                  </a:lnTo>
                  <a:lnTo>
                    <a:pt x="173" y="144"/>
                  </a:lnTo>
                  <a:lnTo>
                    <a:pt x="173" y="144"/>
                  </a:lnTo>
                  <a:lnTo>
                    <a:pt x="172" y="144"/>
                  </a:lnTo>
                  <a:lnTo>
                    <a:pt x="173" y="144"/>
                  </a:lnTo>
                  <a:lnTo>
                    <a:pt x="173" y="144"/>
                  </a:lnTo>
                  <a:lnTo>
                    <a:pt x="172" y="144"/>
                  </a:lnTo>
                  <a:lnTo>
                    <a:pt x="171" y="144"/>
                  </a:lnTo>
                  <a:lnTo>
                    <a:pt x="172" y="144"/>
                  </a:lnTo>
                  <a:lnTo>
                    <a:pt x="173" y="144"/>
                  </a:lnTo>
                  <a:lnTo>
                    <a:pt x="172" y="143"/>
                  </a:lnTo>
                  <a:lnTo>
                    <a:pt x="173" y="143"/>
                  </a:lnTo>
                  <a:lnTo>
                    <a:pt x="172" y="143"/>
                  </a:lnTo>
                  <a:lnTo>
                    <a:pt x="172" y="142"/>
                  </a:lnTo>
                  <a:lnTo>
                    <a:pt x="171" y="142"/>
                  </a:lnTo>
                  <a:lnTo>
                    <a:pt x="171" y="142"/>
                  </a:lnTo>
                  <a:lnTo>
                    <a:pt x="171" y="141"/>
                  </a:lnTo>
                  <a:lnTo>
                    <a:pt x="171" y="141"/>
                  </a:lnTo>
                  <a:lnTo>
                    <a:pt x="172" y="141"/>
                  </a:lnTo>
                  <a:lnTo>
                    <a:pt x="171" y="141"/>
                  </a:lnTo>
                  <a:lnTo>
                    <a:pt x="172" y="141"/>
                  </a:lnTo>
                  <a:lnTo>
                    <a:pt x="174" y="141"/>
                  </a:lnTo>
                  <a:lnTo>
                    <a:pt x="175" y="141"/>
                  </a:lnTo>
                  <a:lnTo>
                    <a:pt x="176" y="141"/>
                  </a:lnTo>
                  <a:lnTo>
                    <a:pt x="177" y="141"/>
                  </a:lnTo>
                  <a:lnTo>
                    <a:pt x="177" y="141"/>
                  </a:lnTo>
                  <a:lnTo>
                    <a:pt x="178" y="141"/>
                  </a:lnTo>
                  <a:lnTo>
                    <a:pt x="178" y="141"/>
                  </a:lnTo>
                  <a:lnTo>
                    <a:pt x="179" y="141"/>
                  </a:lnTo>
                  <a:lnTo>
                    <a:pt x="180" y="141"/>
                  </a:lnTo>
                  <a:lnTo>
                    <a:pt x="180" y="142"/>
                  </a:lnTo>
                  <a:lnTo>
                    <a:pt x="180" y="142"/>
                  </a:lnTo>
                  <a:lnTo>
                    <a:pt x="181" y="142"/>
                  </a:lnTo>
                  <a:lnTo>
                    <a:pt x="181" y="142"/>
                  </a:lnTo>
                  <a:lnTo>
                    <a:pt x="182" y="143"/>
                  </a:lnTo>
                  <a:lnTo>
                    <a:pt x="182" y="144"/>
                  </a:lnTo>
                  <a:lnTo>
                    <a:pt x="183" y="144"/>
                  </a:lnTo>
                  <a:lnTo>
                    <a:pt x="184" y="144"/>
                  </a:lnTo>
                  <a:lnTo>
                    <a:pt x="184" y="144"/>
                  </a:lnTo>
                  <a:lnTo>
                    <a:pt x="186" y="145"/>
                  </a:lnTo>
                  <a:lnTo>
                    <a:pt x="186" y="145"/>
                  </a:lnTo>
                  <a:lnTo>
                    <a:pt x="188" y="145"/>
                  </a:lnTo>
                  <a:lnTo>
                    <a:pt x="189" y="145"/>
                  </a:lnTo>
                  <a:lnTo>
                    <a:pt x="190" y="145"/>
                  </a:lnTo>
                  <a:lnTo>
                    <a:pt x="190" y="146"/>
                  </a:lnTo>
                  <a:lnTo>
                    <a:pt x="190" y="146"/>
                  </a:lnTo>
                  <a:lnTo>
                    <a:pt x="189" y="146"/>
                  </a:lnTo>
                  <a:lnTo>
                    <a:pt x="189" y="146"/>
                  </a:lnTo>
                  <a:lnTo>
                    <a:pt x="190" y="146"/>
                  </a:lnTo>
                  <a:lnTo>
                    <a:pt x="189" y="146"/>
                  </a:lnTo>
                  <a:lnTo>
                    <a:pt x="190" y="146"/>
                  </a:lnTo>
                  <a:lnTo>
                    <a:pt x="189" y="145"/>
                  </a:lnTo>
                  <a:lnTo>
                    <a:pt x="189" y="146"/>
                  </a:lnTo>
                  <a:lnTo>
                    <a:pt x="189" y="146"/>
                  </a:lnTo>
                  <a:lnTo>
                    <a:pt x="189" y="146"/>
                  </a:lnTo>
                  <a:lnTo>
                    <a:pt x="190" y="146"/>
                  </a:lnTo>
                  <a:lnTo>
                    <a:pt x="190" y="147"/>
                  </a:lnTo>
                  <a:lnTo>
                    <a:pt x="191" y="147"/>
                  </a:lnTo>
                  <a:lnTo>
                    <a:pt x="191" y="148"/>
                  </a:lnTo>
                  <a:lnTo>
                    <a:pt x="191" y="148"/>
                  </a:lnTo>
                  <a:lnTo>
                    <a:pt x="191" y="148"/>
                  </a:lnTo>
                  <a:lnTo>
                    <a:pt x="192" y="148"/>
                  </a:lnTo>
                  <a:lnTo>
                    <a:pt x="192" y="148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2" y="149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3" y="150"/>
                  </a:lnTo>
                  <a:lnTo>
                    <a:pt x="194" y="151"/>
                  </a:lnTo>
                  <a:lnTo>
                    <a:pt x="195" y="151"/>
                  </a:lnTo>
                  <a:lnTo>
                    <a:pt x="195" y="151"/>
                  </a:lnTo>
                  <a:lnTo>
                    <a:pt x="195" y="151"/>
                  </a:lnTo>
                  <a:lnTo>
                    <a:pt x="195" y="151"/>
                  </a:lnTo>
                  <a:lnTo>
                    <a:pt x="196" y="151"/>
                  </a:lnTo>
                  <a:lnTo>
                    <a:pt x="195" y="151"/>
                  </a:lnTo>
                  <a:lnTo>
                    <a:pt x="196" y="151"/>
                  </a:lnTo>
                  <a:lnTo>
                    <a:pt x="196" y="151"/>
                  </a:lnTo>
                  <a:lnTo>
                    <a:pt x="195" y="151"/>
                  </a:lnTo>
                  <a:lnTo>
                    <a:pt x="195" y="151"/>
                  </a:lnTo>
                  <a:lnTo>
                    <a:pt x="195" y="151"/>
                  </a:lnTo>
                  <a:lnTo>
                    <a:pt x="195" y="151"/>
                  </a:lnTo>
                  <a:lnTo>
                    <a:pt x="195" y="151"/>
                  </a:lnTo>
                  <a:lnTo>
                    <a:pt x="195" y="151"/>
                  </a:lnTo>
                  <a:lnTo>
                    <a:pt x="195" y="151"/>
                  </a:lnTo>
                  <a:lnTo>
                    <a:pt x="196" y="151"/>
                  </a:lnTo>
                  <a:lnTo>
                    <a:pt x="196" y="151"/>
                  </a:lnTo>
                  <a:lnTo>
                    <a:pt x="196" y="151"/>
                  </a:lnTo>
                  <a:lnTo>
                    <a:pt x="197" y="151"/>
                  </a:lnTo>
                  <a:lnTo>
                    <a:pt x="197" y="151"/>
                  </a:lnTo>
                  <a:lnTo>
                    <a:pt x="199" y="151"/>
                  </a:lnTo>
                  <a:lnTo>
                    <a:pt x="199" y="151"/>
                  </a:lnTo>
                  <a:lnTo>
                    <a:pt x="200" y="151"/>
                  </a:lnTo>
                  <a:lnTo>
                    <a:pt x="201" y="151"/>
                  </a:lnTo>
                  <a:lnTo>
                    <a:pt x="202" y="151"/>
                  </a:lnTo>
                  <a:lnTo>
                    <a:pt x="203" y="151"/>
                  </a:lnTo>
                  <a:lnTo>
                    <a:pt x="203" y="151"/>
                  </a:lnTo>
                  <a:lnTo>
                    <a:pt x="204" y="151"/>
                  </a:lnTo>
                  <a:lnTo>
                    <a:pt x="204" y="151"/>
                  </a:lnTo>
                  <a:lnTo>
                    <a:pt x="205" y="150"/>
                  </a:lnTo>
                  <a:lnTo>
                    <a:pt x="206" y="150"/>
                  </a:lnTo>
                  <a:lnTo>
                    <a:pt x="206" y="150"/>
                  </a:lnTo>
                  <a:lnTo>
                    <a:pt x="207" y="150"/>
                  </a:lnTo>
                  <a:lnTo>
                    <a:pt x="207" y="150"/>
                  </a:lnTo>
                  <a:lnTo>
                    <a:pt x="207" y="151"/>
                  </a:lnTo>
                  <a:lnTo>
                    <a:pt x="208" y="151"/>
                  </a:lnTo>
                  <a:lnTo>
                    <a:pt x="208" y="151"/>
                  </a:lnTo>
                  <a:lnTo>
                    <a:pt x="209" y="151"/>
                  </a:lnTo>
                  <a:lnTo>
                    <a:pt x="210" y="151"/>
                  </a:lnTo>
                  <a:lnTo>
                    <a:pt x="210" y="151"/>
                  </a:lnTo>
                  <a:lnTo>
                    <a:pt x="210" y="152"/>
                  </a:lnTo>
                  <a:lnTo>
                    <a:pt x="210" y="152"/>
                  </a:lnTo>
                  <a:lnTo>
                    <a:pt x="210" y="152"/>
                  </a:lnTo>
                  <a:lnTo>
                    <a:pt x="209" y="152"/>
                  </a:lnTo>
                  <a:lnTo>
                    <a:pt x="209" y="153"/>
                  </a:lnTo>
                  <a:lnTo>
                    <a:pt x="208" y="153"/>
                  </a:lnTo>
                  <a:lnTo>
                    <a:pt x="208" y="153"/>
                  </a:lnTo>
                  <a:lnTo>
                    <a:pt x="207" y="153"/>
                  </a:lnTo>
                  <a:lnTo>
                    <a:pt x="207" y="154"/>
                  </a:lnTo>
                  <a:lnTo>
                    <a:pt x="207" y="155"/>
                  </a:lnTo>
                  <a:lnTo>
                    <a:pt x="207" y="155"/>
                  </a:lnTo>
                  <a:lnTo>
                    <a:pt x="207" y="156"/>
                  </a:lnTo>
                  <a:lnTo>
                    <a:pt x="207" y="156"/>
                  </a:lnTo>
                  <a:lnTo>
                    <a:pt x="206" y="156"/>
                  </a:lnTo>
                  <a:lnTo>
                    <a:pt x="206" y="156"/>
                  </a:lnTo>
                  <a:lnTo>
                    <a:pt x="206" y="156"/>
                  </a:lnTo>
                  <a:lnTo>
                    <a:pt x="205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4" y="157"/>
                  </a:lnTo>
                  <a:lnTo>
                    <a:pt x="203" y="157"/>
                  </a:lnTo>
                  <a:lnTo>
                    <a:pt x="203" y="157"/>
                  </a:lnTo>
                  <a:lnTo>
                    <a:pt x="202" y="157"/>
                  </a:lnTo>
                  <a:lnTo>
                    <a:pt x="202" y="157"/>
                  </a:lnTo>
                  <a:lnTo>
                    <a:pt x="202" y="158"/>
                  </a:lnTo>
                  <a:lnTo>
                    <a:pt x="202" y="159"/>
                  </a:lnTo>
                  <a:lnTo>
                    <a:pt x="202" y="159"/>
                  </a:lnTo>
                  <a:lnTo>
                    <a:pt x="202" y="160"/>
                  </a:lnTo>
                  <a:lnTo>
                    <a:pt x="202" y="160"/>
                  </a:lnTo>
                  <a:lnTo>
                    <a:pt x="202" y="161"/>
                  </a:lnTo>
                  <a:lnTo>
                    <a:pt x="201" y="161"/>
                  </a:lnTo>
                  <a:lnTo>
                    <a:pt x="201" y="162"/>
                  </a:lnTo>
                  <a:lnTo>
                    <a:pt x="201" y="162"/>
                  </a:lnTo>
                  <a:lnTo>
                    <a:pt x="202" y="162"/>
                  </a:lnTo>
                  <a:lnTo>
                    <a:pt x="202" y="163"/>
                  </a:lnTo>
                  <a:lnTo>
                    <a:pt x="202" y="163"/>
                  </a:lnTo>
                  <a:lnTo>
                    <a:pt x="202" y="164"/>
                  </a:lnTo>
                  <a:lnTo>
                    <a:pt x="202" y="164"/>
                  </a:lnTo>
                  <a:lnTo>
                    <a:pt x="203" y="164"/>
                  </a:lnTo>
                  <a:lnTo>
                    <a:pt x="203" y="165"/>
                  </a:lnTo>
                  <a:lnTo>
                    <a:pt x="203" y="166"/>
                  </a:lnTo>
                  <a:lnTo>
                    <a:pt x="202" y="166"/>
                  </a:lnTo>
                  <a:lnTo>
                    <a:pt x="202" y="166"/>
                  </a:lnTo>
                  <a:lnTo>
                    <a:pt x="201" y="166"/>
                  </a:lnTo>
                  <a:lnTo>
                    <a:pt x="201" y="167"/>
                  </a:lnTo>
                  <a:lnTo>
                    <a:pt x="201" y="167"/>
                  </a:lnTo>
                  <a:lnTo>
                    <a:pt x="200" y="167"/>
                  </a:lnTo>
                  <a:lnTo>
                    <a:pt x="200" y="168"/>
                  </a:lnTo>
                  <a:lnTo>
                    <a:pt x="200" y="168"/>
                  </a:lnTo>
                  <a:lnTo>
                    <a:pt x="199" y="168"/>
                  </a:lnTo>
                  <a:lnTo>
                    <a:pt x="199" y="168"/>
                  </a:lnTo>
                  <a:lnTo>
                    <a:pt x="198" y="168"/>
                  </a:lnTo>
                  <a:lnTo>
                    <a:pt x="198" y="168"/>
                  </a:lnTo>
                  <a:lnTo>
                    <a:pt x="197" y="168"/>
                  </a:lnTo>
                  <a:lnTo>
                    <a:pt x="198" y="168"/>
                  </a:lnTo>
                  <a:lnTo>
                    <a:pt x="197" y="168"/>
                  </a:lnTo>
                  <a:lnTo>
                    <a:pt x="197" y="169"/>
                  </a:lnTo>
                  <a:lnTo>
                    <a:pt x="198" y="169"/>
                  </a:lnTo>
                  <a:lnTo>
                    <a:pt x="198" y="170"/>
                  </a:lnTo>
                  <a:lnTo>
                    <a:pt x="198" y="169"/>
                  </a:lnTo>
                  <a:lnTo>
                    <a:pt x="197" y="169"/>
                  </a:lnTo>
                  <a:lnTo>
                    <a:pt x="198" y="168"/>
                  </a:lnTo>
                  <a:lnTo>
                    <a:pt x="197" y="168"/>
                  </a:lnTo>
                  <a:lnTo>
                    <a:pt x="198" y="168"/>
                  </a:lnTo>
                  <a:lnTo>
                    <a:pt x="198" y="168"/>
                  </a:lnTo>
                  <a:lnTo>
                    <a:pt x="199" y="168"/>
                  </a:lnTo>
                  <a:lnTo>
                    <a:pt x="198" y="168"/>
                  </a:lnTo>
                  <a:lnTo>
                    <a:pt x="198" y="168"/>
                  </a:lnTo>
                  <a:lnTo>
                    <a:pt x="199" y="168"/>
                  </a:lnTo>
                  <a:lnTo>
                    <a:pt x="199" y="169"/>
                  </a:lnTo>
                  <a:lnTo>
                    <a:pt x="199" y="169"/>
                  </a:lnTo>
                  <a:lnTo>
                    <a:pt x="199" y="170"/>
                  </a:lnTo>
                  <a:lnTo>
                    <a:pt x="199" y="170"/>
                  </a:lnTo>
                  <a:lnTo>
                    <a:pt x="199" y="171"/>
                  </a:lnTo>
                  <a:lnTo>
                    <a:pt x="198" y="171"/>
                  </a:lnTo>
                  <a:lnTo>
                    <a:pt x="198" y="171"/>
                  </a:lnTo>
                  <a:lnTo>
                    <a:pt x="197" y="171"/>
                  </a:lnTo>
                  <a:lnTo>
                    <a:pt x="197" y="171"/>
                  </a:lnTo>
                  <a:lnTo>
                    <a:pt x="197" y="172"/>
                  </a:lnTo>
                  <a:lnTo>
                    <a:pt x="196" y="172"/>
                  </a:lnTo>
                  <a:lnTo>
                    <a:pt x="196" y="172"/>
                  </a:lnTo>
                  <a:lnTo>
                    <a:pt x="196" y="172"/>
                  </a:lnTo>
                  <a:lnTo>
                    <a:pt x="196" y="172"/>
                  </a:lnTo>
                  <a:lnTo>
                    <a:pt x="195" y="172"/>
                  </a:lnTo>
                  <a:lnTo>
                    <a:pt x="196" y="172"/>
                  </a:lnTo>
                  <a:lnTo>
                    <a:pt x="195" y="172"/>
                  </a:lnTo>
                  <a:lnTo>
                    <a:pt x="195" y="173"/>
                  </a:lnTo>
                  <a:lnTo>
                    <a:pt x="195" y="172"/>
                  </a:lnTo>
                  <a:lnTo>
                    <a:pt x="195" y="173"/>
                  </a:lnTo>
                  <a:lnTo>
                    <a:pt x="195" y="172"/>
                  </a:lnTo>
                  <a:lnTo>
                    <a:pt x="194" y="171"/>
                  </a:lnTo>
                  <a:lnTo>
                    <a:pt x="193" y="171"/>
                  </a:lnTo>
                  <a:lnTo>
                    <a:pt x="193" y="172"/>
                  </a:lnTo>
                  <a:lnTo>
                    <a:pt x="193" y="172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92" y="171"/>
                  </a:lnTo>
                  <a:lnTo>
                    <a:pt x="192" y="170"/>
                  </a:lnTo>
                  <a:lnTo>
                    <a:pt x="192" y="170"/>
                  </a:lnTo>
                  <a:lnTo>
                    <a:pt x="192" y="170"/>
                  </a:lnTo>
                  <a:lnTo>
                    <a:pt x="192" y="170"/>
                  </a:lnTo>
                  <a:lnTo>
                    <a:pt x="191" y="170"/>
                  </a:lnTo>
                  <a:lnTo>
                    <a:pt x="191" y="170"/>
                  </a:lnTo>
                  <a:lnTo>
                    <a:pt x="190" y="170"/>
                  </a:lnTo>
                  <a:lnTo>
                    <a:pt x="191" y="170"/>
                  </a:lnTo>
                  <a:lnTo>
                    <a:pt x="191" y="170"/>
                  </a:lnTo>
                  <a:lnTo>
                    <a:pt x="191" y="170"/>
                  </a:lnTo>
                  <a:lnTo>
                    <a:pt x="191" y="170"/>
                  </a:lnTo>
                  <a:lnTo>
                    <a:pt x="192" y="170"/>
                  </a:lnTo>
                  <a:lnTo>
                    <a:pt x="192" y="170"/>
                  </a:lnTo>
                  <a:lnTo>
                    <a:pt x="192" y="171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92" y="171"/>
                  </a:lnTo>
                  <a:lnTo>
                    <a:pt x="192" y="171"/>
                  </a:lnTo>
                  <a:lnTo>
                    <a:pt x="192" y="171"/>
                  </a:lnTo>
                  <a:lnTo>
                    <a:pt x="191" y="171"/>
                  </a:lnTo>
                  <a:lnTo>
                    <a:pt x="191" y="171"/>
                  </a:lnTo>
                  <a:lnTo>
                    <a:pt x="191" y="171"/>
                  </a:lnTo>
                  <a:lnTo>
                    <a:pt x="190" y="171"/>
                  </a:lnTo>
                  <a:lnTo>
                    <a:pt x="189" y="171"/>
                  </a:lnTo>
                  <a:lnTo>
                    <a:pt x="189" y="171"/>
                  </a:lnTo>
                  <a:lnTo>
                    <a:pt x="189" y="171"/>
                  </a:lnTo>
                  <a:lnTo>
                    <a:pt x="189" y="171"/>
                  </a:lnTo>
                  <a:lnTo>
                    <a:pt x="189" y="170"/>
                  </a:lnTo>
                  <a:lnTo>
                    <a:pt x="190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8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8" y="170"/>
                  </a:lnTo>
                  <a:lnTo>
                    <a:pt x="188" y="169"/>
                  </a:lnTo>
                  <a:lnTo>
                    <a:pt x="187" y="169"/>
                  </a:lnTo>
                  <a:lnTo>
                    <a:pt x="188" y="169"/>
                  </a:lnTo>
                  <a:lnTo>
                    <a:pt x="188" y="170"/>
                  </a:lnTo>
                  <a:lnTo>
                    <a:pt x="188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8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9" y="171"/>
                  </a:lnTo>
                  <a:lnTo>
                    <a:pt x="189" y="171"/>
                  </a:lnTo>
                  <a:lnTo>
                    <a:pt x="189" y="171"/>
                  </a:lnTo>
                  <a:lnTo>
                    <a:pt x="189" y="171"/>
                  </a:lnTo>
                  <a:lnTo>
                    <a:pt x="190" y="171"/>
                  </a:lnTo>
                  <a:lnTo>
                    <a:pt x="191" y="171"/>
                  </a:lnTo>
                  <a:lnTo>
                    <a:pt x="191" y="171"/>
                  </a:lnTo>
                  <a:lnTo>
                    <a:pt x="191" y="171"/>
                  </a:lnTo>
                  <a:lnTo>
                    <a:pt x="192" y="171"/>
                  </a:lnTo>
                  <a:lnTo>
                    <a:pt x="192" y="171"/>
                  </a:lnTo>
                  <a:lnTo>
                    <a:pt x="192" y="171"/>
                  </a:lnTo>
                  <a:lnTo>
                    <a:pt x="192" y="171"/>
                  </a:lnTo>
                  <a:lnTo>
                    <a:pt x="193" y="171"/>
                  </a:lnTo>
                  <a:lnTo>
                    <a:pt x="193" y="172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93" y="172"/>
                  </a:lnTo>
                  <a:lnTo>
                    <a:pt x="193" y="172"/>
                  </a:lnTo>
                  <a:lnTo>
                    <a:pt x="194" y="171"/>
                  </a:lnTo>
                  <a:lnTo>
                    <a:pt x="194" y="172"/>
                  </a:lnTo>
                  <a:lnTo>
                    <a:pt x="194" y="173"/>
                  </a:lnTo>
                  <a:lnTo>
                    <a:pt x="195" y="173"/>
                  </a:lnTo>
                  <a:lnTo>
                    <a:pt x="195" y="173"/>
                  </a:lnTo>
                  <a:lnTo>
                    <a:pt x="196" y="173"/>
                  </a:lnTo>
                  <a:lnTo>
                    <a:pt x="195" y="173"/>
                  </a:lnTo>
                  <a:lnTo>
                    <a:pt x="196" y="173"/>
                  </a:lnTo>
                  <a:lnTo>
                    <a:pt x="196" y="173"/>
                  </a:lnTo>
                  <a:lnTo>
                    <a:pt x="196" y="173"/>
                  </a:lnTo>
                  <a:lnTo>
                    <a:pt x="196" y="173"/>
                  </a:lnTo>
                  <a:lnTo>
                    <a:pt x="197" y="173"/>
                  </a:lnTo>
                  <a:lnTo>
                    <a:pt x="196" y="173"/>
                  </a:lnTo>
                  <a:lnTo>
                    <a:pt x="195" y="173"/>
                  </a:lnTo>
                  <a:lnTo>
                    <a:pt x="196" y="173"/>
                  </a:lnTo>
                  <a:lnTo>
                    <a:pt x="195" y="173"/>
                  </a:lnTo>
                  <a:lnTo>
                    <a:pt x="195" y="173"/>
                  </a:lnTo>
                  <a:lnTo>
                    <a:pt x="194" y="173"/>
                  </a:lnTo>
                  <a:lnTo>
                    <a:pt x="194" y="173"/>
                  </a:lnTo>
                  <a:lnTo>
                    <a:pt x="195" y="173"/>
                  </a:lnTo>
                  <a:lnTo>
                    <a:pt x="194" y="173"/>
                  </a:lnTo>
                  <a:lnTo>
                    <a:pt x="195" y="173"/>
                  </a:lnTo>
                  <a:lnTo>
                    <a:pt x="195" y="173"/>
                  </a:lnTo>
                  <a:lnTo>
                    <a:pt x="195" y="174"/>
                  </a:lnTo>
                  <a:lnTo>
                    <a:pt x="195" y="174"/>
                  </a:lnTo>
                  <a:lnTo>
                    <a:pt x="194" y="174"/>
                  </a:lnTo>
                  <a:lnTo>
                    <a:pt x="193" y="174"/>
                  </a:lnTo>
                  <a:lnTo>
                    <a:pt x="193" y="173"/>
                  </a:lnTo>
                  <a:lnTo>
                    <a:pt x="193" y="174"/>
                  </a:lnTo>
                  <a:lnTo>
                    <a:pt x="193" y="173"/>
                  </a:lnTo>
                  <a:lnTo>
                    <a:pt x="193" y="174"/>
                  </a:lnTo>
                  <a:lnTo>
                    <a:pt x="194" y="174"/>
                  </a:lnTo>
                  <a:lnTo>
                    <a:pt x="193" y="174"/>
                  </a:lnTo>
                  <a:lnTo>
                    <a:pt x="193" y="174"/>
                  </a:lnTo>
                  <a:lnTo>
                    <a:pt x="192" y="174"/>
                  </a:lnTo>
                  <a:lnTo>
                    <a:pt x="192" y="174"/>
                  </a:lnTo>
                  <a:lnTo>
                    <a:pt x="193" y="174"/>
                  </a:lnTo>
                  <a:lnTo>
                    <a:pt x="192" y="174"/>
                  </a:lnTo>
                  <a:lnTo>
                    <a:pt x="192" y="175"/>
                  </a:lnTo>
                  <a:lnTo>
                    <a:pt x="192" y="174"/>
                  </a:lnTo>
                  <a:lnTo>
                    <a:pt x="192" y="175"/>
                  </a:lnTo>
                  <a:lnTo>
                    <a:pt x="192" y="175"/>
                  </a:lnTo>
                  <a:lnTo>
                    <a:pt x="192" y="175"/>
                  </a:lnTo>
                  <a:lnTo>
                    <a:pt x="192" y="175"/>
                  </a:lnTo>
                  <a:lnTo>
                    <a:pt x="192" y="175"/>
                  </a:lnTo>
                  <a:lnTo>
                    <a:pt x="192" y="175"/>
                  </a:lnTo>
                  <a:lnTo>
                    <a:pt x="192" y="175"/>
                  </a:lnTo>
                  <a:lnTo>
                    <a:pt x="192" y="174"/>
                  </a:lnTo>
                  <a:lnTo>
                    <a:pt x="192" y="175"/>
                  </a:lnTo>
                  <a:lnTo>
                    <a:pt x="192" y="174"/>
                  </a:lnTo>
                  <a:lnTo>
                    <a:pt x="193" y="174"/>
                  </a:lnTo>
                  <a:lnTo>
                    <a:pt x="192" y="174"/>
                  </a:lnTo>
                  <a:lnTo>
                    <a:pt x="193" y="174"/>
                  </a:lnTo>
                  <a:lnTo>
                    <a:pt x="192" y="174"/>
                  </a:lnTo>
                  <a:lnTo>
                    <a:pt x="192" y="174"/>
                  </a:lnTo>
                  <a:lnTo>
                    <a:pt x="193" y="174"/>
                  </a:lnTo>
                  <a:lnTo>
                    <a:pt x="193" y="174"/>
                  </a:lnTo>
                  <a:lnTo>
                    <a:pt x="193" y="174"/>
                  </a:lnTo>
                  <a:lnTo>
                    <a:pt x="193" y="174"/>
                  </a:lnTo>
                  <a:lnTo>
                    <a:pt x="194" y="174"/>
                  </a:lnTo>
                  <a:lnTo>
                    <a:pt x="195" y="174"/>
                  </a:lnTo>
                  <a:lnTo>
                    <a:pt x="195" y="174"/>
                  </a:lnTo>
                  <a:lnTo>
                    <a:pt x="195" y="173"/>
                  </a:lnTo>
                  <a:lnTo>
                    <a:pt x="196" y="173"/>
                  </a:lnTo>
                  <a:lnTo>
                    <a:pt x="196" y="173"/>
                  </a:lnTo>
                  <a:lnTo>
                    <a:pt x="197" y="173"/>
                  </a:lnTo>
                  <a:lnTo>
                    <a:pt x="197" y="173"/>
                  </a:lnTo>
                  <a:lnTo>
                    <a:pt x="198" y="173"/>
                  </a:lnTo>
                  <a:lnTo>
                    <a:pt x="198" y="173"/>
                  </a:lnTo>
                  <a:lnTo>
                    <a:pt x="199" y="173"/>
                  </a:lnTo>
                  <a:lnTo>
                    <a:pt x="199" y="172"/>
                  </a:lnTo>
                  <a:lnTo>
                    <a:pt x="199" y="172"/>
                  </a:lnTo>
                  <a:lnTo>
                    <a:pt x="200" y="172"/>
                  </a:lnTo>
                  <a:lnTo>
                    <a:pt x="200" y="172"/>
                  </a:lnTo>
                  <a:lnTo>
                    <a:pt x="201" y="172"/>
                  </a:lnTo>
                  <a:lnTo>
                    <a:pt x="202" y="173"/>
                  </a:lnTo>
                  <a:lnTo>
                    <a:pt x="202" y="173"/>
                  </a:lnTo>
                  <a:lnTo>
                    <a:pt x="202" y="173"/>
                  </a:lnTo>
                  <a:lnTo>
                    <a:pt x="202" y="174"/>
                  </a:lnTo>
                  <a:lnTo>
                    <a:pt x="202" y="174"/>
                  </a:lnTo>
                  <a:lnTo>
                    <a:pt x="201" y="174"/>
                  </a:lnTo>
                  <a:lnTo>
                    <a:pt x="201" y="174"/>
                  </a:lnTo>
                  <a:lnTo>
                    <a:pt x="201" y="175"/>
                  </a:lnTo>
                  <a:lnTo>
                    <a:pt x="200" y="175"/>
                  </a:lnTo>
                  <a:lnTo>
                    <a:pt x="200" y="175"/>
                  </a:lnTo>
                  <a:lnTo>
                    <a:pt x="199" y="175"/>
                  </a:lnTo>
                  <a:lnTo>
                    <a:pt x="199" y="175"/>
                  </a:lnTo>
                  <a:lnTo>
                    <a:pt x="199" y="175"/>
                  </a:lnTo>
                  <a:lnTo>
                    <a:pt x="199" y="175"/>
                  </a:lnTo>
                  <a:lnTo>
                    <a:pt x="198" y="175"/>
                  </a:lnTo>
                  <a:lnTo>
                    <a:pt x="198" y="176"/>
                  </a:lnTo>
                  <a:lnTo>
                    <a:pt x="197" y="176"/>
                  </a:lnTo>
                  <a:lnTo>
                    <a:pt x="197" y="177"/>
                  </a:lnTo>
                  <a:lnTo>
                    <a:pt x="197" y="176"/>
                  </a:lnTo>
                  <a:lnTo>
                    <a:pt x="198" y="176"/>
                  </a:lnTo>
                  <a:lnTo>
                    <a:pt x="198" y="175"/>
                  </a:lnTo>
                  <a:lnTo>
                    <a:pt x="199" y="175"/>
                  </a:lnTo>
                  <a:lnTo>
                    <a:pt x="199" y="175"/>
                  </a:lnTo>
                  <a:lnTo>
                    <a:pt x="200" y="175"/>
                  </a:lnTo>
                  <a:lnTo>
                    <a:pt x="200" y="175"/>
                  </a:lnTo>
                  <a:lnTo>
                    <a:pt x="201" y="175"/>
                  </a:lnTo>
                  <a:lnTo>
                    <a:pt x="202" y="175"/>
                  </a:lnTo>
                  <a:lnTo>
                    <a:pt x="202" y="176"/>
                  </a:lnTo>
                  <a:lnTo>
                    <a:pt x="202" y="177"/>
                  </a:lnTo>
                  <a:lnTo>
                    <a:pt x="202" y="177"/>
                  </a:lnTo>
                  <a:lnTo>
                    <a:pt x="203" y="177"/>
                  </a:lnTo>
                  <a:lnTo>
                    <a:pt x="203" y="177"/>
                  </a:lnTo>
                  <a:lnTo>
                    <a:pt x="204" y="177"/>
                  </a:lnTo>
                  <a:lnTo>
                    <a:pt x="204" y="177"/>
                  </a:lnTo>
                  <a:lnTo>
                    <a:pt x="205" y="177"/>
                  </a:lnTo>
                  <a:lnTo>
                    <a:pt x="205" y="178"/>
                  </a:lnTo>
                  <a:lnTo>
                    <a:pt x="206" y="178"/>
                  </a:lnTo>
                  <a:lnTo>
                    <a:pt x="206" y="178"/>
                  </a:lnTo>
                  <a:lnTo>
                    <a:pt x="207" y="178"/>
                  </a:lnTo>
                  <a:lnTo>
                    <a:pt x="207" y="178"/>
                  </a:lnTo>
                  <a:lnTo>
                    <a:pt x="207" y="178"/>
                  </a:lnTo>
                  <a:lnTo>
                    <a:pt x="207" y="178"/>
                  </a:lnTo>
                  <a:lnTo>
                    <a:pt x="208" y="178"/>
                  </a:lnTo>
                  <a:lnTo>
                    <a:pt x="208" y="178"/>
                  </a:lnTo>
                  <a:lnTo>
                    <a:pt x="209" y="178"/>
                  </a:lnTo>
                  <a:lnTo>
                    <a:pt x="210" y="178"/>
                  </a:lnTo>
                  <a:lnTo>
                    <a:pt x="210" y="179"/>
                  </a:lnTo>
                  <a:lnTo>
                    <a:pt x="210" y="179"/>
                  </a:lnTo>
                  <a:lnTo>
                    <a:pt x="211" y="179"/>
                  </a:lnTo>
                  <a:lnTo>
                    <a:pt x="211" y="179"/>
                  </a:lnTo>
                  <a:lnTo>
                    <a:pt x="211" y="180"/>
                  </a:lnTo>
                  <a:lnTo>
                    <a:pt x="212" y="180"/>
                  </a:lnTo>
                  <a:lnTo>
                    <a:pt x="212" y="181"/>
                  </a:lnTo>
                  <a:lnTo>
                    <a:pt x="212" y="181"/>
                  </a:lnTo>
                  <a:lnTo>
                    <a:pt x="212" y="181"/>
                  </a:lnTo>
                  <a:lnTo>
                    <a:pt x="213" y="181"/>
                  </a:lnTo>
                  <a:lnTo>
                    <a:pt x="214" y="182"/>
                  </a:lnTo>
                  <a:lnTo>
                    <a:pt x="214" y="182"/>
                  </a:lnTo>
                  <a:lnTo>
                    <a:pt x="215" y="182"/>
                  </a:lnTo>
                  <a:lnTo>
                    <a:pt x="215" y="182"/>
                  </a:lnTo>
                  <a:lnTo>
                    <a:pt x="215" y="183"/>
                  </a:lnTo>
                  <a:lnTo>
                    <a:pt x="216" y="183"/>
                  </a:lnTo>
                  <a:lnTo>
                    <a:pt x="216" y="184"/>
                  </a:lnTo>
                  <a:lnTo>
                    <a:pt x="216" y="184"/>
                  </a:lnTo>
                  <a:lnTo>
                    <a:pt x="215" y="184"/>
                  </a:lnTo>
                  <a:lnTo>
                    <a:pt x="216" y="184"/>
                  </a:lnTo>
                  <a:lnTo>
                    <a:pt x="216" y="184"/>
                  </a:lnTo>
                  <a:lnTo>
                    <a:pt x="217" y="184"/>
                  </a:lnTo>
                  <a:lnTo>
                    <a:pt x="217" y="184"/>
                  </a:lnTo>
                  <a:lnTo>
                    <a:pt x="217" y="183"/>
                  </a:lnTo>
                  <a:lnTo>
                    <a:pt x="217" y="183"/>
                  </a:lnTo>
                  <a:lnTo>
                    <a:pt x="217" y="183"/>
                  </a:lnTo>
                  <a:lnTo>
                    <a:pt x="217" y="182"/>
                  </a:lnTo>
                  <a:lnTo>
                    <a:pt x="218" y="183"/>
                  </a:lnTo>
                  <a:lnTo>
                    <a:pt x="218" y="184"/>
                  </a:lnTo>
                  <a:lnTo>
                    <a:pt x="218" y="184"/>
                  </a:lnTo>
                  <a:lnTo>
                    <a:pt x="218" y="184"/>
                  </a:lnTo>
                  <a:lnTo>
                    <a:pt x="219" y="184"/>
                  </a:lnTo>
                  <a:lnTo>
                    <a:pt x="219" y="185"/>
                  </a:lnTo>
                  <a:lnTo>
                    <a:pt x="218" y="185"/>
                  </a:lnTo>
                  <a:lnTo>
                    <a:pt x="218" y="185"/>
                  </a:lnTo>
                  <a:lnTo>
                    <a:pt x="219" y="185"/>
                  </a:lnTo>
                  <a:lnTo>
                    <a:pt x="219" y="186"/>
                  </a:lnTo>
                  <a:lnTo>
                    <a:pt x="218" y="186"/>
                  </a:lnTo>
                  <a:lnTo>
                    <a:pt x="218" y="186"/>
                  </a:lnTo>
                  <a:lnTo>
                    <a:pt x="218" y="186"/>
                  </a:lnTo>
                  <a:lnTo>
                    <a:pt x="217" y="186"/>
                  </a:lnTo>
                  <a:lnTo>
                    <a:pt x="217" y="187"/>
                  </a:lnTo>
                  <a:lnTo>
                    <a:pt x="217" y="188"/>
                  </a:lnTo>
                  <a:lnTo>
                    <a:pt x="216" y="188"/>
                  </a:lnTo>
                  <a:lnTo>
                    <a:pt x="216" y="188"/>
                  </a:lnTo>
                  <a:lnTo>
                    <a:pt x="215" y="188"/>
                  </a:lnTo>
                  <a:lnTo>
                    <a:pt x="215" y="188"/>
                  </a:lnTo>
                  <a:lnTo>
                    <a:pt x="214" y="188"/>
                  </a:lnTo>
                  <a:lnTo>
                    <a:pt x="214" y="189"/>
                  </a:lnTo>
                  <a:lnTo>
                    <a:pt x="214" y="189"/>
                  </a:lnTo>
                  <a:lnTo>
                    <a:pt x="214" y="189"/>
                  </a:lnTo>
                  <a:lnTo>
                    <a:pt x="214" y="190"/>
                  </a:lnTo>
                  <a:lnTo>
                    <a:pt x="214" y="190"/>
                  </a:lnTo>
                  <a:lnTo>
                    <a:pt x="214" y="190"/>
                  </a:lnTo>
                  <a:lnTo>
                    <a:pt x="214" y="191"/>
                  </a:lnTo>
                  <a:lnTo>
                    <a:pt x="214" y="191"/>
                  </a:lnTo>
                  <a:lnTo>
                    <a:pt x="214" y="192"/>
                  </a:lnTo>
                  <a:lnTo>
                    <a:pt x="215" y="192"/>
                  </a:lnTo>
                  <a:lnTo>
                    <a:pt x="214" y="192"/>
                  </a:lnTo>
                  <a:lnTo>
                    <a:pt x="214" y="192"/>
                  </a:lnTo>
                  <a:lnTo>
                    <a:pt x="214" y="192"/>
                  </a:lnTo>
                  <a:lnTo>
                    <a:pt x="215" y="192"/>
                  </a:lnTo>
                  <a:lnTo>
                    <a:pt x="215" y="192"/>
                  </a:lnTo>
                  <a:lnTo>
                    <a:pt x="215" y="193"/>
                  </a:lnTo>
                  <a:lnTo>
                    <a:pt x="215" y="193"/>
                  </a:lnTo>
                  <a:lnTo>
                    <a:pt x="214" y="193"/>
                  </a:lnTo>
                  <a:lnTo>
                    <a:pt x="215" y="193"/>
                  </a:lnTo>
                  <a:lnTo>
                    <a:pt x="215" y="194"/>
                  </a:lnTo>
                  <a:lnTo>
                    <a:pt x="214" y="194"/>
                  </a:lnTo>
                  <a:lnTo>
                    <a:pt x="214" y="194"/>
                  </a:lnTo>
                  <a:lnTo>
                    <a:pt x="214" y="195"/>
                  </a:lnTo>
                  <a:lnTo>
                    <a:pt x="215" y="195"/>
                  </a:lnTo>
                  <a:lnTo>
                    <a:pt x="214" y="196"/>
                  </a:lnTo>
                  <a:lnTo>
                    <a:pt x="214" y="196"/>
                  </a:lnTo>
                  <a:lnTo>
                    <a:pt x="214" y="196"/>
                  </a:lnTo>
                  <a:lnTo>
                    <a:pt x="214" y="197"/>
                  </a:lnTo>
                  <a:lnTo>
                    <a:pt x="214" y="197"/>
                  </a:lnTo>
                  <a:lnTo>
                    <a:pt x="215" y="197"/>
                  </a:lnTo>
                  <a:lnTo>
                    <a:pt x="215" y="197"/>
                  </a:lnTo>
                  <a:lnTo>
                    <a:pt x="214" y="197"/>
                  </a:lnTo>
                  <a:lnTo>
                    <a:pt x="214" y="197"/>
                  </a:lnTo>
                  <a:lnTo>
                    <a:pt x="213" y="197"/>
                  </a:lnTo>
                  <a:lnTo>
                    <a:pt x="212" y="198"/>
                  </a:lnTo>
                  <a:lnTo>
                    <a:pt x="212" y="198"/>
                  </a:lnTo>
                  <a:lnTo>
                    <a:pt x="212" y="197"/>
                  </a:lnTo>
                  <a:lnTo>
                    <a:pt x="211" y="197"/>
                  </a:lnTo>
                  <a:lnTo>
                    <a:pt x="211" y="197"/>
                  </a:lnTo>
                  <a:lnTo>
                    <a:pt x="211" y="197"/>
                  </a:lnTo>
                  <a:lnTo>
                    <a:pt x="210" y="197"/>
                  </a:lnTo>
                  <a:lnTo>
                    <a:pt x="210" y="197"/>
                  </a:lnTo>
                  <a:lnTo>
                    <a:pt x="209" y="197"/>
                  </a:lnTo>
                  <a:lnTo>
                    <a:pt x="209" y="197"/>
                  </a:lnTo>
                  <a:lnTo>
                    <a:pt x="209" y="197"/>
                  </a:lnTo>
                  <a:lnTo>
                    <a:pt x="208" y="197"/>
                  </a:lnTo>
                  <a:lnTo>
                    <a:pt x="208" y="197"/>
                  </a:lnTo>
                  <a:lnTo>
                    <a:pt x="207" y="197"/>
                  </a:lnTo>
                  <a:lnTo>
                    <a:pt x="207" y="197"/>
                  </a:lnTo>
                  <a:lnTo>
                    <a:pt x="208" y="197"/>
                  </a:lnTo>
                  <a:lnTo>
                    <a:pt x="208" y="198"/>
                  </a:lnTo>
                  <a:lnTo>
                    <a:pt x="208" y="198"/>
                  </a:lnTo>
                  <a:lnTo>
                    <a:pt x="208" y="199"/>
                  </a:lnTo>
                  <a:lnTo>
                    <a:pt x="208" y="199"/>
                  </a:lnTo>
                  <a:lnTo>
                    <a:pt x="208" y="200"/>
                  </a:lnTo>
                  <a:lnTo>
                    <a:pt x="208" y="200"/>
                  </a:lnTo>
                  <a:lnTo>
                    <a:pt x="208" y="200"/>
                  </a:lnTo>
                  <a:lnTo>
                    <a:pt x="208" y="200"/>
                  </a:lnTo>
                  <a:lnTo>
                    <a:pt x="208" y="201"/>
                  </a:lnTo>
                  <a:lnTo>
                    <a:pt x="209" y="201"/>
                  </a:lnTo>
                  <a:lnTo>
                    <a:pt x="209" y="201"/>
                  </a:lnTo>
                  <a:lnTo>
                    <a:pt x="208" y="201"/>
                  </a:lnTo>
                  <a:lnTo>
                    <a:pt x="208" y="202"/>
                  </a:lnTo>
                  <a:lnTo>
                    <a:pt x="209" y="202"/>
                  </a:lnTo>
                  <a:lnTo>
                    <a:pt x="208" y="202"/>
                  </a:lnTo>
                  <a:lnTo>
                    <a:pt x="209" y="202"/>
                  </a:lnTo>
                  <a:lnTo>
                    <a:pt x="210" y="202"/>
                  </a:lnTo>
                  <a:lnTo>
                    <a:pt x="210" y="203"/>
                  </a:lnTo>
                  <a:lnTo>
                    <a:pt x="210" y="203"/>
                  </a:lnTo>
                  <a:lnTo>
                    <a:pt x="210" y="203"/>
                  </a:lnTo>
                  <a:lnTo>
                    <a:pt x="210" y="203"/>
                  </a:lnTo>
                  <a:lnTo>
                    <a:pt x="211" y="203"/>
                  </a:lnTo>
                  <a:lnTo>
                    <a:pt x="210" y="203"/>
                  </a:lnTo>
                  <a:lnTo>
                    <a:pt x="210" y="203"/>
                  </a:lnTo>
                  <a:lnTo>
                    <a:pt x="210" y="202"/>
                  </a:lnTo>
                  <a:lnTo>
                    <a:pt x="210" y="202"/>
                  </a:lnTo>
                  <a:lnTo>
                    <a:pt x="210" y="202"/>
                  </a:lnTo>
                  <a:lnTo>
                    <a:pt x="209" y="202"/>
                  </a:lnTo>
                  <a:lnTo>
                    <a:pt x="208" y="202"/>
                  </a:lnTo>
                  <a:lnTo>
                    <a:pt x="208" y="201"/>
                  </a:lnTo>
                  <a:lnTo>
                    <a:pt x="209" y="201"/>
                  </a:lnTo>
                  <a:lnTo>
                    <a:pt x="209" y="201"/>
                  </a:lnTo>
                  <a:lnTo>
                    <a:pt x="208" y="201"/>
                  </a:lnTo>
                  <a:lnTo>
                    <a:pt x="208" y="200"/>
                  </a:lnTo>
                  <a:lnTo>
                    <a:pt x="209" y="200"/>
                  </a:lnTo>
                  <a:lnTo>
                    <a:pt x="208" y="200"/>
                  </a:lnTo>
                  <a:lnTo>
                    <a:pt x="208" y="200"/>
                  </a:lnTo>
                  <a:lnTo>
                    <a:pt x="208" y="200"/>
                  </a:lnTo>
                  <a:lnTo>
                    <a:pt x="208" y="200"/>
                  </a:lnTo>
                  <a:lnTo>
                    <a:pt x="208" y="199"/>
                  </a:lnTo>
                  <a:lnTo>
                    <a:pt x="208" y="199"/>
                  </a:lnTo>
                  <a:lnTo>
                    <a:pt x="208" y="198"/>
                  </a:lnTo>
                  <a:lnTo>
                    <a:pt x="208" y="197"/>
                  </a:lnTo>
                  <a:lnTo>
                    <a:pt x="207" y="197"/>
                  </a:lnTo>
                  <a:lnTo>
                    <a:pt x="207" y="197"/>
                  </a:lnTo>
                  <a:lnTo>
                    <a:pt x="208" y="197"/>
                  </a:lnTo>
                  <a:lnTo>
                    <a:pt x="208" y="197"/>
                  </a:lnTo>
                  <a:lnTo>
                    <a:pt x="209" y="197"/>
                  </a:lnTo>
                  <a:lnTo>
                    <a:pt x="209" y="197"/>
                  </a:lnTo>
                  <a:lnTo>
                    <a:pt x="210" y="197"/>
                  </a:lnTo>
                  <a:lnTo>
                    <a:pt x="210" y="197"/>
                  </a:lnTo>
                  <a:lnTo>
                    <a:pt x="210" y="197"/>
                  </a:lnTo>
                  <a:lnTo>
                    <a:pt x="210" y="197"/>
                  </a:lnTo>
                  <a:lnTo>
                    <a:pt x="211" y="197"/>
                  </a:lnTo>
                  <a:lnTo>
                    <a:pt x="211" y="197"/>
                  </a:lnTo>
                  <a:lnTo>
                    <a:pt x="211" y="198"/>
                  </a:lnTo>
                  <a:lnTo>
                    <a:pt x="212" y="198"/>
                  </a:lnTo>
                  <a:lnTo>
                    <a:pt x="212" y="198"/>
                  </a:lnTo>
                  <a:lnTo>
                    <a:pt x="213" y="198"/>
                  </a:lnTo>
                  <a:lnTo>
                    <a:pt x="213" y="197"/>
                  </a:lnTo>
                  <a:lnTo>
                    <a:pt x="214" y="197"/>
                  </a:lnTo>
                  <a:lnTo>
                    <a:pt x="214" y="197"/>
                  </a:lnTo>
                  <a:lnTo>
                    <a:pt x="215" y="197"/>
                  </a:lnTo>
                  <a:lnTo>
                    <a:pt x="215" y="197"/>
                  </a:lnTo>
                  <a:lnTo>
                    <a:pt x="214" y="197"/>
                  </a:lnTo>
                  <a:lnTo>
                    <a:pt x="214" y="197"/>
                  </a:lnTo>
                  <a:lnTo>
                    <a:pt x="214" y="196"/>
                  </a:lnTo>
                  <a:lnTo>
                    <a:pt x="214" y="196"/>
                  </a:lnTo>
                  <a:lnTo>
                    <a:pt x="214" y="196"/>
                  </a:lnTo>
                  <a:lnTo>
                    <a:pt x="215" y="196"/>
                  </a:lnTo>
                  <a:lnTo>
                    <a:pt x="215" y="195"/>
                  </a:lnTo>
                  <a:lnTo>
                    <a:pt x="214" y="195"/>
                  </a:lnTo>
                  <a:lnTo>
                    <a:pt x="214" y="194"/>
                  </a:lnTo>
                  <a:lnTo>
                    <a:pt x="214" y="194"/>
                  </a:lnTo>
                  <a:lnTo>
                    <a:pt x="215" y="194"/>
                  </a:lnTo>
                  <a:lnTo>
                    <a:pt x="215" y="193"/>
                  </a:lnTo>
                  <a:lnTo>
                    <a:pt x="214" y="193"/>
                  </a:lnTo>
                  <a:lnTo>
                    <a:pt x="215" y="193"/>
                  </a:lnTo>
                  <a:lnTo>
                    <a:pt x="215" y="193"/>
                  </a:lnTo>
                  <a:lnTo>
                    <a:pt x="215" y="193"/>
                  </a:lnTo>
                  <a:lnTo>
                    <a:pt x="215" y="192"/>
                  </a:lnTo>
                  <a:lnTo>
                    <a:pt x="215" y="192"/>
                  </a:lnTo>
                  <a:lnTo>
                    <a:pt x="214" y="192"/>
                  </a:lnTo>
                  <a:lnTo>
                    <a:pt x="214" y="192"/>
                  </a:lnTo>
                  <a:lnTo>
                    <a:pt x="214" y="192"/>
                  </a:lnTo>
                  <a:lnTo>
                    <a:pt x="215" y="192"/>
                  </a:lnTo>
                  <a:lnTo>
                    <a:pt x="214" y="191"/>
                  </a:lnTo>
                  <a:lnTo>
                    <a:pt x="214" y="190"/>
                  </a:lnTo>
                  <a:lnTo>
                    <a:pt x="214" y="190"/>
                  </a:lnTo>
                  <a:lnTo>
                    <a:pt x="214" y="190"/>
                  </a:lnTo>
                  <a:lnTo>
                    <a:pt x="214" y="189"/>
                  </a:lnTo>
                  <a:lnTo>
                    <a:pt x="214" y="189"/>
                  </a:lnTo>
                  <a:lnTo>
                    <a:pt x="214" y="189"/>
                  </a:lnTo>
                  <a:lnTo>
                    <a:pt x="214" y="188"/>
                  </a:lnTo>
                  <a:lnTo>
                    <a:pt x="215" y="188"/>
                  </a:lnTo>
                  <a:lnTo>
                    <a:pt x="215" y="188"/>
                  </a:lnTo>
                  <a:lnTo>
                    <a:pt x="216" y="188"/>
                  </a:lnTo>
                  <a:lnTo>
                    <a:pt x="216" y="188"/>
                  </a:lnTo>
                  <a:lnTo>
                    <a:pt x="217" y="188"/>
                  </a:lnTo>
                  <a:lnTo>
                    <a:pt x="217" y="187"/>
                  </a:lnTo>
                  <a:lnTo>
                    <a:pt x="217" y="187"/>
                  </a:lnTo>
                  <a:lnTo>
                    <a:pt x="217" y="186"/>
                  </a:lnTo>
                  <a:lnTo>
                    <a:pt x="218" y="186"/>
                  </a:lnTo>
                  <a:lnTo>
                    <a:pt x="218" y="186"/>
                  </a:lnTo>
                  <a:lnTo>
                    <a:pt x="218" y="186"/>
                  </a:lnTo>
                  <a:lnTo>
                    <a:pt x="219" y="185"/>
                  </a:lnTo>
                  <a:lnTo>
                    <a:pt x="218" y="185"/>
                  </a:lnTo>
                  <a:lnTo>
                    <a:pt x="218" y="185"/>
                  </a:lnTo>
                  <a:lnTo>
                    <a:pt x="219" y="185"/>
                  </a:lnTo>
                  <a:lnTo>
                    <a:pt x="219" y="184"/>
                  </a:lnTo>
                  <a:lnTo>
                    <a:pt x="218" y="184"/>
                  </a:lnTo>
                  <a:lnTo>
                    <a:pt x="218" y="184"/>
                  </a:lnTo>
                  <a:lnTo>
                    <a:pt x="218" y="184"/>
                  </a:lnTo>
                  <a:lnTo>
                    <a:pt x="218" y="184"/>
                  </a:lnTo>
                  <a:lnTo>
                    <a:pt x="218" y="184"/>
                  </a:lnTo>
                  <a:lnTo>
                    <a:pt x="218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19" y="182"/>
                  </a:lnTo>
                  <a:lnTo>
                    <a:pt x="219" y="182"/>
                  </a:lnTo>
                  <a:lnTo>
                    <a:pt x="220" y="182"/>
                  </a:lnTo>
                  <a:lnTo>
                    <a:pt x="220" y="182"/>
                  </a:lnTo>
                  <a:lnTo>
                    <a:pt x="219" y="182"/>
                  </a:lnTo>
                  <a:lnTo>
                    <a:pt x="220" y="182"/>
                  </a:lnTo>
                  <a:lnTo>
                    <a:pt x="220" y="183"/>
                  </a:lnTo>
                  <a:lnTo>
                    <a:pt x="221" y="183"/>
                  </a:lnTo>
                  <a:lnTo>
                    <a:pt x="221" y="183"/>
                  </a:lnTo>
                  <a:lnTo>
                    <a:pt x="221" y="183"/>
                  </a:lnTo>
                  <a:lnTo>
                    <a:pt x="221" y="184"/>
                  </a:lnTo>
                  <a:lnTo>
                    <a:pt x="221" y="184"/>
                  </a:lnTo>
                  <a:lnTo>
                    <a:pt x="221" y="184"/>
                  </a:lnTo>
                  <a:lnTo>
                    <a:pt x="221" y="185"/>
                  </a:lnTo>
                  <a:lnTo>
                    <a:pt x="221" y="184"/>
                  </a:lnTo>
                  <a:lnTo>
                    <a:pt x="222" y="184"/>
                  </a:lnTo>
                  <a:lnTo>
                    <a:pt x="222" y="185"/>
                  </a:lnTo>
                  <a:lnTo>
                    <a:pt x="222" y="185"/>
                  </a:lnTo>
                  <a:lnTo>
                    <a:pt x="222" y="185"/>
                  </a:lnTo>
                  <a:lnTo>
                    <a:pt x="222" y="186"/>
                  </a:lnTo>
                  <a:lnTo>
                    <a:pt x="221" y="186"/>
                  </a:lnTo>
                  <a:lnTo>
                    <a:pt x="221" y="186"/>
                  </a:lnTo>
                  <a:lnTo>
                    <a:pt x="220" y="186"/>
                  </a:lnTo>
                  <a:lnTo>
                    <a:pt x="220" y="186"/>
                  </a:lnTo>
                  <a:lnTo>
                    <a:pt x="221" y="186"/>
                  </a:lnTo>
                  <a:lnTo>
                    <a:pt x="220" y="187"/>
                  </a:lnTo>
                  <a:lnTo>
                    <a:pt x="221" y="187"/>
                  </a:lnTo>
                  <a:lnTo>
                    <a:pt x="220" y="187"/>
                  </a:lnTo>
                  <a:lnTo>
                    <a:pt x="221" y="187"/>
                  </a:lnTo>
                  <a:lnTo>
                    <a:pt x="220" y="187"/>
                  </a:lnTo>
                  <a:lnTo>
                    <a:pt x="220" y="186"/>
                  </a:lnTo>
                  <a:lnTo>
                    <a:pt x="221" y="186"/>
                  </a:lnTo>
                  <a:lnTo>
                    <a:pt x="220" y="186"/>
                  </a:lnTo>
                  <a:lnTo>
                    <a:pt x="220" y="186"/>
                  </a:lnTo>
                  <a:lnTo>
                    <a:pt x="221" y="186"/>
                  </a:lnTo>
                  <a:lnTo>
                    <a:pt x="221" y="186"/>
                  </a:lnTo>
                  <a:lnTo>
                    <a:pt x="222" y="186"/>
                  </a:lnTo>
                  <a:lnTo>
                    <a:pt x="222" y="185"/>
                  </a:lnTo>
                  <a:lnTo>
                    <a:pt x="222" y="185"/>
                  </a:lnTo>
                  <a:lnTo>
                    <a:pt x="222" y="185"/>
                  </a:lnTo>
                  <a:lnTo>
                    <a:pt x="222" y="184"/>
                  </a:lnTo>
                  <a:lnTo>
                    <a:pt x="221" y="184"/>
                  </a:lnTo>
                  <a:lnTo>
                    <a:pt x="221" y="185"/>
                  </a:lnTo>
                  <a:lnTo>
                    <a:pt x="221" y="184"/>
                  </a:lnTo>
                  <a:lnTo>
                    <a:pt x="221" y="184"/>
                  </a:lnTo>
                  <a:lnTo>
                    <a:pt x="221" y="184"/>
                  </a:lnTo>
                  <a:lnTo>
                    <a:pt x="221" y="183"/>
                  </a:lnTo>
                  <a:lnTo>
                    <a:pt x="221" y="183"/>
                  </a:lnTo>
                  <a:lnTo>
                    <a:pt x="221" y="183"/>
                  </a:lnTo>
                  <a:lnTo>
                    <a:pt x="220" y="183"/>
                  </a:lnTo>
                  <a:lnTo>
                    <a:pt x="220" y="182"/>
                  </a:lnTo>
                  <a:lnTo>
                    <a:pt x="219" y="182"/>
                  </a:lnTo>
                  <a:lnTo>
                    <a:pt x="220" y="182"/>
                  </a:lnTo>
                  <a:lnTo>
                    <a:pt x="220" y="182"/>
                  </a:lnTo>
                  <a:lnTo>
                    <a:pt x="219" y="182"/>
                  </a:lnTo>
                  <a:lnTo>
                    <a:pt x="220" y="182"/>
                  </a:lnTo>
                  <a:lnTo>
                    <a:pt x="221" y="181"/>
                  </a:lnTo>
                  <a:lnTo>
                    <a:pt x="221" y="181"/>
                  </a:lnTo>
                  <a:lnTo>
                    <a:pt x="221" y="181"/>
                  </a:lnTo>
                  <a:lnTo>
                    <a:pt x="222" y="181"/>
                  </a:lnTo>
                  <a:lnTo>
                    <a:pt x="221" y="181"/>
                  </a:lnTo>
                  <a:lnTo>
                    <a:pt x="221" y="181"/>
                  </a:lnTo>
                  <a:lnTo>
                    <a:pt x="221" y="181"/>
                  </a:lnTo>
                  <a:lnTo>
                    <a:pt x="220" y="182"/>
                  </a:lnTo>
                  <a:lnTo>
                    <a:pt x="220" y="181"/>
                  </a:lnTo>
                  <a:lnTo>
                    <a:pt x="221" y="181"/>
                  </a:lnTo>
                  <a:lnTo>
                    <a:pt x="220" y="181"/>
                  </a:lnTo>
                  <a:lnTo>
                    <a:pt x="221" y="181"/>
                  </a:lnTo>
                  <a:lnTo>
                    <a:pt x="221" y="181"/>
                  </a:lnTo>
                  <a:lnTo>
                    <a:pt x="221" y="181"/>
                  </a:lnTo>
                  <a:lnTo>
                    <a:pt x="221" y="181"/>
                  </a:lnTo>
                  <a:lnTo>
                    <a:pt x="222" y="181"/>
                  </a:lnTo>
                  <a:lnTo>
                    <a:pt x="222" y="180"/>
                  </a:lnTo>
                  <a:lnTo>
                    <a:pt x="223" y="179"/>
                  </a:lnTo>
                  <a:lnTo>
                    <a:pt x="223" y="179"/>
                  </a:lnTo>
                  <a:lnTo>
                    <a:pt x="224" y="179"/>
                  </a:lnTo>
                  <a:lnTo>
                    <a:pt x="226" y="179"/>
                  </a:lnTo>
                  <a:lnTo>
                    <a:pt x="226" y="180"/>
                  </a:lnTo>
                  <a:lnTo>
                    <a:pt x="226" y="180"/>
                  </a:lnTo>
                  <a:lnTo>
                    <a:pt x="226" y="181"/>
                  </a:lnTo>
                  <a:lnTo>
                    <a:pt x="227" y="181"/>
                  </a:lnTo>
                  <a:lnTo>
                    <a:pt x="227" y="181"/>
                  </a:lnTo>
                  <a:lnTo>
                    <a:pt x="227" y="181"/>
                  </a:lnTo>
                  <a:lnTo>
                    <a:pt x="228" y="181"/>
                  </a:lnTo>
                  <a:lnTo>
                    <a:pt x="229" y="182"/>
                  </a:lnTo>
                  <a:lnTo>
                    <a:pt x="229" y="182"/>
                  </a:lnTo>
                  <a:lnTo>
                    <a:pt x="229" y="182"/>
                  </a:lnTo>
                  <a:lnTo>
                    <a:pt x="230" y="183"/>
                  </a:lnTo>
                  <a:lnTo>
                    <a:pt x="230" y="183"/>
                  </a:lnTo>
                  <a:lnTo>
                    <a:pt x="232" y="184"/>
                  </a:lnTo>
                  <a:lnTo>
                    <a:pt x="232" y="184"/>
                  </a:lnTo>
                  <a:lnTo>
                    <a:pt x="232" y="184"/>
                  </a:lnTo>
                  <a:lnTo>
                    <a:pt x="232" y="185"/>
                  </a:lnTo>
                  <a:lnTo>
                    <a:pt x="232" y="185"/>
                  </a:lnTo>
                  <a:lnTo>
                    <a:pt x="231" y="185"/>
                  </a:lnTo>
                  <a:lnTo>
                    <a:pt x="231" y="186"/>
                  </a:lnTo>
                  <a:lnTo>
                    <a:pt x="230" y="186"/>
                  </a:lnTo>
                  <a:lnTo>
                    <a:pt x="230" y="186"/>
                  </a:lnTo>
                  <a:lnTo>
                    <a:pt x="230" y="186"/>
                  </a:lnTo>
                  <a:lnTo>
                    <a:pt x="229" y="186"/>
                  </a:lnTo>
                  <a:lnTo>
                    <a:pt x="229" y="187"/>
                  </a:lnTo>
                  <a:lnTo>
                    <a:pt x="229" y="188"/>
                  </a:lnTo>
                  <a:lnTo>
                    <a:pt x="230" y="188"/>
                  </a:lnTo>
                  <a:lnTo>
                    <a:pt x="231" y="188"/>
                  </a:lnTo>
                  <a:lnTo>
                    <a:pt x="232" y="188"/>
                  </a:lnTo>
                  <a:lnTo>
                    <a:pt x="232" y="189"/>
                  </a:lnTo>
                  <a:lnTo>
                    <a:pt x="232" y="189"/>
                  </a:lnTo>
                  <a:lnTo>
                    <a:pt x="232" y="189"/>
                  </a:lnTo>
                  <a:lnTo>
                    <a:pt x="232" y="190"/>
                  </a:lnTo>
                  <a:lnTo>
                    <a:pt x="232" y="190"/>
                  </a:lnTo>
                  <a:lnTo>
                    <a:pt x="232" y="190"/>
                  </a:lnTo>
                  <a:lnTo>
                    <a:pt x="231" y="190"/>
                  </a:lnTo>
                  <a:lnTo>
                    <a:pt x="231" y="191"/>
                  </a:lnTo>
                  <a:lnTo>
                    <a:pt x="230" y="191"/>
                  </a:lnTo>
                  <a:lnTo>
                    <a:pt x="230" y="192"/>
                  </a:lnTo>
                  <a:lnTo>
                    <a:pt x="230" y="192"/>
                  </a:lnTo>
                  <a:lnTo>
                    <a:pt x="230" y="193"/>
                  </a:lnTo>
                  <a:lnTo>
                    <a:pt x="230" y="193"/>
                  </a:lnTo>
                  <a:lnTo>
                    <a:pt x="231" y="193"/>
                  </a:lnTo>
                  <a:lnTo>
                    <a:pt x="231" y="194"/>
                  </a:lnTo>
                  <a:lnTo>
                    <a:pt x="232" y="194"/>
                  </a:lnTo>
                  <a:lnTo>
                    <a:pt x="232" y="194"/>
                  </a:lnTo>
                  <a:lnTo>
                    <a:pt x="233" y="194"/>
                  </a:lnTo>
                  <a:lnTo>
                    <a:pt x="233" y="195"/>
                  </a:lnTo>
                  <a:lnTo>
                    <a:pt x="233" y="195"/>
                  </a:lnTo>
                  <a:lnTo>
                    <a:pt x="234" y="196"/>
                  </a:lnTo>
                  <a:lnTo>
                    <a:pt x="234" y="196"/>
                  </a:lnTo>
                  <a:lnTo>
                    <a:pt x="234" y="197"/>
                  </a:lnTo>
                  <a:lnTo>
                    <a:pt x="234" y="197"/>
                  </a:lnTo>
                  <a:lnTo>
                    <a:pt x="234" y="198"/>
                  </a:lnTo>
                  <a:lnTo>
                    <a:pt x="233" y="199"/>
                  </a:lnTo>
                  <a:lnTo>
                    <a:pt x="234" y="199"/>
                  </a:lnTo>
                  <a:lnTo>
                    <a:pt x="234" y="200"/>
                  </a:lnTo>
                  <a:lnTo>
                    <a:pt x="234" y="200"/>
                  </a:lnTo>
                  <a:lnTo>
                    <a:pt x="236" y="200"/>
                  </a:lnTo>
                  <a:lnTo>
                    <a:pt x="236" y="201"/>
                  </a:lnTo>
                  <a:lnTo>
                    <a:pt x="236" y="201"/>
                  </a:lnTo>
                  <a:lnTo>
                    <a:pt x="236" y="201"/>
                  </a:lnTo>
                  <a:lnTo>
                    <a:pt x="235" y="203"/>
                  </a:lnTo>
                  <a:lnTo>
                    <a:pt x="235" y="203"/>
                  </a:lnTo>
                  <a:lnTo>
                    <a:pt x="236" y="203"/>
                  </a:lnTo>
                  <a:lnTo>
                    <a:pt x="236" y="203"/>
                  </a:lnTo>
                  <a:lnTo>
                    <a:pt x="237" y="203"/>
                  </a:lnTo>
                  <a:lnTo>
                    <a:pt x="237" y="203"/>
                  </a:lnTo>
                  <a:lnTo>
                    <a:pt x="238" y="203"/>
                  </a:lnTo>
                  <a:lnTo>
                    <a:pt x="238" y="204"/>
                  </a:lnTo>
                  <a:lnTo>
                    <a:pt x="238" y="204"/>
                  </a:lnTo>
                  <a:lnTo>
                    <a:pt x="238" y="203"/>
                  </a:lnTo>
                  <a:lnTo>
                    <a:pt x="239" y="204"/>
                  </a:lnTo>
                  <a:lnTo>
                    <a:pt x="240" y="204"/>
                  </a:lnTo>
                  <a:lnTo>
                    <a:pt x="240" y="203"/>
                  </a:lnTo>
                  <a:lnTo>
                    <a:pt x="240" y="203"/>
                  </a:lnTo>
                  <a:lnTo>
                    <a:pt x="240" y="204"/>
                  </a:lnTo>
                  <a:lnTo>
                    <a:pt x="241" y="204"/>
                  </a:lnTo>
                  <a:lnTo>
                    <a:pt x="241" y="204"/>
                  </a:lnTo>
                  <a:lnTo>
                    <a:pt x="242" y="204"/>
                  </a:lnTo>
                  <a:lnTo>
                    <a:pt x="243" y="204"/>
                  </a:lnTo>
                  <a:lnTo>
                    <a:pt x="243" y="204"/>
                  </a:lnTo>
                  <a:lnTo>
                    <a:pt x="244" y="204"/>
                  </a:lnTo>
                  <a:lnTo>
                    <a:pt x="244" y="204"/>
                  </a:lnTo>
                  <a:lnTo>
                    <a:pt x="245" y="204"/>
                  </a:lnTo>
                  <a:lnTo>
                    <a:pt x="245" y="203"/>
                  </a:lnTo>
                  <a:lnTo>
                    <a:pt x="244" y="203"/>
                  </a:lnTo>
                  <a:lnTo>
                    <a:pt x="245" y="203"/>
                  </a:lnTo>
                  <a:lnTo>
                    <a:pt x="245" y="203"/>
                  </a:lnTo>
                  <a:lnTo>
                    <a:pt x="246" y="203"/>
                  </a:lnTo>
                  <a:lnTo>
                    <a:pt x="245" y="203"/>
                  </a:lnTo>
                  <a:lnTo>
                    <a:pt x="245" y="203"/>
                  </a:lnTo>
                  <a:lnTo>
                    <a:pt x="244" y="203"/>
                  </a:lnTo>
                  <a:lnTo>
                    <a:pt x="245" y="204"/>
                  </a:lnTo>
                  <a:lnTo>
                    <a:pt x="244" y="204"/>
                  </a:lnTo>
                  <a:lnTo>
                    <a:pt x="244" y="204"/>
                  </a:lnTo>
                  <a:lnTo>
                    <a:pt x="243" y="204"/>
                  </a:lnTo>
                  <a:lnTo>
                    <a:pt x="243" y="204"/>
                  </a:lnTo>
                  <a:lnTo>
                    <a:pt x="242" y="204"/>
                  </a:lnTo>
                  <a:lnTo>
                    <a:pt x="241" y="204"/>
                  </a:lnTo>
                  <a:lnTo>
                    <a:pt x="241" y="204"/>
                  </a:lnTo>
                  <a:lnTo>
                    <a:pt x="240" y="204"/>
                  </a:lnTo>
                  <a:lnTo>
                    <a:pt x="240" y="203"/>
                  </a:lnTo>
                  <a:lnTo>
                    <a:pt x="240" y="203"/>
                  </a:lnTo>
                  <a:lnTo>
                    <a:pt x="239" y="203"/>
                  </a:lnTo>
                  <a:lnTo>
                    <a:pt x="238" y="203"/>
                  </a:lnTo>
                  <a:lnTo>
                    <a:pt x="238" y="203"/>
                  </a:lnTo>
                  <a:lnTo>
                    <a:pt x="237" y="203"/>
                  </a:lnTo>
                  <a:lnTo>
                    <a:pt x="237" y="203"/>
                  </a:lnTo>
                  <a:lnTo>
                    <a:pt x="236" y="203"/>
                  </a:lnTo>
                  <a:lnTo>
                    <a:pt x="236" y="203"/>
                  </a:lnTo>
                  <a:lnTo>
                    <a:pt x="236" y="203"/>
                  </a:lnTo>
                  <a:lnTo>
                    <a:pt x="236" y="202"/>
                  </a:lnTo>
                  <a:lnTo>
                    <a:pt x="237" y="202"/>
                  </a:lnTo>
                  <a:lnTo>
                    <a:pt x="237" y="201"/>
                  </a:lnTo>
                  <a:lnTo>
                    <a:pt x="237" y="201"/>
                  </a:lnTo>
                  <a:lnTo>
                    <a:pt x="236" y="201"/>
                  </a:lnTo>
                  <a:lnTo>
                    <a:pt x="236" y="200"/>
                  </a:lnTo>
                  <a:lnTo>
                    <a:pt x="236" y="200"/>
                  </a:lnTo>
                  <a:lnTo>
                    <a:pt x="236" y="200"/>
                  </a:lnTo>
                  <a:lnTo>
                    <a:pt x="235" y="200"/>
                  </a:lnTo>
                  <a:lnTo>
                    <a:pt x="234" y="199"/>
                  </a:lnTo>
                  <a:lnTo>
                    <a:pt x="234" y="199"/>
                  </a:lnTo>
                  <a:lnTo>
                    <a:pt x="234" y="198"/>
                  </a:lnTo>
                  <a:lnTo>
                    <a:pt x="235" y="198"/>
                  </a:lnTo>
                  <a:lnTo>
                    <a:pt x="235" y="197"/>
                  </a:lnTo>
                  <a:lnTo>
                    <a:pt x="234" y="197"/>
                  </a:lnTo>
                  <a:lnTo>
                    <a:pt x="235" y="197"/>
                  </a:lnTo>
                  <a:lnTo>
                    <a:pt x="235" y="196"/>
                  </a:lnTo>
                  <a:lnTo>
                    <a:pt x="234" y="196"/>
                  </a:lnTo>
                  <a:lnTo>
                    <a:pt x="234" y="196"/>
                  </a:lnTo>
                  <a:lnTo>
                    <a:pt x="234" y="196"/>
                  </a:lnTo>
                  <a:lnTo>
                    <a:pt x="234" y="195"/>
                  </a:lnTo>
                  <a:lnTo>
                    <a:pt x="234" y="195"/>
                  </a:lnTo>
                  <a:lnTo>
                    <a:pt x="234" y="195"/>
                  </a:lnTo>
                  <a:lnTo>
                    <a:pt x="233" y="194"/>
                  </a:lnTo>
                  <a:lnTo>
                    <a:pt x="233" y="194"/>
                  </a:lnTo>
                  <a:lnTo>
                    <a:pt x="232" y="194"/>
                  </a:lnTo>
                  <a:lnTo>
                    <a:pt x="232" y="194"/>
                  </a:lnTo>
                  <a:lnTo>
                    <a:pt x="232" y="193"/>
                  </a:lnTo>
                  <a:lnTo>
                    <a:pt x="231" y="193"/>
                  </a:lnTo>
                  <a:lnTo>
                    <a:pt x="231" y="193"/>
                  </a:lnTo>
                  <a:lnTo>
                    <a:pt x="231" y="192"/>
                  </a:lnTo>
                  <a:lnTo>
                    <a:pt x="232" y="192"/>
                  </a:lnTo>
                  <a:lnTo>
                    <a:pt x="232" y="191"/>
                  </a:lnTo>
                  <a:lnTo>
                    <a:pt x="232" y="191"/>
                  </a:lnTo>
                  <a:lnTo>
                    <a:pt x="232" y="190"/>
                  </a:lnTo>
                  <a:lnTo>
                    <a:pt x="233" y="190"/>
                  </a:lnTo>
                  <a:lnTo>
                    <a:pt x="233" y="189"/>
                  </a:lnTo>
                  <a:lnTo>
                    <a:pt x="233" y="189"/>
                  </a:lnTo>
                  <a:lnTo>
                    <a:pt x="232" y="188"/>
                  </a:lnTo>
                  <a:lnTo>
                    <a:pt x="231" y="188"/>
                  </a:lnTo>
                  <a:lnTo>
                    <a:pt x="231" y="188"/>
                  </a:lnTo>
                  <a:lnTo>
                    <a:pt x="230" y="188"/>
                  </a:lnTo>
                  <a:lnTo>
                    <a:pt x="231" y="188"/>
                  </a:lnTo>
                  <a:lnTo>
                    <a:pt x="231" y="187"/>
                  </a:lnTo>
                  <a:lnTo>
                    <a:pt x="232" y="186"/>
                  </a:lnTo>
                  <a:lnTo>
                    <a:pt x="232" y="186"/>
                  </a:lnTo>
                  <a:lnTo>
                    <a:pt x="232" y="186"/>
                  </a:lnTo>
                  <a:lnTo>
                    <a:pt x="232" y="185"/>
                  </a:lnTo>
                  <a:lnTo>
                    <a:pt x="233" y="185"/>
                  </a:lnTo>
                  <a:lnTo>
                    <a:pt x="233" y="185"/>
                  </a:lnTo>
                  <a:lnTo>
                    <a:pt x="233" y="185"/>
                  </a:lnTo>
                  <a:lnTo>
                    <a:pt x="233" y="185"/>
                  </a:lnTo>
                  <a:lnTo>
                    <a:pt x="233" y="185"/>
                  </a:lnTo>
                  <a:lnTo>
                    <a:pt x="234" y="185"/>
                  </a:lnTo>
                  <a:lnTo>
                    <a:pt x="234" y="185"/>
                  </a:lnTo>
                  <a:lnTo>
                    <a:pt x="235" y="185"/>
                  </a:lnTo>
                  <a:lnTo>
                    <a:pt x="235" y="185"/>
                  </a:lnTo>
                  <a:lnTo>
                    <a:pt x="236" y="186"/>
                  </a:lnTo>
                  <a:lnTo>
                    <a:pt x="236" y="186"/>
                  </a:lnTo>
                  <a:lnTo>
                    <a:pt x="236" y="186"/>
                  </a:lnTo>
                  <a:lnTo>
                    <a:pt x="237" y="186"/>
                  </a:lnTo>
                  <a:lnTo>
                    <a:pt x="237" y="187"/>
                  </a:lnTo>
                  <a:lnTo>
                    <a:pt x="237" y="187"/>
                  </a:lnTo>
                  <a:lnTo>
                    <a:pt x="237" y="187"/>
                  </a:lnTo>
                  <a:lnTo>
                    <a:pt x="237" y="187"/>
                  </a:lnTo>
                  <a:lnTo>
                    <a:pt x="238" y="187"/>
                  </a:lnTo>
                  <a:lnTo>
                    <a:pt x="238" y="188"/>
                  </a:lnTo>
                  <a:lnTo>
                    <a:pt x="238" y="187"/>
                  </a:lnTo>
                  <a:lnTo>
                    <a:pt x="238" y="187"/>
                  </a:lnTo>
                  <a:lnTo>
                    <a:pt x="238" y="187"/>
                  </a:lnTo>
                  <a:lnTo>
                    <a:pt x="237" y="187"/>
                  </a:lnTo>
                  <a:lnTo>
                    <a:pt x="237" y="187"/>
                  </a:lnTo>
                  <a:lnTo>
                    <a:pt x="237" y="187"/>
                  </a:lnTo>
                  <a:lnTo>
                    <a:pt x="237" y="187"/>
                  </a:lnTo>
                  <a:lnTo>
                    <a:pt x="237" y="187"/>
                  </a:lnTo>
                  <a:lnTo>
                    <a:pt x="237" y="187"/>
                  </a:lnTo>
                  <a:lnTo>
                    <a:pt x="237" y="186"/>
                  </a:lnTo>
                  <a:lnTo>
                    <a:pt x="236" y="186"/>
                  </a:lnTo>
                  <a:lnTo>
                    <a:pt x="236" y="186"/>
                  </a:lnTo>
                  <a:lnTo>
                    <a:pt x="236" y="186"/>
                  </a:lnTo>
                  <a:lnTo>
                    <a:pt x="236" y="186"/>
                  </a:lnTo>
                  <a:lnTo>
                    <a:pt x="236" y="186"/>
                  </a:lnTo>
                  <a:lnTo>
                    <a:pt x="235" y="185"/>
                  </a:lnTo>
                  <a:lnTo>
                    <a:pt x="234" y="185"/>
                  </a:lnTo>
                  <a:lnTo>
                    <a:pt x="234" y="185"/>
                  </a:lnTo>
                  <a:lnTo>
                    <a:pt x="233" y="185"/>
                  </a:lnTo>
                  <a:lnTo>
                    <a:pt x="233" y="185"/>
                  </a:lnTo>
                  <a:lnTo>
                    <a:pt x="233" y="184"/>
                  </a:lnTo>
                  <a:lnTo>
                    <a:pt x="232" y="184"/>
                  </a:lnTo>
                  <a:lnTo>
                    <a:pt x="232" y="184"/>
                  </a:lnTo>
                  <a:lnTo>
                    <a:pt x="232" y="184"/>
                  </a:lnTo>
                  <a:lnTo>
                    <a:pt x="232" y="183"/>
                  </a:lnTo>
                  <a:lnTo>
                    <a:pt x="231" y="183"/>
                  </a:lnTo>
                  <a:lnTo>
                    <a:pt x="230" y="183"/>
                  </a:lnTo>
                  <a:lnTo>
                    <a:pt x="230" y="182"/>
                  </a:lnTo>
                  <a:lnTo>
                    <a:pt x="230" y="182"/>
                  </a:lnTo>
                  <a:lnTo>
                    <a:pt x="230" y="182"/>
                  </a:lnTo>
                  <a:lnTo>
                    <a:pt x="229" y="181"/>
                  </a:lnTo>
                  <a:lnTo>
                    <a:pt x="229" y="181"/>
                  </a:lnTo>
                  <a:lnTo>
                    <a:pt x="229" y="180"/>
                  </a:lnTo>
                  <a:lnTo>
                    <a:pt x="229" y="180"/>
                  </a:lnTo>
                  <a:lnTo>
                    <a:pt x="228" y="179"/>
                  </a:lnTo>
                  <a:lnTo>
                    <a:pt x="227" y="179"/>
                  </a:lnTo>
                  <a:lnTo>
                    <a:pt x="227" y="179"/>
                  </a:lnTo>
                  <a:lnTo>
                    <a:pt x="226" y="179"/>
                  </a:lnTo>
                  <a:lnTo>
                    <a:pt x="225" y="179"/>
                  </a:lnTo>
                  <a:lnTo>
                    <a:pt x="225" y="179"/>
                  </a:lnTo>
                  <a:lnTo>
                    <a:pt x="225" y="179"/>
                  </a:lnTo>
                  <a:lnTo>
                    <a:pt x="225" y="179"/>
                  </a:lnTo>
                  <a:lnTo>
                    <a:pt x="225" y="179"/>
                  </a:lnTo>
                  <a:lnTo>
                    <a:pt x="225" y="179"/>
                  </a:lnTo>
                  <a:lnTo>
                    <a:pt x="224" y="179"/>
                  </a:lnTo>
                  <a:lnTo>
                    <a:pt x="223" y="179"/>
                  </a:lnTo>
                  <a:lnTo>
                    <a:pt x="223" y="179"/>
                  </a:lnTo>
                  <a:lnTo>
                    <a:pt x="222" y="179"/>
                  </a:lnTo>
                  <a:lnTo>
                    <a:pt x="222" y="179"/>
                  </a:lnTo>
                  <a:lnTo>
                    <a:pt x="221" y="179"/>
                  </a:lnTo>
                  <a:lnTo>
                    <a:pt x="221" y="180"/>
                  </a:lnTo>
                  <a:lnTo>
                    <a:pt x="221" y="180"/>
                  </a:lnTo>
                  <a:lnTo>
                    <a:pt x="220" y="181"/>
                  </a:lnTo>
                  <a:lnTo>
                    <a:pt x="219" y="181"/>
                  </a:lnTo>
                  <a:lnTo>
                    <a:pt x="219" y="182"/>
                  </a:lnTo>
                  <a:lnTo>
                    <a:pt x="219" y="181"/>
                  </a:lnTo>
                  <a:lnTo>
                    <a:pt x="219" y="181"/>
                  </a:lnTo>
                  <a:lnTo>
                    <a:pt x="218" y="181"/>
                  </a:lnTo>
                  <a:lnTo>
                    <a:pt x="218" y="181"/>
                  </a:lnTo>
                  <a:lnTo>
                    <a:pt x="218" y="180"/>
                  </a:lnTo>
                  <a:lnTo>
                    <a:pt x="217" y="180"/>
                  </a:lnTo>
                  <a:lnTo>
                    <a:pt x="217" y="180"/>
                  </a:lnTo>
                  <a:lnTo>
                    <a:pt x="216" y="180"/>
                  </a:lnTo>
                  <a:lnTo>
                    <a:pt x="215" y="180"/>
                  </a:lnTo>
                  <a:lnTo>
                    <a:pt x="215" y="179"/>
                  </a:lnTo>
                  <a:lnTo>
                    <a:pt x="216" y="179"/>
                  </a:lnTo>
                  <a:lnTo>
                    <a:pt x="215" y="179"/>
                  </a:lnTo>
                  <a:lnTo>
                    <a:pt x="215" y="179"/>
                  </a:lnTo>
                  <a:lnTo>
                    <a:pt x="215" y="179"/>
                  </a:lnTo>
                  <a:lnTo>
                    <a:pt x="214" y="178"/>
                  </a:lnTo>
                  <a:lnTo>
                    <a:pt x="214" y="178"/>
                  </a:lnTo>
                  <a:lnTo>
                    <a:pt x="213" y="178"/>
                  </a:lnTo>
                  <a:lnTo>
                    <a:pt x="213" y="178"/>
                  </a:lnTo>
                  <a:lnTo>
                    <a:pt x="212" y="178"/>
                  </a:lnTo>
                  <a:lnTo>
                    <a:pt x="213" y="178"/>
                  </a:lnTo>
                  <a:lnTo>
                    <a:pt x="213" y="177"/>
                  </a:lnTo>
                  <a:lnTo>
                    <a:pt x="212" y="177"/>
                  </a:lnTo>
                  <a:lnTo>
                    <a:pt x="212" y="177"/>
                  </a:lnTo>
                  <a:lnTo>
                    <a:pt x="212" y="176"/>
                  </a:lnTo>
                  <a:lnTo>
                    <a:pt x="211" y="176"/>
                  </a:lnTo>
                  <a:lnTo>
                    <a:pt x="211" y="175"/>
                  </a:lnTo>
                  <a:lnTo>
                    <a:pt x="211" y="175"/>
                  </a:lnTo>
                  <a:lnTo>
                    <a:pt x="210" y="175"/>
                  </a:lnTo>
                  <a:lnTo>
                    <a:pt x="210" y="175"/>
                  </a:lnTo>
                  <a:lnTo>
                    <a:pt x="209" y="175"/>
                  </a:lnTo>
                  <a:lnTo>
                    <a:pt x="208" y="175"/>
                  </a:lnTo>
                  <a:lnTo>
                    <a:pt x="209" y="174"/>
                  </a:lnTo>
                  <a:lnTo>
                    <a:pt x="209" y="174"/>
                  </a:lnTo>
                  <a:lnTo>
                    <a:pt x="208" y="174"/>
                  </a:lnTo>
                  <a:lnTo>
                    <a:pt x="208" y="173"/>
                  </a:lnTo>
                  <a:lnTo>
                    <a:pt x="208" y="173"/>
                  </a:lnTo>
                  <a:lnTo>
                    <a:pt x="208" y="173"/>
                  </a:lnTo>
                  <a:lnTo>
                    <a:pt x="207" y="172"/>
                  </a:lnTo>
                  <a:lnTo>
                    <a:pt x="207" y="171"/>
                  </a:lnTo>
                  <a:lnTo>
                    <a:pt x="208" y="171"/>
                  </a:lnTo>
                  <a:lnTo>
                    <a:pt x="208" y="171"/>
                  </a:lnTo>
                  <a:lnTo>
                    <a:pt x="209" y="172"/>
                  </a:lnTo>
                  <a:lnTo>
                    <a:pt x="210" y="172"/>
                  </a:lnTo>
                  <a:lnTo>
                    <a:pt x="210" y="172"/>
                  </a:lnTo>
                  <a:lnTo>
                    <a:pt x="210" y="171"/>
                  </a:lnTo>
                  <a:lnTo>
                    <a:pt x="211" y="171"/>
                  </a:lnTo>
                  <a:lnTo>
                    <a:pt x="211" y="171"/>
                  </a:lnTo>
                  <a:lnTo>
                    <a:pt x="212" y="171"/>
                  </a:lnTo>
                  <a:lnTo>
                    <a:pt x="212" y="171"/>
                  </a:lnTo>
                  <a:lnTo>
                    <a:pt x="213" y="171"/>
                  </a:lnTo>
                  <a:lnTo>
                    <a:pt x="214" y="171"/>
                  </a:lnTo>
                  <a:lnTo>
                    <a:pt x="214" y="172"/>
                  </a:lnTo>
                  <a:lnTo>
                    <a:pt x="213" y="172"/>
                  </a:lnTo>
                  <a:lnTo>
                    <a:pt x="214" y="172"/>
                  </a:lnTo>
                  <a:lnTo>
                    <a:pt x="213" y="172"/>
                  </a:lnTo>
                  <a:lnTo>
                    <a:pt x="213" y="173"/>
                  </a:lnTo>
                  <a:lnTo>
                    <a:pt x="213" y="173"/>
                  </a:lnTo>
                  <a:lnTo>
                    <a:pt x="213" y="173"/>
                  </a:lnTo>
                  <a:lnTo>
                    <a:pt x="213" y="172"/>
                  </a:lnTo>
                  <a:lnTo>
                    <a:pt x="214" y="172"/>
                  </a:lnTo>
                  <a:lnTo>
                    <a:pt x="213" y="172"/>
                  </a:lnTo>
                  <a:lnTo>
                    <a:pt x="214" y="172"/>
                  </a:lnTo>
                  <a:lnTo>
                    <a:pt x="213" y="172"/>
                  </a:lnTo>
                  <a:lnTo>
                    <a:pt x="214" y="172"/>
                  </a:lnTo>
                  <a:lnTo>
                    <a:pt x="214" y="171"/>
                  </a:lnTo>
                  <a:lnTo>
                    <a:pt x="213" y="171"/>
                  </a:lnTo>
                  <a:lnTo>
                    <a:pt x="212" y="171"/>
                  </a:lnTo>
                  <a:lnTo>
                    <a:pt x="212" y="171"/>
                  </a:lnTo>
                  <a:lnTo>
                    <a:pt x="212" y="171"/>
                  </a:lnTo>
                  <a:lnTo>
                    <a:pt x="212" y="171"/>
                  </a:lnTo>
                  <a:lnTo>
                    <a:pt x="212" y="170"/>
                  </a:lnTo>
                  <a:lnTo>
                    <a:pt x="213" y="170"/>
                  </a:lnTo>
                  <a:lnTo>
                    <a:pt x="214" y="170"/>
                  </a:lnTo>
                  <a:lnTo>
                    <a:pt x="214" y="169"/>
                  </a:lnTo>
                  <a:lnTo>
                    <a:pt x="214" y="168"/>
                  </a:lnTo>
                  <a:lnTo>
                    <a:pt x="214" y="169"/>
                  </a:lnTo>
                  <a:lnTo>
                    <a:pt x="214" y="168"/>
                  </a:lnTo>
                  <a:lnTo>
                    <a:pt x="214" y="168"/>
                  </a:lnTo>
                  <a:lnTo>
                    <a:pt x="213" y="168"/>
                  </a:lnTo>
                  <a:lnTo>
                    <a:pt x="213" y="167"/>
                  </a:lnTo>
                  <a:lnTo>
                    <a:pt x="213" y="167"/>
                  </a:lnTo>
                  <a:lnTo>
                    <a:pt x="212" y="167"/>
                  </a:lnTo>
                  <a:lnTo>
                    <a:pt x="212" y="166"/>
                  </a:lnTo>
                  <a:lnTo>
                    <a:pt x="212" y="166"/>
                  </a:lnTo>
                  <a:lnTo>
                    <a:pt x="212" y="165"/>
                  </a:lnTo>
                  <a:lnTo>
                    <a:pt x="212" y="165"/>
                  </a:lnTo>
                  <a:lnTo>
                    <a:pt x="212" y="164"/>
                  </a:lnTo>
                  <a:lnTo>
                    <a:pt x="212" y="164"/>
                  </a:lnTo>
                  <a:lnTo>
                    <a:pt x="212" y="163"/>
                  </a:lnTo>
                  <a:lnTo>
                    <a:pt x="211" y="163"/>
                  </a:lnTo>
                  <a:lnTo>
                    <a:pt x="211" y="163"/>
                  </a:lnTo>
                  <a:lnTo>
                    <a:pt x="211" y="162"/>
                  </a:lnTo>
                  <a:lnTo>
                    <a:pt x="211" y="162"/>
                  </a:lnTo>
                  <a:lnTo>
                    <a:pt x="211" y="162"/>
                  </a:lnTo>
                  <a:lnTo>
                    <a:pt x="211" y="162"/>
                  </a:lnTo>
                  <a:lnTo>
                    <a:pt x="211" y="162"/>
                  </a:lnTo>
                  <a:lnTo>
                    <a:pt x="210" y="161"/>
                  </a:lnTo>
                  <a:lnTo>
                    <a:pt x="210" y="161"/>
                  </a:lnTo>
                  <a:lnTo>
                    <a:pt x="210" y="160"/>
                  </a:lnTo>
                  <a:lnTo>
                    <a:pt x="209" y="160"/>
                  </a:lnTo>
                  <a:lnTo>
                    <a:pt x="210" y="160"/>
                  </a:lnTo>
                  <a:lnTo>
                    <a:pt x="209" y="160"/>
                  </a:lnTo>
                  <a:lnTo>
                    <a:pt x="209" y="160"/>
                  </a:lnTo>
                  <a:lnTo>
                    <a:pt x="208" y="160"/>
                  </a:lnTo>
                  <a:lnTo>
                    <a:pt x="209" y="160"/>
                  </a:lnTo>
                  <a:lnTo>
                    <a:pt x="208" y="160"/>
                  </a:lnTo>
                  <a:lnTo>
                    <a:pt x="209" y="160"/>
                  </a:lnTo>
                  <a:lnTo>
                    <a:pt x="209" y="160"/>
                  </a:lnTo>
                  <a:lnTo>
                    <a:pt x="210" y="160"/>
                  </a:lnTo>
                  <a:lnTo>
                    <a:pt x="210" y="160"/>
                  </a:lnTo>
                  <a:lnTo>
                    <a:pt x="210" y="159"/>
                  </a:lnTo>
                  <a:lnTo>
                    <a:pt x="209" y="159"/>
                  </a:lnTo>
                  <a:lnTo>
                    <a:pt x="209" y="158"/>
                  </a:lnTo>
                  <a:lnTo>
                    <a:pt x="208" y="158"/>
                  </a:lnTo>
                  <a:lnTo>
                    <a:pt x="209" y="158"/>
                  </a:lnTo>
                  <a:lnTo>
                    <a:pt x="209" y="157"/>
                  </a:lnTo>
                  <a:lnTo>
                    <a:pt x="210" y="157"/>
                  </a:lnTo>
                  <a:lnTo>
                    <a:pt x="210" y="157"/>
                  </a:lnTo>
                  <a:lnTo>
                    <a:pt x="210" y="156"/>
                  </a:lnTo>
                  <a:lnTo>
                    <a:pt x="211" y="156"/>
                  </a:lnTo>
                  <a:lnTo>
                    <a:pt x="211" y="156"/>
                  </a:lnTo>
                  <a:lnTo>
                    <a:pt x="211" y="155"/>
                  </a:lnTo>
                  <a:lnTo>
                    <a:pt x="211" y="155"/>
                  </a:lnTo>
                  <a:lnTo>
                    <a:pt x="212" y="154"/>
                  </a:lnTo>
                  <a:lnTo>
                    <a:pt x="212" y="154"/>
                  </a:lnTo>
                  <a:lnTo>
                    <a:pt x="212" y="153"/>
                  </a:lnTo>
                  <a:lnTo>
                    <a:pt x="212" y="153"/>
                  </a:lnTo>
                  <a:lnTo>
                    <a:pt x="212" y="153"/>
                  </a:lnTo>
                  <a:lnTo>
                    <a:pt x="212" y="153"/>
                  </a:lnTo>
                  <a:lnTo>
                    <a:pt x="213" y="153"/>
                  </a:lnTo>
                  <a:lnTo>
                    <a:pt x="213" y="152"/>
                  </a:lnTo>
                  <a:lnTo>
                    <a:pt x="212" y="152"/>
                  </a:lnTo>
                  <a:lnTo>
                    <a:pt x="212" y="152"/>
                  </a:lnTo>
                  <a:lnTo>
                    <a:pt x="212" y="151"/>
                  </a:lnTo>
                  <a:lnTo>
                    <a:pt x="211" y="151"/>
                  </a:lnTo>
                  <a:lnTo>
                    <a:pt x="211" y="151"/>
                  </a:lnTo>
                  <a:lnTo>
                    <a:pt x="212" y="151"/>
                  </a:lnTo>
                  <a:lnTo>
                    <a:pt x="212" y="150"/>
                  </a:lnTo>
                  <a:lnTo>
                    <a:pt x="212" y="151"/>
                  </a:lnTo>
                  <a:lnTo>
                    <a:pt x="212" y="150"/>
                  </a:lnTo>
                  <a:lnTo>
                    <a:pt x="212" y="150"/>
                  </a:lnTo>
                  <a:lnTo>
                    <a:pt x="212" y="151"/>
                  </a:lnTo>
                  <a:lnTo>
                    <a:pt x="211" y="151"/>
                  </a:lnTo>
                  <a:lnTo>
                    <a:pt x="211" y="151"/>
                  </a:lnTo>
                  <a:lnTo>
                    <a:pt x="211" y="150"/>
                  </a:lnTo>
                  <a:lnTo>
                    <a:pt x="211" y="150"/>
                  </a:lnTo>
                  <a:lnTo>
                    <a:pt x="211" y="149"/>
                  </a:lnTo>
                  <a:lnTo>
                    <a:pt x="210" y="149"/>
                  </a:lnTo>
                  <a:lnTo>
                    <a:pt x="210" y="149"/>
                  </a:lnTo>
                  <a:lnTo>
                    <a:pt x="209" y="149"/>
                  </a:lnTo>
                  <a:lnTo>
                    <a:pt x="208" y="148"/>
                  </a:lnTo>
                  <a:lnTo>
                    <a:pt x="208" y="148"/>
                  </a:lnTo>
                  <a:lnTo>
                    <a:pt x="207" y="148"/>
                  </a:lnTo>
                  <a:lnTo>
                    <a:pt x="207" y="148"/>
                  </a:lnTo>
                  <a:lnTo>
                    <a:pt x="206" y="148"/>
                  </a:lnTo>
                  <a:lnTo>
                    <a:pt x="206" y="148"/>
                  </a:lnTo>
                  <a:lnTo>
                    <a:pt x="206" y="148"/>
                  </a:lnTo>
                  <a:lnTo>
                    <a:pt x="206" y="148"/>
                  </a:lnTo>
                  <a:lnTo>
                    <a:pt x="205" y="148"/>
                  </a:lnTo>
                  <a:lnTo>
                    <a:pt x="205" y="149"/>
                  </a:lnTo>
                  <a:lnTo>
                    <a:pt x="205" y="148"/>
                  </a:lnTo>
                  <a:lnTo>
                    <a:pt x="205" y="149"/>
                  </a:lnTo>
                  <a:lnTo>
                    <a:pt x="205" y="148"/>
                  </a:lnTo>
                  <a:lnTo>
                    <a:pt x="204" y="148"/>
                  </a:lnTo>
                  <a:lnTo>
                    <a:pt x="204" y="147"/>
                  </a:lnTo>
                  <a:lnTo>
                    <a:pt x="204" y="146"/>
                  </a:lnTo>
                  <a:lnTo>
                    <a:pt x="203" y="146"/>
                  </a:lnTo>
                  <a:lnTo>
                    <a:pt x="203" y="146"/>
                  </a:lnTo>
                  <a:lnTo>
                    <a:pt x="203" y="145"/>
                  </a:lnTo>
                  <a:lnTo>
                    <a:pt x="203" y="146"/>
                  </a:lnTo>
                  <a:lnTo>
                    <a:pt x="203" y="145"/>
                  </a:lnTo>
                  <a:lnTo>
                    <a:pt x="203" y="145"/>
                  </a:lnTo>
                  <a:lnTo>
                    <a:pt x="204" y="145"/>
                  </a:lnTo>
                  <a:lnTo>
                    <a:pt x="203" y="145"/>
                  </a:lnTo>
                  <a:lnTo>
                    <a:pt x="203" y="145"/>
                  </a:lnTo>
                  <a:lnTo>
                    <a:pt x="203" y="146"/>
                  </a:lnTo>
                  <a:lnTo>
                    <a:pt x="202" y="145"/>
                  </a:lnTo>
                  <a:lnTo>
                    <a:pt x="202" y="145"/>
                  </a:lnTo>
                  <a:lnTo>
                    <a:pt x="202" y="145"/>
                  </a:lnTo>
                  <a:lnTo>
                    <a:pt x="202" y="145"/>
                  </a:lnTo>
                  <a:lnTo>
                    <a:pt x="202" y="144"/>
                  </a:lnTo>
                  <a:lnTo>
                    <a:pt x="202" y="144"/>
                  </a:lnTo>
                  <a:lnTo>
                    <a:pt x="202" y="143"/>
                  </a:lnTo>
                  <a:lnTo>
                    <a:pt x="202" y="143"/>
                  </a:lnTo>
                  <a:lnTo>
                    <a:pt x="202" y="142"/>
                  </a:lnTo>
                  <a:lnTo>
                    <a:pt x="202" y="142"/>
                  </a:lnTo>
                  <a:lnTo>
                    <a:pt x="202" y="142"/>
                  </a:lnTo>
                  <a:lnTo>
                    <a:pt x="203" y="142"/>
                  </a:lnTo>
                  <a:lnTo>
                    <a:pt x="202" y="142"/>
                  </a:lnTo>
                  <a:lnTo>
                    <a:pt x="203" y="142"/>
                  </a:lnTo>
                  <a:lnTo>
                    <a:pt x="203" y="141"/>
                  </a:lnTo>
                  <a:lnTo>
                    <a:pt x="203" y="141"/>
                  </a:lnTo>
                  <a:lnTo>
                    <a:pt x="204" y="141"/>
                  </a:lnTo>
                  <a:lnTo>
                    <a:pt x="204" y="141"/>
                  </a:lnTo>
                  <a:lnTo>
                    <a:pt x="204" y="141"/>
                  </a:lnTo>
                  <a:lnTo>
                    <a:pt x="205" y="141"/>
                  </a:lnTo>
                  <a:lnTo>
                    <a:pt x="204" y="141"/>
                  </a:lnTo>
                  <a:lnTo>
                    <a:pt x="204" y="141"/>
                  </a:lnTo>
                  <a:lnTo>
                    <a:pt x="204" y="141"/>
                  </a:lnTo>
                  <a:lnTo>
                    <a:pt x="204" y="141"/>
                  </a:lnTo>
                  <a:lnTo>
                    <a:pt x="204" y="141"/>
                  </a:lnTo>
                  <a:lnTo>
                    <a:pt x="204" y="141"/>
                  </a:lnTo>
                  <a:lnTo>
                    <a:pt x="203" y="141"/>
                  </a:lnTo>
                  <a:lnTo>
                    <a:pt x="203" y="141"/>
                  </a:lnTo>
                  <a:lnTo>
                    <a:pt x="202" y="142"/>
                  </a:lnTo>
                  <a:lnTo>
                    <a:pt x="202" y="142"/>
                  </a:lnTo>
                  <a:lnTo>
                    <a:pt x="202" y="142"/>
                  </a:lnTo>
                  <a:lnTo>
                    <a:pt x="201" y="142"/>
                  </a:lnTo>
                  <a:lnTo>
                    <a:pt x="200" y="142"/>
                  </a:lnTo>
                  <a:lnTo>
                    <a:pt x="201" y="142"/>
                  </a:lnTo>
                  <a:lnTo>
                    <a:pt x="201" y="143"/>
                  </a:lnTo>
                  <a:lnTo>
                    <a:pt x="200" y="142"/>
                  </a:lnTo>
                  <a:lnTo>
                    <a:pt x="200" y="142"/>
                  </a:lnTo>
                  <a:lnTo>
                    <a:pt x="199" y="142"/>
                  </a:lnTo>
                  <a:lnTo>
                    <a:pt x="199" y="142"/>
                  </a:lnTo>
                  <a:lnTo>
                    <a:pt x="199" y="142"/>
                  </a:lnTo>
                  <a:lnTo>
                    <a:pt x="199" y="142"/>
                  </a:lnTo>
                  <a:lnTo>
                    <a:pt x="199" y="142"/>
                  </a:lnTo>
                  <a:lnTo>
                    <a:pt x="199" y="141"/>
                  </a:lnTo>
                  <a:lnTo>
                    <a:pt x="199" y="142"/>
                  </a:lnTo>
                  <a:lnTo>
                    <a:pt x="198" y="142"/>
                  </a:lnTo>
                  <a:lnTo>
                    <a:pt x="197" y="142"/>
                  </a:lnTo>
                  <a:lnTo>
                    <a:pt x="197" y="142"/>
                  </a:lnTo>
                  <a:lnTo>
                    <a:pt x="196" y="142"/>
                  </a:lnTo>
                  <a:lnTo>
                    <a:pt x="196" y="141"/>
                  </a:lnTo>
                  <a:lnTo>
                    <a:pt x="196" y="142"/>
                  </a:lnTo>
                  <a:lnTo>
                    <a:pt x="196" y="141"/>
                  </a:lnTo>
                  <a:lnTo>
                    <a:pt x="196" y="142"/>
                  </a:lnTo>
                  <a:lnTo>
                    <a:pt x="196" y="142"/>
                  </a:lnTo>
                  <a:lnTo>
                    <a:pt x="196" y="141"/>
                  </a:lnTo>
                  <a:lnTo>
                    <a:pt x="196" y="141"/>
                  </a:lnTo>
                  <a:lnTo>
                    <a:pt x="197" y="141"/>
                  </a:lnTo>
                  <a:lnTo>
                    <a:pt x="197" y="141"/>
                  </a:lnTo>
                  <a:lnTo>
                    <a:pt x="197" y="141"/>
                  </a:lnTo>
                  <a:lnTo>
                    <a:pt x="196" y="141"/>
                  </a:lnTo>
                  <a:lnTo>
                    <a:pt x="196" y="141"/>
                  </a:lnTo>
                  <a:lnTo>
                    <a:pt x="196" y="141"/>
                  </a:lnTo>
                  <a:lnTo>
                    <a:pt x="196" y="141"/>
                  </a:lnTo>
                  <a:lnTo>
                    <a:pt x="196" y="142"/>
                  </a:lnTo>
                  <a:lnTo>
                    <a:pt x="195" y="142"/>
                  </a:lnTo>
                  <a:lnTo>
                    <a:pt x="195" y="141"/>
                  </a:lnTo>
                  <a:lnTo>
                    <a:pt x="195" y="141"/>
                  </a:lnTo>
                  <a:lnTo>
                    <a:pt x="194" y="141"/>
                  </a:lnTo>
                  <a:lnTo>
                    <a:pt x="193" y="141"/>
                  </a:lnTo>
                  <a:lnTo>
                    <a:pt x="193" y="141"/>
                  </a:lnTo>
                  <a:lnTo>
                    <a:pt x="192" y="141"/>
                  </a:lnTo>
                  <a:lnTo>
                    <a:pt x="192" y="141"/>
                  </a:lnTo>
                  <a:lnTo>
                    <a:pt x="193" y="141"/>
                  </a:lnTo>
                  <a:lnTo>
                    <a:pt x="192" y="141"/>
                  </a:lnTo>
                  <a:lnTo>
                    <a:pt x="192" y="141"/>
                  </a:lnTo>
                  <a:lnTo>
                    <a:pt x="192" y="141"/>
                  </a:lnTo>
                  <a:lnTo>
                    <a:pt x="192" y="141"/>
                  </a:lnTo>
                  <a:lnTo>
                    <a:pt x="191" y="141"/>
                  </a:lnTo>
                  <a:lnTo>
                    <a:pt x="191" y="140"/>
                  </a:lnTo>
                  <a:lnTo>
                    <a:pt x="190" y="140"/>
                  </a:lnTo>
                  <a:lnTo>
                    <a:pt x="190" y="140"/>
                  </a:lnTo>
                  <a:lnTo>
                    <a:pt x="189" y="140"/>
                  </a:lnTo>
                  <a:lnTo>
                    <a:pt x="189" y="139"/>
                  </a:lnTo>
                  <a:lnTo>
                    <a:pt x="190" y="139"/>
                  </a:lnTo>
                  <a:lnTo>
                    <a:pt x="190" y="138"/>
                  </a:lnTo>
                  <a:lnTo>
                    <a:pt x="190" y="138"/>
                  </a:lnTo>
                  <a:lnTo>
                    <a:pt x="191" y="138"/>
                  </a:lnTo>
                  <a:lnTo>
                    <a:pt x="190" y="138"/>
                  </a:lnTo>
                  <a:lnTo>
                    <a:pt x="191" y="138"/>
                  </a:lnTo>
                  <a:lnTo>
                    <a:pt x="191" y="137"/>
                  </a:lnTo>
                  <a:lnTo>
                    <a:pt x="191" y="138"/>
                  </a:lnTo>
                  <a:lnTo>
                    <a:pt x="191" y="137"/>
                  </a:lnTo>
                  <a:lnTo>
                    <a:pt x="191" y="138"/>
                  </a:lnTo>
                  <a:lnTo>
                    <a:pt x="191" y="137"/>
                  </a:lnTo>
                  <a:lnTo>
                    <a:pt x="190" y="137"/>
                  </a:lnTo>
                  <a:lnTo>
                    <a:pt x="190" y="138"/>
                  </a:lnTo>
                  <a:lnTo>
                    <a:pt x="190" y="137"/>
                  </a:lnTo>
                  <a:lnTo>
                    <a:pt x="190" y="138"/>
                  </a:lnTo>
                  <a:lnTo>
                    <a:pt x="189" y="138"/>
                  </a:lnTo>
                  <a:lnTo>
                    <a:pt x="189" y="137"/>
                  </a:lnTo>
                  <a:lnTo>
                    <a:pt x="189" y="137"/>
                  </a:lnTo>
                  <a:lnTo>
                    <a:pt x="189" y="137"/>
                  </a:lnTo>
                  <a:lnTo>
                    <a:pt x="189" y="136"/>
                  </a:lnTo>
                  <a:lnTo>
                    <a:pt x="189" y="135"/>
                  </a:lnTo>
                  <a:lnTo>
                    <a:pt x="190" y="135"/>
                  </a:lnTo>
                  <a:lnTo>
                    <a:pt x="191" y="135"/>
                  </a:lnTo>
                  <a:lnTo>
                    <a:pt x="190" y="135"/>
                  </a:lnTo>
                  <a:lnTo>
                    <a:pt x="190" y="134"/>
                  </a:lnTo>
                  <a:lnTo>
                    <a:pt x="190" y="134"/>
                  </a:lnTo>
                  <a:lnTo>
                    <a:pt x="191" y="134"/>
                  </a:lnTo>
                  <a:lnTo>
                    <a:pt x="191" y="133"/>
                  </a:lnTo>
                  <a:lnTo>
                    <a:pt x="190" y="133"/>
                  </a:lnTo>
                  <a:lnTo>
                    <a:pt x="191" y="133"/>
                  </a:lnTo>
                  <a:lnTo>
                    <a:pt x="191" y="133"/>
                  </a:lnTo>
                  <a:lnTo>
                    <a:pt x="190" y="132"/>
                  </a:lnTo>
                  <a:lnTo>
                    <a:pt x="190" y="131"/>
                  </a:lnTo>
                  <a:lnTo>
                    <a:pt x="189" y="131"/>
                  </a:lnTo>
                  <a:lnTo>
                    <a:pt x="189" y="131"/>
                  </a:lnTo>
                  <a:lnTo>
                    <a:pt x="189" y="131"/>
                  </a:lnTo>
                  <a:lnTo>
                    <a:pt x="188" y="131"/>
                  </a:lnTo>
                  <a:lnTo>
                    <a:pt x="188" y="131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187" y="130"/>
                  </a:lnTo>
                  <a:lnTo>
                    <a:pt x="186" y="130"/>
                  </a:lnTo>
                  <a:lnTo>
                    <a:pt x="186" y="129"/>
                  </a:lnTo>
                  <a:lnTo>
                    <a:pt x="186" y="129"/>
                  </a:lnTo>
                  <a:lnTo>
                    <a:pt x="186" y="129"/>
                  </a:lnTo>
                  <a:lnTo>
                    <a:pt x="187" y="129"/>
                  </a:lnTo>
                  <a:lnTo>
                    <a:pt x="188" y="129"/>
                  </a:lnTo>
                  <a:lnTo>
                    <a:pt x="187" y="129"/>
                  </a:lnTo>
                  <a:lnTo>
                    <a:pt x="188" y="129"/>
                  </a:lnTo>
                  <a:lnTo>
                    <a:pt x="188" y="129"/>
                  </a:lnTo>
                  <a:lnTo>
                    <a:pt x="188" y="129"/>
                  </a:lnTo>
                  <a:lnTo>
                    <a:pt x="188" y="129"/>
                  </a:lnTo>
                  <a:lnTo>
                    <a:pt x="188" y="129"/>
                  </a:lnTo>
                  <a:lnTo>
                    <a:pt x="188" y="129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90" y="129"/>
                  </a:lnTo>
                  <a:lnTo>
                    <a:pt x="190" y="129"/>
                  </a:lnTo>
                  <a:lnTo>
                    <a:pt x="190" y="129"/>
                  </a:lnTo>
                  <a:lnTo>
                    <a:pt x="191" y="129"/>
                  </a:lnTo>
                  <a:lnTo>
                    <a:pt x="191" y="129"/>
                  </a:lnTo>
                  <a:lnTo>
                    <a:pt x="192" y="129"/>
                  </a:lnTo>
                  <a:lnTo>
                    <a:pt x="191" y="130"/>
                  </a:lnTo>
                  <a:lnTo>
                    <a:pt x="192" y="130"/>
                  </a:lnTo>
                  <a:lnTo>
                    <a:pt x="192" y="129"/>
                  </a:lnTo>
                  <a:lnTo>
                    <a:pt x="192" y="130"/>
                  </a:lnTo>
                  <a:lnTo>
                    <a:pt x="192" y="129"/>
                  </a:lnTo>
                  <a:lnTo>
                    <a:pt x="191" y="129"/>
                  </a:lnTo>
                  <a:lnTo>
                    <a:pt x="191" y="129"/>
                  </a:lnTo>
                  <a:lnTo>
                    <a:pt x="190" y="129"/>
                  </a:lnTo>
                  <a:lnTo>
                    <a:pt x="190" y="129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88" y="129"/>
                  </a:lnTo>
                  <a:lnTo>
                    <a:pt x="188" y="128"/>
                  </a:lnTo>
                  <a:lnTo>
                    <a:pt x="189" y="128"/>
                  </a:lnTo>
                  <a:lnTo>
                    <a:pt x="188" y="128"/>
                  </a:lnTo>
                  <a:lnTo>
                    <a:pt x="188" y="128"/>
                  </a:lnTo>
                  <a:lnTo>
                    <a:pt x="188" y="127"/>
                  </a:lnTo>
                  <a:lnTo>
                    <a:pt x="187" y="127"/>
                  </a:lnTo>
                  <a:lnTo>
                    <a:pt x="186" y="127"/>
                  </a:lnTo>
                  <a:lnTo>
                    <a:pt x="186" y="127"/>
                  </a:lnTo>
                  <a:lnTo>
                    <a:pt x="186" y="127"/>
                  </a:lnTo>
                  <a:lnTo>
                    <a:pt x="186" y="127"/>
                  </a:lnTo>
                  <a:lnTo>
                    <a:pt x="186" y="127"/>
                  </a:lnTo>
                  <a:lnTo>
                    <a:pt x="186" y="127"/>
                  </a:lnTo>
                  <a:lnTo>
                    <a:pt x="186" y="126"/>
                  </a:lnTo>
                  <a:lnTo>
                    <a:pt x="187" y="126"/>
                  </a:lnTo>
                  <a:lnTo>
                    <a:pt x="186" y="126"/>
                  </a:lnTo>
                  <a:lnTo>
                    <a:pt x="187" y="126"/>
                  </a:lnTo>
                  <a:lnTo>
                    <a:pt x="187" y="127"/>
                  </a:lnTo>
                  <a:lnTo>
                    <a:pt x="188" y="126"/>
                  </a:lnTo>
                  <a:lnTo>
                    <a:pt x="187" y="126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89" y="126"/>
                  </a:lnTo>
                  <a:lnTo>
                    <a:pt x="189" y="125"/>
                  </a:lnTo>
                  <a:lnTo>
                    <a:pt x="189" y="125"/>
                  </a:lnTo>
                  <a:lnTo>
                    <a:pt x="189" y="125"/>
                  </a:lnTo>
                  <a:lnTo>
                    <a:pt x="189" y="126"/>
                  </a:lnTo>
                  <a:lnTo>
                    <a:pt x="188" y="126"/>
                  </a:lnTo>
                  <a:lnTo>
                    <a:pt x="188" y="125"/>
                  </a:lnTo>
                  <a:lnTo>
                    <a:pt x="189" y="125"/>
                  </a:lnTo>
                  <a:lnTo>
                    <a:pt x="188" y="125"/>
                  </a:lnTo>
                  <a:lnTo>
                    <a:pt x="189" y="125"/>
                  </a:lnTo>
                  <a:lnTo>
                    <a:pt x="189" y="124"/>
                  </a:lnTo>
                  <a:lnTo>
                    <a:pt x="189" y="125"/>
                  </a:lnTo>
                  <a:lnTo>
                    <a:pt x="188" y="125"/>
                  </a:lnTo>
                  <a:lnTo>
                    <a:pt x="188" y="125"/>
                  </a:lnTo>
                  <a:lnTo>
                    <a:pt x="188" y="125"/>
                  </a:lnTo>
                  <a:lnTo>
                    <a:pt x="188" y="125"/>
                  </a:lnTo>
                  <a:lnTo>
                    <a:pt x="188" y="125"/>
                  </a:lnTo>
                  <a:lnTo>
                    <a:pt x="188" y="124"/>
                  </a:lnTo>
                  <a:lnTo>
                    <a:pt x="187" y="124"/>
                  </a:lnTo>
                  <a:lnTo>
                    <a:pt x="188" y="124"/>
                  </a:lnTo>
                  <a:lnTo>
                    <a:pt x="187" y="124"/>
                  </a:lnTo>
                  <a:lnTo>
                    <a:pt x="188" y="124"/>
                  </a:lnTo>
                  <a:lnTo>
                    <a:pt x="188" y="123"/>
                  </a:lnTo>
                  <a:lnTo>
                    <a:pt x="188" y="123"/>
                  </a:lnTo>
                  <a:lnTo>
                    <a:pt x="189" y="123"/>
                  </a:lnTo>
                  <a:lnTo>
                    <a:pt x="189" y="123"/>
                  </a:lnTo>
                  <a:lnTo>
                    <a:pt x="190" y="123"/>
                  </a:lnTo>
                  <a:lnTo>
                    <a:pt x="190" y="124"/>
                  </a:lnTo>
                  <a:lnTo>
                    <a:pt x="190" y="123"/>
                  </a:lnTo>
                  <a:lnTo>
                    <a:pt x="191" y="124"/>
                  </a:lnTo>
                  <a:lnTo>
                    <a:pt x="191" y="123"/>
                  </a:lnTo>
                  <a:lnTo>
                    <a:pt x="191" y="123"/>
                  </a:lnTo>
                  <a:lnTo>
                    <a:pt x="191" y="123"/>
                  </a:lnTo>
                  <a:lnTo>
                    <a:pt x="191" y="123"/>
                  </a:lnTo>
                  <a:lnTo>
                    <a:pt x="192" y="123"/>
                  </a:lnTo>
                  <a:lnTo>
                    <a:pt x="192" y="123"/>
                  </a:lnTo>
                  <a:lnTo>
                    <a:pt x="192" y="123"/>
                  </a:lnTo>
                  <a:lnTo>
                    <a:pt x="192" y="123"/>
                  </a:lnTo>
                  <a:lnTo>
                    <a:pt x="193" y="123"/>
                  </a:lnTo>
                  <a:lnTo>
                    <a:pt x="193" y="123"/>
                  </a:lnTo>
                  <a:lnTo>
                    <a:pt x="194" y="123"/>
                  </a:lnTo>
                  <a:lnTo>
                    <a:pt x="195" y="123"/>
                  </a:lnTo>
                  <a:lnTo>
                    <a:pt x="195" y="123"/>
                  </a:lnTo>
                  <a:lnTo>
                    <a:pt x="196" y="123"/>
                  </a:lnTo>
                  <a:lnTo>
                    <a:pt x="196" y="123"/>
                  </a:lnTo>
                  <a:lnTo>
                    <a:pt x="196" y="122"/>
                  </a:lnTo>
                  <a:lnTo>
                    <a:pt x="196" y="123"/>
                  </a:lnTo>
                  <a:lnTo>
                    <a:pt x="196" y="122"/>
                  </a:lnTo>
                  <a:lnTo>
                    <a:pt x="197" y="122"/>
                  </a:lnTo>
                  <a:lnTo>
                    <a:pt x="197" y="122"/>
                  </a:lnTo>
                  <a:lnTo>
                    <a:pt x="198" y="122"/>
                  </a:lnTo>
                  <a:lnTo>
                    <a:pt x="199" y="122"/>
                  </a:lnTo>
                  <a:lnTo>
                    <a:pt x="199" y="122"/>
                  </a:lnTo>
                  <a:lnTo>
                    <a:pt x="200" y="122"/>
                  </a:lnTo>
                  <a:lnTo>
                    <a:pt x="200" y="122"/>
                  </a:lnTo>
                  <a:lnTo>
                    <a:pt x="202" y="122"/>
                  </a:lnTo>
                  <a:lnTo>
                    <a:pt x="202" y="122"/>
                  </a:lnTo>
                  <a:lnTo>
                    <a:pt x="203" y="122"/>
                  </a:lnTo>
                  <a:lnTo>
                    <a:pt x="203" y="123"/>
                  </a:lnTo>
                  <a:lnTo>
                    <a:pt x="202" y="123"/>
                  </a:lnTo>
                  <a:lnTo>
                    <a:pt x="202" y="123"/>
                  </a:lnTo>
                  <a:lnTo>
                    <a:pt x="202" y="124"/>
                  </a:lnTo>
                  <a:lnTo>
                    <a:pt x="202" y="123"/>
                  </a:lnTo>
                  <a:lnTo>
                    <a:pt x="202" y="123"/>
                  </a:lnTo>
                  <a:lnTo>
                    <a:pt x="203" y="123"/>
                  </a:lnTo>
                  <a:lnTo>
                    <a:pt x="203" y="123"/>
                  </a:lnTo>
                  <a:lnTo>
                    <a:pt x="203" y="123"/>
                  </a:lnTo>
                  <a:lnTo>
                    <a:pt x="203" y="122"/>
                  </a:lnTo>
                  <a:lnTo>
                    <a:pt x="203" y="122"/>
                  </a:lnTo>
                  <a:lnTo>
                    <a:pt x="204" y="122"/>
                  </a:lnTo>
                  <a:lnTo>
                    <a:pt x="205" y="122"/>
                  </a:lnTo>
                  <a:lnTo>
                    <a:pt x="206" y="122"/>
                  </a:lnTo>
                  <a:lnTo>
                    <a:pt x="207" y="122"/>
                  </a:lnTo>
                  <a:lnTo>
                    <a:pt x="207" y="122"/>
                  </a:lnTo>
                  <a:lnTo>
                    <a:pt x="208" y="122"/>
                  </a:lnTo>
                  <a:lnTo>
                    <a:pt x="208" y="122"/>
                  </a:lnTo>
                  <a:lnTo>
                    <a:pt x="209" y="122"/>
                  </a:lnTo>
                  <a:lnTo>
                    <a:pt x="210" y="122"/>
                  </a:lnTo>
                  <a:lnTo>
                    <a:pt x="211" y="122"/>
                  </a:lnTo>
                  <a:lnTo>
                    <a:pt x="211" y="122"/>
                  </a:lnTo>
                  <a:lnTo>
                    <a:pt x="212" y="122"/>
                  </a:lnTo>
                  <a:lnTo>
                    <a:pt x="212" y="122"/>
                  </a:lnTo>
                  <a:lnTo>
                    <a:pt x="213" y="122"/>
                  </a:lnTo>
                  <a:lnTo>
                    <a:pt x="214" y="122"/>
                  </a:lnTo>
                  <a:lnTo>
                    <a:pt x="214" y="122"/>
                  </a:lnTo>
                  <a:lnTo>
                    <a:pt x="214" y="122"/>
                  </a:lnTo>
                  <a:lnTo>
                    <a:pt x="214" y="122"/>
                  </a:lnTo>
                  <a:lnTo>
                    <a:pt x="214" y="122"/>
                  </a:lnTo>
                  <a:lnTo>
                    <a:pt x="215" y="122"/>
                  </a:lnTo>
                  <a:lnTo>
                    <a:pt x="214" y="122"/>
                  </a:lnTo>
                  <a:lnTo>
                    <a:pt x="214" y="122"/>
                  </a:lnTo>
                  <a:lnTo>
                    <a:pt x="215" y="122"/>
                  </a:lnTo>
                  <a:lnTo>
                    <a:pt x="215" y="122"/>
                  </a:lnTo>
                  <a:lnTo>
                    <a:pt x="216" y="122"/>
                  </a:lnTo>
                  <a:lnTo>
                    <a:pt x="217" y="121"/>
                  </a:lnTo>
                  <a:lnTo>
                    <a:pt x="217" y="122"/>
                  </a:lnTo>
                  <a:lnTo>
                    <a:pt x="217" y="121"/>
                  </a:lnTo>
                  <a:lnTo>
                    <a:pt x="217" y="121"/>
                  </a:lnTo>
                  <a:lnTo>
                    <a:pt x="218" y="121"/>
                  </a:lnTo>
                  <a:lnTo>
                    <a:pt x="218" y="121"/>
                  </a:lnTo>
                  <a:lnTo>
                    <a:pt x="219" y="121"/>
                  </a:lnTo>
                  <a:lnTo>
                    <a:pt x="219" y="121"/>
                  </a:lnTo>
                  <a:lnTo>
                    <a:pt x="220" y="121"/>
                  </a:lnTo>
                  <a:lnTo>
                    <a:pt x="221" y="120"/>
                  </a:lnTo>
                  <a:lnTo>
                    <a:pt x="222" y="120"/>
                  </a:lnTo>
                  <a:lnTo>
                    <a:pt x="222" y="120"/>
                  </a:lnTo>
                  <a:lnTo>
                    <a:pt x="222" y="120"/>
                  </a:lnTo>
                  <a:lnTo>
                    <a:pt x="222" y="120"/>
                  </a:lnTo>
                  <a:lnTo>
                    <a:pt x="222" y="121"/>
                  </a:lnTo>
                  <a:lnTo>
                    <a:pt x="221" y="121"/>
                  </a:lnTo>
                  <a:lnTo>
                    <a:pt x="222" y="121"/>
                  </a:lnTo>
                  <a:lnTo>
                    <a:pt x="222" y="121"/>
                  </a:lnTo>
                  <a:lnTo>
                    <a:pt x="223" y="121"/>
                  </a:lnTo>
                  <a:lnTo>
                    <a:pt x="223" y="121"/>
                  </a:lnTo>
                  <a:lnTo>
                    <a:pt x="224" y="121"/>
                  </a:lnTo>
                  <a:lnTo>
                    <a:pt x="225" y="121"/>
                  </a:lnTo>
                  <a:lnTo>
                    <a:pt x="225" y="121"/>
                  </a:lnTo>
                  <a:lnTo>
                    <a:pt x="226" y="121"/>
                  </a:lnTo>
                  <a:lnTo>
                    <a:pt x="225" y="121"/>
                  </a:lnTo>
                  <a:lnTo>
                    <a:pt x="226" y="121"/>
                  </a:lnTo>
                  <a:lnTo>
                    <a:pt x="226" y="122"/>
                  </a:lnTo>
                  <a:lnTo>
                    <a:pt x="226" y="121"/>
                  </a:lnTo>
                  <a:lnTo>
                    <a:pt x="226" y="121"/>
                  </a:lnTo>
                  <a:lnTo>
                    <a:pt x="227" y="121"/>
                  </a:lnTo>
                  <a:lnTo>
                    <a:pt x="227" y="121"/>
                  </a:lnTo>
                  <a:lnTo>
                    <a:pt x="227" y="120"/>
                  </a:lnTo>
                  <a:lnTo>
                    <a:pt x="227" y="120"/>
                  </a:lnTo>
                  <a:lnTo>
                    <a:pt x="227" y="120"/>
                  </a:lnTo>
                  <a:lnTo>
                    <a:pt x="228" y="120"/>
                  </a:lnTo>
                  <a:lnTo>
                    <a:pt x="228" y="120"/>
                  </a:lnTo>
                  <a:lnTo>
                    <a:pt x="227" y="120"/>
                  </a:lnTo>
                  <a:lnTo>
                    <a:pt x="228" y="120"/>
                  </a:lnTo>
                  <a:lnTo>
                    <a:pt x="229" y="120"/>
                  </a:lnTo>
                  <a:lnTo>
                    <a:pt x="229" y="119"/>
                  </a:lnTo>
                  <a:lnTo>
                    <a:pt x="229" y="119"/>
                  </a:lnTo>
                  <a:lnTo>
                    <a:pt x="230" y="119"/>
                  </a:lnTo>
                  <a:lnTo>
                    <a:pt x="230" y="119"/>
                  </a:lnTo>
                  <a:lnTo>
                    <a:pt x="230" y="120"/>
                  </a:lnTo>
                  <a:lnTo>
                    <a:pt x="230" y="119"/>
                  </a:lnTo>
                  <a:lnTo>
                    <a:pt x="231" y="119"/>
                  </a:lnTo>
                  <a:lnTo>
                    <a:pt x="232" y="119"/>
                  </a:lnTo>
                  <a:lnTo>
                    <a:pt x="232" y="119"/>
                  </a:lnTo>
                  <a:lnTo>
                    <a:pt x="233" y="119"/>
                  </a:lnTo>
                  <a:lnTo>
                    <a:pt x="233" y="119"/>
                  </a:lnTo>
                  <a:lnTo>
                    <a:pt x="234" y="119"/>
                  </a:lnTo>
                  <a:lnTo>
                    <a:pt x="234" y="119"/>
                  </a:lnTo>
                  <a:lnTo>
                    <a:pt x="235" y="119"/>
                  </a:lnTo>
                  <a:lnTo>
                    <a:pt x="236" y="118"/>
                  </a:lnTo>
                  <a:lnTo>
                    <a:pt x="236" y="119"/>
                  </a:lnTo>
                  <a:lnTo>
                    <a:pt x="236" y="119"/>
                  </a:lnTo>
                  <a:lnTo>
                    <a:pt x="237" y="119"/>
                  </a:lnTo>
                  <a:lnTo>
                    <a:pt x="237" y="119"/>
                  </a:lnTo>
                  <a:lnTo>
                    <a:pt x="237" y="118"/>
                  </a:lnTo>
                  <a:lnTo>
                    <a:pt x="238" y="118"/>
                  </a:lnTo>
                  <a:lnTo>
                    <a:pt x="238" y="119"/>
                  </a:lnTo>
                  <a:lnTo>
                    <a:pt x="238" y="119"/>
                  </a:lnTo>
                  <a:lnTo>
                    <a:pt x="238" y="118"/>
                  </a:lnTo>
                  <a:lnTo>
                    <a:pt x="239" y="118"/>
                  </a:lnTo>
                  <a:lnTo>
                    <a:pt x="239" y="119"/>
                  </a:lnTo>
                  <a:lnTo>
                    <a:pt x="240" y="119"/>
                  </a:lnTo>
                  <a:lnTo>
                    <a:pt x="241" y="119"/>
                  </a:lnTo>
                  <a:lnTo>
                    <a:pt x="241" y="119"/>
                  </a:lnTo>
                  <a:lnTo>
                    <a:pt x="240" y="119"/>
                  </a:lnTo>
                  <a:lnTo>
                    <a:pt x="240" y="120"/>
                  </a:lnTo>
                  <a:lnTo>
                    <a:pt x="240" y="120"/>
                  </a:lnTo>
                  <a:lnTo>
                    <a:pt x="239" y="120"/>
                  </a:lnTo>
                  <a:lnTo>
                    <a:pt x="238" y="120"/>
                  </a:lnTo>
                  <a:lnTo>
                    <a:pt x="238" y="121"/>
                  </a:lnTo>
                  <a:lnTo>
                    <a:pt x="237" y="121"/>
                  </a:lnTo>
                  <a:lnTo>
                    <a:pt x="237" y="122"/>
                  </a:lnTo>
                  <a:lnTo>
                    <a:pt x="236" y="122"/>
                  </a:lnTo>
                  <a:lnTo>
                    <a:pt x="236" y="122"/>
                  </a:lnTo>
                  <a:lnTo>
                    <a:pt x="235" y="122"/>
                  </a:lnTo>
                  <a:lnTo>
                    <a:pt x="234" y="122"/>
                  </a:lnTo>
                  <a:lnTo>
                    <a:pt x="234" y="123"/>
                  </a:lnTo>
                  <a:lnTo>
                    <a:pt x="234" y="123"/>
                  </a:lnTo>
                  <a:lnTo>
                    <a:pt x="233" y="123"/>
                  </a:lnTo>
                  <a:lnTo>
                    <a:pt x="233" y="123"/>
                  </a:lnTo>
                  <a:lnTo>
                    <a:pt x="233" y="123"/>
                  </a:lnTo>
                  <a:lnTo>
                    <a:pt x="232" y="123"/>
                  </a:lnTo>
                  <a:lnTo>
                    <a:pt x="232" y="124"/>
                  </a:lnTo>
                  <a:lnTo>
                    <a:pt x="231" y="124"/>
                  </a:lnTo>
                  <a:lnTo>
                    <a:pt x="232" y="124"/>
                  </a:lnTo>
                  <a:lnTo>
                    <a:pt x="231" y="124"/>
                  </a:lnTo>
                  <a:lnTo>
                    <a:pt x="232" y="124"/>
                  </a:lnTo>
                  <a:lnTo>
                    <a:pt x="231" y="124"/>
                  </a:lnTo>
                  <a:lnTo>
                    <a:pt x="232" y="124"/>
                  </a:lnTo>
                  <a:lnTo>
                    <a:pt x="231" y="124"/>
                  </a:lnTo>
                  <a:lnTo>
                    <a:pt x="230" y="125"/>
                  </a:lnTo>
                  <a:lnTo>
                    <a:pt x="230" y="125"/>
                  </a:lnTo>
                  <a:lnTo>
                    <a:pt x="229" y="125"/>
                  </a:lnTo>
                  <a:lnTo>
                    <a:pt x="229" y="125"/>
                  </a:lnTo>
                  <a:lnTo>
                    <a:pt x="229" y="125"/>
                  </a:lnTo>
                  <a:lnTo>
                    <a:pt x="229" y="125"/>
                  </a:lnTo>
                  <a:lnTo>
                    <a:pt x="229" y="125"/>
                  </a:lnTo>
                  <a:lnTo>
                    <a:pt x="229" y="125"/>
                  </a:lnTo>
                  <a:lnTo>
                    <a:pt x="229" y="125"/>
                  </a:lnTo>
                  <a:lnTo>
                    <a:pt x="230" y="125"/>
                  </a:lnTo>
                  <a:lnTo>
                    <a:pt x="230" y="125"/>
                  </a:lnTo>
                  <a:lnTo>
                    <a:pt x="230" y="125"/>
                  </a:lnTo>
                  <a:lnTo>
                    <a:pt x="230" y="126"/>
                  </a:lnTo>
                  <a:lnTo>
                    <a:pt x="230" y="126"/>
                  </a:lnTo>
                  <a:lnTo>
                    <a:pt x="229" y="126"/>
                  </a:lnTo>
                  <a:lnTo>
                    <a:pt x="229" y="126"/>
                  </a:lnTo>
                  <a:lnTo>
                    <a:pt x="230" y="126"/>
                  </a:lnTo>
                  <a:lnTo>
                    <a:pt x="230" y="127"/>
                  </a:lnTo>
                  <a:lnTo>
                    <a:pt x="230" y="127"/>
                  </a:lnTo>
                  <a:lnTo>
                    <a:pt x="230" y="127"/>
                  </a:lnTo>
                  <a:lnTo>
                    <a:pt x="231" y="127"/>
                  </a:lnTo>
                  <a:lnTo>
                    <a:pt x="232" y="127"/>
                  </a:lnTo>
                  <a:lnTo>
                    <a:pt x="232" y="127"/>
                  </a:lnTo>
                  <a:lnTo>
                    <a:pt x="232" y="128"/>
                  </a:lnTo>
                  <a:lnTo>
                    <a:pt x="232" y="127"/>
                  </a:lnTo>
                  <a:lnTo>
                    <a:pt x="233" y="127"/>
                  </a:lnTo>
                  <a:lnTo>
                    <a:pt x="233" y="128"/>
                  </a:lnTo>
                  <a:lnTo>
                    <a:pt x="234" y="128"/>
                  </a:lnTo>
                  <a:lnTo>
                    <a:pt x="234" y="128"/>
                  </a:lnTo>
                  <a:lnTo>
                    <a:pt x="234" y="128"/>
                  </a:lnTo>
                  <a:lnTo>
                    <a:pt x="234" y="129"/>
                  </a:lnTo>
                  <a:lnTo>
                    <a:pt x="234" y="129"/>
                  </a:lnTo>
                  <a:lnTo>
                    <a:pt x="235" y="129"/>
                  </a:lnTo>
                  <a:lnTo>
                    <a:pt x="236" y="129"/>
                  </a:lnTo>
                  <a:lnTo>
                    <a:pt x="236" y="130"/>
                  </a:lnTo>
                  <a:lnTo>
                    <a:pt x="237" y="130"/>
                  </a:lnTo>
                  <a:lnTo>
                    <a:pt x="237" y="130"/>
                  </a:lnTo>
                  <a:lnTo>
                    <a:pt x="237" y="131"/>
                  </a:lnTo>
                  <a:lnTo>
                    <a:pt x="237" y="131"/>
                  </a:lnTo>
                  <a:lnTo>
                    <a:pt x="238" y="132"/>
                  </a:lnTo>
                  <a:lnTo>
                    <a:pt x="237" y="132"/>
                  </a:lnTo>
                  <a:lnTo>
                    <a:pt x="237" y="133"/>
                  </a:lnTo>
                  <a:lnTo>
                    <a:pt x="237" y="133"/>
                  </a:lnTo>
                  <a:lnTo>
                    <a:pt x="236" y="133"/>
                  </a:lnTo>
                  <a:lnTo>
                    <a:pt x="236" y="133"/>
                  </a:lnTo>
                  <a:lnTo>
                    <a:pt x="234" y="133"/>
                  </a:lnTo>
                  <a:lnTo>
                    <a:pt x="234" y="133"/>
                  </a:lnTo>
                  <a:lnTo>
                    <a:pt x="234" y="132"/>
                  </a:lnTo>
                  <a:lnTo>
                    <a:pt x="233" y="132"/>
                  </a:lnTo>
                  <a:lnTo>
                    <a:pt x="233" y="132"/>
                  </a:lnTo>
                  <a:lnTo>
                    <a:pt x="232" y="132"/>
                  </a:lnTo>
                  <a:lnTo>
                    <a:pt x="232" y="132"/>
                  </a:lnTo>
                  <a:lnTo>
                    <a:pt x="231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29" y="132"/>
                  </a:lnTo>
                  <a:lnTo>
                    <a:pt x="229" y="133"/>
                  </a:lnTo>
                  <a:lnTo>
                    <a:pt x="229" y="133"/>
                  </a:lnTo>
                  <a:lnTo>
                    <a:pt x="229" y="133"/>
                  </a:lnTo>
                  <a:lnTo>
                    <a:pt x="228" y="133"/>
                  </a:lnTo>
                  <a:lnTo>
                    <a:pt x="227" y="133"/>
                  </a:lnTo>
                  <a:lnTo>
                    <a:pt x="227" y="134"/>
                  </a:lnTo>
                  <a:lnTo>
                    <a:pt x="227" y="134"/>
                  </a:lnTo>
                  <a:lnTo>
                    <a:pt x="227" y="134"/>
                  </a:lnTo>
                  <a:lnTo>
                    <a:pt x="226" y="134"/>
                  </a:lnTo>
                  <a:lnTo>
                    <a:pt x="227" y="134"/>
                  </a:lnTo>
                  <a:lnTo>
                    <a:pt x="226" y="134"/>
                  </a:lnTo>
                  <a:lnTo>
                    <a:pt x="227" y="134"/>
                  </a:lnTo>
                  <a:lnTo>
                    <a:pt x="227" y="135"/>
                  </a:lnTo>
                  <a:lnTo>
                    <a:pt x="227" y="135"/>
                  </a:lnTo>
                  <a:lnTo>
                    <a:pt x="227" y="135"/>
                  </a:lnTo>
                  <a:lnTo>
                    <a:pt x="227" y="136"/>
                  </a:lnTo>
                  <a:lnTo>
                    <a:pt x="227" y="137"/>
                  </a:lnTo>
                  <a:lnTo>
                    <a:pt x="227" y="136"/>
                  </a:lnTo>
                  <a:lnTo>
                    <a:pt x="227" y="137"/>
                  </a:lnTo>
                  <a:lnTo>
                    <a:pt x="227" y="137"/>
                  </a:lnTo>
                  <a:lnTo>
                    <a:pt x="228" y="137"/>
                  </a:lnTo>
                  <a:lnTo>
                    <a:pt x="228" y="138"/>
                  </a:lnTo>
                  <a:lnTo>
                    <a:pt x="227" y="138"/>
                  </a:lnTo>
                  <a:lnTo>
                    <a:pt x="227" y="138"/>
                  </a:lnTo>
                  <a:lnTo>
                    <a:pt x="228" y="138"/>
                  </a:lnTo>
                  <a:lnTo>
                    <a:pt x="229" y="138"/>
                  </a:lnTo>
                  <a:lnTo>
                    <a:pt x="229" y="139"/>
                  </a:lnTo>
                  <a:lnTo>
                    <a:pt x="229" y="139"/>
                  </a:lnTo>
                  <a:lnTo>
                    <a:pt x="230" y="140"/>
                  </a:lnTo>
                  <a:lnTo>
                    <a:pt x="230" y="140"/>
                  </a:lnTo>
                  <a:lnTo>
                    <a:pt x="230" y="141"/>
                  </a:lnTo>
                  <a:lnTo>
                    <a:pt x="230" y="141"/>
                  </a:lnTo>
                  <a:lnTo>
                    <a:pt x="230" y="142"/>
                  </a:lnTo>
                  <a:lnTo>
                    <a:pt x="230" y="142"/>
                  </a:lnTo>
                  <a:lnTo>
                    <a:pt x="230" y="142"/>
                  </a:lnTo>
                  <a:lnTo>
                    <a:pt x="230" y="142"/>
                  </a:lnTo>
                  <a:lnTo>
                    <a:pt x="229" y="142"/>
                  </a:lnTo>
                  <a:lnTo>
                    <a:pt x="229" y="142"/>
                  </a:lnTo>
                  <a:lnTo>
                    <a:pt x="228" y="143"/>
                  </a:lnTo>
                  <a:lnTo>
                    <a:pt x="227" y="143"/>
                  </a:lnTo>
                  <a:lnTo>
                    <a:pt x="227" y="143"/>
                  </a:lnTo>
                  <a:lnTo>
                    <a:pt x="226" y="143"/>
                  </a:lnTo>
                  <a:lnTo>
                    <a:pt x="226" y="142"/>
                  </a:lnTo>
                  <a:lnTo>
                    <a:pt x="226" y="142"/>
                  </a:lnTo>
                  <a:lnTo>
                    <a:pt x="225" y="142"/>
                  </a:lnTo>
                  <a:lnTo>
                    <a:pt x="226" y="142"/>
                  </a:lnTo>
                  <a:lnTo>
                    <a:pt x="225" y="142"/>
                  </a:lnTo>
                  <a:lnTo>
                    <a:pt x="225" y="142"/>
                  </a:lnTo>
                  <a:lnTo>
                    <a:pt x="225" y="142"/>
                  </a:lnTo>
                  <a:lnTo>
                    <a:pt x="224" y="142"/>
                  </a:lnTo>
                  <a:lnTo>
                    <a:pt x="224" y="141"/>
                  </a:lnTo>
                  <a:lnTo>
                    <a:pt x="223" y="141"/>
                  </a:lnTo>
                  <a:lnTo>
                    <a:pt x="223" y="141"/>
                  </a:lnTo>
                  <a:lnTo>
                    <a:pt x="223" y="141"/>
                  </a:lnTo>
                  <a:lnTo>
                    <a:pt x="222" y="141"/>
                  </a:lnTo>
                  <a:lnTo>
                    <a:pt x="222" y="140"/>
                  </a:lnTo>
                  <a:lnTo>
                    <a:pt x="222" y="140"/>
                  </a:lnTo>
                  <a:lnTo>
                    <a:pt x="221" y="140"/>
                  </a:lnTo>
                  <a:lnTo>
                    <a:pt x="221" y="140"/>
                  </a:lnTo>
                  <a:lnTo>
                    <a:pt x="221" y="140"/>
                  </a:lnTo>
                  <a:lnTo>
                    <a:pt x="221" y="140"/>
                  </a:lnTo>
                  <a:lnTo>
                    <a:pt x="220" y="140"/>
                  </a:lnTo>
                  <a:lnTo>
                    <a:pt x="221" y="140"/>
                  </a:lnTo>
                  <a:lnTo>
                    <a:pt x="221" y="141"/>
                  </a:lnTo>
                  <a:lnTo>
                    <a:pt x="220" y="141"/>
                  </a:lnTo>
                  <a:lnTo>
                    <a:pt x="220" y="141"/>
                  </a:lnTo>
                  <a:lnTo>
                    <a:pt x="220" y="142"/>
                  </a:lnTo>
                  <a:lnTo>
                    <a:pt x="219" y="142"/>
                  </a:lnTo>
                  <a:lnTo>
                    <a:pt x="219" y="141"/>
                  </a:lnTo>
                  <a:lnTo>
                    <a:pt x="219" y="141"/>
                  </a:lnTo>
                  <a:lnTo>
                    <a:pt x="219" y="141"/>
                  </a:lnTo>
                  <a:lnTo>
                    <a:pt x="219" y="141"/>
                  </a:lnTo>
                  <a:lnTo>
                    <a:pt x="219" y="142"/>
                  </a:lnTo>
                  <a:lnTo>
                    <a:pt x="219" y="142"/>
                  </a:lnTo>
                  <a:lnTo>
                    <a:pt x="219" y="142"/>
                  </a:lnTo>
                  <a:lnTo>
                    <a:pt x="218" y="142"/>
                  </a:lnTo>
                  <a:lnTo>
                    <a:pt x="218" y="142"/>
                  </a:lnTo>
                  <a:lnTo>
                    <a:pt x="218" y="141"/>
                  </a:lnTo>
                  <a:lnTo>
                    <a:pt x="217" y="141"/>
                  </a:lnTo>
                  <a:lnTo>
                    <a:pt x="217" y="142"/>
                  </a:lnTo>
                  <a:lnTo>
                    <a:pt x="217" y="142"/>
                  </a:lnTo>
                  <a:lnTo>
                    <a:pt x="217" y="142"/>
                  </a:lnTo>
                  <a:lnTo>
                    <a:pt x="217" y="141"/>
                  </a:lnTo>
                  <a:lnTo>
                    <a:pt x="216" y="141"/>
                  </a:lnTo>
                  <a:lnTo>
                    <a:pt x="215" y="141"/>
                  </a:lnTo>
                  <a:lnTo>
                    <a:pt x="215" y="141"/>
                  </a:lnTo>
                  <a:lnTo>
                    <a:pt x="216" y="141"/>
                  </a:lnTo>
                  <a:lnTo>
                    <a:pt x="216" y="140"/>
                  </a:lnTo>
                  <a:lnTo>
                    <a:pt x="215" y="140"/>
                  </a:lnTo>
                  <a:lnTo>
                    <a:pt x="215" y="140"/>
                  </a:lnTo>
                  <a:lnTo>
                    <a:pt x="215" y="140"/>
                  </a:lnTo>
                  <a:lnTo>
                    <a:pt x="215" y="140"/>
                  </a:lnTo>
                  <a:lnTo>
                    <a:pt x="215" y="140"/>
                  </a:lnTo>
                  <a:lnTo>
                    <a:pt x="215" y="140"/>
                  </a:lnTo>
                  <a:lnTo>
                    <a:pt x="215" y="140"/>
                  </a:lnTo>
                  <a:lnTo>
                    <a:pt x="216" y="141"/>
                  </a:lnTo>
                  <a:lnTo>
                    <a:pt x="215" y="141"/>
                  </a:lnTo>
                  <a:lnTo>
                    <a:pt x="215" y="141"/>
                  </a:lnTo>
                  <a:lnTo>
                    <a:pt x="216" y="141"/>
                  </a:lnTo>
                  <a:lnTo>
                    <a:pt x="217" y="141"/>
                  </a:lnTo>
                  <a:lnTo>
                    <a:pt x="217" y="142"/>
                  </a:lnTo>
                  <a:lnTo>
                    <a:pt x="217" y="142"/>
                  </a:lnTo>
                  <a:lnTo>
                    <a:pt x="217" y="142"/>
                  </a:lnTo>
                  <a:lnTo>
                    <a:pt x="218" y="142"/>
                  </a:lnTo>
                  <a:lnTo>
                    <a:pt x="217" y="142"/>
                  </a:lnTo>
                  <a:lnTo>
                    <a:pt x="217" y="141"/>
                  </a:lnTo>
                  <a:lnTo>
                    <a:pt x="218" y="141"/>
                  </a:lnTo>
                  <a:lnTo>
                    <a:pt x="218" y="142"/>
                  </a:lnTo>
                  <a:lnTo>
                    <a:pt x="218" y="142"/>
                  </a:lnTo>
                  <a:lnTo>
                    <a:pt x="219" y="142"/>
                  </a:lnTo>
                  <a:lnTo>
                    <a:pt x="219" y="142"/>
                  </a:lnTo>
                  <a:lnTo>
                    <a:pt x="219" y="142"/>
                  </a:lnTo>
                  <a:lnTo>
                    <a:pt x="219" y="141"/>
                  </a:lnTo>
                  <a:lnTo>
                    <a:pt x="219" y="141"/>
                  </a:lnTo>
                  <a:lnTo>
                    <a:pt x="219" y="142"/>
                  </a:lnTo>
                  <a:lnTo>
                    <a:pt x="220" y="142"/>
                  </a:lnTo>
                  <a:lnTo>
                    <a:pt x="220" y="141"/>
                  </a:lnTo>
                  <a:lnTo>
                    <a:pt x="220" y="141"/>
                  </a:lnTo>
                  <a:lnTo>
                    <a:pt x="221" y="141"/>
                  </a:lnTo>
                  <a:lnTo>
                    <a:pt x="221" y="140"/>
                  </a:lnTo>
                  <a:lnTo>
                    <a:pt x="221" y="140"/>
                  </a:lnTo>
                  <a:lnTo>
                    <a:pt x="221" y="140"/>
                  </a:lnTo>
                  <a:lnTo>
                    <a:pt x="221" y="140"/>
                  </a:lnTo>
                  <a:lnTo>
                    <a:pt x="222" y="140"/>
                  </a:lnTo>
                  <a:lnTo>
                    <a:pt x="222" y="140"/>
                  </a:lnTo>
                  <a:lnTo>
                    <a:pt x="222" y="141"/>
                  </a:lnTo>
                  <a:lnTo>
                    <a:pt x="223" y="141"/>
                  </a:lnTo>
                  <a:lnTo>
                    <a:pt x="223" y="141"/>
                  </a:lnTo>
                  <a:lnTo>
                    <a:pt x="223" y="141"/>
                  </a:lnTo>
                  <a:lnTo>
                    <a:pt x="224" y="141"/>
                  </a:lnTo>
                  <a:lnTo>
                    <a:pt x="224" y="142"/>
                  </a:lnTo>
                  <a:lnTo>
                    <a:pt x="225" y="142"/>
                  </a:lnTo>
                  <a:lnTo>
                    <a:pt x="225" y="142"/>
                  </a:lnTo>
                  <a:lnTo>
                    <a:pt x="225" y="142"/>
                  </a:lnTo>
                  <a:lnTo>
                    <a:pt x="226" y="142"/>
                  </a:lnTo>
                  <a:lnTo>
                    <a:pt x="226" y="142"/>
                  </a:lnTo>
                  <a:lnTo>
                    <a:pt x="226" y="143"/>
                  </a:lnTo>
                  <a:lnTo>
                    <a:pt x="227" y="143"/>
                  </a:lnTo>
                  <a:lnTo>
                    <a:pt x="227" y="143"/>
                  </a:lnTo>
                  <a:lnTo>
                    <a:pt x="228" y="143"/>
                  </a:lnTo>
                  <a:lnTo>
                    <a:pt x="228" y="144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7" y="145"/>
                  </a:lnTo>
                  <a:lnTo>
                    <a:pt x="227" y="145"/>
                  </a:lnTo>
                  <a:lnTo>
                    <a:pt x="227" y="145"/>
                  </a:lnTo>
                  <a:lnTo>
                    <a:pt x="227" y="145"/>
                  </a:lnTo>
                  <a:lnTo>
                    <a:pt x="227" y="145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8" y="144"/>
                  </a:lnTo>
                  <a:lnTo>
                    <a:pt x="228" y="143"/>
                  </a:lnTo>
                  <a:lnTo>
                    <a:pt x="229" y="143"/>
                  </a:lnTo>
                  <a:lnTo>
                    <a:pt x="229" y="142"/>
                  </a:lnTo>
                  <a:lnTo>
                    <a:pt x="229" y="142"/>
                  </a:lnTo>
                  <a:lnTo>
                    <a:pt x="230" y="142"/>
                  </a:lnTo>
                  <a:lnTo>
                    <a:pt x="230" y="142"/>
                  </a:lnTo>
                  <a:lnTo>
                    <a:pt x="230" y="142"/>
                  </a:lnTo>
                  <a:lnTo>
                    <a:pt x="230" y="141"/>
                  </a:lnTo>
                  <a:lnTo>
                    <a:pt x="230" y="141"/>
                  </a:lnTo>
                  <a:lnTo>
                    <a:pt x="230" y="141"/>
                  </a:lnTo>
                  <a:lnTo>
                    <a:pt x="230" y="141"/>
                  </a:lnTo>
                  <a:lnTo>
                    <a:pt x="230" y="141"/>
                  </a:lnTo>
                  <a:lnTo>
                    <a:pt x="230" y="140"/>
                  </a:lnTo>
                  <a:lnTo>
                    <a:pt x="230" y="140"/>
                  </a:lnTo>
                  <a:lnTo>
                    <a:pt x="229" y="139"/>
                  </a:lnTo>
                  <a:lnTo>
                    <a:pt x="229" y="139"/>
                  </a:lnTo>
                  <a:lnTo>
                    <a:pt x="229" y="138"/>
                  </a:lnTo>
                  <a:lnTo>
                    <a:pt x="228" y="138"/>
                  </a:lnTo>
                  <a:lnTo>
                    <a:pt x="227" y="138"/>
                  </a:lnTo>
                  <a:lnTo>
                    <a:pt x="228" y="138"/>
                  </a:lnTo>
                  <a:lnTo>
                    <a:pt x="228" y="137"/>
                  </a:lnTo>
                  <a:lnTo>
                    <a:pt x="228" y="137"/>
                  </a:lnTo>
                  <a:lnTo>
                    <a:pt x="227" y="137"/>
                  </a:lnTo>
                  <a:lnTo>
                    <a:pt x="227" y="136"/>
                  </a:lnTo>
                  <a:lnTo>
                    <a:pt x="227" y="135"/>
                  </a:lnTo>
                  <a:lnTo>
                    <a:pt x="227" y="135"/>
                  </a:lnTo>
                  <a:lnTo>
                    <a:pt x="227" y="134"/>
                  </a:lnTo>
                  <a:lnTo>
                    <a:pt x="227" y="134"/>
                  </a:lnTo>
                  <a:lnTo>
                    <a:pt x="227" y="134"/>
                  </a:lnTo>
                  <a:lnTo>
                    <a:pt x="228" y="133"/>
                  </a:lnTo>
                  <a:lnTo>
                    <a:pt x="229" y="133"/>
                  </a:lnTo>
                  <a:lnTo>
                    <a:pt x="229" y="133"/>
                  </a:lnTo>
                  <a:lnTo>
                    <a:pt x="229" y="133"/>
                  </a:lnTo>
                  <a:lnTo>
                    <a:pt x="229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1" y="132"/>
                  </a:lnTo>
                  <a:lnTo>
                    <a:pt x="232" y="132"/>
                  </a:lnTo>
                  <a:lnTo>
                    <a:pt x="232" y="132"/>
                  </a:lnTo>
                  <a:lnTo>
                    <a:pt x="233" y="132"/>
                  </a:lnTo>
                  <a:lnTo>
                    <a:pt x="233" y="132"/>
                  </a:lnTo>
                  <a:lnTo>
                    <a:pt x="234" y="132"/>
                  </a:lnTo>
                  <a:lnTo>
                    <a:pt x="234" y="133"/>
                  </a:lnTo>
                  <a:lnTo>
                    <a:pt x="234" y="133"/>
                  </a:lnTo>
                  <a:lnTo>
                    <a:pt x="235" y="133"/>
                  </a:lnTo>
                  <a:lnTo>
                    <a:pt x="234" y="133"/>
                  </a:lnTo>
                  <a:lnTo>
                    <a:pt x="234" y="133"/>
                  </a:lnTo>
                  <a:lnTo>
                    <a:pt x="234" y="133"/>
                  </a:lnTo>
                  <a:lnTo>
                    <a:pt x="235" y="133"/>
                  </a:lnTo>
                  <a:lnTo>
                    <a:pt x="235" y="133"/>
                  </a:lnTo>
                  <a:lnTo>
                    <a:pt x="236" y="133"/>
                  </a:lnTo>
                  <a:lnTo>
                    <a:pt x="237" y="133"/>
                  </a:lnTo>
                  <a:lnTo>
                    <a:pt x="237" y="133"/>
                  </a:lnTo>
                  <a:lnTo>
                    <a:pt x="237" y="133"/>
                  </a:lnTo>
                  <a:lnTo>
                    <a:pt x="237" y="132"/>
                  </a:lnTo>
                  <a:lnTo>
                    <a:pt x="237" y="133"/>
                  </a:lnTo>
                  <a:lnTo>
                    <a:pt x="238" y="133"/>
                  </a:lnTo>
                  <a:lnTo>
                    <a:pt x="238" y="133"/>
                  </a:lnTo>
                  <a:lnTo>
                    <a:pt x="238" y="133"/>
                  </a:lnTo>
                  <a:lnTo>
                    <a:pt x="239" y="133"/>
                  </a:lnTo>
                  <a:lnTo>
                    <a:pt x="239" y="133"/>
                  </a:lnTo>
                  <a:lnTo>
                    <a:pt x="240" y="133"/>
                  </a:lnTo>
                  <a:lnTo>
                    <a:pt x="240" y="133"/>
                  </a:lnTo>
                  <a:lnTo>
                    <a:pt x="240" y="133"/>
                  </a:lnTo>
                  <a:lnTo>
                    <a:pt x="241" y="133"/>
                  </a:lnTo>
                  <a:lnTo>
                    <a:pt x="241" y="133"/>
                  </a:lnTo>
                  <a:lnTo>
                    <a:pt x="242" y="133"/>
                  </a:lnTo>
                  <a:lnTo>
                    <a:pt x="243" y="133"/>
                  </a:lnTo>
                  <a:lnTo>
                    <a:pt x="243" y="133"/>
                  </a:lnTo>
                  <a:lnTo>
                    <a:pt x="244" y="132"/>
                  </a:lnTo>
                  <a:lnTo>
                    <a:pt x="245" y="132"/>
                  </a:lnTo>
                  <a:lnTo>
                    <a:pt x="245" y="132"/>
                  </a:lnTo>
                  <a:lnTo>
                    <a:pt x="246" y="132"/>
                  </a:lnTo>
                  <a:lnTo>
                    <a:pt x="246" y="131"/>
                  </a:lnTo>
                  <a:lnTo>
                    <a:pt x="247" y="131"/>
                  </a:lnTo>
                  <a:lnTo>
                    <a:pt x="247" y="132"/>
                  </a:lnTo>
                  <a:lnTo>
                    <a:pt x="247" y="131"/>
                  </a:lnTo>
                  <a:lnTo>
                    <a:pt x="247" y="131"/>
                  </a:lnTo>
                  <a:lnTo>
                    <a:pt x="247" y="132"/>
                  </a:lnTo>
                  <a:lnTo>
                    <a:pt x="248" y="132"/>
                  </a:lnTo>
                  <a:lnTo>
                    <a:pt x="248" y="132"/>
                  </a:lnTo>
                  <a:lnTo>
                    <a:pt x="249" y="131"/>
                  </a:lnTo>
                  <a:lnTo>
                    <a:pt x="249" y="131"/>
                  </a:lnTo>
                  <a:lnTo>
                    <a:pt x="250" y="131"/>
                  </a:lnTo>
                  <a:lnTo>
                    <a:pt x="251" y="131"/>
                  </a:lnTo>
                  <a:lnTo>
                    <a:pt x="250" y="131"/>
                  </a:lnTo>
                  <a:lnTo>
                    <a:pt x="250" y="132"/>
                  </a:lnTo>
                  <a:lnTo>
                    <a:pt x="251" y="132"/>
                  </a:lnTo>
                  <a:lnTo>
                    <a:pt x="251" y="133"/>
                  </a:lnTo>
                  <a:lnTo>
                    <a:pt x="251" y="133"/>
                  </a:lnTo>
                  <a:lnTo>
                    <a:pt x="251" y="133"/>
                  </a:lnTo>
                  <a:lnTo>
                    <a:pt x="252" y="133"/>
                  </a:lnTo>
                  <a:lnTo>
                    <a:pt x="252" y="133"/>
                  </a:lnTo>
                  <a:lnTo>
                    <a:pt x="252" y="134"/>
                  </a:lnTo>
                  <a:lnTo>
                    <a:pt x="253" y="134"/>
                  </a:lnTo>
                  <a:lnTo>
                    <a:pt x="253" y="134"/>
                  </a:lnTo>
                  <a:lnTo>
                    <a:pt x="253" y="134"/>
                  </a:lnTo>
                  <a:lnTo>
                    <a:pt x="254" y="134"/>
                  </a:lnTo>
                  <a:lnTo>
                    <a:pt x="255" y="134"/>
                  </a:lnTo>
                  <a:lnTo>
                    <a:pt x="255" y="135"/>
                  </a:lnTo>
                  <a:lnTo>
                    <a:pt x="255" y="135"/>
                  </a:lnTo>
                  <a:lnTo>
                    <a:pt x="255" y="135"/>
                  </a:lnTo>
                  <a:lnTo>
                    <a:pt x="256" y="136"/>
                  </a:lnTo>
                  <a:lnTo>
                    <a:pt x="256" y="135"/>
                  </a:lnTo>
                  <a:lnTo>
                    <a:pt x="256" y="135"/>
                  </a:lnTo>
                  <a:lnTo>
                    <a:pt x="256" y="136"/>
                  </a:lnTo>
                  <a:lnTo>
                    <a:pt x="257" y="136"/>
                  </a:lnTo>
                  <a:lnTo>
                    <a:pt x="257" y="137"/>
                  </a:lnTo>
                  <a:lnTo>
                    <a:pt x="257" y="137"/>
                  </a:lnTo>
                  <a:lnTo>
                    <a:pt x="258" y="137"/>
                  </a:lnTo>
                  <a:lnTo>
                    <a:pt x="258" y="137"/>
                  </a:lnTo>
                  <a:lnTo>
                    <a:pt x="259" y="137"/>
                  </a:lnTo>
                  <a:lnTo>
                    <a:pt x="259" y="137"/>
                  </a:lnTo>
                  <a:lnTo>
                    <a:pt x="259" y="137"/>
                  </a:lnTo>
                  <a:lnTo>
                    <a:pt x="259" y="137"/>
                  </a:lnTo>
                  <a:lnTo>
                    <a:pt x="258" y="137"/>
                  </a:lnTo>
                  <a:lnTo>
                    <a:pt x="258" y="137"/>
                  </a:lnTo>
                  <a:lnTo>
                    <a:pt x="257" y="137"/>
                  </a:lnTo>
                  <a:lnTo>
                    <a:pt x="257" y="137"/>
                  </a:lnTo>
                  <a:lnTo>
                    <a:pt x="257" y="136"/>
                  </a:lnTo>
                  <a:lnTo>
                    <a:pt x="256" y="136"/>
                  </a:lnTo>
                  <a:lnTo>
                    <a:pt x="256" y="135"/>
                  </a:lnTo>
                  <a:lnTo>
                    <a:pt x="256" y="135"/>
                  </a:lnTo>
                  <a:lnTo>
                    <a:pt x="256" y="136"/>
                  </a:lnTo>
                  <a:lnTo>
                    <a:pt x="255" y="135"/>
                  </a:lnTo>
                  <a:lnTo>
                    <a:pt x="255" y="135"/>
                  </a:lnTo>
                  <a:lnTo>
                    <a:pt x="255" y="135"/>
                  </a:lnTo>
                  <a:lnTo>
                    <a:pt x="255" y="134"/>
                  </a:lnTo>
                  <a:lnTo>
                    <a:pt x="254" y="134"/>
                  </a:lnTo>
                  <a:lnTo>
                    <a:pt x="253" y="134"/>
                  </a:lnTo>
                  <a:lnTo>
                    <a:pt x="253" y="134"/>
                  </a:lnTo>
                  <a:lnTo>
                    <a:pt x="253" y="134"/>
                  </a:lnTo>
                  <a:lnTo>
                    <a:pt x="252" y="134"/>
                  </a:lnTo>
                  <a:lnTo>
                    <a:pt x="252" y="133"/>
                  </a:lnTo>
                  <a:lnTo>
                    <a:pt x="252" y="133"/>
                  </a:lnTo>
                  <a:lnTo>
                    <a:pt x="251" y="133"/>
                  </a:lnTo>
                  <a:lnTo>
                    <a:pt x="251" y="133"/>
                  </a:lnTo>
                  <a:lnTo>
                    <a:pt x="251" y="132"/>
                  </a:lnTo>
                  <a:lnTo>
                    <a:pt x="250" y="132"/>
                  </a:lnTo>
                  <a:lnTo>
                    <a:pt x="250" y="131"/>
                  </a:lnTo>
                  <a:lnTo>
                    <a:pt x="251" y="131"/>
                  </a:lnTo>
                  <a:lnTo>
                    <a:pt x="250" y="131"/>
                  </a:lnTo>
                  <a:lnTo>
                    <a:pt x="249" y="131"/>
                  </a:lnTo>
                  <a:lnTo>
                    <a:pt x="250" y="131"/>
                  </a:lnTo>
                  <a:lnTo>
                    <a:pt x="250" y="131"/>
                  </a:lnTo>
                  <a:lnTo>
                    <a:pt x="250" y="130"/>
                  </a:lnTo>
                  <a:lnTo>
                    <a:pt x="250" y="130"/>
                  </a:lnTo>
                  <a:lnTo>
                    <a:pt x="251" y="129"/>
                  </a:lnTo>
                  <a:lnTo>
                    <a:pt x="251" y="129"/>
                  </a:lnTo>
                  <a:lnTo>
                    <a:pt x="252" y="129"/>
                  </a:lnTo>
                  <a:lnTo>
                    <a:pt x="252" y="129"/>
                  </a:lnTo>
                  <a:lnTo>
                    <a:pt x="252" y="129"/>
                  </a:lnTo>
                  <a:lnTo>
                    <a:pt x="253" y="129"/>
                  </a:lnTo>
                  <a:lnTo>
                    <a:pt x="253" y="129"/>
                  </a:lnTo>
                  <a:lnTo>
                    <a:pt x="254" y="129"/>
                  </a:lnTo>
                  <a:lnTo>
                    <a:pt x="255" y="129"/>
                  </a:lnTo>
                  <a:lnTo>
                    <a:pt x="255" y="129"/>
                  </a:lnTo>
                  <a:lnTo>
                    <a:pt x="256" y="129"/>
                  </a:lnTo>
                  <a:lnTo>
                    <a:pt x="256" y="129"/>
                  </a:lnTo>
                  <a:lnTo>
                    <a:pt x="257" y="129"/>
                  </a:lnTo>
                  <a:lnTo>
                    <a:pt x="258" y="129"/>
                  </a:lnTo>
                  <a:lnTo>
                    <a:pt x="258" y="129"/>
                  </a:lnTo>
                  <a:lnTo>
                    <a:pt x="259" y="129"/>
                  </a:lnTo>
                  <a:lnTo>
                    <a:pt x="259" y="129"/>
                  </a:lnTo>
                  <a:lnTo>
                    <a:pt x="260" y="129"/>
                  </a:lnTo>
                  <a:lnTo>
                    <a:pt x="260" y="129"/>
                  </a:lnTo>
                  <a:lnTo>
                    <a:pt x="261" y="129"/>
                  </a:lnTo>
                  <a:lnTo>
                    <a:pt x="262" y="129"/>
                  </a:lnTo>
                  <a:lnTo>
                    <a:pt x="262" y="129"/>
                  </a:lnTo>
                  <a:lnTo>
                    <a:pt x="262" y="129"/>
                  </a:lnTo>
                  <a:lnTo>
                    <a:pt x="262" y="129"/>
                  </a:lnTo>
                  <a:lnTo>
                    <a:pt x="263" y="129"/>
                  </a:lnTo>
                  <a:lnTo>
                    <a:pt x="263" y="129"/>
                  </a:lnTo>
                  <a:lnTo>
                    <a:pt x="263" y="130"/>
                  </a:lnTo>
                  <a:lnTo>
                    <a:pt x="264" y="130"/>
                  </a:lnTo>
                  <a:lnTo>
                    <a:pt x="263" y="130"/>
                  </a:lnTo>
                  <a:lnTo>
                    <a:pt x="263" y="129"/>
                  </a:lnTo>
                  <a:lnTo>
                    <a:pt x="264" y="129"/>
                  </a:lnTo>
                  <a:lnTo>
                    <a:pt x="265" y="129"/>
                  </a:lnTo>
                  <a:lnTo>
                    <a:pt x="266" y="129"/>
                  </a:lnTo>
                  <a:lnTo>
                    <a:pt x="266" y="129"/>
                  </a:lnTo>
                  <a:lnTo>
                    <a:pt x="267" y="129"/>
                  </a:lnTo>
                  <a:lnTo>
                    <a:pt x="267" y="129"/>
                  </a:lnTo>
                  <a:lnTo>
                    <a:pt x="267" y="128"/>
                  </a:lnTo>
                  <a:lnTo>
                    <a:pt x="267" y="129"/>
                  </a:lnTo>
                  <a:lnTo>
                    <a:pt x="268" y="128"/>
                  </a:lnTo>
                  <a:lnTo>
                    <a:pt x="269" y="128"/>
                  </a:lnTo>
                  <a:lnTo>
                    <a:pt x="269" y="128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1" y="128"/>
                  </a:lnTo>
                  <a:lnTo>
                    <a:pt x="271" y="129"/>
                  </a:lnTo>
                  <a:lnTo>
                    <a:pt x="272" y="129"/>
                  </a:lnTo>
                  <a:lnTo>
                    <a:pt x="272" y="130"/>
                  </a:lnTo>
                  <a:lnTo>
                    <a:pt x="272" y="130"/>
                  </a:lnTo>
                  <a:lnTo>
                    <a:pt x="273" y="130"/>
                  </a:lnTo>
                  <a:lnTo>
                    <a:pt x="273" y="131"/>
                  </a:lnTo>
                  <a:lnTo>
                    <a:pt x="273" y="132"/>
                  </a:lnTo>
                  <a:lnTo>
                    <a:pt x="273" y="133"/>
                  </a:lnTo>
                  <a:lnTo>
                    <a:pt x="273" y="133"/>
                  </a:lnTo>
                  <a:lnTo>
                    <a:pt x="273" y="133"/>
                  </a:lnTo>
                  <a:lnTo>
                    <a:pt x="273" y="133"/>
                  </a:lnTo>
                  <a:lnTo>
                    <a:pt x="273" y="134"/>
                  </a:lnTo>
                  <a:lnTo>
                    <a:pt x="272" y="134"/>
                  </a:lnTo>
                  <a:lnTo>
                    <a:pt x="273" y="134"/>
                  </a:lnTo>
                  <a:lnTo>
                    <a:pt x="273" y="134"/>
                  </a:lnTo>
                  <a:lnTo>
                    <a:pt x="273" y="134"/>
                  </a:lnTo>
                  <a:lnTo>
                    <a:pt x="274" y="134"/>
                  </a:lnTo>
                  <a:lnTo>
                    <a:pt x="274" y="135"/>
                  </a:lnTo>
                  <a:lnTo>
                    <a:pt x="273" y="135"/>
                  </a:lnTo>
                  <a:lnTo>
                    <a:pt x="274" y="135"/>
                  </a:lnTo>
                  <a:lnTo>
                    <a:pt x="273" y="135"/>
                  </a:lnTo>
                  <a:lnTo>
                    <a:pt x="273" y="135"/>
                  </a:lnTo>
                  <a:lnTo>
                    <a:pt x="273" y="136"/>
                  </a:lnTo>
                  <a:lnTo>
                    <a:pt x="274" y="136"/>
                  </a:lnTo>
                  <a:lnTo>
                    <a:pt x="274" y="137"/>
                  </a:lnTo>
                  <a:lnTo>
                    <a:pt x="273" y="137"/>
                  </a:lnTo>
                  <a:lnTo>
                    <a:pt x="273" y="137"/>
                  </a:lnTo>
                  <a:lnTo>
                    <a:pt x="273" y="137"/>
                  </a:lnTo>
                  <a:lnTo>
                    <a:pt x="274" y="137"/>
                  </a:lnTo>
                  <a:lnTo>
                    <a:pt x="274" y="138"/>
                  </a:lnTo>
                  <a:lnTo>
                    <a:pt x="274" y="138"/>
                  </a:lnTo>
                  <a:lnTo>
                    <a:pt x="275" y="138"/>
                  </a:lnTo>
                  <a:lnTo>
                    <a:pt x="275" y="138"/>
                  </a:lnTo>
                  <a:lnTo>
                    <a:pt x="275" y="138"/>
                  </a:lnTo>
                  <a:lnTo>
                    <a:pt x="275" y="138"/>
                  </a:lnTo>
                  <a:lnTo>
                    <a:pt x="275" y="139"/>
                  </a:lnTo>
                  <a:lnTo>
                    <a:pt x="274" y="139"/>
                  </a:lnTo>
                  <a:lnTo>
                    <a:pt x="274" y="139"/>
                  </a:lnTo>
                  <a:lnTo>
                    <a:pt x="273" y="138"/>
                  </a:lnTo>
                  <a:lnTo>
                    <a:pt x="273" y="138"/>
                  </a:lnTo>
                  <a:lnTo>
                    <a:pt x="272" y="138"/>
                  </a:lnTo>
                  <a:lnTo>
                    <a:pt x="273" y="138"/>
                  </a:lnTo>
                  <a:lnTo>
                    <a:pt x="272" y="138"/>
                  </a:lnTo>
                  <a:lnTo>
                    <a:pt x="271" y="138"/>
                  </a:lnTo>
                  <a:lnTo>
                    <a:pt x="271" y="139"/>
                  </a:lnTo>
                  <a:lnTo>
                    <a:pt x="271" y="140"/>
                  </a:lnTo>
                  <a:lnTo>
                    <a:pt x="271" y="140"/>
                  </a:lnTo>
                  <a:lnTo>
                    <a:pt x="272" y="140"/>
                  </a:lnTo>
                  <a:lnTo>
                    <a:pt x="273" y="140"/>
                  </a:lnTo>
                  <a:lnTo>
                    <a:pt x="273" y="140"/>
                  </a:lnTo>
                  <a:lnTo>
                    <a:pt x="272" y="140"/>
                  </a:lnTo>
                  <a:lnTo>
                    <a:pt x="272" y="141"/>
                  </a:lnTo>
                  <a:lnTo>
                    <a:pt x="271" y="141"/>
                  </a:lnTo>
                  <a:lnTo>
                    <a:pt x="271" y="141"/>
                  </a:lnTo>
                  <a:lnTo>
                    <a:pt x="270" y="141"/>
                  </a:lnTo>
                  <a:lnTo>
                    <a:pt x="270" y="141"/>
                  </a:lnTo>
                  <a:lnTo>
                    <a:pt x="269" y="141"/>
                  </a:lnTo>
                  <a:lnTo>
                    <a:pt x="269" y="141"/>
                  </a:lnTo>
                  <a:lnTo>
                    <a:pt x="268" y="141"/>
                  </a:lnTo>
                  <a:lnTo>
                    <a:pt x="268" y="142"/>
                  </a:lnTo>
                  <a:lnTo>
                    <a:pt x="269" y="142"/>
                  </a:lnTo>
                  <a:lnTo>
                    <a:pt x="269" y="142"/>
                  </a:lnTo>
                  <a:lnTo>
                    <a:pt x="268" y="142"/>
                  </a:lnTo>
                  <a:lnTo>
                    <a:pt x="268" y="143"/>
                  </a:lnTo>
                  <a:lnTo>
                    <a:pt x="267" y="143"/>
                  </a:lnTo>
                  <a:lnTo>
                    <a:pt x="267" y="144"/>
                  </a:lnTo>
                  <a:lnTo>
                    <a:pt x="267" y="144"/>
                  </a:lnTo>
                  <a:lnTo>
                    <a:pt x="266" y="145"/>
                  </a:lnTo>
                  <a:lnTo>
                    <a:pt x="266" y="145"/>
                  </a:lnTo>
                  <a:lnTo>
                    <a:pt x="266" y="145"/>
                  </a:lnTo>
                  <a:lnTo>
                    <a:pt x="266" y="146"/>
                  </a:lnTo>
                  <a:lnTo>
                    <a:pt x="265" y="146"/>
                  </a:lnTo>
                  <a:lnTo>
                    <a:pt x="264" y="146"/>
                  </a:lnTo>
                  <a:lnTo>
                    <a:pt x="264" y="147"/>
                  </a:lnTo>
                  <a:lnTo>
                    <a:pt x="264" y="147"/>
                  </a:lnTo>
                  <a:lnTo>
                    <a:pt x="264" y="147"/>
                  </a:lnTo>
                  <a:lnTo>
                    <a:pt x="264" y="148"/>
                  </a:lnTo>
                  <a:lnTo>
                    <a:pt x="263" y="148"/>
                  </a:lnTo>
                  <a:lnTo>
                    <a:pt x="263" y="148"/>
                  </a:lnTo>
                  <a:lnTo>
                    <a:pt x="263" y="148"/>
                  </a:lnTo>
                  <a:lnTo>
                    <a:pt x="263" y="148"/>
                  </a:lnTo>
                  <a:lnTo>
                    <a:pt x="263" y="148"/>
                  </a:lnTo>
                  <a:lnTo>
                    <a:pt x="263" y="148"/>
                  </a:lnTo>
                  <a:lnTo>
                    <a:pt x="263" y="148"/>
                  </a:lnTo>
                  <a:lnTo>
                    <a:pt x="263" y="148"/>
                  </a:lnTo>
                  <a:lnTo>
                    <a:pt x="263" y="149"/>
                  </a:lnTo>
                  <a:lnTo>
                    <a:pt x="263" y="149"/>
                  </a:lnTo>
                  <a:lnTo>
                    <a:pt x="263" y="150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4" y="151"/>
                  </a:lnTo>
                  <a:lnTo>
                    <a:pt x="263" y="150"/>
                  </a:lnTo>
                  <a:lnTo>
                    <a:pt x="263" y="149"/>
                  </a:lnTo>
                  <a:lnTo>
                    <a:pt x="263" y="149"/>
                  </a:lnTo>
                  <a:lnTo>
                    <a:pt x="264" y="148"/>
                  </a:lnTo>
                  <a:lnTo>
                    <a:pt x="264" y="149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5" y="148"/>
                  </a:lnTo>
                  <a:lnTo>
                    <a:pt x="265" y="147"/>
                  </a:lnTo>
                  <a:lnTo>
                    <a:pt x="264" y="147"/>
                  </a:lnTo>
                  <a:lnTo>
                    <a:pt x="265" y="146"/>
                  </a:lnTo>
                  <a:lnTo>
                    <a:pt x="265" y="147"/>
                  </a:lnTo>
                  <a:lnTo>
                    <a:pt x="265" y="146"/>
                  </a:lnTo>
                  <a:lnTo>
                    <a:pt x="266" y="146"/>
                  </a:lnTo>
                  <a:lnTo>
                    <a:pt x="266" y="145"/>
                  </a:lnTo>
                  <a:lnTo>
                    <a:pt x="266" y="145"/>
                  </a:lnTo>
                  <a:lnTo>
                    <a:pt x="266" y="145"/>
                  </a:lnTo>
                  <a:lnTo>
                    <a:pt x="267" y="145"/>
                  </a:lnTo>
                  <a:lnTo>
                    <a:pt x="267" y="144"/>
                  </a:lnTo>
                  <a:lnTo>
                    <a:pt x="267" y="144"/>
                  </a:lnTo>
                  <a:lnTo>
                    <a:pt x="268" y="143"/>
                  </a:lnTo>
                  <a:lnTo>
                    <a:pt x="267" y="143"/>
                  </a:lnTo>
                  <a:lnTo>
                    <a:pt x="268" y="143"/>
                  </a:lnTo>
                  <a:lnTo>
                    <a:pt x="269" y="143"/>
                  </a:lnTo>
                  <a:lnTo>
                    <a:pt x="269" y="142"/>
                  </a:lnTo>
                  <a:lnTo>
                    <a:pt x="269" y="142"/>
                  </a:lnTo>
                  <a:lnTo>
                    <a:pt x="268" y="142"/>
                  </a:lnTo>
                  <a:lnTo>
                    <a:pt x="268" y="141"/>
                  </a:lnTo>
                  <a:lnTo>
                    <a:pt x="269" y="141"/>
                  </a:lnTo>
                  <a:lnTo>
                    <a:pt x="269" y="141"/>
                  </a:lnTo>
                  <a:lnTo>
                    <a:pt x="269" y="142"/>
                  </a:lnTo>
                  <a:lnTo>
                    <a:pt x="270" y="141"/>
                  </a:lnTo>
                  <a:lnTo>
                    <a:pt x="270" y="141"/>
                  </a:lnTo>
                  <a:lnTo>
                    <a:pt x="271" y="141"/>
                  </a:lnTo>
                  <a:lnTo>
                    <a:pt x="271" y="141"/>
                  </a:lnTo>
                  <a:lnTo>
                    <a:pt x="271" y="141"/>
                  </a:lnTo>
                  <a:lnTo>
                    <a:pt x="272" y="141"/>
                  </a:lnTo>
                  <a:lnTo>
                    <a:pt x="273" y="141"/>
                  </a:lnTo>
                  <a:lnTo>
                    <a:pt x="273" y="140"/>
                  </a:lnTo>
                  <a:lnTo>
                    <a:pt x="272" y="140"/>
                  </a:lnTo>
                  <a:lnTo>
                    <a:pt x="271" y="140"/>
                  </a:lnTo>
                  <a:lnTo>
                    <a:pt x="271" y="139"/>
                  </a:lnTo>
                  <a:lnTo>
                    <a:pt x="271" y="139"/>
                  </a:lnTo>
                  <a:lnTo>
                    <a:pt x="271" y="139"/>
                  </a:lnTo>
                  <a:lnTo>
                    <a:pt x="272" y="138"/>
                  </a:lnTo>
                  <a:lnTo>
                    <a:pt x="273" y="138"/>
                  </a:lnTo>
                  <a:lnTo>
                    <a:pt x="273" y="138"/>
                  </a:lnTo>
                  <a:lnTo>
                    <a:pt x="273" y="139"/>
                  </a:lnTo>
                  <a:lnTo>
                    <a:pt x="274" y="139"/>
                  </a:lnTo>
                  <a:lnTo>
                    <a:pt x="274" y="139"/>
                  </a:lnTo>
                  <a:lnTo>
                    <a:pt x="275" y="139"/>
                  </a:lnTo>
                  <a:lnTo>
                    <a:pt x="275" y="140"/>
                  </a:lnTo>
                  <a:lnTo>
                    <a:pt x="275" y="140"/>
                  </a:lnTo>
                  <a:lnTo>
                    <a:pt x="276" y="140"/>
                  </a:lnTo>
                  <a:lnTo>
                    <a:pt x="276" y="139"/>
                  </a:lnTo>
                  <a:lnTo>
                    <a:pt x="277" y="139"/>
                  </a:lnTo>
                  <a:lnTo>
                    <a:pt x="277" y="138"/>
                  </a:lnTo>
                  <a:lnTo>
                    <a:pt x="277" y="138"/>
                  </a:lnTo>
                  <a:lnTo>
                    <a:pt x="277" y="138"/>
                  </a:lnTo>
                  <a:lnTo>
                    <a:pt x="277" y="138"/>
                  </a:lnTo>
                  <a:lnTo>
                    <a:pt x="276" y="137"/>
                  </a:lnTo>
                  <a:lnTo>
                    <a:pt x="277" y="137"/>
                  </a:lnTo>
                  <a:lnTo>
                    <a:pt x="276" y="137"/>
                  </a:lnTo>
                  <a:lnTo>
                    <a:pt x="275" y="137"/>
                  </a:lnTo>
                  <a:lnTo>
                    <a:pt x="275" y="137"/>
                  </a:lnTo>
                  <a:lnTo>
                    <a:pt x="274" y="137"/>
                  </a:lnTo>
                  <a:lnTo>
                    <a:pt x="274" y="136"/>
                  </a:lnTo>
                  <a:lnTo>
                    <a:pt x="275" y="136"/>
                  </a:lnTo>
                  <a:lnTo>
                    <a:pt x="275" y="135"/>
                  </a:lnTo>
                  <a:lnTo>
                    <a:pt x="275" y="136"/>
                  </a:lnTo>
                  <a:lnTo>
                    <a:pt x="275" y="135"/>
                  </a:lnTo>
                  <a:lnTo>
                    <a:pt x="274" y="135"/>
                  </a:lnTo>
                  <a:lnTo>
                    <a:pt x="274" y="135"/>
                  </a:lnTo>
                  <a:lnTo>
                    <a:pt x="275" y="135"/>
                  </a:lnTo>
                  <a:lnTo>
                    <a:pt x="274" y="135"/>
                  </a:lnTo>
                  <a:lnTo>
                    <a:pt x="274" y="134"/>
                  </a:lnTo>
                  <a:lnTo>
                    <a:pt x="275" y="135"/>
                  </a:lnTo>
                  <a:lnTo>
                    <a:pt x="275" y="135"/>
                  </a:lnTo>
                  <a:lnTo>
                    <a:pt x="275" y="135"/>
                  </a:lnTo>
                  <a:lnTo>
                    <a:pt x="276" y="135"/>
                  </a:lnTo>
                  <a:lnTo>
                    <a:pt x="276" y="136"/>
                  </a:lnTo>
                  <a:lnTo>
                    <a:pt x="277" y="136"/>
                  </a:lnTo>
                  <a:lnTo>
                    <a:pt x="277" y="136"/>
                  </a:lnTo>
                  <a:lnTo>
                    <a:pt x="277" y="137"/>
                  </a:lnTo>
                  <a:lnTo>
                    <a:pt x="278" y="137"/>
                  </a:lnTo>
                  <a:lnTo>
                    <a:pt x="277" y="137"/>
                  </a:lnTo>
                  <a:lnTo>
                    <a:pt x="277" y="137"/>
                  </a:lnTo>
                  <a:lnTo>
                    <a:pt x="278" y="137"/>
                  </a:lnTo>
                  <a:lnTo>
                    <a:pt x="278" y="138"/>
                  </a:lnTo>
                  <a:lnTo>
                    <a:pt x="278" y="138"/>
                  </a:lnTo>
                  <a:lnTo>
                    <a:pt x="279" y="138"/>
                  </a:lnTo>
                  <a:lnTo>
                    <a:pt x="278" y="138"/>
                  </a:lnTo>
                  <a:lnTo>
                    <a:pt x="278" y="138"/>
                  </a:lnTo>
                  <a:lnTo>
                    <a:pt x="279" y="138"/>
                  </a:lnTo>
                  <a:lnTo>
                    <a:pt x="279" y="139"/>
                  </a:lnTo>
                  <a:lnTo>
                    <a:pt x="279" y="139"/>
                  </a:lnTo>
                  <a:lnTo>
                    <a:pt x="279" y="140"/>
                  </a:lnTo>
                  <a:lnTo>
                    <a:pt x="279" y="139"/>
                  </a:lnTo>
                  <a:lnTo>
                    <a:pt x="279" y="138"/>
                  </a:lnTo>
                  <a:lnTo>
                    <a:pt x="278" y="138"/>
                  </a:lnTo>
                  <a:lnTo>
                    <a:pt x="278" y="138"/>
                  </a:lnTo>
                  <a:lnTo>
                    <a:pt x="279" y="138"/>
                  </a:lnTo>
                  <a:lnTo>
                    <a:pt x="278" y="138"/>
                  </a:lnTo>
                  <a:lnTo>
                    <a:pt x="278" y="137"/>
                  </a:lnTo>
                  <a:lnTo>
                    <a:pt x="277" y="137"/>
                  </a:lnTo>
                  <a:lnTo>
                    <a:pt x="277" y="137"/>
                  </a:lnTo>
                  <a:lnTo>
                    <a:pt x="278" y="137"/>
                  </a:lnTo>
                  <a:lnTo>
                    <a:pt x="277" y="137"/>
                  </a:lnTo>
                  <a:lnTo>
                    <a:pt x="277" y="136"/>
                  </a:lnTo>
                  <a:lnTo>
                    <a:pt x="277" y="136"/>
                  </a:lnTo>
                  <a:lnTo>
                    <a:pt x="276" y="136"/>
                  </a:lnTo>
                  <a:lnTo>
                    <a:pt x="276" y="135"/>
                  </a:lnTo>
                  <a:lnTo>
                    <a:pt x="275" y="135"/>
                  </a:lnTo>
                  <a:lnTo>
                    <a:pt x="275" y="135"/>
                  </a:lnTo>
                  <a:lnTo>
                    <a:pt x="275" y="135"/>
                  </a:lnTo>
                  <a:lnTo>
                    <a:pt x="275" y="134"/>
                  </a:lnTo>
                  <a:lnTo>
                    <a:pt x="274" y="134"/>
                  </a:lnTo>
                  <a:lnTo>
                    <a:pt x="274" y="134"/>
                  </a:lnTo>
                  <a:lnTo>
                    <a:pt x="274" y="133"/>
                  </a:lnTo>
                  <a:lnTo>
                    <a:pt x="273" y="133"/>
                  </a:lnTo>
                  <a:lnTo>
                    <a:pt x="273" y="133"/>
                  </a:lnTo>
                  <a:lnTo>
                    <a:pt x="273" y="132"/>
                  </a:lnTo>
                  <a:lnTo>
                    <a:pt x="273" y="131"/>
                  </a:lnTo>
                  <a:lnTo>
                    <a:pt x="273" y="131"/>
                  </a:lnTo>
                  <a:lnTo>
                    <a:pt x="273" y="131"/>
                  </a:lnTo>
                  <a:lnTo>
                    <a:pt x="273" y="131"/>
                  </a:lnTo>
                  <a:lnTo>
                    <a:pt x="273" y="131"/>
                  </a:lnTo>
                  <a:lnTo>
                    <a:pt x="273" y="130"/>
                  </a:lnTo>
                  <a:lnTo>
                    <a:pt x="273" y="130"/>
                  </a:lnTo>
                  <a:lnTo>
                    <a:pt x="273" y="129"/>
                  </a:lnTo>
                  <a:lnTo>
                    <a:pt x="272" y="129"/>
                  </a:lnTo>
                  <a:lnTo>
                    <a:pt x="271" y="129"/>
                  </a:lnTo>
                  <a:lnTo>
                    <a:pt x="271" y="128"/>
                  </a:lnTo>
                  <a:lnTo>
                    <a:pt x="270" y="128"/>
                  </a:lnTo>
                  <a:lnTo>
                    <a:pt x="271" y="128"/>
                  </a:lnTo>
                  <a:lnTo>
                    <a:pt x="271" y="128"/>
                  </a:lnTo>
                  <a:lnTo>
                    <a:pt x="272" y="127"/>
                  </a:lnTo>
                  <a:lnTo>
                    <a:pt x="272" y="127"/>
                  </a:lnTo>
                  <a:lnTo>
                    <a:pt x="273" y="127"/>
                  </a:lnTo>
                  <a:lnTo>
                    <a:pt x="273" y="127"/>
                  </a:lnTo>
                  <a:lnTo>
                    <a:pt x="274" y="127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3" y="126"/>
                  </a:lnTo>
                  <a:lnTo>
                    <a:pt x="273" y="126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5"/>
                  </a:lnTo>
                  <a:lnTo>
                    <a:pt x="274" y="125"/>
                  </a:lnTo>
                  <a:lnTo>
                    <a:pt x="273" y="125"/>
                  </a:lnTo>
                  <a:lnTo>
                    <a:pt x="274" y="125"/>
                  </a:lnTo>
                  <a:lnTo>
                    <a:pt x="274" y="125"/>
                  </a:lnTo>
                  <a:lnTo>
                    <a:pt x="275" y="125"/>
                  </a:lnTo>
                  <a:lnTo>
                    <a:pt x="274" y="125"/>
                  </a:lnTo>
                  <a:lnTo>
                    <a:pt x="274" y="124"/>
                  </a:lnTo>
                  <a:lnTo>
                    <a:pt x="274" y="124"/>
                  </a:lnTo>
                  <a:lnTo>
                    <a:pt x="274" y="123"/>
                  </a:lnTo>
                  <a:lnTo>
                    <a:pt x="273" y="123"/>
                  </a:lnTo>
                  <a:lnTo>
                    <a:pt x="273" y="123"/>
                  </a:lnTo>
                  <a:lnTo>
                    <a:pt x="273" y="124"/>
                  </a:lnTo>
                  <a:lnTo>
                    <a:pt x="272" y="124"/>
                  </a:lnTo>
                  <a:lnTo>
                    <a:pt x="272" y="123"/>
                  </a:lnTo>
                  <a:lnTo>
                    <a:pt x="273" y="123"/>
                  </a:lnTo>
                  <a:lnTo>
                    <a:pt x="273" y="123"/>
                  </a:lnTo>
                  <a:lnTo>
                    <a:pt x="273" y="123"/>
                  </a:lnTo>
                  <a:lnTo>
                    <a:pt x="273" y="122"/>
                  </a:lnTo>
                  <a:lnTo>
                    <a:pt x="274" y="122"/>
                  </a:lnTo>
                  <a:lnTo>
                    <a:pt x="273" y="122"/>
                  </a:lnTo>
                  <a:lnTo>
                    <a:pt x="273" y="122"/>
                  </a:lnTo>
                  <a:lnTo>
                    <a:pt x="273" y="122"/>
                  </a:lnTo>
                  <a:lnTo>
                    <a:pt x="273" y="121"/>
                  </a:lnTo>
                  <a:lnTo>
                    <a:pt x="274" y="121"/>
                  </a:lnTo>
                  <a:lnTo>
                    <a:pt x="273" y="121"/>
                  </a:lnTo>
                  <a:lnTo>
                    <a:pt x="274" y="121"/>
                  </a:lnTo>
                  <a:lnTo>
                    <a:pt x="274" y="120"/>
                  </a:lnTo>
                  <a:lnTo>
                    <a:pt x="273" y="120"/>
                  </a:lnTo>
                  <a:lnTo>
                    <a:pt x="273" y="120"/>
                  </a:lnTo>
                  <a:lnTo>
                    <a:pt x="273" y="120"/>
                  </a:lnTo>
                  <a:lnTo>
                    <a:pt x="273" y="120"/>
                  </a:lnTo>
                  <a:lnTo>
                    <a:pt x="272" y="120"/>
                  </a:lnTo>
                  <a:lnTo>
                    <a:pt x="271" y="120"/>
                  </a:lnTo>
                  <a:lnTo>
                    <a:pt x="271" y="120"/>
                  </a:lnTo>
                  <a:lnTo>
                    <a:pt x="271" y="119"/>
                  </a:lnTo>
                  <a:lnTo>
                    <a:pt x="271" y="119"/>
                  </a:lnTo>
                  <a:lnTo>
                    <a:pt x="272" y="119"/>
                  </a:lnTo>
                  <a:lnTo>
                    <a:pt x="273" y="119"/>
                  </a:lnTo>
                  <a:lnTo>
                    <a:pt x="273" y="119"/>
                  </a:lnTo>
                  <a:lnTo>
                    <a:pt x="273" y="119"/>
                  </a:lnTo>
                  <a:lnTo>
                    <a:pt x="274" y="119"/>
                  </a:lnTo>
                  <a:lnTo>
                    <a:pt x="274" y="119"/>
                  </a:lnTo>
                  <a:lnTo>
                    <a:pt x="275" y="119"/>
                  </a:lnTo>
                  <a:lnTo>
                    <a:pt x="275" y="118"/>
                  </a:lnTo>
                  <a:lnTo>
                    <a:pt x="275" y="118"/>
                  </a:lnTo>
                  <a:lnTo>
                    <a:pt x="275" y="118"/>
                  </a:lnTo>
                  <a:lnTo>
                    <a:pt x="276" y="118"/>
                  </a:lnTo>
                  <a:lnTo>
                    <a:pt x="276" y="118"/>
                  </a:lnTo>
                  <a:lnTo>
                    <a:pt x="277" y="118"/>
                  </a:lnTo>
                  <a:lnTo>
                    <a:pt x="277" y="118"/>
                  </a:lnTo>
                  <a:lnTo>
                    <a:pt x="277" y="118"/>
                  </a:lnTo>
                  <a:lnTo>
                    <a:pt x="277" y="118"/>
                  </a:lnTo>
                  <a:lnTo>
                    <a:pt x="277" y="118"/>
                  </a:lnTo>
                  <a:lnTo>
                    <a:pt x="278" y="118"/>
                  </a:lnTo>
                  <a:lnTo>
                    <a:pt x="278" y="117"/>
                  </a:lnTo>
                  <a:lnTo>
                    <a:pt x="278" y="117"/>
                  </a:lnTo>
                  <a:lnTo>
                    <a:pt x="278" y="117"/>
                  </a:lnTo>
                  <a:lnTo>
                    <a:pt x="278" y="118"/>
                  </a:lnTo>
                  <a:lnTo>
                    <a:pt x="277" y="118"/>
                  </a:lnTo>
                  <a:lnTo>
                    <a:pt x="277" y="118"/>
                  </a:lnTo>
                  <a:lnTo>
                    <a:pt x="277" y="118"/>
                  </a:lnTo>
                  <a:lnTo>
                    <a:pt x="276" y="118"/>
                  </a:lnTo>
                  <a:lnTo>
                    <a:pt x="276" y="118"/>
                  </a:lnTo>
                  <a:lnTo>
                    <a:pt x="275" y="118"/>
                  </a:lnTo>
                  <a:lnTo>
                    <a:pt x="276" y="118"/>
                  </a:lnTo>
                  <a:lnTo>
                    <a:pt x="275" y="118"/>
                  </a:lnTo>
                  <a:lnTo>
                    <a:pt x="275" y="118"/>
                  </a:lnTo>
                  <a:lnTo>
                    <a:pt x="275" y="119"/>
                  </a:lnTo>
                  <a:lnTo>
                    <a:pt x="274" y="119"/>
                  </a:lnTo>
                  <a:lnTo>
                    <a:pt x="274" y="119"/>
                  </a:lnTo>
                  <a:lnTo>
                    <a:pt x="273" y="119"/>
                  </a:lnTo>
                  <a:lnTo>
                    <a:pt x="273" y="119"/>
                  </a:lnTo>
                  <a:lnTo>
                    <a:pt x="272" y="119"/>
                  </a:lnTo>
                  <a:lnTo>
                    <a:pt x="271" y="119"/>
                  </a:lnTo>
                  <a:lnTo>
                    <a:pt x="271" y="119"/>
                  </a:lnTo>
                  <a:lnTo>
                    <a:pt x="270" y="119"/>
                  </a:lnTo>
                  <a:lnTo>
                    <a:pt x="270" y="120"/>
                  </a:lnTo>
                  <a:lnTo>
                    <a:pt x="270" y="120"/>
                  </a:lnTo>
                  <a:lnTo>
                    <a:pt x="269" y="120"/>
                  </a:lnTo>
                  <a:lnTo>
                    <a:pt x="270" y="120"/>
                  </a:lnTo>
                  <a:lnTo>
                    <a:pt x="270" y="119"/>
                  </a:lnTo>
                  <a:lnTo>
                    <a:pt x="269" y="120"/>
                  </a:lnTo>
                  <a:lnTo>
                    <a:pt x="270" y="119"/>
                  </a:lnTo>
                  <a:lnTo>
                    <a:pt x="270" y="120"/>
                  </a:lnTo>
                  <a:lnTo>
                    <a:pt x="269" y="120"/>
                  </a:lnTo>
                  <a:lnTo>
                    <a:pt x="270" y="120"/>
                  </a:lnTo>
                  <a:lnTo>
                    <a:pt x="270" y="120"/>
                  </a:lnTo>
                  <a:lnTo>
                    <a:pt x="271" y="120"/>
                  </a:lnTo>
                  <a:lnTo>
                    <a:pt x="271" y="120"/>
                  </a:lnTo>
                  <a:lnTo>
                    <a:pt x="272" y="120"/>
                  </a:lnTo>
                  <a:lnTo>
                    <a:pt x="273" y="120"/>
                  </a:lnTo>
                  <a:lnTo>
                    <a:pt x="273" y="120"/>
                  </a:lnTo>
                  <a:lnTo>
                    <a:pt x="273" y="120"/>
                  </a:lnTo>
                  <a:lnTo>
                    <a:pt x="273" y="120"/>
                  </a:lnTo>
                  <a:lnTo>
                    <a:pt x="273" y="120"/>
                  </a:lnTo>
                  <a:lnTo>
                    <a:pt x="273" y="120"/>
                  </a:lnTo>
                  <a:lnTo>
                    <a:pt x="273" y="121"/>
                  </a:lnTo>
                  <a:lnTo>
                    <a:pt x="274" y="121"/>
                  </a:lnTo>
                  <a:lnTo>
                    <a:pt x="273" y="121"/>
                  </a:lnTo>
                  <a:lnTo>
                    <a:pt x="273" y="122"/>
                  </a:lnTo>
                  <a:lnTo>
                    <a:pt x="273" y="122"/>
                  </a:lnTo>
                  <a:lnTo>
                    <a:pt x="273" y="122"/>
                  </a:lnTo>
                  <a:lnTo>
                    <a:pt x="274" y="122"/>
                  </a:lnTo>
                  <a:lnTo>
                    <a:pt x="273" y="122"/>
                  </a:lnTo>
                  <a:lnTo>
                    <a:pt x="273" y="123"/>
                  </a:lnTo>
                  <a:lnTo>
                    <a:pt x="273" y="122"/>
                  </a:lnTo>
                  <a:lnTo>
                    <a:pt x="273" y="123"/>
                  </a:lnTo>
                  <a:lnTo>
                    <a:pt x="273" y="123"/>
                  </a:lnTo>
                  <a:lnTo>
                    <a:pt x="273" y="123"/>
                  </a:lnTo>
                  <a:lnTo>
                    <a:pt x="272" y="123"/>
                  </a:lnTo>
                  <a:lnTo>
                    <a:pt x="272" y="124"/>
                  </a:lnTo>
                  <a:lnTo>
                    <a:pt x="273" y="124"/>
                  </a:lnTo>
                  <a:lnTo>
                    <a:pt x="273" y="123"/>
                  </a:lnTo>
                  <a:lnTo>
                    <a:pt x="273" y="123"/>
                  </a:lnTo>
                  <a:lnTo>
                    <a:pt x="274" y="123"/>
                  </a:lnTo>
                  <a:lnTo>
                    <a:pt x="274" y="124"/>
                  </a:lnTo>
                  <a:lnTo>
                    <a:pt x="274" y="124"/>
                  </a:lnTo>
                  <a:lnTo>
                    <a:pt x="274" y="125"/>
                  </a:lnTo>
                  <a:lnTo>
                    <a:pt x="274" y="125"/>
                  </a:lnTo>
                  <a:lnTo>
                    <a:pt x="273" y="125"/>
                  </a:lnTo>
                  <a:lnTo>
                    <a:pt x="274" y="125"/>
                  </a:lnTo>
                  <a:lnTo>
                    <a:pt x="274" y="125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3" y="126"/>
                  </a:lnTo>
                  <a:lnTo>
                    <a:pt x="273" y="126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3" y="127"/>
                  </a:lnTo>
                  <a:lnTo>
                    <a:pt x="273" y="127"/>
                  </a:lnTo>
                  <a:lnTo>
                    <a:pt x="272" y="127"/>
                  </a:lnTo>
                  <a:lnTo>
                    <a:pt x="272" y="127"/>
                  </a:lnTo>
                  <a:lnTo>
                    <a:pt x="271" y="127"/>
                  </a:lnTo>
                  <a:lnTo>
                    <a:pt x="271" y="128"/>
                  </a:lnTo>
                  <a:lnTo>
                    <a:pt x="270" y="128"/>
                  </a:lnTo>
                  <a:lnTo>
                    <a:pt x="270" y="127"/>
                  </a:lnTo>
                  <a:lnTo>
                    <a:pt x="270" y="127"/>
                  </a:lnTo>
                  <a:lnTo>
                    <a:pt x="269" y="127"/>
                  </a:lnTo>
                  <a:lnTo>
                    <a:pt x="269" y="127"/>
                  </a:lnTo>
                  <a:lnTo>
                    <a:pt x="269" y="128"/>
                  </a:lnTo>
                  <a:lnTo>
                    <a:pt x="268" y="128"/>
                  </a:lnTo>
                  <a:lnTo>
                    <a:pt x="267" y="128"/>
                  </a:lnTo>
                  <a:lnTo>
                    <a:pt x="267" y="128"/>
                  </a:lnTo>
                  <a:lnTo>
                    <a:pt x="267" y="129"/>
                  </a:lnTo>
                  <a:lnTo>
                    <a:pt x="266" y="129"/>
                  </a:lnTo>
                  <a:lnTo>
                    <a:pt x="266" y="129"/>
                  </a:lnTo>
                  <a:lnTo>
                    <a:pt x="265" y="129"/>
                  </a:lnTo>
                  <a:lnTo>
                    <a:pt x="264" y="129"/>
                  </a:lnTo>
                  <a:lnTo>
                    <a:pt x="264" y="129"/>
                  </a:lnTo>
                  <a:lnTo>
                    <a:pt x="263" y="129"/>
                  </a:lnTo>
                  <a:lnTo>
                    <a:pt x="263" y="129"/>
                  </a:lnTo>
                  <a:lnTo>
                    <a:pt x="262" y="129"/>
                  </a:lnTo>
                  <a:lnTo>
                    <a:pt x="262" y="129"/>
                  </a:lnTo>
                  <a:lnTo>
                    <a:pt x="261" y="129"/>
                  </a:lnTo>
                  <a:lnTo>
                    <a:pt x="260" y="128"/>
                  </a:lnTo>
                  <a:lnTo>
                    <a:pt x="261" y="128"/>
                  </a:lnTo>
                  <a:lnTo>
                    <a:pt x="262" y="128"/>
                  </a:lnTo>
                  <a:lnTo>
                    <a:pt x="262" y="127"/>
                  </a:lnTo>
                  <a:lnTo>
                    <a:pt x="261" y="127"/>
                  </a:lnTo>
                  <a:lnTo>
                    <a:pt x="262" y="127"/>
                  </a:lnTo>
                  <a:lnTo>
                    <a:pt x="262" y="128"/>
                  </a:lnTo>
                  <a:lnTo>
                    <a:pt x="261" y="128"/>
                  </a:lnTo>
                  <a:lnTo>
                    <a:pt x="260" y="128"/>
                  </a:lnTo>
                  <a:lnTo>
                    <a:pt x="260" y="128"/>
                  </a:lnTo>
                  <a:lnTo>
                    <a:pt x="260" y="129"/>
                  </a:lnTo>
                  <a:lnTo>
                    <a:pt x="259" y="129"/>
                  </a:lnTo>
                  <a:lnTo>
                    <a:pt x="259" y="129"/>
                  </a:lnTo>
                  <a:lnTo>
                    <a:pt x="258" y="129"/>
                  </a:lnTo>
                  <a:lnTo>
                    <a:pt x="258" y="129"/>
                  </a:lnTo>
                  <a:lnTo>
                    <a:pt x="257" y="129"/>
                  </a:lnTo>
                  <a:lnTo>
                    <a:pt x="256" y="129"/>
                  </a:lnTo>
                  <a:lnTo>
                    <a:pt x="256" y="129"/>
                  </a:lnTo>
                  <a:lnTo>
                    <a:pt x="255" y="129"/>
                  </a:lnTo>
                  <a:lnTo>
                    <a:pt x="256" y="129"/>
                  </a:lnTo>
                  <a:lnTo>
                    <a:pt x="256" y="129"/>
                  </a:lnTo>
                  <a:lnTo>
                    <a:pt x="255" y="129"/>
                  </a:lnTo>
                  <a:lnTo>
                    <a:pt x="255" y="129"/>
                  </a:lnTo>
                  <a:lnTo>
                    <a:pt x="254" y="129"/>
                  </a:lnTo>
                  <a:lnTo>
                    <a:pt x="253" y="129"/>
                  </a:lnTo>
                  <a:lnTo>
                    <a:pt x="253" y="129"/>
                  </a:lnTo>
                  <a:lnTo>
                    <a:pt x="252" y="129"/>
                  </a:lnTo>
                  <a:lnTo>
                    <a:pt x="252" y="129"/>
                  </a:lnTo>
                  <a:lnTo>
                    <a:pt x="252" y="129"/>
                  </a:lnTo>
                  <a:lnTo>
                    <a:pt x="251" y="129"/>
                  </a:lnTo>
                  <a:lnTo>
                    <a:pt x="251" y="129"/>
                  </a:lnTo>
                  <a:lnTo>
                    <a:pt x="250" y="130"/>
                  </a:lnTo>
                  <a:lnTo>
                    <a:pt x="250" y="130"/>
                  </a:lnTo>
                  <a:lnTo>
                    <a:pt x="249" y="130"/>
                  </a:lnTo>
                  <a:lnTo>
                    <a:pt x="249" y="130"/>
                  </a:lnTo>
                  <a:lnTo>
                    <a:pt x="248" y="130"/>
                  </a:lnTo>
                  <a:lnTo>
                    <a:pt x="249" y="130"/>
                  </a:lnTo>
                  <a:lnTo>
                    <a:pt x="249" y="130"/>
                  </a:lnTo>
                  <a:lnTo>
                    <a:pt x="250" y="130"/>
                  </a:lnTo>
                  <a:lnTo>
                    <a:pt x="249" y="130"/>
                  </a:lnTo>
                  <a:lnTo>
                    <a:pt x="249" y="130"/>
                  </a:lnTo>
                  <a:lnTo>
                    <a:pt x="248" y="130"/>
                  </a:lnTo>
                  <a:lnTo>
                    <a:pt x="248" y="130"/>
                  </a:lnTo>
                  <a:lnTo>
                    <a:pt x="247" y="131"/>
                  </a:lnTo>
                  <a:lnTo>
                    <a:pt x="247" y="131"/>
                  </a:lnTo>
                  <a:lnTo>
                    <a:pt x="246" y="131"/>
                  </a:lnTo>
                  <a:lnTo>
                    <a:pt x="246" y="131"/>
                  </a:lnTo>
                  <a:lnTo>
                    <a:pt x="245" y="131"/>
                  </a:lnTo>
                  <a:lnTo>
                    <a:pt x="245" y="131"/>
                  </a:lnTo>
                  <a:lnTo>
                    <a:pt x="244" y="131"/>
                  </a:lnTo>
                  <a:lnTo>
                    <a:pt x="244" y="131"/>
                  </a:lnTo>
                  <a:lnTo>
                    <a:pt x="243" y="131"/>
                  </a:lnTo>
                  <a:lnTo>
                    <a:pt x="243" y="131"/>
                  </a:lnTo>
                  <a:lnTo>
                    <a:pt x="243" y="131"/>
                  </a:lnTo>
                  <a:lnTo>
                    <a:pt x="243" y="131"/>
                  </a:lnTo>
                  <a:lnTo>
                    <a:pt x="243" y="131"/>
                  </a:lnTo>
                  <a:lnTo>
                    <a:pt x="243" y="131"/>
                  </a:lnTo>
                  <a:lnTo>
                    <a:pt x="243" y="131"/>
                  </a:lnTo>
                  <a:lnTo>
                    <a:pt x="243" y="131"/>
                  </a:lnTo>
                  <a:lnTo>
                    <a:pt x="243" y="132"/>
                  </a:lnTo>
                  <a:lnTo>
                    <a:pt x="242" y="132"/>
                  </a:lnTo>
                  <a:lnTo>
                    <a:pt x="241" y="132"/>
                  </a:lnTo>
                  <a:lnTo>
                    <a:pt x="241" y="133"/>
                  </a:lnTo>
                  <a:lnTo>
                    <a:pt x="240" y="133"/>
                  </a:lnTo>
                  <a:lnTo>
                    <a:pt x="240" y="133"/>
                  </a:lnTo>
                  <a:lnTo>
                    <a:pt x="239" y="133"/>
                  </a:lnTo>
                  <a:lnTo>
                    <a:pt x="238" y="133"/>
                  </a:lnTo>
                  <a:lnTo>
                    <a:pt x="238" y="133"/>
                  </a:lnTo>
                  <a:lnTo>
                    <a:pt x="238" y="132"/>
                  </a:lnTo>
                  <a:lnTo>
                    <a:pt x="238" y="131"/>
                  </a:lnTo>
                  <a:lnTo>
                    <a:pt x="238" y="131"/>
                  </a:lnTo>
                  <a:lnTo>
                    <a:pt x="237" y="131"/>
                  </a:lnTo>
                  <a:lnTo>
                    <a:pt x="238" y="131"/>
                  </a:lnTo>
                  <a:lnTo>
                    <a:pt x="238" y="131"/>
                  </a:lnTo>
                  <a:lnTo>
                    <a:pt x="238" y="131"/>
                  </a:lnTo>
                  <a:lnTo>
                    <a:pt x="237" y="131"/>
                  </a:lnTo>
                  <a:lnTo>
                    <a:pt x="238" y="130"/>
                  </a:lnTo>
                  <a:lnTo>
                    <a:pt x="237" y="130"/>
                  </a:lnTo>
                  <a:lnTo>
                    <a:pt x="237" y="130"/>
                  </a:lnTo>
                  <a:lnTo>
                    <a:pt x="237" y="130"/>
                  </a:lnTo>
                  <a:lnTo>
                    <a:pt x="237" y="129"/>
                  </a:lnTo>
                  <a:lnTo>
                    <a:pt x="236" y="129"/>
                  </a:lnTo>
                  <a:lnTo>
                    <a:pt x="236" y="129"/>
                  </a:lnTo>
                  <a:lnTo>
                    <a:pt x="235" y="129"/>
                  </a:lnTo>
                  <a:lnTo>
                    <a:pt x="235" y="129"/>
                  </a:lnTo>
                  <a:lnTo>
                    <a:pt x="235" y="128"/>
                  </a:lnTo>
                  <a:lnTo>
                    <a:pt x="234" y="128"/>
                  </a:lnTo>
                  <a:lnTo>
                    <a:pt x="234" y="127"/>
                  </a:lnTo>
                  <a:lnTo>
                    <a:pt x="233" y="127"/>
                  </a:lnTo>
                  <a:lnTo>
                    <a:pt x="232" y="127"/>
                  </a:lnTo>
                  <a:lnTo>
                    <a:pt x="232" y="127"/>
                  </a:lnTo>
                  <a:lnTo>
                    <a:pt x="231" y="127"/>
                  </a:lnTo>
                  <a:lnTo>
                    <a:pt x="230" y="127"/>
                  </a:lnTo>
                  <a:lnTo>
                    <a:pt x="231" y="127"/>
                  </a:lnTo>
                  <a:lnTo>
                    <a:pt x="230" y="126"/>
                  </a:lnTo>
                  <a:lnTo>
                    <a:pt x="230" y="126"/>
                  </a:lnTo>
                  <a:lnTo>
                    <a:pt x="231" y="126"/>
                  </a:lnTo>
                  <a:lnTo>
                    <a:pt x="232" y="126"/>
                  </a:lnTo>
                  <a:lnTo>
                    <a:pt x="231" y="125"/>
                  </a:lnTo>
                  <a:lnTo>
                    <a:pt x="230" y="125"/>
                  </a:lnTo>
                  <a:lnTo>
                    <a:pt x="230" y="125"/>
                  </a:lnTo>
                  <a:lnTo>
                    <a:pt x="231" y="125"/>
                  </a:lnTo>
                  <a:lnTo>
                    <a:pt x="232" y="124"/>
                  </a:lnTo>
                  <a:lnTo>
                    <a:pt x="232" y="124"/>
                  </a:lnTo>
                  <a:lnTo>
                    <a:pt x="233" y="124"/>
                  </a:lnTo>
                  <a:lnTo>
                    <a:pt x="233" y="124"/>
                  </a:lnTo>
                  <a:lnTo>
                    <a:pt x="233" y="124"/>
                  </a:lnTo>
                  <a:lnTo>
                    <a:pt x="233" y="124"/>
                  </a:lnTo>
                  <a:lnTo>
                    <a:pt x="233" y="123"/>
                  </a:lnTo>
                  <a:lnTo>
                    <a:pt x="233" y="123"/>
                  </a:lnTo>
                  <a:lnTo>
                    <a:pt x="233" y="123"/>
                  </a:lnTo>
                  <a:lnTo>
                    <a:pt x="234" y="123"/>
                  </a:lnTo>
                  <a:lnTo>
                    <a:pt x="234" y="123"/>
                  </a:lnTo>
                  <a:lnTo>
                    <a:pt x="235" y="123"/>
                  </a:lnTo>
                  <a:lnTo>
                    <a:pt x="236" y="123"/>
                  </a:lnTo>
                  <a:lnTo>
                    <a:pt x="236" y="123"/>
                  </a:lnTo>
                  <a:lnTo>
                    <a:pt x="237" y="123"/>
                  </a:lnTo>
                  <a:lnTo>
                    <a:pt x="237" y="123"/>
                  </a:lnTo>
                  <a:lnTo>
                    <a:pt x="237" y="123"/>
                  </a:lnTo>
                  <a:lnTo>
                    <a:pt x="237" y="123"/>
                  </a:lnTo>
                  <a:lnTo>
                    <a:pt x="238" y="123"/>
                  </a:lnTo>
                  <a:lnTo>
                    <a:pt x="238" y="123"/>
                  </a:lnTo>
                  <a:lnTo>
                    <a:pt x="238" y="123"/>
                  </a:lnTo>
                  <a:lnTo>
                    <a:pt x="239" y="123"/>
                  </a:lnTo>
                  <a:lnTo>
                    <a:pt x="240" y="123"/>
                  </a:lnTo>
                  <a:lnTo>
                    <a:pt x="240" y="123"/>
                  </a:lnTo>
                  <a:lnTo>
                    <a:pt x="240" y="123"/>
                  </a:lnTo>
                  <a:lnTo>
                    <a:pt x="240" y="123"/>
                  </a:lnTo>
                  <a:lnTo>
                    <a:pt x="240" y="123"/>
                  </a:lnTo>
                  <a:lnTo>
                    <a:pt x="240" y="123"/>
                  </a:lnTo>
                  <a:lnTo>
                    <a:pt x="241" y="123"/>
                  </a:lnTo>
                  <a:lnTo>
                    <a:pt x="240" y="123"/>
                  </a:lnTo>
                  <a:lnTo>
                    <a:pt x="241" y="123"/>
                  </a:lnTo>
                  <a:lnTo>
                    <a:pt x="241" y="122"/>
                  </a:lnTo>
                  <a:lnTo>
                    <a:pt x="241" y="122"/>
                  </a:lnTo>
                  <a:lnTo>
                    <a:pt x="241" y="122"/>
                  </a:lnTo>
                  <a:lnTo>
                    <a:pt x="241" y="122"/>
                  </a:lnTo>
                  <a:lnTo>
                    <a:pt x="242" y="122"/>
                  </a:lnTo>
                  <a:lnTo>
                    <a:pt x="243" y="122"/>
                  </a:lnTo>
                  <a:lnTo>
                    <a:pt x="243" y="123"/>
                  </a:lnTo>
                  <a:lnTo>
                    <a:pt x="243" y="122"/>
                  </a:lnTo>
                  <a:lnTo>
                    <a:pt x="242" y="122"/>
                  </a:lnTo>
                  <a:lnTo>
                    <a:pt x="241" y="122"/>
                  </a:lnTo>
                  <a:lnTo>
                    <a:pt x="242" y="122"/>
                  </a:lnTo>
                  <a:lnTo>
                    <a:pt x="243" y="121"/>
                  </a:lnTo>
                  <a:lnTo>
                    <a:pt x="243" y="121"/>
                  </a:lnTo>
                  <a:lnTo>
                    <a:pt x="243" y="120"/>
                  </a:lnTo>
                  <a:lnTo>
                    <a:pt x="244" y="120"/>
                  </a:lnTo>
                  <a:lnTo>
                    <a:pt x="244" y="120"/>
                  </a:lnTo>
                  <a:lnTo>
                    <a:pt x="244" y="121"/>
                  </a:lnTo>
                  <a:lnTo>
                    <a:pt x="244" y="120"/>
                  </a:lnTo>
                  <a:lnTo>
                    <a:pt x="245" y="120"/>
                  </a:lnTo>
                  <a:lnTo>
                    <a:pt x="245" y="120"/>
                  </a:lnTo>
                  <a:lnTo>
                    <a:pt x="245" y="121"/>
                  </a:lnTo>
                  <a:lnTo>
                    <a:pt x="246" y="121"/>
                  </a:lnTo>
                  <a:lnTo>
                    <a:pt x="246" y="122"/>
                  </a:lnTo>
                  <a:lnTo>
                    <a:pt x="245" y="122"/>
                  </a:lnTo>
                  <a:lnTo>
                    <a:pt x="246" y="122"/>
                  </a:lnTo>
                  <a:lnTo>
                    <a:pt x="247" y="122"/>
                  </a:lnTo>
                  <a:lnTo>
                    <a:pt x="247" y="122"/>
                  </a:lnTo>
                  <a:lnTo>
                    <a:pt x="246" y="122"/>
                  </a:lnTo>
                  <a:lnTo>
                    <a:pt x="247" y="122"/>
                  </a:lnTo>
                  <a:lnTo>
                    <a:pt x="247" y="123"/>
                  </a:lnTo>
                  <a:lnTo>
                    <a:pt x="247" y="123"/>
                  </a:lnTo>
                  <a:lnTo>
                    <a:pt x="248" y="123"/>
                  </a:lnTo>
                  <a:lnTo>
                    <a:pt x="247" y="123"/>
                  </a:lnTo>
                  <a:lnTo>
                    <a:pt x="247" y="123"/>
                  </a:lnTo>
                  <a:lnTo>
                    <a:pt x="247" y="122"/>
                  </a:lnTo>
                  <a:lnTo>
                    <a:pt x="246" y="122"/>
                  </a:lnTo>
                  <a:lnTo>
                    <a:pt x="247" y="122"/>
                  </a:lnTo>
                  <a:lnTo>
                    <a:pt x="247" y="122"/>
                  </a:lnTo>
                  <a:lnTo>
                    <a:pt x="246" y="122"/>
                  </a:lnTo>
                  <a:lnTo>
                    <a:pt x="246" y="121"/>
                  </a:lnTo>
                  <a:lnTo>
                    <a:pt x="245" y="121"/>
                  </a:lnTo>
                  <a:lnTo>
                    <a:pt x="245" y="120"/>
                  </a:lnTo>
                  <a:lnTo>
                    <a:pt x="245" y="120"/>
                  </a:lnTo>
                  <a:lnTo>
                    <a:pt x="246" y="120"/>
                  </a:lnTo>
                  <a:lnTo>
                    <a:pt x="247" y="119"/>
                  </a:lnTo>
                  <a:lnTo>
                    <a:pt x="246" y="119"/>
                  </a:lnTo>
                  <a:lnTo>
                    <a:pt x="246" y="119"/>
                  </a:lnTo>
                  <a:lnTo>
                    <a:pt x="245" y="119"/>
                  </a:lnTo>
                  <a:lnTo>
                    <a:pt x="245" y="118"/>
                  </a:lnTo>
                  <a:lnTo>
                    <a:pt x="245" y="118"/>
                  </a:lnTo>
                  <a:lnTo>
                    <a:pt x="245" y="118"/>
                  </a:lnTo>
                  <a:lnTo>
                    <a:pt x="245" y="117"/>
                  </a:lnTo>
                  <a:lnTo>
                    <a:pt x="244" y="117"/>
                  </a:lnTo>
                  <a:lnTo>
                    <a:pt x="245" y="117"/>
                  </a:lnTo>
                  <a:lnTo>
                    <a:pt x="245" y="117"/>
                  </a:lnTo>
                  <a:lnTo>
                    <a:pt x="246" y="117"/>
                  </a:lnTo>
                  <a:lnTo>
                    <a:pt x="246" y="118"/>
                  </a:lnTo>
                  <a:lnTo>
                    <a:pt x="246" y="117"/>
                  </a:lnTo>
                  <a:lnTo>
                    <a:pt x="245" y="117"/>
                  </a:lnTo>
                  <a:lnTo>
                    <a:pt x="245" y="117"/>
                  </a:lnTo>
                  <a:lnTo>
                    <a:pt x="244" y="117"/>
                  </a:lnTo>
                  <a:lnTo>
                    <a:pt x="244" y="117"/>
                  </a:lnTo>
                  <a:lnTo>
                    <a:pt x="244" y="116"/>
                  </a:lnTo>
                  <a:lnTo>
                    <a:pt x="243" y="116"/>
                  </a:lnTo>
                  <a:lnTo>
                    <a:pt x="243" y="116"/>
                  </a:lnTo>
                  <a:lnTo>
                    <a:pt x="243" y="116"/>
                  </a:lnTo>
                  <a:lnTo>
                    <a:pt x="244" y="116"/>
                  </a:lnTo>
                  <a:lnTo>
                    <a:pt x="244" y="116"/>
                  </a:lnTo>
                  <a:lnTo>
                    <a:pt x="244" y="116"/>
                  </a:lnTo>
                  <a:lnTo>
                    <a:pt x="245" y="116"/>
                  </a:lnTo>
                  <a:lnTo>
                    <a:pt x="244" y="116"/>
                  </a:lnTo>
                  <a:lnTo>
                    <a:pt x="244" y="116"/>
                  </a:lnTo>
                  <a:lnTo>
                    <a:pt x="244" y="116"/>
                  </a:lnTo>
                  <a:lnTo>
                    <a:pt x="245" y="116"/>
                  </a:lnTo>
                  <a:lnTo>
                    <a:pt x="245" y="116"/>
                  </a:lnTo>
                  <a:lnTo>
                    <a:pt x="245" y="116"/>
                  </a:lnTo>
                  <a:lnTo>
                    <a:pt x="245" y="115"/>
                  </a:lnTo>
                  <a:lnTo>
                    <a:pt x="245" y="115"/>
                  </a:lnTo>
                  <a:lnTo>
                    <a:pt x="245" y="116"/>
                  </a:lnTo>
                  <a:lnTo>
                    <a:pt x="245" y="115"/>
                  </a:lnTo>
                  <a:lnTo>
                    <a:pt x="245" y="116"/>
                  </a:lnTo>
                  <a:lnTo>
                    <a:pt x="245" y="116"/>
                  </a:lnTo>
                  <a:lnTo>
                    <a:pt x="245" y="116"/>
                  </a:lnTo>
                  <a:lnTo>
                    <a:pt x="244" y="116"/>
                  </a:lnTo>
                  <a:lnTo>
                    <a:pt x="244" y="116"/>
                  </a:lnTo>
                  <a:lnTo>
                    <a:pt x="243" y="116"/>
                  </a:lnTo>
                  <a:lnTo>
                    <a:pt x="243" y="116"/>
                  </a:lnTo>
                  <a:lnTo>
                    <a:pt x="242" y="116"/>
                  </a:lnTo>
                  <a:lnTo>
                    <a:pt x="242" y="115"/>
                  </a:lnTo>
                  <a:lnTo>
                    <a:pt x="243" y="115"/>
                  </a:lnTo>
                  <a:lnTo>
                    <a:pt x="243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4" y="114"/>
                  </a:lnTo>
                  <a:lnTo>
                    <a:pt x="243" y="114"/>
                  </a:lnTo>
                  <a:lnTo>
                    <a:pt x="244" y="114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3" y="115"/>
                  </a:lnTo>
                  <a:lnTo>
                    <a:pt x="243" y="115"/>
                  </a:lnTo>
                  <a:lnTo>
                    <a:pt x="242" y="115"/>
                  </a:lnTo>
                  <a:lnTo>
                    <a:pt x="242" y="116"/>
                  </a:lnTo>
                  <a:lnTo>
                    <a:pt x="241" y="116"/>
                  </a:lnTo>
                  <a:lnTo>
                    <a:pt x="241" y="116"/>
                  </a:lnTo>
                  <a:lnTo>
                    <a:pt x="240" y="116"/>
                  </a:lnTo>
                  <a:lnTo>
                    <a:pt x="240" y="115"/>
                  </a:lnTo>
                  <a:lnTo>
                    <a:pt x="240" y="116"/>
                  </a:lnTo>
                  <a:lnTo>
                    <a:pt x="240" y="115"/>
                  </a:lnTo>
                  <a:lnTo>
                    <a:pt x="239" y="115"/>
                  </a:lnTo>
                  <a:lnTo>
                    <a:pt x="238" y="116"/>
                  </a:lnTo>
                  <a:lnTo>
                    <a:pt x="238" y="115"/>
                  </a:lnTo>
                  <a:lnTo>
                    <a:pt x="238" y="115"/>
                  </a:lnTo>
                  <a:lnTo>
                    <a:pt x="238" y="115"/>
                  </a:lnTo>
                  <a:lnTo>
                    <a:pt x="238" y="115"/>
                  </a:lnTo>
                  <a:lnTo>
                    <a:pt x="237" y="115"/>
                  </a:lnTo>
                  <a:lnTo>
                    <a:pt x="238" y="114"/>
                  </a:lnTo>
                  <a:lnTo>
                    <a:pt x="238" y="114"/>
                  </a:lnTo>
                  <a:lnTo>
                    <a:pt x="237" y="113"/>
                  </a:lnTo>
                  <a:lnTo>
                    <a:pt x="237" y="113"/>
                  </a:lnTo>
                  <a:lnTo>
                    <a:pt x="236" y="113"/>
                  </a:lnTo>
                  <a:lnTo>
                    <a:pt x="236" y="113"/>
                  </a:lnTo>
                  <a:lnTo>
                    <a:pt x="235" y="113"/>
                  </a:lnTo>
                  <a:lnTo>
                    <a:pt x="235" y="112"/>
                  </a:lnTo>
                  <a:lnTo>
                    <a:pt x="234" y="112"/>
                  </a:lnTo>
                  <a:lnTo>
                    <a:pt x="234" y="112"/>
                  </a:lnTo>
                  <a:lnTo>
                    <a:pt x="233" y="112"/>
                  </a:lnTo>
                  <a:lnTo>
                    <a:pt x="233" y="112"/>
                  </a:lnTo>
                  <a:lnTo>
                    <a:pt x="232" y="112"/>
                  </a:lnTo>
                  <a:lnTo>
                    <a:pt x="232" y="112"/>
                  </a:lnTo>
                  <a:lnTo>
                    <a:pt x="232" y="112"/>
                  </a:lnTo>
                  <a:lnTo>
                    <a:pt x="231" y="112"/>
                  </a:lnTo>
                  <a:lnTo>
                    <a:pt x="231" y="111"/>
                  </a:lnTo>
                  <a:lnTo>
                    <a:pt x="231" y="111"/>
                  </a:lnTo>
                  <a:lnTo>
                    <a:pt x="232" y="111"/>
                  </a:lnTo>
                  <a:lnTo>
                    <a:pt x="232" y="111"/>
                  </a:lnTo>
                  <a:lnTo>
                    <a:pt x="233" y="111"/>
                  </a:lnTo>
                  <a:lnTo>
                    <a:pt x="232" y="111"/>
                  </a:lnTo>
                  <a:lnTo>
                    <a:pt x="233" y="111"/>
                  </a:lnTo>
                  <a:lnTo>
                    <a:pt x="233" y="111"/>
                  </a:lnTo>
                  <a:lnTo>
                    <a:pt x="233" y="111"/>
                  </a:lnTo>
                  <a:lnTo>
                    <a:pt x="234" y="111"/>
                  </a:lnTo>
                  <a:lnTo>
                    <a:pt x="234" y="112"/>
                  </a:lnTo>
                  <a:lnTo>
                    <a:pt x="234" y="112"/>
                  </a:lnTo>
                  <a:lnTo>
                    <a:pt x="234" y="112"/>
                  </a:lnTo>
                  <a:lnTo>
                    <a:pt x="234" y="112"/>
                  </a:lnTo>
                  <a:lnTo>
                    <a:pt x="234" y="111"/>
                  </a:lnTo>
                  <a:lnTo>
                    <a:pt x="234" y="111"/>
                  </a:lnTo>
                  <a:lnTo>
                    <a:pt x="233" y="111"/>
                  </a:lnTo>
                  <a:lnTo>
                    <a:pt x="233" y="110"/>
                  </a:lnTo>
                  <a:lnTo>
                    <a:pt x="233" y="110"/>
                  </a:lnTo>
                  <a:lnTo>
                    <a:pt x="232" y="110"/>
                  </a:lnTo>
                  <a:lnTo>
                    <a:pt x="233" y="110"/>
                  </a:lnTo>
                  <a:lnTo>
                    <a:pt x="233" y="110"/>
                  </a:lnTo>
                  <a:lnTo>
                    <a:pt x="233" y="109"/>
                  </a:lnTo>
                  <a:lnTo>
                    <a:pt x="233" y="110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09"/>
                  </a:lnTo>
                  <a:lnTo>
                    <a:pt x="234" y="109"/>
                  </a:lnTo>
                  <a:lnTo>
                    <a:pt x="235" y="109"/>
                  </a:lnTo>
                  <a:lnTo>
                    <a:pt x="236" y="109"/>
                  </a:lnTo>
                  <a:lnTo>
                    <a:pt x="236" y="109"/>
                  </a:lnTo>
                  <a:lnTo>
                    <a:pt x="237" y="109"/>
                  </a:lnTo>
                  <a:lnTo>
                    <a:pt x="237" y="110"/>
                  </a:lnTo>
                  <a:lnTo>
                    <a:pt x="237" y="110"/>
                  </a:lnTo>
                  <a:lnTo>
                    <a:pt x="237" y="110"/>
                  </a:lnTo>
                  <a:lnTo>
                    <a:pt x="237" y="111"/>
                  </a:lnTo>
                  <a:lnTo>
                    <a:pt x="237" y="111"/>
                  </a:lnTo>
                  <a:lnTo>
                    <a:pt x="237" y="110"/>
                  </a:lnTo>
                  <a:lnTo>
                    <a:pt x="237" y="111"/>
                  </a:lnTo>
                  <a:lnTo>
                    <a:pt x="238" y="111"/>
                  </a:lnTo>
                  <a:lnTo>
                    <a:pt x="238" y="110"/>
                  </a:lnTo>
                  <a:lnTo>
                    <a:pt x="238" y="111"/>
                  </a:lnTo>
                  <a:lnTo>
                    <a:pt x="238" y="111"/>
                  </a:lnTo>
                  <a:lnTo>
                    <a:pt x="238" y="110"/>
                  </a:lnTo>
                  <a:lnTo>
                    <a:pt x="238" y="111"/>
                  </a:lnTo>
                  <a:lnTo>
                    <a:pt x="238" y="110"/>
                  </a:lnTo>
                  <a:lnTo>
                    <a:pt x="239" y="110"/>
                  </a:lnTo>
                  <a:lnTo>
                    <a:pt x="239" y="111"/>
                  </a:lnTo>
                  <a:lnTo>
                    <a:pt x="239" y="110"/>
                  </a:lnTo>
                  <a:lnTo>
                    <a:pt x="240" y="111"/>
                  </a:lnTo>
                  <a:lnTo>
                    <a:pt x="239" y="111"/>
                  </a:lnTo>
                  <a:lnTo>
                    <a:pt x="240" y="111"/>
                  </a:lnTo>
                  <a:lnTo>
                    <a:pt x="239" y="111"/>
                  </a:lnTo>
                  <a:lnTo>
                    <a:pt x="239" y="111"/>
                  </a:lnTo>
                  <a:lnTo>
                    <a:pt x="238" y="111"/>
                  </a:lnTo>
                  <a:lnTo>
                    <a:pt x="238" y="111"/>
                  </a:lnTo>
                  <a:lnTo>
                    <a:pt x="238" y="112"/>
                  </a:lnTo>
                  <a:lnTo>
                    <a:pt x="237" y="112"/>
                  </a:lnTo>
                  <a:lnTo>
                    <a:pt x="238" y="112"/>
                  </a:lnTo>
                  <a:lnTo>
                    <a:pt x="238" y="112"/>
                  </a:lnTo>
                  <a:lnTo>
                    <a:pt x="238" y="111"/>
                  </a:lnTo>
                  <a:lnTo>
                    <a:pt x="239" y="111"/>
                  </a:lnTo>
                  <a:lnTo>
                    <a:pt x="240" y="111"/>
                  </a:lnTo>
                  <a:lnTo>
                    <a:pt x="240" y="11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0" y="11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0" y="112"/>
                  </a:lnTo>
                  <a:lnTo>
                    <a:pt x="240" y="112"/>
                  </a:lnTo>
                  <a:lnTo>
                    <a:pt x="240" y="111"/>
                  </a:lnTo>
                  <a:lnTo>
                    <a:pt x="240" y="111"/>
                  </a:lnTo>
                  <a:lnTo>
                    <a:pt x="240" y="111"/>
                  </a:lnTo>
                  <a:lnTo>
                    <a:pt x="240" y="111"/>
                  </a:lnTo>
                  <a:lnTo>
                    <a:pt x="241" y="111"/>
                  </a:lnTo>
                  <a:lnTo>
                    <a:pt x="241" y="111"/>
                  </a:lnTo>
                  <a:lnTo>
                    <a:pt x="241" y="111"/>
                  </a:lnTo>
                  <a:lnTo>
                    <a:pt x="241" y="111"/>
                  </a:lnTo>
                  <a:lnTo>
                    <a:pt x="241" y="111"/>
                  </a:lnTo>
                  <a:lnTo>
                    <a:pt x="241" y="111"/>
                  </a:lnTo>
                  <a:lnTo>
                    <a:pt x="241" y="111"/>
                  </a:lnTo>
                  <a:lnTo>
                    <a:pt x="242" y="111"/>
                  </a:lnTo>
                  <a:lnTo>
                    <a:pt x="243" y="111"/>
                  </a:lnTo>
                  <a:lnTo>
                    <a:pt x="243" y="111"/>
                  </a:lnTo>
                  <a:lnTo>
                    <a:pt x="243" y="111"/>
                  </a:lnTo>
                  <a:lnTo>
                    <a:pt x="242" y="111"/>
                  </a:lnTo>
                  <a:lnTo>
                    <a:pt x="243" y="111"/>
                  </a:lnTo>
                  <a:lnTo>
                    <a:pt x="242" y="111"/>
                  </a:lnTo>
                  <a:lnTo>
                    <a:pt x="242" y="110"/>
                  </a:lnTo>
                  <a:lnTo>
                    <a:pt x="243" y="110"/>
                  </a:lnTo>
                  <a:lnTo>
                    <a:pt x="243" y="109"/>
                  </a:lnTo>
                  <a:lnTo>
                    <a:pt x="243" y="110"/>
                  </a:lnTo>
                  <a:lnTo>
                    <a:pt x="244" y="110"/>
                  </a:lnTo>
                  <a:lnTo>
                    <a:pt x="244" y="109"/>
                  </a:lnTo>
                  <a:lnTo>
                    <a:pt x="244" y="109"/>
                  </a:lnTo>
                  <a:lnTo>
                    <a:pt x="244" y="109"/>
                  </a:lnTo>
                  <a:lnTo>
                    <a:pt x="244" y="110"/>
                  </a:lnTo>
                  <a:lnTo>
                    <a:pt x="244" y="109"/>
                  </a:lnTo>
                  <a:lnTo>
                    <a:pt x="243" y="110"/>
                  </a:lnTo>
                  <a:lnTo>
                    <a:pt x="243" y="109"/>
                  </a:lnTo>
                  <a:lnTo>
                    <a:pt x="243" y="110"/>
                  </a:lnTo>
                  <a:lnTo>
                    <a:pt x="242" y="110"/>
                  </a:lnTo>
                  <a:lnTo>
                    <a:pt x="242" y="111"/>
                  </a:lnTo>
                  <a:lnTo>
                    <a:pt x="242" y="110"/>
                  </a:lnTo>
                  <a:lnTo>
                    <a:pt x="242" y="111"/>
                  </a:lnTo>
                  <a:lnTo>
                    <a:pt x="243" y="111"/>
                  </a:lnTo>
                  <a:lnTo>
                    <a:pt x="242" y="111"/>
                  </a:lnTo>
                  <a:lnTo>
                    <a:pt x="242" y="111"/>
                  </a:lnTo>
                  <a:lnTo>
                    <a:pt x="241" y="111"/>
                  </a:lnTo>
                  <a:lnTo>
                    <a:pt x="241" y="111"/>
                  </a:lnTo>
                  <a:lnTo>
                    <a:pt x="240" y="111"/>
                  </a:lnTo>
                  <a:lnTo>
                    <a:pt x="240" y="110"/>
                  </a:lnTo>
                  <a:lnTo>
                    <a:pt x="240" y="110"/>
                  </a:lnTo>
                  <a:lnTo>
                    <a:pt x="240" y="109"/>
                  </a:lnTo>
                  <a:lnTo>
                    <a:pt x="241" y="109"/>
                  </a:lnTo>
                  <a:lnTo>
                    <a:pt x="240" y="109"/>
                  </a:lnTo>
                  <a:lnTo>
                    <a:pt x="241" y="109"/>
                  </a:lnTo>
                  <a:lnTo>
                    <a:pt x="240" y="109"/>
                  </a:lnTo>
                  <a:lnTo>
                    <a:pt x="240" y="110"/>
                  </a:lnTo>
                  <a:lnTo>
                    <a:pt x="240" y="110"/>
                  </a:lnTo>
                  <a:lnTo>
                    <a:pt x="239" y="110"/>
                  </a:lnTo>
                  <a:lnTo>
                    <a:pt x="238" y="110"/>
                  </a:lnTo>
                  <a:lnTo>
                    <a:pt x="238" y="110"/>
                  </a:lnTo>
                  <a:lnTo>
                    <a:pt x="238" y="109"/>
                  </a:lnTo>
                  <a:lnTo>
                    <a:pt x="237" y="109"/>
                  </a:lnTo>
                  <a:lnTo>
                    <a:pt x="237" y="109"/>
                  </a:lnTo>
                  <a:lnTo>
                    <a:pt x="237" y="109"/>
                  </a:lnTo>
                  <a:lnTo>
                    <a:pt x="237" y="109"/>
                  </a:lnTo>
                  <a:lnTo>
                    <a:pt x="237" y="109"/>
                  </a:lnTo>
                  <a:lnTo>
                    <a:pt x="236" y="109"/>
                  </a:lnTo>
                  <a:lnTo>
                    <a:pt x="236" y="108"/>
                  </a:lnTo>
                  <a:lnTo>
                    <a:pt x="237" y="108"/>
                  </a:lnTo>
                  <a:lnTo>
                    <a:pt x="237" y="108"/>
                  </a:lnTo>
                  <a:lnTo>
                    <a:pt x="238" y="108"/>
                  </a:lnTo>
                  <a:lnTo>
                    <a:pt x="237" y="108"/>
                  </a:lnTo>
                  <a:lnTo>
                    <a:pt x="237" y="108"/>
                  </a:lnTo>
                  <a:lnTo>
                    <a:pt x="237" y="108"/>
                  </a:lnTo>
                  <a:lnTo>
                    <a:pt x="237" y="108"/>
                  </a:lnTo>
                  <a:lnTo>
                    <a:pt x="236" y="108"/>
                  </a:lnTo>
                  <a:lnTo>
                    <a:pt x="236" y="108"/>
                  </a:lnTo>
                  <a:lnTo>
                    <a:pt x="236" y="108"/>
                  </a:lnTo>
                  <a:lnTo>
                    <a:pt x="235" y="108"/>
                  </a:lnTo>
                  <a:lnTo>
                    <a:pt x="234" y="108"/>
                  </a:lnTo>
                  <a:lnTo>
                    <a:pt x="234" y="107"/>
                  </a:lnTo>
                  <a:lnTo>
                    <a:pt x="235" y="107"/>
                  </a:lnTo>
                  <a:lnTo>
                    <a:pt x="234" y="107"/>
                  </a:lnTo>
                  <a:lnTo>
                    <a:pt x="234" y="107"/>
                  </a:lnTo>
                  <a:lnTo>
                    <a:pt x="233" y="107"/>
                  </a:lnTo>
                  <a:lnTo>
                    <a:pt x="233" y="107"/>
                  </a:lnTo>
                  <a:lnTo>
                    <a:pt x="232" y="107"/>
                  </a:lnTo>
                  <a:lnTo>
                    <a:pt x="232" y="107"/>
                  </a:lnTo>
                  <a:lnTo>
                    <a:pt x="231" y="107"/>
                  </a:lnTo>
                  <a:lnTo>
                    <a:pt x="230" y="107"/>
                  </a:lnTo>
                  <a:lnTo>
                    <a:pt x="231" y="107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29" y="107"/>
                  </a:lnTo>
                  <a:lnTo>
                    <a:pt x="230" y="107"/>
                  </a:lnTo>
                  <a:lnTo>
                    <a:pt x="229" y="107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0" y="106"/>
                  </a:lnTo>
                  <a:lnTo>
                    <a:pt x="230" y="105"/>
                  </a:lnTo>
                  <a:lnTo>
                    <a:pt x="231" y="105"/>
                  </a:lnTo>
                  <a:lnTo>
                    <a:pt x="232" y="105"/>
                  </a:lnTo>
                  <a:lnTo>
                    <a:pt x="232" y="105"/>
                  </a:lnTo>
                  <a:lnTo>
                    <a:pt x="232" y="105"/>
                  </a:lnTo>
                  <a:lnTo>
                    <a:pt x="232" y="105"/>
                  </a:lnTo>
                  <a:lnTo>
                    <a:pt x="232" y="105"/>
                  </a:lnTo>
                  <a:lnTo>
                    <a:pt x="233" y="105"/>
                  </a:lnTo>
                  <a:lnTo>
                    <a:pt x="232" y="105"/>
                  </a:lnTo>
                  <a:lnTo>
                    <a:pt x="232" y="104"/>
                  </a:lnTo>
                  <a:lnTo>
                    <a:pt x="232" y="104"/>
                  </a:lnTo>
                  <a:lnTo>
                    <a:pt x="232" y="104"/>
                  </a:lnTo>
                  <a:lnTo>
                    <a:pt x="231" y="104"/>
                  </a:lnTo>
                  <a:lnTo>
                    <a:pt x="230" y="104"/>
                  </a:lnTo>
                  <a:lnTo>
                    <a:pt x="231" y="104"/>
                  </a:lnTo>
                  <a:lnTo>
                    <a:pt x="232" y="104"/>
                  </a:lnTo>
                  <a:lnTo>
                    <a:pt x="232" y="104"/>
                  </a:lnTo>
                  <a:lnTo>
                    <a:pt x="233" y="104"/>
                  </a:lnTo>
                  <a:lnTo>
                    <a:pt x="233" y="104"/>
                  </a:lnTo>
                  <a:lnTo>
                    <a:pt x="233" y="104"/>
                  </a:lnTo>
                  <a:lnTo>
                    <a:pt x="234" y="104"/>
                  </a:lnTo>
                  <a:lnTo>
                    <a:pt x="234" y="105"/>
                  </a:lnTo>
                  <a:lnTo>
                    <a:pt x="234" y="105"/>
                  </a:lnTo>
                  <a:lnTo>
                    <a:pt x="235" y="105"/>
                  </a:lnTo>
                  <a:lnTo>
                    <a:pt x="234" y="105"/>
                  </a:lnTo>
                  <a:lnTo>
                    <a:pt x="235" y="105"/>
                  </a:lnTo>
                  <a:lnTo>
                    <a:pt x="234" y="105"/>
                  </a:lnTo>
                  <a:lnTo>
                    <a:pt x="234" y="105"/>
                  </a:lnTo>
                  <a:lnTo>
                    <a:pt x="234" y="105"/>
                  </a:lnTo>
                  <a:lnTo>
                    <a:pt x="233" y="105"/>
                  </a:lnTo>
                  <a:lnTo>
                    <a:pt x="233" y="105"/>
                  </a:lnTo>
                  <a:lnTo>
                    <a:pt x="234" y="105"/>
                  </a:lnTo>
                  <a:lnTo>
                    <a:pt x="234" y="105"/>
                  </a:lnTo>
                  <a:lnTo>
                    <a:pt x="234" y="105"/>
                  </a:lnTo>
                  <a:lnTo>
                    <a:pt x="234" y="106"/>
                  </a:lnTo>
                  <a:lnTo>
                    <a:pt x="235" y="105"/>
                  </a:lnTo>
                  <a:lnTo>
                    <a:pt x="236" y="105"/>
                  </a:lnTo>
                  <a:lnTo>
                    <a:pt x="236" y="105"/>
                  </a:lnTo>
                  <a:lnTo>
                    <a:pt x="236" y="106"/>
                  </a:lnTo>
                  <a:lnTo>
                    <a:pt x="236" y="106"/>
                  </a:lnTo>
                  <a:lnTo>
                    <a:pt x="236" y="106"/>
                  </a:lnTo>
                  <a:lnTo>
                    <a:pt x="237" y="106"/>
                  </a:lnTo>
                  <a:lnTo>
                    <a:pt x="237" y="105"/>
                  </a:lnTo>
                  <a:lnTo>
                    <a:pt x="237" y="106"/>
                  </a:lnTo>
                  <a:lnTo>
                    <a:pt x="237" y="107"/>
                  </a:lnTo>
                  <a:lnTo>
                    <a:pt x="236" y="107"/>
                  </a:lnTo>
                  <a:lnTo>
                    <a:pt x="237" y="107"/>
                  </a:lnTo>
                  <a:lnTo>
                    <a:pt x="237" y="107"/>
                  </a:lnTo>
                  <a:lnTo>
                    <a:pt x="237" y="107"/>
                  </a:lnTo>
                  <a:lnTo>
                    <a:pt x="237" y="107"/>
                  </a:lnTo>
                  <a:lnTo>
                    <a:pt x="237" y="107"/>
                  </a:lnTo>
                  <a:lnTo>
                    <a:pt x="237" y="107"/>
                  </a:lnTo>
                  <a:lnTo>
                    <a:pt x="238" y="107"/>
                  </a:lnTo>
                  <a:lnTo>
                    <a:pt x="238" y="107"/>
                  </a:lnTo>
                  <a:lnTo>
                    <a:pt x="239" y="107"/>
                  </a:lnTo>
                  <a:lnTo>
                    <a:pt x="239" y="108"/>
                  </a:lnTo>
                  <a:lnTo>
                    <a:pt x="239" y="107"/>
                  </a:lnTo>
                  <a:lnTo>
                    <a:pt x="238" y="107"/>
                  </a:lnTo>
                  <a:lnTo>
                    <a:pt x="238" y="107"/>
                  </a:lnTo>
                  <a:lnTo>
                    <a:pt x="239" y="107"/>
                  </a:lnTo>
                  <a:lnTo>
                    <a:pt x="240" y="107"/>
                  </a:lnTo>
                  <a:lnTo>
                    <a:pt x="239" y="107"/>
                  </a:lnTo>
                  <a:lnTo>
                    <a:pt x="239" y="106"/>
                  </a:lnTo>
                  <a:lnTo>
                    <a:pt x="238" y="106"/>
                  </a:lnTo>
                  <a:lnTo>
                    <a:pt x="239" y="106"/>
                  </a:lnTo>
                  <a:lnTo>
                    <a:pt x="238" y="106"/>
                  </a:lnTo>
                  <a:lnTo>
                    <a:pt x="238" y="107"/>
                  </a:lnTo>
                  <a:lnTo>
                    <a:pt x="238" y="106"/>
                  </a:lnTo>
                  <a:lnTo>
                    <a:pt x="237" y="106"/>
                  </a:lnTo>
                  <a:lnTo>
                    <a:pt x="238" y="106"/>
                  </a:lnTo>
                  <a:lnTo>
                    <a:pt x="238" y="105"/>
                  </a:lnTo>
                  <a:lnTo>
                    <a:pt x="238" y="105"/>
                  </a:lnTo>
                  <a:lnTo>
                    <a:pt x="238" y="105"/>
                  </a:lnTo>
                  <a:lnTo>
                    <a:pt x="238" y="105"/>
                  </a:lnTo>
                  <a:lnTo>
                    <a:pt x="238" y="105"/>
                  </a:lnTo>
                  <a:lnTo>
                    <a:pt x="238" y="105"/>
                  </a:lnTo>
                  <a:lnTo>
                    <a:pt x="238" y="105"/>
                  </a:lnTo>
                  <a:lnTo>
                    <a:pt x="238" y="105"/>
                  </a:lnTo>
                  <a:lnTo>
                    <a:pt x="239" y="105"/>
                  </a:lnTo>
                  <a:lnTo>
                    <a:pt x="240" y="105"/>
                  </a:lnTo>
                  <a:lnTo>
                    <a:pt x="240" y="105"/>
                  </a:lnTo>
                  <a:lnTo>
                    <a:pt x="240" y="105"/>
                  </a:lnTo>
                  <a:lnTo>
                    <a:pt x="240" y="105"/>
                  </a:lnTo>
                  <a:lnTo>
                    <a:pt x="240" y="105"/>
                  </a:lnTo>
                  <a:lnTo>
                    <a:pt x="240" y="105"/>
                  </a:lnTo>
                  <a:lnTo>
                    <a:pt x="240" y="104"/>
                  </a:lnTo>
                  <a:lnTo>
                    <a:pt x="240" y="104"/>
                  </a:lnTo>
                  <a:lnTo>
                    <a:pt x="240" y="104"/>
                  </a:lnTo>
                  <a:lnTo>
                    <a:pt x="240" y="104"/>
                  </a:lnTo>
                  <a:lnTo>
                    <a:pt x="240" y="104"/>
                  </a:lnTo>
                  <a:lnTo>
                    <a:pt x="241" y="104"/>
                  </a:lnTo>
                  <a:lnTo>
                    <a:pt x="241" y="103"/>
                  </a:lnTo>
                  <a:lnTo>
                    <a:pt x="241" y="103"/>
                  </a:lnTo>
                  <a:lnTo>
                    <a:pt x="242" y="103"/>
                  </a:lnTo>
                  <a:lnTo>
                    <a:pt x="241" y="103"/>
                  </a:lnTo>
                  <a:lnTo>
                    <a:pt x="242" y="103"/>
                  </a:lnTo>
                  <a:lnTo>
                    <a:pt x="243" y="103"/>
                  </a:lnTo>
                  <a:lnTo>
                    <a:pt x="243" y="102"/>
                  </a:lnTo>
                  <a:lnTo>
                    <a:pt x="242" y="102"/>
                  </a:lnTo>
                  <a:lnTo>
                    <a:pt x="241" y="102"/>
                  </a:lnTo>
                  <a:lnTo>
                    <a:pt x="241" y="102"/>
                  </a:lnTo>
                  <a:lnTo>
                    <a:pt x="241" y="101"/>
                  </a:lnTo>
                  <a:lnTo>
                    <a:pt x="241" y="101"/>
                  </a:lnTo>
                  <a:lnTo>
                    <a:pt x="242" y="101"/>
                  </a:lnTo>
                  <a:lnTo>
                    <a:pt x="243" y="101"/>
                  </a:lnTo>
                  <a:lnTo>
                    <a:pt x="243" y="101"/>
                  </a:lnTo>
                  <a:lnTo>
                    <a:pt x="243" y="102"/>
                  </a:lnTo>
                  <a:lnTo>
                    <a:pt x="243" y="102"/>
                  </a:lnTo>
                  <a:lnTo>
                    <a:pt x="243" y="102"/>
                  </a:lnTo>
                  <a:lnTo>
                    <a:pt x="244" y="102"/>
                  </a:lnTo>
                  <a:lnTo>
                    <a:pt x="244" y="103"/>
                  </a:lnTo>
                  <a:lnTo>
                    <a:pt x="244" y="103"/>
                  </a:lnTo>
                  <a:lnTo>
                    <a:pt x="244" y="103"/>
                  </a:lnTo>
                  <a:lnTo>
                    <a:pt x="244" y="103"/>
                  </a:lnTo>
                  <a:lnTo>
                    <a:pt x="245" y="103"/>
                  </a:lnTo>
                  <a:lnTo>
                    <a:pt x="244" y="103"/>
                  </a:lnTo>
                  <a:lnTo>
                    <a:pt x="245" y="103"/>
                  </a:lnTo>
                  <a:lnTo>
                    <a:pt x="244" y="103"/>
                  </a:lnTo>
                  <a:lnTo>
                    <a:pt x="244" y="102"/>
                  </a:lnTo>
                  <a:lnTo>
                    <a:pt x="245" y="102"/>
                  </a:lnTo>
                  <a:lnTo>
                    <a:pt x="245" y="102"/>
                  </a:lnTo>
                  <a:lnTo>
                    <a:pt x="245" y="101"/>
                  </a:lnTo>
                  <a:lnTo>
                    <a:pt x="245" y="101"/>
                  </a:lnTo>
                  <a:lnTo>
                    <a:pt x="245" y="101"/>
                  </a:lnTo>
                  <a:lnTo>
                    <a:pt x="246" y="101"/>
                  </a:lnTo>
                  <a:lnTo>
                    <a:pt x="246" y="101"/>
                  </a:lnTo>
                  <a:lnTo>
                    <a:pt x="245" y="101"/>
                  </a:lnTo>
                  <a:lnTo>
                    <a:pt x="245" y="101"/>
                  </a:lnTo>
                  <a:lnTo>
                    <a:pt x="245" y="101"/>
                  </a:lnTo>
                  <a:lnTo>
                    <a:pt x="245" y="101"/>
                  </a:lnTo>
                  <a:lnTo>
                    <a:pt x="244" y="101"/>
                  </a:lnTo>
                  <a:lnTo>
                    <a:pt x="244" y="101"/>
                  </a:lnTo>
                  <a:lnTo>
                    <a:pt x="243" y="101"/>
                  </a:lnTo>
                  <a:lnTo>
                    <a:pt x="243" y="101"/>
                  </a:lnTo>
                  <a:lnTo>
                    <a:pt x="242" y="101"/>
                  </a:lnTo>
                  <a:lnTo>
                    <a:pt x="241" y="101"/>
                  </a:lnTo>
                  <a:lnTo>
                    <a:pt x="241" y="100"/>
                  </a:lnTo>
                  <a:lnTo>
                    <a:pt x="241" y="100"/>
                  </a:lnTo>
                  <a:lnTo>
                    <a:pt x="241" y="100"/>
                  </a:lnTo>
                  <a:lnTo>
                    <a:pt x="240" y="100"/>
                  </a:lnTo>
                  <a:lnTo>
                    <a:pt x="240" y="100"/>
                  </a:lnTo>
                  <a:lnTo>
                    <a:pt x="239" y="100"/>
                  </a:lnTo>
                  <a:lnTo>
                    <a:pt x="239" y="100"/>
                  </a:lnTo>
                  <a:lnTo>
                    <a:pt x="238" y="100"/>
                  </a:lnTo>
                  <a:lnTo>
                    <a:pt x="239" y="100"/>
                  </a:lnTo>
                  <a:lnTo>
                    <a:pt x="238" y="100"/>
                  </a:lnTo>
                  <a:lnTo>
                    <a:pt x="239" y="100"/>
                  </a:lnTo>
                  <a:lnTo>
                    <a:pt x="238" y="100"/>
                  </a:lnTo>
                  <a:lnTo>
                    <a:pt x="238" y="100"/>
                  </a:lnTo>
                  <a:lnTo>
                    <a:pt x="239" y="100"/>
                  </a:lnTo>
                  <a:lnTo>
                    <a:pt x="239" y="99"/>
                  </a:lnTo>
                  <a:lnTo>
                    <a:pt x="240" y="99"/>
                  </a:lnTo>
                  <a:lnTo>
                    <a:pt x="241" y="99"/>
                  </a:lnTo>
                  <a:lnTo>
                    <a:pt x="241" y="99"/>
                  </a:lnTo>
                  <a:lnTo>
                    <a:pt x="242" y="99"/>
                  </a:lnTo>
                  <a:lnTo>
                    <a:pt x="243" y="99"/>
                  </a:lnTo>
                  <a:lnTo>
                    <a:pt x="243" y="99"/>
                  </a:lnTo>
                  <a:lnTo>
                    <a:pt x="244" y="100"/>
                  </a:lnTo>
                  <a:lnTo>
                    <a:pt x="245" y="100"/>
                  </a:lnTo>
                  <a:lnTo>
                    <a:pt x="247" y="100"/>
                  </a:lnTo>
                  <a:lnTo>
                    <a:pt x="247" y="100"/>
                  </a:lnTo>
                  <a:lnTo>
                    <a:pt x="247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7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9" y="99"/>
                  </a:lnTo>
                  <a:lnTo>
                    <a:pt x="249" y="100"/>
                  </a:lnTo>
                  <a:lnTo>
                    <a:pt x="249" y="100"/>
                  </a:lnTo>
                  <a:lnTo>
                    <a:pt x="249" y="100"/>
                  </a:lnTo>
                  <a:lnTo>
                    <a:pt x="249" y="101"/>
                  </a:lnTo>
                  <a:lnTo>
                    <a:pt x="249" y="101"/>
                  </a:lnTo>
                  <a:lnTo>
                    <a:pt x="249" y="101"/>
                  </a:lnTo>
                  <a:lnTo>
                    <a:pt x="249" y="101"/>
                  </a:lnTo>
                  <a:lnTo>
                    <a:pt x="249" y="101"/>
                  </a:lnTo>
                  <a:lnTo>
                    <a:pt x="249" y="100"/>
                  </a:lnTo>
                  <a:lnTo>
                    <a:pt x="249" y="100"/>
                  </a:lnTo>
                  <a:lnTo>
                    <a:pt x="249" y="100"/>
                  </a:lnTo>
                  <a:lnTo>
                    <a:pt x="249" y="100"/>
                  </a:lnTo>
                  <a:lnTo>
                    <a:pt x="249" y="100"/>
                  </a:lnTo>
                  <a:lnTo>
                    <a:pt x="249" y="100"/>
                  </a:lnTo>
                  <a:lnTo>
                    <a:pt x="249" y="99"/>
                  </a:lnTo>
                  <a:lnTo>
                    <a:pt x="250" y="99"/>
                  </a:lnTo>
                  <a:lnTo>
                    <a:pt x="250" y="98"/>
                  </a:lnTo>
                  <a:lnTo>
                    <a:pt x="249" y="98"/>
                  </a:lnTo>
                  <a:lnTo>
                    <a:pt x="250" y="98"/>
                  </a:lnTo>
                  <a:lnTo>
                    <a:pt x="250" y="98"/>
                  </a:lnTo>
                  <a:lnTo>
                    <a:pt x="250" y="98"/>
                  </a:lnTo>
                  <a:lnTo>
                    <a:pt x="251" y="98"/>
                  </a:lnTo>
                  <a:lnTo>
                    <a:pt x="251" y="97"/>
                  </a:lnTo>
                  <a:lnTo>
                    <a:pt x="251" y="97"/>
                  </a:lnTo>
                  <a:lnTo>
                    <a:pt x="252" y="97"/>
                  </a:lnTo>
                  <a:lnTo>
                    <a:pt x="252" y="97"/>
                  </a:lnTo>
                  <a:lnTo>
                    <a:pt x="252" y="97"/>
                  </a:lnTo>
                  <a:lnTo>
                    <a:pt x="252" y="97"/>
                  </a:lnTo>
                  <a:lnTo>
                    <a:pt x="252" y="97"/>
                  </a:lnTo>
                  <a:lnTo>
                    <a:pt x="253" y="98"/>
                  </a:lnTo>
                  <a:lnTo>
                    <a:pt x="253" y="97"/>
                  </a:lnTo>
                  <a:lnTo>
                    <a:pt x="253" y="98"/>
                  </a:lnTo>
                  <a:lnTo>
                    <a:pt x="253" y="98"/>
                  </a:lnTo>
                  <a:lnTo>
                    <a:pt x="253" y="98"/>
                  </a:lnTo>
                  <a:lnTo>
                    <a:pt x="253" y="97"/>
                  </a:lnTo>
                  <a:lnTo>
                    <a:pt x="252" y="97"/>
                  </a:lnTo>
                  <a:lnTo>
                    <a:pt x="253" y="97"/>
                  </a:lnTo>
                  <a:lnTo>
                    <a:pt x="252" y="97"/>
                  </a:lnTo>
                  <a:lnTo>
                    <a:pt x="253" y="97"/>
                  </a:lnTo>
                  <a:lnTo>
                    <a:pt x="252" y="97"/>
                  </a:lnTo>
                  <a:lnTo>
                    <a:pt x="252" y="97"/>
                  </a:lnTo>
                  <a:lnTo>
                    <a:pt x="252" y="97"/>
                  </a:lnTo>
                  <a:lnTo>
                    <a:pt x="252" y="97"/>
                  </a:lnTo>
                  <a:lnTo>
                    <a:pt x="252" y="96"/>
                  </a:lnTo>
                  <a:lnTo>
                    <a:pt x="253" y="96"/>
                  </a:lnTo>
                  <a:lnTo>
                    <a:pt x="253" y="96"/>
                  </a:lnTo>
                  <a:lnTo>
                    <a:pt x="253" y="96"/>
                  </a:lnTo>
                  <a:lnTo>
                    <a:pt x="253" y="96"/>
                  </a:lnTo>
                  <a:lnTo>
                    <a:pt x="254" y="96"/>
                  </a:lnTo>
                  <a:lnTo>
                    <a:pt x="255" y="96"/>
                  </a:lnTo>
                  <a:lnTo>
                    <a:pt x="254" y="96"/>
                  </a:lnTo>
                  <a:lnTo>
                    <a:pt x="255" y="96"/>
                  </a:lnTo>
                  <a:lnTo>
                    <a:pt x="254" y="96"/>
                  </a:lnTo>
                  <a:lnTo>
                    <a:pt x="253" y="96"/>
                  </a:lnTo>
                  <a:lnTo>
                    <a:pt x="253" y="96"/>
                  </a:lnTo>
                  <a:lnTo>
                    <a:pt x="254" y="96"/>
                  </a:lnTo>
                  <a:lnTo>
                    <a:pt x="255" y="96"/>
                  </a:lnTo>
                  <a:lnTo>
                    <a:pt x="255" y="96"/>
                  </a:lnTo>
                  <a:lnTo>
                    <a:pt x="255" y="95"/>
                  </a:lnTo>
                  <a:lnTo>
                    <a:pt x="255" y="96"/>
                  </a:lnTo>
                  <a:lnTo>
                    <a:pt x="255" y="96"/>
                  </a:lnTo>
                  <a:lnTo>
                    <a:pt x="255" y="95"/>
                  </a:lnTo>
                  <a:lnTo>
                    <a:pt x="255" y="95"/>
                  </a:lnTo>
                  <a:lnTo>
                    <a:pt x="255" y="95"/>
                  </a:lnTo>
                  <a:lnTo>
                    <a:pt x="255" y="95"/>
                  </a:lnTo>
                  <a:lnTo>
                    <a:pt x="256" y="95"/>
                  </a:lnTo>
                  <a:lnTo>
                    <a:pt x="256" y="95"/>
                  </a:lnTo>
                  <a:lnTo>
                    <a:pt x="256" y="96"/>
                  </a:lnTo>
                  <a:lnTo>
                    <a:pt x="256" y="96"/>
                  </a:lnTo>
                  <a:lnTo>
                    <a:pt x="257" y="96"/>
                  </a:lnTo>
                  <a:lnTo>
                    <a:pt x="258" y="96"/>
                  </a:lnTo>
                  <a:lnTo>
                    <a:pt x="258" y="96"/>
                  </a:lnTo>
                  <a:lnTo>
                    <a:pt x="259" y="97"/>
                  </a:lnTo>
                  <a:lnTo>
                    <a:pt x="258" y="96"/>
                  </a:lnTo>
                  <a:lnTo>
                    <a:pt x="258" y="96"/>
                  </a:lnTo>
                  <a:lnTo>
                    <a:pt x="257" y="96"/>
                  </a:lnTo>
                  <a:lnTo>
                    <a:pt x="256" y="96"/>
                  </a:lnTo>
                  <a:lnTo>
                    <a:pt x="256" y="96"/>
                  </a:lnTo>
                  <a:lnTo>
                    <a:pt x="256" y="96"/>
                  </a:lnTo>
                  <a:lnTo>
                    <a:pt x="256" y="95"/>
                  </a:lnTo>
                  <a:lnTo>
                    <a:pt x="256" y="95"/>
                  </a:lnTo>
                  <a:lnTo>
                    <a:pt x="255" y="95"/>
                  </a:lnTo>
                  <a:lnTo>
                    <a:pt x="255" y="95"/>
                  </a:lnTo>
                  <a:lnTo>
                    <a:pt x="254" y="95"/>
                  </a:lnTo>
                  <a:lnTo>
                    <a:pt x="254" y="96"/>
                  </a:lnTo>
                  <a:lnTo>
                    <a:pt x="254" y="95"/>
                  </a:lnTo>
                  <a:lnTo>
                    <a:pt x="253" y="96"/>
                  </a:lnTo>
                  <a:lnTo>
                    <a:pt x="253" y="95"/>
                  </a:lnTo>
                  <a:lnTo>
                    <a:pt x="253" y="96"/>
                  </a:lnTo>
                  <a:lnTo>
                    <a:pt x="253" y="96"/>
                  </a:lnTo>
                  <a:lnTo>
                    <a:pt x="253" y="95"/>
                  </a:lnTo>
                  <a:lnTo>
                    <a:pt x="254" y="95"/>
                  </a:lnTo>
                  <a:lnTo>
                    <a:pt x="255" y="95"/>
                  </a:lnTo>
                  <a:lnTo>
                    <a:pt x="255" y="95"/>
                  </a:lnTo>
                  <a:lnTo>
                    <a:pt x="255" y="94"/>
                  </a:lnTo>
                  <a:lnTo>
                    <a:pt x="256" y="95"/>
                  </a:lnTo>
                  <a:lnTo>
                    <a:pt x="256" y="94"/>
                  </a:lnTo>
                  <a:lnTo>
                    <a:pt x="256" y="94"/>
                  </a:lnTo>
                  <a:lnTo>
                    <a:pt x="257" y="94"/>
                  </a:lnTo>
                  <a:lnTo>
                    <a:pt x="257" y="94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59" y="94"/>
                  </a:lnTo>
                  <a:lnTo>
                    <a:pt x="259" y="94"/>
                  </a:lnTo>
                  <a:lnTo>
                    <a:pt x="259" y="94"/>
                  </a:lnTo>
                  <a:lnTo>
                    <a:pt x="259" y="95"/>
                  </a:lnTo>
                  <a:lnTo>
                    <a:pt x="260" y="94"/>
                  </a:lnTo>
                  <a:lnTo>
                    <a:pt x="260" y="95"/>
                  </a:lnTo>
                  <a:lnTo>
                    <a:pt x="260" y="94"/>
                  </a:lnTo>
                  <a:lnTo>
                    <a:pt x="260" y="94"/>
                  </a:lnTo>
                  <a:lnTo>
                    <a:pt x="260" y="94"/>
                  </a:lnTo>
                  <a:lnTo>
                    <a:pt x="260" y="94"/>
                  </a:lnTo>
                  <a:lnTo>
                    <a:pt x="261" y="94"/>
                  </a:lnTo>
                  <a:lnTo>
                    <a:pt x="260" y="94"/>
                  </a:lnTo>
                  <a:lnTo>
                    <a:pt x="261" y="94"/>
                  </a:lnTo>
                  <a:lnTo>
                    <a:pt x="260" y="94"/>
                  </a:lnTo>
                  <a:lnTo>
                    <a:pt x="261" y="94"/>
                  </a:lnTo>
                  <a:lnTo>
                    <a:pt x="262" y="94"/>
                  </a:lnTo>
                  <a:lnTo>
                    <a:pt x="261" y="94"/>
                  </a:lnTo>
                  <a:lnTo>
                    <a:pt x="261" y="94"/>
                  </a:lnTo>
                  <a:lnTo>
                    <a:pt x="262" y="94"/>
                  </a:lnTo>
                  <a:lnTo>
                    <a:pt x="262" y="94"/>
                  </a:lnTo>
                  <a:lnTo>
                    <a:pt x="263" y="94"/>
                  </a:lnTo>
                  <a:lnTo>
                    <a:pt x="262" y="94"/>
                  </a:lnTo>
                  <a:lnTo>
                    <a:pt x="263" y="93"/>
                  </a:lnTo>
                  <a:lnTo>
                    <a:pt x="263" y="94"/>
                  </a:lnTo>
                  <a:lnTo>
                    <a:pt x="263" y="93"/>
                  </a:lnTo>
                  <a:lnTo>
                    <a:pt x="264" y="93"/>
                  </a:lnTo>
                  <a:lnTo>
                    <a:pt x="264" y="94"/>
                  </a:lnTo>
                  <a:lnTo>
                    <a:pt x="264" y="93"/>
                  </a:lnTo>
                  <a:lnTo>
                    <a:pt x="264" y="94"/>
                  </a:lnTo>
                  <a:lnTo>
                    <a:pt x="265" y="94"/>
                  </a:lnTo>
                  <a:lnTo>
                    <a:pt x="266" y="94"/>
                  </a:lnTo>
                  <a:lnTo>
                    <a:pt x="265" y="94"/>
                  </a:lnTo>
                  <a:lnTo>
                    <a:pt x="264" y="94"/>
                  </a:lnTo>
                  <a:lnTo>
                    <a:pt x="264" y="93"/>
                  </a:lnTo>
                  <a:lnTo>
                    <a:pt x="264" y="93"/>
                  </a:lnTo>
                  <a:lnTo>
                    <a:pt x="263" y="93"/>
                  </a:lnTo>
                  <a:lnTo>
                    <a:pt x="263" y="93"/>
                  </a:lnTo>
                  <a:lnTo>
                    <a:pt x="264" y="93"/>
                  </a:lnTo>
                  <a:lnTo>
                    <a:pt x="264" y="93"/>
                  </a:lnTo>
                  <a:lnTo>
                    <a:pt x="264" y="92"/>
                  </a:lnTo>
                  <a:lnTo>
                    <a:pt x="265" y="92"/>
                  </a:lnTo>
                  <a:lnTo>
                    <a:pt x="266" y="92"/>
                  </a:lnTo>
                  <a:lnTo>
                    <a:pt x="265" y="92"/>
                  </a:lnTo>
                  <a:lnTo>
                    <a:pt x="266" y="92"/>
                  </a:lnTo>
                  <a:lnTo>
                    <a:pt x="266" y="92"/>
                  </a:lnTo>
                  <a:lnTo>
                    <a:pt x="267" y="92"/>
                  </a:lnTo>
                  <a:lnTo>
                    <a:pt x="267" y="92"/>
                  </a:lnTo>
                  <a:lnTo>
                    <a:pt x="268" y="92"/>
                  </a:lnTo>
                  <a:lnTo>
                    <a:pt x="269" y="92"/>
                  </a:lnTo>
                  <a:lnTo>
                    <a:pt x="269" y="92"/>
                  </a:lnTo>
                  <a:lnTo>
                    <a:pt x="269" y="92"/>
                  </a:lnTo>
                  <a:lnTo>
                    <a:pt x="270" y="92"/>
                  </a:lnTo>
                  <a:lnTo>
                    <a:pt x="270" y="92"/>
                  </a:lnTo>
                  <a:lnTo>
                    <a:pt x="271" y="92"/>
                  </a:lnTo>
                  <a:lnTo>
                    <a:pt x="271" y="91"/>
                  </a:lnTo>
                  <a:lnTo>
                    <a:pt x="271" y="91"/>
                  </a:lnTo>
                  <a:lnTo>
                    <a:pt x="271" y="91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71" y="93"/>
                  </a:lnTo>
                  <a:lnTo>
                    <a:pt x="271" y="92"/>
                  </a:lnTo>
                  <a:lnTo>
                    <a:pt x="272" y="92"/>
                  </a:lnTo>
                  <a:lnTo>
                    <a:pt x="272" y="92"/>
                  </a:lnTo>
                  <a:lnTo>
                    <a:pt x="273" y="92"/>
                  </a:lnTo>
                  <a:lnTo>
                    <a:pt x="273" y="91"/>
                  </a:lnTo>
                  <a:lnTo>
                    <a:pt x="273" y="91"/>
                  </a:lnTo>
                  <a:lnTo>
                    <a:pt x="274" y="91"/>
                  </a:lnTo>
                  <a:lnTo>
                    <a:pt x="273" y="91"/>
                  </a:lnTo>
                  <a:lnTo>
                    <a:pt x="274" y="92"/>
                  </a:lnTo>
                  <a:lnTo>
                    <a:pt x="273" y="92"/>
                  </a:lnTo>
                  <a:lnTo>
                    <a:pt x="274" y="92"/>
                  </a:lnTo>
                  <a:lnTo>
                    <a:pt x="274" y="92"/>
                  </a:lnTo>
                  <a:lnTo>
                    <a:pt x="275" y="92"/>
                  </a:lnTo>
                  <a:lnTo>
                    <a:pt x="275" y="92"/>
                  </a:lnTo>
                  <a:lnTo>
                    <a:pt x="275" y="91"/>
                  </a:lnTo>
                  <a:lnTo>
                    <a:pt x="276" y="92"/>
                  </a:lnTo>
                  <a:lnTo>
                    <a:pt x="275" y="92"/>
                  </a:lnTo>
                  <a:lnTo>
                    <a:pt x="276" y="92"/>
                  </a:lnTo>
                  <a:lnTo>
                    <a:pt x="277" y="92"/>
                  </a:lnTo>
                  <a:lnTo>
                    <a:pt x="277" y="92"/>
                  </a:lnTo>
                  <a:lnTo>
                    <a:pt x="277" y="91"/>
                  </a:lnTo>
                  <a:lnTo>
                    <a:pt x="277" y="91"/>
                  </a:lnTo>
                  <a:lnTo>
                    <a:pt x="277" y="90"/>
                  </a:lnTo>
                  <a:lnTo>
                    <a:pt x="277" y="90"/>
                  </a:lnTo>
                  <a:lnTo>
                    <a:pt x="277" y="90"/>
                  </a:lnTo>
                  <a:lnTo>
                    <a:pt x="278" y="90"/>
                  </a:lnTo>
                  <a:lnTo>
                    <a:pt x="278" y="90"/>
                  </a:lnTo>
                  <a:lnTo>
                    <a:pt x="278" y="90"/>
                  </a:lnTo>
                  <a:lnTo>
                    <a:pt x="278" y="90"/>
                  </a:lnTo>
                  <a:lnTo>
                    <a:pt x="278" y="90"/>
                  </a:lnTo>
                  <a:lnTo>
                    <a:pt x="279" y="90"/>
                  </a:lnTo>
                  <a:lnTo>
                    <a:pt x="279" y="90"/>
                  </a:lnTo>
                  <a:lnTo>
                    <a:pt x="279" y="90"/>
                  </a:lnTo>
                  <a:lnTo>
                    <a:pt x="280" y="90"/>
                  </a:lnTo>
                  <a:lnTo>
                    <a:pt x="281" y="90"/>
                  </a:lnTo>
                  <a:lnTo>
                    <a:pt x="281" y="90"/>
                  </a:lnTo>
                  <a:lnTo>
                    <a:pt x="281" y="90"/>
                  </a:lnTo>
                  <a:lnTo>
                    <a:pt x="282" y="90"/>
                  </a:lnTo>
                  <a:lnTo>
                    <a:pt x="282" y="90"/>
                  </a:lnTo>
                  <a:lnTo>
                    <a:pt x="283" y="90"/>
                  </a:lnTo>
                  <a:lnTo>
                    <a:pt x="284" y="90"/>
                  </a:lnTo>
                  <a:lnTo>
                    <a:pt x="284" y="90"/>
                  </a:lnTo>
                  <a:lnTo>
                    <a:pt x="284" y="90"/>
                  </a:lnTo>
                  <a:lnTo>
                    <a:pt x="284" y="89"/>
                  </a:lnTo>
                  <a:lnTo>
                    <a:pt x="284" y="89"/>
                  </a:lnTo>
                  <a:lnTo>
                    <a:pt x="285" y="89"/>
                  </a:lnTo>
                  <a:lnTo>
                    <a:pt x="285" y="89"/>
                  </a:lnTo>
                  <a:lnTo>
                    <a:pt x="286" y="89"/>
                  </a:lnTo>
                  <a:lnTo>
                    <a:pt x="286" y="89"/>
                  </a:lnTo>
                  <a:lnTo>
                    <a:pt x="287" y="89"/>
                  </a:lnTo>
                  <a:lnTo>
                    <a:pt x="288" y="89"/>
                  </a:lnTo>
                  <a:lnTo>
                    <a:pt x="288" y="89"/>
                  </a:lnTo>
                  <a:lnTo>
                    <a:pt x="289" y="89"/>
                  </a:lnTo>
                  <a:lnTo>
                    <a:pt x="289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1" y="89"/>
                  </a:lnTo>
                  <a:lnTo>
                    <a:pt x="292" y="89"/>
                  </a:lnTo>
                  <a:lnTo>
                    <a:pt x="292" y="88"/>
                  </a:lnTo>
                  <a:lnTo>
                    <a:pt x="292" y="88"/>
                  </a:lnTo>
                  <a:lnTo>
                    <a:pt x="293" y="88"/>
                  </a:lnTo>
                  <a:lnTo>
                    <a:pt x="293" y="88"/>
                  </a:lnTo>
                  <a:lnTo>
                    <a:pt x="294" y="88"/>
                  </a:lnTo>
                  <a:lnTo>
                    <a:pt x="294" y="87"/>
                  </a:lnTo>
                  <a:lnTo>
                    <a:pt x="295" y="87"/>
                  </a:lnTo>
                  <a:lnTo>
                    <a:pt x="295" y="88"/>
                  </a:lnTo>
                  <a:lnTo>
                    <a:pt x="295" y="87"/>
                  </a:lnTo>
                  <a:lnTo>
                    <a:pt x="295" y="87"/>
                  </a:lnTo>
                  <a:lnTo>
                    <a:pt x="296" y="87"/>
                  </a:lnTo>
                  <a:lnTo>
                    <a:pt x="296" y="87"/>
                  </a:lnTo>
                  <a:lnTo>
                    <a:pt x="296" y="87"/>
                  </a:lnTo>
                  <a:lnTo>
                    <a:pt x="297" y="87"/>
                  </a:lnTo>
                  <a:lnTo>
                    <a:pt x="297" y="87"/>
                  </a:lnTo>
                  <a:lnTo>
                    <a:pt x="297" y="87"/>
                  </a:lnTo>
                  <a:lnTo>
                    <a:pt x="297" y="87"/>
                  </a:lnTo>
                  <a:lnTo>
                    <a:pt x="297" y="86"/>
                  </a:lnTo>
                  <a:lnTo>
                    <a:pt x="297" y="86"/>
                  </a:lnTo>
                  <a:lnTo>
                    <a:pt x="297" y="86"/>
                  </a:lnTo>
                  <a:lnTo>
                    <a:pt x="297" y="86"/>
                  </a:lnTo>
                  <a:lnTo>
                    <a:pt x="297" y="87"/>
                  </a:lnTo>
                  <a:lnTo>
                    <a:pt x="296" y="87"/>
                  </a:lnTo>
                  <a:lnTo>
                    <a:pt x="296" y="87"/>
                  </a:lnTo>
                  <a:lnTo>
                    <a:pt x="295" y="87"/>
                  </a:lnTo>
                  <a:lnTo>
                    <a:pt x="295" y="87"/>
                  </a:lnTo>
                  <a:lnTo>
                    <a:pt x="295" y="87"/>
                  </a:lnTo>
                  <a:lnTo>
                    <a:pt x="294" y="87"/>
                  </a:lnTo>
                  <a:lnTo>
                    <a:pt x="293" y="87"/>
                  </a:lnTo>
                  <a:lnTo>
                    <a:pt x="293" y="87"/>
                  </a:lnTo>
                  <a:lnTo>
                    <a:pt x="293" y="87"/>
                  </a:lnTo>
                  <a:lnTo>
                    <a:pt x="292" y="87"/>
                  </a:lnTo>
                  <a:lnTo>
                    <a:pt x="292" y="87"/>
                  </a:lnTo>
                  <a:lnTo>
                    <a:pt x="292" y="87"/>
                  </a:lnTo>
                  <a:lnTo>
                    <a:pt x="292" y="87"/>
                  </a:lnTo>
                  <a:lnTo>
                    <a:pt x="292" y="88"/>
                  </a:lnTo>
                  <a:lnTo>
                    <a:pt x="292" y="88"/>
                  </a:lnTo>
                  <a:lnTo>
                    <a:pt x="292" y="87"/>
                  </a:lnTo>
                  <a:lnTo>
                    <a:pt x="291" y="87"/>
                  </a:lnTo>
                  <a:lnTo>
                    <a:pt x="290" y="87"/>
                  </a:lnTo>
                  <a:lnTo>
                    <a:pt x="290" y="87"/>
                  </a:lnTo>
                  <a:lnTo>
                    <a:pt x="290" y="86"/>
                  </a:lnTo>
                  <a:lnTo>
                    <a:pt x="290" y="86"/>
                  </a:lnTo>
                  <a:lnTo>
                    <a:pt x="290" y="86"/>
                  </a:lnTo>
                  <a:lnTo>
                    <a:pt x="290" y="86"/>
                  </a:lnTo>
                  <a:lnTo>
                    <a:pt x="290" y="86"/>
                  </a:lnTo>
                  <a:lnTo>
                    <a:pt x="290" y="86"/>
                  </a:lnTo>
                  <a:lnTo>
                    <a:pt x="290" y="86"/>
                  </a:lnTo>
                  <a:lnTo>
                    <a:pt x="289" y="86"/>
                  </a:lnTo>
                  <a:lnTo>
                    <a:pt x="289" y="86"/>
                  </a:lnTo>
                  <a:lnTo>
                    <a:pt x="289" y="87"/>
                  </a:lnTo>
                  <a:lnTo>
                    <a:pt x="288" y="87"/>
                  </a:lnTo>
                  <a:lnTo>
                    <a:pt x="288" y="87"/>
                  </a:lnTo>
                  <a:lnTo>
                    <a:pt x="287" y="87"/>
                  </a:lnTo>
                  <a:lnTo>
                    <a:pt x="288" y="87"/>
                  </a:lnTo>
                  <a:lnTo>
                    <a:pt x="288" y="87"/>
                  </a:lnTo>
                  <a:lnTo>
                    <a:pt x="289" y="87"/>
                  </a:lnTo>
                  <a:lnTo>
                    <a:pt x="289" y="87"/>
                  </a:lnTo>
                  <a:lnTo>
                    <a:pt x="288" y="87"/>
                  </a:lnTo>
                  <a:lnTo>
                    <a:pt x="288" y="87"/>
                  </a:lnTo>
                  <a:lnTo>
                    <a:pt x="287" y="87"/>
                  </a:lnTo>
                  <a:lnTo>
                    <a:pt x="286" y="87"/>
                  </a:lnTo>
                  <a:lnTo>
                    <a:pt x="287" y="87"/>
                  </a:lnTo>
                  <a:lnTo>
                    <a:pt x="287" y="87"/>
                  </a:lnTo>
                  <a:lnTo>
                    <a:pt x="287" y="86"/>
                  </a:lnTo>
                  <a:lnTo>
                    <a:pt x="286" y="86"/>
                  </a:lnTo>
                  <a:lnTo>
                    <a:pt x="287" y="86"/>
                  </a:lnTo>
                  <a:lnTo>
                    <a:pt x="288" y="86"/>
                  </a:lnTo>
                  <a:lnTo>
                    <a:pt x="288" y="86"/>
                  </a:lnTo>
                  <a:lnTo>
                    <a:pt x="288" y="85"/>
                  </a:lnTo>
                  <a:lnTo>
                    <a:pt x="287" y="85"/>
                  </a:lnTo>
                  <a:lnTo>
                    <a:pt x="288" y="85"/>
                  </a:lnTo>
                  <a:lnTo>
                    <a:pt x="288" y="85"/>
                  </a:lnTo>
                  <a:lnTo>
                    <a:pt x="289" y="85"/>
                  </a:lnTo>
                  <a:lnTo>
                    <a:pt x="288" y="85"/>
                  </a:lnTo>
                  <a:lnTo>
                    <a:pt x="289" y="85"/>
                  </a:lnTo>
                  <a:lnTo>
                    <a:pt x="289" y="85"/>
                  </a:lnTo>
                  <a:lnTo>
                    <a:pt x="288" y="85"/>
                  </a:lnTo>
                  <a:lnTo>
                    <a:pt x="289" y="85"/>
                  </a:lnTo>
                  <a:lnTo>
                    <a:pt x="289" y="86"/>
                  </a:lnTo>
                  <a:lnTo>
                    <a:pt x="289" y="86"/>
                  </a:lnTo>
                  <a:lnTo>
                    <a:pt x="289" y="85"/>
                  </a:lnTo>
                  <a:lnTo>
                    <a:pt x="290" y="85"/>
                  </a:lnTo>
                  <a:lnTo>
                    <a:pt x="290" y="85"/>
                  </a:lnTo>
                  <a:lnTo>
                    <a:pt x="289" y="85"/>
                  </a:lnTo>
                  <a:lnTo>
                    <a:pt x="290" y="85"/>
                  </a:lnTo>
                  <a:lnTo>
                    <a:pt x="290" y="85"/>
                  </a:lnTo>
                  <a:lnTo>
                    <a:pt x="290" y="85"/>
                  </a:lnTo>
                  <a:lnTo>
                    <a:pt x="289" y="85"/>
                  </a:lnTo>
                  <a:lnTo>
                    <a:pt x="289" y="84"/>
                  </a:lnTo>
                  <a:lnTo>
                    <a:pt x="290" y="84"/>
                  </a:lnTo>
                  <a:lnTo>
                    <a:pt x="290" y="84"/>
                  </a:lnTo>
                  <a:lnTo>
                    <a:pt x="290" y="84"/>
                  </a:lnTo>
                  <a:lnTo>
                    <a:pt x="290" y="85"/>
                  </a:lnTo>
                  <a:lnTo>
                    <a:pt x="290" y="85"/>
                  </a:lnTo>
                  <a:lnTo>
                    <a:pt x="290" y="84"/>
                  </a:lnTo>
                  <a:lnTo>
                    <a:pt x="291" y="84"/>
                  </a:lnTo>
                  <a:lnTo>
                    <a:pt x="292" y="84"/>
                  </a:lnTo>
                  <a:lnTo>
                    <a:pt x="292" y="85"/>
                  </a:lnTo>
                  <a:lnTo>
                    <a:pt x="291" y="85"/>
                  </a:lnTo>
                  <a:lnTo>
                    <a:pt x="290" y="85"/>
                  </a:lnTo>
                  <a:lnTo>
                    <a:pt x="291" y="85"/>
                  </a:lnTo>
                  <a:lnTo>
                    <a:pt x="291" y="85"/>
                  </a:lnTo>
                  <a:lnTo>
                    <a:pt x="292" y="85"/>
                  </a:lnTo>
                  <a:lnTo>
                    <a:pt x="291" y="85"/>
                  </a:lnTo>
                  <a:lnTo>
                    <a:pt x="291" y="86"/>
                  </a:lnTo>
                  <a:lnTo>
                    <a:pt x="292" y="86"/>
                  </a:lnTo>
                  <a:lnTo>
                    <a:pt x="292" y="86"/>
                  </a:lnTo>
                  <a:lnTo>
                    <a:pt x="292" y="85"/>
                  </a:lnTo>
                  <a:lnTo>
                    <a:pt x="293" y="85"/>
                  </a:lnTo>
                  <a:lnTo>
                    <a:pt x="293" y="85"/>
                  </a:lnTo>
                  <a:lnTo>
                    <a:pt x="293" y="85"/>
                  </a:lnTo>
                  <a:lnTo>
                    <a:pt x="293" y="85"/>
                  </a:lnTo>
                  <a:lnTo>
                    <a:pt x="294" y="85"/>
                  </a:lnTo>
                  <a:lnTo>
                    <a:pt x="293" y="85"/>
                  </a:lnTo>
                  <a:lnTo>
                    <a:pt x="294" y="85"/>
                  </a:lnTo>
                  <a:lnTo>
                    <a:pt x="294" y="85"/>
                  </a:lnTo>
                  <a:lnTo>
                    <a:pt x="295" y="85"/>
                  </a:lnTo>
                  <a:lnTo>
                    <a:pt x="295" y="85"/>
                  </a:lnTo>
                  <a:lnTo>
                    <a:pt x="296" y="85"/>
                  </a:lnTo>
                  <a:lnTo>
                    <a:pt x="296" y="85"/>
                  </a:lnTo>
                  <a:lnTo>
                    <a:pt x="296" y="85"/>
                  </a:lnTo>
                  <a:lnTo>
                    <a:pt x="295" y="85"/>
                  </a:lnTo>
                  <a:lnTo>
                    <a:pt x="295" y="85"/>
                  </a:lnTo>
                  <a:lnTo>
                    <a:pt x="295" y="85"/>
                  </a:lnTo>
                  <a:lnTo>
                    <a:pt x="295" y="85"/>
                  </a:lnTo>
                  <a:lnTo>
                    <a:pt x="294" y="85"/>
                  </a:lnTo>
                  <a:lnTo>
                    <a:pt x="293" y="84"/>
                  </a:lnTo>
                  <a:lnTo>
                    <a:pt x="294" y="84"/>
                  </a:lnTo>
                  <a:lnTo>
                    <a:pt x="295" y="84"/>
                  </a:lnTo>
                  <a:lnTo>
                    <a:pt x="295" y="84"/>
                  </a:lnTo>
                  <a:lnTo>
                    <a:pt x="296" y="84"/>
                  </a:lnTo>
                  <a:lnTo>
                    <a:pt x="296" y="84"/>
                  </a:lnTo>
                  <a:lnTo>
                    <a:pt x="297" y="84"/>
                  </a:lnTo>
                  <a:lnTo>
                    <a:pt x="297" y="83"/>
                  </a:lnTo>
                  <a:lnTo>
                    <a:pt x="297" y="84"/>
                  </a:lnTo>
                  <a:lnTo>
                    <a:pt x="297" y="84"/>
                  </a:lnTo>
                  <a:lnTo>
                    <a:pt x="298" y="84"/>
                  </a:lnTo>
                  <a:lnTo>
                    <a:pt x="299" y="84"/>
                  </a:lnTo>
                  <a:lnTo>
                    <a:pt x="299" y="84"/>
                  </a:lnTo>
                  <a:lnTo>
                    <a:pt x="300" y="84"/>
                  </a:lnTo>
                  <a:lnTo>
                    <a:pt x="300" y="85"/>
                  </a:lnTo>
                  <a:lnTo>
                    <a:pt x="300" y="85"/>
                  </a:lnTo>
                  <a:lnTo>
                    <a:pt x="301" y="85"/>
                  </a:lnTo>
                  <a:lnTo>
                    <a:pt x="301" y="85"/>
                  </a:lnTo>
                  <a:lnTo>
                    <a:pt x="301" y="85"/>
                  </a:lnTo>
                  <a:lnTo>
                    <a:pt x="301" y="84"/>
                  </a:lnTo>
                  <a:lnTo>
                    <a:pt x="301" y="84"/>
                  </a:lnTo>
                  <a:lnTo>
                    <a:pt x="302" y="84"/>
                  </a:lnTo>
                  <a:lnTo>
                    <a:pt x="303" y="84"/>
                  </a:lnTo>
                  <a:lnTo>
                    <a:pt x="302" y="84"/>
                  </a:lnTo>
                  <a:lnTo>
                    <a:pt x="302" y="83"/>
                  </a:lnTo>
                  <a:lnTo>
                    <a:pt x="301" y="83"/>
                  </a:lnTo>
                  <a:lnTo>
                    <a:pt x="301" y="83"/>
                  </a:lnTo>
                  <a:lnTo>
                    <a:pt x="300" y="83"/>
                  </a:lnTo>
                  <a:lnTo>
                    <a:pt x="301" y="83"/>
                  </a:lnTo>
                  <a:lnTo>
                    <a:pt x="301" y="83"/>
                  </a:lnTo>
                  <a:lnTo>
                    <a:pt x="302" y="83"/>
                  </a:lnTo>
                  <a:lnTo>
                    <a:pt x="303" y="83"/>
                  </a:lnTo>
                  <a:lnTo>
                    <a:pt x="303" y="83"/>
                  </a:lnTo>
                  <a:lnTo>
                    <a:pt x="303" y="84"/>
                  </a:lnTo>
                  <a:lnTo>
                    <a:pt x="304" y="84"/>
                  </a:lnTo>
                  <a:lnTo>
                    <a:pt x="304" y="84"/>
                  </a:lnTo>
                  <a:lnTo>
                    <a:pt x="304" y="85"/>
                  </a:lnTo>
                  <a:lnTo>
                    <a:pt x="304" y="84"/>
                  </a:lnTo>
                  <a:lnTo>
                    <a:pt x="304" y="85"/>
                  </a:lnTo>
                  <a:lnTo>
                    <a:pt x="305" y="84"/>
                  </a:lnTo>
                  <a:lnTo>
                    <a:pt x="305" y="84"/>
                  </a:lnTo>
                  <a:lnTo>
                    <a:pt x="306" y="84"/>
                  </a:lnTo>
                  <a:lnTo>
                    <a:pt x="307" y="84"/>
                  </a:lnTo>
                  <a:lnTo>
                    <a:pt x="307" y="83"/>
                  </a:lnTo>
                  <a:lnTo>
                    <a:pt x="307" y="83"/>
                  </a:lnTo>
                  <a:lnTo>
                    <a:pt x="308" y="83"/>
                  </a:lnTo>
                  <a:lnTo>
                    <a:pt x="308" y="83"/>
                  </a:lnTo>
                  <a:lnTo>
                    <a:pt x="309" y="83"/>
                  </a:lnTo>
                  <a:lnTo>
                    <a:pt x="310" y="83"/>
                  </a:lnTo>
                  <a:lnTo>
                    <a:pt x="310" y="83"/>
                  </a:lnTo>
                  <a:lnTo>
                    <a:pt x="311" y="83"/>
                  </a:lnTo>
                  <a:lnTo>
                    <a:pt x="311" y="83"/>
                  </a:lnTo>
                  <a:lnTo>
                    <a:pt x="311" y="84"/>
                  </a:lnTo>
                  <a:lnTo>
                    <a:pt x="312" y="84"/>
                  </a:lnTo>
                  <a:lnTo>
                    <a:pt x="312" y="84"/>
                  </a:lnTo>
                  <a:lnTo>
                    <a:pt x="313" y="84"/>
                  </a:lnTo>
                  <a:lnTo>
                    <a:pt x="314" y="84"/>
                  </a:lnTo>
                  <a:lnTo>
                    <a:pt x="314" y="84"/>
                  </a:lnTo>
                  <a:lnTo>
                    <a:pt x="314" y="85"/>
                  </a:lnTo>
                  <a:lnTo>
                    <a:pt x="314" y="85"/>
                  </a:lnTo>
                  <a:lnTo>
                    <a:pt x="313" y="85"/>
                  </a:lnTo>
                  <a:lnTo>
                    <a:pt x="312" y="85"/>
                  </a:lnTo>
                  <a:lnTo>
                    <a:pt x="312" y="85"/>
                  </a:lnTo>
                  <a:lnTo>
                    <a:pt x="312" y="85"/>
                  </a:lnTo>
                  <a:lnTo>
                    <a:pt x="312" y="85"/>
                  </a:lnTo>
                  <a:lnTo>
                    <a:pt x="313" y="85"/>
                  </a:lnTo>
                  <a:lnTo>
                    <a:pt x="312" y="85"/>
                  </a:lnTo>
                  <a:lnTo>
                    <a:pt x="312" y="86"/>
                  </a:lnTo>
                  <a:lnTo>
                    <a:pt x="312" y="86"/>
                  </a:lnTo>
                  <a:lnTo>
                    <a:pt x="312" y="86"/>
                  </a:lnTo>
                  <a:lnTo>
                    <a:pt x="312" y="86"/>
                  </a:lnTo>
                  <a:lnTo>
                    <a:pt x="311" y="86"/>
                  </a:lnTo>
                  <a:lnTo>
                    <a:pt x="311" y="86"/>
                  </a:lnTo>
                  <a:lnTo>
                    <a:pt x="311" y="87"/>
                  </a:lnTo>
                  <a:lnTo>
                    <a:pt x="310" y="87"/>
                  </a:lnTo>
                  <a:lnTo>
                    <a:pt x="310" y="87"/>
                  </a:lnTo>
                  <a:lnTo>
                    <a:pt x="310" y="87"/>
                  </a:lnTo>
                  <a:lnTo>
                    <a:pt x="310" y="87"/>
                  </a:lnTo>
                  <a:lnTo>
                    <a:pt x="310" y="87"/>
                  </a:lnTo>
                  <a:lnTo>
                    <a:pt x="310" y="87"/>
                  </a:lnTo>
                  <a:lnTo>
                    <a:pt x="310" y="87"/>
                  </a:lnTo>
                  <a:lnTo>
                    <a:pt x="309" y="87"/>
                  </a:lnTo>
                  <a:lnTo>
                    <a:pt x="310" y="87"/>
                  </a:lnTo>
                  <a:lnTo>
                    <a:pt x="309" y="87"/>
                  </a:lnTo>
                  <a:lnTo>
                    <a:pt x="308" y="87"/>
                  </a:lnTo>
                  <a:lnTo>
                    <a:pt x="309" y="87"/>
                  </a:lnTo>
                  <a:lnTo>
                    <a:pt x="309" y="88"/>
                  </a:lnTo>
                  <a:lnTo>
                    <a:pt x="310" y="88"/>
                  </a:lnTo>
                  <a:lnTo>
                    <a:pt x="310" y="89"/>
                  </a:lnTo>
                  <a:lnTo>
                    <a:pt x="310" y="89"/>
                  </a:lnTo>
                  <a:lnTo>
                    <a:pt x="310" y="88"/>
                  </a:lnTo>
                  <a:lnTo>
                    <a:pt x="310" y="89"/>
                  </a:lnTo>
                  <a:lnTo>
                    <a:pt x="311" y="89"/>
                  </a:lnTo>
                  <a:lnTo>
                    <a:pt x="310" y="89"/>
                  </a:lnTo>
                  <a:lnTo>
                    <a:pt x="310" y="89"/>
                  </a:lnTo>
                  <a:lnTo>
                    <a:pt x="310" y="90"/>
                  </a:lnTo>
                  <a:lnTo>
                    <a:pt x="310" y="89"/>
                  </a:lnTo>
                  <a:lnTo>
                    <a:pt x="311" y="89"/>
                  </a:lnTo>
                  <a:lnTo>
                    <a:pt x="311" y="89"/>
                  </a:lnTo>
                  <a:lnTo>
                    <a:pt x="310" y="89"/>
                  </a:lnTo>
                  <a:lnTo>
                    <a:pt x="310" y="88"/>
                  </a:lnTo>
                  <a:lnTo>
                    <a:pt x="311" y="87"/>
                  </a:lnTo>
                  <a:lnTo>
                    <a:pt x="311" y="87"/>
                  </a:lnTo>
                  <a:lnTo>
                    <a:pt x="311" y="87"/>
                  </a:lnTo>
                  <a:lnTo>
                    <a:pt x="312" y="87"/>
                  </a:lnTo>
                  <a:lnTo>
                    <a:pt x="312" y="87"/>
                  </a:lnTo>
                  <a:lnTo>
                    <a:pt x="312" y="86"/>
                  </a:lnTo>
                  <a:lnTo>
                    <a:pt x="313" y="86"/>
                  </a:lnTo>
                  <a:lnTo>
                    <a:pt x="313" y="87"/>
                  </a:lnTo>
                  <a:lnTo>
                    <a:pt x="314" y="87"/>
                  </a:lnTo>
                  <a:lnTo>
                    <a:pt x="314" y="86"/>
                  </a:lnTo>
                  <a:lnTo>
                    <a:pt x="314" y="86"/>
                  </a:lnTo>
                  <a:lnTo>
                    <a:pt x="314" y="87"/>
                  </a:lnTo>
                  <a:lnTo>
                    <a:pt x="315" y="86"/>
                  </a:lnTo>
                  <a:lnTo>
                    <a:pt x="314" y="86"/>
                  </a:lnTo>
                  <a:lnTo>
                    <a:pt x="315" y="86"/>
                  </a:lnTo>
                  <a:lnTo>
                    <a:pt x="314" y="86"/>
                  </a:lnTo>
                  <a:lnTo>
                    <a:pt x="314" y="86"/>
                  </a:lnTo>
                  <a:lnTo>
                    <a:pt x="315" y="86"/>
                  </a:lnTo>
                  <a:lnTo>
                    <a:pt x="315" y="86"/>
                  </a:lnTo>
                  <a:lnTo>
                    <a:pt x="316" y="86"/>
                  </a:lnTo>
                  <a:lnTo>
                    <a:pt x="316" y="86"/>
                  </a:lnTo>
                  <a:lnTo>
                    <a:pt x="316" y="86"/>
                  </a:lnTo>
                  <a:lnTo>
                    <a:pt x="315" y="86"/>
                  </a:lnTo>
                  <a:lnTo>
                    <a:pt x="316" y="86"/>
                  </a:lnTo>
                  <a:lnTo>
                    <a:pt x="315" y="86"/>
                  </a:lnTo>
                  <a:lnTo>
                    <a:pt x="316" y="86"/>
                  </a:lnTo>
                  <a:lnTo>
                    <a:pt x="316" y="86"/>
                  </a:lnTo>
                  <a:lnTo>
                    <a:pt x="317" y="86"/>
                  </a:lnTo>
                  <a:lnTo>
                    <a:pt x="318" y="86"/>
                  </a:lnTo>
                  <a:lnTo>
                    <a:pt x="317" y="86"/>
                  </a:lnTo>
                  <a:lnTo>
                    <a:pt x="317" y="87"/>
                  </a:lnTo>
                  <a:lnTo>
                    <a:pt x="316" y="87"/>
                  </a:lnTo>
                  <a:lnTo>
                    <a:pt x="316" y="87"/>
                  </a:lnTo>
                  <a:lnTo>
                    <a:pt x="316" y="88"/>
                  </a:lnTo>
                  <a:lnTo>
                    <a:pt x="315" y="88"/>
                  </a:lnTo>
                  <a:lnTo>
                    <a:pt x="316" y="88"/>
                  </a:lnTo>
                  <a:lnTo>
                    <a:pt x="315" y="88"/>
                  </a:lnTo>
                  <a:lnTo>
                    <a:pt x="315" y="88"/>
                  </a:lnTo>
                  <a:lnTo>
                    <a:pt x="315" y="88"/>
                  </a:lnTo>
                  <a:lnTo>
                    <a:pt x="316" y="88"/>
                  </a:lnTo>
                  <a:lnTo>
                    <a:pt x="315" y="88"/>
                  </a:lnTo>
                  <a:lnTo>
                    <a:pt x="316" y="88"/>
                  </a:lnTo>
                  <a:lnTo>
                    <a:pt x="316" y="87"/>
                  </a:lnTo>
                  <a:lnTo>
                    <a:pt x="316" y="87"/>
                  </a:lnTo>
                  <a:lnTo>
                    <a:pt x="317" y="87"/>
                  </a:lnTo>
                  <a:lnTo>
                    <a:pt x="318" y="87"/>
                  </a:lnTo>
                  <a:lnTo>
                    <a:pt x="318" y="87"/>
                  </a:lnTo>
                  <a:lnTo>
                    <a:pt x="319" y="87"/>
                  </a:lnTo>
                  <a:lnTo>
                    <a:pt x="318" y="87"/>
                  </a:lnTo>
                  <a:lnTo>
                    <a:pt x="319" y="87"/>
                  </a:lnTo>
                  <a:lnTo>
                    <a:pt x="318" y="87"/>
                  </a:lnTo>
                  <a:lnTo>
                    <a:pt x="319" y="87"/>
                  </a:lnTo>
                  <a:lnTo>
                    <a:pt x="319" y="87"/>
                  </a:lnTo>
                  <a:lnTo>
                    <a:pt x="319" y="87"/>
                  </a:lnTo>
                  <a:lnTo>
                    <a:pt x="320" y="87"/>
                  </a:lnTo>
                  <a:lnTo>
                    <a:pt x="320" y="86"/>
                  </a:lnTo>
                  <a:lnTo>
                    <a:pt x="319" y="86"/>
                  </a:lnTo>
                  <a:lnTo>
                    <a:pt x="320" y="86"/>
                  </a:lnTo>
                  <a:lnTo>
                    <a:pt x="320" y="86"/>
                  </a:lnTo>
                  <a:lnTo>
                    <a:pt x="321" y="86"/>
                  </a:lnTo>
                  <a:lnTo>
                    <a:pt x="322" y="86"/>
                  </a:lnTo>
                  <a:lnTo>
                    <a:pt x="322" y="86"/>
                  </a:lnTo>
                  <a:lnTo>
                    <a:pt x="322" y="85"/>
                  </a:lnTo>
                  <a:lnTo>
                    <a:pt x="323" y="85"/>
                  </a:lnTo>
                  <a:lnTo>
                    <a:pt x="323" y="86"/>
                  </a:lnTo>
                  <a:lnTo>
                    <a:pt x="322" y="86"/>
                  </a:lnTo>
                  <a:lnTo>
                    <a:pt x="322" y="86"/>
                  </a:lnTo>
                  <a:lnTo>
                    <a:pt x="321" y="86"/>
                  </a:lnTo>
                  <a:lnTo>
                    <a:pt x="321" y="86"/>
                  </a:lnTo>
                  <a:lnTo>
                    <a:pt x="322" y="86"/>
                  </a:lnTo>
                  <a:lnTo>
                    <a:pt x="322" y="86"/>
                  </a:lnTo>
                  <a:lnTo>
                    <a:pt x="322" y="87"/>
                  </a:lnTo>
                  <a:lnTo>
                    <a:pt x="321" y="87"/>
                  </a:lnTo>
                  <a:lnTo>
                    <a:pt x="322" y="87"/>
                  </a:lnTo>
                  <a:lnTo>
                    <a:pt x="322" y="87"/>
                  </a:lnTo>
                  <a:lnTo>
                    <a:pt x="322" y="86"/>
                  </a:lnTo>
                  <a:lnTo>
                    <a:pt x="323" y="86"/>
                  </a:lnTo>
                  <a:lnTo>
                    <a:pt x="323" y="86"/>
                  </a:lnTo>
                  <a:lnTo>
                    <a:pt x="323" y="86"/>
                  </a:lnTo>
                  <a:lnTo>
                    <a:pt x="324" y="86"/>
                  </a:lnTo>
                  <a:lnTo>
                    <a:pt x="325" y="86"/>
                  </a:lnTo>
                  <a:lnTo>
                    <a:pt x="325" y="86"/>
                  </a:lnTo>
                  <a:lnTo>
                    <a:pt x="325" y="86"/>
                  </a:lnTo>
                  <a:lnTo>
                    <a:pt x="325" y="86"/>
                  </a:lnTo>
                  <a:lnTo>
                    <a:pt x="325" y="86"/>
                  </a:lnTo>
                  <a:lnTo>
                    <a:pt x="326" y="86"/>
                  </a:lnTo>
                  <a:lnTo>
                    <a:pt x="326" y="86"/>
                  </a:lnTo>
                  <a:lnTo>
                    <a:pt x="327" y="86"/>
                  </a:lnTo>
                  <a:lnTo>
                    <a:pt x="326" y="86"/>
                  </a:lnTo>
                  <a:lnTo>
                    <a:pt x="326" y="85"/>
                  </a:lnTo>
                  <a:lnTo>
                    <a:pt x="326" y="85"/>
                  </a:lnTo>
                  <a:lnTo>
                    <a:pt x="325" y="85"/>
                  </a:lnTo>
                  <a:lnTo>
                    <a:pt x="325" y="85"/>
                  </a:lnTo>
                  <a:lnTo>
                    <a:pt x="325" y="85"/>
                  </a:lnTo>
                  <a:lnTo>
                    <a:pt x="325" y="85"/>
                  </a:lnTo>
                  <a:lnTo>
                    <a:pt x="326" y="85"/>
                  </a:lnTo>
                  <a:lnTo>
                    <a:pt x="326" y="85"/>
                  </a:lnTo>
                  <a:lnTo>
                    <a:pt x="327" y="85"/>
                  </a:lnTo>
                  <a:lnTo>
                    <a:pt x="326" y="85"/>
                  </a:lnTo>
                  <a:lnTo>
                    <a:pt x="327" y="85"/>
                  </a:lnTo>
                  <a:lnTo>
                    <a:pt x="327" y="85"/>
                  </a:lnTo>
                  <a:lnTo>
                    <a:pt x="327" y="85"/>
                  </a:lnTo>
                  <a:lnTo>
                    <a:pt x="327" y="85"/>
                  </a:lnTo>
                  <a:lnTo>
                    <a:pt x="327" y="85"/>
                  </a:lnTo>
                  <a:lnTo>
                    <a:pt x="328" y="85"/>
                  </a:lnTo>
                  <a:lnTo>
                    <a:pt x="328" y="85"/>
                  </a:lnTo>
                  <a:lnTo>
                    <a:pt x="328" y="85"/>
                  </a:lnTo>
                  <a:lnTo>
                    <a:pt x="329" y="85"/>
                  </a:lnTo>
                  <a:lnTo>
                    <a:pt x="329" y="85"/>
                  </a:lnTo>
                  <a:lnTo>
                    <a:pt x="329" y="85"/>
                  </a:lnTo>
                  <a:lnTo>
                    <a:pt x="330" y="85"/>
                  </a:lnTo>
                  <a:lnTo>
                    <a:pt x="330" y="85"/>
                  </a:lnTo>
                  <a:lnTo>
                    <a:pt x="330" y="85"/>
                  </a:lnTo>
                  <a:lnTo>
                    <a:pt x="330" y="84"/>
                  </a:lnTo>
                  <a:lnTo>
                    <a:pt x="330" y="85"/>
                  </a:lnTo>
                  <a:lnTo>
                    <a:pt x="329" y="85"/>
                  </a:lnTo>
                  <a:lnTo>
                    <a:pt x="329" y="84"/>
                  </a:lnTo>
                  <a:lnTo>
                    <a:pt x="329" y="84"/>
                  </a:lnTo>
                  <a:lnTo>
                    <a:pt x="329" y="85"/>
                  </a:lnTo>
                  <a:lnTo>
                    <a:pt x="329" y="84"/>
                  </a:lnTo>
                  <a:lnTo>
                    <a:pt x="328" y="85"/>
                  </a:lnTo>
                  <a:lnTo>
                    <a:pt x="328" y="84"/>
                  </a:lnTo>
                  <a:lnTo>
                    <a:pt x="327" y="84"/>
                  </a:lnTo>
                  <a:lnTo>
                    <a:pt x="328" y="84"/>
                  </a:lnTo>
                  <a:lnTo>
                    <a:pt x="329" y="83"/>
                  </a:lnTo>
                  <a:lnTo>
                    <a:pt x="328" y="83"/>
                  </a:lnTo>
                  <a:lnTo>
                    <a:pt x="329" y="83"/>
                  </a:lnTo>
                  <a:lnTo>
                    <a:pt x="329" y="84"/>
                  </a:lnTo>
                  <a:lnTo>
                    <a:pt x="329" y="83"/>
                  </a:lnTo>
                  <a:lnTo>
                    <a:pt x="329" y="83"/>
                  </a:lnTo>
                  <a:lnTo>
                    <a:pt x="329" y="83"/>
                  </a:lnTo>
                  <a:lnTo>
                    <a:pt x="330" y="83"/>
                  </a:lnTo>
                  <a:lnTo>
                    <a:pt x="330" y="83"/>
                  </a:lnTo>
                  <a:lnTo>
                    <a:pt x="331" y="83"/>
                  </a:lnTo>
                  <a:lnTo>
                    <a:pt x="331" y="83"/>
                  </a:lnTo>
                  <a:lnTo>
                    <a:pt x="331" y="83"/>
                  </a:lnTo>
                  <a:lnTo>
                    <a:pt x="332" y="83"/>
                  </a:lnTo>
                  <a:lnTo>
                    <a:pt x="333" y="82"/>
                  </a:lnTo>
                  <a:lnTo>
                    <a:pt x="333" y="82"/>
                  </a:lnTo>
                  <a:lnTo>
                    <a:pt x="334" y="82"/>
                  </a:lnTo>
                  <a:lnTo>
                    <a:pt x="334" y="82"/>
                  </a:lnTo>
                  <a:lnTo>
                    <a:pt x="334" y="82"/>
                  </a:lnTo>
                  <a:lnTo>
                    <a:pt x="335" y="82"/>
                  </a:lnTo>
                  <a:lnTo>
                    <a:pt x="334" y="82"/>
                  </a:lnTo>
                  <a:lnTo>
                    <a:pt x="334" y="82"/>
                  </a:lnTo>
                  <a:lnTo>
                    <a:pt x="334" y="82"/>
                  </a:lnTo>
                  <a:lnTo>
                    <a:pt x="334" y="83"/>
                  </a:lnTo>
                  <a:lnTo>
                    <a:pt x="335" y="83"/>
                  </a:lnTo>
                  <a:lnTo>
                    <a:pt x="335" y="82"/>
                  </a:lnTo>
                  <a:lnTo>
                    <a:pt x="335" y="83"/>
                  </a:lnTo>
                  <a:lnTo>
                    <a:pt x="336" y="83"/>
                  </a:lnTo>
                  <a:lnTo>
                    <a:pt x="336" y="82"/>
                  </a:lnTo>
                  <a:lnTo>
                    <a:pt x="336" y="82"/>
                  </a:lnTo>
                  <a:lnTo>
                    <a:pt x="337" y="82"/>
                  </a:lnTo>
                  <a:lnTo>
                    <a:pt x="337" y="82"/>
                  </a:lnTo>
                  <a:lnTo>
                    <a:pt x="337" y="83"/>
                  </a:lnTo>
                  <a:lnTo>
                    <a:pt x="338" y="82"/>
                  </a:lnTo>
                  <a:lnTo>
                    <a:pt x="338" y="83"/>
                  </a:lnTo>
                  <a:lnTo>
                    <a:pt x="337" y="83"/>
                  </a:lnTo>
                  <a:lnTo>
                    <a:pt x="338" y="83"/>
                  </a:lnTo>
                  <a:lnTo>
                    <a:pt x="338" y="82"/>
                  </a:lnTo>
                  <a:lnTo>
                    <a:pt x="338" y="83"/>
                  </a:lnTo>
                  <a:lnTo>
                    <a:pt x="339" y="83"/>
                  </a:lnTo>
                  <a:lnTo>
                    <a:pt x="338" y="83"/>
                  </a:lnTo>
                  <a:lnTo>
                    <a:pt x="338" y="83"/>
                  </a:lnTo>
                  <a:lnTo>
                    <a:pt x="338" y="83"/>
                  </a:lnTo>
                  <a:lnTo>
                    <a:pt x="338" y="83"/>
                  </a:lnTo>
                  <a:lnTo>
                    <a:pt x="338" y="83"/>
                  </a:lnTo>
                  <a:lnTo>
                    <a:pt x="337" y="83"/>
                  </a:lnTo>
                  <a:lnTo>
                    <a:pt x="338" y="83"/>
                  </a:lnTo>
                  <a:lnTo>
                    <a:pt x="338" y="84"/>
                  </a:lnTo>
                  <a:lnTo>
                    <a:pt x="338" y="84"/>
                  </a:lnTo>
                  <a:lnTo>
                    <a:pt x="339" y="84"/>
                  </a:lnTo>
                  <a:lnTo>
                    <a:pt x="339" y="83"/>
                  </a:lnTo>
                  <a:lnTo>
                    <a:pt x="340" y="83"/>
                  </a:lnTo>
                  <a:lnTo>
                    <a:pt x="340" y="84"/>
                  </a:lnTo>
                  <a:lnTo>
                    <a:pt x="340" y="83"/>
                  </a:lnTo>
                  <a:lnTo>
                    <a:pt x="341" y="83"/>
                  </a:lnTo>
                  <a:lnTo>
                    <a:pt x="340" y="83"/>
                  </a:lnTo>
                  <a:lnTo>
                    <a:pt x="341" y="83"/>
                  </a:lnTo>
                  <a:lnTo>
                    <a:pt x="341" y="84"/>
                  </a:lnTo>
                  <a:lnTo>
                    <a:pt x="340" y="84"/>
                  </a:lnTo>
                  <a:lnTo>
                    <a:pt x="340" y="84"/>
                  </a:lnTo>
                  <a:lnTo>
                    <a:pt x="340" y="85"/>
                  </a:lnTo>
                  <a:lnTo>
                    <a:pt x="340" y="85"/>
                  </a:lnTo>
                  <a:lnTo>
                    <a:pt x="341" y="85"/>
                  </a:lnTo>
                  <a:lnTo>
                    <a:pt x="341" y="85"/>
                  </a:lnTo>
                  <a:lnTo>
                    <a:pt x="340" y="85"/>
                  </a:lnTo>
                  <a:lnTo>
                    <a:pt x="340" y="85"/>
                  </a:lnTo>
                  <a:lnTo>
                    <a:pt x="340" y="85"/>
                  </a:lnTo>
                  <a:lnTo>
                    <a:pt x="339" y="85"/>
                  </a:lnTo>
                  <a:lnTo>
                    <a:pt x="340" y="85"/>
                  </a:lnTo>
                  <a:lnTo>
                    <a:pt x="340" y="85"/>
                  </a:lnTo>
                  <a:lnTo>
                    <a:pt x="341" y="85"/>
                  </a:lnTo>
                  <a:lnTo>
                    <a:pt x="341" y="85"/>
                  </a:lnTo>
                  <a:lnTo>
                    <a:pt x="342" y="85"/>
                  </a:lnTo>
                  <a:lnTo>
                    <a:pt x="342" y="85"/>
                  </a:lnTo>
                  <a:lnTo>
                    <a:pt x="343" y="86"/>
                  </a:lnTo>
                  <a:lnTo>
                    <a:pt x="342" y="86"/>
                  </a:lnTo>
                  <a:lnTo>
                    <a:pt x="342" y="86"/>
                  </a:lnTo>
                  <a:lnTo>
                    <a:pt x="342" y="86"/>
                  </a:lnTo>
                  <a:lnTo>
                    <a:pt x="341" y="86"/>
                  </a:lnTo>
                  <a:lnTo>
                    <a:pt x="341" y="87"/>
                  </a:lnTo>
                  <a:lnTo>
                    <a:pt x="341" y="87"/>
                  </a:lnTo>
                  <a:lnTo>
                    <a:pt x="341" y="87"/>
                  </a:lnTo>
                  <a:lnTo>
                    <a:pt x="341" y="88"/>
                  </a:lnTo>
                  <a:lnTo>
                    <a:pt x="340" y="88"/>
                  </a:lnTo>
                  <a:lnTo>
                    <a:pt x="340" y="89"/>
                  </a:lnTo>
                  <a:lnTo>
                    <a:pt x="340" y="89"/>
                  </a:lnTo>
                  <a:lnTo>
                    <a:pt x="340" y="89"/>
                  </a:lnTo>
                  <a:lnTo>
                    <a:pt x="339" y="89"/>
                  </a:lnTo>
                  <a:lnTo>
                    <a:pt x="340" y="89"/>
                  </a:lnTo>
                  <a:lnTo>
                    <a:pt x="339" y="89"/>
                  </a:lnTo>
                  <a:lnTo>
                    <a:pt x="338" y="89"/>
                  </a:lnTo>
                  <a:lnTo>
                    <a:pt x="338" y="89"/>
                  </a:lnTo>
                  <a:lnTo>
                    <a:pt x="338" y="90"/>
                  </a:lnTo>
                  <a:lnTo>
                    <a:pt x="337" y="90"/>
                  </a:lnTo>
                  <a:lnTo>
                    <a:pt x="337" y="90"/>
                  </a:lnTo>
                  <a:lnTo>
                    <a:pt x="337" y="90"/>
                  </a:lnTo>
                  <a:lnTo>
                    <a:pt x="338" y="90"/>
                  </a:lnTo>
                  <a:lnTo>
                    <a:pt x="338" y="90"/>
                  </a:lnTo>
                  <a:lnTo>
                    <a:pt x="338" y="90"/>
                  </a:lnTo>
                  <a:lnTo>
                    <a:pt x="338" y="91"/>
                  </a:lnTo>
                  <a:lnTo>
                    <a:pt x="337" y="91"/>
                  </a:lnTo>
                  <a:lnTo>
                    <a:pt x="338" y="91"/>
                  </a:lnTo>
                  <a:lnTo>
                    <a:pt x="338" y="92"/>
                  </a:lnTo>
                  <a:lnTo>
                    <a:pt x="337" y="92"/>
                  </a:lnTo>
                  <a:lnTo>
                    <a:pt x="337" y="93"/>
                  </a:lnTo>
                  <a:lnTo>
                    <a:pt x="337" y="93"/>
                  </a:lnTo>
                  <a:lnTo>
                    <a:pt x="338" y="93"/>
                  </a:lnTo>
                  <a:lnTo>
                    <a:pt x="338" y="94"/>
                  </a:lnTo>
                  <a:lnTo>
                    <a:pt x="338" y="94"/>
                  </a:lnTo>
                  <a:lnTo>
                    <a:pt x="338" y="95"/>
                  </a:lnTo>
                  <a:lnTo>
                    <a:pt x="338" y="95"/>
                  </a:lnTo>
                  <a:lnTo>
                    <a:pt x="337" y="95"/>
                  </a:lnTo>
                  <a:lnTo>
                    <a:pt x="337" y="95"/>
                  </a:lnTo>
                  <a:lnTo>
                    <a:pt x="337" y="96"/>
                  </a:lnTo>
                  <a:lnTo>
                    <a:pt x="336" y="96"/>
                  </a:lnTo>
                  <a:lnTo>
                    <a:pt x="336" y="96"/>
                  </a:lnTo>
                  <a:lnTo>
                    <a:pt x="335" y="96"/>
                  </a:lnTo>
                  <a:lnTo>
                    <a:pt x="334" y="96"/>
                  </a:lnTo>
                  <a:lnTo>
                    <a:pt x="334" y="96"/>
                  </a:lnTo>
                  <a:lnTo>
                    <a:pt x="333" y="96"/>
                  </a:lnTo>
                  <a:lnTo>
                    <a:pt x="333" y="96"/>
                  </a:lnTo>
                  <a:lnTo>
                    <a:pt x="333" y="96"/>
                  </a:lnTo>
                  <a:lnTo>
                    <a:pt x="332" y="96"/>
                  </a:lnTo>
                  <a:lnTo>
                    <a:pt x="331" y="96"/>
                  </a:lnTo>
                  <a:lnTo>
                    <a:pt x="331" y="96"/>
                  </a:lnTo>
                  <a:lnTo>
                    <a:pt x="330" y="96"/>
                  </a:lnTo>
                  <a:lnTo>
                    <a:pt x="330" y="95"/>
                  </a:lnTo>
                  <a:lnTo>
                    <a:pt x="330" y="95"/>
                  </a:lnTo>
                  <a:lnTo>
                    <a:pt x="329" y="95"/>
                  </a:lnTo>
                  <a:lnTo>
                    <a:pt x="329" y="96"/>
                  </a:lnTo>
                  <a:lnTo>
                    <a:pt x="329" y="96"/>
                  </a:lnTo>
                  <a:lnTo>
                    <a:pt x="329" y="96"/>
                  </a:lnTo>
                  <a:lnTo>
                    <a:pt x="328" y="96"/>
                  </a:lnTo>
                  <a:lnTo>
                    <a:pt x="327" y="96"/>
                  </a:lnTo>
                  <a:lnTo>
                    <a:pt x="327" y="97"/>
                  </a:lnTo>
                  <a:lnTo>
                    <a:pt x="326" y="97"/>
                  </a:lnTo>
                  <a:lnTo>
                    <a:pt x="326" y="97"/>
                  </a:lnTo>
                  <a:lnTo>
                    <a:pt x="325" y="97"/>
                  </a:lnTo>
                  <a:lnTo>
                    <a:pt x="326" y="97"/>
                  </a:lnTo>
                  <a:lnTo>
                    <a:pt x="325" y="97"/>
                  </a:lnTo>
                  <a:lnTo>
                    <a:pt x="325" y="96"/>
                  </a:lnTo>
                  <a:lnTo>
                    <a:pt x="325" y="96"/>
                  </a:lnTo>
                  <a:lnTo>
                    <a:pt x="324" y="96"/>
                  </a:lnTo>
                  <a:lnTo>
                    <a:pt x="323" y="96"/>
                  </a:lnTo>
                  <a:lnTo>
                    <a:pt x="323" y="96"/>
                  </a:lnTo>
                  <a:lnTo>
                    <a:pt x="323" y="96"/>
                  </a:lnTo>
                  <a:lnTo>
                    <a:pt x="322" y="96"/>
                  </a:lnTo>
                  <a:lnTo>
                    <a:pt x="322" y="96"/>
                  </a:lnTo>
                  <a:lnTo>
                    <a:pt x="321" y="96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19" y="96"/>
                  </a:lnTo>
                  <a:lnTo>
                    <a:pt x="319" y="96"/>
                  </a:lnTo>
                  <a:lnTo>
                    <a:pt x="318" y="96"/>
                  </a:lnTo>
                  <a:lnTo>
                    <a:pt x="318" y="96"/>
                  </a:lnTo>
                  <a:lnTo>
                    <a:pt x="317" y="96"/>
                  </a:lnTo>
                  <a:lnTo>
                    <a:pt x="318" y="96"/>
                  </a:lnTo>
                  <a:lnTo>
                    <a:pt x="318" y="96"/>
                  </a:lnTo>
                  <a:lnTo>
                    <a:pt x="319" y="96"/>
                  </a:lnTo>
                  <a:lnTo>
                    <a:pt x="319" y="96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21" y="96"/>
                  </a:lnTo>
                  <a:lnTo>
                    <a:pt x="322" y="96"/>
                  </a:lnTo>
                  <a:lnTo>
                    <a:pt x="321" y="96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21" y="96"/>
                  </a:lnTo>
                  <a:lnTo>
                    <a:pt x="322" y="96"/>
                  </a:lnTo>
                  <a:lnTo>
                    <a:pt x="322" y="96"/>
                  </a:lnTo>
                  <a:lnTo>
                    <a:pt x="322" y="96"/>
                  </a:lnTo>
                  <a:lnTo>
                    <a:pt x="321" y="96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21" y="96"/>
                  </a:lnTo>
                  <a:lnTo>
                    <a:pt x="322" y="96"/>
                  </a:lnTo>
                  <a:lnTo>
                    <a:pt x="322" y="96"/>
                  </a:lnTo>
                  <a:lnTo>
                    <a:pt x="323" y="96"/>
                  </a:lnTo>
                  <a:lnTo>
                    <a:pt x="323" y="96"/>
                  </a:lnTo>
                  <a:lnTo>
                    <a:pt x="323" y="96"/>
                  </a:lnTo>
                  <a:lnTo>
                    <a:pt x="324" y="96"/>
                  </a:lnTo>
                  <a:lnTo>
                    <a:pt x="325" y="96"/>
                  </a:lnTo>
                  <a:lnTo>
                    <a:pt x="325" y="96"/>
                  </a:lnTo>
                  <a:lnTo>
                    <a:pt x="325" y="97"/>
                  </a:lnTo>
                  <a:lnTo>
                    <a:pt x="326" y="97"/>
                  </a:lnTo>
                  <a:lnTo>
                    <a:pt x="326" y="97"/>
                  </a:lnTo>
                  <a:lnTo>
                    <a:pt x="327" y="97"/>
                  </a:lnTo>
                  <a:lnTo>
                    <a:pt x="327" y="97"/>
                  </a:lnTo>
                  <a:lnTo>
                    <a:pt x="327" y="96"/>
                  </a:lnTo>
                  <a:lnTo>
                    <a:pt x="328" y="96"/>
                  </a:lnTo>
                  <a:lnTo>
                    <a:pt x="329" y="96"/>
                  </a:lnTo>
                  <a:lnTo>
                    <a:pt x="329" y="96"/>
                  </a:lnTo>
                  <a:lnTo>
                    <a:pt x="329" y="96"/>
                  </a:lnTo>
                  <a:lnTo>
                    <a:pt x="329" y="95"/>
                  </a:lnTo>
                  <a:lnTo>
                    <a:pt x="330" y="95"/>
                  </a:lnTo>
                  <a:lnTo>
                    <a:pt x="330" y="95"/>
                  </a:lnTo>
                  <a:lnTo>
                    <a:pt x="330" y="96"/>
                  </a:lnTo>
                  <a:lnTo>
                    <a:pt x="331" y="96"/>
                  </a:lnTo>
                  <a:lnTo>
                    <a:pt x="331" y="96"/>
                  </a:lnTo>
                  <a:lnTo>
                    <a:pt x="332" y="96"/>
                  </a:lnTo>
                  <a:lnTo>
                    <a:pt x="333" y="96"/>
                  </a:lnTo>
                  <a:lnTo>
                    <a:pt x="333" y="96"/>
                  </a:lnTo>
                  <a:lnTo>
                    <a:pt x="333" y="96"/>
                  </a:lnTo>
                  <a:lnTo>
                    <a:pt x="333" y="96"/>
                  </a:lnTo>
                  <a:lnTo>
                    <a:pt x="334" y="96"/>
                  </a:lnTo>
                  <a:lnTo>
                    <a:pt x="334" y="96"/>
                  </a:lnTo>
                  <a:lnTo>
                    <a:pt x="335" y="96"/>
                  </a:lnTo>
                  <a:lnTo>
                    <a:pt x="336" y="96"/>
                  </a:lnTo>
                  <a:lnTo>
                    <a:pt x="336" y="96"/>
                  </a:lnTo>
                  <a:lnTo>
                    <a:pt x="337" y="96"/>
                  </a:lnTo>
                  <a:lnTo>
                    <a:pt x="337" y="95"/>
                  </a:lnTo>
                  <a:lnTo>
                    <a:pt x="337" y="95"/>
                  </a:lnTo>
                  <a:lnTo>
                    <a:pt x="337" y="95"/>
                  </a:lnTo>
                  <a:lnTo>
                    <a:pt x="338" y="95"/>
                  </a:lnTo>
                  <a:lnTo>
                    <a:pt x="338" y="95"/>
                  </a:lnTo>
                  <a:lnTo>
                    <a:pt x="338" y="95"/>
                  </a:lnTo>
                  <a:lnTo>
                    <a:pt x="338" y="94"/>
                  </a:lnTo>
                  <a:lnTo>
                    <a:pt x="338" y="94"/>
                  </a:lnTo>
                  <a:lnTo>
                    <a:pt x="338" y="93"/>
                  </a:lnTo>
                  <a:lnTo>
                    <a:pt x="338" y="93"/>
                  </a:lnTo>
                  <a:lnTo>
                    <a:pt x="339" y="93"/>
                  </a:lnTo>
                  <a:lnTo>
                    <a:pt x="339" y="94"/>
                  </a:lnTo>
                  <a:lnTo>
                    <a:pt x="340" y="94"/>
                  </a:lnTo>
                  <a:lnTo>
                    <a:pt x="340" y="94"/>
                  </a:lnTo>
                  <a:lnTo>
                    <a:pt x="341" y="94"/>
                  </a:lnTo>
                  <a:lnTo>
                    <a:pt x="341" y="94"/>
                  </a:lnTo>
                  <a:lnTo>
                    <a:pt x="342" y="94"/>
                  </a:lnTo>
                  <a:lnTo>
                    <a:pt x="342" y="94"/>
                  </a:lnTo>
                  <a:lnTo>
                    <a:pt x="342" y="94"/>
                  </a:lnTo>
                  <a:lnTo>
                    <a:pt x="342" y="94"/>
                  </a:lnTo>
                  <a:lnTo>
                    <a:pt x="342" y="95"/>
                  </a:lnTo>
                  <a:lnTo>
                    <a:pt x="342" y="95"/>
                  </a:lnTo>
                  <a:lnTo>
                    <a:pt x="342" y="95"/>
                  </a:lnTo>
                  <a:lnTo>
                    <a:pt x="342" y="96"/>
                  </a:lnTo>
                  <a:lnTo>
                    <a:pt x="342" y="96"/>
                  </a:lnTo>
                  <a:lnTo>
                    <a:pt x="341" y="96"/>
                  </a:lnTo>
                  <a:lnTo>
                    <a:pt x="341" y="96"/>
                  </a:lnTo>
                  <a:lnTo>
                    <a:pt x="342" y="96"/>
                  </a:lnTo>
                  <a:lnTo>
                    <a:pt x="342" y="96"/>
                  </a:lnTo>
                  <a:lnTo>
                    <a:pt x="343" y="96"/>
                  </a:lnTo>
                  <a:lnTo>
                    <a:pt x="344" y="97"/>
                  </a:lnTo>
                  <a:lnTo>
                    <a:pt x="344" y="97"/>
                  </a:lnTo>
                  <a:lnTo>
                    <a:pt x="345" y="97"/>
                  </a:lnTo>
                  <a:lnTo>
                    <a:pt x="345" y="97"/>
                  </a:lnTo>
                  <a:lnTo>
                    <a:pt x="345" y="98"/>
                  </a:lnTo>
                  <a:lnTo>
                    <a:pt x="344" y="98"/>
                  </a:lnTo>
                  <a:lnTo>
                    <a:pt x="344" y="98"/>
                  </a:lnTo>
                  <a:lnTo>
                    <a:pt x="345" y="98"/>
                  </a:lnTo>
                  <a:lnTo>
                    <a:pt x="345" y="98"/>
                  </a:lnTo>
                  <a:lnTo>
                    <a:pt x="345" y="99"/>
                  </a:lnTo>
                  <a:lnTo>
                    <a:pt x="345" y="99"/>
                  </a:lnTo>
                  <a:lnTo>
                    <a:pt x="344" y="99"/>
                  </a:lnTo>
                  <a:lnTo>
                    <a:pt x="345" y="99"/>
                  </a:lnTo>
                  <a:lnTo>
                    <a:pt x="344" y="100"/>
                  </a:lnTo>
                  <a:lnTo>
                    <a:pt x="345" y="100"/>
                  </a:lnTo>
                  <a:lnTo>
                    <a:pt x="345" y="100"/>
                  </a:lnTo>
                  <a:lnTo>
                    <a:pt x="345" y="100"/>
                  </a:lnTo>
                  <a:lnTo>
                    <a:pt x="345" y="101"/>
                  </a:lnTo>
                  <a:lnTo>
                    <a:pt x="345" y="101"/>
                  </a:lnTo>
                  <a:lnTo>
                    <a:pt x="346" y="100"/>
                  </a:lnTo>
                  <a:lnTo>
                    <a:pt x="346" y="100"/>
                  </a:lnTo>
                  <a:lnTo>
                    <a:pt x="347" y="101"/>
                  </a:lnTo>
                  <a:lnTo>
                    <a:pt x="347" y="100"/>
                  </a:lnTo>
                  <a:lnTo>
                    <a:pt x="348" y="100"/>
                  </a:lnTo>
                  <a:lnTo>
                    <a:pt x="348" y="100"/>
                  </a:lnTo>
                  <a:lnTo>
                    <a:pt x="349" y="101"/>
                  </a:lnTo>
                  <a:lnTo>
                    <a:pt x="348" y="101"/>
                  </a:lnTo>
                  <a:lnTo>
                    <a:pt x="349" y="101"/>
                  </a:lnTo>
                  <a:lnTo>
                    <a:pt x="349" y="102"/>
                  </a:lnTo>
                  <a:lnTo>
                    <a:pt x="348" y="103"/>
                  </a:lnTo>
                  <a:lnTo>
                    <a:pt x="348" y="103"/>
                  </a:lnTo>
                  <a:lnTo>
                    <a:pt x="347" y="103"/>
                  </a:lnTo>
                  <a:lnTo>
                    <a:pt x="346" y="103"/>
                  </a:lnTo>
                  <a:lnTo>
                    <a:pt x="346" y="102"/>
                  </a:lnTo>
                  <a:lnTo>
                    <a:pt x="346" y="103"/>
                  </a:lnTo>
                  <a:lnTo>
                    <a:pt x="347" y="103"/>
                  </a:lnTo>
                  <a:lnTo>
                    <a:pt x="346" y="103"/>
                  </a:lnTo>
                  <a:lnTo>
                    <a:pt x="346" y="103"/>
                  </a:lnTo>
                  <a:lnTo>
                    <a:pt x="346" y="103"/>
                  </a:lnTo>
                  <a:lnTo>
                    <a:pt x="346" y="103"/>
                  </a:lnTo>
                  <a:lnTo>
                    <a:pt x="346" y="103"/>
                  </a:lnTo>
                  <a:lnTo>
                    <a:pt x="345" y="103"/>
                  </a:lnTo>
                  <a:lnTo>
                    <a:pt x="345" y="104"/>
                  </a:lnTo>
                  <a:lnTo>
                    <a:pt x="346" y="104"/>
                  </a:lnTo>
                  <a:lnTo>
                    <a:pt x="346" y="104"/>
                  </a:lnTo>
                  <a:lnTo>
                    <a:pt x="346" y="104"/>
                  </a:lnTo>
                  <a:lnTo>
                    <a:pt x="347" y="104"/>
                  </a:lnTo>
                  <a:lnTo>
                    <a:pt x="348" y="104"/>
                  </a:lnTo>
                  <a:lnTo>
                    <a:pt x="348" y="105"/>
                  </a:lnTo>
                  <a:lnTo>
                    <a:pt x="347" y="105"/>
                  </a:lnTo>
                  <a:lnTo>
                    <a:pt x="348" y="105"/>
                  </a:lnTo>
                  <a:lnTo>
                    <a:pt x="347" y="105"/>
                  </a:lnTo>
                  <a:lnTo>
                    <a:pt x="348" y="105"/>
                  </a:lnTo>
                  <a:lnTo>
                    <a:pt x="347" y="105"/>
                  </a:lnTo>
                  <a:lnTo>
                    <a:pt x="347" y="106"/>
                  </a:lnTo>
                  <a:lnTo>
                    <a:pt x="348" y="106"/>
                  </a:lnTo>
                  <a:lnTo>
                    <a:pt x="348" y="107"/>
                  </a:lnTo>
                  <a:lnTo>
                    <a:pt x="348" y="107"/>
                  </a:lnTo>
                  <a:lnTo>
                    <a:pt x="348" y="107"/>
                  </a:lnTo>
                  <a:lnTo>
                    <a:pt x="349" y="107"/>
                  </a:lnTo>
                  <a:lnTo>
                    <a:pt x="349" y="108"/>
                  </a:lnTo>
                  <a:lnTo>
                    <a:pt x="348" y="108"/>
                  </a:lnTo>
                  <a:lnTo>
                    <a:pt x="348" y="108"/>
                  </a:lnTo>
                  <a:lnTo>
                    <a:pt x="348" y="108"/>
                  </a:lnTo>
                  <a:lnTo>
                    <a:pt x="348" y="108"/>
                  </a:lnTo>
                  <a:lnTo>
                    <a:pt x="348" y="108"/>
                  </a:lnTo>
                  <a:lnTo>
                    <a:pt x="348" y="109"/>
                  </a:lnTo>
                  <a:lnTo>
                    <a:pt x="348" y="109"/>
                  </a:lnTo>
                  <a:lnTo>
                    <a:pt x="348" y="108"/>
                  </a:lnTo>
                  <a:lnTo>
                    <a:pt x="347" y="108"/>
                  </a:lnTo>
                  <a:lnTo>
                    <a:pt x="347" y="109"/>
                  </a:lnTo>
                  <a:lnTo>
                    <a:pt x="346" y="109"/>
                  </a:lnTo>
                  <a:lnTo>
                    <a:pt x="346" y="109"/>
                  </a:lnTo>
                  <a:lnTo>
                    <a:pt x="346" y="109"/>
                  </a:lnTo>
                  <a:lnTo>
                    <a:pt x="346" y="109"/>
                  </a:lnTo>
                  <a:lnTo>
                    <a:pt x="346" y="109"/>
                  </a:lnTo>
                  <a:lnTo>
                    <a:pt x="346" y="109"/>
                  </a:lnTo>
                  <a:lnTo>
                    <a:pt x="346" y="109"/>
                  </a:lnTo>
                  <a:lnTo>
                    <a:pt x="346" y="109"/>
                  </a:lnTo>
                  <a:lnTo>
                    <a:pt x="346" y="110"/>
                  </a:lnTo>
                  <a:lnTo>
                    <a:pt x="345" y="110"/>
                  </a:lnTo>
                  <a:lnTo>
                    <a:pt x="345" y="111"/>
                  </a:lnTo>
                  <a:lnTo>
                    <a:pt x="345" y="111"/>
                  </a:lnTo>
                  <a:lnTo>
                    <a:pt x="345" y="111"/>
                  </a:lnTo>
                  <a:lnTo>
                    <a:pt x="344" y="111"/>
                  </a:lnTo>
                  <a:lnTo>
                    <a:pt x="344" y="111"/>
                  </a:lnTo>
                  <a:lnTo>
                    <a:pt x="343" y="111"/>
                  </a:lnTo>
                  <a:lnTo>
                    <a:pt x="343" y="111"/>
                  </a:lnTo>
                  <a:lnTo>
                    <a:pt x="343" y="111"/>
                  </a:lnTo>
                  <a:lnTo>
                    <a:pt x="342" y="111"/>
                  </a:lnTo>
                  <a:lnTo>
                    <a:pt x="342" y="110"/>
                  </a:lnTo>
                  <a:lnTo>
                    <a:pt x="342" y="110"/>
                  </a:lnTo>
                  <a:lnTo>
                    <a:pt x="341" y="110"/>
                  </a:lnTo>
                  <a:lnTo>
                    <a:pt x="341" y="110"/>
                  </a:lnTo>
                  <a:lnTo>
                    <a:pt x="340" y="110"/>
                  </a:lnTo>
                  <a:lnTo>
                    <a:pt x="340" y="111"/>
                  </a:lnTo>
                  <a:lnTo>
                    <a:pt x="340" y="111"/>
                  </a:lnTo>
                  <a:lnTo>
                    <a:pt x="340" y="110"/>
                  </a:lnTo>
                  <a:lnTo>
                    <a:pt x="339" y="110"/>
                  </a:lnTo>
                  <a:lnTo>
                    <a:pt x="338" y="110"/>
                  </a:lnTo>
                  <a:lnTo>
                    <a:pt x="338" y="111"/>
                  </a:lnTo>
                  <a:lnTo>
                    <a:pt x="338" y="111"/>
                  </a:lnTo>
                  <a:lnTo>
                    <a:pt x="338" y="110"/>
                  </a:lnTo>
                  <a:lnTo>
                    <a:pt x="337" y="110"/>
                  </a:lnTo>
                  <a:lnTo>
                    <a:pt x="337" y="111"/>
                  </a:lnTo>
                  <a:lnTo>
                    <a:pt x="337" y="110"/>
                  </a:lnTo>
                  <a:lnTo>
                    <a:pt x="337" y="111"/>
                  </a:lnTo>
                  <a:lnTo>
                    <a:pt x="337" y="110"/>
                  </a:lnTo>
                  <a:lnTo>
                    <a:pt x="337" y="111"/>
                  </a:lnTo>
                  <a:lnTo>
                    <a:pt x="338" y="111"/>
                  </a:lnTo>
                  <a:lnTo>
                    <a:pt x="337" y="111"/>
                  </a:lnTo>
                  <a:lnTo>
                    <a:pt x="338" y="111"/>
                  </a:lnTo>
                  <a:lnTo>
                    <a:pt x="338" y="111"/>
                  </a:lnTo>
                  <a:lnTo>
                    <a:pt x="339" y="111"/>
                  </a:lnTo>
                  <a:lnTo>
                    <a:pt x="339" y="111"/>
                  </a:lnTo>
                  <a:lnTo>
                    <a:pt x="339" y="111"/>
                  </a:lnTo>
                  <a:lnTo>
                    <a:pt x="340" y="111"/>
                  </a:lnTo>
                  <a:lnTo>
                    <a:pt x="340" y="111"/>
                  </a:lnTo>
                  <a:lnTo>
                    <a:pt x="340" y="111"/>
                  </a:lnTo>
                  <a:lnTo>
                    <a:pt x="341" y="111"/>
                  </a:lnTo>
                  <a:lnTo>
                    <a:pt x="342" y="111"/>
                  </a:lnTo>
                  <a:lnTo>
                    <a:pt x="342" y="111"/>
                  </a:lnTo>
                  <a:lnTo>
                    <a:pt x="341" y="111"/>
                  </a:lnTo>
                  <a:lnTo>
                    <a:pt x="341" y="112"/>
                  </a:lnTo>
                  <a:lnTo>
                    <a:pt x="342" y="111"/>
                  </a:lnTo>
                  <a:lnTo>
                    <a:pt x="341" y="111"/>
                  </a:lnTo>
                  <a:lnTo>
                    <a:pt x="342" y="111"/>
                  </a:lnTo>
                  <a:lnTo>
                    <a:pt x="342" y="111"/>
                  </a:lnTo>
                  <a:lnTo>
                    <a:pt x="343" y="111"/>
                  </a:lnTo>
                  <a:lnTo>
                    <a:pt x="344" y="111"/>
                  </a:lnTo>
                  <a:lnTo>
                    <a:pt x="343" y="112"/>
                  </a:lnTo>
                  <a:lnTo>
                    <a:pt x="342" y="112"/>
                  </a:lnTo>
                  <a:lnTo>
                    <a:pt x="342" y="112"/>
                  </a:lnTo>
                  <a:lnTo>
                    <a:pt x="341" y="112"/>
                  </a:lnTo>
                  <a:lnTo>
                    <a:pt x="342" y="112"/>
                  </a:lnTo>
                  <a:lnTo>
                    <a:pt x="341" y="112"/>
                  </a:lnTo>
                  <a:lnTo>
                    <a:pt x="342" y="112"/>
                  </a:lnTo>
                  <a:lnTo>
                    <a:pt x="341" y="112"/>
                  </a:lnTo>
                  <a:lnTo>
                    <a:pt x="341" y="112"/>
                  </a:lnTo>
                  <a:lnTo>
                    <a:pt x="341" y="113"/>
                  </a:lnTo>
                  <a:lnTo>
                    <a:pt x="341" y="113"/>
                  </a:lnTo>
                  <a:lnTo>
                    <a:pt x="340" y="113"/>
                  </a:lnTo>
                  <a:lnTo>
                    <a:pt x="340" y="114"/>
                  </a:lnTo>
                  <a:lnTo>
                    <a:pt x="340" y="114"/>
                  </a:lnTo>
                  <a:lnTo>
                    <a:pt x="340" y="114"/>
                  </a:lnTo>
                  <a:lnTo>
                    <a:pt x="339" y="114"/>
                  </a:lnTo>
                  <a:lnTo>
                    <a:pt x="339" y="115"/>
                  </a:lnTo>
                  <a:lnTo>
                    <a:pt x="339" y="114"/>
                  </a:lnTo>
                  <a:lnTo>
                    <a:pt x="339" y="115"/>
                  </a:lnTo>
                  <a:lnTo>
                    <a:pt x="338" y="115"/>
                  </a:lnTo>
                  <a:lnTo>
                    <a:pt x="338" y="114"/>
                  </a:lnTo>
                  <a:lnTo>
                    <a:pt x="338" y="114"/>
                  </a:lnTo>
                  <a:lnTo>
                    <a:pt x="337" y="114"/>
                  </a:lnTo>
                  <a:lnTo>
                    <a:pt x="337" y="114"/>
                  </a:lnTo>
                  <a:lnTo>
                    <a:pt x="337" y="115"/>
                  </a:lnTo>
                  <a:lnTo>
                    <a:pt x="336" y="115"/>
                  </a:lnTo>
                  <a:lnTo>
                    <a:pt x="336" y="114"/>
                  </a:lnTo>
                  <a:lnTo>
                    <a:pt x="336" y="114"/>
                  </a:lnTo>
                  <a:lnTo>
                    <a:pt x="335" y="114"/>
                  </a:lnTo>
                  <a:lnTo>
                    <a:pt x="335" y="115"/>
                  </a:lnTo>
                  <a:lnTo>
                    <a:pt x="334" y="115"/>
                  </a:lnTo>
                  <a:lnTo>
                    <a:pt x="334" y="115"/>
                  </a:lnTo>
                  <a:lnTo>
                    <a:pt x="333" y="115"/>
                  </a:lnTo>
                  <a:lnTo>
                    <a:pt x="333" y="115"/>
                  </a:lnTo>
                  <a:lnTo>
                    <a:pt x="333" y="115"/>
                  </a:lnTo>
                  <a:lnTo>
                    <a:pt x="333" y="115"/>
                  </a:lnTo>
                  <a:lnTo>
                    <a:pt x="333" y="115"/>
                  </a:lnTo>
                  <a:lnTo>
                    <a:pt x="332" y="115"/>
                  </a:lnTo>
                  <a:lnTo>
                    <a:pt x="332" y="114"/>
                  </a:lnTo>
                  <a:lnTo>
                    <a:pt x="332" y="115"/>
                  </a:lnTo>
                  <a:lnTo>
                    <a:pt x="332" y="114"/>
                  </a:lnTo>
                  <a:lnTo>
                    <a:pt x="331" y="114"/>
                  </a:lnTo>
                  <a:lnTo>
                    <a:pt x="331" y="114"/>
                  </a:lnTo>
                  <a:lnTo>
                    <a:pt x="330" y="114"/>
                  </a:lnTo>
                  <a:lnTo>
                    <a:pt x="330" y="114"/>
                  </a:lnTo>
                  <a:lnTo>
                    <a:pt x="329" y="115"/>
                  </a:lnTo>
                  <a:lnTo>
                    <a:pt x="330" y="114"/>
                  </a:lnTo>
                  <a:lnTo>
                    <a:pt x="330" y="114"/>
                  </a:lnTo>
                  <a:lnTo>
                    <a:pt x="331" y="114"/>
                  </a:lnTo>
                  <a:lnTo>
                    <a:pt x="331" y="114"/>
                  </a:lnTo>
                  <a:lnTo>
                    <a:pt x="332" y="115"/>
                  </a:lnTo>
                  <a:lnTo>
                    <a:pt x="333" y="115"/>
                  </a:lnTo>
                  <a:lnTo>
                    <a:pt x="333" y="115"/>
                  </a:lnTo>
                  <a:lnTo>
                    <a:pt x="333" y="115"/>
                  </a:lnTo>
                  <a:lnTo>
                    <a:pt x="334" y="115"/>
                  </a:lnTo>
                  <a:lnTo>
                    <a:pt x="334" y="115"/>
                  </a:lnTo>
                  <a:lnTo>
                    <a:pt x="335" y="115"/>
                  </a:lnTo>
                  <a:lnTo>
                    <a:pt x="335" y="115"/>
                  </a:lnTo>
                  <a:lnTo>
                    <a:pt x="336" y="114"/>
                  </a:lnTo>
                  <a:lnTo>
                    <a:pt x="336" y="115"/>
                  </a:lnTo>
                  <a:lnTo>
                    <a:pt x="336" y="115"/>
                  </a:lnTo>
                  <a:lnTo>
                    <a:pt x="337" y="115"/>
                  </a:lnTo>
                  <a:lnTo>
                    <a:pt x="337" y="115"/>
                  </a:lnTo>
                  <a:lnTo>
                    <a:pt x="338" y="115"/>
                  </a:lnTo>
                  <a:lnTo>
                    <a:pt x="338" y="115"/>
                  </a:lnTo>
                  <a:lnTo>
                    <a:pt x="339" y="115"/>
                  </a:lnTo>
                  <a:lnTo>
                    <a:pt x="340" y="115"/>
                  </a:lnTo>
                  <a:lnTo>
                    <a:pt x="340" y="114"/>
                  </a:lnTo>
                  <a:lnTo>
                    <a:pt x="340" y="114"/>
                  </a:lnTo>
                  <a:lnTo>
                    <a:pt x="341" y="115"/>
                  </a:lnTo>
                  <a:lnTo>
                    <a:pt x="341" y="115"/>
                  </a:lnTo>
                  <a:lnTo>
                    <a:pt x="341" y="114"/>
                  </a:lnTo>
                  <a:lnTo>
                    <a:pt x="342" y="115"/>
                  </a:lnTo>
                  <a:lnTo>
                    <a:pt x="341" y="115"/>
                  </a:lnTo>
                  <a:lnTo>
                    <a:pt x="342" y="115"/>
                  </a:lnTo>
                  <a:lnTo>
                    <a:pt x="341" y="114"/>
                  </a:lnTo>
                  <a:lnTo>
                    <a:pt x="341" y="115"/>
                  </a:lnTo>
                  <a:lnTo>
                    <a:pt x="341" y="115"/>
                  </a:lnTo>
                  <a:lnTo>
                    <a:pt x="340" y="114"/>
                  </a:lnTo>
                  <a:lnTo>
                    <a:pt x="340" y="114"/>
                  </a:lnTo>
                  <a:lnTo>
                    <a:pt x="340" y="114"/>
                  </a:lnTo>
                  <a:lnTo>
                    <a:pt x="341" y="114"/>
                  </a:lnTo>
                  <a:lnTo>
                    <a:pt x="341" y="114"/>
                  </a:lnTo>
                  <a:lnTo>
                    <a:pt x="342" y="113"/>
                  </a:lnTo>
                  <a:lnTo>
                    <a:pt x="342" y="113"/>
                  </a:lnTo>
                  <a:lnTo>
                    <a:pt x="342" y="113"/>
                  </a:lnTo>
                  <a:lnTo>
                    <a:pt x="342" y="113"/>
                  </a:lnTo>
                  <a:lnTo>
                    <a:pt x="343" y="113"/>
                  </a:lnTo>
                  <a:lnTo>
                    <a:pt x="342" y="113"/>
                  </a:lnTo>
                  <a:lnTo>
                    <a:pt x="343" y="113"/>
                  </a:lnTo>
                  <a:lnTo>
                    <a:pt x="342" y="113"/>
                  </a:lnTo>
                  <a:lnTo>
                    <a:pt x="342" y="112"/>
                  </a:lnTo>
                  <a:lnTo>
                    <a:pt x="342" y="112"/>
                  </a:lnTo>
                  <a:lnTo>
                    <a:pt x="343" y="112"/>
                  </a:lnTo>
                  <a:lnTo>
                    <a:pt x="344" y="112"/>
                  </a:lnTo>
                  <a:lnTo>
                    <a:pt x="344" y="112"/>
                  </a:lnTo>
                  <a:lnTo>
                    <a:pt x="345" y="112"/>
                  </a:lnTo>
                  <a:lnTo>
                    <a:pt x="345" y="112"/>
                  </a:lnTo>
                  <a:lnTo>
                    <a:pt x="346" y="112"/>
                  </a:lnTo>
                  <a:lnTo>
                    <a:pt x="346" y="112"/>
                  </a:lnTo>
                  <a:lnTo>
                    <a:pt x="347" y="112"/>
                  </a:lnTo>
                  <a:lnTo>
                    <a:pt x="347" y="111"/>
                  </a:lnTo>
                  <a:lnTo>
                    <a:pt x="347" y="112"/>
                  </a:lnTo>
                  <a:lnTo>
                    <a:pt x="348" y="112"/>
                  </a:lnTo>
                  <a:lnTo>
                    <a:pt x="348" y="112"/>
                  </a:lnTo>
                  <a:lnTo>
                    <a:pt x="348" y="112"/>
                  </a:lnTo>
                  <a:lnTo>
                    <a:pt x="348" y="112"/>
                  </a:lnTo>
                  <a:lnTo>
                    <a:pt x="348" y="112"/>
                  </a:lnTo>
                  <a:lnTo>
                    <a:pt x="349" y="112"/>
                  </a:lnTo>
                  <a:lnTo>
                    <a:pt x="349" y="112"/>
                  </a:lnTo>
                  <a:lnTo>
                    <a:pt x="349" y="112"/>
                  </a:lnTo>
                  <a:lnTo>
                    <a:pt x="349" y="112"/>
                  </a:lnTo>
                  <a:lnTo>
                    <a:pt x="350" y="112"/>
                  </a:lnTo>
                  <a:lnTo>
                    <a:pt x="350" y="112"/>
                  </a:lnTo>
                  <a:lnTo>
                    <a:pt x="351" y="112"/>
                  </a:lnTo>
                  <a:lnTo>
                    <a:pt x="351" y="112"/>
                  </a:lnTo>
                  <a:lnTo>
                    <a:pt x="351" y="112"/>
                  </a:lnTo>
                  <a:lnTo>
                    <a:pt x="351" y="113"/>
                  </a:lnTo>
                  <a:lnTo>
                    <a:pt x="352" y="113"/>
                  </a:lnTo>
                  <a:lnTo>
                    <a:pt x="352" y="114"/>
                  </a:lnTo>
                  <a:lnTo>
                    <a:pt x="352" y="114"/>
                  </a:lnTo>
                  <a:lnTo>
                    <a:pt x="352" y="114"/>
                  </a:lnTo>
                  <a:lnTo>
                    <a:pt x="352" y="115"/>
                  </a:lnTo>
                  <a:lnTo>
                    <a:pt x="352" y="115"/>
                  </a:lnTo>
                  <a:lnTo>
                    <a:pt x="353" y="115"/>
                  </a:lnTo>
                  <a:lnTo>
                    <a:pt x="353" y="116"/>
                  </a:lnTo>
                  <a:lnTo>
                    <a:pt x="353" y="116"/>
                  </a:lnTo>
                  <a:lnTo>
                    <a:pt x="354" y="116"/>
                  </a:lnTo>
                  <a:lnTo>
                    <a:pt x="354" y="116"/>
                  </a:lnTo>
                  <a:lnTo>
                    <a:pt x="353" y="116"/>
                  </a:lnTo>
                  <a:lnTo>
                    <a:pt x="353" y="117"/>
                  </a:lnTo>
                  <a:lnTo>
                    <a:pt x="353" y="117"/>
                  </a:lnTo>
                  <a:lnTo>
                    <a:pt x="353" y="118"/>
                  </a:lnTo>
                  <a:lnTo>
                    <a:pt x="353" y="118"/>
                  </a:lnTo>
                  <a:lnTo>
                    <a:pt x="352" y="118"/>
                  </a:lnTo>
                  <a:lnTo>
                    <a:pt x="352" y="118"/>
                  </a:lnTo>
                  <a:lnTo>
                    <a:pt x="352" y="118"/>
                  </a:lnTo>
                  <a:lnTo>
                    <a:pt x="352" y="119"/>
                  </a:lnTo>
                  <a:lnTo>
                    <a:pt x="352" y="119"/>
                  </a:lnTo>
                  <a:lnTo>
                    <a:pt x="353" y="119"/>
                  </a:lnTo>
                  <a:lnTo>
                    <a:pt x="353" y="119"/>
                  </a:lnTo>
                  <a:lnTo>
                    <a:pt x="354" y="119"/>
                  </a:lnTo>
                  <a:lnTo>
                    <a:pt x="355" y="119"/>
                  </a:lnTo>
                  <a:lnTo>
                    <a:pt x="355" y="119"/>
                  </a:lnTo>
                  <a:lnTo>
                    <a:pt x="355" y="119"/>
                  </a:lnTo>
                  <a:lnTo>
                    <a:pt x="356" y="119"/>
                  </a:lnTo>
                  <a:lnTo>
                    <a:pt x="356" y="119"/>
                  </a:lnTo>
                  <a:lnTo>
                    <a:pt x="357" y="119"/>
                  </a:lnTo>
                  <a:lnTo>
                    <a:pt x="357" y="119"/>
                  </a:lnTo>
                  <a:lnTo>
                    <a:pt x="357" y="118"/>
                  </a:lnTo>
                  <a:lnTo>
                    <a:pt x="356" y="118"/>
                  </a:lnTo>
                  <a:lnTo>
                    <a:pt x="356" y="118"/>
                  </a:lnTo>
                  <a:lnTo>
                    <a:pt x="356" y="118"/>
                  </a:lnTo>
                  <a:lnTo>
                    <a:pt x="356" y="118"/>
                  </a:lnTo>
                  <a:lnTo>
                    <a:pt x="356" y="117"/>
                  </a:lnTo>
                  <a:lnTo>
                    <a:pt x="357" y="117"/>
                  </a:lnTo>
                  <a:lnTo>
                    <a:pt x="356" y="117"/>
                  </a:lnTo>
                  <a:lnTo>
                    <a:pt x="356" y="116"/>
                  </a:lnTo>
                  <a:lnTo>
                    <a:pt x="356" y="116"/>
                  </a:lnTo>
                  <a:lnTo>
                    <a:pt x="356" y="116"/>
                  </a:lnTo>
                  <a:lnTo>
                    <a:pt x="355" y="116"/>
                  </a:lnTo>
                  <a:lnTo>
                    <a:pt x="355" y="115"/>
                  </a:lnTo>
                  <a:lnTo>
                    <a:pt x="355" y="115"/>
                  </a:lnTo>
                  <a:lnTo>
                    <a:pt x="354" y="115"/>
                  </a:lnTo>
                  <a:lnTo>
                    <a:pt x="355" y="115"/>
                  </a:lnTo>
                  <a:lnTo>
                    <a:pt x="354" y="115"/>
                  </a:lnTo>
                  <a:lnTo>
                    <a:pt x="354" y="114"/>
                  </a:lnTo>
                  <a:lnTo>
                    <a:pt x="354" y="114"/>
                  </a:lnTo>
                  <a:lnTo>
                    <a:pt x="353" y="114"/>
                  </a:lnTo>
                  <a:lnTo>
                    <a:pt x="354" y="114"/>
                  </a:lnTo>
                  <a:lnTo>
                    <a:pt x="353" y="114"/>
                  </a:lnTo>
                  <a:lnTo>
                    <a:pt x="353" y="113"/>
                  </a:lnTo>
                  <a:lnTo>
                    <a:pt x="353" y="112"/>
                  </a:lnTo>
                  <a:lnTo>
                    <a:pt x="353" y="112"/>
                  </a:lnTo>
                  <a:lnTo>
                    <a:pt x="353" y="112"/>
                  </a:lnTo>
                  <a:lnTo>
                    <a:pt x="353" y="111"/>
                  </a:lnTo>
                  <a:lnTo>
                    <a:pt x="353" y="111"/>
                  </a:lnTo>
                  <a:lnTo>
                    <a:pt x="353" y="111"/>
                  </a:lnTo>
                  <a:lnTo>
                    <a:pt x="353" y="111"/>
                  </a:lnTo>
                  <a:lnTo>
                    <a:pt x="354" y="111"/>
                  </a:lnTo>
                  <a:lnTo>
                    <a:pt x="354" y="111"/>
                  </a:lnTo>
                  <a:lnTo>
                    <a:pt x="353" y="111"/>
                  </a:lnTo>
                  <a:lnTo>
                    <a:pt x="353" y="111"/>
                  </a:lnTo>
                  <a:lnTo>
                    <a:pt x="353" y="110"/>
                  </a:lnTo>
                  <a:lnTo>
                    <a:pt x="353" y="111"/>
                  </a:lnTo>
                  <a:lnTo>
                    <a:pt x="353" y="110"/>
                  </a:lnTo>
                  <a:lnTo>
                    <a:pt x="352" y="110"/>
                  </a:lnTo>
                  <a:lnTo>
                    <a:pt x="352" y="111"/>
                  </a:lnTo>
                  <a:lnTo>
                    <a:pt x="352" y="111"/>
                  </a:lnTo>
                  <a:lnTo>
                    <a:pt x="351" y="111"/>
                  </a:lnTo>
                  <a:lnTo>
                    <a:pt x="351" y="111"/>
                  </a:lnTo>
                  <a:lnTo>
                    <a:pt x="350" y="111"/>
                  </a:lnTo>
                  <a:lnTo>
                    <a:pt x="349" y="111"/>
                  </a:lnTo>
                  <a:lnTo>
                    <a:pt x="349" y="111"/>
                  </a:lnTo>
                  <a:lnTo>
                    <a:pt x="349" y="110"/>
                  </a:lnTo>
                  <a:lnTo>
                    <a:pt x="349" y="110"/>
                  </a:lnTo>
                  <a:lnTo>
                    <a:pt x="350" y="110"/>
                  </a:lnTo>
                  <a:lnTo>
                    <a:pt x="351" y="110"/>
                  </a:lnTo>
                  <a:lnTo>
                    <a:pt x="351" y="109"/>
                  </a:lnTo>
                  <a:lnTo>
                    <a:pt x="351" y="110"/>
                  </a:lnTo>
                  <a:lnTo>
                    <a:pt x="351" y="109"/>
                  </a:lnTo>
                  <a:lnTo>
                    <a:pt x="351" y="109"/>
                  </a:lnTo>
                  <a:lnTo>
                    <a:pt x="352" y="109"/>
                  </a:lnTo>
                  <a:lnTo>
                    <a:pt x="352" y="109"/>
                  </a:lnTo>
                  <a:lnTo>
                    <a:pt x="353" y="109"/>
                  </a:lnTo>
                  <a:lnTo>
                    <a:pt x="353" y="109"/>
                  </a:lnTo>
                  <a:lnTo>
                    <a:pt x="354" y="109"/>
                  </a:lnTo>
                  <a:lnTo>
                    <a:pt x="355" y="109"/>
                  </a:lnTo>
                  <a:lnTo>
                    <a:pt x="355" y="109"/>
                  </a:lnTo>
                  <a:lnTo>
                    <a:pt x="355" y="110"/>
                  </a:lnTo>
                  <a:lnTo>
                    <a:pt x="355" y="110"/>
                  </a:lnTo>
                  <a:lnTo>
                    <a:pt x="355" y="111"/>
                  </a:lnTo>
                  <a:lnTo>
                    <a:pt x="355" y="111"/>
                  </a:lnTo>
                  <a:lnTo>
                    <a:pt x="355" y="111"/>
                  </a:lnTo>
                  <a:lnTo>
                    <a:pt x="356" y="111"/>
                  </a:lnTo>
                  <a:lnTo>
                    <a:pt x="356" y="111"/>
                  </a:lnTo>
                  <a:lnTo>
                    <a:pt x="356" y="112"/>
                  </a:lnTo>
                  <a:lnTo>
                    <a:pt x="357" y="112"/>
                  </a:lnTo>
                  <a:lnTo>
                    <a:pt x="357" y="112"/>
                  </a:lnTo>
                  <a:lnTo>
                    <a:pt x="358" y="113"/>
                  </a:lnTo>
                  <a:lnTo>
                    <a:pt x="359" y="113"/>
                  </a:lnTo>
                  <a:lnTo>
                    <a:pt x="359" y="113"/>
                  </a:lnTo>
                  <a:lnTo>
                    <a:pt x="360" y="113"/>
                  </a:lnTo>
                  <a:lnTo>
                    <a:pt x="360" y="113"/>
                  </a:lnTo>
                  <a:lnTo>
                    <a:pt x="360" y="114"/>
                  </a:lnTo>
                  <a:lnTo>
                    <a:pt x="360" y="114"/>
                  </a:lnTo>
                  <a:lnTo>
                    <a:pt x="360" y="114"/>
                  </a:lnTo>
                  <a:lnTo>
                    <a:pt x="361" y="114"/>
                  </a:lnTo>
                  <a:lnTo>
                    <a:pt x="361" y="113"/>
                  </a:lnTo>
                  <a:lnTo>
                    <a:pt x="362" y="113"/>
                  </a:lnTo>
                  <a:lnTo>
                    <a:pt x="362" y="114"/>
                  </a:lnTo>
                  <a:lnTo>
                    <a:pt x="362" y="114"/>
                  </a:lnTo>
                  <a:lnTo>
                    <a:pt x="362" y="113"/>
                  </a:lnTo>
                  <a:lnTo>
                    <a:pt x="362" y="113"/>
                  </a:lnTo>
                  <a:lnTo>
                    <a:pt x="362" y="112"/>
                  </a:lnTo>
                  <a:lnTo>
                    <a:pt x="361" y="112"/>
                  </a:lnTo>
                  <a:lnTo>
                    <a:pt x="361" y="113"/>
                  </a:lnTo>
                  <a:lnTo>
                    <a:pt x="361" y="112"/>
                  </a:lnTo>
                  <a:lnTo>
                    <a:pt x="362" y="112"/>
                  </a:lnTo>
                  <a:lnTo>
                    <a:pt x="362" y="112"/>
                  </a:lnTo>
                  <a:lnTo>
                    <a:pt x="361" y="112"/>
                  </a:lnTo>
                  <a:lnTo>
                    <a:pt x="361" y="112"/>
                  </a:lnTo>
                  <a:lnTo>
                    <a:pt x="361" y="112"/>
                  </a:lnTo>
                  <a:lnTo>
                    <a:pt x="361" y="111"/>
                  </a:lnTo>
                  <a:lnTo>
                    <a:pt x="360" y="111"/>
                  </a:lnTo>
                  <a:lnTo>
                    <a:pt x="360" y="111"/>
                  </a:lnTo>
                  <a:lnTo>
                    <a:pt x="360" y="111"/>
                  </a:lnTo>
                  <a:lnTo>
                    <a:pt x="360" y="110"/>
                  </a:lnTo>
                  <a:lnTo>
                    <a:pt x="360" y="109"/>
                  </a:lnTo>
                  <a:lnTo>
                    <a:pt x="359" y="109"/>
                  </a:lnTo>
                  <a:lnTo>
                    <a:pt x="359" y="109"/>
                  </a:lnTo>
                  <a:lnTo>
                    <a:pt x="360" y="109"/>
                  </a:lnTo>
                  <a:lnTo>
                    <a:pt x="360" y="108"/>
                  </a:lnTo>
                  <a:lnTo>
                    <a:pt x="361" y="108"/>
                  </a:lnTo>
                  <a:lnTo>
                    <a:pt x="361" y="109"/>
                  </a:lnTo>
                  <a:lnTo>
                    <a:pt x="362" y="109"/>
                  </a:lnTo>
                  <a:lnTo>
                    <a:pt x="362" y="108"/>
                  </a:lnTo>
                  <a:lnTo>
                    <a:pt x="362" y="108"/>
                  </a:lnTo>
                  <a:lnTo>
                    <a:pt x="363" y="108"/>
                  </a:lnTo>
                  <a:lnTo>
                    <a:pt x="363" y="108"/>
                  </a:lnTo>
                  <a:lnTo>
                    <a:pt x="364" y="108"/>
                  </a:lnTo>
                  <a:lnTo>
                    <a:pt x="364" y="108"/>
                  </a:lnTo>
                  <a:lnTo>
                    <a:pt x="364" y="109"/>
                  </a:lnTo>
                  <a:lnTo>
                    <a:pt x="365" y="109"/>
                  </a:lnTo>
                  <a:lnTo>
                    <a:pt x="366" y="109"/>
                  </a:lnTo>
                  <a:lnTo>
                    <a:pt x="366" y="109"/>
                  </a:lnTo>
                  <a:lnTo>
                    <a:pt x="366" y="109"/>
                  </a:lnTo>
                  <a:lnTo>
                    <a:pt x="365" y="109"/>
                  </a:lnTo>
                  <a:lnTo>
                    <a:pt x="366" y="109"/>
                  </a:lnTo>
                  <a:lnTo>
                    <a:pt x="366" y="109"/>
                  </a:lnTo>
                  <a:lnTo>
                    <a:pt x="366" y="109"/>
                  </a:lnTo>
                  <a:lnTo>
                    <a:pt x="367" y="109"/>
                  </a:lnTo>
                  <a:lnTo>
                    <a:pt x="366" y="109"/>
                  </a:lnTo>
                  <a:lnTo>
                    <a:pt x="367" y="109"/>
                  </a:lnTo>
                  <a:lnTo>
                    <a:pt x="366" y="109"/>
                  </a:lnTo>
                  <a:lnTo>
                    <a:pt x="367" y="109"/>
                  </a:lnTo>
                  <a:lnTo>
                    <a:pt x="367" y="110"/>
                  </a:lnTo>
                  <a:lnTo>
                    <a:pt x="367" y="110"/>
                  </a:lnTo>
                  <a:lnTo>
                    <a:pt x="367" y="110"/>
                  </a:lnTo>
                  <a:lnTo>
                    <a:pt x="367" y="110"/>
                  </a:lnTo>
                  <a:lnTo>
                    <a:pt x="368" y="111"/>
                  </a:lnTo>
                  <a:lnTo>
                    <a:pt x="368" y="111"/>
                  </a:lnTo>
                  <a:lnTo>
                    <a:pt x="369" y="111"/>
                  </a:lnTo>
                  <a:lnTo>
                    <a:pt x="368" y="111"/>
                  </a:lnTo>
                  <a:lnTo>
                    <a:pt x="368" y="111"/>
                  </a:lnTo>
                  <a:lnTo>
                    <a:pt x="369" y="111"/>
                  </a:lnTo>
                  <a:lnTo>
                    <a:pt x="370" y="111"/>
                  </a:lnTo>
                  <a:lnTo>
                    <a:pt x="370" y="112"/>
                  </a:lnTo>
                  <a:lnTo>
                    <a:pt x="370" y="112"/>
                  </a:lnTo>
                  <a:lnTo>
                    <a:pt x="370" y="111"/>
                  </a:lnTo>
                  <a:lnTo>
                    <a:pt x="371" y="111"/>
                  </a:lnTo>
                  <a:lnTo>
                    <a:pt x="370" y="112"/>
                  </a:lnTo>
                  <a:lnTo>
                    <a:pt x="371" y="112"/>
                  </a:lnTo>
                  <a:lnTo>
                    <a:pt x="371" y="112"/>
                  </a:lnTo>
                  <a:lnTo>
                    <a:pt x="372" y="112"/>
                  </a:lnTo>
                  <a:lnTo>
                    <a:pt x="372" y="112"/>
                  </a:lnTo>
                  <a:lnTo>
                    <a:pt x="372" y="112"/>
                  </a:lnTo>
                  <a:lnTo>
                    <a:pt x="373" y="112"/>
                  </a:lnTo>
                  <a:lnTo>
                    <a:pt x="372" y="112"/>
                  </a:lnTo>
                  <a:lnTo>
                    <a:pt x="372" y="113"/>
                  </a:lnTo>
                  <a:lnTo>
                    <a:pt x="373" y="113"/>
                  </a:lnTo>
                  <a:lnTo>
                    <a:pt x="374" y="113"/>
                  </a:lnTo>
                  <a:lnTo>
                    <a:pt x="373" y="113"/>
                  </a:lnTo>
                  <a:lnTo>
                    <a:pt x="374" y="113"/>
                  </a:lnTo>
                  <a:lnTo>
                    <a:pt x="374" y="113"/>
                  </a:lnTo>
                  <a:lnTo>
                    <a:pt x="374" y="113"/>
                  </a:lnTo>
                  <a:lnTo>
                    <a:pt x="374" y="114"/>
                  </a:lnTo>
                  <a:lnTo>
                    <a:pt x="374" y="114"/>
                  </a:lnTo>
                  <a:lnTo>
                    <a:pt x="375" y="114"/>
                  </a:lnTo>
                  <a:lnTo>
                    <a:pt x="375" y="114"/>
                  </a:lnTo>
                  <a:lnTo>
                    <a:pt x="375" y="114"/>
                  </a:lnTo>
                  <a:lnTo>
                    <a:pt x="376" y="115"/>
                  </a:lnTo>
                  <a:lnTo>
                    <a:pt x="376" y="114"/>
                  </a:lnTo>
                  <a:lnTo>
                    <a:pt x="375" y="114"/>
                  </a:lnTo>
                  <a:lnTo>
                    <a:pt x="376" y="114"/>
                  </a:lnTo>
                  <a:lnTo>
                    <a:pt x="376" y="115"/>
                  </a:lnTo>
                  <a:lnTo>
                    <a:pt x="377" y="115"/>
                  </a:lnTo>
                  <a:lnTo>
                    <a:pt x="376" y="115"/>
                  </a:lnTo>
                  <a:lnTo>
                    <a:pt x="376" y="115"/>
                  </a:lnTo>
                  <a:lnTo>
                    <a:pt x="375" y="115"/>
                  </a:lnTo>
                  <a:lnTo>
                    <a:pt x="376" y="116"/>
                  </a:lnTo>
                  <a:lnTo>
                    <a:pt x="375" y="116"/>
                  </a:lnTo>
                  <a:lnTo>
                    <a:pt x="375" y="116"/>
                  </a:lnTo>
                  <a:lnTo>
                    <a:pt x="375" y="116"/>
                  </a:lnTo>
                  <a:lnTo>
                    <a:pt x="376" y="116"/>
                  </a:lnTo>
                  <a:lnTo>
                    <a:pt x="375" y="115"/>
                  </a:lnTo>
                  <a:lnTo>
                    <a:pt x="376" y="115"/>
                  </a:lnTo>
                  <a:lnTo>
                    <a:pt x="376" y="115"/>
                  </a:lnTo>
                  <a:lnTo>
                    <a:pt x="377" y="115"/>
                  </a:lnTo>
                  <a:lnTo>
                    <a:pt x="376" y="114"/>
                  </a:lnTo>
                  <a:lnTo>
                    <a:pt x="375" y="114"/>
                  </a:lnTo>
                  <a:lnTo>
                    <a:pt x="376" y="114"/>
                  </a:lnTo>
                  <a:lnTo>
                    <a:pt x="375" y="114"/>
                  </a:lnTo>
                  <a:lnTo>
                    <a:pt x="375" y="114"/>
                  </a:lnTo>
                  <a:lnTo>
                    <a:pt x="375" y="114"/>
                  </a:lnTo>
                  <a:lnTo>
                    <a:pt x="375" y="114"/>
                  </a:lnTo>
                  <a:lnTo>
                    <a:pt x="376" y="114"/>
                  </a:lnTo>
                  <a:lnTo>
                    <a:pt x="375" y="114"/>
                  </a:lnTo>
                  <a:lnTo>
                    <a:pt x="375" y="114"/>
                  </a:lnTo>
                  <a:lnTo>
                    <a:pt x="374" y="114"/>
                  </a:lnTo>
                  <a:lnTo>
                    <a:pt x="374" y="114"/>
                  </a:lnTo>
                  <a:lnTo>
                    <a:pt x="374" y="113"/>
                  </a:lnTo>
                  <a:lnTo>
                    <a:pt x="374" y="113"/>
                  </a:lnTo>
                  <a:lnTo>
                    <a:pt x="374" y="113"/>
                  </a:lnTo>
                  <a:lnTo>
                    <a:pt x="373" y="113"/>
                  </a:lnTo>
                  <a:lnTo>
                    <a:pt x="374" y="113"/>
                  </a:lnTo>
                  <a:lnTo>
                    <a:pt x="373" y="112"/>
                  </a:lnTo>
                  <a:lnTo>
                    <a:pt x="373" y="113"/>
                  </a:lnTo>
                  <a:lnTo>
                    <a:pt x="372" y="113"/>
                  </a:lnTo>
                  <a:lnTo>
                    <a:pt x="372" y="112"/>
                  </a:lnTo>
                  <a:lnTo>
                    <a:pt x="373" y="112"/>
                  </a:lnTo>
                  <a:lnTo>
                    <a:pt x="372" y="112"/>
                  </a:lnTo>
                  <a:lnTo>
                    <a:pt x="372" y="112"/>
                  </a:lnTo>
                  <a:lnTo>
                    <a:pt x="372" y="112"/>
                  </a:lnTo>
                  <a:lnTo>
                    <a:pt x="371" y="112"/>
                  </a:lnTo>
                  <a:lnTo>
                    <a:pt x="371" y="112"/>
                  </a:lnTo>
                  <a:lnTo>
                    <a:pt x="370" y="112"/>
                  </a:lnTo>
                  <a:lnTo>
                    <a:pt x="371" y="112"/>
                  </a:lnTo>
                  <a:lnTo>
                    <a:pt x="371" y="111"/>
                  </a:lnTo>
                  <a:lnTo>
                    <a:pt x="370" y="111"/>
                  </a:lnTo>
                  <a:lnTo>
                    <a:pt x="370" y="112"/>
                  </a:lnTo>
                  <a:lnTo>
                    <a:pt x="370" y="111"/>
                  </a:lnTo>
                  <a:lnTo>
                    <a:pt x="370" y="111"/>
                  </a:lnTo>
                  <a:lnTo>
                    <a:pt x="370" y="111"/>
                  </a:lnTo>
                  <a:lnTo>
                    <a:pt x="369" y="111"/>
                  </a:lnTo>
                  <a:lnTo>
                    <a:pt x="369" y="111"/>
                  </a:lnTo>
                  <a:lnTo>
                    <a:pt x="368" y="111"/>
                  </a:lnTo>
                  <a:lnTo>
                    <a:pt x="369" y="111"/>
                  </a:lnTo>
                  <a:lnTo>
                    <a:pt x="368" y="111"/>
                  </a:lnTo>
                  <a:lnTo>
                    <a:pt x="369" y="111"/>
                  </a:lnTo>
                  <a:lnTo>
                    <a:pt x="368" y="111"/>
                  </a:lnTo>
                  <a:lnTo>
                    <a:pt x="368" y="111"/>
                  </a:lnTo>
                  <a:lnTo>
                    <a:pt x="368" y="110"/>
                  </a:lnTo>
                  <a:lnTo>
                    <a:pt x="367" y="110"/>
                  </a:lnTo>
                  <a:lnTo>
                    <a:pt x="367" y="109"/>
                  </a:lnTo>
                  <a:lnTo>
                    <a:pt x="366" y="109"/>
                  </a:lnTo>
                  <a:lnTo>
                    <a:pt x="366" y="108"/>
                  </a:lnTo>
                  <a:lnTo>
                    <a:pt x="366" y="108"/>
                  </a:lnTo>
                  <a:lnTo>
                    <a:pt x="366" y="108"/>
                  </a:lnTo>
                  <a:lnTo>
                    <a:pt x="367" y="108"/>
                  </a:lnTo>
                  <a:lnTo>
                    <a:pt x="367" y="108"/>
                  </a:lnTo>
                  <a:lnTo>
                    <a:pt x="368" y="108"/>
                  </a:lnTo>
                  <a:lnTo>
                    <a:pt x="368" y="108"/>
                  </a:lnTo>
                  <a:lnTo>
                    <a:pt x="368" y="108"/>
                  </a:lnTo>
                  <a:lnTo>
                    <a:pt x="369" y="108"/>
                  </a:lnTo>
                  <a:lnTo>
                    <a:pt x="370" y="108"/>
                  </a:lnTo>
                  <a:lnTo>
                    <a:pt x="370" y="108"/>
                  </a:lnTo>
                  <a:lnTo>
                    <a:pt x="371" y="108"/>
                  </a:lnTo>
                  <a:lnTo>
                    <a:pt x="371" y="108"/>
                  </a:lnTo>
                  <a:lnTo>
                    <a:pt x="372" y="108"/>
                  </a:lnTo>
                  <a:lnTo>
                    <a:pt x="372" y="107"/>
                  </a:lnTo>
                  <a:lnTo>
                    <a:pt x="372" y="107"/>
                  </a:lnTo>
                  <a:lnTo>
                    <a:pt x="372" y="107"/>
                  </a:lnTo>
                  <a:lnTo>
                    <a:pt x="373" y="107"/>
                  </a:lnTo>
                  <a:lnTo>
                    <a:pt x="373" y="107"/>
                  </a:lnTo>
                  <a:lnTo>
                    <a:pt x="374" y="107"/>
                  </a:lnTo>
                  <a:lnTo>
                    <a:pt x="374" y="107"/>
                  </a:lnTo>
                  <a:lnTo>
                    <a:pt x="374" y="107"/>
                  </a:lnTo>
                  <a:lnTo>
                    <a:pt x="375" y="107"/>
                  </a:lnTo>
                  <a:lnTo>
                    <a:pt x="375" y="107"/>
                  </a:lnTo>
                  <a:lnTo>
                    <a:pt x="375" y="107"/>
                  </a:lnTo>
                  <a:lnTo>
                    <a:pt x="375" y="107"/>
                  </a:lnTo>
                  <a:lnTo>
                    <a:pt x="375" y="107"/>
                  </a:lnTo>
                  <a:lnTo>
                    <a:pt x="376" y="107"/>
                  </a:lnTo>
                  <a:lnTo>
                    <a:pt x="376" y="108"/>
                  </a:lnTo>
                  <a:lnTo>
                    <a:pt x="376" y="107"/>
                  </a:lnTo>
                  <a:lnTo>
                    <a:pt x="377" y="107"/>
                  </a:lnTo>
                  <a:lnTo>
                    <a:pt x="377" y="107"/>
                  </a:lnTo>
                  <a:lnTo>
                    <a:pt x="376" y="107"/>
                  </a:lnTo>
                  <a:lnTo>
                    <a:pt x="376" y="106"/>
                  </a:lnTo>
                  <a:lnTo>
                    <a:pt x="376" y="105"/>
                  </a:lnTo>
                  <a:lnTo>
                    <a:pt x="377" y="105"/>
                  </a:lnTo>
                  <a:lnTo>
                    <a:pt x="377" y="105"/>
                  </a:lnTo>
                  <a:lnTo>
                    <a:pt x="377" y="106"/>
                  </a:lnTo>
                  <a:lnTo>
                    <a:pt x="377" y="106"/>
                  </a:lnTo>
                  <a:lnTo>
                    <a:pt x="377" y="106"/>
                  </a:lnTo>
                  <a:lnTo>
                    <a:pt x="378" y="106"/>
                  </a:lnTo>
                  <a:lnTo>
                    <a:pt x="378" y="106"/>
                  </a:lnTo>
                  <a:lnTo>
                    <a:pt x="379" y="106"/>
                  </a:lnTo>
                  <a:lnTo>
                    <a:pt x="379" y="105"/>
                  </a:lnTo>
                  <a:lnTo>
                    <a:pt x="379" y="105"/>
                  </a:lnTo>
                  <a:lnTo>
                    <a:pt x="380" y="105"/>
                  </a:lnTo>
                  <a:lnTo>
                    <a:pt x="381" y="105"/>
                  </a:lnTo>
                  <a:lnTo>
                    <a:pt x="381" y="105"/>
                  </a:lnTo>
                  <a:lnTo>
                    <a:pt x="381" y="105"/>
                  </a:lnTo>
                  <a:lnTo>
                    <a:pt x="381" y="105"/>
                  </a:lnTo>
                  <a:lnTo>
                    <a:pt x="382" y="105"/>
                  </a:lnTo>
                  <a:lnTo>
                    <a:pt x="382" y="105"/>
                  </a:lnTo>
                  <a:lnTo>
                    <a:pt x="382" y="104"/>
                  </a:lnTo>
                  <a:lnTo>
                    <a:pt x="383" y="104"/>
                  </a:lnTo>
                  <a:lnTo>
                    <a:pt x="383" y="105"/>
                  </a:lnTo>
                  <a:lnTo>
                    <a:pt x="383" y="105"/>
                  </a:lnTo>
                  <a:lnTo>
                    <a:pt x="384" y="105"/>
                  </a:lnTo>
                  <a:lnTo>
                    <a:pt x="385" y="105"/>
                  </a:lnTo>
                  <a:lnTo>
                    <a:pt x="385" y="105"/>
                  </a:lnTo>
                  <a:lnTo>
                    <a:pt x="386" y="105"/>
                  </a:lnTo>
                  <a:lnTo>
                    <a:pt x="386" y="105"/>
                  </a:lnTo>
                  <a:lnTo>
                    <a:pt x="387" y="105"/>
                  </a:lnTo>
                  <a:lnTo>
                    <a:pt x="388" y="105"/>
                  </a:lnTo>
                  <a:lnTo>
                    <a:pt x="388" y="104"/>
                  </a:lnTo>
                  <a:lnTo>
                    <a:pt x="388" y="104"/>
                  </a:lnTo>
                  <a:lnTo>
                    <a:pt x="388" y="104"/>
                  </a:lnTo>
                  <a:lnTo>
                    <a:pt x="388" y="104"/>
                  </a:lnTo>
                  <a:lnTo>
                    <a:pt x="389" y="104"/>
                  </a:lnTo>
                  <a:lnTo>
                    <a:pt x="389" y="104"/>
                  </a:lnTo>
                  <a:lnTo>
                    <a:pt x="390" y="104"/>
                  </a:lnTo>
                  <a:lnTo>
                    <a:pt x="390" y="104"/>
                  </a:lnTo>
                  <a:lnTo>
                    <a:pt x="390" y="104"/>
                  </a:lnTo>
                  <a:lnTo>
                    <a:pt x="391" y="104"/>
                  </a:lnTo>
                  <a:lnTo>
                    <a:pt x="392" y="104"/>
                  </a:lnTo>
                  <a:lnTo>
                    <a:pt x="392" y="104"/>
                  </a:lnTo>
                  <a:lnTo>
                    <a:pt x="393" y="104"/>
                  </a:lnTo>
                  <a:lnTo>
                    <a:pt x="393" y="104"/>
                  </a:lnTo>
                  <a:lnTo>
                    <a:pt x="394" y="104"/>
                  </a:lnTo>
                  <a:lnTo>
                    <a:pt x="394" y="104"/>
                  </a:lnTo>
                  <a:lnTo>
                    <a:pt x="394" y="104"/>
                  </a:lnTo>
                  <a:lnTo>
                    <a:pt x="395" y="104"/>
                  </a:lnTo>
                  <a:lnTo>
                    <a:pt x="396" y="104"/>
                  </a:lnTo>
                  <a:lnTo>
                    <a:pt x="396" y="104"/>
                  </a:lnTo>
                  <a:lnTo>
                    <a:pt x="397" y="104"/>
                  </a:lnTo>
                  <a:lnTo>
                    <a:pt x="397" y="105"/>
                  </a:lnTo>
                  <a:lnTo>
                    <a:pt x="396" y="105"/>
                  </a:lnTo>
                  <a:lnTo>
                    <a:pt x="397" y="105"/>
                  </a:lnTo>
                  <a:lnTo>
                    <a:pt x="397" y="105"/>
                  </a:lnTo>
                  <a:lnTo>
                    <a:pt x="397" y="105"/>
                  </a:lnTo>
                  <a:lnTo>
                    <a:pt x="397" y="105"/>
                  </a:lnTo>
                  <a:lnTo>
                    <a:pt x="397" y="105"/>
                  </a:lnTo>
                  <a:lnTo>
                    <a:pt x="397" y="106"/>
                  </a:lnTo>
                  <a:lnTo>
                    <a:pt x="397" y="106"/>
                  </a:lnTo>
                  <a:lnTo>
                    <a:pt x="397" y="107"/>
                  </a:lnTo>
                  <a:lnTo>
                    <a:pt x="398" y="107"/>
                  </a:lnTo>
                  <a:lnTo>
                    <a:pt x="397" y="107"/>
                  </a:lnTo>
                  <a:lnTo>
                    <a:pt x="398" y="107"/>
                  </a:lnTo>
                  <a:lnTo>
                    <a:pt x="398" y="107"/>
                  </a:lnTo>
                  <a:lnTo>
                    <a:pt x="398" y="107"/>
                  </a:lnTo>
                  <a:lnTo>
                    <a:pt x="398" y="107"/>
                  </a:lnTo>
                  <a:lnTo>
                    <a:pt x="398" y="107"/>
                  </a:lnTo>
                  <a:lnTo>
                    <a:pt x="397" y="107"/>
                  </a:lnTo>
                  <a:lnTo>
                    <a:pt x="397" y="106"/>
                  </a:lnTo>
                  <a:lnTo>
                    <a:pt x="397" y="105"/>
                  </a:lnTo>
                  <a:lnTo>
                    <a:pt x="397" y="105"/>
                  </a:lnTo>
                  <a:lnTo>
                    <a:pt x="397" y="105"/>
                  </a:lnTo>
                  <a:lnTo>
                    <a:pt x="397" y="105"/>
                  </a:lnTo>
                  <a:lnTo>
                    <a:pt x="397" y="105"/>
                  </a:lnTo>
                  <a:lnTo>
                    <a:pt x="397" y="104"/>
                  </a:lnTo>
                  <a:lnTo>
                    <a:pt x="396" y="104"/>
                  </a:lnTo>
                  <a:lnTo>
                    <a:pt x="397" y="104"/>
                  </a:lnTo>
                  <a:lnTo>
                    <a:pt x="397" y="104"/>
                  </a:lnTo>
                  <a:lnTo>
                    <a:pt x="397" y="103"/>
                  </a:lnTo>
                  <a:lnTo>
                    <a:pt x="396" y="103"/>
                  </a:lnTo>
                  <a:lnTo>
                    <a:pt x="397" y="103"/>
                  </a:lnTo>
                  <a:lnTo>
                    <a:pt x="397" y="103"/>
                  </a:lnTo>
                  <a:lnTo>
                    <a:pt x="397" y="102"/>
                  </a:lnTo>
                  <a:lnTo>
                    <a:pt x="397" y="101"/>
                  </a:lnTo>
                  <a:lnTo>
                    <a:pt x="397" y="101"/>
                  </a:lnTo>
                  <a:lnTo>
                    <a:pt x="398" y="101"/>
                  </a:lnTo>
                  <a:lnTo>
                    <a:pt x="397" y="101"/>
                  </a:lnTo>
                  <a:lnTo>
                    <a:pt x="398" y="101"/>
                  </a:lnTo>
                  <a:lnTo>
                    <a:pt x="398" y="100"/>
                  </a:lnTo>
                  <a:lnTo>
                    <a:pt x="398" y="101"/>
                  </a:lnTo>
                  <a:lnTo>
                    <a:pt x="398" y="100"/>
                  </a:lnTo>
                  <a:lnTo>
                    <a:pt x="398" y="101"/>
                  </a:lnTo>
                  <a:lnTo>
                    <a:pt x="398" y="101"/>
                  </a:lnTo>
                  <a:lnTo>
                    <a:pt x="399" y="101"/>
                  </a:lnTo>
                  <a:lnTo>
                    <a:pt x="398" y="101"/>
                  </a:lnTo>
                  <a:lnTo>
                    <a:pt x="399" y="101"/>
                  </a:lnTo>
                  <a:lnTo>
                    <a:pt x="400" y="101"/>
                  </a:lnTo>
                  <a:lnTo>
                    <a:pt x="400" y="101"/>
                  </a:lnTo>
                  <a:lnTo>
                    <a:pt x="400" y="101"/>
                  </a:lnTo>
                  <a:lnTo>
                    <a:pt x="400" y="101"/>
                  </a:lnTo>
                  <a:lnTo>
                    <a:pt x="401" y="101"/>
                  </a:lnTo>
                  <a:lnTo>
                    <a:pt x="401" y="101"/>
                  </a:lnTo>
                  <a:lnTo>
                    <a:pt x="402" y="101"/>
                  </a:lnTo>
                  <a:lnTo>
                    <a:pt x="402" y="101"/>
                  </a:lnTo>
                  <a:lnTo>
                    <a:pt x="402" y="101"/>
                  </a:lnTo>
                  <a:lnTo>
                    <a:pt x="401" y="101"/>
                  </a:lnTo>
                  <a:lnTo>
                    <a:pt x="401" y="101"/>
                  </a:lnTo>
                  <a:lnTo>
                    <a:pt x="400" y="101"/>
                  </a:lnTo>
                  <a:lnTo>
                    <a:pt x="400" y="101"/>
                  </a:lnTo>
                  <a:lnTo>
                    <a:pt x="399" y="101"/>
                  </a:lnTo>
                  <a:lnTo>
                    <a:pt x="398" y="101"/>
                  </a:lnTo>
                  <a:lnTo>
                    <a:pt x="399" y="101"/>
                  </a:lnTo>
                  <a:lnTo>
                    <a:pt x="398" y="101"/>
                  </a:lnTo>
                  <a:lnTo>
                    <a:pt x="399" y="101"/>
                  </a:lnTo>
                  <a:lnTo>
                    <a:pt x="398" y="101"/>
                  </a:lnTo>
                  <a:lnTo>
                    <a:pt x="398" y="101"/>
                  </a:lnTo>
                  <a:lnTo>
                    <a:pt x="398" y="100"/>
                  </a:lnTo>
                  <a:lnTo>
                    <a:pt x="398" y="100"/>
                  </a:lnTo>
                  <a:lnTo>
                    <a:pt x="398" y="100"/>
                  </a:lnTo>
                  <a:lnTo>
                    <a:pt x="398" y="100"/>
                  </a:lnTo>
                  <a:lnTo>
                    <a:pt x="399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1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1" y="100"/>
                  </a:lnTo>
                  <a:lnTo>
                    <a:pt x="401" y="100"/>
                  </a:lnTo>
                  <a:lnTo>
                    <a:pt x="402" y="100"/>
                  </a:lnTo>
                  <a:lnTo>
                    <a:pt x="401" y="100"/>
                  </a:lnTo>
                  <a:lnTo>
                    <a:pt x="402" y="100"/>
                  </a:lnTo>
                  <a:lnTo>
                    <a:pt x="402" y="99"/>
                  </a:lnTo>
                  <a:lnTo>
                    <a:pt x="403" y="99"/>
                  </a:lnTo>
                  <a:lnTo>
                    <a:pt x="402" y="99"/>
                  </a:lnTo>
                  <a:lnTo>
                    <a:pt x="403" y="99"/>
                  </a:lnTo>
                  <a:lnTo>
                    <a:pt x="403" y="99"/>
                  </a:lnTo>
                  <a:lnTo>
                    <a:pt x="403" y="98"/>
                  </a:lnTo>
                  <a:lnTo>
                    <a:pt x="404" y="98"/>
                  </a:lnTo>
                  <a:lnTo>
                    <a:pt x="404" y="98"/>
                  </a:lnTo>
                  <a:lnTo>
                    <a:pt x="405" y="98"/>
                  </a:lnTo>
                  <a:lnTo>
                    <a:pt x="404" y="98"/>
                  </a:lnTo>
                  <a:lnTo>
                    <a:pt x="405" y="98"/>
                  </a:lnTo>
                  <a:lnTo>
                    <a:pt x="404" y="98"/>
                  </a:lnTo>
                  <a:lnTo>
                    <a:pt x="405" y="98"/>
                  </a:lnTo>
                  <a:lnTo>
                    <a:pt x="405" y="98"/>
                  </a:lnTo>
                  <a:lnTo>
                    <a:pt x="404" y="98"/>
                  </a:lnTo>
                  <a:lnTo>
                    <a:pt x="405" y="98"/>
                  </a:lnTo>
                  <a:lnTo>
                    <a:pt x="405" y="97"/>
                  </a:lnTo>
                  <a:lnTo>
                    <a:pt x="405" y="97"/>
                  </a:lnTo>
                  <a:lnTo>
                    <a:pt x="405" y="97"/>
                  </a:lnTo>
                  <a:lnTo>
                    <a:pt x="404" y="97"/>
                  </a:lnTo>
                  <a:lnTo>
                    <a:pt x="404" y="97"/>
                  </a:lnTo>
                  <a:lnTo>
                    <a:pt x="404" y="97"/>
                  </a:lnTo>
                  <a:lnTo>
                    <a:pt x="403" y="97"/>
                  </a:lnTo>
                  <a:lnTo>
                    <a:pt x="403" y="97"/>
                  </a:lnTo>
                  <a:lnTo>
                    <a:pt x="402" y="97"/>
                  </a:lnTo>
                  <a:lnTo>
                    <a:pt x="402" y="96"/>
                  </a:lnTo>
                  <a:lnTo>
                    <a:pt x="403" y="96"/>
                  </a:lnTo>
                  <a:lnTo>
                    <a:pt x="403" y="96"/>
                  </a:lnTo>
                  <a:lnTo>
                    <a:pt x="403" y="95"/>
                  </a:lnTo>
                  <a:lnTo>
                    <a:pt x="403" y="94"/>
                  </a:lnTo>
                  <a:lnTo>
                    <a:pt x="403" y="94"/>
                  </a:lnTo>
                  <a:lnTo>
                    <a:pt x="403" y="94"/>
                  </a:lnTo>
                  <a:lnTo>
                    <a:pt x="404" y="94"/>
                  </a:lnTo>
                  <a:lnTo>
                    <a:pt x="403" y="94"/>
                  </a:lnTo>
                  <a:lnTo>
                    <a:pt x="404" y="94"/>
                  </a:lnTo>
                  <a:lnTo>
                    <a:pt x="404" y="93"/>
                  </a:lnTo>
                  <a:lnTo>
                    <a:pt x="404" y="93"/>
                  </a:lnTo>
                  <a:lnTo>
                    <a:pt x="404" y="93"/>
                  </a:lnTo>
                  <a:lnTo>
                    <a:pt x="405" y="93"/>
                  </a:lnTo>
                  <a:lnTo>
                    <a:pt x="404" y="93"/>
                  </a:lnTo>
                  <a:lnTo>
                    <a:pt x="404" y="93"/>
                  </a:lnTo>
                  <a:lnTo>
                    <a:pt x="404" y="93"/>
                  </a:lnTo>
                  <a:lnTo>
                    <a:pt x="404" y="93"/>
                  </a:lnTo>
                  <a:lnTo>
                    <a:pt x="404" y="94"/>
                  </a:lnTo>
                  <a:lnTo>
                    <a:pt x="404" y="93"/>
                  </a:lnTo>
                  <a:lnTo>
                    <a:pt x="404" y="94"/>
                  </a:lnTo>
                  <a:lnTo>
                    <a:pt x="403" y="94"/>
                  </a:lnTo>
                  <a:lnTo>
                    <a:pt x="403" y="94"/>
                  </a:lnTo>
                  <a:lnTo>
                    <a:pt x="403" y="94"/>
                  </a:lnTo>
                  <a:lnTo>
                    <a:pt x="403" y="95"/>
                  </a:lnTo>
                  <a:lnTo>
                    <a:pt x="403" y="96"/>
                  </a:lnTo>
                  <a:lnTo>
                    <a:pt x="403" y="96"/>
                  </a:lnTo>
                  <a:lnTo>
                    <a:pt x="403" y="96"/>
                  </a:lnTo>
                  <a:lnTo>
                    <a:pt x="403" y="96"/>
                  </a:lnTo>
                  <a:lnTo>
                    <a:pt x="402" y="96"/>
                  </a:lnTo>
                  <a:lnTo>
                    <a:pt x="402" y="97"/>
                  </a:lnTo>
                  <a:lnTo>
                    <a:pt x="403" y="97"/>
                  </a:lnTo>
                  <a:lnTo>
                    <a:pt x="403" y="97"/>
                  </a:lnTo>
                  <a:lnTo>
                    <a:pt x="404" y="97"/>
                  </a:lnTo>
                  <a:lnTo>
                    <a:pt x="404" y="97"/>
                  </a:lnTo>
                  <a:lnTo>
                    <a:pt x="404" y="97"/>
                  </a:lnTo>
                  <a:lnTo>
                    <a:pt x="405" y="97"/>
                  </a:lnTo>
                  <a:lnTo>
                    <a:pt x="405" y="98"/>
                  </a:lnTo>
                  <a:lnTo>
                    <a:pt x="404" y="98"/>
                  </a:lnTo>
                  <a:lnTo>
                    <a:pt x="405" y="98"/>
                  </a:lnTo>
                  <a:lnTo>
                    <a:pt x="405" y="98"/>
                  </a:lnTo>
                  <a:lnTo>
                    <a:pt x="404" y="98"/>
                  </a:lnTo>
                  <a:lnTo>
                    <a:pt x="404" y="98"/>
                  </a:lnTo>
                  <a:lnTo>
                    <a:pt x="403" y="98"/>
                  </a:lnTo>
                  <a:lnTo>
                    <a:pt x="403" y="99"/>
                  </a:lnTo>
                  <a:lnTo>
                    <a:pt x="403" y="99"/>
                  </a:lnTo>
                  <a:lnTo>
                    <a:pt x="402" y="99"/>
                  </a:lnTo>
                  <a:lnTo>
                    <a:pt x="402" y="100"/>
                  </a:lnTo>
                  <a:lnTo>
                    <a:pt x="401" y="100"/>
                  </a:lnTo>
                  <a:lnTo>
                    <a:pt x="402" y="100"/>
                  </a:lnTo>
                  <a:lnTo>
                    <a:pt x="402" y="99"/>
                  </a:lnTo>
                  <a:lnTo>
                    <a:pt x="402" y="100"/>
                  </a:lnTo>
                  <a:lnTo>
                    <a:pt x="401" y="100"/>
                  </a:lnTo>
                  <a:lnTo>
                    <a:pt x="401" y="100"/>
                  </a:lnTo>
                  <a:lnTo>
                    <a:pt x="401" y="100"/>
                  </a:lnTo>
                  <a:lnTo>
                    <a:pt x="401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399" y="100"/>
                  </a:lnTo>
                  <a:lnTo>
                    <a:pt x="398" y="100"/>
                  </a:lnTo>
                  <a:lnTo>
                    <a:pt x="398" y="100"/>
                  </a:lnTo>
                  <a:lnTo>
                    <a:pt x="397" y="100"/>
                  </a:lnTo>
                  <a:lnTo>
                    <a:pt x="397" y="101"/>
                  </a:lnTo>
                  <a:lnTo>
                    <a:pt x="397" y="101"/>
                  </a:lnTo>
                  <a:lnTo>
                    <a:pt x="397" y="101"/>
                  </a:lnTo>
                  <a:lnTo>
                    <a:pt x="397" y="102"/>
                  </a:lnTo>
                  <a:lnTo>
                    <a:pt x="396" y="102"/>
                  </a:lnTo>
                  <a:lnTo>
                    <a:pt x="396" y="101"/>
                  </a:lnTo>
                  <a:lnTo>
                    <a:pt x="396" y="101"/>
                  </a:lnTo>
                  <a:lnTo>
                    <a:pt x="396" y="101"/>
                  </a:lnTo>
                  <a:lnTo>
                    <a:pt x="396" y="101"/>
                  </a:lnTo>
                  <a:lnTo>
                    <a:pt x="397" y="101"/>
                  </a:lnTo>
                  <a:lnTo>
                    <a:pt x="396" y="101"/>
                  </a:lnTo>
                  <a:lnTo>
                    <a:pt x="396" y="100"/>
                  </a:lnTo>
                  <a:lnTo>
                    <a:pt x="396" y="101"/>
                  </a:lnTo>
                  <a:lnTo>
                    <a:pt x="395" y="101"/>
                  </a:lnTo>
                  <a:lnTo>
                    <a:pt x="395" y="100"/>
                  </a:lnTo>
                  <a:lnTo>
                    <a:pt x="394" y="100"/>
                  </a:lnTo>
                  <a:lnTo>
                    <a:pt x="395" y="100"/>
                  </a:lnTo>
                  <a:lnTo>
                    <a:pt x="394" y="100"/>
                  </a:lnTo>
                  <a:lnTo>
                    <a:pt x="394" y="101"/>
                  </a:lnTo>
                  <a:lnTo>
                    <a:pt x="394" y="101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99"/>
                  </a:lnTo>
                  <a:lnTo>
                    <a:pt x="394" y="99"/>
                  </a:lnTo>
                  <a:lnTo>
                    <a:pt x="394" y="99"/>
                  </a:lnTo>
                  <a:lnTo>
                    <a:pt x="394" y="99"/>
                  </a:lnTo>
                  <a:lnTo>
                    <a:pt x="394" y="98"/>
                  </a:lnTo>
                  <a:lnTo>
                    <a:pt x="393" y="98"/>
                  </a:lnTo>
                  <a:lnTo>
                    <a:pt x="394" y="98"/>
                  </a:lnTo>
                  <a:lnTo>
                    <a:pt x="393" y="98"/>
                  </a:lnTo>
                  <a:lnTo>
                    <a:pt x="393" y="98"/>
                  </a:lnTo>
                  <a:lnTo>
                    <a:pt x="393" y="98"/>
                  </a:lnTo>
                  <a:lnTo>
                    <a:pt x="393" y="98"/>
                  </a:lnTo>
                  <a:lnTo>
                    <a:pt x="393" y="98"/>
                  </a:lnTo>
                  <a:lnTo>
                    <a:pt x="393" y="98"/>
                  </a:lnTo>
                  <a:lnTo>
                    <a:pt x="392" y="98"/>
                  </a:lnTo>
                  <a:lnTo>
                    <a:pt x="392" y="98"/>
                  </a:lnTo>
                  <a:lnTo>
                    <a:pt x="392" y="97"/>
                  </a:lnTo>
                  <a:lnTo>
                    <a:pt x="391" y="97"/>
                  </a:lnTo>
                  <a:lnTo>
                    <a:pt x="390" y="97"/>
                  </a:lnTo>
                  <a:lnTo>
                    <a:pt x="390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88" y="96"/>
                  </a:lnTo>
                  <a:lnTo>
                    <a:pt x="388" y="96"/>
                  </a:lnTo>
                  <a:lnTo>
                    <a:pt x="388" y="95"/>
                  </a:lnTo>
                  <a:lnTo>
                    <a:pt x="387" y="95"/>
                  </a:lnTo>
                  <a:lnTo>
                    <a:pt x="388" y="95"/>
                  </a:lnTo>
                  <a:lnTo>
                    <a:pt x="387" y="95"/>
                  </a:lnTo>
                  <a:lnTo>
                    <a:pt x="388" y="95"/>
                  </a:lnTo>
                  <a:lnTo>
                    <a:pt x="388" y="96"/>
                  </a:lnTo>
                  <a:lnTo>
                    <a:pt x="388" y="96"/>
                  </a:lnTo>
                  <a:lnTo>
                    <a:pt x="388" y="96"/>
                  </a:lnTo>
                  <a:lnTo>
                    <a:pt x="388" y="96"/>
                  </a:lnTo>
                  <a:lnTo>
                    <a:pt x="388" y="96"/>
                  </a:lnTo>
                  <a:lnTo>
                    <a:pt x="388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90" y="96"/>
                  </a:lnTo>
                  <a:lnTo>
                    <a:pt x="389" y="96"/>
                  </a:lnTo>
                  <a:lnTo>
                    <a:pt x="389" y="97"/>
                  </a:lnTo>
                  <a:lnTo>
                    <a:pt x="390" y="97"/>
                  </a:lnTo>
                  <a:lnTo>
                    <a:pt x="389" y="97"/>
                  </a:lnTo>
                  <a:lnTo>
                    <a:pt x="390" y="97"/>
                  </a:lnTo>
                  <a:lnTo>
                    <a:pt x="390" y="97"/>
                  </a:lnTo>
                  <a:lnTo>
                    <a:pt x="391" y="97"/>
                  </a:lnTo>
                  <a:lnTo>
                    <a:pt x="391" y="97"/>
                  </a:lnTo>
                  <a:lnTo>
                    <a:pt x="392" y="97"/>
                  </a:lnTo>
                  <a:lnTo>
                    <a:pt x="392" y="98"/>
                  </a:lnTo>
                  <a:lnTo>
                    <a:pt x="392" y="98"/>
                  </a:lnTo>
                  <a:lnTo>
                    <a:pt x="392" y="98"/>
                  </a:lnTo>
                  <a:lnTo>
                    <a:pt x="393" y="98"/>
                  </a:lnTo>
                  <a:lnTo>
                    <a:pt x="392" y="98"/>
                  </a:lnTo>
                  <a:lnTo>
                    <a:pt x="392" y="99"/>
                  </a:lnTo>
                  <a:lnTo>
                    <a:pt x="392" y="99"/>
                  </a:lnTo>
                  <a:lnTo>
                    <a:pt x="392" y="99"/>
                  </a:lnTo>
                  <a:lnTo>
                    <a:pt x="392" y="98"/>
                  </a:lnTo>
                  <a:lnTo>
                    <a:pt x="393" y="98"/>
                  </a:lnTo>
                  <a:lnTo>
                    <a:pt x="393" y="98"/>
                  </a:lnTo>
                  <a:lnTo>
                    <a:pt x="394" y="98"/>
                  </a:lnTo>
                  <a:lnTo>
                    <a:pt x="394" y="99"/>
                  </a:lnTo>
                  <a:lnTo>
                    <a:pt x="394" y="99"/>
                  </a:lnTo>
                  <a:lnTo>
                    <a:pt x="394" y="99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1"/>
                  </a:lnTo>
                  <a:lnTo>
                    <a:pt x="394" y="101"/>
                  </a:lnTo>
                  <a:lnTo>
                    <a:pt x="394" y="100"/>
                  </a:lnTo>
                  <a:lnTo>
                    <a:pt x="395" y="101"/>
                  </a:lnTo>
                  <a:lnTo>
                    <a:pt x="396" y="101"/>
                  </a:lnTo>
                  <a:lnTo>
                    <a:pt x="396" y="101"/>
                  </a:lnTo>
                  <a:lnTo>
                    <a:pt x="396" y="101"/>
                  </a:lnTo>
                  <a:lnTo>
                    <a:pt x="395" y="101"/>
                  </a:lnTo>
                  <a:lnTo>
                    <a:pt x="396" y="101"/>
                  </a:lnTo>
                  <a:lnTo>
                    <a:pt x="396" y="101"/>
                  </a:lnTo>
                  <a:lnTo>
                    <a:pt x="396" y="102"/>
                  </a:lnTo>
                  <a:lnTo>
                    <a:pt x="397" y="102"/>
                  </a:lnTo>
                  <a:lnTo>
                    <a:pt x="397" y="103"/>
                  </a:lnTo>
                  <a:lnTo>
                    <a:pt x="396" y="103"/>
                  </a:lnTo>
                  <a:lnTo>
                    <a:pt x="396" y="103"/>
                  </a:lnTo>
                  <a:lnTo>
                    <a:pt x="396" y="104"/>
                  </a:lnTo>
                  <a:lnTo>
                    <a:pt x="396" y="104"/>
                  </a:lnTo>
                  <a:lnTo>
                    <a:pt x="397" y="104"/>
                  </a:lnTo>
                  <a:lnTo>
                    <a:pt x="397" y="104"/>
                  </a:lnTo>
                  <a:lnTo>
                    <a:pt x="396" y="104"/>
                  </a:lnTo>
                  <a:lnTo>
                    <a:pt x="396" y="104"/>
                  </a:lnTo>
                  <a:lnTo>
                    <a:pt x="396" y="104"/>
                  </a:lnTo>
                  <a:lnTo>
                    <a:pt x="395" y="104"/>
                  </a:lnTo>
                  <a:lnTo>
                    <a:pt x="395" y="104"/>
                  </a:lnTo>
                  <a:lnTo>
                    <a:pt x="394" y="104"/>
                  </a:lnTo>
                  <a:lnTo>
                    <a:pt x="394" y="104"/>
                  </a:lnTo>
                  <a:lnTo>
                    <a:pt x="394" y="104"/>
                  </a:lnTo>
                  <a:lnTo>
                    <a:pt x="393" y="104"/>
                  </a:lnTo>
                  <a:lnTo>
                    <a:pt x="393" y="104"/>
                  </a:lnTo>
                  <a:lnTo>
                    <a:pt x="392" y="104"/>
                  </a:lnTo>
                  <a:lnTo>
                    <a:pt x="392" y="104"/>
                  </a:lnTo>
                  <a:lnTo>
                    <a:pt x="391" y="104"/>
                  </a:lnTo>
                  <a:lnTo>
                    <a:pt x="390" y="104"/>
                  </a:lnTo>
                  <a:lnTo>
                    <a:pt x="390" y="104"/>
                  </a:lnTo>
                  <a:lnTo>
                    <a:pt x="389" y="104"/>
                  </a:lnTo>
                  <a:lnTo>
                    <a:pt x="389" y="104"/>
                  </a:lnTo>
                  <a:lnTo>
                    <a:pt x="388" y="104"/>
                  </a:lnTo>
                  <a:lnTo>
                    <a:pt x="388" y="104"/>
                  </a:lnTo>
                  <a:lnTo>
                    <a:pt x="387" y="104"/>
                  </a:lnTo>
                  <a:lnTo>
                    <a:pt x="386" y="104"/>
                  </a:lnTo>
                  <a:lnTo>
                    <a:pt x="386" y="104"/>
                  </a:lnTo>
                  <a:lnTo>
                    <a:pt x="385" y="104"/>
                  </a:lnTo>
                  <a:lnTo>
                    <a:pt x="385" y="103"/>
                  </a:lnTo>
                  <a:lnTo>
                    <a:pt x="385" y="103"/>
                  </a:lnTo>
                  <a:lnTo>
                    <a:pt x="384" y="103"/>
                  </a:lnTo>
                  <a:lnTo>
                    <a:pt x="385" y="103"/>
                  </a:lnTo>
                  <a:lnTo>
                    <a:pt x="384" y="103"/>
                  </a:lnTo>
                  <a:lnTo>
                    <a:pt x="383" y="103"/>
                  </a:lnTo>
                  <a:lnTo>
                    <a:pt x="383" y="103"/>
                  </a:lnTo>
                  <a:lnTo>
                    <a:pt x="383" y="103"/>
                  </a:lnTo>
                  <a:lnTo>
                    <a:pt x="382" y="103"/>
                  </a:lnTo>
                  <a:lnTo>
                    <a:pt x="382" y="102"/>
                  </a:lnTo>
                  <a:lnTo>
                    <a:pt x="382" y="103"/>
                  </a:lnTo>
                  <a:lnTo>
                    <a:pt x="382" y="103"/>
                  </a:lnTo>
                  <a:lnTo>
                    <a:pt x="382" y="102"/>
                  </a:lnTo>
                  <a:lnTo>
                    <a:pt x="382" y="101"/>
                  </a:lnTo>
                  <a:lnTo>
                    <a:pt x="381" y="101"/>
                  </a:lnTo>
                  <a:lnTo>
                    <a:pt x="381" y="101"/>
                  </a:lnTo>
                  <a:lnTo>
                    <a:pt x="381" y="100"/>
                  </a:lnTo>
                  <a:lnTo>
                    <a:pt x="381" y="100"/>
                  </a:lnTo>
                  <a:lnTo>
                    <a:pt x="381" y="100"/>
                  </a:lnTo>
                  <a:lnTo>
                    <a:pt x="380" y="100"/>
                  </a:lnTo>
                  <a:lnTo>
                    <a:pt x="379" y="100"/>
                  </a:lnTo>
                  <a:lnTo>
                    <a:pt x="379" y="100"/>
                  </a:lnTo>
                  <a:lnTo>
                    <a:pt x="379" y="99"/>
                  </a:lnTo>
                  <a:lnTo>
                    <a:pt x="379" y="100"/>
                  </a:lnTo>
                  <a:lnTo>
                    <a:pt x="379" y="99"/>
                  </a:lnTo>
                  <a:lnTo>
                    <a:pt x="378" y="99"/>
                  </a:lnTo>
                  <a:lnTo>
                    <a:pt x="378" y="100"/>
                  </a:lnTo>
                  <a:lnTo>
                    <a:pt x="378" y="99"/>
                  </a:lnTo>
                  <a:lnTo>
                    <a:pt x="378" y="100"/>
                  </a:lnTo>
                  <a:lnTo>
                    <a:pt x="378" y="99"/>
                  </a:lnTo>
                  <a:lnTo>
                    <a:pt x="378" y="99"/>
                  </a:lnTo>
                  <a:lnTo>
                    <a:pt x="378" y="100"/>
                  </a:lnTo>
                  <a:lnTo>
                    <a:pt x="378" y="99"/>
                  </a:lnTo>
                  <a:lnTo>
                    <a:pt x="378" y="100"/>
                  </a:lnTo>
                  <a:lnTo>
                    <a:pt x="377" y="100"/>
                  </a:lnTo>
                  <a:lnTo>
                    <a:pt x="377" y="99"/>
                  </a:lnTo>
                  <a:lnTo>
                    <a:pt x="378" y="99"/>
                  </a:lnTo>
                  <a:lnTo>
                    <a:pt x="377" y="99"/>
                  </a:lnTo>
                  <a:lnTo>
                    <a:pt x="378" y="99"/>
                  </a:lnTo>
                  <a:lnTo>
                    <a:pt x="377" y="99"/>
                  </a:lnTo>
                  <a:lnTo>
                    <a:pt x="377" y="99"/>
                  </a:lnTo>
                  <a:lnTo>
                    <a:pt x="377" y="99"/>
                  </a:lnTo>
                  <a:lnTo>
                    <a:pt x="377" y="100"/>
                  </a:lnTo>
                  <a:lnTo>
                    <a:pt x="378" y="100"/>
                  </a:lnTo>
                  <a:lnTo>
                    <a:pt x="377" y="100"/>
                  </a:lnTo>
                  <a:lnTo>
                    <a:pt x="378" y="100"/>
                  </a:lnTo>
                  <a:lnTo>
                    <a:pt x="377" y="100"/>
                  </a:lnTo>
                  <a:lnTo>
                    <a:pt x="378" y="100"/>
                  </a:lnTo>
                  <a:lnTo>
                    <a:pt x="377" y="100"/>
                  </a:lnTo>
                  <a:lnTo>
                    <a:pt x="378" y="100"/>
                  </a:lnTo>
                  <a:lnTo>
                    <a:pt x="377" y="100"/>
                  </a:lnTo>
                  <a:lnTo>
                    <a:pt x="378" y="100"/>
                  </a:lnTo>
                  <a:lnTo>
                    <a:pt x="377" y="100"/>
                  </a:lnTo>
                  <a:lnTo>
                    <a:pt x="378" y="100"/>
                  </a:lnTo>
                  <a:lnTo>
                    <a:pt x="377" y="100"/>
                  </a:lnTo>
                  <a:lnTo>
                    <a:pt x="377" y="101"/>
                  </a:lnTo>
                  <a:lnTo>
                    <a:pt x="378" y="101"/>
                  </a:lnTo>
                  <a:lnTo>
                    <a:pt x="377" y="101"/>
                  </a:lnTo>
                  <a:lnTo>
                    <a:pt x="377" y="101"/>
                  </a:lnTo>
                  <a:lnTo>
                    <a:pt x="377" y="101"/>
                  </a:lnTo>
                  <a:lnTo>
                    <a:pt x="376" y="101"/>
                  </a:lnTo>
                  <a:lnTo>
                    <a:pt x="375" y="101"/>
                  </a:lnTo>
                  <a:lnTo>
                    <a:pt x="375" y="101"/>
                  </a:lnTo>
                  <a:lnTo>
                    <a:pt x="375" y="102"/>
                  </a:lnTo>
                  <a:lnTo>
                    <a:pt x="375" y="102"/>
                  </a:lnTo>
                  <a:lnTo>
                    <a:pt x="375" y="102"/>
                  </a:lnTo>
                  <a:lnTo>
                    <a:pt x="375" y="102"/>
                  </a:lnTo>
                  <a:lnTo>
                    <a:pt x="375" y="102"/>
                  </a:lnTo>
                  <a:lnTo>
                    <a:pt x="375" y="102"/>
                  </a:lnTo>
                  <a:lnTo>
                    <a:pt x="375" y="103"/>
                  </a:lnTo>
                  <a:lnTo>
                    <a:pt x="375" y="102"/>
                  </a:lnTo>
                  <a:lnTo>
                    <a:pt x="375" y="103"/>
                  </a:lnTo>
                  <a:lnTo>
                    <a:pt x="375" y="103"/>
                  </a:lnTo>
                  <a:lnTo>
                    <a:pt x="375" y="103"/>
                  </a:lnTo>
                  <a:lnTo>
                    <a:pt x="376" y="103"/>
                  </a:lnTo>
                  <a:lnTo>
                    <a:pt x="377" y="103"/>
                  </a:lnTo>
                  <a:lnTo>
                    <a:pt x="377" y="104"/>
                  </a:lnTo>
                  <a:lnTo>
                    <a:pt x="377" y="103"/>
                  </a:lnTo>
                  <a:lnTo>
                    <a:pt x="377" y="104"/>
                  </a:lnTo>
                  <a:lnTo>
                    <a:pt x="377" y="104"/>
                  </a:lnTo>
                  <a:lnTo>
                    <a:pt x="377" y="103"/>
                  </a:lnTo>
                  <a:lnTo>
                    <a:pt x="378" y="103"/>
                  </a:lnTo>
                  <a:lnTo>
                    <a:pt x="378" y="103"/>
                  </a:lnTo>
                  <a:lnTo>
                    <a:pt x="378" y="103"/>
                  </a:lnTo>
                  <a:lnTo>
                    <a:pt x="379" y="103"/>
                  </a:lnTo>
                  <a:lnTo>
                    <a:pt x="379" y="103"/>
                  </a:lnTo>
                  <a:lnTo>
                    <a:pt x="380" y="103"/>
                  </a:lnTo>
                  <a:lnTo>
                    <a:pt x="379" y="104"/>
                  </a:lnTo>
                  <a:lnTo>
                    <a:pt x="379" y="104"/>
                  </a:lnTo>
                  <a:lnTo>
                    <a:pt x="378" y="104"/>
                  </a:lnTo>
                  <a:lnTo>
                    <a:pt x="378" y="105"/>
                  </a:lnTo>
                  <a:lnTo>
                    <a:pt x="378" y="104"/>
                  </a:lnTo>
                  <a:lnTo>
                    <a:pt x="378" y="105"/>
                  </a:lnTo>
                  <a:lnTo>
                    <a:pt x="378" y="105"/>
                  </a:lnTo>
                  <a:lnTo>
                    <a:pt x="378" y="104"/>
                  </a:lnTo>
                  <a:lnTo>
                    <a:pt x="377" y="104"/>
                  </a:lnTo>
                  <a:lnTo>
                    <a:pt x="377" y="104"/>
                  </a:lnTo>
                  <a:lnTo>
                    <a:pt x="376" y="104"/>
                  </a:lnTo>
                  <a:lnTo>
                    <a:pt x="375" y="104"/>
                  </a:lnTo>
                  <a:lnTo>
                    <a:pt x="375" y="104"/>
                  </a:lnTo>
                  <a:lnTo>
                    <a:pt x="375" y="105"/>
                  </a:lnTo>
                  <a:lnTo>
                    <a:pt x="374" y="105"/>
                  </a:lnTo>
                  <a:lnTo>
                    <a:pt x="374" y="105"/>
                  </a:lnTo>
                  <a:lnTo>
                    <a:pt x="374" y="105"/>
                  </a:lnTo>
                  <a:lnTo>
                    <a:pt x="374" y="106"/>
                  </a:lnTo>
                  <a:lnTo>
                    <a:pt x="373" y="106"/>
                  </a:lnTo>
                  <a:lnTo>
                    <a:pt x="372" y="106"/>
                  </a:lnTo>
                  <a:lnTo>
                    <a:pt x="372" y="106"/>
                  </a:lnTo>
                  <a:lnTo>
                    <a:pt x="372" y="107"/>
                  </a:lnTo>
                  <a:lnTo>
                    <a:pt x="371" y="107"/>
                  </a:lnTo>
                  <a:lnTo>
                    <a:pt x="371" y="106"/>
                  </a:lnTo>
                  <a:lnTo>
                    <a:pt x="371" y="106"/>
                  </a:lnTo>
                  <a:lnTo>
                    <a:pt x="371" y="107"/>
                  </a:lnTo>
                  <a:lnTo>
                    <a:pt x="370" y="107"/>
                  </a:lnTo>
                  <a:lnTo>
                    <a:pt x="370" y="107"/>
                  </a:lnTo>
                  <a:lnTo>
                    <a:pt x="370" y="107"/>
                  </a:lnTo>
                  <a:lnTo>
                    <a:pt x="370" y="107"/>
                  </a:lnTo>
                  <a:lnTo>
                    <a:pt x="370" y="107"/>
                  </a:lnTo>
                  <a:lnTo>
                    <a:pt x="369" y="107"/>
                  </a:lnTo>
                  <a:lnTo>
                    <a:pt x="369" y="107"/>
                  </a:lnTo>
                  <a:lnTo>
                    <a:pt x="369" y="107"/>
                  </a:lnTo>
                  <a:lnTo>
                    <a:pt x="369" y="107"/>
                  </a:lnTo>
                  <a:lnTo>
                    <a:pt x="368" y="107"/>
                  </a:lnTo>
                  <a:lnTo>
                    <a:pt x="368" y="107"/>
                  </a:lnTo>
                  <a:lnTo>
                    <a:pt x="368" y="107"/>
                  </a:lnTo>
                  <a:lnTo>
                    <a:pt x="368" y="107"/>
                  </a:lnTo>
                  <a:lnTo>
                    <a:pt x="367" y="107"/>
                  </a:lnTo>
                  <a:lnTo>
                    <a:pt x="367" y="107"/>
                  </a:lnTo>
                  <a:lnTo>
                    <a:pt x="367" y="107"/>
                  </a:lnTo>
                  <a:lnTo>
                    <a:pt x="366" y="107"/>
                  </a:lnTo>
                  <a:lnTo>
                    <a:pt x="366" y="107"/>
                  </a:lnTo>
                  <a:lnTo>
                    <a:pt x="365" y="107"/>
                  </a:lnTo>
                  <a:lnTo>
                    <a:pt x="365" y="107"/>
                  </a:lnTo>
                  <a:lnTo>
                    <a:pt x="364" y="107"/>
                  </a:lnTo>
                  <a:lnTo>
                    <a:pt x="364" y="107"/>
                  </a:lnTo>
                  <a:lnTo>
                    <a:pt x="364" y="107"/>
                  </a:lnTo>
                  <a:lnTo>
                    <a:pt x="364" y="107"/>
                  </a:lnTo>
                  <a:lnTo>
                    <a:pt x="363" y="107"/>
                  </a:lnTo>
                  <a:lnTo>
                    <a:pt x="363" y="107"/>
                  </a:lnTo>
                  <a:lnTo>
                    <a:pt x="363" y="107"/>
                  </a:lnTo>
                  <a:lnTo>
                    <a:pt x="362" y="107"/>
                  </a:lnTo>
                  <a:lnTo>
                    <a:pt x="362" y="107"/>
                  </a:lnTo>
                  <a:lnTo>
                    <a:pt x="361" y="107"/>
                  </a:lnTo>
                  <a:lnTo>
                    <a:pt x="360" y="107"/>
                  </a:lnTo>
                  <a:lnTo>
                    <a:pt x="360" y="107"/>
                  </a:lnTo>
                  <a:lnTo>
                    <a:pt x="359" y="107"/>
                  </a:lnTo>
                  <a:lnTo>
                    <a:pt x="358" y="107"/>
                  </a:lnTo>
                  <a:lnTo>
                    <a:pt x="357" y="107"/>
                  </a:lnTo>
                  <a:lnTo>
                    <a:pt x="357" y="107"/>
                  </a:lnTo>
                  <a:lnTo>
                    <a:pt x="356" y="107"/>
                  </a:lnTo>
                  <a:lnTo>
                    <a:pt x="356" y="107"/>
                  </a:lnTo>
                  <a:lnTo>
                    <a:pt x="355" y="107"/>
                  </a:lnTo>
                  <a:lnTo>
                    <a:pt x="355" y="107"/>
                  </a:lnTo>
                  <a:lnTo>
                    <a:pt x="354" y="107"/>
                  </a:lnTo>
                  <a:lnTo>
                    <a:pt x="355" y="107"/>
                  </a:lnTo>
                  <a:lnTo>
                    <a:pt x="354" y="107"/>
                  </a:lnTo>
                  <a:lnTo>
                    <a:pt x="353" y="107"/>
                  </a:lnTo>
                  <a:lnTo>
                    <a:pt x="353" y="107"/>
                  </a:lnTo>
                  <a:lnTo>
                    <a:pt x="352" y="107"/>
                  </a:lnTo>
                  <a:lnTo>
                    <a:pt x="352" y="106"/>
                  </a:lnTo>
                  <a:lnTo>
                    <a:pt x="352" y="106"/>
                  </a:lnTo>
                  <a:lnTo>
                    <a:pt x="351" y="105"/>
                  </a:lnTo>
                  <a:lnTo>
                    <a:pt x="351" y="105"/>
                  </a:lnTo>
                  <a:lnTo>
                    <a:pt x="350" y="105"/>
                  </a:lnTo>
                  <a:lnTo>
                    <a:pt x="349" y="105"/>
                  </a:lnTo>
                  <a:lnTo>
                    <a:pt x="349" y="105"/>
                  </a:lnTo>
                  <a:lnTo>
                    <a:pt x="349" y="105"/>
                  </a:lnTo>
                  <a:lnTo>
                    <a:pt x="348" y="104"/>
                  </a:lnTo>
                  <a:lnTo>
                    <a:pt x="349" y="104"/>
                  </a:lnTo>
                  <a:lnTo>
                    <a:pt x="349" y="104"/>
                  </a:lnTo>
                  <a:lnTo>
                    <a:pt x="349" y="103"/>
                  </a:lnTo>
                  <a:lnTo>
                    <a:pt x="349" y="103"/>
                  </a:lnTo>
                  <a:lnTo>
                    <a:pt x="349" y="103"/>
                  </a:lnTo>
                  <a:lnTo>
                    <a:pt x="348" y="103"/>
                  </a:lnTo>
                  <a:lnTo>
                    <a:pt x="348" y="103"/>
                  </a:lnTo>
                  <a:lnTo>
                    <a:pt x="347" y="103"/>
                  </a:lnTo>
                  <a:lnTo>
                    <a:pt x="348" y="103"/>
                  </a:lnTo>
                  <a:lnTo>
                    <a:pt x="348" y="103"/>
                  </a:lnTo>
                  <a:lnTo>
                    <a:pt x="349" y="103"/>
                  </a:lnTo>
                  <a:lnTo>
                    <a:pt x="349" y="103"/>
                  </a:lnTo>
                  <a:lnTo>
                    <a:pt x="349" y="103"/>
                  </a:lnTo>
                  <a:lnTo>
                    <a:pt x="349" y="102"/>
                  </a:lnTo>
                  <a:lnTo>
                    <a:pt x="349" y="102"/>
                  </a:lnTo>
                  <a:lnTo>
                    <a:pt x="349" y="102"/>
                  </a:lnTo>
                  <a:lnTo>
                    <a:pt x="349" y="101"/>
                  </a:lnTo>
                  <a:lnTo>
                    <a:pt x="349" y="101"/>
                  </a:lnTo>
                  <a:lnTo>
                    <a:pt x="349" y="101"/>
                  </a:lnTo>
                  <a:lnTo>
                    <a:pt x="349" y="101"/>
                  </a:lnTo>
                  <a:lnTo>
                    <a:pt x="349" y="101"/>
                  </a:lnTo>
                  <a:lnTo>
                    <a:pt x="349" y="100"/>
                  </a:lnTo>
                  <a:lnTo>
                    <a:pt x="348" y="100"/>
                  </a:lnTo>
                  <a:lnTo>
                    <a:pt x="348" y="100"/>
                  </a:lnTo>
                  <a:lnTo>
                    <a:pt x="347" y="100"/>
                  </a:lnTo>
                  <a:lnTo>
                    <a:pt x="346" y="100"/>
                  </a:lnTo>
                  <a:lnTo>
                    <a:pt x="347" y="100"/>
                  </a:lnTo>
                  <a:lnTo>
                    <a:pt x="347" y="100"/>
                  </a:lnTo>
                  <a:lnTo>
                    <a:pt x="346" y="100"/>
                  </a:lnTo>
                  <a:lnTo>
                    <a:pt x="346" y="100"/>
                  </a:lnTo>
                  <a:lnTo>
                    <a:pt x="345" y="100"/>
                  </a:lnTo>
                  <a:lnTo>
                    <a:pt x="346" y="100"/>
                  </a:lnTo>
                  <a:lnTo>
                    <a:pt x="346" y="99"/>
                  </a:lnTo>
                  <a:lnTo>
                    <a:pt x="345" y="99"/>
                  </a:lnTo>
                  <a:lnTo>
                    <a:pt x="345" y="98"/>
                  </a:lnTo>
                  <a:lnTo>
                    <a:pt x="345" y="98"/>
                  </a:lnTo>
                  <a:lnTo>
                    <a:pt x="344" y="98"/>
                  </a:lnTo>
                  <a:lnTo>
                    <a:pt x="344" y="98"/>
                  </a:lnTo>
                  <a:lnTo>
                    <a:pt x="345" y="98"/>
                  </a:lnTo>
                  <a:lnTo>
                    <a:pt x="345" y="97"/>
                  </a:lnTo>
                  <a:lnTo>
                    <a:pt x="345" y="97"/>
                  </a:lnTo>
                  <a:lnTo>
                    <a:pt x="344" y="97"/>
                  </a:lnTo>
                  <a:lnTo>
                    <a:pt x="345" y="97"/>
                  </a:lnTo>
                  <a:lnTo>
                    <a:pt x="344" y="97"/>
                  </a:lnTo>
                  <a:lnTo>
                    <a:pt x="344" y="97"/>
                  </a:lnTo>
                  <a:lnTo>
                    <a:pt x="344" y="96"/>
                  </a:lnTo>
                  <a:lnTo>
                    <a:pt x="343" y="96"/>
                  </a:lnTo>
                  <a:lnTo>
                    <a:pt x="342" y="96"/>
                  </a:lnTo>
                  <a:lnTo>
                    <a:pt x="342" y="96"/>
                  </a:lnTo>
                  <a:lnTo>
                    <a:pt x="342" y="95"/>
                  </a:lnTo>
                  <a:lnTo>
                    <a:pt x="342" y="95"/>
                  </a:lnTo>
                  <a:lnTo>
                    <a:pt x="342" y="95"/>
                  </a:lnTo>
                  <a:lnTo>
                    <a:pt x="343" y="95"/>
                  </a:lnTo>
                  <a:lnTo>
                    <a:pt x="344" y="95"/>
                  </a:lnTo>
                  <a:lnTo>
                    <a:pt x="343" y="95"/>
                  </a:lnTo>
                  <a:lnTo>
                    <a:pt x="342" y="95"/>
                  </a:lnTo>
                  <a:lnTo>
                    <a:pt x="342" y="94"/>
                  </a:lnTo>
                  <a:lnTo>
                    <a:pt x="342" y="94"/>
                  </a:lnTo>
                  <a:lnTo>
                    <a:pt x="341" y="94"/>
                  </a:lnTo>
                  <a:lnTo>
                    <a:pt x="341" y="94"/>
                  </a:lnTo>
                  <a:lnTo>
                    <a:pt x="340" y="94"/>
                  </a:lnTo>
                  <a:lnTo>
                    <a:pt x="340" y="94"/>
                  </a:lnTo>
                  <a:lnTo>
                    <a:pt x="339" y="94"/>
                  </a:lnTo>
                  <a:lnTo>
                    <a:pt x="339" y="93"/>
                  </a:lnTo>
                  <a:lnTo>
                    <a:pt x="338" y="93"/>
                  </a:lnTo>
                  <a:lnTo>
                    <a:pt x="338" y="93"/>
                  </a:lnTo>
                  <a:lnTo>
                    <a:pt x="337" y="93"/>
                  </a:lnTo>
                  <a:lnTo>
                    <a:pt x="337" y="93"/>
                  </a:lnTo>
                  <a:lnTo>
                    <a:pt x="337" y="92"/>
                  </a:lnTo>
                  <a:lnTo>
                    <a:pt x="338" y="92"/>
                  </a:lnTo>
                  <a:lnTo>
                    <a:pt x="337" y="92"/>
                  </a:lnTo>
                  <a:lnTo>
                    <a:pt x="338" y="92"/>
                  </a:lnTo>
                  <a:lnTo>
                    <a:pt x="338" y="92"/>
                  </a:lnTo>
                  <a:lnTo>
                    <a:pt x="338" y="91"/>
                  </a:lnTo>
                  <a:lnTo>
                    <a:pt x="338" y="91"/>
                  </a:lnTo>
                  <a:lnTo>
                    <a:pt x="339" y="91"/>
                  </a:lnTo>
                  <a:lnTo>
                    <a:pt x="338" y="90"/>
                  </a:lnTo>
                  <a:lnTo>
                    <a:pt x="338" y="90"/>
                  </a:lnTo>
                  <a:lnTo>
                    <a:pt x="339" y="89"/>
                  </a:lnTo>
                  <a:lnTo>
                    <a:pt x="340" y="89"/>
                  </a:lnTo>
                  <a:lnTo>
                    <a:pt x="340" y="89"/>
                  </a:lnTo>
                  <a:lnTo>
                    <a:pt x="341" y="89"/>
                  </a:lnTo>
                  <a:lnTo>
                    <a:pt x="341" y="89"/>
                  </a:lnTo>
                  <a:lnTo>
                    <a:pt x="342" y="89"/>
                  </a:lnTo>
                  <a:lnTo>
                    <a:pt x="342" y="89"/>
                  </a:lnTo>
                  <a:lnTo>
                    <a:pt x="342" y="89"/>
                  </a:lnTo>
                  <a:lnTo>
                    <a:pt x="342" y="89"/>
                  </a:lnTo>
                  <a:lnTo>
                    <a:pt x="342" y="89"/>
                  </a:lnTo>
                  <a:lnTo>
                    <a:pt x="343" y="89"/>
                  </a:lnTo>
                  <a:lnTo>
                    <a:pt x="343" y="89"/>
                  </a:lnTo>
                  <a:lnTo>
                    <a:pt x="344" y="89"/>
                  </a:lnTo>
                  <a:lnTo>
                    <a:pt x="343" y="89"/>
                  </a:lnTo>
                  <a:lnTo>
                    <a:pt x="342" y="89"/>
                  </a:lnTo>
                  <a:lnTo>
                    <a:pt x="342" y="89"/>
                  </a:lnTo>
                  <a:lnTo>
                    <a:pt x="342" y="88"/>
                  </a:lnTo>
                  <a:lnTo>
                    <a:pt x="342" y="88"/>
                  </a:lnTo>
                  <a:lnTo>
                    <a:pt x="342" y="87"/>
                  </a:lnTo>
                  <a:lnTo>
                    <a:pt x="343" y="87"/>
                  </a:lnTo>
                  <a:lnTo>
                    <a:pt x="342" y="87"/>
                  </a:lnTo>
                  <a:lnTo>
                    <a:pt x="342" y="88"/>
                  </a:lnTo>
                  <a:lnTo>
                    <a:pt x="342" y="87"/>
                  </a:lnTo>
                  <a:lnTo>
                    <a:pt x="343" y="87"/>
                  </a:lnTo>
                  <a:lnTo>
                    <a:pt x="343" y="88"/>
                  </a:lnTo>
                  <a:lnTo>
                    <a:pt x="342" y="88"/>
                  </a:lnTo>
                  <a:lnTo>
                    <a:pt x="342" y="88"/>
                  </a:lnTo>
                  <a:lnTo>
                    <a:pt x="342" y="88"/>
                  </a:lnTo>
                  <a:lnTo>
                    <a:pt x="343" y="88"/>
                  </a:lnTo>
                  <a:lnTo>
                    <a:pt x="343" y="87"/>
                  </a:lnTo>
                  <a:lnTo>
                    <a:pt x="343" y="87"/>
                  </a:lnTo>
                  <a:lnTo>
                    <a:pt x="344" y="87"/>
                  </a:lnTo>
                  <a:lnTo>
                    <a:pt x="343" y="87"/>
                  </a:lnTo>
                  <a:lnTo>
                    <a:pt x="343" y="87"/>
                  </a:lnTo>
                  <a:lnTo>
                    <a:pt x="343" y="87"/>
                  </a:lnTo>
                  <a:lnTo>
                    <a:pt x="344" y="87"/>
                  </a:lnTo>
                  <a:lnTo>
                    <a:pt x="344" y="86"/>
                  </a:lnTo>
                  <a:lnTo>
                    <a:pt x="344" y="86"/>
                  </a:lnTo>
                  <a:lnTo>
                    <a:pt x="345" y="86"/>
                  </a:lnTo>
                  <a:lnTo>
                    <a:pt x="345" y="86"/>
                  </a:lnTo>
                  <a:lnTo>
                    <a:pt x="345" y="86"/>
                  </a:lnTo>
                  <a:lnTo>
                    <a:pt x="345" y="87"/>
                  </a:lnTo>
                  <a:lnTo>
                    <a:pt x="345" y="87"/>
                  </a:lnTo>
                  <a:lnTo>
                    <a:pt x="345" y="87"/>
                  </a:lnTo>
                  <a:lnTo>
                    <a:pt x="345" y="86"/>
                  </a:lnTo>
                  <a:lnTo>
                    <a:pt x="345" y="86"/>
                  </a:lnTo>
                  <a:lnTo>
                    <a:pt x="345" y="86"/>
                  </a:lnTo>
                  <a:lnTo>
                    <a:pt x="344" y="86"/>
                  </a:lnTo>
                  <a:lnTo>
                    <a:pt x="344" y="86"/>
                  </a:lnTo>
                  <a:lnTo>
                    <a:pt x="344" y="86"/>
                  </a:lnTo>
                  <a:lnTo>
                    <a:pt x="344" y="86"/>
                  </a:lnTo>
                  <a:lnTo>
                    <a:pt x="343" y="86"/>
                  </a:lnTo>
                  <a:lnTo>
                    <a:pt x="344" y="86"/>
                  </a:lnTo>
                  <a:lnTo>
                    <a:pt x="343" y="86"/>
                  </a:lnTo>
                  <a:lnTo>
                    <a:pt x="344" y="86"/>
                  </a:lnTo>
                  <a:lnTo>
                    <a:pt x="343" y="86"/>
                  </a:lnTo>
                  <a:lnTo>
                    <a:pt x="344" y="86"/>
                  </a:lnTo>
                  <a:lnTo>
                    <a:pt x="343" y="86"/>
                  </a:lnTo>
                  <a:lnTo>
                    <a:pt x="343" y="85"/>
                  </a:lnTo>
                  <a:lnTo>
                    <a:pt x="343" y="85"/>
                  </a:lnTo>
                  <a:lnTo>
                    <a:pt x="342" y="85"/>
                  </a:lnTo>
                  <a:lnTo>
                    <a:pt x="342" y="84"/>
                  </a:lnTo>
                  <a:lnTo>
                    <a:pt x="342" y="83"/>
                  </a:lnTo>
                  <a:lnTo>
                    <a:pt x="342" y="83"/>
                  </a:lnTo>
                  <a:lnTo>
                    <a:pt x="342" y="83"/>
                  </a:lnTo>
                  <a:lnTo>
                    <a:pt x="342" y="83"/>
                  </a:lnTo>
                  <a:lnTo>
                    <a:pt x="342" y="83"/>
                  </a:lnTo>
                  <a:lnTo>
                    <a:pt x="341" y="83"/>
                  </a:lnTo>
                  <a:lnTo>
                    <a:pt x="341" y="83"/>
                  </a:lnTo>
                  <a:lnTo>
                    <a:pt x="341" y="82"/>
                  </a:lnTo>
                  <a:lnTo>
                    <a:pt x="341" y="82"/>
                  </a:lnTo>
                  <a:lnTo>
                    <a:pt x="340" y="82"/>
                  </a:lnTo>
                  <a:lnTo>
                    <a:pt x="340" y="82"/>
                  </a:lnTo>
                  <a:lnTo>
                    <a:pt x="339" y="82"/>
                  </a:lnTo>
                  <a:lnTo>
                    <a:pt x="339" y="81"/>
                  </a:lnTo>
                  <a:lnTo>
                    <a:pt x="338" y="81"/>
                  </a:lnTo>
                  <a:lnTo>
                    <a:pt x="338" y="81"/>
                  </a:lnTo>
                  <a:lnTo>
                    <a:pt x="337" y="81"/>
                  </a:lnTo>
                  <a:lnTo>
                    <a:pt x="337" y="81"/>
                  </a:lnTo>
                  <a:lnTo>
                    <a:pt x="336" y="80"/>
                  </a:lnTo>
                  <a:lnTo>
                    <a:pt x="336" y="79"/>
                  </a:lnTo>
                  <a:lnTo>
                    <a:pt x="336" y="79"/>
                  </a:lnTo>
                  <a:lnTo>
                    <a:pt x="335" y="79"/>
                  </a:lnTo>
                  <a:lnTo>
                    <a:pt x="335" y="78"/>
                  </a:lnTo>
                  <a:lnTo>
                    <a:pt x="336" y="78"/>
                  </a:lnTo>
                  <a:lnTo>
                    <a:pt x="336" y="78"/>
                  </a:lnTo>
                  <a:lnTo>
                    <a:pt x="336" y="78"/>
                  </a:lnTo>
                  <a:lnTo>
                    <a:pt x="336" y="78"/>
                  </a:lnTo>
                  <a:lnTo>
                    <a:pt x="338" y="78"/>
                  </a:lnTo>
                  <a:lnTo>
                    <a:pt x="338" y="79"/>
                  </a:lnTo>
                  <a:lnTo>
                    <a:pt x="339" y="79"/>
                  </a:lnTo>
                  <a:lnTo>
                    <a:pt x="340" y="79"/>
                  </a:lnTo>
                  <a:lnTo>
                    <a:pt x="340" y="79"/>
                  </a:lnTo>
                  <a:lnTo>
                    <a:pt x="341" y="79"/>
                  </a:lnTo>
                  <a:lnTo>
                    <a:pt x="341" y="79"/>
                  </a:lnTo>
                  <a:lnTo>
                    <a:pt x="342" y="79"/>
                  </a:lnTo>
                  <a:lnTo>
                    <a:pt x="344" y="79"/>
                  </a:lnTo>
                  <a:lnTo>
                    <a:pt x="344" y="79"/>
                  </a:lnTo>
                  <a:lnTo>
                    <a:pt x="345" y="78"/>
                  </a:lnTo>
                  <a:lnTo>
                    <a:pt x="346" y="79"/>
                  </a:lnTo>
                  <a:lnTo>
                    <a:pt x="347" y="79"/>
                  </a:lnTo>
                  <a:lnTo>
                    <a:pt x="348" y="79"/>
                  </a:lnTo>
                  <a:lnTo>
                    <a:pt x="348" y="78"/>
                  </a:lnTo>
                  <a:lnTo>
                    <a:pt x="349" y="78"/>
                  </a:lnTo>
                  <a:lnTo>
                    <a:pt x="350" y="78"/>
                  </a:lnTo>
                  <a:lnTo>
                    <a:pt x="351" y="78"/>
                  </a:lnTo>
                  <a:lnTo>
                    <a:pt x="351" y="78"/>
                  </a:lnTo>
                  <a:lnTo>
                    <a:pt x="352" y="78"/>
                  </a:lnTo>
                  <a:lnTo>
                    <a:pt x="352" y="78"/>
                  </a:lnTo>
                  <a:lnTo>
                    <a:pt x="352" y="78"/>
                  </a:lnTo>
                  <a:lnTo>
                    <a:pt x="352" y="79"/>
                  </a:lnTo>
                  <a:lnTo>
                    <a:pt x="353" y="79"/>
                  </a:lnTo>
                  <a:lnTo>
                    <a:pt x="353" y="78"/>
                  </a:lnTo>
                  <a:lnTo>
                    <a:pt x="353" y="79"/>
                  </a:lnTo>
                  <a:lnTo>
                    <a:pt x="352" y="79"/>
                  </a:lnTo>
                  <a:lnTo>
                    <a:pt x="353" y="79"/>
                  </a:lnTo>
                  <a:lnTo>
                    <a:pt x="352" y="79"/>
                  </a:lnTo>
                  <a:lnTo>
                    <a:pt x="353" y="79"/>
                  </a:lnTo>
                  <a:lnTo>
                    <a:pt x="353" y="79"/>
                  </a:lnTo>
                  <a:lnTo>
                    <a:pt x="353" y="79"/>
                  </a:lnTo>
                  <a:lnTo>
                    <a:pt x="353" y="79"/>
                  </a:lnTo>
                  <a:lnTo>
                    <a:pt x="353" y="79"/>
                  </a:lnTo>
                  <a:lnTo>
                    <a:pt x="354" y="79"/>
                  </a:lnTo>
                  <a:lnTo>
                    <a:pt x="355" y="79"/>
                  </a:lnTo>
                  <a:lnTo>
                    <a:pt x="355" y="79"/>
                  </a:lnTo>
                  <a:lnTo>
                    <a:pt x="356" y="79"/>
                  </a:lnTo>
                  <a:lnTo>
                    <a:pt x="356" y="79"/>
                  </a:lnTo>
                  <a:lnTo>
                    <a:pt x="357" y="79"/>
                  </a:lnTo>
                  <a:lnTo>
                    <a:pt x="357" y="79"/>
                  </a:lnTo>
                  <a:lnTo>
                    <a:pt x="358" y="79"/>
                  </a:lnTo>
                  <a:lnTo>
                    <a:pt x="359" y="79"/>
                  </a:lnTo>
                  <a:lnTo>
                    <a:pt x="358" y="79"/>
                  </a:lnTo>
                  <a:lnTo>
                    <a:pt x="359" y="79"/>
                  </a:lnTo>
                  <a:lnTo>
                    <a:pt x="359" y="79"/>
                  </a:lnTo>
                  <a:lnTo>
                    <a:pt x="359" y="79"/>
                  </a:lnTo>
                  <a:lnTo>
                    <a:pt x="359" y="80"/>
                  </a:lnTo>
                  <a:lnTo>
                    <a:pt x="360" y="80"/>
                  </a:lnTo>
                  <a:lnTo>
                    <a:pt x="360" y="80"/>
                  </a:lnTo>
                  <a:lnTo>
                    <a:pt x="360" y="81"/>
                  </a:lnTo>
                  <a:lnTo>
                    <a:pt x="362" y="81"/>
                  </a:lnTo>
                  <a:lnTo>
                    <a:pt x="362" y="81"/>
                  </a:lnTo>
                  <a:lnTo>
                    <a:pt x="363" y="81"/>
                  </a:lnTo>
                  <a:lnTo>
                    <a:pt x="363" y="81"/>
                  </a:lnTo>
                  <a:lnTo>
                    <a:pt x="364" y="81"/>
                  </a:lnTo>
                  <a:lnTo>
                    <a:pt x="364" y="81"/>
                  </a:lnTo>
                  <a:lnTo>
                    <a:pt x="365" y="81"/>
                  </a:lnTo>
                  <a:lnTo>
                    <a:pt x="366" y="81"/>
                  </a:lnTo>
                  <a:lnTo>
                    <a:pt x="366" y="81"/>
                  </a:lnTo>
                  <a:lnTo>
                    <a:pt x="367" y="81"/>
                  </a:lnTo>
                  <a:lnTo>
                    <a:pt x="367" y="81"/>
                  </a:lnTo>
                  <a:lnTo>
                    <a:pt x="368" y="81"/>
                  </a:lnTo>
                  <a:lnTo>
                    <a:pt x="368" y="81"/>
                  </a:lnTo>
                  <a:lnTo>
                    <a:pt x="368" y="81"/>
                  </a:lnTo>
                  <a:lnTo>
                    <a:pt x="368" y="81"/>
                  </a:lnTo>
                  <a:lnTo>
                    <a:pt x="368" y="80"/>
                  </a:lnTo>
                  <a:lnTo>
                    <a:pt x="369" y="80"/>
                  </a:lnTo>
                  <a:lnTo>
                    <a:pt x="370" y="80"/>
                  </a:lnTo>
                  <a:lnTo>
                    <a:pt x="370" y="80"/>
                  </a:lnTo>
                  <a:lnTo>
                    <a:pt x="371" y="80"/>
                  </a:lnTo>
                  <a:lnTo>
                    <a:pt x="371" y="80"/>
                  </a:lnTo>
                  <a:lnTo>
                    <a:pt x="372" y="80"/>
                  </a:lnTo>
                  <a:lnTo>
                    <a:pt x="372" y="80"/>
                  </a:lnTo>
                  <a:lnTo>
                    <a:pt x="372" y="79"/>
                  </a:lnTo>
                  <a:lnTo>
                    <a:pt x="373" y="79"/>
                  </a:lnTo>
                  <a:lnTo>
                    <a:pt x="374" y="79"/>
                  </a:lnTo>
                  <a:lnTo>
                    <a:pt x="373" y="79"/>
                  </a:lnTo>
                  <a:lnTo>
                    <a:pt x="372" y="79"/>
                  </a:lnTo>
                  <a:lnTo>
                    <a:pt x="372" y="80"/>
                  </a:lnTo>
                  <a:lnTo>
                    <a:pt x="372" y="80"/>
                  </a:lnTo>
                  <a:lnTo>
                    <a:pt x="372" y="80"/>
                  </a:lnTo>
                  <a:lnTo>
                    <a:pt x="372" y="80"/>
                  </a:lnTo>
                  <a:lnTo>
                    <a:pt x="372" y="80"/>
                  </a:lnTo>
                  <a:lnTo>
                    <a:pt x="371" y="80"/>
                  </a:lnTo>
                  <a:lnTo>
                    <a:pt x="371" y="80"/>
                  </a:lnTo>
                  <a:lnTo>
                    <a:pt x="371" y="80"/>
                  </a:lnTo>
                  <a:lnTo>
                    <a:pt x="371" y="80"/>
                  </a:lnTo>
                  <a:lnTo>
                    <a:pt x="370" y="80"/>
                  </a:lnTo>
                  <a:lnTo>
                    <a:pt x="370" y="80"/>
                  </a:lnTo>
                  <a:lnTo>
                    <a:pt x="369" y="80"/>
                  </a:lnTo>
                  <a:lnTo>
                    <a:pt x="370" y="80"/>
                  </a:lnTo>
                  <a:lnTo>
                    <a:pt x="369" y="80"/>
                  </a:lnTo>
                  <a:lnTo>
                    <a:pt x="368" y="80"/>
                  </a:lnTo>
                  <a:lnTo>
                    <a:pt x="368" y="80"/>
                  </a:lnTo>
                  <a:lnTo>
                    <a:pt x="368" y="81"/>
                  </a:lnTo>
                  <a:lnTo>
                    <a:pt x="368" y="80"/>
                  </a:lnTo>
                  <a:lnTo>
                    <a:pt x="368" y="80"/>
                  </a:lnTo>
                  <a:lnTo>
                    <a:pt x="368" y="81"/>
                  </a:lnTo>
                  <a:lnTo>
                    <a:pt x="368" y="81"/>
                  </a:lnTo>
                  <a:lnTo>
                    <a:pt x="367" y="81"/>
                  </a:lnTo>
                  <a:lnTo>
                    <a:pt x="367" y="81"/>
                  </a:lnTo>
                  <a:lnTo>
                    <a:pt x="366" y="81"/>
                  </a:lnTo>
                  <a:lnTo>
                    <a:pt x="366" y="81"/>
                  </a:lnTo>
                  <a:lnTo>
                    <a:pt x="365" y="81"/>
                  </a:lnTo>
                  <a:lnTo>
                    <a:pt x="364" y="81"/>
                  </a:lnTo>
                  <a:lnTo>
                    <a:pt x="364" y="81"/>
                  </a:lnTo>
                  <a:lnTo>
                    <a:pt x="363" y="81"/>
                  </a:lnTo>
                  <a:lnTo>
                    <a:pt x="363" y="81"/>
                  </a:lnTo>
                  <a:lnTo>
                    <a:pt x="363" y="81"/>
                  </a:lnTo>
                  <a:lnTo>
                    <a:pt x="362" y="81"/>
                  </a:lnTo>
                  <a:lnTo>
                    <a:pt x="363" y="81"/>
                  </a:lnTo>
                  <a:lnTo>
                    <a:pt x="363" y="81"/>
                  </a:lnTo>
                  <a:lnTo>
                    <a:pt x="363" y="81"/>
                  </a:lnTo>
                  <a:lnTo>
                    <a:pt x="363" y="81"/>
                  </a:lnTo>
                  <a:lnTo>
                    <a:pt x="364" y="81"/>
                  </a:lnTo>
                  <a:lnTo>
                    <a:pt x="364" y="81"/>
                  </a:lnTo>
                  <a:lnTo>
                    <a:pt x="365" y="81"/>
                  </a:lnTo>
                  <a:lnTo>
                    <a:pt x="366" y="81"/>
                  </a:lnTo>
                  <a:lnTo>
                    <a:pt x="365" y="81"/>
                  </a:lnTo>
                  <a:lnTo>
                    <a:pt x="364" y="81"/>
                  </a:lnTo>
                  <a:lnTo>
                    <a:pt x="364" y="81"/>
                  </a:lnTo>
                  <a:lnTo>
                    <a:pt x="363" y="81"/>
                  </a:lnTo>
                  <a:lnTo>
                    <a:pt x="364" y="81"/>
                  </a:lnTo>
                  <a:lnTo>
                    <a:pt x="364" y="81"/>
                  </a:lnTo>
                  <a:lnTo>
                    <a:pt x="364" y="80"/>
                  </a:lnTo>
                  <a:lnTo>
                    <a:pt x="365" y="80"/>
                  </a:lnTo>
                  <a:lnTo>
                    <a:pt x="366" y="79"/>
                  </a:lnTo>
                  <a:lnTo>
                    <a:pt x="365" y="79"/>
                  </a:lnTo>
                  <a:lnTo>
                    <a:pt x="364" y="79"/>
                  </a:lnTo>
                  <a:lnTo>
                    <a:pt x="364" y="79"/>
                  </a:lnTo>
                  <a:lnTo>
                    <a:pt x="363" y="79"/>
                  </a:lnTo>
                  <a:lnTo>
                    <a:pt x="363" y="80"/>
                  </a:lnTo>
                  <a:lnTo>
                    <a:pt x="363" y="80"/>
                  </a:lnTo>
                  <a:lnTo>
                    <a:pt x="363" y="81"/>
                  </a:lnTo>
                  <a:lnTo>
                    <a:pt x="363" y="80"/>
                  </a:lnTo>
                  <a:lnTo>
                    <a:pt x="362" y="80"/>
                  </a:lnTo>
                  <a:lnTo>
                    <a:pt x="362" y="80"/>
                  </a:lnTo>
                  <a:lnTo>
                    <a:pt x="361" y="80"/>
                  </a:lnTo>
                  <a:lnTo>
                    <a:pt x="360" y="80"/>
                  </a:lnTo>
                  <a:lnTo>
                    <a:pt x="360" y="79"/>
                  </a:lnTo>
                  <a:lnTo>
                    <a:pt x="359" y="79"/>
                  </a:lnTo>
                  <a:lnTo>
                    <a:pt x="359" y="79"/>
                  </a:lnTo>
                  <a:lnTo>
                    <a:pt x="358" y="79"/>
                  </a:lnTo>
                  <a:lnTo>
                    <a:pt x="357" y="79"/>
                  </a:lnTo>
                  <a:lnTo>
                    <a:pt x="357" y="79"/>
                  </a:lnTo>
                  <a:lnTo>
                    <a:pt x="356" y="79"/>
                  </a:lnTo>
                  <a:lnTo>
                    <a:pt x="356" y="78"/>
                  </a:lnTo>
                  <a:lnTo>
                    <a:pt x="356" y="78"/>
                  </a:lnTo>
                  <a:lnTo>
                    <a:pt x="355" y="78"/>
                  </a:lnTo>
                  <a:lnTo>
                    <a:pt x="355" y="78"/>
                  </a:lnTo>
                  <a:lnTo>
                    <a:pt x="354" y="78"/>
                  </a:lnTo>
                  <a:lnTo>
                    <a:pt x="353" y="78"/>
                  </a:lnTo>
                  <a:lnTo>
                    <a:pt x="353" y="78"/>
                  </a:lnTo>
                  <a:lnTo>
                    <a:pt x="352" y="78"/>
                  </a:lnTo>
                  <a:lnTo>
                    <a:pt x="352" y="78"/>
                  </a:lnTo>
                  <a:lnTo>
                    <a:pt x="352" y="77"/>
                  </a:lnTo>
                  <a:lnTo>
                    <a:pt x="352" y="77"/>
                  </a:lnTo>
                  <a:lnTo>
                    <a:pt x="352" y="78"/>
                  </a:lnTo>
                  <a:lnTo>
                    <a:pt x="352" y="77"/>
                  </a:lnTo>
                  <a:lnTo>
                    <a:pt x="353" y="77"/>
                  </a:lnTo>
                  <a:lnTo>
                    <a:pt x="353" y="76"/>
                  </a:lnTo>
                  <a:lnTo>
                    <a:pt x="353" y="76"/>
                  </a:lnTo>
                  <a:lnTo>
                    <a:pt x="353" y="76"/>
                  </a:lnTo>
                  <a:lnTo>
                    <a:pt x="353" y="76"/>
                  </a:lnTo>
                  <a:lnTo>
                    <a:pt x="353" y="76"/>
                  </a:lnTo>
                  <a:lnTo>
                    <a:pt x="353" y="75"/>
                  </a:lnTo>
                  <a:lnTo>
                    <a:pt x="354" y="75"/>
                  </a:lnTo>
                  <a:lnTo>
                    <a:pt x="355" y="75"/>
                  </a:lnTo>
                  <a:lnTo>
                    <a:pt x="355" y="75"/>
                  </a:lnTo>
                  <a:lnTo>
                    <a:pt x="356" y="76"/>
                  </a:lnTo>
                  <a:lnTo>
                    <a:pt x="356" y="76"/>
                  </a:lnTo>
                  <a:lnTo>
                    <a:pt x="356" y="76"/>
                  </a:lnTo>
                  <a:lnTo>
                    <a:pt x="355" y="75"/>
                  </a:lnTo>
                  <a:lnTo>
                    <a:pt x="355" y="75"/>
                  </a:lnTo>
                  <a:lnTo>
                    <a:pt x="355" y="75"/>
                  </a:lnTo>
                  <a:lnTo>
                    <a:pt x="354" y="75"/>
                  </a:lnTo>
                  <a:lnTo>
                    <a:pt x="355" y="75"/>
                  </a:lnTo>
                  <a:lnTo>
                    <a:pt x="355" y="74"/>
                  </a:lnTo>
                  <a:lnTo>
                    <a:pt x="354" y="74"/>
                  </a:lnTo>
                  <a:lnTo>
                    <a:pt x="355" y="74"/>
                  </a:lnTo>
                  <a:lnTo>
                    <a:pt x="354" y="74"/>
                  </a:lnTo>
                  <a:lnTo>
                    <a:pt x="353" y="74"/>
                  </a:lnTo>
                  <a:lnTo>
                    <a:pt x="353" y="74"/>
                  </a:lnTo>
                  <a:lnTo>
                    <a:pt x="353" y="74"/>
                  </a:lnTo>
                  <a:lnTo>
                    <a:pt x="353" y="74"/>
                  </a:lnTo>
                  <a:lnTo>
                    <a:pt x="352" y="74"/>
                  </a:lnTo>
                  <a:lnTo>
                    <a:pt x="352" y="73"/>
                  </a:lnTo>
                  <a:lnTo>
                    <a:pt x="352" y="72"/>
                  </a:lnTo>
                  <a:lnTo>
                    <a:pt x="351" y="72"/>
                  </a:lnTo>
                  <a:lnTo>
                    <a:pt x="352" y="72"/>
                  </a:lnTo>
                  <a:lnTo>
                    <a:pt x="352" y="72"/>
                  </a:lnTo>
                  <a:lnTo>
                    <a:pt x="352" y="71"/>
                  </a:lnTo>
                  <a:lnTo>
                    <a:pt x="352" y="71"/>
                  </a:lnTo>
                  <a:lnTo>
                    <a:pt x="353" y="71"/>
                  </a:lnTo>
                  <a:lnTo>
                    <a:pt x="353" y="71"/>
                  </a:lnTo>
                  <a:lnTo>
                    <a:pt x="353" y="71"/>
                  </a:lnTo>
                  <a:lnTo>
                    <a:pt x="354" y="71"/>
                  </a:lnTo>
                  <a:lnTo>
                    <a:pt x="353" y="71"/>
                  </a:lnTo>
                  <a:lnTo>
                    <a:pt x="353" y="71"/>
                  </a:lnTo>
                  <a:lnTo>
                    <a:pt x="354" y="71"/>
                  </a:lnTo>
                  <a:lnTo>
                    <a:pt x="355" y="71"/>
                  </a:lnTo>
                  <a:lnTo>
                    <a:pt x="355" y="70"/>
                  </a:lnTo>
                  <a:lnTo>
                    <a:pt x="355" y="70"/>
                  </a:lnTo>
                  <a:lnTo>
                    <a:pt x="355" y="70"/>
                  </a:lnTo>
                  <a:lnTo>
                    <a:pt x="355" y="70"/>
                  </a:lnTo>
                  <a:lnTo>
                    <a:pt x="355" y="69"/>
                  </a:lnTo>
                  <a:lnTo>
                    <a:pt x="355" y="69"/>
                  </a:lnTo>
                  <a:lnTo>
                    <a:pt x="355" y="69"/>
                  </a:lnTo>
                  <a:lnTo>
                    <a:pt x="354" y="70"/>
                  </a:lnTo>
                  <a:lnTo>
                    <a:pt x="354" y="69"/>
                  </a:lnTo>
                  <a:lnTo>
                    <a:pt x="355" y="69"/>
                  </a:lnTo>
                  <a:lnTo>
                    <a:pt x="355" y="68"/>
                  </a:lnTo>
                  <a:lnTo>
                    <a:pt x="355" y="68"/>
                  </a:lnTo>
                  <a:lnTo>
                    <a:pt x="355" y="68"/>
                  </a:lnTo>
                  <a:lnTo>
                    <a:pt x="356" y="68"/>
                  </a:lnTo>
                  <a:lnTo>
                    <a:pt x="356" y="68"/>
                  </a:lnTo>
                  <a:lnTo>
                    <a:pt x="356" y="67"/>
                  </a:lnTo>
                  <a:lnTo>
                    <a:pt x="356" y="68"/>
                  </a:lnTo>
                  <a:lnTo>
                    <a:pt x="356" y="67"/>
                  </a:lnTo>
                  <a:lnTo>
                    <a:pt x="357" y="67"/>
                  </a:lnTo>
                  <a:lnTo>
                    <a:pt x="357" y="67"/>
                  </a:lnTo>
                  <a:lnTo>
                    <a:pt x="357" y="67"/>
                  </a:lnTo>
                  <a:lnTo>
                    <a:pt x="358" y="67"/>
                  </a:lnTo>
                  <a:lnTo>
                    <a:pt x="358" y="66"/>
                  </a:lnTo>
                  <a:lnTo>
                    <a:pt x="359" y="66"/>
                  </a:lnTo>
                  <a:lnTo>
                    <a:pt x="359" y="66"/>
                  </a:lnTo>
                  <a:lnTo>
                    <a:pt x="359" y="65"/>
                  </a:lnTo>
                  <a:lnTo>
                    <a:pt x="359" y="66"/>
                  </a:lnTo>
                  <a:lnTo>
                    <a:pt x="359" y="65"/>
                  </a:lnTo>
                  <a:lnTo>
                    <a:pt x="360" y="65"/>
                  </a:lnTo>
                  <a:lnTo>
                    <a:pt x="360" y="65"/>
                  </a:lnTo>
                  <a:lnTo>
                    <a:pt x="360" y="65"/>
                  </a:lnTo>
                  <a:lnTo>
                    <a:pt x="361" y="65"/>
                  </a:lnTo>
                  <a:lnTo>
                    <a:pt x="362" y="65"/>
                  </a:lnTo>
                  <a:lnTo>
                    <a:pt x="362" y="65"/>
                  </a:lnTo>
                  <a:lnTo>
                    <a:pt x="362" y="65"/>
                  </a:lnTo>
                  <a:lnTo>
                    <a:pt x="362" y="65"/>
                  </a:lnTo>
                  <a:lnTo>
                    <a:pt x="363" y="65"/>
                  </a:lnTo>
                  <a:lnTo>
                    <a:pt x="362" y="65"/>
                  </a:lnTo>
                  <a:lnTo>
                    <a:pt x="362" y="64"/>
                  </a:lnTo>
                  <a:lnTo>
                    <a:pt x="363" y="64"/>
                  </a:lnTo>
                  <a:lnTo>
                    <a:pt x="363" y="64"/>
                  </a:lnTo>
                  <a:lnTo>
                    <a:pt x="363" y="64"/>
                  </a:lnTo>
                  <a:lnTo>
                    <a:pt x="363" y="64"/>
                  </a:lnTo>
                  <a:lnTo>
                    <a:pt x="363" y="64"/>
                  </a:lnTo>
                  <a:lnTo>
                    <a:pt x="363" y="64"/>
                  </a:lnTo>
                  <a:lnTo>
                    <a:pt x="363" y="64"/>
                  </a:lnTo>
                  <a:lnTo>
                    <a:pt x="363" y="64"/>
                  </a:lnTo>
                  <a:lnTo>
                    <a:pt x="363" y="64"/>
                  </a:lnTo>
                  <a:lnTo>
                    <a:pt x="364" y="64"/>
                  </a:lnTo>
                  <a:lnTo>
                    <a:pt x="363" y="64"/>
                  </a:lnTo>
                  <a:lnTo>
                    <a:pt x="364" y="64"/>
                  </a:lnTo>
                  <a:lnTo>
                    <a:pt x="364" y="63"/>
                  </a:lnTo>
                  <a:lnTo>
                    <a:pt x="363" y="64"/>
                  </a:lnTo>
                  <a:lnTo>
                    <a:pt x="364" y="64"/>
                  </a:lnTo>
                  <a:lnTo>
                    <a:pt x="364" y="63"/>
                  </a:lnTo>
                  <a:lnTo>
                    <a:pt x="364" y="63"/>
                  </a:lnTo>
                  <a:lnTo>
                    <a:pt x="364" y="63"/>
                  </a:lnTo>
                  <a:lnTo>
                    <a:pt x="364" y="63"/>
                  </a:lnTo>
                  <a:lnTo>
                    <a:pt x="364" y="63"/>
                  </a:lnTo>
                  <a:lnTo>
                    <a:pt x="365" y="63"/>
                  </a:lnTo>
                  <a:lnTo>
                    <a:pt x="365" y="62"/>
                  </a:lnTo>
                  <a:lnTo>
                    <a:pt x="366" y="62"/>
                  </a:lnTo>
                  <a:lnTo>
                    <a:pt x="365" y="62"/>
                  </a:lnTo>
                  <a:lnTo>
                    <a:pt x="365" y="63"/>
                  </a:lnTo>
                  <a:lnTo>
                    <a:pt x="365" y="62"/>
                  </a:lnTo>
                  <a:lnTo>
                    <a:pt x="366" y="62"/>
                  </a:lnTo>
                  <a:lnTo>
                    <a:pt x="366" y="63"/>
                  </a:lnTo>
                  <a:lnTo>
                    <a:pt x="366" y="62"/>
                  </a:lnTo>
                  <a:lnTo>
                    <a:pt x="366" y="62"/>
                  </a:lnTo>
                  <a:lnTo>
                    <a:pt x="367" y="62"/>
                  </a:lnTo>
                  <a:lnTo>
                    <a:pt x="366" y="62"/>
                  </a:lnTo>
                  <a:lnTo>
                    <a:pt x="367" y="62"/>
                  </a:lnTo>
                  <a:lnTo>
                    <a:pt x="367" y="62"/>
                  </a:lnTo>
                  <a:lnTo>
                    <a:pt x="367" y="61"/>
                  </a:lnTo>
                  <a:lnTo>
                    <a:pt x="368" y="61"/>
                  </a:lnTo>
                  <a:lnTo>
                    <a:pt x="368" y="61"/>
                  </a:lnTo>
                  <a:lnTo>
                    <a:pt x="368" y="61"/>
                  </a:lnTo>
                  <a:lnTo>
                    <a:pt x="368" y="61"/>
                  </a:lnTo>
                  <a:lnTo>
                    <a:pt x="368" y="61"/>
                  </a:lnTo>
                  <a:lnTo>
                    <a:pt x="369" y="61"/>
                  </a:lnTo>
                  <a:lnTo>
                    <a:pt x="368" y="61"/>
                  </a:lnTo>
                  <a:lnTo>
                    <a:pt x="368" y="61"/>
                  </a:lnTo>
                  <a:lnTo>
                    <a:pt x="368" y="61"/>
                  </a:lnTo>
                  <a:lnTo>
                    <a:pt x="369" y="61"/>
                  </a:lnTo>
                  <a:lnTo>
                    <a:pt x="369" y="60"/>
                  </a:lnTo>
                  <a:lnTo>
                    <a:pt x="370" y="60"/>
                  </a:lnTo>
                  <a:lnTo>
                    <a:pt x="370" y="60"/>
                  </a:lnTo>
                  <a:lnTo>
                    <a:pt x="371" y="60"/>
                  </a:lnTo>
                  <a:lnTo>
                    <a:pt x="371" y="60"/>
                  </a:lnTo>
                  <a:lnTo>
                    <a:pt x="371" y="60"/>
                  </a:lnTo>
                  <a:lnTo>
                    <a:pt x="371" y="60"/>
                  </a:lnTo>
                  <a:lnTo>
                    <a:pt x="371" y="60"/>
                  </a:lnTo>
                  <a:lnTo>
                    <a:pt x="371" y="60"/>
                  </a:lnTo>
                  <a:lnTo>
                    <a:pt x="371" y="60"/>
                  </a:lnTo>
                  <a:lnTo>
                    <a:pt x="372" y="60"/>
                  </a:lnTo>
                  <a:lnTo>
                    <a:pt x="371" y="60"/>
                  </a:lnTo>
                  <a:lnTo>
                    <a:pt x="372" y="60"/>
                  </a:lnTo>
                  <a:lnTo>
                    <a:pt x="372" y="60"/>
                  </a:lnTo>
                  <a:lnTo>
                    <a:pt x="373" y="60"/>
                  </a:lnTo>
                  <a:lnTo>
                    <a:pt x="374" y="60"/>
                  </a:lnTo>
                  <a:lnTo>
                    <a:pt x="374" y="60"/>
                  </a:lnTo>
                  <a:lnTo>
                    <a:pt x="375" y="60"/>
                  </a:lnTo>
                  <a:lnTo>
                    <a:pt x="374" y="60"/>
                  </a:lnTo>
                  <a:lnTo>
                    <a:pt x="375" y="60"/>
                  </a:lnTo>
                  <a:lnTo>
                    <a:pt x="375" y="60"/>
                  </a:lnTo>
                  <a:lnTo>
                    <a:pt x="375" y="60"/>
                  </a:lnTo>
                  <a:lnTo>
                    <a:pt x="375" y="60"/>
                  </a:lnTo>
                  <a:lnTo>
                    <a:pt x="375" y="60"/>
                  </a:lnTo>
                  <a:lnTo>
                    <a:pt x="375" y="60"/>
                  </a:lnTo>
                  <a:lnTo>
                    <a:pt x="375" y="59"/>
                  </a:lnTo>
                  <a:lnTo>
                    <a:pt x="375" y="60"/>
                  </a:lnTo>
                  <a:lnTo>
                    <a:pt x="375" y="59"/>
                  </a:lnTo>
                  <a:lnTo>
                    <a:pt x="376" y="59"/>
                  </a:lnTo>
                  <a:lnTo>
                    <a:pt x="377" y="59"/>
                  </a:lnTo>
                  <a:lnTo>
                    <a:pt x="377" y="59"/>
                  </a:lnTo>
                  <a:lnTo>
                    <a:pt x="377" y="59"/>
                  </a:lnTo>
                  <a:lnTo>
                    <a:pt x="378" y="59"/>
                  </a:lnTo>
                  <a:lnTo>
                    <a:pt x="378" y="59"/>
                  </a:lnTo>
                  <a:lnTo>
                    <a:pt x="379" y="59"/>
                  </a:lnTo>
                  <a:lnTo>
                    <a:pt x="379" y="59"/>
                  </a:lnTo>
                  <a:lnTo>
                    <a:pt x="378" y="59"/>
                  </a:lnTo>
                  <a:lnTo>
                    <a:pt x="379" y="59"/>
                  </a:lnTo>
                  <a:lnTo>
                    <a:pt x="379" y="60"/>
                  </a:lnTo>
                  <a:lnTo>
                    <a:pt x="379" y="60"/>
                  </a:lnTo>
                  <a:lnTo>
                    <a:pt x="380" y="60"/>
                  </a:lnTo>
                  <a:lnTo>
                    <a:pt x="381" y="60"/>
                  </a:lnTo>
                  <a:lnTo>
                    <a:pt x="381" y="59"/>
                  </a:lnTo>
                  <a:lnTo>
                    <a:pt x="381" y="59"/>
                  </a:lnTo>
                  <a:lnTo>
                    <a:pt x="382" y="59"/>
                  </a:lnTo>
                  <a:lnTo>
                    <a:pt x="382" y="59"/>
                  </a:lnTo>
                  <a:lnTo>
                    <a:pt x="383" y="59"/>
                  </a:lnTo>
                  <a:lnTo>
                    <a:pt x="383" y="60"/>
                  </a:lnTo>
                  <a:lnTo>
                    <a:pt x="382" y="60"/>
                  </a:lnTo>
                  <a:lnTo>
                    <a:pt x="383" y="60"/>
                  </a:lnTo>
                  <a:lnTo>
                    <a:pt x="382" y="60"/>
                  </a:lnTo>
                  <a:lnTo>
                    <a:pt x="383" y="60"/>
                  </a:lnTo>
                  <a:lnTo>
                    <a:pt x="382" y="60"/>
                  </a:lnTo>
                  <a:lnTo>
                    <a:pt x="383" y="60"/>
                  </a:lnTo>
                  <a:lnTo>
                    <a:pt x="383" y="60"/>
                  </a:lnTo>
                  <a:lnTo>
                    <a:pt x="382" y="60"/>
                  </a:lnTo>
                  <a:lnTo>
                    <a:pt x="383" y="60"/>
                  </a:lnTo>
                  <a:lnTo>
                    <a:pt x="382" y="60"/>
                  </a:lnTo>
                  <a:lnTo>
                    <a:pt x="383" y="60"/>
                  </a:lnTo>
                  <a:close/>
                  <a:moveTo>
                    <a:pt x="246" y="117"/>
                  </a:moveTo>
                  <a:lnTo>
                    <a:pt x="247" y="117"/>
                  </a:lnTo>
                  <a:lnTo>
                    <a:pt x="246" y="117"/>
                  </a:lnTo>
                  <a:lnTo>
                    <a:pt x="247" y="117"/>
                  </a:lnTo>
                  <a:lnTo>
                    <a:pt x="246" y="117"/>
                  </a:lnTo>
                  <a:close/>
                  <a:moveTo>
                    <a:pt x="245" y="117"/>
                  </a:moveTo>
                  <a:lnTo>
                    <a:pt x="246" y="117"/>
                  </a:lnTo>
                  <a:lnTo>
                    <a:pt x="245" y="117"/>
                  </a:lnTo>
                  <a:close/>
                  <a:moveTo>
                    <a:pt x="245" y="116"/>
                  </a:moveTo>
                  <a:lnTo>
                    <a:pt x="245" y="117"/>
                  </a:lnTo>
                  <a:lnTo>
                    <a:pt x="245" y="116"/>
                  </a:lnTo>
                  <a:close/>
                  <a:moveTo>
                    <a:pt x="215" y="122"/>
                  </a:moveTo>
                  <a:lnTo>
                    <a:pt x="214" y="122"/>
                  </a:lnTo>
                  <a:lnTo>
                    <a:pt x="215" y="122"/>
                  </a:lnTo>
                  <a:lnTo>
                    <a:pt x="214" y="122"/>
                  </a:lnTo>
                  <a:lnTo>
                    <a:pt x="215" y="122"/>
                  </a:lnTo>
                  <a:close/>
                  <a:moveTo>
                    <a:pt x="210" y="204"/>
                  </a:moveTo>
                  <a:lnTo>
                    <a:pt x="210" y="203"/>
                  </a:lnTo>
                  <a:lnTo>
                    <a:pt x="210" y="203"/>
                  </a:lnTo>
                  <a:lnTo>
                    <a:pt x="210" y="203"/>
                  </a:lnTo>
                  <a:lnTo>
                    <a:pt x="210" y="204"/>
                  </a:lnTo>
                  <a:close/>
                  <a:moveTo>
                    <a:pt x="149" y="186"/>
                  </a:moveTo>
                  <a:lnTo>
                    <a:pt x="150" y="186"/>
                  </a:lnTo>
                  <a:lnTo>
                    <a:pt x="149" y="186"/>
                  </a:lnTo>
                  <a:lnTo>
                    <a:pt x="150" y="186"/>
                  </a:lnTo>
                  <a:lnTo>
                    <a:pt x="150" y="187"/>
                  </a:lnTo>
                  <a:lnTo>
                    <a:pt x="149" y="187"/>
                  </a:lnTo>
                  <a:lnTo>
                    <a:pt x="150" y="187"/>
                  </a:lnTo>
                  <a:lnTo>
                    <a:pt x="149" y="187"/>
                  </a:lnTo>
                  <a:lnTo>
                    <a:pt x="150" y="187"/>
                  </a:lnTo>
                  <a:lnTo>
                    <a:pt x="150" y="186"/>
                  </a:lnTo>
                  <a:lnTo>
                    <a:pt x="149" y="186"/>
                  </a:lnTo>
                  <a:close/>
                  <a:moveTo>
                    <a:pt x="179" y="181"/>
                  </a:moveTo>
                  <a:lnTo>
                    <a:pt x="179" y="181"/>
                  </a:lnTo>
                  <a:lnTo>
                    <a:pt x="179" y="181"/>
                  </a:lnTo>
                  <a:close/>
                  <a:moveTo>
                    <a:pt x="190" y="170"/>
                  </a:moveTo>
                  <a:lnTo>
                    <a:pt x="190" y="170"/>
                  </a:lnTo>
                  <a:lnTo>
                    <a:pt x="190" y="170"/>
                  </a:lnTo>
                  <a:lnTo>
                    <a:pt x="191" y="170"/>
                  </a:lnTo>
                  <a:lnTo>
                    <a:pt x="190" y="170"/>
                  </a:lnTo>
                  <a:close/>
                  <a:moveTo>
                    <a:pt x="189" y="170"/>
                  </a:moveTo>
                  <a:lnTo>
                    <a:pt x="189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9" y="170"/>
                  </a:lnTo>
                  <a:close/>
                  <a:moveTo>
                    <a:pt x="189" y="170"/>
                  </a:moveTo>
                  <a:lnTo>
                    <a:pt x="190" y="170"/>
                  </a:lnTo>
                  <a:lnTo>
                    <a:pt x="189" y="170"/>
                  </a:lnTo>
                  <a:close/>
                  <a:moveTo>
                    <a:pt x="176" y="146"/>
                  </a:moveTo>
                  <a:lnTo>
                    <a:pt x="176" y="145"/>
                  </a:lnTo>
                  <a:lnTo>
                    <a:pt x="176" y="146"/>
                  </a:lnTo>
                  <a:lnTo>
                    <a:pt x="176" y="146"/>
                  </a:lnTo>
                  <a:lnTo>
                    <a:pt x="176" y="146"/>
                  </a:lnTo>
                  <a:close/>
                  <a:moveTo>
                    <a:pt x="155" y="188"/>
                  </a:moveTo>
                  <a:lnTo>
                    <a:pt x="156" y="188"/>
                  </a:lnTo>
                  <a:lnTo>
                    <a:pt x="155" y="188"/>
                  </a:lnTo>
                  <a:close/>
                  <a:moveTo>
                    <a:pt x="508" y="208"/>
                  </a:moveTo>
                  <a:lnTo>
                    <a:pt x="507" y="208"/>
                  </a:lnTo>
                  <a:lnTo>
                    <a:pt x="507" y="208"/>
                  </a:lnTo>
                  <a:lnTo>
                    <a:pt x="507" y="208"/>
                  </a:lnTo>
                  <a:lnTo>
                    <a:pt x="506" y="208"/>
                  </a:lnTo>
                  <a:lnTo>
                    <a:pt x="506" y="209"/>
                  </a:lnTo>
                  <a:lnTo>
                    <a:pt x="506" y="208"/>
                  </a:lnTo>
                  <a:lnTo>
                    <a:pt x="506" y="209"/>
                  </a:lnTo>
                  <a:lnTo>
                    <a:pt x="505" y="208"/>
                  </a:lnTo>
                  <a:lnTo>
                    <a:pt x="505" y="208"/>
                  </a:lnTo>
                  <a:lnTo>
                    <a:pt x="504" y="208"/>
                  </a:lnTo>
                  <a:lnTo>
                    <a:pt x="505" y="208"/>
                  </a:lnTo>
                  <a:lnTo>
                    <a:pt x="505" y="208"/>
                  </a:lnTo>
                  <a:lnTo>
                    <a:pt x="506" y="209"/>
                  </a:lnTo>
                  <a:lnTo>
                    <a:pt x="506" y="208"/>
                  </a:lnTo>
                  <a:lnTo>
                    <a:pt x="507" y="208"/>
                  </a:lnTo>
                  <a:lnTo>
                    <a:pt x="507" y="208"/>
                  </a:lnTo>
                  <a:lnTo>
                    <a:pt x="507" y="208"/>
                  </a:lnTo>
                  <a:lnTo>
                    <a:pt x="508" y="208"/>
                  </a:lnTo>
                  <a:lnTo>
                    <a:pt x="508" y="207"/>
                  </a:lnTo>
                  <a:lnTo>
                    <a:pt x="507" y="207"/>
                  </a:lnTo>
                  <a:lnTo>
                    <a:pt x="507" y="207"/>
                  </a:lnTo>
                  <a:lnTo>
                    <a:pt x="507" y="207"/>
                  </a:lnTo>
                  <a:lnTo>
                    <a:pt x="507" y="206"/>
                  </a:lnTo>
                  <a:lnTo>
                    <a:pt x="507" y="206"/>
                  </a:lnTo>
                  <a:lnTo>
                    <a:pt x="507" y="207"/>
                  </a:lnTo>
                  <a:lnTo>
                    <a:pt x="508" y="207"/>
                  </a:lnTo>
                  <a:lnTo>
                    <a:pt x="508" y="206"/>
                  </a:lnTo>
                  <a:lnTo>
                    <a:pt x="508" y="206"/>
                  </a:lnTo>
                  <a:lnTo>
                    <a:pt x="508" y="206"/>
                  </a:lnTo>
                  <a:lnTo>
                    <a:pt x="508" y="206"/>
                  </a:lnTo>
                  <a:lnTo>
                    <a:pt x="509" y="206"/>
                  </a:lnTo>
                  <a:lnTo>
                    <a:pt x="509" y="206"/>
                  </a:lnTo>
                  <a:lnTo>
                    <a:pt x="509" y="205"/>
                  </a:lnTo>
                  <a:lnTo>
                    <a:pt x="509" y="205"/>
                  </a:lnTo>
                  <a:lnTo>
                    <a:pt x="509" y="205"/>
                  </a:lnTo>
                  <a:lnTo>
                    <a:pt x="509" y="205"/>
                  </a:lnTo>
                  <a:lnTo>
                    <a:pt x="509" y="205"/>
                  </a:lnTo>
                  <a:lnTo>
                    <a:pt x="509" y="206"/>
                  </a:lnTo>
                  <a:lnTo>
                    <a:pt x="509" y="205"/>
                  </a:lnTo>
                  <a:lnTo>
                    <a:pt x="509" y="206"/>
                  </a:lnTo>
                  <a:lnTo>
                    <a:pt x="508" y="206"/>
                  </a:lnTo>
                  <a:lnTo>
                    <a:pt x="508" y="206"/>
                  </a:lnTo>
                  <a:lnTo>
                    <a:pt x="508" y="207"/>
                  </a:lnTo>
                  <a:lnTo>
                    <a:pt x="507" y="207"/>
                  </a:lnTo>
                  <a:lnTo>
                    <a:pt x="507" y="206"/>
                  </a:lnTo>
                  <a:lnTo>
                    <a:pt x="507" y="206"/>
                  </a:lnTo>
                  <a:lnTo>
                    <a:pt x="507" y="207"/>
                  </a:lnTo>
                  <a:lnTo>
                    <a:pt x="507" y="207"/>
                  </a:lnTo>
                  <a:lnTo>
                    <a:pt x="507" y="207"/>
                  </a:lnTo>
                  <a:lnTo>
                    <a:pt x="508" y="207"/>
                  </a:lnTo>
                  <a:lnTo>
                    <a:pt x="508" y="208"/>
                  </a:lnTo>
                  <a:close/>
                  <a:moveTo>
                    <a:pt x="534" y="233"/>
                  </a:moveTo>
                  <a:lnTo>
                    <a:pt x="534" y="234"/>
                  </a:lnTo>
                  <a:lnTo>
                    <a:pt x="534" y="233"/>
                  </a:lnTo>
                  <a:lnTo>
                    <a:pt x="534" y="233"/>
                  </a:lnTo>
                  <a:lnTo>
                    <a:pt x="534" y="233"/>
                  </a:lnTo>
                  <a:close/>
                  <a:moveTo>
                    <a:pt x="72" y="246"/>
                  </a:moveTo>
                  <a:lnTo>
                    <a:pt x="71" y="246"/>
                  </a:lnTo>
                  <a:lnTo>
                    <a:pt x="72" y="246"/>
                  </a:lnTo>
                  <a:close/>
                  <a:moveTo>
                    <a:pt x="66" y="244"/>
                  </a:moveTo>
                  <a:lnTo>
                    <a:pt x="67" y="244"/>
                  </a:lnTo>
                  <a:lnTo>
                    <a:pt x="66" y="244"/>
                  </a:lnTo>
                  <a:close/>
                  <a:moveTo>
                    <a:pt x="69" y="240"/>
                  </a:moveTo>
                  <a:lnTo>
                    <a:pt x="69" y="241"/>
                  </a:lnTo>
                  <a:lnTo>
                    <a:pt x="69" y="240"/>
                  </a:lnTo>
                  <a:lnTo>
                    <a:pt x="69" y="241"/>
                  </a:lnTo>
                  <a:lnTo>
                    <a:pt x="69" y="240"/>
                  </a:lnTo>
                  <a:close/>
                  <a:moveTo>
                    <a:pt x="76" y="231"/>
                  </a:moveTo>
                  <a:lnTo>
                    <a:pt x="76" y="231"/>
                  </a:lnTo>
                  <a:lnTo>
                    <a:pt x="76" y="231"/>
                  </a:lnTo>
                  <a:lnTo>
                    <a:pt x="76" y="230"/>
                  </a:lnTo>
                  <a:lnTo>
                    <a:pt x="75" y="230"/>
                  </a:lnTo>
                  <a:lnTo>
                    <a:pt x="76" y="230"/>
                  </a:lnTo>
                  <a:lnTo>
                    <a:pt x="75" y="230"/>
                  </a:lnTo>
                  <a:lnTo>
                    <a:pt x="75" y="230"/>
                  </a:lnTo>
                  <a:lnTo>
                    <a:pt x="76" y="230"/>
                  </a:lnTo>
                  <a:lnTo>
                    <a:pt x="75" y="230"/>
                  </a:lnTo>
                  <a:lnTo>
                    <a:pt x="76" y="230"/>
                  </a:lnTo>
                  <a:lnTo>
                    <a:pt x="75" y="230"/>
                  </a:lnTo>
                  <a:lnTo>
                    <a:pt x="75" y="230"/>
                  </a:lnTo>
                  <a:lnTo>
                    <a:pt x="76" y="231"/>
                  </a:lnTo>
                  <a:lnTo>
                    <a:pt x="75" y="231"/>
                  </a:lnTo>
                  <a:lnTo>
                    <a:pt x="75" y="232"/>
                  </a:lnTo>
                  <a:lnTo>
                    <a:pt x="75" y="231"/>
                  </a:lnTo>
                  <a:lnTo>
                    <a:pt x="75" y="232"/>
                  </a:lnTo>
                  <a:lnTo>
                    <a:pt x="76" y="232"/>
                  </a:lnTo>
                  <a:lnTo>
                    <a:pt x="76" y="232"/>
                  </a:lnTo>
                  <a:lnTo>
                    <a:pt x="76" y="232"/>
                  </a:lnTo>
                  <a:lnTo>
                    <a:pt x="76" y="231"/>
                  </a:lnTo>
                  <a:lnTo>
                    <a:pt x="76" y="232"/>
                  </a:lnTo>
                  <a:lnTo>
                    <a:pt x="76" y="231"/>
                  </a:lnTo>
                  <a:close/>
                  <a:moveTo>
                    <a:pt x="76" y="230"/>
                  </a:moveTo>
                  <a:lnTo>
                    <a:pt x="76" y="230"/>
                  </a:lnTo>
                  <a:lnTo>
                    <a:pt x="76" y="230"/>
                  </a:lnTo>
                  <a:close/>
                  <a:moveTo>
                    <a:pt x="76" y="230"/>
                  </a:moveTo>
                  <a:lnTo>
                    <a:pt x="75" y="230"/>
                  </a:lnTo>
                  <a:lnTo>
                    <a:pt x="76" y="230"/>
                  </a:lnTo>
                  <a:close/>
                  <a:moveTo>
                    <a:pt x="102" y="226"/>
                  </a:moveTo>
                  <a:lnTo>
                    <a:pt x="102" y="227"/>
                  </a:lnTo>
                  <a:lnTo>
                    <a:pt x="102" y="226"/>
                  </a:lnTo>
                  <a:lnTo>
                    <a:pt x="102" y="227"/>
                  </a:lnTo>
                  <a:lnTo>
                    <a:pt x="102" y="226"/>
                  </a:lnTo>
                  <a:lnTo>
                    <a:pt x="102" y="226"/>
                  </a:lnTo>
                  <a:lnTo>
                    <a:pt x="102" y="227"/>
                  </a:lnTo>
                  <a:lnTo>
                    <a:pt x="102" y="226"/>
                  </a:lnTo>
                  <a:close/>
                  <a:moveTo>
                    <a:pt x="103" y="226"/>
                  </a:moveTo>
                  <a:lnTo>
                    <a:pt x="103" y="227"/>
                  </a:lnTo>
                  <a:lnTo>
                    <a:pt x="103" y="226"/>
                  </a:lnTo>
                  <a:close/>
                  <a:moveTo>
                    <a:pt x="77" y="226"/>
                  </a:moveTo>
                  <a:lnTo>
                    <a:pt x="77" y="226"/>
                  </a:lnTo>
                  <a:lnTo>
                    <a:pt x="77" y="226"/>
                  </a:lnTo>
                  <a:close/>
                  <a:moveTo>
                    <a:pt x="77" y="226"/>
                  </a:moveTo>
                  <a:lnTo>
                    <a:pt x="76" y="226"/>
                  </a:lnTo>
                  <a:lnTo>
                    <a:pt x="77" y="226"/>
                  </a:lnTo>
                  <a:close/>
                  <a:moveTo>
                    <a:pt x="76" y="226"/>
                  </a:moveTo>
                  <a:lnTo>
                    <a:pt x="75" y="226"/>
                  </a:lnTo>
                  <a:lnTo>
                    <a:pt x="76" y="226"/>
                  </a:lnTo>
                  <a:close/>
                  <a:moveTo>
                    <a:pt x="73" y="236"/>
                  </a:moveTo>
                  <a:lnTo>
                    <a:pt x="72" y="236"/>
                  </a:lnTo>
                  <a:lnTo>
                    <a:pt x="73" y="236"/>
                  </a:lnTo>
                  <a:close/>
                  <a:moveTo>
                    <a:pt x="73" y="249"/>
                  </a:moveTo>
                  <a:lnTo>
                    <a:pt x="73" y="250"/>
                  </a:lnTo>
                  <a:lnTo>
                    <a:pt x="73" y="249"/>
                  </a:lnTo>
                  <a:close/>
                  <a:moveTo>
                    <a:pt x="72" y="257"/>
                  </a:moveTo>
                  <a:lnTo>
                    <a:pt x="72" y="257"/>
                  </a:lnTo>
                  <a:lnTo>
                    <a:pt x="72" y="257"/>
                  </a:lnTo>
                  <a:close/>
                  <a:moveTo>
                    <a:pt x="80" y="263"/>
                  </a:moveTo>
                  <a:lnTo>
                    <a:pt x="80" y="263"/>
                  </a:lnTo>
                  <a:lnTo>
                    <a:pt x="80" y="263"/>
                  </a:lnTo>
                  <a:lnTo>
                    <a:pt x="79" y="263"/>
                  </a:lnTo>
                  <a:lnTo>
                    <a:pt x="78" y="263"/>
                  </a:lnTo>
                  <a:lnTo>
                    <a:pt x="78" y="263"/>
                  </a:lnTo>
                  <a:lnTo>
                    <a:pt x="77" y="263"/>
                  </a:lnTo>
                  <a:lnTo>
                    <a:pt x="77" y="263"/>
                  </a:lnTo>
                  <a:lnTo>
                    <a:pt x="77" y="263"/>
                  </a:lnTo>
                  <a:lnTo>
                    <a:pt x="78" y="263"/>
                  </a:lnTo>
                  <a:lnTo>
                    <a:pt x="77" y="263"/>
                  </a:lnTo>
                  <a:lnTo>
                    <a:pt x="78" y="263"/>
                  </a:lnTo>
                  <a:lnTo>
                    <a:pt x="78" y="263"/>
                  </a:lnTo>
                  <a:lnTo>
                    <a:pt x="78" y="263"/>
                  </a:lnTo>
                  <a:lnTo>
                    <a:pt x="78" y="263"/>
                  </a:lnTo>
                  <a:lnTo>
                    <a:pt x="79" y="263"/>
                  </a:lnTo>
                  <a:lnTo>
                    <a:pt x="80" y="263"/>
                  </a:lnTo>
                  <a:lnTo>
                    <a:pt x="80" y="263"/>
                  </a:lnTo>
                  <a:lnTo>
                    <a:pt x="80" y="263"/>
                  </a:lnTo>
                  <a:lnTo>
                    <a:pt x="80" y="263"/>
                  </a:lnTo>
                  <a:lnTo>
                    <a:pt x="80" y="263"/>
                  </a:lnTo>
                  <a:lnTo>
                    <a:pt x="81" y="263"/>
                  </a:lnTo>
                  <a:lnTo>
                    <a:pt x="81" y="262"/>
                  </a:lnTo>
                  <a:lnTo>
                    <a:pt x="81" y="263"/>
                  </a:lnTo>
                  <a:lnTo>
                    <a:pt x="81" y="263"/>
                  </a:lnTo>
                  <a:lnTo>
                    <a:pt x="81" y="262"/>
                  </a:lnTo>
                  <a:lnTo>
                    <a:pt x="82" y="262"/>
                  </a:lnTo>
                  <a:lnTo>
                    <a:pt x="83" y="262"/>
                  </a:lnTo>
                  <a:lnTo>
                    <a:pt x="83" y="262"/>
                  </a:lnTo>
                  <a:lnTo>
                    <a:pt x="84" y="262"/>
                  </a:lnTo>
                  <a:lnTo>
                    <a:pt x="84" y="262"/>
                  </a:lnTo>
                  <a:lnTo>
                    <a:pt x="84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6" y="262"/>
                  </a:lnTo>
                  <a:lnTo>
                    <a:pt x="86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4" y="262"/>
                  </a:lnTo>
                  <a:lnTo>
                    <a:pt x="84" y="262"/>
                  </a:lnTo>
                  <a:lnTo>
                    <a:pt x="84" y="262"/>
                  </a:lnTo>
                  <a:lnTo>
                    <a:pt x="83" y="262"/>
                  </a:lnTo>
                  <a:lnTo>
                    <a:pt x="83" y="262"/>
                  </a:lnTo>
                  <a:lnTo>
                    <a:pt x="82" y="262"/>
                  </a:lnTo>
                  <a:lnTo>
                    <a:pt x="81" y="262"/>
                  </a:lnTo>
                  <a:lnTo>
                    <a:pt x="82" y="262"/>
                  </a:lnTo>
                  <a:lnTo>
                    <a:pt x="81" y="262"/>
                  </a:lnTo>
                  <a:lnTo>
                    <a:pt x="81" y="262"/>
                  </a:lnTo>
                  <a:lnTo>
                    <a:pt x="81" y="263"/>
                  </a:lnTo>
                  <a:lnTo>
                    <a:pt x="81" y="262"/>
                  </a:lnTo>
                  <a:lnTo>
                    <a:pt x="81" y="263"/>
                  </a:lnTo>
                  <a:lnTo>
                    <a:pt x="80" y="263"/>
                  </a:lnTo>
                  <a:lnTo>
                    <a:pt x="80" y="263"/>
                  </a:lnTo>
                  <a:lnTo>
                    <a:pt x="80" y="263"/>
                  </a:lnTo>
                  <a:close/>
                  <a:moveTo>
                    <a:pt x="74" y="263"/>
                  </a:moveTo>
                  <a:lnTo>
                    <a:pt x="74" y="263"/>
                  </a:lnTo>
                  <a:lnTo>
                    <a:pt x="74" y="263"/>
                  </a:lnTo>
                  <a:close/>
                  <a:moveTo>
                    <a:pt x="76" y="263"/>
                  </a:moveTo>
                  <a:lnTo>
                    <a:pt x="76" y="263"/>
                  </a:lnTo>
                  <a:lnTo>
                    <a:pt x="76" y="263"/>
                  </a:lnTo>
                  <a:close/>
                  <a:moveTo>
                    <a:pt x="77" y="263"/>
                  </a:moveTo>
                  <a:lnTo>
                    <a:pt x="76" y="263"/>
                  </a:lnTo>
                  <a:lnTo>
                    <a:pt x="77" y="263"/>
                  </a:lnTo>
                  <a:close/>
                  <a:moveTo>
                    <a:pt x="70" y="264"/>
                  </a:moveTo>
                  <a:lnTo>
                    <a:pt x="69" y="264"/>
                  </a:lnTo>
                  <a:lnTo>
                    <a:pt x="70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70" y="264"/>
                  </a:lnTo>
                  <a:lnTo>
                    <a:pt x="70" y="264"/>
                  </a:lnTo>
                  <a:close/>
                  <a:moveTo>
                    <a:pt x="73" y="264"/>
                  </a:moveTo>
                  <a:lnTo>
                    <a:pt x="73" y="264"/>
                  </a:lnTo>
                  <a:lnTo>
                    <a:pt x="73" y="264"/>
                  </a:lnTo>
                  <a:close/>
                  <a:moveTo>
                    <a:pt x="69" y="264"/>
                  </a:moveTo>
                  <a:lnTo>
                    <a:pt x="69" y="265"/>
                  </a:lnTo>
                  <a:lnTo>
                    <a:pt x="69" y="264"/>
                  </a:lnTo>
                  <a:close/>
                  <a:moveTo>
                    <a:pt x="67" y="268"/>
                  </a:moveTo>
                  <a:lnTo>
                    <a:pt x="68" y="268"/>
                  </a:lnTo>
                  <a:lnTo>
                    <a:pt x="67" y="268"/>
                  </a:lnTo>
                  <a:close/>
                  <a:moveTo>
                    <a:pt x="84" y="292"/>
                  </a:moveTo>
                  <a:lnTo>
                    <a:pt x="84" y="292"/>
                  </a:lnTo>
                  <a:lnTo>
                    <a:pt x="84" y="292"/>
                  </a:lnTo>
                  <a:close/>
                  <a:moveTo>
                    <a:pt x="84" y="292"/>
                  </a:moveTo>
                  <a:lnTo>
                    <a:pt x="83" y="292"/>
                  </a:lnTo>
                  <a:lnTo>
                    <a:pt x="84" y="292"/>
                  </a:lnTo>
                  <a:close/>
                  <a:moveTo>
                    <a:pt x="64" y="276"/>
                  </a:moveTo>
                  <a:lnTo>
                    <a:pt x="64" y="275"/>
                  </a:lnTo>
                  <a:lnTo>
                    <a:pt x="64" y="276"/>
                  </a:lnTo>
                  <a:lnTo>
                    <a:pt x="64" y="275"/>
                  </a:lnTo>
                  <a:lnTo>
                    <a:pt x="64" y="276"/>
                  </a:lnTo>
                  <a:lnTo>
                    <a:pt x="63" y="276"/>
                  </a:lnTo>
                  <a:lnTo>
                    <a:pt x="64" y="276"/>
                  </a:lnTo>
                  <a:close/>
                  <a:moveTo>
                    <a:pt x="62" y="274"/>
                  </a:moveTo>
                  <a:lnTo>
                    <a:pt x="62" y="274"/>
                  </a:lnTo>
                  <a:lnTo>
                    <a:pt x="62" y="274"/>
                  </a:lnTo>
                  <a:close/>
                  <a:moveTo>
                    <a:pt x="59" y="272"/>
                  </a:moveTo>
                  <a:lnTo>
                    <a:pt x="59" y="272"/>
                  </a:lnTo>
                  <a:lnTo>
                    <a:pt x="59" y="272"/>
                  </a:lnTo>
                  <a:lnTo>
                    <a:pt x="59" y="272"/>
                  </a:lnTo>
                  <a:lnTo>
                    <a:pt x="59" y="272"/>
                  </a:lnTo>
                  <a:close/>
                  <a:moveTo>
                    <a:pt x="58" y="261"/>
                  </a:moveTo>
                  <a:lnTo>
                    <a:pt x="58" y="261"/>
                  </a:lnTo>
                  <a:lnTo>
                    <a:pt x="58" y="261"/>
                  </a:lnTo>
                  <a:close/>
                  <a:moveTo>
                    <a:pt x="65" y="248"/>
                  </a:moveTo>
                  <a:lnTo>
                    <a:pt x="65" y="248"/>
                  </a:lnTo>
                  <a:lnTo>
                    <a:pt x="65" y="248"/>
                  </a:lnTo>
                  <a:close/>
                  <a:moveTo>
                    <a:pt x="64" y="249"/>
                  </a:moveTo>
                  <a:lnTo>
                    <a:pt x="64" y="249"/>
                  </a:lnTo>
                  <a:lnTo>
                    <a:pt x="64" y="249"/>
                  </a:lnTo>
                  <a:close/>
                  <a:moveTo>
                    <a:pt x="58" y="249"/>
                  </a:moveTo>
                  <a:lnTo>
                    <a:pt x="58" y="248"/>
                  </a:lnTo>
                  <a:lnTo>
                    <a:pt x="58" y="248"/>
                  </a:lnTo>
                  <a:lnTo>
                    <a:pt x="58" y="248"/>
                  </a:lnTo>
                  <a:lnTo>
                    <a:pt x="58" y="249"/>
                  </a:lnTo>
                  <a:close/>
                  <a:moveTo>
                    <a:pt x="62" y="249"/>
                  </a:moveTo>
                  <a:lnTo>
                    <a:pt x="62" y="248"/>
                  </a:lnTo>
                  <a:lnTo>
                    <a:pt x="62" y="249"/>
                  </a:lnTo>
                  <a:close/>
                  <a:moveTo>
                    <a:pt x="52" y="246"/>
                  </a:moveTo>
                  <a:lnTo>
                    <a:pt x="51" y="246"/>
                  </a:lnTo>
                  <a:lnTo>
                    <a:pt x="51" y="245"/>
                  </a:lnTo>
                  <a:lnTo>
                    <a:pt x="52" y="245"/>
                  </a:lnTo>
                  <a:lnTo>
                    <a:pt x="51" y="245"/>
                  </a:lnTo>
                  <a:lnTo>
                    <a:pt x="51" y="246"/>
                  </a:lnTo>
                  <a:lnTo>
                    <a:pt x="52" y="246"/>
                  </a:lnTo>
                  <a:close/>
                  <a:moveTo>
                    <a:pt x="52" y="245"/>
                  </a:moveTo>
                  <a:lnTo>
                    <a:pt x="51" y="245"/>
                  </a:lnTo>
                  <a:lnTo>
                    <a:pt x="52" y="245"/>
                  </a:lnTo>
                  <a:close/>
                  <a:moveTo>
                    <a:pt x="51" y="245"/>
                  </a:moveTo>
                  <a:lnTo>
                    <a:pt x="51" y="245"/>
                  </a:lnTo>
                  <a:lnTo>
                    <a:pt x="51" y="245"/>
                  </a:lnTo>
                  <a:close/>
                  <a:moveTo>
                    <a:pt x="61" y="241"/>
                  </a:moveTo>
                  <a:lnTo>
                    <a:pt x="61" y="240"/>
                  </a:lnTo>
                  <a:lnTo>
                    <a:pt x="61" y="241"/>
                  </a:lnTo>
                  <a:close/>
                  <a:moveTo>
                    <a:pt x="64" y="236"/>
                  </a:moveTo>
                  <a:lnTo>
                    <a:pt x="64" y="236"/>
                  </a:lnTo>
                  <a:lnTo>
                    <a:pt x="64" y="236"/>
                  </a:lnTo>
                  <a:close/>
                  <a:moveTo>
                    <a:pt x="70" y="229"/>
                  </a:moveTo>
                  <a:lnTo>
                    <a:pt x="70" y="229"/>
                  </a:lnTo>
                  <a:lnTo>
                    <a:pt x="70" y="229"/>
                  </a:lnTo>
                  <a:lnTo>
                    <a:pt x="71" y="229"/>
                  </a:lnTo>
                  <a:lnTo>
                    <a:pt x="70" y="229"/>
                  </a:lnTo>
                  <a:lnTo>
                    <a:pt x="70" y="229"/>
                  </a:lnTo>
                  <a:lnTo>
                    <a:pt x="70" y="229"/>
                  </a:lnTo>
                  <a:lnTo>
                    <a:pt x="70" y="230"/>
                  </a:lnTo>
                  <a:lnTo>
                    <a:pt x="69" y="230"/>
                  </a:lnTo>
                  <a:lnTo>
                    <a:pt x="70" y="230"/>
                  </a:lnTo>
                  <a:lnTo>
                    <a:pt x="70" y="229"/>
                  </a:lnTo>
                  <a:close/>
                  <a:moveTo>
                    <a:pt x="93" y="221"/>
                  </a:moveTo>
                  <a:lnTo>
                    <a:pt x="93" y="221"/>
                  </a:lnTo>
                  <a:lnTo>
                    <a:pt x="93" y="221"/>
                  </a:lnTo>
                  <a:lnTo>
                    <a:pt x="93" y="220"/>
                  </a:lnTo>
                  <a:lnTo>
                    <a:pt x="93" y="221"/>
                  </a:lnTo>
                  <a:lnTo>
                    <a:pt x="94" y="221"/>
                  </a:lnTo>
                  <a:lnTo>
                    <a:pt x="94" y="220"/>
                  </a:lnTo>
                  <a:lnTo>
                    <a:pt x="93" y="220"/>
                  </a:lnTo>
                  <a:lnTo>
                    <a:pt x="93" y="220"/>
                  </a:lnTo>
                  <a:lnTo>
                    <a:pt x="93" y="221"/>
                  </a:lnTo>
                  <a:lnTo>
                    <a:pt x="93" y="221"/>
                  </a:lnTo>
                  <a:close/>
                  <a:moveTo>
                    <a:pt x="92" y="221"/>
                  </a:moveTo>
                  <a:lnTo>
                    <a:pt x="91" y="221"/>
                  </a:lnTo>
                  <a:lnTo>
                    <a:pt x="92" y="221"/>
                  </a:lnTo>
                  <a:lnTo>
                    <a:pt x="91" y="221"/>
                  </a:lnTo>
                  <a:lnTo>
                    <a:pt x="92" y="221"/>
                  </a:lnTo>
                  <a:close/>
                  <a:moveTo>
                    <a:pt x="92" y="221"/>
                  </a:moveTo>
                  <a:lnTo>
                    <a:pt x="92" y="221"/>
                  </a:lnTo>
                  <a:lnTo>
                    <a:pt x="92" y="221"/>
                  </a:lnTo>
                  <a:lnTo>
                    <a:pt x="92" y="221"/>
                  </a:lnTo>
                  <a:lnTo>
                    <a:pt x="92" y="221"/>
                  </a:lnTo>
                  <a:close/>
                  <a:moveTo>
                    <a:pt x="92" y="221"/>
                  </a:moveTo>
                  <a:lnTo>
                    <a:pt x="91" y="221"/>
                  </a:lnTo>
                  <a:lnTo>
                    <a:pt x="92" y="221"/>
                  </a:lnTo>
                  <a:lnTo>
                    <a:pt x="92" y="221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3" y="222"/>
                  </a:lnTo>
                  <a:lnTo>
                    <a:pt x="93" y="222"/>
                  </a:lnTo>
                  <a:lnTo>
                    <a:pt x="93" y="222"/>
                  </a:lnTo>
                  <a:lnTo>
                    <a:pt x="92" y="222"/>
                  </a:lnTo>
                  <a:lnTo>
                    <a:pt x="92" y="221"/>
                  </a:lnTo>
                  <a:lnTo>
                    <a:pt x="92" y="221"/>
                  </a:lnTo>
                  <a:close/>
                  <a:moveTo>
                    <a:pt x="95" y="220"/>
                  </a:moveTo>
                  <a:lnTo>
                    <a:pt x="96" y="220"/>
                  </a:lnTo>
                  <a:lnTo>
                    <a:pt x="96" y="219"/>
                  </a:lnTo>
                  <a:lnTo>
                    <a:pt x="96" y="220"/>
                  </a:lnTo>
                  <a:lnTo>
                    <a:pt x="95" y="220"/>
                  </a:lnTo>
                  <a:lnTo>
                    <a:pt x="96" y="219"/>
                  </a:lnTo>
                  <a:lnTo>
                    <a:pt x="95" y="219"/>
                  </a:lnTo>
                  <a:lnTo>
                    <a:pt x="95" y="220"/>
                  </a:lnTo>
                  <a:lnTo>
                    <a:pt x="95" y="220"/>
                  </a:lnTo>
                  <a:lnTo>
                    <a:pt x="95" y="220"/>
                  </a:lnTo>
                  <a:lnTo>
                    <a:pt x="96" y="220"/>
                  </a:lnTo>
                  <a:lnTo>
                    <a:pt x="95" y="220"/>
                  </a:lnTo>
                  <a:close/>
                  <a:moveTo>
                    <a:pt x="98" y="189"/>
                  </a:moveTo>
                  <a:lnTo>
                    <a:pt x="98" y="189"/>
                  </a:lnTo>
                  <a:lnTo>
                    <a:pt x="98" y="189"/>
                  </a:lnTo>
                  <a:lnTo>
                    <a:pt x="98" y="189"/>
                  </a:lnTo>
                  <a:lnTo>
                    <a:pt x="98" y="189"/>
                  </a:lnTo>
                  <a:close/>
                  <a:moveTo>
                    <a:pt x="92" y="174"/>
                  </a:moveTo>
                  <a:lnTo>
                    <a:pt x="92" y="174"/>
                  </a:lnTo>
                  <a:lnTo>
                    <a:pt x="92" y="174"/>
                  </a:lnTo>
                  <a:lnTo>
                    <a:pt x="91" y="174"/>
                  </a:lnTo>
                  <a:lnTo>
                    <a:pt x="92" y="174"/>
                  </a:lnTo>
                  <a:close/>
                  <a:moveTo>
                    <a:pt x="119" y="135"/>
                  </a:moveTo>
                  <a:lnTo>
                    <a:pt x="119" y="135"/>
                  </a:lnTo>
                  <a:lnTo>
                    <a:pt x="119" y="135"/>
                  </a:lnTo>
                  <a:close/>
                  <a:moveTo>
                    <a:pt x="81" y="170"/>
                  </a:moveTo>
                  <a:lnTo>
                    <a:pt x="82" y="170"/>
                  </a:lnTo>
                  <a:lnTo>
                    <a:pt x="83" y="170"/>
                  </a:lnTo>
                  <a:lnTo>
                    <a:pt x="83" y="170"/>
                  </a:lnTo>
                  <a:lnTo>
                    <a:pt x="83" y="170"/>
                  </a:lnTo>
                  <a:lnTo>
                    <a:pt x="83" y="170"/>
                  </a:lnTo>
                  <a:lnTo>
                    <a:pt x="84" y="170"/>
                  </a:lnTo>
                  <a:lnTo>
                    <a:pt x="83" y="170"/>
                  </a:lnTo>
                  <a:lnTo>
                    <a:pt x="83" y="170"/>
                  </a:lnTo>
                  <a:lnTo>
                    <a:pt x="83" y="170"/>
                  </a:lnTo>
                  <a:lnTo>
                    <a:pt x="83" y="170"/>
                  </a:lnTo>
                  <a:lnTo>
                    <a:pt x="83" y="170"/>
                  </a:lnTo>
                  <a:lnTo>
                    <a:pt x="82" y="170"/>
                  </a:lnTo>
                  <a:lnTo>
                    <a:pt x="81" y="170"/>
                  </a:lnTo>
                  <a:close/>
                  <a:moveTo>
                    <a:pt x="948" y="285"/>
                  </a:moveTo>
                  <a:lnTo>
                    <a:pt x="948" y="284"/>
                  </a:lnTo>
                  <a:lnTo>
                    <a:pt x="948" y="285"/>
                  </a:lnTo>
                  <a:close/>
                  <a:moveTo>
                    <a:pt x="844" y="329"/>
                  </a:moveTo>
                  <a:lnTo>
                    <a:pt x="845" y="329"/>
                  </a:lnTo>
                  <a:lnTo>
                    <a:pt x="844" y="329"/>
                  </a:lnTo>
                  <a:close/>
                  <a:moveTo>
                    <a:pt x="795" y="357"/>
                  </a:moveTo>
                  <a:lnTo>
                    <a:pt x="794" y="357"/>
                  </a:lnTo>
                  <a:lnTo>
                    <a:pt x="795" y="357"/>
                  </a:lnTo>
                  <a:close/>
                  <a:moveTo>
                    <a:pt x="795" y="358"/>
                  </a:moveTo>
                  <a:lnTo>
                    <a:pt x="794" y="358"/>
                  </a:lnTo>
                  <a:lnTo>
                    <a:pt x="795" y="358"/>
                  </a:lnTo>
                  <a:lnTo>
                    <a:pt x="794" y="358"/>
                  </a:lnTo>
                  <a:lnTo>
                    <a:pt x="794" y="357"/>
                  </a:lnTo>
                  <a:lnTo>
                    <a:pt x="794" y="358"/>
                  </a:lnTo>
                  <a:lnTo>
                    <a:pt x="795" y="358"/>
                  </a:lnTo>
                  <a:close/>
                  <a:moveTo>
                    <a:pt x="973" y="260"/>
                  </a:moveTo>
                  <a:lnTo>
                    <a:pt x="973" y="260"/>
                  </a:lnTo>
                  <a:lnTo>
                    <a:pt x="973" y="260"/>
                  </a:lnTo>
                  <a:close/>
                  <a:moveTo>
                    <a:pt x="974" y="259"/>
                  </a:moveTo>
                  <a:lnTo>
                    <a:pt x="973" y="259"/>
                  </a:lnTo>
                  <a:lnTo>
                    <a:pt x="974" y="259"/>
                  </a:lnTo>
                  <a:close/>
                  <a:moveTo>
                    <a:pt x="916" y="249"/>
                  </a:moveTo>
                  <a:lnTo>
                    <a:pt x="917" y="249"/>
                  </a:lnTo>
                  <a:lnTo>
                    <a:pt x="916" y="249"/>
                  </a:lnTo>
                  <a:lnTo>
                    <a:pt x="917" y="250"/>
                  </a:lnTo>
                  <a:lnTo>
                    <a:pt x="917" y="249"/>
                  </a:lnTo>
                  <a:lnTo>
                    <a:pt x="917" y="249"/>
                  </a:lnTo>
                  <a:lnTo>
                    <a:pt x="917" y="249"/>
                  </a:lnTo>
                  <a:lnTo>
                    <a:pt x="918" y="249"/>
                  </a:lnTo>
                  <a:lnTo>
                    <a:pt x="918" y="249"/>
                  </a:lnTo>
                  <a:lnTo>
                    <a:pt x="918" y="248"/>
                  </a:lnTo>
                  <a:lnTo>
                    <a:pt x="918" y="249"/>
                  </a:lnTo>
                  <a:lnTo>
                    <a:pt x="918" y="248"/>
                  </a:lnTo>
                  <a:lnTo>
                    <a:pt x="918" y="248"/>
                  </a:lnTo>
                  <a:lnTo>
                    <a:pt x="919" y="248"/>
                  </a:lnTo>
                  <a:lnTo>
                    <a:pt x="919" y="248"/>
                  </a:lnTo>
                  <a:lnTo>
                    <a:pt x="920" y="248"/>
                  </a:lnTo>
                  <a:lnTo>
                    <a:pt x="920" y="248"/>
                  </a:lnTo>
                  <a:lnTo>
                    <a:pt x="920" y="247"/>
                  </a:lnTo>
                  <a:lnTo>
                    <a:pt x="921" y="247"/>
                  </a:lnTo>
                  <a:lnTo>
                    <a:pt x="921" y="247"/>
                  </a:lnTo>
                  <a:lnTo>
                    <a:pt x="921" y="247"/>
                  </a:lnTo>
                  <a:lnTo>
                    <a:pt x="922" y="247"/>
                  </a:lnTo>
                  <a:lnTo>
                    <a:pt x="922" y="246"/>
                  </a:lnTo>
                  <a:lnTo>
                    <a:pt x="922" y="246"/>
                  </a:lnTo>
                  <a:lnTo>
                    <a:pt x="922" y="245"/>
                  </a:lnTo>
                  <a:lnTo>
                    <a:pt x="923" y="245"/>
                  </a:lnTo>
                  <a:lnTo>
                    <a:pt x="924" y="245"/>
                  </a:lnTo>
                  <a:lnTo>
                    <a:pt x="924" y="245"/>
                  </a:lnTo>
                  <a:lnTo>
                    <a:pt x="924" y="245"/>
                  </a:lnTo>
                  <a:lnTo>
                    <a:pt x="924" y="244"/>
                  </a:lnTo>
                  <a:lnTo>
                    <a:pt x="925" y="245"/>
                  </a:lnTo>
                  <a:lnTo>
                    <a:pt x="925" y="244"/>
                  </a:lnTo>
                  <a:lnTo>
                    <a:pt x="925" y="245"/>
                  </a:lnTo>
                  <a:lnTo>
                    <a:pt x="925" y="244"/>
                  </a:lnTo>
                  <a:lnTo>
                    <a:pt x="925" y="244"/>
                  </a:lnTo>
                  <a:lnTo>
                    <a:pt x="925" y="244"/>
                  </a:lnTo>
                  <a:lnTo>
                    <a:pt x="925" y="243"/>
                  </a:lnTo>
                  <a:lnTo>
                    <a:pt x="925" y="244"/>
                  </a:lnTo>
                  <a:lnTo>
                    <a:pt x="925" y="243"/>
                  </a:lnTo>
                  <a:lnTo>
                    <a:pt x="925" y="243"/>
                  </a:lnTo>
                  <a:lnTo>
                    <a:pt x="925" y="244"/>
                  </a:lnTo>
                  <a:lnTo>
                    <a:pt x="925" y="244"/>
                  </a:lnTo>
                  <a:lnTo>
                    <a:pt x="924" y="244"/>
                  </a:lnTo>
                  <a:lnTo>
                    <a:pt x="924" y="244"/>
                  </a:lnTo>
                  <a:lnTo>
                    <a:pt x="924" y="245"/>
                  </a:lnTo>
                  <a:lnTo>
                    <a:pt x="924" y="245"/>
                  </a:lnTo>
                  <a:lnTo>
                    <a:pt x="924" y="245"/>
                  </a:lnTo>
                  <a:lnTo>
                    <a:pt x="924" y="245"/>
                  </a:lnTo>
                  <a:lnTo>
                    <a:pt x="924" y="245"/>
                  </a:lnTo>
                  <a:lnTo>
                    <a:pt x="924" y="245"/>
                  </a:lnTo>
                  <a:lnTo>
                    <a:pt x="923" y="245"/>
                  </a:lnTo>
                  <a:lnTo>
                    <a:pt x="922" y="245"/>
                  </a:lnTo>
                  <a:lnTo>
                    <a:pt x="922" y="246"/>
                  </a:lnTo>
                  <a:lnTo>
                    <a:pt x="922" y="246"/>
                  </a:lnTo>
                  <a:lnTo>
                    <a:pt x="922" y="247"/>
                  </a:lnTo>
                  <a:lnTo>
                    <a:pt x="921" y="247"/>
                  </a:lnTo>
                  <a:lnTo>
                    <a:pt x="921" y="247"/>
                  </a:lnTo>
                  <a:lnTo>
                    <a:pt x="920" y="247"/>
                  </a:lnTo>
                  <a:lnTo>
                    <a:pt x="920" y="248"/>
                  </a:lnTo>
                  <a:lnTo>
                    <a:pt x="920" y="248"/>
                  </a:lnTo>
                  <a:lnTo>
                    <a:pt x="919" y="248"/>
                  </a:lnTo>
                  <a:lnTo>
                    <a:pt x="920" y="248"/>
                  </a:lnTo>
                  <a:lnTo>
                    <a:pt x="919" y="248"/>
                  </a:lnTo>
                  <a:lnTo>
                    <a:pt x="919" y="248"/>
                  </a:lnTo>
                  <a:lnTo>
                    <a:pt x="918" y="248"/>
                  </a:lnTo>
                  <a:lnTo>
                    <a:pt x="918" y="248"/>
                  </a:lnTo>
                  <a:lnTo>
                    <a:pt x="918" y="249"/>
                  </a:lnTo>
                  <a:lnTo>
                    <a:pt x="918" y="248"/>
                  </a:lnTo>
                  <a:lnTo>
                    <a:pt x="918" y="249"/>
                  </a:lnTo>
                  <a:lnTo>
                    <a:pt x="918" y="249"/>
                  </a:lnTo>
                  <a:lnTo>
                    <a:pt x="917" y="249"/>
                  </a:lnTo>
                  <a:lnTo>
                    <a:pt x="918" y="249"/>
                  </a:lnTo>
                  <a:lnTo>
                    <a:pt x="917" y="249"/>
                  </a:lnTo>
                  <a:lnTo>
                    <a:pt x="917" y="249"/>
                  </a:lnTo>
                  <a:lnTo>
                    <a:pt x="917" y="249"/>
                  </a:lnTo>
                  <a:lnTo>
                    <a:pt x="917" y="250"/>
                  </a:lnTo>
                  <a:lnTo>
                    <a:pt x="916" y="249"/>
                  </a:lnTo>
                  <a:lnTo>
                    <a:pt x="916" y="250"/>
                  </a:lnTo>
                  <a:lnTo>
                    <a:pt x="916" y="251"/>
                  </a:lnTo>
                  <a:lnTo>
                    <a:pt x="916" y="250"/>
                  </a:lnTo>
                  <a:lnTo>
                    <a:pt x="915" y="250"/>
                  </a:lnTo>
                  <a:lnTo>
                    <a:pt x="915" y="251"/>
                  </a:lnTo>
                  <a:lnTo>
                    <a:pt x="915" y="250"/>
                  </a:lnTo>
                  <a:lnTo>
                    <a:pt x="915" y="250"/>
                  </a:lnTo>
                  <a:lnTo>
                    <a:pt x="915" y="251"/>
                  </a:lnTo>
                  <a:lnTo>
                    <a:pt x="915" y="250"/>
                  </a:lnTo>
                  <a:lnTo>
                    <a:pt x="915" y="250"/>
                  </a:lnTo>
                  <a:lnTo>
                    <a:pt x="915" y="251"/>
                  </a:lnTo>
                  <a:lnTo>
                    <a:pt x="915" y="250"/>
                  </a:lnTo>
                  <a:lnTo>
                    <a:pt x="916" y="250"/>
                  </a:lnTo>
                  <a:lnTo>
                    <a:pt x="916" y="251"/>
                  </a:lnTo>
                  <a:lnTo>
                    <a:pt x="916" y="250"/>
                  </a:lnTo>
                  <a:lnTo>
                    <a:pt x="916" y="249"/>
                  </a:lnTo>
                  <a:close/>
                  <a:moveTo>
                    <a:pt x="925" y="243"/>
                  </a:moveTo>
                  <a:lnTo>
                    <a:pt x="926" y="243"/>
                  </a:lnTo>
                  <a:lnTo>
                    <a:pt x="925" y="243"/>
                  </a:lnTo>
                  <a:close/>
                  <a:moveTo>
                    <a:pt x="926" y="243"/>
                  </a:moveTo>
                  <a:lnTo>
                    <a:pt x="925" y="243"/>
                  </a:lnTo>
                  <a:lnTo>
                    <a:pt x="926" y="243"/>
                  </a:lnTo>
                  <a:close/>
                  <a:moveTo>
                    <a:pt x="935" y="244"/>
                  </a:moveTo>
                  <a:lnTo>
                    <a:pt x="935" y="244"/>
                  </a:lnTo>
                  <a:lnTo>
                    <a:pt x="935" y="244"/>
                  </a:lnTo>
                  <a:close/>
                  <a:moveTo>
                    <a:pt x="935" y="244"/>
                  </a:moveTo>
                  <a:lnTo>
                    <a:pt x="935" y="244"/>
                  </a:lnTo>
                  <a:lnTo>
                    <a:pt x="935" y="244"/>
                  </a:lnTo>
                  <a:close/>
                  <a:moveTo>
                    <a:pt x="961" y="245"/>
                  </a:moveTo>
                  <a:lnTo>
                    <a:pt x="961" y="245"/>
                  </a:lnTo>
                  <a:lnTo>
                    <a:pt x="960" y="245"/>
                  </a:lnTo>
                  <a:lnTo>
                    <a:pt x="961" y="245"/>
                  </a:lnTo>
                  <a:lnTo>
                    <a:pt x="960" y="245"/>
                  </a:lnTo>
                  <a:lnTo>
                    <a:pt x="962" y="245"/>
                  </a:lnTo>
                  <a:lnTo>
                    <a:pt x="962" y="245"/>
                  </a:lnTo>
                  <a:lnTo>
                    <a:pt x="961" y="245"/>
                  </a:lnTo>
                  <a:close/>
                  <a:moveTo>
                    <a:pt x="965" y="247"/>
                  </a:moveTo>
                  <a:lnTo>
                    <a:pt x="966" y="249"/>
                  </a:lnTo>
                  <a:lnTo>
                    <a:pt x="966" y="248"/>
                  </a:lnTo>
                  <a:lnTo>
                    <a:pt x="967" y="248"/>
                  </a:lnTo>
                  <a:lnTo>
                    <a:pt x="966" y="248"/>
                  </a:lnTo>
                  <a:lnTo>
                    <a:pt x="966" y="248"/>
                  </a:lnTo>
                  <a:lnTo>
                    <a:pt x="966" y="248"/>
                  </a:lnTo>
                  <a:lnTo>
                    <a:pt x="966" y="248"/>
                  </a:lnTo>
                  <a:lnTo>
                    <a:pt x="966" y="247"/>
                  </a:lnTo>
                  <a:lnTo>
                    <a:pt x="967" y="247"/>
                  </a:lnTo>
                  <a:lnTo>
                    <a:pt x="966" y="247"/>
                  </a:lnTo>
                  <a:lnTo>
                    <a:pt x="966" y="247"/>
                  </a:lnTo>
                  <a:lnTo>
                    <a:pt x="965" y="247"/>
                  </a:lnTo>
                  <a:close/>
                  <a:moveTo>
                    <a:pt x="967" y="249"/>
                  </a:moveTo>
                  <a:lnTo>
                    <a:pt x="967" y="249"/>
                  </a:lnTo>
                  <a:lnTo>
                    <a:pt x="966" y="249"/>
                  </a:lnTo>
                  <a:lnTo>
                    <a:pt x="967" y="249"/>
                  </a:lnTo>
                  <a:close/>
                  <a:moveTo>
                    <a:pt x="967" y="249"/>
                  </a:moveTo>
                  <a:lnTo>
                    <a:pt x="967" y="250"/>
                  </a:lnTo>
                  <a:lnTo>
                    <a:pt x="967" y="249"/>
                  </a:lnTo>
                  <a:lnTo>
                    <a:pt x="967" y="249"/>
                  </a:lnTo>
                  <a:close/>
                  <a:moveTo>
                    <a:pt x="985" y="243"/>
                  </a:moveTo>
                  <a:lnTo>
                    <a:pt x="985" y="243"/>
                  </a:lnTo>
                  <a:lnTo>
                    <a:pt x="985" y="243"/>
                  </a:lnTo>
                  <a:lnTo>
                    <a:pt x="984" y="243"/>
                  </a:lnTo>
                  <a:lnTo>
                    <a:pt x="985" y="243"/>
                  </a:lnTo>
                  <a:close/>
                  <a:moveTo>
                    <a:pt x="936" y="243"/>
                  </a:moveTo>
                  <a:lnTo>
                    <a:pt x="935" y="243"/>
                  </a:lnTo>
                  <a:lnTo>
                    <a:pt x="936" y="243"/>
                  </a:lnTo>
                  <a:close/>
                  <a:moveTo>
                    <a:pt x="985" y="243"/>
                  </a:moveTo>
                  <a:lnTo>
                    <a:pt x="985" y="242"/>
                  </a:lnTo>
                  <a:lnTo>
                    <a:pt x="985" y="242"/>
                  </a:lnTo>
                  <a:lnTo>
                    <a:pt x="985" y="243"/>
                  </a:lnTo>
                  <a:lnTo>
                    <a:pt x="985" y="243"/>
                  </a:lnTo>
                  <a:lnTo>
                    <a:pt x="985" y="243"/>
                  </a:lnTo>
                  <a:lnTo>
                    <a:pt x="985" y="242"/>
                  </a:lnTo>
                  <a:lnTo>
                    <a:pt x="985" y="243"/>
                  </a:lnTo>
                  <a:close/>
                  <a:moveTo>
                    <a:pt x="935" y="242"/>
                  </a:moveTo>
                  <a:lnTo>
                    <a:pt x="935" y="242"/>
                  </a:lnTo>
                  <a:lnTo>
                    <a:pt x="935" y="242"/>
                  </a:lnTo>
                  <a:close/>
                  <a:moveTo>
                    <a:pt x="935" y="242"/>
                  </a:moveTo>
                  <a:lnTo>
                    <a:pt x="934" y="242"/>
                  </a:lnTo>
                  <a:lnTo>
                    <a:pt x="935" y="242"/>
                  </a:lnTo>
                  <a:close/>
                  <a:moveTo>
                    <a:pt x="935" y="241"/>
                  </a:moveTo>
                  <a:lnTo>
                    <a:pt x="935" y="241"/>
                  </a:lnTo>
                  <a:lnTo>
                    <a:pt x="935" y="241"/>
                  </a:lnTo>
                  <a:lnTo>
                    <a:pt x="935" y="241"/>
                  </a:lnTo>
                  <a:lnTo>
                    <a:pt x="934" y="241"/>
                  </a:lnTo>
                  <a:lnTo>
                    <a:pt x="934" y="240"/>
                  </a:lnTo>
                  <a:lnTo>
                    <a:pt x="934" y="241"/>
                  </a:lnTo>
                  <a:lnTo>
                    <a:pt x="933" y="241"/>
                  </a:lnTo>
                  <a:lnTo>
                    <a:pt x="933" y="240"/>
                  </a:lnTo>
                  <a:lnTo>
                    <a:pt x="933" y="240"/>
                  </a:lnTo>
                  <a:lnTo>
                    <a:pt x="933" y="240"/>
                  </a:lnTo>
                  <a:lnTo>
                    <a:pt x="933" y="239"/>
                  </a:lnTo>
                  <a:lnTo>
                    <a:pt x="932" y="239"/>
                  </a:lnTo>
                  <a:lnTo>
                    <a:pt x="932" y="238"/>
                  </a:lnTo>
                  <a:lnTo>
                    <a:pt x="933" y="238"/>
                  </a:lnTo>
                  <a:lnTo>
                    <a:pt x="932" y="238"/>
                  </a:lnTo>
                  <a:lnTo>
                    <a:pt x="933" y="238"/>
                  </a:lnTo>
                  <a:lnTo>
                    <a:pt x="932" y="238"/>
                  </a:lnTo>
                  <a:lnTo>
                    <a:pt x="932" y="238"/>
                  </a:lnTo>
                  <a:lnTo>
                    <a:pt x="933" y="238"/>
                  </a:lnTo>
                  <a:lnTo>
                    <a:pt x="933" y="237"/>
                  </a:lnTo>
                  <a:lnTo>
                    <a:pt x="933" y="237"/>
                  </a:lnTo>
                  <a:lnTo>
                    <a:pt x="933" y="236"/>
                  </a:lnTo>
                  <a:lnTo>
                    <a:pt x="933" y="237"/>
                  </a:lnTo>
                  <a:lnTo>
                    <a:pt x="933" y="236"/>
                  </a:lnTo>
                  <a:lnTo>
                    <a:pt x="933" y="236"/>
                  </a:lnTo>
                  <a:lnTo>
                    <a:pt x="933" y="235"/>
                  </a:lnTo>
                  <a:lnTo>
                    <a:pt x="933" y="235"/>
                  </a:lnTo>
                  <a:lnTo>
                    <a:pt x="933" y="235"/>
                  </a:lnTo>
                  <a:lnTo>
                    <a:pt x="933" y="236"/>
                  </a:lnTo>
                  <a:lnTo>
                    <a:pt x="933" y="235"/>
                  </a:lnTo>
                  <a:lnTo>
                    <a:pt x="933" y="235"/>
                  </a:lnTo>
                  <a:lnTo>
                    <a:pt x="933" y="235"/>
                  </a:lnTo>
                  <a:lnTo>
                    <a:pt x="933" y="234"/>
                  </a:lnTo>
                  <a:lnTo>
                    <a:pt x="933" y="234"/>
                  </a:lnTo>
                  <a:lnTo>
                    <a:pt x="933" y="234"/>
                  </a:lnTo>
                  <a:lnTo>
                    <a:pt x="933" y="234"/>
                  </a:lnTo>
                  <a:lnTo>
                    <a:pt x="933" y="234"/>
                  </a:lnTo>
                  <a:lnTo>
                    <a:pt x="933" y="235"/>
                  </a:lnTo>
                  <a:lnTo>
                    <a:pt x="933" y="234"/>
                  </a:lnTo>
                  <a:lnTo>
                    <a:pt x="933" y="235"/>
                  </a:lnTo>
                  <a:lnTo>
                    <a:pt x="933" y="235"/>
                  </a:lnTo>
                  <a:lnTo>
                    <a:pt x="933" y="235"/>
                  </a:lnTo>
                  <a:lnTo>
                    <a:pt x="933" y="235"/>
                  </a:lnTo>
                  <a:lnTo>
                    <a:pt x="933" y="235"/>
                  </a:lnTo>
                  <a:lnTo>
                    <a:pt x="933" y="236"/>
                  </a:lnTo>
                  <a:lnTo>
                    <a:pt x="932" y="236"/>
                  </a:lnTo>
                  <a:lnTo>
                    <a:pt x="933" y="236"/>
                  </a:lnTo>
                  <a:lnTo>
                    <a:pt x="933" y="236"/>
                  </a:lnTo>
                  <a:lnTo>
                    <a:pt x="933" y="237"/>
                  </a:lnTo>
                  <a:lnTo>
                    <a:pt x="932" y="237"/>
                  </a:lnTo>
                  <a:lnTo>
                    <a:pt x="933" y="237"/>
                  </a:lnTo>
                  <a:lnTo>
                    <a:pt x="933" y="237"/>
                  </a:lnTo>
                  <a:lnTo>
                    <a:pt x="933" y="238"/>
                  </a:lnTo>
                  <a:lnTo>
                    <a:pt x="933" y="237"/>
                  </a:lnTo>
                  <a:lnTo>
                    <a:pt x="932" y="238"/>
                  </a:lnTo>
                  <a:lnTo>
                    <a:pt x="933" y="238"/>
                  </a:lnTo>
                  <a:lnTo>
                    <a:pt x="932" y="238"/>
                  </a:lnTo>
                  <a:lnTo>
                    <a:pt x="933" y="238"/>
                  </a:lnTo>
                  <a:lnTo>
                    <a:pt x="932" y="238"/>
                  </a:lnTo>
                  <a:lnTo>
                    <a:pt x="932" y="238"/>
                  </a:lnTo>
                  <a:lnTo>
                    <a:pt x="932" y="239"/>
                  </a:lnTo>
                  <a:lnTo>
                    <a:pt x="932" y="239"/>
                  </a:lnTo>
                  <a:lnTo>
                    <a:pt x="931" y="239"/>
                  </a:lnTo>
                  <a:lnTo>
                    <a:pt x="932" y="239"/>
                  </a:lnTo>
                  <a:lnTo>
                    <a:pt x="931" y="240"/>
                  </a:lnTo>
                  <a:lnTo>
                    <a:pt x="931" y="239"/>
                  </a:lnTo>
                  <a:lnTo>
                    <a:pt x="930" y="240"/>
                  </a:lnTo>
                  <a:lnTo>
                    <a:pt x="930" y="240"/>
                  </a:lnTo>
                  <a:lnTo>
                    <a:pt x="930" y="240"/>
                  </a:lnTo>
                  <a:lnTo>
                    <a:pt x="929" y="240"/>
                  </a:lnTo>
                  <a:lnTo>
                    <a:pt x="929" y="241"/>
                  </a:lnTo>
                  <a:lnTo>
                    <a:pt x="929" y="241"/>
                  </a:lnTo>
                  <a:lnTo>
                    <a:pt x="929" y="241"/>
                  </a:lnTo>
                  <a:lnTo>
                    <a:pt x="929" y="242"/>
                  </a:lnTo>
                  <a:lnTo>
                    <a:pt x="928" y="242"/>
                  </a:lnTo>
                  <a:lnTo>
                    <a:pt x="929" y="242"/>
                  </a:lnTo>
                  <a:lnTo>
                    <a:pt x="928" y="242"/>
                  </a:lnTo>
                  <a:lnTo>
                    <a:pt x="929" y="242"/>
                  </a:lnTo>
                  <a:lnTo>
                    <a:pt x="929" y="241"/>
                  </a:lnTo>
                  <a:lnTo>
                    <a:pt x="929" y="241"/>
                  </a:lnTo>
                  <a:lnTo>
                    <a:pt x="929" y="240"/>
                  </a:lnTo>
                  <a:lnTo>
                    <a:pt x="930" y="240"/>
                  </a:lnTo>
                  <a:lnTo>
                    <a:pt x="930" y="240"/>
                  </a:lnTo>
                  <a:lnTo>
                    <a:pt x="930" y="240"/>
                  </a:lnTo>
                  <a:lnTo>
                    <a:pt x="931" y="240"/>
                  </a:lnTo>
                  <a:lnTo>
                    <a:pt x="932" y="240"/>
                  </a:lnTo>
                  <a:lnTo>
                    <a:pt x="931" y="240"/>
                  </a:lnTo>
                  <a:lnTo>
                    <a:pt x="932" y="240"/>
                  </a:lnTo>
                  <a:lnTo>
                    <a:pt x="932" y="239"/>
                  </a:lnTo>
                  <a:lnTo>
                    <a:pt x="932" y="239"/>
                  </a:lnTo>
                  <a:lnTo>
                    <a:pt x="932" y="240"/>
                  </a:lnTo>
                  <a:lnTo>
                    <a:pt x="932" y="239"/>
                  </a:lnTo>
                  <a:lnTo>
                    <a:pt x="933" y="240"/>
                  </a:lnTo>
                  <a:lnTo>
                    <a:pt x="933" y="240"/>
                  </a:lnTo>
                  <a:lnTo>
                    <a:pt x="933" y="240"/>
                  </a:lnTo>
                  <a:lnTo>
                    <a:pt x="933" y="240"/>
                  </a:lnTo>
                  <a:lnTo>
                    <a:pt x="933" y="240"/>
                  </a:lnTo>
                  <a:lnTo>
                    <a:pt x="933" y="240"/>
                  </a:lnTo>
                  <a:lnTo>
                    <a:pt x="933" y="240"/>
                  </a:lnTo>
                  <a:lnTo>
                    <a:pt x="933" y="241"/>
                  </a:lnTo>
                  <a:lnTo>
                    <a:pt x="934" y="241"/>
                  </a:lnTo>
                  <a:lnTo>
                    <a:pt x="933" y="241"/>
                  </a:lnTo>
                  <a:lnTo>
                    <a:pt x="934" y="241"/>
                  </a:lnTo>
                  <a:lnTo>
                    <a:pt x="934" y="241"/>
                  </a:lnTo>
                  <a:lnTo>
                    <a:pt x="933" y="241"/>
                  </a:lnTo>
                  <a:lnTo>
                    <a:pt x="934" y="241"/>
                  </a:lnTo>
                  <a:lnTo>
                    <a:pt x="935" y="241"/>
                  </a:lnTo>
                  <a:lnTo>
                    <a:pt x="935" y="242"/>
                  </a:lnTo>
                  <a:lnTo>
                    <a:pt x="935" y="241"/>
                  </a:lnTo>
                  <a:lnTo>
                    <a:pt x="934" y="241"/>
                  </a:lnTo>
                  <a:lnTo>
                    <a:pt x="935" y="241"/>
                  </a:lnTo>
                  <a:lnTo>
                    <a:pt x="934" y="241"/>
                  </a:lnTo>
                  <a:lnTo>
                    <a:pt x="934" y="241"/>
                  </a:lnTo>
                  <a:lnTo>
                    <a:pt x="935" y="241"/>
                  </a:lnTo>
                  <a:lnTo>
                    <a:pt x="935" y="241"/>
                  </a:lnTo>
                  <a:lnTo>
                    <a:pt x="935" y="241"/>
                  </a:lnTo>
                  <a:lnTo>
                    <a:pt x="935" y="241"/>
                  </a:lnTo>
                  <a:lnTo>
                    <a:pt x="935" y="241"/>
                  </a:lnTo>
                  <a:lnTo>
                    <a:pt x="935" y="242"/>
                  </a:lnTo>
                  <a:lnTo>
                    <a:pt x="936" y="242"/>
                  </a:lnTo>
                  <a:lnTo>
                    <a:pt x="935" y="242"/>
                  </a:lnTo>
                  <a:lnTo>
                    <a:pt x="935" y="241"/>
                  </a:lnTo>
                  <a:lnTo>
                    <a:pt x="935" y="241"/>
                  </a:lnTo>
                  <a:lnTo>
                    <a:pt x="935" y="241"/>
                  </a:lnTo>
                  <a:lnTo>
                    <a:pt x="935" y="241"/>
                  </a:lnTo>
                  <a:close/>
                  <a:moveTo>
                    <a:pt x="933" y="240"/>
                  </a:moveTo>
                  <a:lnTo>
                    <a:pt x="933" y="240"/>
                  </a:lnTo>
                  <a:lnTo>
                    <a:pt x="932" y="240"/>
                  </a:lnTo>
                  <a:lnTo>
                    <a:pt x="933" y="240"/>
                  </a:lnTo>
                  <a:lnTo>
                    <a:pt x="933" y="240"/>
                  </a:lnTo>
                  <a:close/>
                  <a:moveTo>
                    <a:pt x="932" y="238"/>
                  </a:moveTo>
                  <a:lnTo>
                    <a:pt x="932" y="238"/>
                  </a:lnTo>
                  <a:lnTo>
                    <a:pt x="932" y="238"/>
                  </a:lnTo>
                  <a:close/>
                  <a:moveTo>
                    <a:pt x="933" y="234"/>
                  </a:moveTo>
                  <a:lnTo>
                    <a:pt x="933" y="233"/>
                  </a:lnTo>
                  <a:lnTo>
                    <a:pt x="933" y="234"/>
                  </a:lnTo>
                  <a:lnTo>
                    <a:pt x="933" y="233"/>
                  </a:lnTo>
                  <a:lnTo>
                    <a:pt x="933" y="234"/>
                  </a:lnTo>
                  <a:lnTo>
                    <a:pt x="933" y="233"/>
                  </a:lnTo>
                  <a:lnTo>
                    <a:pt x="934" y="233"/>
                  </a:lnTo>
                  <a:lnTo>
                    <a:pt x="933" y="233"/>
                  </a:lnTo>
                  <a:lnTo>
                    <a:pt x="933" y="234"/>
                  </a:lnTo>
                  <a:close/>
                  <a:moveTo>
                    <a:pt x="934" y="233"/>
                  </a:moveTo>
                  <a:lnTo>
                    <a:pt x="935" y="233"/>
                  </a:lnTo>
                  <a:lnTo>
                    <a:pt x="935" y="233"/>
                  </a:lnTo>
                  <a:lnTo>
                    <a:pt x="934" y="233"/>
                  </a:lnTo>
                  <a:lnTo>
                    <a:pt x="935" y="233"/>
                  </a:lnTo>
                  <a:lnTo>
                    <a:pt x="935" y="232"/>
                  </a:lnTo>
                  <a:lnTo>
                    <a:pt x="934" y="232"/>
                  </a:lnTo>
                  <a:lnTo>
                    <a:pt x="934" y="232"/>
                  </a:lnTo>
                  <a:lnTo>
                    <a:pt x="935" y="232"/>
                  </a:lnTo>
                  <a:lnTo>
                    <a:pt x="934" y="232"/>
                  </a:lnTo>
                  <a:lnTo>
                    <a:pt x="935" y="232"/>
                  </a:lnTo>
                  <a:lnTo>
                    <a:pt x="935" y="231"/>
                  </a:lnTo>
                  <a:lnTo>
                    <a:pt x="935" y="232"/>
                  </a:lnTo>
                  <a:lnTo>
                    <a:pt x="934" y="232"/>
                  </a:lnTo>
                  <a:lnTo>
                    <a:pt x="935" y="232"/>
                  </a:lnTo>
                  <a:lnTo>
                    <a:pt x="934" y="232"/>
                  </a:lnTo>
                  <a:lnTo>
                    <a:pt x="935" y="232"/>
                  </a:lnTo>
                  <a:lnTo>
                    <a:pt x="934" y="232"/>
                  </a:lnTo>
                  <a:lnTo>
                    <a:pt x="935" y="232"/>
                  </a:lnTo>
                  <a:lnTo>
                    <a:pt x="934" y="232"/>
                  </a:lnTo>
                  <a:lnTo>
                    <a:pt x="934" y="232"/>
                  </a:lnTo>
                  <a:lnTo>
                    <a:pt x="935" y="232"/>
                  </a:lnTo>
                  <a:lnTo>
                    <a:pt x="934" y="232"/>
                  </a:lnTo>
                  <a:lnTo>
                    <a:pt x="935" y="232"/>
                  </a:lnTo>
                  <a:lnTo>
                    <a:pt x="934" y="232"/>
                  </a:lnTo>
                  <a:lnTo>
                    <a:pt x="935" y="232"/>
                  </a:lnTo>
                  <a:lnTo>
                    <a:pt x="935" y="233"/>
                  </a:lnTo>
                  <a:lnTo>
                    <a:pt x="934" y="233"/>
                  </a:lnTo>
                  <a:lnTo>
                    <a:pt x="935" y="233"/>
                  </a:lnTo>
                  <a:lnTo>
                    <a:pt x="935" y="233"/>
                  </a:lnTo>
                  <a:lnTo>
                    <a:pt x="934" y="233"/>
                  </a:lnTo>
                  <a:close/>
                  <a:moveTo>
                    <a:pt x="935" y="231"/>
                  </a:moveTo>
                  <a:lnTo>
                    <a:pt x="935" y="231"/>
                  </a:lnTo>
                  <a:lnTo>
                    <a:pt x="935" y="231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29"/>
                  </a:lnTo>
                  <a:lnTo>
                    <a:pt x="935" y="229"/>
                  </a:lnTo>
                  <a:lnTo>
                    <a:pt x="935" y="228"/>
                  </a:lnTo>
                  <a:lnTo>
                    <a:pt x="935" y="228"/>
                  </a:lnTo>
                  <a:lnTo>
                    <a:pt x="935" y="227"/>
                  </a:lnTo>
                  <a:lnTo>
                    <a:pt x="936" y="227"/>
                  </a:lnTo>
                  <a:lnTo>
                    <a:pt x="936" y="227"/>
                  </a:lnTo>
                  <a:lnTo>
                    <a:pt x="936" y="227"/>
                  </a:lnTo>
                  <a:lnTo>
                    <a:pt x="936" y="227"/>
                  </a:lnTo>
                  <a:lnTo>
                    <a:pt x="936" y="227"/>
                  </a:lnTo>
                  <a:lnTo>
                    <a:pt x="936" y="227"/>
                  </a:lnTo>
                  <a:lnTo>
                    <a:pt x="936" y="227"/>
                  </a:lnTo>
                  <a:lnTo>
                    <a:pt x="935" y="227"/>
                  </a:lnTo>
                  <a:lnTo>
                    <a:pt x="935" y="228"/>
                  </a:lnTo>
                  <a:lnTo>
                    <a:pt x="935" y="228"/>
                  </a:lnTo>
                  <a:lnTo>
                    <a:pt x="935" y="229"/>
                  </a:lnTo>
                  <a:lnTo>
                    <a:pt x="935" y="229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1"/>
                  </a:lnTo>
                  <a:lnTo>
                    <a:pt x="935" y="230"/>
                  </a:lnTo>
                  <a:lnTo>
                    <a:pt x="935" y="231"/>
                  </a:lnTo>
                  <a:close/>
                  <a:moveTo>
                    <a:pt x="936" y="227"/>
                  </a:moveTo>
                  <a:lnTo>
                    <a:pt x="937" y="227"/>
                  </a:lnTo>
                  <a:lnTo>
                    <a:pt x="937" y="226"/>
                  </a:lnTo>
                  <a:lnTo>
                    <a:pt x="937" y="226"/>
                  </a:lnTo>
                  <a:lnTo>
                    <a:pt x="937" y="226"/>
                  </a:lnTo>
                  <a:lnTo>
                    <a:pt x="937" y="227"/>
                  </a:lnTo>
                  <a:lnTo>
                    <a:pt x="936" y="227"/>
                  </a:lnTo>
                  <a:close/>
                  <a:moveTo>
                    <a:pt x="934" y="234"/>
                  </a:moveTo>
                  <a:lnTo>
                    <a:pt x="933" y="234"/>
                  </a:lnTo>
                  <a:lnTo>
                    <a:pt x="934" y="234"/>
                  </a:lnTo>
                  <a:close/>
                  <a:moveTo>
                    <a:pt x="933" y="234"/>
                  </a:moveTo>
                  <a:lnTo>
                    <a:pt x="934" y="234"/>
                  </a:lnTo>
                  <a:lnTo>
                    <a:pt x="933" y="234"/>
                  </a:lnTo>
                  <a:close/>
                  <a:moveTo>
                    <a:pt x="913" y="195"/>
                  </a:moveTo>
                  <a:lnTo>
                    <a:pt x="912" y="195"/>
                  </a:lnTo>
                  <a:lnTo>
                    <a:pt x="913" y="195"/>
                  </a:lnTo>
                  <a:lnTo>
                    <a:pt x="913" y="194"/>
                  </a:lnTo>
                  <a:lnTo>
                    <a:pt x="912" y="194"/>
                  </a:lnTo>
                  <a:lnTo>
                    <a:pt x="913" y="194"/>
                  </a:lnTo>
                  <a:lnTo>
                    <a:pt x="913" y="195"/>
                  </a:lnTo>
                  <a:lnTo>
                    <a:pt x="912" y="195"/>
                  </a:lnTo>
                  <a:lnTo>
                    <a:pt x="913" y="195"/>
                  </a:lnTo>
                  <a:close/>
                  <a:moveTo>
                    <a:pt x="982" y="188"/>
                  </a:moveTo>
                  <a:lnTo>
                    <a:pt x="982" y="188"/>
                  </a:lnTo>
                  <a:lnTo>
                    <a:pt x="982" y="188"/>
                  </a:lnTo>
                  <a:close/>
                  <a:moveTo>
                    <a:pt x="965" y="182"/>
                  </a:moveTo>
                  <a:lnTo>
                    <a:pt x="965" y="182"/>
                  </a:lnTo>
                  <a:lnTo>
                    <a:pt x="965" y="182"/>
                  </a:lnTo>
                  <a:lnTo>
                    <a:pt x="965" y="182"/>
                  </a:lnTo>
                  <a:lnTo>
                    <a:pt x="965" y="182"/>
                  </a:lnTo>
                  <a:close/>
                  <a:moveTo>
                    <a:pt x="939" y="181"/>
                  </a:moveTo>
                  <a:lnTo>
                    <a:pt x="939" y="180"/>
                  </a:lnTo>
                  <a:lnTo>
                    <a:pt x="939" y="181"/>
                  </a:lnTo>
                  <a:lnTo>
                    <a:pt x="938" y="180"/>
                  </a:lnTo>
                  <a:lnTo>
                    <a:pt x="939" y="180"/>
                  </a:lnTo>
                  <a:lnTo>
                    <a:pt x="938" y="180"/>
                  </a:lnTo>
                  <a:lnTo>
                    <a:pt x="939" y="180"/>
                  </a:lnTo>
                  <a:lnTo>
                    <a:pt x="938" y="180"/>
                  </a:lnTo>
                  <a:lnTo>
                    <a:pt x="939" y="180"/>
                  </a:lnTo>
                  <a:lnTo>
                    <a:pt x="939" y="181"/>
                  </a:lnTo>
                  <a:lnTo>
                    <a:pt x="939" y="180"/>
                  </a:lnTo>
                  <a:lnTo>
                    <a:pt x="939" y="181"/>
                  </a:lnTo>
                  <a:lnTo>
                    <a:pt x="939" y="181"/>
                  </a:lnTo>
                  <a:lnTo>
                    <a:pt x="939" y="181"/>
                  </a:lnTo>
                  <a:close/>
                  <a:moveTo>
                    <a:pt x="937" y="178"/>
                  </a:moveTo>
                  <a:lnTo>
                    <a:pt x="936" y="178"/>
                  </a:lnTo>
                  <a:lnTo>
                    <a:pt x="936" y="178"/>
                  </a:lnTo>
                  <a:lnTo>
                    <a:pt x="936" y="178"/>
                  </a:lnTo>
                  <a:lnTo>
                    <a:pt x="937" y="178"/>
                  </a:lnTo>
                  <a:close/>
                  <a:moveTo>
                    <a:pt x="881" y="189"/>
                  </a:moveTo>
                  <a:lnTo>
                    <a:pt x="881" y="189"/>
                  </a:lnTo>
                  <a:lnTo>
                    <a:pt x="882" y="189"/>
                  </a:lnTo>
                  <a:lnTo>
                    <a:pt x="883" y="189"/>
                  </a:lnTo>
                  <a:lnTo>
                    <a:pt x="882" y="189"/>
                  </a:lnTo>
                  <a:lnTo>
                    <a:pt x="881" y="189"/>
                  </a:lnTo>
                  <a:lnTo>
                    <a:pt x="881" y="189"/>
                  </a:lnTo>
                  <a:lnTo>
                    <a:pt x="880" y="189"/>
                  </a:lnTo>
                  <a:lnTo>
                    <a:pt x="881" y="189"/>
                  </a:lnTo>
                  <a:lnTo>
                    <a:pt x="880" y="189"/>
                  </a:lnTo>
                  <a:lnTo>
                    <a:pt x="880" y="188"/>
                  </a:lnTo>
                  <a:lnTo>
                    <a:pt x="880" y="188"/>
                  </a:lnTo>
                  <a:lnTo>
                    <a:pt x="879" y="188"/>
                  </a:lnTo>
                  <a:lnTo>
                    <a:pt x="880" y="188"/>
                  </a:lnTo>
                  <a:lnTo>
                    <a:pt x="879" y="188"/>
                  </a:lnTo>
                  <a:lnTo>
                    <a:pt x="880" y="188"/>
                  </a:lnTo>
                  <a:lnTo>
                    <a:pt x="880" y="188"/>
                  </a:lnTo>
                  <a:lnTo>
                    <a:pt x="880" y="189"/>
                  </a:lnTo>
                  <a:lnTo>
                    <a:pt x="881" y="189"/>
                  </a:lnTo>
                  <a:close/>
                  <a:moveTo>
                    <a:pt x="891" y="184"/>
                  </a:moveTo>
                  <a:lnTo>
                    <a:pt x="892" y="184"/>
                  </a:lnTo>
                  <a:lnTo>
                    <a:pt x="891" y="184"/>
                  </a:lnTo>
                  <a:close/>
                  <a:moveTo>
                    <a:pt x="828" y="181"/>
                  </a:moveTo>
                  <a:lnTo>
                    <a:pt x="828" y="181"/>
                  </a:lnTo>
                  <a:lnTo>
                    <a:pt x="828" y="181"/>
                  </a:lnTo>
                  <a:lnTo>
                    <a:pt x="828" y="181"/>
                  </a:lnTo>
                  <a:lnTo>
                    <a:pt x="828" y="181"/>
                  </a:lnTo>
                  <a:close/>
                  <a:moveTo>
                    <a:pt x="725" y="173"/>
                  </a:moveTo>
                  <a:lnTo>
                    <a:pt x="725" y="173"/>
                  </a:lnTo>
                  <a:lnTo>
                    <a:pt x="725" y="173"/>
                  </a:lnTo>
                  <a:close/>
                  <a:moveTo>
                    <a:pt x="545" y="213"/>
                  </a:moveTo>
                  <a:lnTo>
                    <a:pt x="546" y="213"/>
                  </a:lnTo>
                  <a:lnTo>
                    <a:pt x="545" y="213"/>
                  </a:lnTo>
                  <a:lnTo>
                    <a:pt x="545" y="213"/>
                  </a:lnTo>
                  <a:lnTo>
                    <a:pt x="544" y="213"/>
                  </a:lnTo>
                  <a:lnTo>
                    <a:pt x="545" y="213"/>
                  </a:lnTo>
                  <a:lnTo>
                    <a:pt x="545" y="213"/>
                  </a:lnTo>
                  <a:lnTo>
                    <a:pt x="545" y="213"/>
                  </a:lnTo>
                  <a:lnTo>
                    <a:pt x="545" y="213"/>
                  </a:lnTo>
                  <a:close/>
                  <a:moveTo>
                    <a:pt x="724" y="179"/>
                  </a:moveTo>
                  <a:lnTo>
                    <a:pt x="725" y="179"/>
                  </a:lnTo>
                  <a:lnTo>
                    <a:pt x="725" y="180"/>
                  </a:lnTo>
                  <a:lnTo>
                    <a:pt x="725" y="179"/>
                  </a:lnTo>
                  <a:lnTo>
                    <a:pt x="724" y="179"/>
                  </a:lnTo>
                  <a:close/>
                  <a:moveTo>
                    <a:pt x="740" y="156"/>
                  </a:moveTo>
                  <a:lnTo>
                    <a:pt x="739" y="156"/>
                  </a:lnTo>
                  <a:lnTo>
                    <a:pt x="740" y="156"/>
                  </a:lnTo>
                  <a:lnTo>
                    <a:pt x="740" y="156"/>
                  </a:lnTo>
                  <a:lnTo>
                    <a:pt x="740" y="156"/>
                  </a:lnTo>
                  <a:close/>
                  <a:moveTo>
                    <a:pt x="631" y="160"/>
                  </a:moveTo>
                  <a:lnTo>
                    <a:pt x="631" y="160"/>
                  </a:lnTo>
                  <a:lnTo>
                    <a:pt x="632" y="160"/>
                  </a:lnTo>
                  <a:lnTo>
                    <a:pt x="631" y="160"/>
                  </a:lnTo>
                  <a:lnTo>
                    <a:pt x="631" y="160"/>
                  </a:lnTo>
                  <a:close/>
                  <a:moveTo>
                    <a:pt x="631" y="160"/>
                  </a:moveTo>
                  <a:lnTo>
                    <a:pt x="631" y="159"/>
                  </a:lnTo>
                  <a:lnTo>
                    <a:pt x="630" y="159"/>
                  </a:lnTo>
                  <a:lnTo>
                    <a:pt x="630" y="160"/>
                  </a:lnTo>
                  <a:lnTo>
                    <a:pt x="630" y="159"/>
                  </a:lnTo>
                  <a:lnTo>
                    <a:pt x="630" y="159"/>
                  </a:lnTo>
                  <a:lnTo>
                    <a:pt x="630" y="159"/>
                  </a:lnTo>
                  <a:lnTo>
                    <a:pt x="630" y="159"/>
                  </a:lnTo>
                  <a:lnTo>
                    <a:pt x="630" y="159"/>
                  </a:lnTo>
                  <a:lnTo>
                    <a:pt x="629" y="159"/>
                  </a:lnTo>
                  <a:lnTo>
                    <a:pt x="630" y="159"/>
                  </a:lnTo>
                  <a:lnTo>
                    <a:pt x="629" y="159"/>
                  </a:lnTo>
                  <a:lnTo>
                    <a:pt x="628" y="159"/>
                  </a:lnTo>
                  <a:lnTo>
                    <a:pt x="628" y="158"/>
                  </a:lnTo>
                  <a:lnTo>
                    <a:pt x="628" y="158"/>
                  </a:lnTo>
                  <a:lnTo>
                    <a:pt x="628" y="159"/>
                  </a:lnTo>
                  <a:lnTo>
                    <a:pt x="628" y="158"/>
                  </a:lnTo>
                  <a:lnTo>
                    <a:pt x="628" y="159"/>
                  </a:lnTo>
                  <a:lnTo>
                    <a:pt x="628" y="158"/>
                  </a:lnTo>
                  <a:lnTo>
                    <a:pt x="628" y="159"/>
                  </a:lnTo>
                  <a:lnTo>
                    <a:pt x="629" y="159"/>
                  </a:lnTo>
                  <a:lnTo>
                    <a:pt x="630" y="159"/>
                  </a:lnTo>
                  <a:lnTo>
                    <a:pt x="629" y="159"/>
                  </a:lnTo>
                  <a:lnTo>
                    <a:pt x="630" y="159"/>
                  </a:lnTo>
                  <a:lnTo>
                    <a:pt x="630" y="159"/>
                  </a:lnTo>
                  <a:lnTo>
                    <a:pt x="630" y="160"/>
                  </a:lnTo>
                  <a:lnTo>
                    <a:pt x="630" y="159"/>
                  </a:lnTo>
                  <a:lnTo>
                    <a:pt x="631" y="159"/>
                  </a:lnTo>
                  <a:lnTo>
                    <a:pt x="631" y="160"/>
                  </a:lnTo>
                  <a:close/>
                  <a:moveTo>
                    <a:pt x="628" y="158"/>
                  </a:moveTo>
                  <a:lnTo>
                    <a:pt x="627" y="158"/>
                  </a:lnTo>
                  <a:lnTo>
                    <a:pt x="628" y="158"/>
                  </a:lnTo>
                  <a:close/>
                  <a:moveTo>
                    <a:pt x="605" y="160"/>
                  </a:moveTo>
                  <a:lnTo>
                    <a:pt x="605" y="161"/>
                  </a:lnTo>
                  <a:lnTo>
                    <a:pt x="604" y="160"/>
                  </a:lnTo>
                  <a:lnTo>
                    <a:pt x="604" y="160"/>
                  </a:lnTo>
                  <a:lnTo>
                    <a:pt x="604" y="160"/>
                  </a:lnTo>
                  <a:lnTo>
                    <a:pt x="604" y="161"/>
                  </a:lnTo>
                  <a:lnTo>
                    <a:pt x="605" y="161"/>
                  </a:lnTo>
                  <a:lnTo>
                    <a:pt x="605" y="160"/>
                  </a:lnTo>
                  <a:close/>
                  <a:moveTo>
                    <a:pt x="411" y="137"/>
                  </a:moveTo>
                  <a:lnTo>
                    <a:pt x="410" y="137"/>
                  </a:lnTo>
                  <a:lnTo>
                    <a:pt x="411" y="137"/>
                  </a:lnTo>
                  <a:lnTo>
                    <a:pt x="411" y="137"/>
                  </a:lnTo>
                  <a:lnTo>
                    <a:pt x="411" y="137"/>
                  </a:lnTo>
                  <a:lnTo>
                    <a:pt x="412" y="137"/>
                  </a:lnTo>
                  <a:lnTo>
                    <a:pt x="412" y="137"/>
                  </a:lnTo>
                  <a:lnTo>
                    <a:pt x="413" y="137"/>
                  </a:lnTo>
                  <a:lnTo>
                    <a:pt x="413" y="137"/>
                  </a:lnTo>
                  <a:lnTo>
                    <a:pt x="413" y="137"/>
                  </a:lnTo>
                  <a:lnTo>
                    <a:pt x="414" y="137"/>
                  </a:lnTo>
                  <a:lnTo>
                    <a:pt x="413" y="138"/>
                  </a:lnTo>
                  <a:lnTo>
                    <a:pt x="414" y="138"/>
                  </a:lnTo>
                  <a:lnTo>
                    <a:pt x="414" y="138"/>
                  </a:lnTo>
                  <a:lnTo>
                    <a:pt x="414" y="138"/>
                  </a:lnTo>
                  <a:lnTo>
                    <a:pt x="415" y="138"/>
                  </a:lnTo>
                  <a:lnTo>
                    <a:pt x="415" y="138"/>
                  </a:lnTo>
                  <a:lnTo>
                    <a:pt x="415" y="139"/>
                  </a:lnTo>
                  <a:lnTo>
                    <a:pt x="415" y="138"/>
                  </a:lnTo>
                  <a:lnTo>
                    <a:pt x="415" y="138"/>
                  </a:lnTo>
                  <a:lnTo>
                    <a:pt x="415" y="139"/>
                  </a:lnTo>
                  <a:lnTo>
                    <a:pt x="416" y="139"/>
                  </a:lnTo>
                  <a:lnTo>
                    <a:pt x="416" y="139"/>
                  </a:lnTo>
                  <a:lnTo>
                    <a:pt x="416" y="138"/>
                  </a:lnTo>
                  <a:lnTo>
                    <a:pt x="417" y="138"/>
                  </a:lnTo>
                  <a:lnTo>
                    <a:pt x="418" y="138"/>
                  </a:lnTo>
                  <a:lnTo>
                    <a:pt x="418" y="138"/>
                  </a:lnTo>
                  <a:lnTo>
                    <a:pt x="418" y="139"/>
                  </a:lnTo>
                  <a:lnTo>
                    <a:pt x="419" y="139"/>
                  </a:lnTo>
                  <a:lnTo>
                    <a:pt x="419" y="138"/>
                  </a:lnTo>
                  <a:lnTo>
                    <a:pt x="419" y="139"/>
                  </a:lnTo>
                  <a:lnTo>
                    <a:pt x="419" y="139"/>
                  </a:lnTo>
                  <a:lnTo>
                    <a:pt x="420" y="139"/>
                  </a:lnTo>
                  <a:lnTo>
                    <a:pt x="420" y="138"/>
                  </a:lnTo>
                  <a:lnTo>
                    <a:pt x="420" y="138"/>
                  </a:lnTo>
                  <a:lnTo>
                    <a:pt x="421" y="138"/>
                  </a:lnTo>
                  <a:lnTo>
                    <a:pt x="421" y="139"/>
                  </a:lnTo>
                  <a:lnTo>
                    <a:pt x="422" y="139"/>
                  </a:lnTo>
                  <a:lnTo>
                    <a:pt x="422" y="139"/>
                  </a:lnTo>
                  <a:lnTo>
                    <a:pt x="423" y="139"/>
                  </a:lnTo>
                  <a:lnTo>
                    <a:pt x="422" y="139"/>
                  </a:lnTo>
                  <a:lnTo>
                    <a:pt x="422" y="140"/>
                  </a:lnTo>
                  <a:lnTo>
                    <a:pt x="422" y="140"/>
                  </a:lnTo>
                  <a:lnTo>
                    <a:pt x="423" y="140"/>
                  </a:lnTo>
                  <a:lnTo>
                    <a:pt x="423" y="140"/>
                  </a:lnTo>
                  <a:lnTo>
                    <a:pt x="423" y="141"/>
                  </a:lnTo>
                  <a:lnTo>
                    <a:pt x="424" y="141"/>
                  </a:lnTo>
                  <a:lnTo>
                    <a:pt x="424" y="141"/>
                  </a:lnTo>
                  <a:lnTo>
                    <a:pt x="425" y="141"/>
                  </a:lnTo>
                  <a:lnTo>
                    <a:pt x="425" y="141"/>
                  </a:lnTo>
                  <a:lnTo>
                    <a:pt x="425" y="142"/>
                  </a:lnTo>
                  <a:lnTo>
                    <a:pt x="426" y="142"/>
                  </a:lnTo>
                  <a:lnTo>
                    <a:pt x="425" y="142"/>
                  </a:lnTo>
                  <a:lnTo>
                    <a:pt x="426" y="142"/>
                  </a:lnTo>
                  <a:lnTo>
                    <a:pt x="426" y="142"/>
                  </a:lnTo>
                  <a:lnTo>
                    <a:pt x="427" y="142"/>
                  </a:lnTo>
                  <a:lnTo>
                    <a:pt x="427" y="142"/>
                  </a:lnTo>
                  <a:lnTo>
                    <a:pt x="427" y="142"/>
                  </a:lnTo>
                  <a:lnTo>
                    <a:pt x="428" y="142"/>
                  </a:lnTo>
                  <a:lnTo>
                    <a:pt x="429" y="142"/>
                  </a:lnTo>
                  <a:lnTo>
                    <a:pt x="429" y="142"/>
                  </a:lnTo>
                  <a:lnTo>
                    <a:pt x="429" y="143"/>
                  </a:lnTo>
                  <a:lnTo>
                    <a:pt x="430" y="143"/>
                  </a:lnTo>
                  <a:lnTo>
                    <a:pt x="429" y="143"/>
                  </a:lnTo>
                  <a:lnTo>
                    <a:pt x="429" y="142"/>
                  </a:lnTo>
                  <a:lnTo>
                    <a:pt x="429" y="142"/>
                  </a:lnTo>
                  <a:lnTo>
                    <a:pt x="428" y="142"/>
                  </a:lnTo>
                  <a:lnTo>
                    <a:pt x="427" y="142"/>
                  </a:lnTo>
                  <a:lnTo>
                    <a:pt x="428" y="142"/>
                  </a:lnTo>
                  <a:lnTo>
                    <a:pt x="427" y="142"/>
                  </a:lnTo>
                  <a:lnTo>
                    <a:pt x="427" y="142"/>
                  </a:lnTo>
                  <a:lnTo>
                    <a:pt x="427" y="142"/>
                  </a:lnTo>
                  <a:lnTo>
                    <a:pt x="426" y="142"/>
                  </a:lnTo>
                  <a:lnTo>
                    <a:pt x="427" y="142"/>
                  </a:lnTo>
                  <a:lnTo>
                    <a:pt x="426" y="142"/>
                  </a:lnTo>
                  <a:lnTo>
                    <a:pt x="426" y="142"/>
                  </a:lnTo>
                  <a:lnTo>
                    <a:pt x="425" y="142"/>
                  </a:lnTo>
                  <a:lnTo>
                    <a:pt x="425" y="141"/>
                  </a:lnTo>
                  <a:lnTo>
                    <a:pt x="425" y="141"/>
                  </a:lnTo>
                  <a:lnTo>
                    <a:pt x="424" y="141"/>
                  </a:lnTo>
                  <a:lnTo>
                    <a:pt x="424" y="141"/>
                  </a:lnTo>
                  <a:lnTo>
                    <a:pt x="423" y="140"/>
                  </a:lnTo>
                  <a:lnTo>
                    <a:pt x="423" y="140"/>
                  </a:lnTo>
                  <a:lnTo>
                    <a:pt x="422" y="140"/>
                  </a:lnTo>
                  <a:lnTo>
                    <a:pt x="422" y="140"/>
                  </a:lnTo>
                  <a:lnTo>
                    <a:pt x="423" y="140"/>
                  </a:lnTo>
                  <a:lnTo>
                    <a:pt x="422" y="140"/>
                  </a:lnTo>
                  <a:lnTo>
                    <a:pt x="423" y="140"/>
                  </a:lnTo>
                  <a:lnTo>
                    <a:pt x="423" y="139"/>
                  </a:lnTo>
                  <a:lnTo>
                    <a:pt x="422" y="139"/>
                  </a:lnTo>
                  <a:lnTo>
                    <a:pt x="422" y="139"/>
                  </a:lnTo>
                  <a:lnTo>
                    <a:pt x="421" y="139"/>
                  </a:lnTo>
                  <a:lnTo>
                    <a:pt x="421" y="138"/>
                  </a:lnTo>
                  <a:lnTo>
                    <a:pt x="420" y="138"/>
                  </a:lnTo>
                  <a:lnTo>
                    <a:pt x="420" y="138"/>
                  </a:lnTo>
                  <a:lnTo>
                    <a:pt x="420" y="139"/>
                  </a:lnTo>
                  <a:lnTo>
                    <a:pt x="420" y="138"/>
                  </a:lnTo>
                  <a:lnTo>
                    <a:pt x="419" y="138"/>
                  </a:lnTo>
                  <a:lnTo>
                    <a:pt x="419" y="139"/>
                  </a:lnTo>
                  <a:lnTo>
                    <a:pt x="419" y="139"/>
                  </a:lnTo>
                  <a:lnTo>
                    <a:pt x="419" y="138"/>
                  </a:lnTo>
                  <a:lnTo>
                    <a:pt x="418" y="138"/>
                  </a:lnTo>
                  <a:lnTo>
                    <a:pt x="418" y="138"/>
                  </a:lnTo>
                  <a:lnTo>
                    <a:pt x="417" y="138"/>
                  </a:lnTo>
                  <a:lnTo>
                    <a:pt x="418" y="138"/>
                  </a:lnTo>
                  <a:lnTo>
                    <a:pt x="417" y="138"/>
                  </a:lnTo>
                  <a:lnTo>
                    <a:pt x="416" y="138"/>
                  </a:lnTo>
                  <a:lnTo>
                    <a:pt x="416" y="139"/>
                  </a:lnTo>
                  <a:lnTo>
                    <a:pt x="416" y="139"/>
                  </a:lnTo>
                  <a:lnTo>
                    <a:pt x="415" y="139"/>
                  </a:lnTo>
                  <a:lnTo>
                    <a:pt x="415" y="138"/>
                  </a:lnTo>
                  <a:lnTo>
                    <a:pt x="415" y="138"/>
                  </a:lnTo>
                  <a:lnTo>
                    <a:pt x="415" y="138"/>
                  </a:lnTo>
                  <a:lnTo>
                    <a:pt x="414" y="138"/>
                  </a:lnTo>
                  <a:lnTo>
                    <a:pt x="413" y="138"/>
                  </a:lnTo>
                  <a:lnTo>
                    <a:pt x="414" y="138"/>
                  </a:lnTo>
                  <a:lnTo>
                    <a:pt x="414" y="137"/>
                  </a:lnTo>
                  <a:lnTo>
                    <a:pt x="413" y="137"/>
                  </a:lnTo>
                  <a:lnTo>
                    <a:pt x="413" y="137"/>
                  </a:lnTo>
                  <a:lnTo>
                    <a:pt x="412" y="137"/>
                  </a:lnTo>
                  <a:lnTo>
                    <a:pt x="412" y="137"/>
                  </a:lnTo>
                  <a:lnTo>
                    <a:pt x="412" y="137"/>
                  </a:lnTo>
                  <a:lnTo>
                    <a:pt x="411" y="137"/>
                  </a:lnTo>
                  <a:lnTo>
                    <a:pt x="411" y="137"/>
                  </a:lnTo>
                  <a:lnTo>
                    <a:pt x="411" y="137"/>
                  </a:lnTo>
                  <a:close/>
                  <a:moveTo>
                    <a:pt x="331" y="162"/>
                  </a:moveTo>
                  <a:lnTo>
                    <a:pt x="331" y="161"/>
                  </a:lnTo>
                  <a:lnTo>
                    <a:pt x="331" y="161"/>
                  </a:lnTo>
                  <a:lnTo>
                    <a:pt x="331" y="161"/>
                  </a:lnTo>
                  <a:lnTo>
                    <a:pt x="331" y="160"/>
                  </a:lnTo>
                  <a:lnTo>
                    <a:pt x="331" y="160"/>
                  </a:lnTo>
                  <a:lnTo>
                    <a:pt x="331" y="160"/>
                  </a:lnTo>
                  <a:lnTo>
                    <a:pt x="330" y="160"/>
                  </a:lnTo>
                  <a:lnTo>
                    <a:pt x="331" y="160"/>
                  </a:lnTo>
                  <a:lnTo>
                    <a:pt x="331" y="160"/>
                  </a:lnTo>
                  <a:lnTo>
                    <a:pt x="331" y="160"/>
                  </a:lnTo>
                  <a:lnTo>
                    <a:pt x="331" y="161"/>
                  </a:lnTo>
                  <a:lnTo>
                    <a:pt x="331" y="161"/>
                  </a:lnTo>
                  <a:lnTo>
                    <a:pt x="331" y="161"/>
                  </a:lnTo>
                  <a:lnTo>
                    <a:pt x="331" y="162"/>
                  </a:lnTo>
                  <a:close/>
                  <a:moveTo>
                    <a:pt x="329" y="161"/>
                  </a:moveTo>
                  <a:lnTo>
                    <a:pt x="329" y="160"/>
                  </a:lnTo>
                  <a:lnTo>
                    <a:pt x="329" y="161"/>
                  </a:lnTo>
                  <a:close/>
                  <a:moveTo>
                    <a:pt x="324" y="19"/>
                  </a:moveTo>
                  <a:lnTo>
                    <a:pt x="325" y="19"/>
                  </a:lnTo>
                  <a:lnTo>
                    <a:pt x="325" y="19"/>
                  </a:lnTo>
                  <a:lnTo>
                    <a:pt x="326" y="19"/>
                  </a:lnTo>
                  <a:lnTo>
                    <a:pt x="326" y="19"/>
                  </a:lnTo>
                  <a:lnTo>
                    <a:pt x="327" y="20"/>
                  </a:lnTo>
                  <a:lnTo>
                    <a:pt x="327" y="20"/>
                  </a:lnTo>
                  <a:lnTo>
                    <a:pt x="327" y="20"/>
                  </a:lnTo>
                  <a:lnTo>
                    <a:pt x="328" y="20"/>
                  </a:lnTo>
                  <a:lnTo>
                    <a:pt x="329" y="20"/>
                  </a:lnTo>
                  <a:lnTo>
                    <a:pt x="329" y="21"/>
                  </a:lnTo>
                  <a:lnTo>
                    <a:pt x="328" y="21"/>
                  </a:lnTo>
                  <a:lnTo>
                    <a:pt x="327" y="22"/>
                  </a:lnTo>
                  <a:lnTo>
                    <a:pt x="328" y="22"/>
                  </a:lnTo>
                  <a:lnTo>
                    <a:pt x="327" y="22"/>
                  </a:lnTo>
                  <a:lnTo>
                    <a:pt x="327" y="22"/>
                  </a:lnTo>
                  <a:lnTo>
                    <a:pt x="327" y="22"/>
                  </a:lnTo>
                  <a:lnTo>
                    <a:pt x="327" y="22"/>
                  </a:lnTo>
                  <a:lnTo>
                    <a:pt x="327" y="23"/>
                  </a:lnTo>
                  <a:lnTo>
                    <a:pt x="327" y="23"/>
                  </a:lnTo>
                  <a:lnTo>
                    <a:pt x="328" y="23"/>
                  </a:lnTo>
                  <a:lnTo>
                    <a:pt x="329" y="23"/>
                  </a:lnTo>
                  <a:lnTo>
                    <a:pt x="328" y="23"/>
                  </a:lnTo>
                  <a:lnTo>
                    <a:pt x="328" y="23"/>
                  </a:lnTo>
                  <a:lnTo>
                    <a:pt x="329" y="23"/>
                  </a:lnTo>
                  <a:lnTo>
                    <a:pt x="329" y="23"/>
                  </a:lnTo>
                  <a:lnTo>
                    <a:pt x="329" y="23"/>
                  </a:lnTo>
                  <a:lnTo>
                    <a:pt x="329" y="23"/>
                  </a:lnTo>
                  <a:lnTo>
                    <a:pt x="329" y="23"/>
                  </a:lnTo>
                  <a:lnTo>
                    <a:pt x="330" y="23"/>
                  </a:lnTo>
                  <a:lnTo>
                    <a:pt x="330" y="24"/>
                  </a:lnTo>
                  <a:lnTo>
                    <a:pt x="330" y="24"/>
                  </a:lnTo>
                  <a:lnTo>
                    <a:pt x="331" y="24"/>
                  </a:lnTo>
                  <a:lnTo>
                    <a:pt x="331" y="24"/>
                  </a:lnTo>
                  <a:lnTo>
                    <a:pt x="331" y="23"/>
                  </a:lnTo>
                  <a:lnTo>
                    <a:pt x="331" y="23"/>
                  </a:lnTo>
                  <a:lnTo>
                    <a:pt x="332" y="23"/>
                  </a:lnTo>
                  <a:lnTo>
                    <a:pt x="331" y="23"/>
                  </a:lnTo>
                  <a:lnTo>
                    <a:pt x="332" y="23"/>
                  </a:lnTo>
                  <a:lnTo>
                    <a:pt x="332" y="22"/>
                  </a:lnTo>
                  <a:lnTo>
                    <a:pt x="332" y="22"/>
                  </a:lnTo>
                  <a:lnTo>
                    <a:pt x="331" y="22"/>
                  </a:lnTo>
                  <a:lnTo>
                    <a:pt x="332" y="22"/>
                  </a:lnTo>
                  <a:lnTo>
                    <a:pt x="332" y="21"/>
                  </a:lnTo>
                  <a:lnTo>
                    <a:pt x="333" y="21"/>
                  </a:lnTo>
                  <a:lnTo>
                    <a:pt x="333" y="20"/>
                  </a:lnTo>
                  <a:lnTo>
                    <a:pt x="333" y="20"/>
                  </a:lnTo>
                  <a:lnTo>
                    <a:pt x="334" y="20"/>
                  </a:lnTo>
                  <a:lnTo>
                    <a:pt x="333" y="20"/>
                  </a:lnTo>
                  <a:lnTo>
                    <a:pt x="334" y="21"/>
                  </a:lnTo>
                  <a:lnTo>
                    <a:pt x="334" y="21"/>
                  </a:lnTo>
                  <a:lnTo>
                    <a:pt x="335" y="21"/>
                  </a:lnTo>
                  <a:lnTo>
                    <a:pt x="336" y="21"/>
                  </a:lnTo>
                  <a:lnTo>
                    <a:pt x="335" y="21"/>
                  </a:lnTo>
                  <a:lnTo>
                    <a:pt x="336" y="21"/>
                  </a:lnTo>
                  <a:lnTo>
                    <a:pt x="336" y="21"/>
                  </a:lnTo>
                  <a:lnTo>
                    <a:pt x="337" y="21"/>
                  </a:lnTo>
                  <a:lnTo>
                    <a:pt x="337" y="20"/>
                  </a:lnTo>
                  <a:lnTo>
                    <a:pt x="337" y="21"/>
                  </a:lnTo>
                  <a:lnTo>
                    <a:pt x="337" y="20"/>
                  </a:lnTo>
                  <a:lnTo>
                    <a:pt x="337" y="20"/>
                  </a:lnTo>
                  <a:lnTo>
                    <a:pt x="337" y="21"/>
                  </a:lnTo>
                  <a:lnTo>
                    <a:pt x="338" y="21"/>
                  </a:lnTo>
                  <a:lnTo>
                    <a:pt x="338" y="21"/>
                  </a:lnTo>
                  <a:lnTo>
                    <a:pt x="338" y="21"/>
                  </a:lnTo>
                  <a:lnTo>
                    <a:pt x="337" y="21"/>
                  </a:lnTo>
                  <a:lnTo>
                    <a:pt x="337" y="22"/>
                  </a:lnTo>
                  <a:lnTo>
                    <a:pt x="337" y="22"/>
                  </a:lnTo>
                  <a:lnTo>
                    <a:pt x="338" y="22"/>
                  </a:lnTo>
                  <a:lnTo>
                    <a:pt x="338" y="22"/>
                  </a:lnTo>
                  <a:lnTo>
                    <a:pt x="338" y="21"/>
                  </a:lnTo>
                  <a:lnTo>
                    <a:pt x="339" y="21"/>
                  </a:lnTo>
                  <a:lnTo>
                    <a:pt x="340" y="22"/>
                  </a:lnTo>
                  <a:lnTo>
                    <a:pt x="339" y="22"/>
                  </a:lnTo>
                  <a:lnTo>
                    <a:pt x="338" y="22"/>
                  </a:lnTo>
                  <a:lnTo>
                    <a:pt x="339" y="22"/>
                  </a:lnTo>
                  <a:lnTo>
                    <a:pt x="340" y="22"/>
                  </a:lnTo>
                  <a:lnTo>
                    <a:pt x="340" y="22"/>
                  </a:lnTo>
                  <a:lnTo>
                    <a:pt x="340" y="22"/>
                  </a:lnTo>
                  <a:lnTo>
                    <a:pt x="340" y="22"/>
                  </a:lnTo>
                  <a:lnTo>
                    <a:pt x="340" y="22"/>
                  </a:lnTo>
                  <a:lnTo>
                    <a:pt x="341" y="22"/>
                  </a:lnTo>
                  <a:lnTo>
                    <a:pt x="340" y="22"/>
                  </a:lnTo>
                  <a:lnTo>
                    <a:pt x="340" y="23"/>
                  </a:lnTo>
                  <a:lnTo>
                    <a:pt x="341" y="23"/>
                  </a:lnTo>
                  <a:lnTo>
                    <a:pt x="341" y="22"/>
                  </a:lnTo>
                  <a:lnTo>
                    <a:pt x="341" y="22"/>
                  </a:lnTo>
                  <a:lnTo>
                    <a:pt x="341" y="23"/>
                  </a:lnTo>
                  <a:lnTo>
                    <a:pt x="342" y="23"/>
                  </a:lnTo>
                  <a:lnTo>
                    <a:pt x="341" y="23"/>
                  </a:lnTo>
                  <a:lnTo>
                    <a:pt x="342" y="23"/>
                  </a:lnTo>
                  <a:lnTo>
                    <a:pt x="342" y="23"/>
                  </a:lnTo>
                  <a:lnTo>
                    <a:pt x="342" y="23"/>
                  </a:lnTo>
                  <a:lnTo>
                    <a:pt x="343" y="23"/>
                  </a:lnTo>
                  <a:lnTo>
                    <a:pt x="343" y="24"/>
                  </a:lnTo>
                  <a:lnTo>
                    <a:pt x="344" y="24"/>
                  </a:lnTo>
                  <a:lnTo>
                    <a:pt x="344" y="24"/>
                  </a:lnTo>
                  <a:lnTo>
                    <a:pt x="344" y="24"/>
                  </a:lnTo>
                  <a:lnTo>
                    <a:pt x="344" y="24"/>
                  </a:lnTo>
                  <a:lnTo>
                    <a:pt x="344" y="24"/>
                  </a:lnTo>
                  <a:lnTo>
                    <a:pt x="345" y="24"/>
                  </a:lnTo>
                  <a:lnTo>
                    <a:pt x="345" y="25"/>
                  </a:lnTo>
                  <a:lnTo>
                    <a:pt x="344" y="25"/>
                  </a:lnTo>
                  <a:lnTo>
                    <a:pt x="345" y="25"/>
                  </a:lnTo>
                  <a:lnTo>
                    <a:pt x="344" y="26"/>
                  </a:lnTo>
                  <a:lnTo>
                    <a:pt x="344" y="26"/>
                  </a:lnTo>
                  <a:lnTo>
                    <a:pt x="343" y="26"/>
                  </a:lnTo>
                  <a:lnTo>
                    <a:pt x="342" y="26"/>
                  </a:lnTo>
                  <a:lnTo>
                    <a:pt x="343" y="26"/>
                  </a:lnTo>
                  <a:lnTo>
                    <a:pt x="344" y="26"/>
                  </a:lnTo>
                  <a:lnTo>
                    <a:pt x="343" y="27"/>
                  </a:lnTo>
                  <a:lnTo>
                    <a:pt x="344" y="27"/>
                  </a:lnTo>
                  <a:lnTo>
                    <a:pt x="343" y="27"/>
                  </a:lnTo>
                  <a:lnTo>
                    <a:pt x="342" y="28"/>
                  </a:lnTo>
                  <a:lnTo>
                    <a:pt x="342" y="28"/>
                  </a:lnTo>
                  <a:lnTo>
                    <a:pt x="342" y="29"/>
                  </a:lnTo>
                  <a:lnTo>
                    <a:pt x="342" y="29"/>
                  </a:lnTo>
                  <a:lnTo>
                    <a:pt x="342" y="29"/>
                  </a:lnTo>
                  <a:lnTo>
                    <a:pt x="342" y="30"/>
                  </a:lnTo>
                  <a:lnTo>
                    <a:pt x="343" y="30"/>
                  </a:lnTo>
                  <a:lnTo>
                    <a:pt x="342" y="30"/>
                  </a:lnTo>
                  <a:lnTo>
                    <a:pt x="342" y="31"/>
                  </a:lnTo>
                  <a:lnTo>
                    <a:pt x="342" y="31"/>
                  </a:lnTo>
                  <a:lnTo>
                    <a:pt x="342" y="31"/>
                  </a:lnTo>
                  <a:lnTo>
                    <a:pt x="342" y="31"/>
                  </a:lnTo>
                  <a:lnTo>
                    <a:pt x="342" y="32"/>
                  </a:lnTo>
                  <a:lnTo>
                    <a:pt x="342" y="32"/>
                  </a:lnTo>
                  <a:lnTo>
                    <a:pt x="342" y="32"/>
                  </a:lnTo>
                  <a:lnTo>
                    <a:pt x="342" y="33"/>
                  </a:lnTo>
                  <a:lnTo>
                    <a:pt x="342" y="33"/>
                  </a:lnTo>
                  <a:lnTo>
                    <a:pt x="342" y="33"/>
                  </a:lnTo>
                  <a:lnTo>
                    <a:pt x="342" y="34"/>
                  </a:lnTo>
                  <a:lnTo>
                    <a:pt x="342" y="34"/>
                  </a:lnTo>
                  <a:lnTo>
                    <a:pt x="342" y="33"/>
                  </a:lnTo>
                  <a:lnTo>
                    <a:pt x="341" y="33"/>
                  </a:lnTo>
                  <a:lnTo>
                    <a:pt x="341" y="34"/>
                  </a:lnTo>
                  <a:lnTo>
                    <a:pt x="341" y="34"/>
                  </a:lnTo>
                  <a:lnTo>
                    <a:pt x="340" y="34"/>
                  </a:lnTo>
                  <a:lnTo>
                    <a:pt x="341" y="34"/>
                  </a:lnTo>
                  <a:lnTo>
                    <a:pt x="340" y="34"/>
                  </a:lnTo>
                  <a:lnTo>
                    <a:pt x="340" y="34"/>
                  </a:lnTo>
                  <a:lnTo>
                    <a:pt x="339" y="33"/>
                  </a:lnTo>
                  <a:lnTo>
                    <a:pt x="338" y="33"/>
                  </a:lnTo>
                  <a:lnTo>
                    <a:pt x="337" y="33"/>
                  </a:lnTo>
                  <a:lnTo>
                    <a:pt x="337" y="33"/>
                  </a:lnTo>
                  <a:lnTo>
                    <a:pt x="337" y="34"/>
                  </a:lnTo>
                  <a:lnTo>
                    <a:pt x="338" y="34"/>
                  </a:lnTo>
                  <a:lnTo>
                    <a:pt x="338" y="34"/>
                  </a:lnTo>
                  <a:lnTo>
                    <a:pt x="339" y="34"/>
                  </a:lnTo>
                  <a:lnTo>
                    <a:pt x="340" y="35"/>
                  </a:lnTo>
                  <a:lnTo>
                    <a:pt x="340" y="35"/>
                  </a:lnTo>
                  <a:lnTo>
                    <a:pt x="340" y="35"/>
                  </a:lnTo>
                  <a:lnTo>
                    <a:pt x="341" y="35"/>
                  </a:lnTo>
                  <a:lnTo>
                    <a:pt x="342" y="35"/>
                  </a:lnTo>
                  <a:lnTo>
                    <a:pt x="341" y="35"/>
                  </a:lnTo>
                  <a:lnTo>
                    <a:pt x="341" y="35"/>
                  </a:lnTo>
                  <a:lnTo>
                    <a:pt x="340" y="36"/>
                  </a:lnTo>
                  <a:lnTo>
                    <a:pt x="341" y="36"/>
                  </a:lnTo>
                  <a:lnTo>
                    <a:pt x="341" y="36"/>
                  </a:lnTo>
                  <a:lnTo>
                    <a:pt x="342" y="37"/>
                  </a:lnTo>
                  <a:lnTo>
                    <a:pt x="343" y="37"/>
                  </a:lnTo>
                  <a:lnTo>
                    <a:pt x="343" y="37"/>
                  </a:lnTo>
                  <a:lnTo>
                    <a:pt x="343" y="38"/>
                  </a:lnTo>
                  <a:lnTo>
                    <a:pt x="344" y="38"/>
                  </a:lnTo>
                  <a:lnTo>
                    <a:pt x="343" y="38"/>
                  </a:lnTo>
                  <a:lnTo>
                    <a:pt x="344" y="39"/>
                  </a:lnTo>
                  <a:lnTo>
                    <a:pt x="343" y="39"/>
                  </a:lnTo>
                  <a:lnTo>
                    <a:pt x="342" y="39"/>
                  </a:lnTo>
                  <a:lnTo>
                    <a:pt x="342" y="39"/>
                  </a:lnTo>
                  <a:lnTo>
                    <a:pt x="342" y="40"/>
                  </a:lnTo>
                  <a:lnTo>
                    <a:pt x="341" y="40"/>
                  </a:lnTo>
                  <a:lnTo>
                    <a:pt x="341" y="41"/>
                  </a:lnTo>
                  <a:lnTo>
                    <a:pt x="340" y="41"/>
                  </a:lnTo>
                  <a:lnTo>
                    <a:pt x="340" y="41"/>
                  </a:lnTo>
                  <a:lnTo>
                    <a:pt x="340" y="41"/>
                  </a:lnTo>
                  <a:lnTo>
                    <a:pt x="339" y="41"/>
                  </a:lnTo>
                  <a:lnTo>
                    <a:pt x="338" y="41"/>
                  </a:lnTo>
                  <a:lnTo>
                    <a:pt x="338" y="41"/>
                  </a:lnTo>
                  <a:lnTo>
                    <a:pt x="338" y="41"/>
                  </a:lnTo>
                  <a:lnTo>
                    <a:pt x="337" y="41"/>
                  </a:lnTo>
                  <a:lnTo>
                    <a:pt x="337" y="41"/>
                  </a:lnTo>
                  <a:lnTo>
                    <a:pt x="336" y="41"/>
                  </a:lnTo>
                  <a:lnTo>
                    <a:pt x="336" y="41"/>
                  </a:lnTo>
                  <a:lnTo>
                    <a:pt x="335" y="41"/>
                  </a:lnTo>
                  <a:lnTo>
                    <a:pt x="334" y="41"/>
                  </a:lnTo>
                  <a:lnTo>
                    <a:pt x="334" y="41"/>
                  </a:lnTo>
                  <a:lnTo>
                    <a:pt x="333" y="41"/>
                  </a:lnTo>
                  <a:lnTo>
                    <a:pt x="332" y="41"/>
                  </a:lnTo>
                  <a:lnTo>
                    <a:pt x="332" y="42"/>
                  </a:lnTo>
                  <a:lnTo>
                    <a:pt x="331" y="42"/>
                  </a:lnTo>
                  <a:lnTo>
                    <a:pt x="331" y="42"/>
                  </a:lnTo>
                  <a:lnTo>
                    <a:pt x="330" y="41"/>
                  </a:lnTo>
                  <a:lnTo>
                    <a:pt x="330" y="41"/>
                  </a:lnTo>
                  <a:lnTo>
                    <a:pt x="329" y="41"/>
                  </a:lnTo>
                  <a:lnTo>
                    <a:pt x="329" y="41"/>
                  </a:lnTo>
                  <a:lnTo>
                    <a:pt x="329" y="41"/>
                  </a:lnTo>
                  <a:lnTo>
                    <a:pt x="329" y="41"/>
                  </a:lnTo>
                  <a:lnTo>
                    <a:pt x="329" y="41"/>
                  </a:lnTo>
                  <a:lnTo>
                    <a:pt x="329" y="41"/>
                  </a:lnTo>
                  <a:lnTo>
                    <a:pt x="328" y="41"/>
                  </a:lnTo>
                  <a:lnTo>
                    <a:pt x="327" y="41"/>
                  </a:lnTo>
                  <a:lnTo>
                    <a:pt x="327" y="41"/>
                  </a:lnTo>
                  <a:lnTo>
                    <a:pt x="327" y="41"/>
                  </a:lnTo>
                  <a:lnTo>
                    <a:pt x="327" y="41"/>
                  </a:lnTo>
                  <a:lnTo>
                    <a:pt x="326" y="41"/>
                  </a:lnTo>
                  <a:lnTo>
                    <a:pt x="327" y="41"/>
                  </a:lnTo>
                  <a:lnTo>
                    <a:pt x="326" y="41"/>
                  </a:lnTo>
                  <a:lnTo>
                    <a:pt x="326" y="41"/>
                  </a:lnTo>
                  <a:lnTo>
                    <a:pt x="326" y="41"/>
                  </a:lnTo>
                  <a:lnTo>
                    <a:pt x="326" y="41"/>
                  </a:lnTo>
                  <a:lnTo>
                    <a:pt x="325" y="41"/>
                  </a:lnTo>
                  <a:lnTo>
                    <a:pt x="325" y="41"/>
                  </a:lnTo>
                  <a:lnTo>
                    <a:pt x="324" y="41"/>
                  </a:lnTo>
                  <a:lnTo>
                    <a:pt x="323" y="41"/>
                  </a:lnTo>
                  <a:lnTo>
                    <a:pt x="323" y="41"/>
                  </a:lnTo>
                  <a:lnTo>
                    <a:pt x="323" y="40"/>
                  </a:lnTo>
                  <a:lnTo>
                    <a:pt x="322" y="40"/>
                  </a:lnTo>
                  <a:lnTo>
                    <a:pt x="323" y="40"/>
                  </a:lnTo>
                  <a:lnTo>
                    <a:pt x="322" y="40"/>
                  </a:lnTo>
                  <a:lnTo>
                    <a:pt x="322" y="40"/>
                  </a:lnTo>
                  <a:lnTo>
                    <a:pt x="322" y="39"/>
                  </a:lnTo>
                  <a:lnTo>
                    <a:pt x="321" y="39"/>
                  </a:lnTo>
                  <a:lnTo>
                    <a:pt x="321" y="40"/>
                  </a:lnTo>
                  <a:lnTo>
                    <a:pt x="321" y="39"/>
                  </a:lnTo>
                  <a:lnTo>
                    <a:pt x="320" y="39"/>
                  </a:lnTo>
                  <a:lnTo>
                    <a:pt x="320" y="39"/>
                  </a:lnTo>
                  <a:lnTo>
                    <a:pt x="320" y="39"/>
                  </a:lnTo>
                  <a:lnTo>
                    <a:pt x="320" y="39"/>
                  </a:lnTo>
                  <a:lnTo>
                    <a:pt x="320" y="39"/>
                  </a:lnTo>
                  <a:lnTo>
                    <a:pt x="319" y="39"/>
                  </a:lnTo>
                  <a:lnTo>
                    <a:pt x="320" y="39"/>
                  </a:lnTo>
                  <a:lnTo>
                    <a:pt x="319" y="39"/>
                  </a:lnTo>
                  <a:lnTo>
                    <a:pt x="320" y="38"/>
                  </a:lnTo>
                  <a:lnTo>
                    <a:pt x="319" y="38"/>
                  </a:lnTo>
                  <a:lnTo>
                    <a:pt x="320" y="38"/>
                  </a:lnTo>
                  <a:lnTo>
                    <a:pt x="319" y="38"/>
                  </a:lnTo>
                  <a:lnTo>
                    <a:pt x="319" y="38"/>
                  </a:lnTo>
                  <a:lnTo>
                    <a:pt x="319" y="38"/>
                  </a:lnTo>
                  <a:lnTo>
                    <a:pt x="319" y="38"/>
                  </a:lnTo>
                  <a:lnTo>
                    <a:pt x="319" y="38"/>
                  </a:lnTo>
                  <a:lnTo>
                    <a:pt x="318" y="38"/>
                  </a:lnTo>
                  <a:lnTo>
                    <a:pt x="319" y="38"/>
                  </a:lnTo>
                  <a:lnTo>
                    <a:pt x="318" y="38"/>
                  </a:lnTo>
                  <a:lnTo>
                    <a:pt x="318" y="38"/>
                  </a:lnTo>
                  <a:lnTo>
                    <a:pt x="318" y="38"/>
                  </a:lnTo>
                  <a:lnTo>
                    <a:pt x="317" y="38"/>
                  </a:lnTo>
                  <a:lnTo>
                    <a:pt x="317" y="38"/>
                  </a:lnTo>
                  <a:lnTo>
                    <a:pt x="316" y="38"/>
                  </a:lnTo>
                  <a:lnTo>
                    <a:pt x="316" y="38"/>
                  </a:lnTo>
                  <a:lnTo>
                    <a:pt x="316" y="38"/>
                  </a:lnTo>
                  <a:lnTo>
                    <a:pt x="316" y="38"/>
                  </a:lnTo>
                  <a:lnTo>
                    <a:pt x="315" y="38"/>
                  </a:lnTo>
                  <a:lnTo>
                    <a:pt x="315" y="38"/>
                  </a:lnTo>
                  <a:lnTo>
                    <a:pt x="315" y="38"/>
                  </a:lnTo>
                  <a:lnTo>
                    <a:pt x="315" y="38"/>
                  </a:lnTo>
                  <a:lnTo>
                    <a:pt x="315" y="38"/>
                  </a:lnTo>
                  <a:lnTo>
                    <a:pt x="315" y="38"/>
                  </a:lnTo>
                  <a:lnTo>
                    <a:pt x="314" y="38"/>
                  </a:lnTo>
                  <a:lnTo>
                    <a:pt x="315" y="38"/>
                  </a:lnTo>
                  <a:lnTo>
                    <a:pt x="315" y="38"/>
                  </a:lnTo>
                  <a:lnTo>
                    <a:pt x="316" y="38"/>
                  </a:lnTo>
                  <a:lnTo>
                    <a:pt x="315" y="38"/>
                  </a:lnTo>
                  <a:lnTo>
                    <a:pt x="315" y="38"/>
                  </a:lnTo>
                  <a:lnTo>
                    <a:pt x="314" y="38"/>
                  </a:lnTo>
                  <a:lnTo>
                    <a:pt x="314" y="38"/>
                  </a:lnTo>
                  <a:lnTo>
                    <a:pt x="313" y="38"/>
                  </a:lnTo>
                  <a:lnTo>
                    <a:pt x="314" y="38"/>
                  </a:lnTo>
                  <a:lnTo>
                    <a:pt x="314" y="38"/>
                  </a:lnTo>
                  <a:lnTo>
                    <a:pt x="313" y="38"/>
                  </a:lnTo>
                  <a:lnTo>
                    <a:pt x="312" y="38"/>
                  </a:lnTo>
                  <a:lnTo>
                    <a:pt x="312" y="38"/>
                  </a:lnTo>
                  <a:lnTo>
                    <a:pt x="312" y="38"/>
                  </a:lnTo>
                  <a:lnTo>
                    <a:pt x="311" y="38"/>
                  </a:lnTo>
                  <a:lnTo>
                    <a:pt x="311" y="38"/>
                  </a:lnTo>
                  <a:lnTo>
                    <a:pt x="310" y="38"/>
                  </a:lnTo>
                  <a:lnTo>
                    <a:pt x="310" y="38"/>
                  </a:lnTo>
                  <a:lnTo>
                    <a:pt x="310" y="37"/>
                  </a:lnTo>
                  <a:lnTo>
                    <a:pt x="310" y="38"/>
                  </a:lnTo>
                  <a:lnTo>
                    <a:pt x="310" y="37"/>
                  </a:lnTo>
                  <a:lnTo>
                    <a:pt x="310" y="37"/>
                  </a:lnTo>
                  <a:lnTo>
                    <a:pt x="310" y="37"/>
                  </a:lnTo>
                  <a:lnTo>
                    <a:pt x="310" y="37"/>
                  </a:lnTo>
                  <a:lnTo>
                    <a:pt x="310" y="37"/>
                  </a:lnTo>
                  <a:lnTo>
                    <a:pt x="309" y="37"/>
                  </a:lnTo>
                  <a:lnTo>
                    <a:pt x="309" y="37"/>
                  </a:lnTo>
                  <a:lnTo>
                    <a:pt x="310" y="37"/>
                  </a:lnTo>
                  <a:lnTo>
                    <a:pt x="309" y="37"/>
                  </a:lnTo>
                  <a:lnTo>
                    <a:pt x="308" y="37"/>
                  </a:lnTo>
                  <a:lnTo>
                    <a:pt x="308" y="36"/>
                  </a:lnTo>
                  <a:lnTo>
                    <a:pt x="308" y="36"/>
                  </a:lnTo>
                  <a:lnTo>
                    <a:pt x="308" y="37"/>
                  </a:lnTo>
                  <a:lnTo>
                    <a:pt x="308" y="36"/>
                  </a:lnTo>
                  <a:lnTo>
                    <a:pt x="308" y="37"/>
                  </a:lnTo>
                  <a:lnTo>
                    <a:pt x="307" y="37"/>
                  </a:lnTo>
                  <a:lnTo>
                    <a:pt x="307" y="37"/>
                  </a:lnTo>
                  <a:lnTo>
                    <a:pt x="307" y="37"/>
                  </a:lnTo>
                  <a:lnTo>
                    <a:pt x="307" y="37"/>
                  </a:lnTo>
                  <a:lnTo>
                    <a:pt x="307" y="37"/>
                  </a:lnTo>
                  <a:lnTo>
                    <a:pt x="306" y="37"/>
                  </a:lnTo>
                  <a:lnTo>
                    <a:pt x="306" y="37"/>
                  </a:lnTo>
                  <a:lnTo>
                    <a:pt x="305" y="37"/>
                  </a:lnTo>
                  <a:lnTo>
                    <a:pt x="305" y="37"/>
                  </a:lnTo>
                  <a:lnTo>
                    <a:pt x="305" y="37"/>
                  </a:lnTo>
                  <a:lnTo>
                    <a:pt x="305" y="38"/>
                  </a:lnTo>
                  <a:lnTo>
                    <a:pt x="304" y="38"/>
                  </a:lnTo>
                  <a:lnTo>
                    <a:pt x="304" y="37"/>
                  </a:lnTo>
                  <a:lnTo>
                    <a:pt x="304" y="37"/>
                  </a:lnTo>
                  <a:lnTo>
                    <a:pt x="304" y="37"/>
                  </a:lnTo>
                  <a:lnTo>
                    <a:pt x="305" y="37"/>
                  </a:lnTo>
                  <a:lnTo>
                    <a:pt x="304" y="37"/>
                  </a:lnTo>
                  <a:lnTo>
                    <a:pt x="305" y="37"/>
                  </a:lnTo>
                  <a:lnTo>
                    <a:pt x="304" y="37"/>
                  </a:lnTo>
                  <a:lnTo>
                    <a:pt x="304" y="37"/>
                  </a:lnTo>
                  <a:lnTo>
                    <a:pt x="304" y="37"/>
                  </a:lnTo>
                  <a:lnTo>
                    <a:pt x="304" y="37"/>
                  </a:lnTo>
                  <a:lnTo>
                    <a:pt x="303" y="37"/>
                  </a:lnTo>
                  <a:lnTo>
                    <a:pt x="304" y="37"/>
                  </a:lnTo>
                  <a:lnTo>
                    <a:pt x="303" y="37"/>
                  </a:lnTo>
                  <a:lnTo>
                    <a:pt x="303" y="37"/>
                  </a:lnTo>
                  <a:lnTo>
                    <a:pt x="302" y="37"/>
                  </a:lnTo>
                  <a:lnTo>
                    <a:pt x="302" y="36"/>
                  </a:lnTo>
                  <a:lnTo>
                    <a:pt x="302" y="37"/>
                  </a:lnTo>
                  <a:lnTo>
                    <a:pt x="302" y="36"/>
                  </a:lnTo>
                  <a:lnTo>
                    <a:pt x="301" y="36"/>
                  </a:lnTo>
                  <a:lnTo>
                    <a:pt x="302" y="37"/>
                  </a:lnTo>
                  <a:lnTo>
                    <a:pt x="301" y="37"/>
                  </a:lnTo>
                  <a:lnTo>
                    <a:pt x="301" y="36"/>
                  </a:lnTo>
                  <a:lnTo>
                    <a:pt x="301" y="35"/>
                  </a:lnTo>
                  <a:lnTo>
                    <a:pt x="301" y="35"/>
                  </a:lnTo>
                  <a:lnTo>
                    <a:pt x="301" y="35"/>
                  </a:lnTo>
                  <a:lnTo>
                    <a:pt x="302" y="35"/>
                  </a:lnTo>
                  <a:lnTo>
                    <a:pt x="301" y="35"/>
                  </a:lnTo>
                  <a:lnTo>
                    <a:pt x="301" y="35"/>
                  </a:lnTo>
                  <a:lnTo>
                    <a:pt x="300" y="34"/>
                  </a:lnTo>
                  <a:lnTo>
                    <a:pt x="299" y="34"/>
                  </a:lnTo>
                  <a:lnTo>
                    <a:pt x="299" y="34"/>
                  </a:lnTo>
                  <a:lnTo>
                    <a:pt x="299" y="34"/>
                  </a:lnTo>
                  <a:lnTo>
                    <a:pt x="299" y="34"/>
                  </a:lnTo>
                  <a:lnTo>
                    <a:pt x="299" y="34"/>
                  </a:lnTo>
                  <a:lnTo>
                    <a:pt x="299" y="34"/>
                  </a:lnTo>
                  <a:lnTo>
                    <a:pt x="299" y="34"/>
                  </a:lnTo>
                  <a:lnTo>
                    <a:pt x="299" y="34"/>
                  </a:lnTo>
                  <a:lnTo>
                    <a:pt x="299" y="33"/>
                  </a:lnTo>
                  <a:lnTo>
                    <a:pt x="299" y="33"/>
                  </a:lnTo>
                  <a:lnTo>
                    <a:pt x="299" y="33"/>
                  </a:lnTo>
                  <a:lnTo>
                    <a:pt x="299" y="33"/>
                  </a:lnTo>
                  <a:lnTo>
                    <a:pt x="299" y="32"/>
                  </a:lnTo>
                  <a:lnTo>
                    <a:pt x="299" y="32"/>
                  </a:lnTo>
                  <a:lnTo>
                    <a:pt x="299" y="31"/>
                  </a:lnTo>
                  <a:lnTo>
                    <a:pt x="299" y="31"/>
                  </a:lnTo>
                  <a:lnTo>
                    <a:pt x="299" y="31"/>
                  </a:lnTo>
                  <a:lnTo>
                    <a:pt x="299" y="30"/>
                  </a:lnTo>
                  <a:lnTo>
                    <a:pt x="300" y="30"/>
                  </a:lnTo>
                  <a:lnTo>
                    <a:pt x="299" y="30"/>
                  </a:lnTo>
                  <a:lnTo>
                    <a:pt x="299" y="30"/>
                  </a:lnTo>
                  <a:lnTo>
                    <a:pt x="299" y="30"/>
                  </a:lnTo>
                  <a:lnTo>
                    <a:pt x="300" y="30"/>
                  </a:lnTo>
                  <a:lnTo>
                    <a:pt x="299" y="30"/>
                  </a:lnTo>
                  <a:lnTo>
                    <a:pt x="299" y="30"/>
                  </a:lnTo>
                  <a:lnTo>
                    <a:pt x="298" y="30"/>
                  </a:lnTo>
                  <a:lnTo>
                    <a:pt x="297" y="30"/>
                  </a:lnTo>
                  <a:lnTo>
                    <a:pt x="297" y="30"/>
                  </a:lnTo>
                  <a:lnTo>
                    <a:pt x="297" y="30"/>
                  </a:lnTo>
                  <a:lnTo>
                    <a:pt x="297" y="30"/>
                  </a:lnTo>
                  <a:lnTo>
                    <a:pt x="297" y="30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1"/>
                  </a:lnTo>
                  <a:lnTo>
                    <a:pt x="295" y="31"/>
                  </a:lnTo>
                  <a:lnTo>
                    <a:pt x="295" y="30"/>
                  </a:lnTo>
                  <a:lnTo>
                    <a:pt x="294" y="30"/>
                  </a:lnTo>
                  <a:lnTo>
                    <a:pt x="295" y="30"/>
                  </a:lnTo>
                  <a:lnTo>
                    <a:pt x="294" y="30"/>
                  </a:lnTo>
                  <a:lnTo>
                    <a:pt x="295" y="30"/>
                  </a:lnTo>
                  <a:lnTo>
                    <a:pt x="295" y="30"/>
                  </a:lnTo>
                  <a:lnTo>
                    <a:pt x="296" y="30"/>
                  </a:lnTo>
                  <a:lnTo>
                    <a:pt x="295" y="30"/>
                  </a:lnTo>
                  <a:lnTo>
                    <a:pt x="295" y="30"/>
                  </a:lnTo>
                  <a:lnTo>
                    <a:pt x="296" y="30"/>
                  </a:lnTo>
                  <a:lnTo>
                    <a:pt x="295" y="30"/>
                  </a:lnTo>
                  <a:lnTo>
                    <a:pt x="296" y="30"/>
                  </a:lnTo>
                  <a:lnTo>
                    <a:pt x="295" y="29"/>
                  </a:lnTo>
                  <a:lnTo>
                    <a:pt x="294" y="29"/>
                  </a:lnTo>
                  <a:lnTo>
                    <a:pt x="295" y="29"/>
                  </a:lnTo>
                  <a:lnTo>
                    <a:pt x="295" y="29"/>
                  </a:lnTo>
                  <a:lnTo>
                    <a:pt x="295" y="29"/>
                  </a:lnTo>
                  <a:lnTo>
                    <a:pt x="294" y="29"/>
                  </a:lnTo>
                  <a:lnTo>
                    <a:pt x="293" y="29"/>
                  </a:lnTo>
                  <a:lnTo>
                    <a:pt x="294" y="29"/>
                  </a:lnTo>
                  <a:lnTo>
                    <a:pt x="294" y="28"/>
                  </a:lnTo>
                  <a:lnTo>
                    <a:pt x="293" y="28"/>
                  </a:lnTo>
                  <a:lnTo>
                    <a:pt x="293" y="29"/>
                  </a:lnTo>
                  <a:lnTo>
                    <a:pt x="293" y="28"/>
                  </a:lnTo>
                  <a:lnTo>
                    <a:pt x="294" y="28"/>
                  </a:lnTo>
                  <a:lnTo>
                    <a:pt x="295" y="28"/>
                  </a:lnTo>
                  <a:lnTo>
                    <a:pt x="294" y="28"/>
                  </a:lnTo>
                  <a:lnTo>
                    <a:pt x="295" y="28"/>
                  </a:lnTo>
                  <a:lnTo>
                    <a:pt x="294" y="28"/>
                  </a:lnTo>
                  <a:lnTo>
                    <a:pt x="295" y="28"/>
                  </a:lnTo>
                  <a:lnTo>
                    <a:pt x="295" y="28"/>
                  </a:lnTo>
                  <a:lnTo>
                    <a:pt x="295" y="28"/>
                  </a:lnTo>
                  <a:lnTo>
                    <a:pt x="295" y="28"/>
                  </a:lnTo>
                  <a:lnTo>
                    <a:pt x="295" y="28"/>
                  </a:lnTo>
                  <a:lnTo>
                    <a:pt x="295" y="28"/>
                  </a:lnTo>
                  <a:lnTo>
                    <a:pt x="295" y="28"/>
                  </a:lnTo>
                  <a:lnTo>
                    <a:pt x="295" y="27"/>
                  </a:lnTo>
                  <a:lnTo>
                    <a:pt x="295" y="28"/>
                  </a:lnTo>
                  <a:lnTo>
                    <a:pt x="294" y="28"/>
                  </a:lnTo>
                  <a:lnTo>
                    <a:pt x="293" y="28"/>
                  </a:lnTo>
                  <a:lnTo>
                    <a:pt x="294" y="28"/>
                  </a:lnTo>
                  <a:lnTo>
                    <a:pt x="293" y="28"/>
                  </a:lnTo>
                  <a:lnTo>
                    <a:pt x="294" y="28"/>
                  </a:lnTo>
                  <a:lnTo>
                    <a:pt x="293" y="28"/>
                  </a:lnTo>
                  <a:lnTo>
                    <a:pt x="293" y="28"/>
                  </a:lnTo>
                  <a:lnTo>
                    <a:pt x="292" y="28"/>
                  </a:lnTo>
                  <a:lnTo>
                    <a:pt x="293" y="28"/>
                  </a:lnTo>
                  <a:lnTo>
                    <a:pt x="293" y="29"/>
                  </a:lnTo>
                  <a:lnTo>
                    <a:pt x="292" y="29"/>
                  </a:lnTo>
                  <a:lnTo>
                    <a:pt x="292" y="29"/>
                  </a:lnTo>
                  <a:lnTo>
                    <a:pt x="291" y="29"/>
                  </a:lnTo>
                  <a:lnTo>
                    <a:pt x="292" y="29"/>
                  </a:lnTo>
                  <a:lnTo>
                    <a:pt x="291" y="29"/>
                  </a:lnTo>
                  <a:lnTo>
                    <a:pt x="292" y="29"/>
                  </a:lnTo>
                  <a:lnTo>
                    <a:pt x="291" y="30"/>
                  </a:lnTo>
                  <a:lnTo>
                    <a:pt x="292" y="30"/>
                  </a:lnTo>
                  <a:lnTo>
                    <a:pt x="292" y="30"/>
                  </a:lnTo>
                  <a:lnTo>
                    <a:pt x="292" y="30"/>
                  </a:lnTo>
                  <a:lnTo>
                    <a:pt x="292" y="30"/>
                  </a:lnTo>
                  <a:lnTo>
                    <a:pt x="292" y="30"/>
                  </a:lnTo>
                  <a:lnTo>
                    <a:pt x="292" y="30"/>
                  </a:lnTo>
                  <a:lnTo>
                    <a:pt x="291" y="30"/>
                  </a:lnTo>
                  <a:lnTo>
                    <a:pt x="290" y="30"/>
                  </a:lnTo>
                  <a:lnTo>
                    <a:pt x="291" y="30"/>
                  </a:lnTo>
                  <a:lnTo>
                    <a:pt x="292" y="30"/>
                  </a:lnTo>
                  <a:lnTo>
                    <a:pt x="291" y="30"/>
                  </a:lnTo>
                  <a:lnTo>
                    <a:pt x="290" y="30"/>
                  </a:lnTo>
                  <a:lnTo>
                    <a:pt x="290" y="31"/>
                  </a:lnTo>
                  <a:lnTo>
                    <a:pt x="289" y="30"/>
                  </a:lnTo>
                  <a:lnTo>
                    <a:pt x="289" y="30"/>
                  </a:lnTo>
                  <a:lnTo>
                    <a:pt x="289" y="30"/>
                  </a:lnTo>
                  <a:lnTo>
                    <a:pt x="290" y="30"/>
                  </a:lnTo>
                  <a:lnTo>
                    <a:pt x="290" y="30"/>
                  </a:lnTo>
                  <a:lnTo>
                    <a:pt x="290" y="30"/>
                  </a:lnTo>
                  <a:lnTo>
                    <a:pt x="290" y="30"/>
                  </a:lnTo>
                  <a:lnTo>
                    <a:pt x="290" y="30"/>
                  </a:lnTo>
                  <a:lnTo>
                    <a:pt x="290" y="30"/>
                  </a:lnTo>
                  <a:lnTo>
                    <a:pt x="290" y="29"/>
                  </a:lnTo>
                  <a:lnTo>
                    <a:pt x="290" y="29"/>
                  </a:lnTo>
                  <a:lnTo>
                    <a:pt x="289" y="29"/>
                  </a:lnTo>
                  <a:lnTo>
                    <a:pt x="289" y="29"/>
                  </a:lnTo>
                  <a:lnTo>
                    <a:pt x="288" y="29"/>
                  </a:lnTo>
                  <a:lnTo>
                    <a:pt x="289" y="29"/>
                  </a:lnTo>
                  <a:lnTo>
                    <a:pt x="288" y="28"/>
                  </a:lnTo>
                  <a:lnTo>
                    <a:pt x="288" y="28"/>
                  </a:lnTo>
                  <a:lnTo>
                    <a:pt x="288" y="29"/>
                  </a:lnTo>
                  <a:lnTo>
                    <a:pt x="287" y="28"/>
                  </a:lnTo>
                  <a:lnTo>
                    <a:pt x="288" y="28"/>
                  </a:lnTo>
                  <a:lnTo>
                    <a:pt x="288" y="28"/>
                  </a:lnTo>
                  <a:lnTo>
                    <a:pt x="289" y="28"/>
                  </a:lnTo>
                  <a:lnTo>
                    <a:pt x="289" y="29"/>
                  </a:lnTo>
                  <a:lnTo>
                    <a:pt x="290" y="29"/>
                  </a:lnTo>
                  <a:lnTo>
                    <a:pt x="290" y="29"/>
                  </a:lnTo>
                  <a:lnTo>
                    <a:pt x="290" y="28"/>
                  </a:lnTo>
                  <a:lnTo>
                    <a:pt x="292" y="28"/>
                  </a:lnTo>
                  <a:lnTo>
                    <a:pt x="293" y="28"/>
                  </a:lnTo>
                  <a:lnTo>
                    <a:pt x="293" y="28"/>
                  </a:lnTo>
                  <a:lnTo>
                    <a:pt x="294" y="27"/>
                  </a:lnTo>
                  <a:lnTo>
                    <a:pt x="293" y="28"/>
                  </a:lnTo>
                  <a:lnTo>
                    <a:pt x="293" y="27"/>
                  </a:lnTo>
                  <a:lnTo>
                    <a:pt x="294" y="27"/>
                  </a:lnTo>
                  <a:lnTo>
                    <a:pt x="295" y="27"/>
                  </a:lnTo>
                  <a:lnTo>
                    <a:pt x="295" y="26"/>
                  </a:lnTo>
                  <a:lnTo>
                    <a:pt x="295" y="26"/>
                  </a:lnTo>
                  <a:lnTo>
                    <a:pt x="296" y="26"/>
                  </a:lnTo>
                  <a:lnTo>
                    <a:pt x="296" y="26"/>
                  </a:lnTo>
                  <a:lnTo>
                    <a:pt x="297" y="25"/>
                  </a:lnTo>
                  <a:lnTo>
                    <a:pt x="297" y="25"/>
                  </a:lnTo>
                  <a:lnTo>
                    <a:pt x="298" y="25"/>
                  </a:lnTo>
                  <a:lnTo>
                    <a:pt x="299" y="25"/>
                  </a:lnTo>
                  <a:lnTo>
                    <a:pt x="300" y="25"/>
                  </a:lnTo>
                  <a:lnTo>
                    <a:pt x="300" y="25"/>
                  </a:lnTo>
                  <a:lnTo>
                    <a:pt x="301" y="25"/>
                  </a:lnTo>
                  <a:lnTo>
                    <a:pt x="300" y="25"/>
                  </a:lnTo>
                  <a:lnTo>
                    <a:pt x="301" y="25"/>
                  </a:lnTo>
                  <a:lnTo>
                    <a:pt x="300" y="25"/>
                  </a:lnTo>
                  <a:lnTo>
                    <a:pt x="301" y="25"/>
                  </a:lnTo>
                  <a:lnTo>
                    <a:pt x="301" y="25"/>
                  </a:lnTo>
                  <a:lnTo>
                    <a:pt x="301" y="24"/>
                  </a:lnTo>
                  <a:lnTo>
                    <a:pt x="301" y="24"/>
                  </a:lnTo>
                  <a:lnTo>
                    <a:pt x="300" y="24"/>
                  </a:lnTo>
                  <a:lnTo>
                    <a:pt x="300" y="24"/>
                  </a:lnTo>
                  <a:lnTo>
                    <a:pt x="299" y="24"/>
                  </a:lnTo>
                  <a:lnTo>
                    <a:pt x="299" y="23"/>
                  </a:lnTo>
                  <a:lnTo>
                    <a:pt x="299" y="23"/>
                  </a:lnTo>
                  <a:lnTo>
                    <a:pt x="299" y="23"/>
                  </a:lnTo>
                  <a:lnTo>
                    <a:pt x="299" y="23"/>
                  </a:lnTo>
                  <a:lnTo>
                    <a:pt x="299" y="23"/>
                  </a:lnTo>
                  <a:lnTo>
                    <a:pt x="299" y="23"/>
                  </a:lnTo>
                  <a:lnTo>
                    <a:pt x="299" y="22"/>
                  </a:lnTo>
                  <a:lnTo>
                    <a:pt x="299" y="22"/>
                  </a:lnTo>
                  <a:lnTo>
                    <a:pt x="299" y="22"/>
                  </a:lnTo>
                  <a:lnTo>
                    <a:pt x="300" y="22"/>
                  </a:lnTo>
                  <a:lnTo>
                    <a:pt x="300" y="22"/>
                  </a:lnTo>
                  <a:lnTo>
                    <a:pt x="301" y="22"/>
                  </a:lnTo>
                  <a:lnTo>
                    <a:pt x="301" y="22"/>
                  </a:lnTo>
                  <a:lnTo>
                    <a:pt x="301" y="22"/>
                  </a:lnTo>
                  <a:lnTo>
                    <a:pt x="301" y="22"/>
                  </a:lnTo>
                  <a:lnTo>
                    <a:pt x="301" y="22"/>
                  </a:lnTo>
                  <a:lnTo>
                    <a:pt x="302" y="22"/>
                  </a:lnTo>
                  <a:lnTo>
                    <a:pt x="302" y="21"/>
                  </a:lnTo>
                  <a:lnTo>
                    <a:pt x="303" y="21"/>
                  </a:lnTo>
                  <a:lnTo>
                    <a:pt x="303" y="20"/>
                  </a:lnTo>
                  <a:lnTo>
                    <a:pt x="303" y="20"/>
                  </a:lnTo>
                  <a:lnTo>
                    <a:pt x="304" y="20"/>
                  </a:lnTo>
                  <a:lnTo>
                    <a:pt x="303" y="20"/>
                  </a:lnTo>
                  <a:lnTo>
                    <a:pt x="303" y="20"/>
                  </a:lnTo>
                  <a:lnTo>
                    <a:pt x="304" y="20"/>
                  </a:lnTo>
                  <a:lnTo>
                    <a:pt x="304" y="20"/>
                  </a:lnTo>
                  <a:lnTo>
                    <a:pt x="304" y="20"/>
                  </a:lnTo>
                  <a:lnTo>
                    <a:pt x="304" y="20"/>
                  </a:lnTo>
                  <a:lnTo>
                    <a:pt x="305" y="20"/>
                  </a:lnTo>
                  <a:lnTo>
                    <a:pt x="304" y="20"/>
                  </a:lnTo>
                  <a:lnTo>
                    <a:pt x="305" y="20"/>
                  </a:lnTo>
                  <a:lnTo>
                    <a:pt x="305" y="20"/>
                  </a:lnTo>
                  <a:lnTo>
                    <a:pt x="305" y="21"/>
                  </a:lnTo>
                  <a:lnTo>
                    <a:pt x="306" y="21"/>
                  </a:lnTo>
                  <a:lnTo>
                    <a:pt x="307" y="21"/>
                  </a:lnTo>
                  <a:lnTo>
                    <a:pt x="307" y="20"/>
                  </a:lnTo>
                  <a:lnTo>
                    <a:pt x="307" y="20"/>
                  </a:lnTo>
                  <a:lnTo>
                    <a:pt x="308" y="20"/>
                  </a:lnTo>
                  <a:lnTo>
                    <a:pt x="308" y="20"/>
                  </a:lnTo>
                  <a:lnTo>
                    <a:pt x="309" y="20"/>
                  </a:lnTo>
                  <a:lnTo>
                    <a:pt x="310" y="20"/>
                  </a:lnTo>
                  <a:lnTo>
                    <a:pt x="310" y="20"/>
                  </a:lnTo>
                  <a:lnTo>
                    <a:pt x="311" y="20"/>
                  </a:lnTo>
                  <a:lnTo>
                    <a:pt x="311" y="20"/>
                  </a:lnTo>
                  <a:lnTo>
                    <a:pt x="311" y="20"/>
                  </a:lnTo>
                  <a:lnTo>
                    <a:pt x="311" y="20"/>
                  </a:lnTo>
                  <a:lnTo>
                    <a:pt x="311" y="20"/>
                  </a:lnTo>
                  <a:lnTo>
                    <a:pt x="311" y="20"/>
                  </a:lnTo>
                  <a:lnTo>
                    <a:pt x="312" y="20"/>
                  </a:lnTo>
                  <a:lnTo>
                    <a:pt x="311" y="20"/>
                  </a:lnTo>
                  <a:lnTo>
                    <a:pt x="312" y="20"/>
                  </a:lnTo>
                  <a:lnTo>
                    <a:pt x="312" y="20"/>
                  </a:lnTo>
                  <a:lnTo>
                    <a:pt x="313" y="20"/>
                  </a:lnTo>
                  <a:lnTo>
                    <a:pt x="313" y="20"/>
                  </a:lnTo>
                  <a:lnTo>
                    <a:pt x="313" y="20"/>
                  </a:lnTo>
                  <a:lnTo>
                    <a:pt x="313" y="20"/>
                  </a:lnTo>
                  <a:lnTo>
                    <a:pt x="314" y="20"/>
                  </a:lnTo>
                  <a:lnTo>
                    <a:pt x="314" y="20"/>
                  </a:lnTo>
                  <a:lnTo>
                    <a:pt x="315" y="20"/>
                  </a:lnTo>
                  <a:lnTo>
                    <a:pt x="315" y="20"/>
                  </a:lnTo>
                  <a:lnTo>
                    <a:pt x="316" y="20"/>
                  </a:lnTo>
                  <a:lnTo>
                    <a:pt x="316" y="20"/>
                  </a:lnTo>
                  <a:lnTo>
                    <a:pt x="317" y="19"/>
                  </a:lnTo>
                  <a:lnTo>
                    <a:pt x="316" y="19"/>
                  </a:lnTo>
                  <a:lnTo>
                    <a:pt x="317" y="19"/>
                  </a:lnTo>
                  <a:lnTo>
                    <a:pt x="317" y="20"/>
                  </a:lnTo>
                  <a:lnTo>
                    <a:pt x="318" y="20"/>
                  </a:lnTo>
                  <a:lnTo>
                    <a:pt x="318" y="20"/>
                  </a:lnTo>
                  <a:lnTo>
                    <a:pt x="318" y="19"/>
                  </a:lnTo>
                  <a:lnTo>
                    <a:pt x="318" y="20"/>
                  </a:lnTo>
                  <a:lnTo>
                    <a:pt x="319" y="20"/>
                  </a:lnTo>
                  <a:lnTo>
                    <a:pt x="319" y="19"/>
                  </a:lnTo>
                  <a:lnTo>
                    <a:pt x="320" y="19"/>
                  </a:lnTo>
                  <a:lnTo>
                    <a:pt x="320" y="19"/>
                  </a:lnTo>
                  <a:lnTo>
                    <a:pt x="321" y="19"/>
                  </a:lnTo>
                  <a:lnTo>
                    <a:pt x="322" y="19"/>
                  </a:lnTo>
                  <a:lnTo>
                    <a:pt x="322" y="19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324" y="19"/>
                  </a:lnTo>
                  <a:close/>
                  <a:moveTo>
                    <a:pt x="310" y="0"/>
                  </a:moveTo>
                  <a:lnTo>
                    <a:pt x="311" y="1"/>
                  </a:lnTo>
                  <a:lnTo>
                    <a:pt x="311" y="1"/>
                  </a:lnTo>
                  <a:lnTo>
                    <a:pt x="312" y="1"/>
                  </a:lnTo>
                  <a:lnTo>
                    <a:pt x="312" y="1"/>
                  </a:lnTo>
                  <a:lnTo>
                    <a:pt x="312" y="1"/>
                  </a:lnTo>
                  <a:lnTo>
                    <a:pt x="312" y="2"/>
                  </a:lnTo>
                  <a:lnTo>
                    <a:pt x="311" y="2"/>
                  </a:lnTo>
                  <a:lnTo>
                    <a:pt x="311" y="1"/>
                  </a:lnTo>
                  <a:lnTo>
                    <a:pt x="311" y="2"/>
                  </a:lnTo>
                  <a:lnTo>
                    <a:pt x="312" y="2"/>
                  </a:lnTo>
                  <a:lnTo>
                    <a:pt x="311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3" y="2"/>
                  </a:lnTo>
                  <a:lnTo>
                    <a:pt x="314" y="2"/>
                  </a:lnTo>
                  <a:lnTo>
                    <a:pt x="313" y="2"/>
                  </a:lnTo>
                  <a:lnTo>
                    <a:pt x="313" y="2"/>
                  </a:lnTo>
                  <a:lnTo>
                    <a:pt x="314" y="2"/>
                  </a:lnTo>
                  <a:lnTo>
                    <a:pt x="314" y="2"/>
                  </a:lnTo>
                  <a:lnTo>
                    <a:pt x="314" y="2"/>
                  </a:lnTo>
                  <a:lnTo>
                    <a:pt x="314" y="2"/>
                  </a:lnTo>
                  <a:lnTo>
                    <a:pt x="314" y="3"/>
                  </a:lnTo>
                  <a:lnTo>
                    <a:pt x="314" y="3"/>
                  </a:lnTo>
                  <a:lnTo>
                    <a:pt x="315" y="3"/>
                  </a:lnTo>
                  <a:lnTo>
                    <a:pt x="315" y="3"/>
                  </a:lnTo>
                  <a:lnTo>
                    <a:pt x="316" y="4"/>
                  </a:lnTo>
                  <a:lnTo>
                    <a:pt x="315" y="4"/>
                  </a:lnTo>
                  <a:lnTo>
                    <a:pt x="316" y="4"/>
                  </a:lnTo>
                  <a:lnTo>
                    <a:pt x="316" y="4"/>
                  </a:lnTo>
                  <a:lnTo>
                    <a:pt x="316" y="4"/>
                  </a:lnTo>
                  <a:lnTo>
                    <a:pt x="316" y="4"/>
                  </a:lnTo>
                  <a:lnTo>
                    <a:pt x="316" y="4"/>
                  </a:lnTo>
                  <a:lnTo>
                    <a:pt x="317" y="4"/>
                  </a:lnTo>
                  <a:lnTo>
                    <a:pt x="316" y="5"/>
                  </a:lnTo>
                  <a:lnTo>
                    <a:pt x="317" y="5"/>
                  </a:lnTo>
                  <a:lnTo>
                    <a:pt x="316" y="5"/>
                  </a:lnTo>
                  <a:lnTo>
                    <a:pt x="317" y="5"/>
                  </a:lnTo>
                  <a:lnTo>
                    <a:pt x="318" y="5"/>
                  </a:lnTo>
                  <a:lnTo>
                    <a:pt x="318" y="5"/>
                  </a:lnTo>
                  <a:lnTo>
                    <a:pt x="318" y="5"/>
                  </a:lnTo>
                  <a:lnTo>
                    <a:pt x="318" y="5"/>
                  </a:lnTo>
                  <a:lnTo>
                    <a:pt x="318" y="6"/>
                  </a:lnTo>
                  <a:lnTo>
                    <a:pt x="318" y="6"/>
                  </a:lnTo>
                  <a:lnTo>
                    <a:pt x="318" y="6"/>
                  </a:lnTo>
                  <a:lnTo>
                    <a:pt x="319" y="6"/>
                  </a:lnTo>
                  <a:lnTo>
                    <a:pt x="319" y="6"/>
                  </a:lnTo>
                  <a:lnTo>
                    <a:pt x="319" y="6"/>
                  </a:lnTo>
                  <a:lnTo>
                    <a:pt x="320" y="6"/>
                  </a:lnTo>
                  <a:lnTo>
                    <a:pt x="320" y="6"/>
                  </a:lnTo>
                  <a:lnTo>
                    <a:pt x="320" y="7"/>
                  </a:lnTo>
                  <a:lnTo>
                    <a:pt x="321" y="7"/>
                  </a:lnTo>
                  <a:lnTo>
                    <a:pt x="320" y="7"/>
                  </a:lnTo>
                  <a:lnTo>
                    <a:pt x="321" y="7"/>
                  </a:lnTo>
                  <a:lnTo>
                    <a:pt x="320" y="7"/>
                  </a:lnTo>
                  <a:lnTo>
                    <a:pt x="321" y="7"/>
                  </a:lnTo>
                  <a:lnTo>
                    <a:pt x="320" y="7"/>
                  </a:lnTo>
                  <a:lnTo>
                    <a:pt x="321" y="7"/>
                  </a:lnTo>
                  <a:lnTo>
                    <a:pt x="322" y="7"/>
                  </a:lnTo>
                  <a:lnTo>
                    <a:pt x="321" y="7"/>
                  </a:lnTo>
                  <a:lnTo>
                    <a:pt x="322" y="7"/>
                  </a:lnTo>
                  <a:lnTo>
                    <a:pt x="322" y="8"/>
                  </a:lnTo>
                  <a:lnTo>
                    <a:pt x="322" y="8"/>
                  </a:lnTo>
                  <a:lnTo>
                    <a:pt x="322" y="8"/>
                  </a:lnTo>
                  <a:lnTo>
                    <a:pt x="322" y="8"/>
                  </a:lnTo>
                  <a:lnTo>
                    <a:pt x="322" y="8"/>
                  </a:lnTo>
                  <a:lnTo>
                    <a:pt x="322" y="8"/>
                  </a:lnTo>
                  <a:lnTo>
                    <a:pt x="323" y="8"/>
                  </a:lnTo>
                  <a:lnTo>
                    <a:pt x="323" y="8"/>
                  </a:lnTo>
                  <a:lnTo>
                    <a:pt x="323" y="8"/>
                  </a:lnTo>
                  <a:lnTo>
                    <a:pt x="323" y="8"/>
                  </a:lnTo>
                  <a:lnTo>
                    <a:pt x="323" y="8"/>
                  </a:lnTo>
                  <a:lnTo>
                    <a:pt x="323" y="8"/>
                  </a:lnTo>
                  <a:lnTo>
                    <a:pt x="324" y="8"/>
                  </a:lnTo>
                  <a:lnTo>
                    <a:pt x="324" y="8"/>
                  </a:lnTo>
                  <a:lnTo>
                    <a:pt x="324" y="8"/>
                  </a:lnTo>
                  <a:lnTo>
                    <a:pt x="324" y="8"/>
                  </a:lnTo>
                  <a:lnTo>
                    <a:pt x="325" y="8"/>
                  </a:lnTo>
                  <a:lnTo>
                    <a:pt x="324" y="8"/>
                  </a:lnTo>
                  <a:lnTo>
                    <a:pt x="325" y="8"/>
                  </a:lnTo>
                  <a:lnTo>
                    <a:pt x="325" y="8"/>
                  </a:lnTo>
                  <a:lnTo>
                    <a:pt x="326" y="8"/>
                  </a:lnTo>
                  <a:lnTo>
                    <a:pt x="326" y="8"/>
                  </a:lnTo>
                  <a:lnTo>
                    <a:pt x="327" y="8"/>
                  </a:lnTo>
                  <a:lnTo>
                    <a:pt x="326" y="8"/>
                  </a:lnTo>
                  <a:lnTo>
                    <a:pt x="327" y="8"/>
                  </a:lnTo>
                  <a:lnTo>
                    <a:pt x="327" y="9"/>
                  </a:lnTo>
                  <a:lnTo>
                    <a:pt x="326" y="9"/>
                  </a:lnTo>
                  <a:lnTo>
                    <a:pt x="327" y="9"/>
                  </a:lnTo>
                  <a:lnTo>
                    <a:pt x="326" y="9"/>
                  </a:lnTo>
                  <a:lnTo>
                    <a:pt x="326" y="8"/>
                  </a:lnTo>
                  <a:lnTo>
                    <a:pt x="326" y="9"/>
                  </a:lnTo>
                  <a:lnTo>
                    <a:pt x="327" y="9"/>
                  </a:lnTo>
                  <a:lnTo>
                    <a:pt x="327" y="9"/>
                  </a:lnTo>
                  <a:lnTo>
                    <a:pt x="327" y="9"/>
                  </a:lnTo>
                  <a:lnTo>
                    <a:pt x="327" y="9"/>
                  </a:lnTo>
                  <a:lnTo>
                    <a:pt x="326" y="9"/>
                  </a:lnTo>
                  <a:lnTo>
                    <a:pt x="326" y="10"/>
                  </a:lnTo>
                  <a:lnTo>
                    <a:pt x="327" y="10"/>
                  </a:lnTo>
                  <a:lnTo>
                    <a:pt x="327" y="10"/>
                  </a:lnTo>
                  <a:lnTo>
                    <a:pt x="327" y="10"/>
                  </a:lnTo>
                  <a:lnTo>
                    <a:pt x="327" y="10"/>
                  </a:lnTo>
                  <a:lnTo>
                    <a:pt x="327" y="10"/>
                  </a:lnTo>
                  <a:lnTo>
                    <a:pt x="327" y="10"/>
                  </a:lnTo>
                  <a:lnTo>
                    <a:pt x="328" y="10"/>
                  </a:lnTo>
                  <a:lnTo>
                    <a:pt x="327" y="10"/>
                  </a:lnTo>
                  <a:lnTo>
                    <a:pt x="327" y="11"/>
                  </a:lnTo>
                  <a:lnTo>
                    <a:pt x="327" y="10"/>
                  </a:lnTo>
                  <a:lnTo>
                    <a:pt x="327" y="11"/>
                  </a:lnTo>
                  <a:lnTo>
                    <a:pt x="327" y="11"/>
                  </a:lnTo>
                  <a:lnTo>
                    <a:pt x="326" y="11"/>
                  </a:lnTo>
                  <a:lnTo>
                    <a:pt x="326" y="11"/>
                  </a:lnTo>
                  <a:lnTo>
                    <a:pt x="326" y="11"/>
                  </a:lnTo>
                  <a:lnTo>
                    <a:pt x="326" y="11"/>
                  </a:lnTo>
                  <a:lnTo>
                    <a:pt x="326" y="11"/>
                  </a:lnTo>
                  <a:lnTo>
                    <a:pt x="325" y="11"/>
                  </a:lnTo>
                  <a:lnTo>
                    <a:pt x="325" y="11"/>
                  </a:lnTo>
                  <a:lnTo>
                    <a:pt x="324" y="11"/>
                  </a:lnTo>
                  <a:lnTo>
                    <a:pt x="324" y="11"/>
                  </a:lnTo>
                  <a:lnTo>
                    <a:pt x="325" y="11"/>
                  </a:lnTo>
                  <a:lnTo>
                    <a:pt x="324" y="11"/>
                  </a:lnTo>
                  <a:lnTo>
                    <a:pt x="323" y="11"/>
                  </a:lnTo>
                  <a:lnTo>
                    <a:pt x="323" y="11"/>
                  </a:lnTo>
                  <a:lnTo>
                    <a:pt x="322" y="11"/>
                  </a:lnTo>
                  <a:lnTo>
                    <a:pt x="323" y="11"/>
                  </a:lnTo>
                  <a:lnTo>
                    <a:pt x="323" y="11"/>
                  </a:lnTo>
                  <a:lnTo>
                    <a:pt x="322" y="11"/>
                  </a:lnTo>
                  <a:lnTo>
                    <a:pt x="322" y="11"/>
                  </a:lnTo>
                  <a:lnTo>
                    <a:pt x="322" y="11"/>
                  </a:lnTo>
                  <a:lnTo>
                    <a:pt x="322" y="11"/>
                  </a:lnTo>
                  <a:lnTo>
                    <a:pt x="321" y="11"/>
                  </a:lnTo>
                  <a:lnTo>
                    <a:pt x="321" y="11"/>
                  </a:lnTo>
                  <a:lnTo>
                    <a:pt x="322" y="11"/>
                  </a:lnTo>
                  <a:lnTo>
                    <a:pt x="322" y="11"/>
                  </a:lnTo>
                  <a:lnTo>
                    <a:pt x="322" y="12"/>
                  </a:lnTo>
                  <a:lnTo>
                    <a:pt x="321" y="12"/>
                  </a:lnTo>
                  <a:lnTo>
                    <a:pt x="321" y="12"/>
                  </a:lnTo>
                  <a:lnTo>
                    <a:pt x="321" y="13"/>
                  </a:lnTo>
                  <a:lnTo>
                    <a:pt x="320" y="13"/>
                  </a:lnTo>
                  <a:lnTo>
                    <a:pt x="321" y="13"/>
                  </a:lnTo>
                  <a:lnTo>
                    <a:pt x="321" y="13"/>
                  </a:lnTo>
                  <a:lnTo>
                    <a:pt x="322" y="13"/>
                  </a:lnTo>
                  <a:lnTo>
                    <a:pt x="321" y="13"/>
                  </a:lnTo>
                  <a:lnTo>
                    <a:pt x="322" y="13"/>
                  </a:lnTo>
                  <a:lnTo>
                    <a:pt x="322" y="14"/>
                  </a:lnTo>
                  <a:lnTo>
                    <a:pt x="321" y="14"/>
                  </a:lnTo>
                  <a:lnTo>
                    <a:pt x="322" y="14"/>
                  </a:lnTo>
                  <a:lnTo>
                    <a:pt x="322" y="14"/>
                  </a:lnTo>
                  <a:lnTo>
                    <a:pt x="322" y="15"/>
                  </a:lnTo>
                  <a:lnTo>
                    <a:pt x="322" y="15"/>
                  </a:lnTo>
                  <a:lnTo>
                    <a:pt x="322" y="15"/>
                  </a:lnTo>
                  <a:lnTo>
                    <a:pt x="322" y="15"/>
                  </a:lnTo>
                  <a:lnTo>
                    <a:pt x="322" y="15"/>
                  </a:lnTo>
                  <a:lnTo>
                    <a:pt x="322" y="15"/>
                  </a:lnTo>
                  <a:lnTo>
                    <a:pt x="322" y="16"/>
                  </a:lnTo>
                  <a:lnTo>
                    <a:pt x="322" y="16"/>
                  </a:lnTo>
                  <a:lnTo>
                    <a:pt x="322" y="16"/>
                  </a:lnTo>
                  <a:lnTo>
                    <a:pt x="322" y="16"/>
                  </a:lnTo>
                  <a:lnTo>
                    <a:pt x="323" y="16"/>
                  </a:lnTo>
                  <a:lnTo>
                    <a:pt x="323" y="16"/>
                  </a:lnTo>
                  <a:lnTo>
                    <a:pt x="323" y="16"/>
                  </a:lnTo>
                  <a:lnTo>
                    <a:pt x="324" y="16"/>
                  </a:lnTo>
                  <a:lnTo>
                    <a:pt x="324" y="17"/>
                  </a:lnTo>
                  <a:lnTo>
                    <a:pt x="323" y="17"/>
                  </a:lnTo>
                  <a:lnTo>
                    <a:pt x="323" y="17"/>
                  </a:lnTo>
                  <a:lnTo>
                    <a:pt x="323" y="17"/>
                  </a:lnTo>
                  <a:lnTo>
                    <a:pt x="322" y="17"/>
                  </a:lnTo>
                  <a:lnTo>
                    <a:pt x="322" y="18"/>
                  </a:lnTo>
                  <a:lnTo>
                    <a:pt x="322" y="17"/>
                  </a:lnTo>
                  <a:lnTo>
                    <a:pt x="322" y="17"/>
                  </a:lnTo>
                  <a:lnTo>
                    <a:pt x="321" y="17"/>
                  </a:lnTo>
                  <a:lnTo>
                    <a:pt x="320" y="17"/>
                  </a:lnTo>
                  <a:lnTo>
                    <a:pt x="320" y="18"/>
                  </a:lnTo>
                  <a:lnTo>
                    <a:pt x="319" y="18"/>
                  </a:lnTo>
                  <a:lnTo>
                    <a:pt x="319" y="18"/>
                  </a:lnTo>
                  <a:lnTo>
                    <a:pt x="318" y="18"/>
                  </a:lnTo>
                  <a:lnTo>
                    <a:pt x="317" y="18"/>
                  </a:lnTo>
                  <a:lnTo>
                    <a:pt x="316" y="18"/>
                  </a:lnTo>
                  <a:lnTo>
                    <a:pt x="315" y="18"/>
                  </a:lnTo>
                  <a:lnTo>
                    <a:pt x="315" y="18"/>
                  </a:lnTo>
                  <a:lnTo>
                    <a:pt x="314" y="18"/>
                  </a:lnTo>
                  <a:lnTo>
                    <a:pt x="314" y="18"/>
                  </a:lnTo>
                  <a:lnTo>
                    <a:pt x="313" y="18"/>
                  </a:lnTo>
                  <a:lnTo>
                    <a:pt x="312" y="18"/>
                  </a:lnTo>
                  <a:lnTo>
                    <a:pt x="312" y="18"/>
                  </a:lnTo>
                  <a:lnTo>
                    <a:pt x="311" y="18"/>
                  </a:lnTo>
                  <a:lnTo>
                    <a:pt x="311" y="18"/>
                  </a:lnTo>
                  <a:lnTo>
                    <a:pt x="310" y="18"/>
                  </a:lnTo>
                  <a:lnTo>
                    <a:pt x="310" y="18"/>
                  </a:lnTo>
                  <a:lnTo>
                    <a:pt x="309" y="18"/>
                  </a:lnTo>
                  <a:lnTo>
                    <a:pt x="308" y="18"/>
                  </a:lnTo>
                  <a:lnTo>
                    <a:pt x="308" y="18"/>
                  </a:lnTo>
                  <a:lnTo>
                    <a:pt x="308" y="19"/>
                  </a:lnTo>
                  <a:lnTo>
                    <a:pt x="307" y="19"/>
                  </a:lnTo>
                  <a:lnTo>
                    <a:pt x="307" y="19"/>
                  </a:lnTo>
                  <a:lnTo>
                    <a:pt x="306" y="19"/>
                  </a:lnTo>
                  <a:lnTo>
                    <a:pt x="305" y="19"/>
                  </a:lnTo>
                  <a:lnTo>
                    <a:pt x="305" y="19"/>
                  </a:lnTo>
                  <a:lnTo>
                    <a:pt x="304" y="19"/>
                  </a:lnTo>
                  <a:lnTo>
                    <a:pt x="304" y="19"/>
                  </a:lnTo>
                  <a:lnTo>
                    <a:pt x="303" y="19"/>
                  </a:lnTo>
                  <a:lnTo>
                    <a:pt x="303" y="19"/>
                  </a:lnTo>
                  <a:lnTo>
                    <a:pt x="302" y="20"/>
                  </a:lnTo>
                  <a:lnTo>
                    <a:pt x="301" y="20"/>
                  </a:lnTo>
                  <a:lnTo>
                    <a:pt x="301" y="19"/>
                  </a:lnTo>
                  <a:lnTo>
                    <a:pt x="301" y="19"/>
                  </a:lnTo>
                  <a:lnTo>
                    <a:pt x="300" y="19"/>
                  </a:lnTo>
                  <a:lnTo>
                    <a:pt x="301" y="19"/>
                  </a:lnTo>
                  <a:lnTo>
                    <a:pt x="301" y="20"/>
                  </a:lnTo>
                  <a:lnTo>
                    <a:pt x="300" y="20"/>
                  </a:lnTo>
                  <a:lnTo>
                    <a:pt x="299" y="20"/>
                  </a:lnTo>
                  <a:lnTo>
                    <a:pt x="298" y="20"/>
                  </a:lnTo>
                  <a:lnTo>
                    <a:pt x="297" y="21"/>
                  </a:lnTo>
                  <a:lnTo>
                    <a:pt x="297" y="21"/>
                  </a:lnTo>
                  <a:lnTo>
                    <a:pt x="296" y="21"/>
                  </a:lnTo>
                  <a:lnTo>
                    <a:pt x="296" y="21"/>
                  </a:lnTo>
                  <a:lnTo>
                    <a:pt x="295" y="21"/>
                  </a:lnTo>
                  <a:lnTo>
                    <a:pt x="295" y="22"/>
                  </a:lnTo>
                  <a:lnTo>
                    <a:pt x="296" y="22"/>
                  </a:lnTo>
                  <a:lnTo>
                    <a:pt x="295" y="22"/>
                  </a:lnTo>
                  <a:lnTo>
                    <a:pt x="295" y="21"/>
                  </a:lnTo>
                  <a:lnTo>
                    <a:pt x="295" y="22"/>
                  </a:lnTo>
                  <a:lnTo>
                    <a:pt x="295" y="22"/>
                  </a:lnTo>
                  <a:lnTo>
                    <a:pt x="294" y="22"/>
                  </a:lnTo>
                  <a:lnTo>
                    <a:pt x="293" y="22"/>
                  </a:lnTo>
                  <a:lnTo>
                    <a:pt x="293" y="22"/>
                  </a:lnTo>
                  <a:lnTo>
                    <a:pt x="292" y="22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1" y="21"/>
                  </a:lnTo>
                  <a:lnTo>
                    <a:pt x="289" y="20"/>
                  </a:lnTo>
                  <a:lnTo>
                    <a:pt x="289" y="20"/>
                  </a:lnTo>
                  <a:lnTo>
                    <a:pt x="288" y="19"/>
                  </a:lnTo>
                  <a:lnTo>
                    <a:pt x="287" y="19"/>
                  </a:lnTo>
                  <a:lnTo>
                    <a:pt x="285" y="19"/>
                  </a:lnTo>
                  <a:lnTo>
                    <a:pt x="285" y="19"/>
                  </a:lnTo>
                  <a:lnTo>
                    <a:pt x="284" y="19"/>
                  </a:lnTo>
                  <a:lnTo>
                    <a:pt x="284" y="19"/>
                  </a:lnTo>
                  <a:lnTo>
                    <a:pt x="282" y="19"/>
                  </a:lnTo>
                  <a:lnTo>
                    <a:pt x="282" y="19"/>
                  </a:lnTo>
                  <a:lnTo>
                    <a:pt x="281" y="19"/>
                  </a:lnTo>
                  <a:lnTo>
                    <a:pt x="281" y="19"/>
                  </a:lnTo>
                  <a:lnTo>
                    <a:pt x="281" y="19"/>
                  </a:lnTo>
                  <a:lnTo>
                    <a:pt x="282" y="19"/>
                  </a:lnTo>
                  <a:lnTo>
                    <a:pt x="283" y="19"/>
                  </a:lnTo>
                  <a:lnTo>
                    <a:pt x="282" y="19"/>
                  </a:lnTo>
                  <a:lnTo>
                    <a:pt x="282" y="18"/>
                  </a:lnTo>
                  <a:lnTo>
                    <a:pt x="283" y="18"/>
                  </a:lnTo>
                  <a:lnTo>
                    <a:pt x="283" y="19"/>
                  </a:lnTo>
                  <a:lnTo>
                    <a:pt x="284" y="19"/>
                  </a:lnTo>
                  <a:lnTo>
                    <a:pt x="285" y="19"/>
                  </a:lnTo>
                  <a:lnTo>
                    <a:pt x="285" y="19"/>
                  </a:lnTo>
                  <a:lnTo>
                    <a:pt x="286" y="19"/>
                  </a:lnTo>
                  <a:lnTo>
                    <a:pt x="287" y="19"/>
                  </a:lnTo>
                  <a:lnTo>
                    <a:pt x="288" y="19"/>
                  </a:lnTo>
                  <a:lnTo>
                    <a:pt x="288" y="19"/>
                  </a:lnTo>
                  <a:lnTo>
                    <a:pt x="287" y="19"/>
                  </a:lnTo>
                  <a:lnTo>
                    <a:pt x="286" y="19"/>
                  </a:lnTo>
                  <a:lnTo>
                    <a:pt x="285" y="18"/>
                  </a:lnTo>
                  <a:lnTo>
                    <a:pt x="285" y="18"/>
                  </a:lnTo>
                  <a:lnTo>
                    <a:pt x="284" y="18"/>
                  </a:lnTo>
                  <a:lnTo>
                    <a:pt x="284" y="18"/>
                  </a:lnTo>
                  <a:lnTo>
                    <a:pt x="283" y="18"/>
                  </a:lnTo>
                  <a:lnTo>
                    <a:pt x="283" y="17"/>
                  </a:lnTo>
                  <a:lnTo>
                    <a:pt x="282" y="17"/>
                  </a:lnTo>
                  <a:lnTo>
                    <a:pt x="282" y="17"/>
                  </a:lnTo>
                  <a:lnTo>
                    <a:pt x="281" y="17"/>
                  </a:lnTo>
                  <a:lnTo>
                    <a:pt x="281" y="17"/>
                  </a:lnTo>
                  <a:lnTo>
                    <a:pt x="281" y="17"/>
                  </a:lnTo>
                  <a:lnTo>
                    <a:pt x="282" y="17"/>
                  </a:lnTo>
                  <a:lnTo>
                    <a:pt x="282" y="17"/>
                  </a:lnTo>
                  <a:lnTo>
                    <a:pt x="283" y="17"/>
                  </a:lnTo>
                  <a:lnTo>
                    <a:pt x="284" y="17"/>
                  </a:lnTo>
                  <a:lnTo>
                    <a:pt x="284" y="17"/>
                  </a:lnTo>
                  <a:lnTo>
                    <a:pt x="285" y="17"/>
                  </a:lnTo>
                  <a:lnTo>
                    <a:pt x="285" y="17"/>
                  </a:lnTo>
                  <a:lnTo>
                    <a:pt x="286" y="17"/>
                  </a:lnTo>
                  <a:lnTo>
                    <a:pt x="286" y="17"/>
                  </a:lnTo>
                  <a:lnTo>
                    <a:pt x="287" y="16"/>
                  </a:lnTo>
                  <a:lnTo>
                    <a:pt x="288" y="16"/>
                  </a:lnTo>
                  <a:lnTo>
                    <a:pt x="288" y="17"/>
                  </a:lnTo>
                  <a:lnTo>
                    <a:pt x="288" y="17"/>
                  </a:lnTo>
                  <a:lnTo>
                    <a:pt x="289" y="17"/>
                  </a:lnTo>
                  <a:lnTo>
                    <a:pt x="289" y="17"/>
                  </a:lnTo>
                  <a:lnTo>
                    <a:pt x="290" y="17"/>
                  </a:lnTo>
                  <a:lnTo>
                    <a:pt x="290" y="17"/>
                  </a:lnTo>
                  <a:lnTo>
                    <a:pt x="291" y="17"/>
                  </a:lnTo>
                  <a:lnTo>
                    <a:pt x="292" y="17"/>
                  </a:lnTo>
                  <a:lnTo>
                    <a:pt x="291" y="17"/>
                  </a:lnTo>
                  <a:lnTo>
                    <a:pt x="291" y="17"/>
                  </a:lnTo>
                  <a:lnTo>
                    <a:pt x="290" y="17"/>
                  </a:lnTo>
                  <a:lnTo>
                    <a:pt x="291" y="17"/>
                  </a:lnTo>
                  <a:lnTo>
                    <a:pt x="290" y="17"/>
                  </a:lnTo>
                  <a:lnTo>
                    <a:pt x="290" y="17"/>
                  </a:lnTo>
                  <a:lnTo>
                    <a:pt x="289" y="16"/>
                  </a:lnTo>
                  <a:lnTo>
                    <a:pt x="288" y="16"/>
                  </a:lnTo>
                  <a:lnTo>
                    <a:pt x="288" y="16"/>
                  </a:lnTo>
                  <a:lnTo>
                    <a:pt x="288" y="16"/>
                  </a:lnTo>
                  <a:lnTo>
                    <a:pt x="288" y="16"/>
                  </a:lnTo>
                  <a:lnTo>
                    <a:pt x="287" y="16"/>
                  </a:lnTo>
                  <a:lnTo>
                    <a:pt x="286" y="17"/>
                  </a:lnTo>
                  <a:lnTo>
                    <a:pt x="285" y="17"/>
                  </a:lnTo>
                  <a:lnTo>
                    <a:pt x="285" y="17"/>
                  </a:lnTo>
                  <a:lnTo>
                    <a:pt x="284" y="17"/>
                  </a:lnTo>
                  <a:lnTo>
                    <a:pt x="283" y="17"/>
                  </a:lnTo>
                  <a:lnTo>
                    <a:pt x="282" y="17"/>
                  </a:lnTo>
                  <a:lnTo>
                    <a:pt x="281" y="17"/>
                  </a:lnTo>
                  <a:lnTo>
                    <a:pt x="281" y="17"/>
                  </a:lnTo>
                  <a:lnTo>
                    <a:pt x="280" y="17"/>
                  </a:lnTo>
                  <a:lnTo>
                    <a:pt x="279" y="17"/>
                  </a:lnTo>
                  <a:lnTo>
                    <a:pt x="279" y="17"/>
                  </a:lnTo>
                  <a:lnTo>
                    <a:pt x="278" y="17"/>
                  </a:lnTo>
                  <a:lnTo>
                    <a:pt x="278" y="17"/>
                  </a:lnTo>
                  <a:lnTo>
                    <a:pt x="277" y="17"/>
                  </a:lnTo>
                  <a:lnTo>
                    <a:pt x="278" y="17"/>
                  </a:lnTo>
                  <a:lnTo>
                    <a:pt x="278" y="16"/>
                  </a:lnTo>
                  <a:lnTo>
                    <a:pt x="278" y="17"/>
                  </a:lnTo>
                  <a:lnTo>
                    <a:pt x="278" y="16"/>
                  </a:lnTo>
                  <a:lnTo>
                    <a:pt x="277" y="17"/>
                  </a:lnTo>
                  <a:lnTo>
                    <a:pt x="277" y="17"/>
                  </a:lnTo>
                  <a:lnTo>
                    <a:pt x="276" y="17"/>
                  </a:lnTo>
                  <a:lnTo>
                    <a:pt x="275" y="17"/>
                  </a:lnTo>
                  <a:lnTo>
                    <a:pt x="276" y="17"/>
                  </a:lnTo>
                  <a:lnTo>
                    <a:pt x="277" y="17"/>
                  </a:lnTo>
                  <a:lnTo>
                    <a:pt x="277" y="16"/>
                  </a:lnTo>
                  <a:lnTo>
                    <a:pt x="277" y="16"/>
                  </a:lnTo>
                  <a:lnTo>
                    <a:pt x="278" y="16"/>
                  </a:lnTo>
                  <a:lnTo>
                    <a:pt x="277" y="16"/>
                  </a:lnTo>
                  <a:lnTo>
                    <a:pt x="278" y="16"/>
                  </a:lnTo>
                  <a:lnTo>
                    <a:pt x="278" y="16"/>
                  </a:lnTo>
                  <a:lnTo>
                    <a:pt x="279" y="16"/>
                  </a:lnTo>
                  <a:lnTo>
                    <a:pt x="279" y="16"/>
                  </a:lnTo>
                  <a:lnTo>
                    <a:pt x="279" y="15"/>
                  </a:lnTo>
                  <a:lnTo>
                    <a:pt x="280" y="15"/>
                  </a:lnTo>
                  <a:lnTo>
                    <a:pt x="279" y="16"/>
                  </a:lnTo>
                  <a:lnTo>
                    <a:pt x="280" y="16"/>
                  </a:lnTo>
                  <a:lnTo>
                    <a:pt x="281" y="16"/>
                  </a:lnTo>
                  <a:lnTo>
                    <a:pt x="281" y="16"/>
                  </a:lnTo>
                  <a:lnTo>
                    <a:pt x="282" y="16"/>
                  </a:lnTo>
                  <a:lnTo>
                    <a:pt x="281" y="16"/>
                  </a:lnTo>
                  <a:lnTo>
                    <a:pt x="281" y="15"/>
                  </a:lnTo>
                  <a:lnTo>
                    <a:pt x="280" y="15"/>
                  </a:lnTo>
                  <a:lnTo>
                    <a:pt x="281" y="15"/>
                  </a:lnTo>
                  <a:lnTo>
                    <a:pt x="281" y="15"/>
                  </a:lnTo>
                  <a:lnTo>
                    <a:pt x="282" y="15"/>
                  </a:lnTo>
                  <a:lnTo>
                    <a:pt x="282" y="16"/>
                  </a:lnTo>
                  <a:lnTo>
                    <a:pt x="282" y="16"/>
                  </a:lnTo>
                  <a:lnTo>
                    <a:pt x="282" y="16"/>
                  </a:lnTo>
                  <a:lnTo>
                    <a:pt x="282" y="15"/>
                  </a:lnTo>
                  <a:lnTo>
                    <a:pt x="282" y="16"/>
                  </a:lnTo>
                  <a:lnTo>
                    <a:pt x="283" y="15"/>
                  </a:lnTo>
                  <a:lnTo>
                    <a:pt x="284" y="15"/>
                  </a:lnTo>
                  <a:lnTo>
                    <a:pt x="284" y="16"/>
                  </a:lnTo>
                  <a:lnTo>
                    <a:pt x="284" y="16"/>
                  </a:lnTo>
                  <a:lnTo>
                    <a:pt x="284" y="16"/>
                  </a:lnTo>
                  <a:lnTo>
                    <a:pt x="285" y="16"/>
                  </a:lnTo>
                  <a:lnTo>
                    <a:pt x="285" y="16"/>
                  </a:lnTo>
                  <a:lnTo>
                    <a:pt x="285" y="15"/>
                  </a:lnTo>
                  <a:lnTo>
                    <a:pt x="284" y="15"/>
                  </a:lnTo>
                  <a:lnTo>
                    <a:pt x="282" y="15"/>
                  </a:lnTo>
                  <a:lnTo>
                    <a:pt x="281" y="15"/>
                  </a:lnTo>
                  <a:lnTo>
                    <a:pt x="281" y="15"/>
                  </a:lnTo>
                  <a:lnTo>
                    <a:pt x="279" y="15"/>
                  </a:lnTo>
                  <a:lnTo>
                    <a:pt x="280" y="15"/>
                  </a:lnTo>
                  <a:lnTo>
                    <a:pt x="280" y="14"/>
                  </a:lnTo>
                  <a:lnTo>
                    <a:pt x="281" y="14"/>
                  </a:lnTo>
                  <a:lnTo>
                    <a:pt x="281" y="14"/>
                  </a:lnTo>
                  <a:lnTo>
                    <a:pt x="282" y="14"/>
                  </a:lnTo>
                  <a:lnTo>
                    <a:pt x="282" y="14"/>
                  </a:lnTo>
                  <a:lnTo>
                    <a:pt x="283" y="14"/>
                  </a:lnTo>
                  <a:lnTo>
                    <a:pt x="284" y="13"/>
                  </a:lnTo>
                  <a:lnTo>
                    <a:pt x="284" y="13"/>
                  </a:lnTo>
                  <a:lnTo>
                    <a:pt x="286" y="13"/>
                  </a:lnTo>
                  <a:lnTo>
                    <a:pt x="286" y="13"/>
                  </a:lnTo>
                  <a:lnTo>
                    <a:pt x="287" y="13"/>
                  </a:lnTo>
                  <a:lnTo>
                    <a:pt x="287" y="13"/>
                  </a:lnTo>
                  <a:lnTo>
                    <a:pt x="287" y="12"/>
                  </a:lnTo>
                  <a:lnTo>
                    <a:pt x="286" y="12"/>
                  </a:lnTo>
                  <a:lnTo>
                    <a:pt x="286" y="12"/>
                  </a:lnTo>
                  <a:lnTo>
                    <a:pt x="287" y="11"/>
                  </a:lnTo>
                  <a:lnTo>
                    <a:pt x="288" y="11"/>
                  </a:lnTo>
                  <a:lnTo>
                    <a:pt x="288" y="11"/>
                  </a:lnTo>
                  <a:lnTo>
                    <a:pt x="288" y="11"/>
                  </a:lnTo>
                  <a:lnTo>
                    <a:pt x="289" y="10"/>
                  </a:lnTo>
                  <a:lnTo>
                    <a:pt x="289" y="10"/>
                  </a:lnTo>
                  <a:lnTo>
                    <a:pt x="290" y="9"/>
                  </a:lnTo>
                  <a:lnTo>
                    <a:pt x="290" y="9"/>
                  </a:lnTo>
                  <a:lnTo>
                    <a:pt x="291" y="9"/>
                  </a:lnTo>
                  <a:lnTo>
                    <a:pt x="290" y="9"/>
                  </a:lnTo>
                  <a:lnTo>
                    <a:pt x="290" y="9"/>
                  </a:lnTo>
                  <a:lnTo>
                    <a:pt x="290" y="9"/>
                  </a:lnTo>
                  <a:lnTo>
                    <a:pt x="290" y="9"/>
                  </a:lnTo>
                  <a:lnTo>
                    <a:pt x="291" y="9"/>
                  </a:lnTo>
                  <a:lnTo>
                    <a:pt x="292" y="9"/>
                  </a:lnTo>
                  <a:lnTo>
                    <a:pt x="291" y="9"/>
                  </a:lnTo>
                  <a:lnTo>
                    <a:pt x="290" y="9"/>
                  </a:lnTo>
                  <a:lnTo>
                    <a:pt x="289" y="9"/>
                  </a:lnTo>
                  <a:lnTo>
                    <a:pt x="290" y="9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88" y="9"/>
                  </a:lnTo>
                  <a:lnTo>
                    <a:pt x="287" y="9"/>
                  </a:lnTo>
                  <a:lnTo>
                    <a:pt x="286" y="9"/>
                  </a:lnTo>
                  <a:lnTo>
                    <a:pt x="285" y="9"/>
                  </a:lnTo>
                  <a:lnTo>
                    <a:pt x="285" y="9"/>
                  </a:lnTo>
                  <a:lnTo>
                    <a:pt x="284" y="9"/>
                  </a:lnTo>
                  <a:lnTo>
                    <a:pt x="285" y="9"/>
                  </a:lnTo>
                  <a:lnTo>
                    <a:pt x="285" y="9"/>
                  </a:lnTo>
                  <a:lnTo>
                    <a:pt x="285" y="9"/>
                  </a:lnTo>
                  <a:lnTo>
                    <a:pt x="286" y="9"/>
                  </a:lnTo>
                  <a:lnTo>
                    <a:pt x="285" y="9"/>
                  </a:lnTo>
                  <a:lnTo>
                    <a:pt x="286" y="9"/>
                  </a:lnTo>
                  <a:lnTo>
                    <a:pt x="286" y="8"/>
                  </a:lnTo>
                  <a:lnTo>
                    <a:pt x="286" y="8"/>
                  </a:lnTo>
                  <a:lnTo>
                    <a:pt x="286" y="8"/>
                  </a:lnTo>
                  <a:lnTo>
                    <a:pt x="287" y="8"/>
                  </a:lnTo>
                  <a:lnTo>
                    <a:pt x="286" y="8"/>
                  </a:lnTo>
                  <a:lnTo>
                    <a:pt x="287" y="8"/>
                  </a:lnTo>
                  <a:lnTo>
                    <a:pt x="288" y="8"/>
                  </a:lnTo>
                  <a:lnTo>
                    <a:pt x="287" y="7"/>
                  </a:lnTo>
                  <a:lnTo>
                    <a:pt x="288" y="7"/>
                  </a:lnTo>
                  <a:lnTo>
                    <a:pt x="288" y="7"/>
                  </a:lnTo>
                  <a:lnTo>
                    <a:pt x="289" y="7"/>
                  </a:lnTo>
                  <a:lnTo>
                    <a:pt x="289" y="6"/>
                  </a:lnTo>
                  <a:lnTo>
                    <a:pt x="290" y="6"/>
                  </a:lnTo>
                  <a:lnTo>
                    <a:pt x="289" y="6"/>
                  </a:lnTo>
                  <a:lnTo>
                    <a:pt x="290" y="6"/>
                  </a:lnTo>
                  <a:lnTo>
                    <a:pt x="289" y="6"/>
                  </a:lnTo>
                  <a:lnTo>
                    <a:pt x="289" y="6"/>
                  </a:lnTo>
                  <a:lnTo>
                    <a:pt x="290" y="6"/>
                  </a:lnTo>
                  <a:lnTo>
                    <a:pt x="289" y="6"/>
                  </a:lnTo>
                  <a:lnTo>
                    <a:pt x="289" y="6"/>
                  </a:lnTo>
                  <a:lnTo>
                    <a:pt x="289" y="5"/>
                  </a:lnTo>
                  <a:lnTo>
                    <a:pt x="290" y="5"/>
                  </a:lnTo>
                  <a:lnTo>
                    <a:pt x="290" y="5"/>
                  </a:lnTo>
                  <a:lnTo>
                    <a:pt x="290" y="5"/>
                  </a:lnTo>
                  <a:lnTo>
                    <a:pt x="290" y="5"/>
                  </a:lnTo>
                  <a:lnTo>
                    <a:pt x="291" y="5"/>
                  </a:lnTo>
                  <a:lnTo>
                    <a:pt x="292" y="5"/>
                  </a:lnTo>
                  <a:lnTo>
                    <a:pt x="291" y="5"/>
                  </a:lnTo>
                  <a:lnTo>
                    <a:pt x="292" y="5"/>
                  </a:lnTo>
                  <a:lnTo>
                    <a:pt x="292" y="5"/>
                  </a:lnTo>
                  <a:lnTo>
                    <a:pt x="292" y="5"/>
                  </a:lnTo>
                  <a:lnTo>
                    <a:pt x="293" y="5"/>
                  </a:lnTo>
                  <a:lnTo>
                    <a:pt x="293" y="5"/>
                  </a:lnTo>
                  <a:lnTo>
                    <a:pt x="294" y="5"/>
                  </a:lnTo>
                  <a:lnTo>
                    <a:pt x="295" y="5"/>
                  </a:lnTo>
                  <a:lnTo>
                    <a:pt x="294" y="5"/>
                  </a:lnTo>
                  <a:lnTo>
                    <a:pt x="295" y="5"/>
                  </a:lnTo>
                  <a:lnTo>
                    <a:pt x="295" y="5"/>
                  </a:lnTo>
                  <a:lnTo>
                    <a:pt x="296" y="5"/>
                  </a:lnTo>
                  <a:lnTo>
                    <a:pt x="296" y="4"/>
                  </a:lnTo>
                  <a:lnTo>
                    <a:pt x="297" y="4"/>
                  </a:lnTo>
                  <a:lnTo>
                    <a:pt x="297" y="4"/>
                  </a:lnTo>
                  <a:lnTo>
                    <a:pt x="298" y="4"/>
                  </a:lnTo>
                  <a:lnTo>
                    <a:pt x="298" y="4"/>
                  </a:lnTo>
                  <a:lnTo>
                    <a:pt x="299" y="4"/>
                  </a:lnTo>
                  <a:lnTo>
                    <a:pt x="299" y="4"/>
                  </a:lnTo>
                  <a:lnTo>
                    <a:pt x="300" y="4"/>
                  </a:lnTo>
                  <a:lnTo>
                    <a:pt x="300" y="4"/>
                  </a:lnTo>
                  <a:lnTo>
                    <a:pt x="301" y="4"/>
                  </a:lnTo>
                  <a:lnTo>
                    <a:pt x="300" y="4"/>
                  </a:lnTo>
                  <a:lnTo>
                    <a:pt x="301" y="4"/>
                  </a:lnTo>
                  <a:lnTo>
                    <a:pt x="301" y="4"/>
                  </a:lnTo>
                  <a:lnTo>
                    <a:pt x="302" y="4"/>
                  </a:lnTo>
                  <a:lnTo>
                    <a:pt x="303" y="3"/>
                  </a:lnTo>
                  <a:lnTo>
                    <a:pt x="303" y="3"/>
                  </a:lnTo>
                  <a:lnTo>
                    <a:pt x="304" y="2"/>
                  </a:lnTo>
                  <a:lnTo>
                    <a:pt x="304" y="2"/>
                  </a:lnTo>
                  <a:lnTo>
                    <a:pt x="305" y="2"/>
                  </a:lnTo>
                  <a:lnTo>
                    <a:pt x="305" y="2"/>
                  </a:lnTo>
                  <a:lnTo>
                    <a:pt x="305" y="2"/>
                  </a:lnTo>
                  <a:lnTo>
                    <a:pt x="305" y="2"/>
                  </a:lnTo>
                  <a:lnTo>
                    <a:pt x="306" y="2"/>
                  </a:lnTo>
                  <a:lnTo>
                    <a:pt x="307" y="1"/>
                  </a:lnTo>
                  <a:lnTo>
                    <a:pt x="307" y="2"/>
                  </a:lnTo>
                  <a:lnTo>
                    <a:pt x="308" y="2"/>
                  </a:lnTo>
                  <a:lnTo>
                    <a:pt x="308" y="1"/>
                  </a:lnTo>
                  <a:lnTo>
                    <a:pt x="308" y="1"/>
                  </a:lnTo>
                  <a:lnTo>
                    <a:pt x="309" y="1"/>
                  </a:lnTo>
                  <a:lnTo>
                    <a:pt x="310" y="1"/>
                  </a:lnTo>
                  <a:lnTo>
                    <a:pt x="308" y="1"/>
                  </a:lnTo>
                  <a:lnTo>
                    <a:pt x="308" y="1"/>
                  </a:lnTo>
                  <a:lnTo>
                    <a:pt x="307" y="1"/>
                  </a:lnTo>
                  <a:lnTo>
                    <a:pt x="307" y="1"/>
                  </a:lnTo>
                  <a:lnTo>
                    <a:pt x="306" y="1"/>
                  </a:lnTo>
                  <a:lnTo>
                    <a:pt x="305" y="1"/>
                  </a:lnTo>
                  <a:lnTo>
                    <a:pt x="305" y="1"/>
                  </a:lnTo>
                  <a:lnTo>
                    <a:pt x="305" y="1"/>
                  </a:lnTo>
                  <a:lnTo>
                    <a:pt x="305" y="1"/>
                  </a:lnTo>
                  <a:lnTo>
                    <a:pt x="304" y="1"/>
                  </a:lnTo>
                  <a:lnTo>
                    <a:pt x="305" y="1"/>
                  </a:lnTo>
                  <a:lnTo>
                    <a:pt x="305" y="1"/>
                  </a:lnTo>
                  <a:lnTo>
                    <a:pt x="306" y="1"/>
                  </a:lnTo>
                  <a:lnTo>
                    <a:pt x="307" y="0"/>
                  </a:lnTo>
                  <a:lnTo>
                    <a:pt x="307" y="0"/>
                  </a:lnTo>
                  <a:lnTo>
                    <a:pt x="308" y="0"/>
                  </a:lnTo>
                  <a:lnTo>
                    <a:pt x="308" y="0"/>
                  </a:lnTo>
                  <a:lnTo>
                    <a:pt x="310" y="0"/>
                  </a:lnTo>
                  <a:lnTo>
                    <a:pt x="310" y="0"/>
                  </a:lnTo>
                  <a:close/>
                  <a:moveTo>
                    <a:pt x="63" y="271"/>
                  </a:moveTo>
                  <a:lnTo>
                    <a:pt x="63" y="272"/>
                  </a:lnTo>
                  <a:lnTo>
                    <a:pt x="63" y="271"/>
                  </a:lnTo>
                  <a:close/>
                  <a:moveTo>
                    <a:pt x="63" y="271"/>
                  </a:moveTo>
                  <a:lnTo>
                    <a:pt x="63" y="270"/>
                  </a:lnTo>
                  <a:lnTo>
                    <a:pt x="63" y="271"/>
                  </a:lnTo>
                  <a:close/>
                  <a:moveTo>
                    <a:pt x="73" y="264"/>
                  </a:moveTo>
                  <a:lnTo>
                    <a:pt x="73" y="264"/>
                  </a:lnTo>
                  <a:lnTo>
                    <a:pt x="73" y="264"/>
                  </a:lnTo>
                  <a:close/>
                  <a:moveTo>
                    <a:pt x="66" y="260"/>
                  </a:moveTo>
                  <a:lnTo>
                    <a:pt x="67" y="260"/>
                  </a:lnTo>
                  <a:lnTo>
                    <a:pt x="66" y="260"/>
                  </a:lnTo>
                  <a:close/>
                  <a:moveTo>
                    <a:pt x="69" y="260"/>
                  </a:moveTo>
                  <a:lnTo>
                    <a:pt x="69" y="260"/>
                  </a:lnTo>
                  <a:lnTo>
                    <a:pt x="69" y="260"/>
                  </a:lnTo>
                  <a:close/>
                  <a:moveTo>
                    <a:pt x="67" y="260"/>
                  </a:moveTo>
                  <a:lnTo>
                    <a:pt x="66" y="260"/>
                  </a:lnTo>
                  <a:lnTo>
                    <a:pt x="67" y="260"/>
                  </a:lnTo>
                  <a:close/>
                  <a:moveTo>
                    <a:pt x="72" y="256"/>
                  </a:moveTo>
                  <a:lnTo>
                    <a:pt x="71" y="256"/>
                  </a:lnTo>
                  <a:lnTo>
                    <a:pt x="72" y="256"/>
                  </a:lnTo>
                  <a:close/>
                  <a:moveTo>
                    <a:pt x="66" y="252"/>
                  </a:moveTo>
                  <a:lnTo>
                    <a:pt x="65" y="252"/>
                  </a:lnTo>
                  <a:lnTo>
                    <a:pt x="66" y="252"/>
                  </a:lnTo>
                  <a:close/>
                  <a:moveTo>
                    <a:pt x="66" y="251"/>
                  </a:moveTo>
                  <a:lnTo>
                    <a:pt x="66" y="252"/>
                  </a:lnTo>
                  <a:lnTo>
                    <a:pt x="66" y="251"/>
                  </a:lnTo>
                  <a:close/>
                  <a:moveTo>
                    <a:pt x="63" y="249"/>
                  </a:moveTo>
                  <a:lnTo>
                    <a:pt x="64" y="249"/>
                  </a:lnTo>
                  <a:lnTo>
                    <a:pt x="63" y="249"/>
                  </a:lnTo>
                  <a:close/>
                  <a:moveTo>
                    <a:pt x="133" y="244"/>
                  </a:moveTo>
                  <a:lnTo>
                    <a:pt x="132" y="244"/>
                  </a:lnTo>
                  <a:lnTo>
                    <a:pt x="133" y="244"/>
                  </a:lnTo>
                  <a:lnTo>
                    <a:pt x="133" y="244"/>
                  </a:lnTo>
                  <a:lnTo>
                    <a:pt x="133" y="244"/>
                  </a:lnTo>
                  <a:close/>
                  <a:moveTo>
                    <a:pt x="131" y="244"/>
                  </a:moveTo>
                  <a:lnTo>
                    <a:pt x="130" y="243"/>
                  </a:lnTo>
                  <a:lnTo>
                    <a:pt x="131" y="243"/>
                  </a:lnTo>
                  <a:lnTo>
                    <a:pt x="131" y="244"/>
                  </a:lnTo>
                  <a:close/>
                  <a:moveTo>
                    <a:pt x="65" y="242"/>
                  </a:moveTo>
                  <a:lnTo>
                    <a:pt x="64" y="242"/>
                  </a:lnTo>
                  <a:lnTo>
                    <a:pt x="65" y="242"/>
                  </a:lnTo>
                  <a:close/>
                  <a:moveTo>
                    <a:pt x="64" y="242"/>
                  </a:moveTo>
                  <a:lnTo>
                    <a:pt x="65" y="242"/>
                  </a:lnTo>
                  <a:lnTo>
                    <a:pt x="64" y="242"/>
                  </a:lnTo>
                  <a:close/>
                  <a:moveTo>
                    <a:pt x="65" y="242"/>
                  </a:moveTo>
                  <a:lnTo>
                    <a:pt x="64" y="242"/>
                  </a:lnTo>
                  <a:lnTo>
                    <a:pt x="65" y="242"/>
                  </a:lnTo>
                  <a:close/>
                  <a:moveTo>
                    <a:pt x="65" y="241"/>
                  </a:moveTo>
                  <a:lnTo>
                    <a:pt x="65" y="242"/>
                  </a:lnTo>
                  <a:lnTo>
                    <a:pt x="65" y="241"/>
                  </a:lnTo>
                  <a:close/>
                  <a:moveTo>
                    <a:pt x="64" y="241"/>
                  </a:moveTo>
                  <a:lnTo>
                    <a:pt x="65" y="241"/>
                  </a:lnTo>
                  <a:lnTo>
                    <a:pt x="64" y="241"/>
                  </a:lnTo>
                  <a:close/>
                  <a:moveTo>
                    <a:pt x="125" y="238"/>
                  </a:moveTo>
                  <a:lnTo>
                    <a:pt x="125" y="238"/>
                  </a:lnTo>
                  <a:lnTo>
                    <a:pt x="125" y="238"/>
                  </a:lnTo>
                  <a:lnTo>
                    <a:pt x="124" y="238"/>
                  </a:lnTo>
                  <a:lnTo>
                    <a:pt x="125" y="238"/>
                  </a:lnTo>
                  <a:lnTo>
                    <a:pt x="125" y="238"/>
                  </a:lnTo>
                  <a:lnTo>
                    <a:pt x="124" y="238"/>
                  </a:lnTo>
                  <a:lnTo>
                    <a:pt x="124" y="238"/>
                  </a:lnTo>
                  <a:lnTo>
                    <a:pt x="125" y="238"/>
                  </a:lnTo>
                  <a:close/>
                  <a:moveTo>
                    <a:pt x="63" y="237"/>
                  </a:move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close/>
                  <a:moveTo>
                    <a:pt x="64" y="237"/>
                  </a:moveTo>
                  <a:lnTo>
                    <a:pt x="63" y="237"/>
                  </a:lnTo>
                  <a:lnTo>
                    <a:pt x="64" y="237"/>
                  </a:lnTo>
                  <a:lnTo>
                    <a:pt x="63" y="237"/>
                  </a:lnTo>
                  <a:lnTo>
                    <a:pt x="64" y="237"/>
                  </a:lnTo>
                  <a:close/>
                  <a:moveTo>
                    <a:pt x="66" y="234"/>
                  </a:moveTo>
                  <a:lnTo>
                    <a:pt x="67" y="234"/>
                  </a:lnTo>
                  <a:lnTo>
                    <a:pt x="66" y="234"/>
                  </a:lnTo>
                  <a:close/>
                  <a:moveTo>
                    <a:pt x="496" y="125"/>
                  </a:moveTo>
                  <a:lnTo>
                    <a:pt x="496" y="125"/>
                  </a:lnTo>
                  <a:lnTo>
                    <a:pt x="496" y="125"/>
                  </a:lnTo>
                  <a:close/>
                  <a:moveTo>
                    <a:pt x="271" y="120"/>
                  </a:moveTo>
                  <a:lnTo>
                    <a:pt x="270" y="120"/>
                  </a:lnTo>
                  <a:lnTo>
                    <a:pt x="270" y="119"/>
                  </a:lnTo>
                  <a:lnTo>
                    <a:pt x="271" y="119"/>
                  </a:lnTo>
                  <a:lnTo>
                    <a:pt x="271" y="120"/>
                  </a:lnTo>
                  <a:lnTo>
                    <a:pt x="270" y="120"/>
                  </a:lnTo>
                  <a:lnTo>
                    <a:pt x="271" y="1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9" name="Freeform 95"/>
            <p:cNvSpPr>
              <a:spLocks noEditPoints="1"/>
            </p:cNvSpPr>
            <p:nvPr/>
          </p:nvSpPr>
          <p:spPr bwMode="auto">
            <a:xfrm>
              <a:off x="6248665" y="3059024"/>
              <a:ext cx="195799" cy="267299"/>
            </a:xfrm>
            <a:custGeom>
              <a:avLst/>
              <a:gdLst>
                <a:gd name="T0" fmla="*/ 26 w 150"/>
                <a:gd name="T1" fmla="*/ 189 h 194"/>
                <a:gd name="T2" fmla="*/ 25 w 150"/>
                <a:gd name="T3" fmla="*/ 190 h 194"/>
                <a:gd name="T4" fmla="*/ 24 w 150"/>
                <a:gd name="T5" fmla="*/ 191 h 194"/>
                <a:gd name="T6" fmla="*/ 23 w 150"/>
                <a:gd name="T7" fmla="*/ 192 h 194"/>
                <a:gd name="T8" fmla="*/ 18 w 150"/>
                <a:gd name="T9" fmla="*/ 193 h 194"/>
                <a:gd name="T10" fmla="*/ 16 w 150"/>
                <a:gd name="T11" fmla="*/ 193 h 194"/>
                <a:gd name="T12" fmla="*/ 15 w 150"/>
                <a:gd name="T13" fmla="*/ 193 h 194"/>
                <a:gd name="T14" fmla="*/ 12 w 150"/>
                <a:gd name="T15" fmla="*/ 191 h 194"/>
                <a:gd name="T16" fmla="*/ 13 w 150"/>
                <a:gd name="T17" fmla="*/ 193 h 194"/>
                <a:gd name="T18" fmla="*/ 13 w 150"/>
                <a:gd name="T19" fmla="*/ 186 h 194"/>
                <a:gd name="T20" fmla="*/ 19 w 150"/>
                <a:gd name="T21" fmla="*/ 182 h 194"/>
                <a:gd name="T22" fmla="*/ 25 w 150"/>
                <a:gd name="T23" fmla="*/ 185 h 194"/>
                <a:gd name="T24" fmla="*/ 27 w 150"/>
                <a:gd name="T25" fmla="*/ 189 h 194"/>
                <a:gd name="T26" fmla="*/ 27 w 150"/>
                <a:gd name="T27" fmla="*/ 188 h 194"/>
                <a:gd name="T28" fmla="*/ 104 w 150"/>
                <a:gd name="T29" fmla="*/ 173 h 194"/>
                <a:gd name="T30" fmla="*/ 110 w 150"/>
                <a:gd name="T31" fmla="*/ 176 h 194"/>
                <a:gd name="T32" fmla="*/ 108 w 150"/>
                <a:gd name="T33" fmla="*/ 179 h 194"/>
                <a:gd name="T34" fmla="*/ 104 w 150"/>
                <a:gd name="T35" fmla="*/ 178 h 194"/>
                <a:gd name="T36" fmla="*/ 99 w 150"/>
                <a:gd name="T37" fmla="*/ 176 h 194"/>
                <a:gd name="T38" fmla="*/ 96 w 150"/>
                <a:gd name="T39" fmla="*/ 175 h 194"/>
                <a:gd name="T40" fmla="*/ 94 w 150"/>
                <a:gd name="T41" fmla="*/ 173 h 194"/>
                <a:gd name="T42" fmla="*/ 94 w 150"/>
                <a:gd name="T43" fmla="*/ 172 h 194"/>
                <a:gd name="T44" fmla="*/ 96 w 150"/>
                <a:gd name="T45" fmla="*/ 171 h 194"/>
                <a:gd name="T46" fmla="*/ 99 w 150"/>
                <a:gd name="T47" fmla="*/ 169 h 194"/>
                <a:gd name="T48" fmla="*/ 124 w 150"/>
                <a:gd name="T49" fmla="*/ 8 h 194"/>
                <a:gd name="T50" fmla="*/ 120 w 150"/>
                <a:gd name="T51" fmla="*/ 12 h 194"/>
                <a:gd name="T52" fmla="*/ 112 w 150"/>
                <a:gd name="T53" fmla="*/ 14 h 194"/>
                <a:gd name="T54" fmla="*/ 103 w 150"/>
                <a:gd name="T55" fmla="*/ 14 h 194"/>
                <a:gd name="T56" fmla="*/ 102 w 150"/>
                <a:gd name="T57" fmla="*/ 9 h 194"/>
                <a:gd name="T58" fmla="*/ 106 w 150"/>
                <a:gd name="T59" fmla="*/ 7 h 194"/>
                <a:gd name="T60" fmla="*/ 109 w 150"/>
                <a:gd name="T61" fmla="*/ 8 h 194"/>
                <a:gd name="T62" fmla="*/ 119 w 150"/>
                <a:gd name="T63" fmla="*/ 7 h 194"/>
                <a:gd name="T64" fmla="*/ 30 w 150"/>
                <a:gd name="T65" fmla="*/ 7 h 194"/>
                <a:gd name="T66" fmla="*/ 30 w 150"/>
                <a:gd name="T67" fmla="*/ 8 h 194"/>
                <a:gd name="T68" fmla="*/ 37 w 150"/>
                <a:gd name="T69" fmla="*/ 7 h 194"/>
                <a:gd name="T70" fmla="*/ 37 w 150"/>
                <a:gd name="T71" fmla="*/ 10 h 194"/>
                <a:gd name="T72" fmla="*/ 27 w 150"/>
                <a:gd name="T73" fmla="*/ 12 h 194"/>
                <a:gd name="T74" fmla="*/ 23 w 150"/>
                <a:gd name="T75" fmla="*/ 15 h 194"/>
                <a:gd name="T76" fmla="*/ 16 w 150"/>
                <a:gd name="T77" fmla="*/ 15 h 194"/>
                <a:gd name="T78" fmla="*/ 18 w 150"/>
                <a:gd name="T79" fmla="*/ 16 h 194"/>
                <a:gd name="T80" fmla="*/ 16 w 150"/>
                <a:gd name="T81" fmla="*/ 18 h 194"/>
                <a:gd name="T82" fmla="*/ 11 w 150"/>
                <a:gd name="T83" fmla="*/ 19 h 194"/>
                <a:gd name="T84" fmla="*/ 12 w 150"/>
                <a:gd name="T85" fmla="*/ 17 h 194"/>
                <a:gd name="T86" fmla="*/ 6 w 150"/>
                <a:gd name="T87" fmla="*/ 16 h 194"/>
                <a:gd name="T88" fmla="*/ 2 w 150"/>
                <a:gd name="T89" fmla="*/ 16 h 194"/>
                <a:gd name="T90" fmla="*/ 5 w 150"/>
                <a:gd name="T91" fmla="*/ 15 h 194"/>
                <a:gd name="T92" fmla="*/ 12 w 150"/>
                <a:gd name="T93" fmla="*/ 15 h 194"/>
                <a:gd name="T94" fmla="*/ 12 w 150"/>
                <a:gd name="T95" fmla="*/ 14 h 194"/>
                <a:gd name="T96" fmla="*/ 6 w 150"/>
                <a:gd name="T97" fmla="*/ 12 h 194"/>
                <a:gd name="T98" fmla="*/ 16 w 150"/>
                <a:gd name="T99" fmla="*/ 12 h 194"/>
                <a:gd name="T100" fmla="*/ 20 w 150"/>
                <a:gd name="T101" fmla="*/ 11 h 194"/>
                <a:gd name="T102" fmla="*/ 23 w 150"/>
                <a:gd name="T103" fmla="*/ 9 h 194"/>
                <a:gd name="T104" fmla="*/ 20 w 150"/>
                <a:gd name="T105" fmla="*/ 8 h 194"/>
                <a:gd name="T106" fmla="*/ 22 w 150"/>
                <a:gd name="T107" fmla="*/ 7 h 194"/>
                <a:gd name="T108" fmla="*/ 30 w 150"/>
                <a:gd name="T109" fmla="*/ 5 h 194"/>
                <a:gd name="T110" fmla="*/ 28 w 150"/>
                <a:gd name="T111" fmla="*/ 6 h 194"/>
                <a:gd name="T112" fmla="*/ 145 w 150"/>
                <a:gd name="T113" fmla="*/ 1 h 194"/>
                <a:gd name="T114" fmla="*/ 149 w 150"/>
                <a:gd name="T115" fmla="*/ 4 h 194"/>
                <a:gd name="T116" fmla="*/ 145 w 150"/>
                <a:gd name="T117" fmla="*/ 8 h 194"/>
                <a:gd name="T118" fmla="*/ 136 w 150"/>
                <a:gd name="T119" fmla="*/ 9 h 194"/>
                <a:gd name="T120" fmla="*/ 129 w 150"/>
                <a:gd name="T121" fmla="*/ 8 h 194"/>
                <a:gd name="T122" fmla="*/ 132 w 150"/>
                <a:gd name="T123" fmla="*/ 4 h 194"/>
                <a:gd name="T124" fmla="*/ 140 w 150"/>
                <a:gd name="T125" fmla="*/ 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0" h="194">
                  <a:moveTo>
                    <a:pt x="27" y="188"/>
                  </a:moveTo>
                  <a:lnTo>
                    <a:pt x="27" y="188"/>
                  </a:lnTo>
                  <a:lnTo>
                    <a:pt x="27" y="188"/>
                  </a:lnTo>
                  <a:lnTo>
                    <a:pt x="27" y="188"/>
                  </a:lnTo>
                  <a:lnTo>
                    <a:pt x="27" y="188"/>
                  </a:lnTo>
                  <a:lnTo>
                    <a:pt x="27" y="188"/>
                  </a:lnTo>
                  <a:lnTo>
                    <a:pt x="27" y="188"/>
                  </a:lnTo>
                  <a:lnTo>
                    <a:pt x="27" y="188"/>
                  </a:lnTo>
                  <a:lnTo>
                    <a:pt x="27" y="188"/>
                  </a:lnTo>
                  <a:lnTo>
                    <a:pt x="26" y="188"/>
                  </a:lnTo>
                  <a:lnTo>
                    <a:pt x="26" y="189"/>
                  </a:lnTo>
                  <a:lnTo>
                    <a:pt x="26" y="188"/>
                  </a:lnTo>
                  <a:lnTo>
                    <a:pt x="26" y="189"/>
                  </a:lnTo>
                  <a:lnTo>
                    <a:pt x="26" y="188"/>
                  </a:lnTo>
                  <a:lnTo>
                    <a:pt x="26" y="189"/>
                  </a:lnTo>
                  <a:lnTo>
                    <a:pt x="26" y="188"/>
                  </a:lnTo>
                  <a:lnTo>
                    <a:pt x="26" y="188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90"/>
                  </a:lnTo>
                  <a:lnTo>
                    <a:pt x="25" y="190"/>
                  </a:lnTo>
                  <a:lnTo>
                    <a:pt x="26" y="190"/>
                  </a:lnTo>
                  <a:lnTo>
                    <a:pt x="25" y="190"/>
                  </a:lnTo>
                  <a:lnTo>
                    <a:pt x="26" y="190"/>
                  </a:lnTo>
                  <a:lnTo>
                    <a:pt x="25" y="190"/>
                  </a:lnTo>
                  <a:lnTo>
                    <a:pt x="26" y="190"/>
                  </a:lnTo>
                  <a:lnTo>
                    <a:pt x="25" y="190"/>
                  </a:lnTo>
                  <a:lnTo>
                    <a:pt x="26" y="190"/>
                  </a:lnTo>
                  <a:lnTo>
                    <a:pt x="25" y="190"/>
                  </a:lnTo>
                  <a:lnTo>
                    <a:pt x="24" y="190"/>
                  </a:lnTo>
                  <a:lnTo>
                    <a:pt x="25" y="190"/>
                  </a:lnTo>
                  <a:lnTo>
                    <a:pt x="24" y="190"/>
                  </a:lnTo>
                  <a:lnTo>
                    <a:pt x="25" y="190"/>
                  </a:lnTo>
                  <a:lnTo>
                    <a:pt x="24" y="190"/>
                  </a:lnTo>
                  <a:lnTo>
                    <a:pt x="25" y="190"/>
                  </a:lnTo>
                  <a:lnTo>
                    <a:pt x="24" y="191"/>
                  </a:lnTo>
                  <a:lnTo>
                    <a:pt x="24" y="190"/>
                  </a:lnTo>
                  <a:lnTo>
                    <a:pt x="24" y="191"/>
                  </a:lnTo>
                  <a:lnTo>
                    <a:pt x="24" y="191"/>
                  </a:lnTo>
                  <a:lnTo>
                    <a:pt x="24" y="191"/>
                  </a:lnTo>
                  <a:lnTo>
                    <a:pt x="24" y="191"/>
                  </a:lnTo>
                  <a:lnTo>
                    <a:pt x="24" y="191"/>
                  </a:lnTo>
                  <a:lnTo>
                    <a:pt x="24" y="191"/>
                  </a:lnTo>
                  <a:lnTo>
                    <a:pt x="24" y="191"/>
                  </a:lnTo>
                  <a:lnTo>
                    <a:pt x="24" y="192"/>
                  </a:lnTo>
                  <a:lnTo>
                    <a:pt x="24" y="191"/>
                  </a:lnTo>
                  <a:lnTo>
                    <a:pt x="24" y="192"/>
                  </a:lnTo>
                  <a:lnTo>
                    <a:pt x="23" y="192"/>
                  </a:lnTo>
                  <a:lnTo>
                    <a:pt x="23" y="192"/>
                  </a:lnTo>
                  <a:lnTo>
                    <a:pt x="23" y="192"/>
                  </a:lnTo>
                  <a:lnTo>
                    <a:pt x="23" y="192"/>
                  </a:lnTo>
                  <a:lnTo>
                    <a:pt x="23" y="192"/>
                  </a:lnTo>
                  <a:lnTo>
                    <a:pt x="22" y="192"/>
                  </a:lnTo>
                  <a:lnTo>
                    <a:pt x="22" y="192"/>
                  </a:lnTo>
                  <a:lnTo>
                    <a:pt x="22" y="192"/>
                  </a:lnTo>
                  <a:lnTo>
                    <a:pt x="22" y="192"/>
                  </a:lnTo>
                  <a:lnTo>
                    <a:pt x="21" y="192"/>
                  </a:lnTo>
                  <a:lnTo>
                    <a:pt x="20" y="192"/>
                  </a:lnTo>
                  <a:lnTo>
                    <a:pt x="20" y="193"/>
                  </a:lnTo>
                  <a:lnTo>
                    <a:pt x="20" y="193"/>
                  </a:lnTo>
                  <a:lnTo>
                    <a:pt x="19" y="193"/>
                  </a:lnTo>
                  <a:lnTo>
                    <a:pt x="19" y="193"/>
                  </a:lnTo>
                  <a:lnTo>
                    <a:pt x="18" y="193"/>
                  </a:lnTo>
                  <a:lnTo>
                    <a:pt x="18" y="193"/>
                  </a:lnTo>
                  <a:lnTo>
                    <a:pt x="17" y="193"/>
                  </a:lnTo>
                  <a:lnTo>
                    <a:pt x="18" y="193"/>
                  </a:lnTo>
                  <a:lnTo>
                    <a:pt x="18" y="194"/>
                  </a:lnTo>
                  <a:lnTo>
                    <a:pt x="18" y="193"/>
                  </a:lnTo>
                  <a:lnTo>
                    <a:pt x="18" y="194"/>
                  </a:lnTo>
                  <a:lnTo>
                    <a:pt x="18" y="193"/>
                  </a:lnTo>
                  <a:lnTo>
                    <a:pt x="18" y="194"/>
                  </a:lnTo>
                  <a:lnTo>
                    <a:pt x="18" y="193"/>
                  </a:lnTo>
                  <a:lnTo>
                    <a:pt x="18" y="194"/>
                  </a:lnTo>
                  <a:lnTo>
                    <a:pt x="18" y="193"/>
                  </a:lnTo>
                  <a:lnTo>
                    <a:pt x="19" y="194"/>
                  </a:lnTo>
                  <a:lnTo>
                    <a:pt x="19" y="194"/>
                  </a:lnTo>
                  <a:lnTo>
                    <a:pt x="18" y="194"/>
                  </a:lnTo>
                  <a:lnTo>
                    <a:pt x="17" y="194"/>
                  </a:lnTo>
                  <a:lnTo>
                    <a:pt x="16" y="193"/>
                  </a:lnTo>
                  <a:lnTo>
                    <a:pt x="17" y="193"/>
                  </a:lnTo>
                  <a:lnTo>
                    <a:pt x="16" y="193"/>
                  </a:lnTo>
                  <a:lnTo>
                    <a:pt x="16" y="193"/>
                  </a:lnTo>
                  <a:lnTo>
                    <a:pt x="16" y="193"/>
                  </a:lnTo>
                  <a:lnTo>
                    <a:pt x="16" y="193"/>
                  </a:lnTo>
                  <a:lnTo>
                    <a:pt x="16" y="193"/>
                  </a:lnTo>
                  <a:lnTo>
                    <a:pt x="16" y="193"/>
                  </a:lnTo>
                  <a:lnTo>
                    <a:pt x="16" y="193"/>
                  </a:lnTo>
                  <a:lnTo>
                    <a:pt x="16" y="193"/>
                  </a:lnTo>
                  <a:lnTo>
                    <a:pt x="15" y="193"/>
                  </a:lnTo>
                  <a:lnTo>
                    <a:pt x="15" y="193"/>
                  </a:lnTo>
                  <a:lnTo>
                    <a:pt x="14" y="193"/>
                  </a:lnTo>
                  <a:lnTo>
                    <a:pt x="13" y="193"/>
                  </a:lnTo>
                  <a:lnTo>
                    <a:pt x="14" y="193"/>
                  </a:lnTo>
                  <a:lnTo>
                    <a:pt x="15" y="193"/>
                  </a:lnTo>
                  <a:lnTo>
                    <a:pt x="14" y="193"/>
                  </a:lnTo>
                  <a:lnTo>
                    <a:pt x="15" y="193"/>
                  </a:lnTo>
                  <a:lnTo>
                    <a:pt x="15" y="193"/>
                  </a:lnTo>
                  <a:lnTo>
                    <a:pt x="15" y="193"/>
                  </a:lnTo>
                  <a:lnTo>
                    <a:pt x="15" y="193"/>
                  </a:lnTo>
                  <a:lnTo>
                    <a:pt x="15" y="193"/>
                  </a:lnTo>
                  <a:lnTo>
                    <a:pt x="15" y="193"/>
                  </a:lnTo>
                  <a:lnTo>
                    <a:pt x="15" y="193"/>
                  </a:lnTo>
                  <a:lnTo>
                    <a:pt x="15" y="193"/>
                  </a:lnTo>
                  <a:lnTo>
                    <a:pt x="14" y="193"/>
                  </a:lnTo>
                  <a:lnTo>
                    <a:pt x="14" y="192"/>
                  </a:lnTo>
                  <a:lnTo>
                    <a:pt x="13" y="192"/>
                  </a:lnTo>
                  <a:lnTo>
                    <a:pt x="14" y="192"/>
                  </a:lnTo>
                  <a:lnTo>
                    <a:pt x="13" y="192"/>
                  </a:lnTo>
                  <a:lnTo>
                    <a:pt x="13" y="192"/>
                  </a:lnTo>
                  <a:lnTo>
                    <a:pt x="12" y="192"/>
                  </a:lnTo>
                  <a:lnTo>
                    <a:pt x="12" y="191"/>
                  </a:lnTo>
                  <a:lnTo>
                    <a:pt x="13" y="192"/>
                  </a:lnTo>
                  <a:lnTo>
                    <a:pt x="13" y="191"/>
                  </a:lnTo>
                  <a:lnTo>
                    <a:pt x="12" y="191"/>
                  </a:lnTo>
                  <a:lnTo>
                    <a:pt x="12" y="192"/>
                  </a:lnTo>
                  <a:lnTo>
                    <a:pt x="12" y="192"/>
                  </a:lnTo>
                  <a:lnTo>
                    <a:pt x="13" y="192"/>
                  </a:lnTo>
                  <a:lnTo>
                    <a:pt x="12" y="192"/>
                  </a:lnTo>
                  <a:lnTo>
                    <a:pt x="13" y="192"/>
                  </a:lnTo>
                  <a:lnTo>
                    <a:pt x="13" y="193"/>
                  </a:lnTo>
                  <a:lnTo>
                    <a:pt x="13" y="192"/>
                  </a:lnTo>
                  <a:lnTo>
                    <a:pt x="13" y="193"/>
                  </a:lnTo>
                  <a:lnTo>
                    <a:pt x="13" y="193"/>
                  </a:lnTo>
                  <a:lnTo>
                    <a:pt x="13" y="193"/>
                  </a:lnTo>
                  <a:lnTo>
                    <a:pt x="13" y="193"/>
                  </a:lnTo>
                  <a:lnTo>
                    <a:pt x="13" y="193"/>
                  </a:lnTo>
                  <a:lnTo>
                    <a:pt x="14" y="193"/>
                  </a:lnTo>
                  <a:lnTo>
                    <a:pt x="13" y="193"/>
                  </a:lnTo>
                  <a:lnTo>
                    <a:pt x="13" y="193"/>
                  </a:lnTo>
                  <a:lnTo>
                    <a:pt x="13" y="193"/>
                  </a:lnTo>
                  <a:lnTo>
                    <a:pt x="12" y="192"/>
                  </a:lnTo>
                  <a:lnTo>
                    <a:pt x="12" y="192"/>
                  </a:lnTo>
                  <a:lnTo>
                    <a:pt x="12" y="191"/>
                  </a:lnTo>
                  <a:lnTo>
                    <a:pt x="12" y="191"/>
                  </a:lnTo>
                  <a:lnTo>
                    <a:pt x="12" y="190"/>
                  </a:lnTo>
                  <a:lnTo>
                    <a:pt x="12" y="189"/>
                  </a:lnTo>
                  <a:lnTo>
                    <a:pt x="12" y="189"/>
                  </a:lnTo>
                  <a:lnTo>
                    <a:pt x="12" y="188"/>
                  </a:lnTo>
                  <a:lnTo>
                    <a:pt x="12" y="188"/>
                  </a:lnTo>
                  <a:lnTo>
                    <a:pt x="12" y="187"/>
                  </a:lnTo>
                  <a:lnTo>
                    <a:pt x="13" y="186"/>
                  </a:lnTo>
                  <a:lnTo>
                    <a:pt x="13" y="185"/>
                  </a:lnTo>
                  <a:lnTo>
                    <a:pt x="13" y="185"/>
                  </a:lnTo>
                  <a:lnTo>
                    <a:pt x="13" y="185"/>
                  </a:lnTo>
                  <a:lnTo>
                    <a:pt x="14" y="185"/>
                  </a:lnTo>
                  <a:lnTo>
                    <a:pt x="14" y="184"/>
                  </a:lnTo>
                  <a:lnTo>
                    <a:pt x="15" y="184"/>
                  </a:lnTo>
                  <a:lnTo>
                    <a:pt x="15" y="184"/>
                  </a:lnTo>
                  <a:lnTo>
                    <a:pt x="15" y="184"/>
                  </a:lnTo>
                  <a:lnTo>
                    <a:pt x="16" y="183"/>
                  </a:lnTo>
                  <a:lnTo>
                    <a:pt x="16" y="183"/>
                  </a:lnTo>
                  <a:lnTo>
                    <a:pt x="17" y="183"/>
                  </a:lnTo>
                  <a:lnTo>
                    <a:pt x="17" y="183"/>
                  </a:lnTo>
                  <a:lnTo>
                    <a:pt x="18" y="183"/>
                  </a:lnTo>
                  <a:lnTo>
                    <a:pt x="18" y="182"/>
                  </a:lnTo>
                  <a:lnTo>
                    <a:pt x="19" y="182"/>
                  </a:lnTo>
                  <a:lnTo>
                    <a:pt x="19" y="183"/>
                  </a:lnTo>
                  <a:lnTo>
                    <a:pt x="19" y="182"/>
                  </a:lnTo>
                  <a:lnTo>
                    <a:pt x="20" y="182"/>
                  </a:lnTo>
                  <a:lnTo>
                    <a:pt x="20" y="183"/>
                  </a:lnTo>
                  <a:lnTo>
                    <a:pt x="20" y="182"/>
                  </a:lnTo>
                  <a:lnTo>
                    <a:pt x="21" y="183"/>
                  </a:lnTo>
                  <a:lnTo>
                    <a:pt x="22" y="183"/>
                  </a:lnTo>
                  <a:lnTo>
                    <a:pt x="22" y="183"/>
                  </a:lnTo>
                  <a:lnTo>
                    <a:pt x="22" y="183"/>
                  </a:lnTo>
                  <a:lnTo>
                    <a:pt x="23" y="183"/>
                  </a:lnTo>
                  <a:lnTo>
                    <a:pt x="23" y="184"/>
                  </a:lnTo>
                  <a:lnTo>
                    <a:pt x="24" y="184"/>
                  </a:lnTo>
                  <a:lnTo>
                    <a:pt x="24" y="184"/>
                  </a:lnTo>
                  <a:lnTo>
                    <a:pt x="25" y="184"/>
                  </a:lnTo>
                  <a:lnTo>
                    <a:pt x="25" y="185"/>
                  </a:lnTo>
                  <a:lnTo>
                    <a:pt x="26" y="185"/>
                  </a:lnTo>
                  <a:lnTo>
                    <a:pt x="26" y="185"/>
                  </a:lnTo>
                  <a:lnTo>
                    <a:pt x="27" y="185"/>
                  </a:lnTo>
                  <a:lnTo>
                    <a:pt x="27" y="185"/>
                  </a:lnTo>
                  <a:lnTo>
                    <a:pt x="27" y="186"/>
                  </a:lnTo>
                  <a:lnTo>
                    <a:pt x="28" y="186"/>
                  </a:lnTo>
                  <a:lnTo>
                    <a:pt x="28" y="187"/>
                  </a:lnTo>
                  <a:lnTo>
                    <a:pt x="28" y="187"/>
                  </a:lnTo>
                  <a:lnTo>
                    <a:pt x="29" y="187"/>
                  </a:lnTo>
                  <a:lnTo>
                    <a:pt x="29" y="188"/>
                  </a:lnTo>
                  <a:lnTo>
                    <a:pt x="29" y="188"/>
                  </a:lnTo>
                  <a:lnTo>
                    <a:pt x="28" y="188"/>
                  </a:lnTo>
                  <a:lnTo>
                    <a:pt x="28" y="189"/>
                  </a:lnTo>
                  <a:lnTo>
                    <a:pt x="27" y="189"/>
                  </a:lnTo>
                  <a:lnTo>
                    <a:pt x="27" y="189"/>
                  </a:lnTo>
                  <a:lnTo>
                    <a:pt x="28" y="189"/>
                  </a:lnTo>
                  <a:lnTo>
                    <a:pt x="28" y="188"/>
                  </a:lnTo>
                  <a:lnTo>
                    <a:pt x="28" y="189"/>
                  </a:lnTo>
                  <a:lnTo>
                    <a:pt x="27" y="189"/>
                  </a:lnTo>
                  <a:lnTo>
                    <a:pt x="28" y="189"/>
                  </a:lnTo>
                  <a:lnTo>
                    <a:pt x="27" y="189"/>
                  </a:lnTo>
                  <a:lnTo>
                    <a:pt x="28" y="188"/>
                  </a:lnTo>
                  <a:lnTo>
                    <a:pt x="28" y="188"/>
                  </a:lnTo>
                  <a:lnTo>
                    <a:pt x="28" y="187"/>
                  </a:lnTo>
                  <a:lnTo>
                    <a:pt x="28" y="188"/>
                  </a:lnTo>
                  <a:lnTo>
                    <a:pt x="28" y="187"/>
                  </a:lnTo>
                  <a:lnTo>
                    <a:pt x="28" y="188"/>
                  </a:lnTo>
                  <a:lnTo>
                    <a:pt x="27" y="188"/>
                  </a:lnTo>
                  <a:lnTo>
                    <a:pt x="28" y="188"/>
                  </a:lnTo>
                  <a:lnTo>
                    <a:pt x="27" y="188"/>
                  </a:lnTo>
                  <a:close/>
                  <a:moveTo>
                    <a:pt x="100" y="169"/>
                  </a:moveTo>
                  <a:lnTo>
                    <a:pt x="99" y="169"/>
                  </a:lnTo>
                  <a:lnTo>
                    <a:pt x="100" y="169"/>
                  </a:lnTo>
                  <a:lnTo>
                    <a:pt x="100" y="169"/>
                  </a:lnTo>
                  <a:lnTo>
                    <a:pt x="101" y="169"/>
                  </a:lnTo>
                  <a:lnTo>
                    <a:pt x="101" y="170"/>
                  </a:lnTo>
                  <a:lnTo>
                    <a:pt x="102" y="170"/>
                  </a:lnTo>
                  <a:lnTo>
                    <a:pt x="102" y="170"/>
                  </a:lnTo>
                  <a:lnTo>
                    <a:pt x="102" y="171"/>
                  </a:lnTo>
                  <a:lnTo>
                    <a:pt x="103" y="171"/>
                  </a:lnTo>
                  <a:lnTo>
                    <a:pt x="103" y="172"/>
                  </a:lnTo>
                  <a:lnTo>
                    <a:pt x="104" y="172"/>
                  </a:lnTo>
                  <a:lnTo>
                    <a:pt x="104" y="172"/>
                  </a:lnTo>
                  <a:lnTo>
                    <a:pt x="104" y="172"/>
                  </a:lnTo>
                  <a:lnTo>
                    <a:pt x="104" y="173"/>
                  </a:lnTo>
                  <a:lnTo>
                    <a:pt x="105" y="173"/>
                  </a:lnTo>
                  <a:lnTo>
                    <a:pt x="105" y="173"/>
                  </a:lnTo>
                  <a:lnTo>
                    <a:pt x="105" y="173"/>
                  </a:lnTo>
                  <a:lnTo>
                    <a:pt x="106" y="173"/>
                  </a:lnTo>
                  <a:lnTo>
                    <a:pt x="106" y="174"/>
                  </a:lnTo>
                  <a:lnTo>
                    <a:pt x="106" y="174"/>
                  </a:lnTo>
                  <a:lnTo>
                    <a:pt x="107" y="174"/>
                  </a:lnTo>
                  <a:lnTo>
                    <a:pt x="108" y="174"/>
                  </a:lnTo>
                  <a:lnTo>
                    <a:pt x="108" y="174"/>
                  </a:lnTo>
                  <a:lnTo>
                    <a:pt x="108" y="175"/>
                  </a:lnTo>
                  <a:lnTo>
                    <a:pt x="109" y="176"/>
                  </a:lnTo>
                  <a:lnTo>
                    <a:pt x="109" y="176"/>
                  </a:lnTo>
                  <a:lnTo>
                    <a:pt x="109" y="176"/>
                  </a:lnTo>
                  <a:lnTo>
                    <a:pt x="110" y="176"/>
                  </a:lnTo>
                  <a:lnTo>
                    <a:pt x="110" y="176"/>
                  </a:lnTo>
                  <a:lnTo>
                    <a:pt x="110" y="176"/>
                  </a:lnTo>
                  <a:lnTo>
                    <a:pt x="110" y="177"/>
                  </a:lnTo>
                  <a:lnTo>
                    <a:pt x="110" y="177"/>
                  </a:lnTo>
                  <a:lnTo>
                    <a:pt x="111" y="177"/>
                  </a:lnTo>
                  <a:lnTo>
                    <a:pt x="111" y="178"/>
                  </a:lnTo>
                  <a:lnTo>
                    <a:pt x="110" y="178"/>
                  </a:lnTo>
                  <a:lnTo>
                    <a:pt x="110" y="179"/>
                  </a:lnTo>
                  <a:lnTo>
                    <a:pt x="110" y="179"/>
                  </a:lnTo>
                  <a:lnTo>
                    <a:pt x="109" y="179"/>
                  </a:lnTo>
                  <a:lnTo>
                    <a:pt x="109" y="180"/>
                  </a:lnTo>
                  <a:lnTo>
                    <a:pt x="109" y="180"/>
                  </a:lnTo>
                  <a:lnTo>
                    <a:pt x="108" y="180"/>
                  </a:lnTo>
                  <a:lnTo>
                    <a:pt x="108" y="179"/>
                  </a:lnTo>
                  <a:lnTo>
                    <a:pt x="107" y="179"/>
                  </a:lnTo>
                  <a:lnTo>
                    <a:pt x="108" y="179"/>
                  </a:lnTo>
                  <a:lnTo>
                    <a:pt x="107" y="179"/>
                  </a:lnTo>
                  <a:lnTo>
                    <a:pt x="106" y="179"/>
                  </a:lnTo>
                  <a:lnTo>
                    <a:pt x="107" y="180"/>
                  </a:lnTo>
                  <a:lnTo>
                    <a:pt x="106" y="179"/>
                  </a:lnTo>
                  <a:lnTo>
                    <a:pt x="106" y="180"/>
                  </a:lnTo>
                  <a:lnTo>
                    <a:pt x="106" y="180"/>
                  </a:lnTo>
                  <a:lnTo>
                    <a:pt x="105" y="180"/>
                  </a:lnTo>
                  <a:lnTo>
                    <a:pt x="105" y="180"/>
                  </a:lnTo>
                  <a:lnTo>
                    <a:pt x="105" y="179"/>
                  </a:lnTo>
                  <a:lnTo>
                    <a:pt x="104" y="179"/>
                  </a:lnTo>
                  <a:lnTo>
                    <a:pt x="104" y="179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105" y="178"/>
                  </a:lnTo>
                  <a:lnTo>
                    <a:pt x="104" y="178"/>
                  </a:lnTo>
                  <a:lnTo>
                    <a:pt x="104" y="177"/>
                  </a:lnTo>
                  <a:lnTo>
                    <a:pt x="103" y="177"/>
                  </a:lnTo>
                  <a:lnTo>
                    <a:pt x="102" y="177"/>
                  </a:lnTo>
                  <a:lnTo>
                    <a:pt x="102" y="177"/>
                  </a:lnTo>
                  <a:lnTo>
                    <a:pt x="101" y="177"/>
                  </a:lnTo>
                  <a:lnTo>
                    <a:pt x="101" y="177"/>
                  </a:lnTo>
                  <a:lnTo>
                    <a:pt x="101" y="176"/>
                  </a:lnTo>
                  <a:lnTo>
                    <a:pt x="100" y="176"/>
                  </a:lnTo>
                  <a:lnTo>
                    <a:pt x="100" y="176"/>
                  </a:lnTo>
                  <a:lnTo>
                    <a:pt x="99" y="176"/>
                  </a:lnTo>
                  <a:lnTo>
                    <a:pt x="99" y="176"/>
                  </a:lnTo>
                  <a:lnTo>
                    <a:pt x="99" y="176"/>
                  </a:lnTo>
                  <a:lnTo>
                    <a:pt x="98" y="176"/>
                  </a:lnTo>
                  <a:lnTo>
                    <a:pt x="99" y="176"/>
                  </a:lnTo>
                  <a:lnTo>
                    <a:pt x="100" y="176"/>
                  </a:lnTo>
                  <a:lnTo>
                    <a:pt x="100" y="177"/>
                  </a:lnTo>
                  <a:lnTo>
                    <a:pt x="100" y="177"/>
                  </a:lnTo>
                  <a:lnTo>
                    <a:pt x="100" y="177"/>
                  </a:lnTo>
                  <a:lnTo>
                    <a:pt x="100" y="177"/>
                  </a:lnTo>
                  <a:lnTo>
                    <a:pt x="99" y="177"/>
                  </a:lnTo>
                  <a:lnTo>
                    <a:pt x="99" y="177"/>
                  </a:lnTo>
                  <a:lnTo>
                    <a:pt x="98" y="176"/>
                  </a:lnTo>
                  <a:lnTo>
                    <a:pt x="98" y="176"/>
                  </a:lnTo>
                  <a:lnTo>
                    <a:pt x="97" y="176"/>
                  </a:lnTo>
                  <a:lnTo>
                    <a:pt x="97" y="175"/>
                  </a:lnTo>
                  <a:lnTo>
                    <a:pt x="96" y="175"/>
                  </a:lnTo>
                  <a:lnTo>
                    <a:pt x="96" y="174"/>
                  </a:lnTo>
                  <a:lnTo>
                    <a:pt x="95" y="174"/>
                  </a:lnTo>
                  <a:lnTo>
                    <a:pt x="95" y="173"/>
                  </a:lnTo>
                  <a:lnTo>
                    <a:pt x="96" y="174"/>
                  </a:lnTo>
                  <a:lnTo>
                    <a:pt x="95" y="173"/>
                  </a:lnTo>
                  <a:lnTo>
                    <a:pt x="95" y="173"/>
                  </a:lnTo>
                  <a:lnTo>
                    <a:pt x="95" y="173"/>
                  </a:lnTo>
                  <a:lnTo>
                    <a:pt x="96" y="173"/>
                  </a:lnTo>
                  <a:lnTo>
                    <a:pt x="95" y="173"/>
                  </a:lnTo>
                  <a:lnTo>
                    <a:pt x="95" y="172"/>
                  </a:lnTo>
                  <a:lnTo>
                    <a:pt x="95" y="173"/>
                  </a:lnTo>
                  <a:lnTo>
                    <a:pt x="95" y="173"/>
                  </a:lnTo>
                  <a:lnTo>
                    <a:pt x="95" y="172"/>
                  </a:lnTo>
                  <a:lnTo>
                    <a:pt x="95" y="173"/>
                  </a:lnTo>
                  <a:lnTo>
                    <a:pt x="94" y="173"/>
                  </a:lnTo>
                  <a:lnTo>
                    <a:pt x="94" y="172"/>
                  </a:lnTo>
                  <a:lnTo>
                    <a:pt x="95" y="172"/>
                  </a:lnTo>
                  <a:lnTo>
                    <a:pt x="95" y="172"/>
                  </a:lnTo>
                  <a:lnTo>
                    <a:pt x="95" y="172"/>
                  </a:lnTo>
                  <a:lnTo>
                    <a:pt x="95" y="172"/>
                  </a:lnTo>
                  <a:lnTo>
                    <a:pt x="94" y="172"/>
                  </a:lnTo>
                  <a:lnTo>
                    <a:pt x="95" y="172"/>
                  </a:lnTo>
                  <a:lnTo>
                    <a:pt x="94" y="172"/>
                  </a:lnTo>
                  <a:lnTo>
                    <a:pt x="94" y="172"/>
                  </a:lnTo>
                  <a:lnTo>
                    <a:pt x="95" y="172"/>
                  </a:lnTo>
                  <a:lnTo>
                    <a:pt x="94" y="172"/>
                  </a:lnTo>
                  <a:lnTo>
                    <a:pt x="95" y="172"/>
                  </a:lnTo>
                  <a:lnTo>
                    <a:pt x="94" y="172"/>
                  </a:lnTo>
                  <a:lnTo>
                    <a:pt x="94" y="172"/>
                  </a:lnTo>
                  <a:lnTo>
                    <a:pt x="94" y="172"/>
                  </a:lnTo>
                  <a:lnTo>
                    <a:pt x="94" y="172"/>
                  </a:lnTo>
                  <a:lnTo>
                    <a:pt x="94" y="172"/>
                  </a:lnTo>
                  <a:lnTo>
                    <a:pt x="94" y="171"/>
                  </a:lnTo>
                  <a:lnTo>
                    <a:pt x="94" y="171"/>
                  </a:lnTo>
                  <a:lnTo>
                    <a:pt x="94" y="172"/>
                  </a:lnTo>
                  <a:lnTo>
                    <a:pt x="95" y="172"/>
                  </a:lnTo>
                  <a:lnTo>
                    <a:pt x="95" y="172"/>
                  </a:lnTo>
                  <a:lnTo>
                    <a:pt x="96" y="172"/>
                  </a:lnTo>
                  <a:lnTo>
                    <a:pt x="96" y="172"/>
                  </a:lnTo>
                  <a:lnTo>
                    <a:pt x="97" y="172"/>
                  </a:lnTo>
                  <a:lnTo>
                    <a:pt x="97" y="172"/>
                  </a:lnTo>
                  <a:lnTo>
                    <a:pt x="97" y="172"/>
                  </a:lnTo>
                  <a:lnTo>
                    <a:pt x="97" y="172"/>
                  </a:lnTo>
                  <a:lnTo>
                    <a:pt x="97" y="171"/>
                  </a:lnTo>
                  <a:lnTo>
                    <a:pt x="96" y="171"/>
                  </a:lnTo>
                  <a:lnTo>
                    <a:pt x="95" y="171"/>
                  </a:lnTo>
                  <a:lnTo>
                    <a:pt x="95" y="170"/>
                  </a:lnTo>
                  <a:lnTo>
                    <a:pt x="95" y="170"/>
                  </a:lnTo>
                  <a:lnTo>
                    <a:pt x="95" y="170"/>
                  </a:lnTo>
                  <a:lnTo>
                    <a:pt x="96" y="170"/>
                  </a:lnTo>
                  <a:lnTo>
                    <a:pt x="96" y="170"/>
                  </a:lnTo>
                  <a:lnTo>
                    <a:pt x="97" y="170"/>
                  </a:lnTo>
                  <a:lnTo>
                    <a:pt x="97" y="170"/>
                  </a:lnTo>
                  <a:lnTo>
                    <a:pt x="97" y="169"/>
                  </a:lnTo>
                  <a:lnTo>
                    <a:pt x="97" y="169"/>
                  </a:lnTo>
                  <a:lnTo>
                    <a:pt x="97" y="169"/>
                  </a:lnTo>
                  <a:lnTo>
                    <a:pt x="97" y="169"/>
                  </a:lnTo>
                  <a:lnTo>
                    <a:pt x="98" y="169"/>
                  </a:lnTo>
                  <a:lnTo>
                    <a:pt x="98" y="169"/>
                  </a:lnTo>
                  <a:lnTo>
                    <a:pt x="99" y="169"/>
                  </a:lnTo>
                  <a:lnTo>
                    <a:pt x="99" y="168"/>
                  </a:lnTo>
                  <a:lnTo>
                    <a:pt x="100" y="168"/>
                  </a:lnTo>
                  <a:lnTo>
                    <a:pt x="100" y="169"/>
                  </a:lnTo>
                  <a:lnTo>
                    <a:pt x="99" y="169"/>
                  </a:lnTo>
                  <a:lnTo>
                    <a:pt x="100" y="169"/>
                  </a:lnTo>
                  <a:close/>
                  <a:moveTo>
                    <a:pt x="121" y="6"/>
                  </a:moveTo>
                  <a:lnTo>
                    <a:pt x="122" y="6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23" y="7"/>
                  </a:lnTo>
                  <a:lnTo>
                    <a:pt x="124" y="7"/>
                  </a:lnTo>
                  <a:lnTo>
                    <a:pt x="124" y="7"/>
                  </a:lnTo>
                  <a:lnTo>
                    <a:pt x="124" y="7"/>
                  </a:lnTo>
                  <a:lnTo>
                    <a:pt x="124" y="8"/>
                  </a:lnTo>
                  <a:lnTo>
                    <a:pt x="124" y="8"/>
                  </a:lnTo>
                  <a:lnTo>
                    <a:pt x="124" y="9"/>
                  </a:lnTo>
                  <a:lnTo>
                    <a:pt x="124" y="10"/>
                  </a:lnTo>
                  <a:lnTo>
                    <a:pt x="124" y="10"/>
                  </a:lnTo>
                  <a:lnTo>
                    <a:pt x="123" y="10"/>
                  </a:lnTo>
                  <a:lnTo>
                    <a:pt x="123" y="11"/>
                  </a:lnTo>
                  <a:lnTo>
                    <a:pt x="124" y="11"/>
                  </a:lnTo>
                  <a:lnTo>
                    <a:pt x="123" y="11"/>
                  </a:lnTo>
                  <a:lnTo>
                    <a:pt x="123" y="11"/>
                  </a:lnTo>
                  <a:lnTo>
                    <a:pt x="122" y="11"/>
                  </a:lnTo>
                  <a:lnTo>
                    <a:pt x="121" y="11"/>
                  </a:lnTo>
                  <a:lnTo>
                    <a:pt x="121" y="11"/>
                  </a:lnTo>
                  <a:lnTo>
                    <a:pt x="120" y="11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3"/>
                  </a:lnTo>
                  <a:lnTo>
                    <a:pt x="119" y="13"/>
                  </a:lnTo>
                  <a:lnTo>
                    <a:pt x="119" y="13"/>
                  </a:lnTo>
                  <a:lnTo>
                    <a:pt x="118" y="13"/>
                  </a:lnTo>
                  <a:lnTo>
                    <a:pt x="118" y="14"/>
                  </a:lnTo>
                  <a:lnTo>
                    <a:pt x="117" y="14"/>
                  </a:lnTo>
                  <a:lnTo>
                    <a:pt x="117" y="14"/>
                  </a:lnTo>
                  <a:lnTo>
                    <a:pt x="117" y="14"/>
                  </a:lnTo>
                  <a:lnTo>
                    <a:pt x="116" y="14"/>
                  </a:lnTo>
                  <a:lnTo>
                    <a:pt x="116" y="15"/>
                  </a:lnTo>
                  <a:lnTo>
                    <a:pt x="115" y="14"/>
                  </a:lnTo>
                  <a:lnTo>
                    <a:pt x="114" y="14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1" y="14"/>
                  </a:lnTo>
                  <a:lnTo>
                    <a:pt x="110" y="14"/>
                  </a:lnTo>
                  <a:lnTo>
                    <a:pt x="110" y="13"/>
                  </a:lnTo>
                  <a:lnTo>
                    <a:pt x="109" y="13"/>
                  </a:lnTo>
                  <a:lnTo>
                    <a:pt x="108" y="13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7" y="14"/>
                  </a:lnTo>
                  <a:lnTo>
                    <a:pt x="106" y="14"/>
                  </a:lnTo>
                  <a:lnTo>
                    <a:pt x="106" y="14"/>
                  </a:lnTo>
                  <a:lnTo>
                    <a:pt x="105" y="14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3" y="14"/>
                  </a:lnTo>
                  <a:lnTo>
                    <a:pt x="103" y="13"/>
                  </a:lnTo>
                  <a:lnTo>
                    <a:pt x="102" y="13"/>
                  </a:lnTo>
                  <a:lnTo>
                    <a:pt x="102" y="13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2" y="11"/>
                  </a:lnTo>
                  <a:lnTo>
                    <a:pt x="102" y="11"/>
                  </a:lnTo>
                  <a:lnTo>
                    <a:pt x="102" y="11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102" y="9"/>
                  </a:lnTo>
                  <a:lnTo>
                    <a:pt x="103" y="8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4" y="7"/>
                  </a:lnTo>
                  <a:lnTo>
                    <a:pt x="105" y="7"/>
                  </a:lnTo>
                  <a:lnTo>
                    <a:pt x="105" y="7"/>
                  </a:lnTo>
                  <a:lnTo>
                    <a:pt x="106" y="7"/>
                  </a:lnTo>
                  <a:lnTo>
                    <a:pt x="106" y="7"/>
                  </a:lnTo>
                  <a:lnTo>
                    <a:pt x="106" y="7"/>
                  </a:lnTo>
                  <a:lnTo>
                    <a:pt x="105" y="7"/>
                  </a:lnTo>
                  <a:lnTo>
                    <a:pt x="105" y="7"/>
                  </a:lnTo>
                  <a:lnTo>
                    <a:pt x="105" y="7"/>
                  </a:lnTo>
                  <a:lnTo>
                    <a:pt x="106" y="7"/>
                  </a:lnTo>
                  <a:lnTo>
                    <a:pt x="106" y="7"/>
                  </a:lnTo>
                  <a:lnTo>
                    <a:pt x="106" y="7"/>
                  </a:lnTo>
                  <a:lnTo>
                    <a:pt x="107" y="7"/>
                  </a:lnTo>
                  <a:lnTo>
                    <a:pt x="108" y="7"/>
                  </a:lnTo>
                  <a:lnTo>
                    <a:pt x="108" y="7"/>
                  </a:lnTo>
                  <a:lnTo>
                    <a:pt x="109" y="7"/>
                  </a:lnTo>
                  <a:lnTo>
                    <a:pt x="109" y="7"/>
                  </a:lnTo>
                  <a:lnTo>
                    <a:pt x="109" y="7"/>
                  </a:lnTo>
                  <a:lnTo>
                    <a:pt x="108" y="7"/>
                  </a:lnTo>
                  <a:lnTo>
                    <a:pt x="108" y="7"/>
                  </a:lnTo>
                  <a:lnTo>
                    <a:pt x="107" y="7"/>
                  </a:lnTo>
                  <a:lnTo>
                    <a:pt x="108" y="7"/>
                  </a:lnTo>
                  <a:lnTo>
                    <a:pt x="109" y="7"/>
                  </a:lnTo>
                  <a:lnTo>
                    <a:pt x="109" y="7"/>
                  </a:lnTo>
                  <a:lnTo>
                    <a:pt x="109" y="8"/>
                  </a:lnTo>
                  <a:lnTo>
                    <a:pt x="110" y="8"/>
                  </a:lnTo>
                  <a:lnTo>
                    <a:pt x="110" y="8"/>
                  </a:lnTo>
                  <a:lnTo>
                    <a:pt x="111" y="8"/>
                  </a:lnTo>
                  <a:lnTo>
                    <a:pt x="112" y="7"/>
                  </a:lnTo>
                  <a:lnTo>
                    <a:pt x="112" y="7"/>
                  </a:lnTo>
                  <a:lnTo>
                    <a:pt x="113" y="7"/>
                  </a:lnTo>
                  <a:lnTo>
                    <a:pt x="113" y="7"/>
                  </a:lnTo>
                  <a:lnTo>
                    <a:pt x="114" y="7"/>
                  </a:lnTo>
                  <a:lnTo>
                    <a:pt x="115" y="7"/>
                  </a:lnTo>
                  <a:lnTo>
                    <a:pt x="115" y="7"/>
                  </a:lnTo>
                  <a:lnTo>
                    <a:pt x="116" y="7"/>
                  </a:lnTo>
                  <a:lnTo>
                    <a:pt x="117" y="7"/>
                  </a:lnTo>
                  <a:lnTo>
                    <a:pt x="117" y="7"/>
                  </a:lnTo>
                  <a:lnTo>
                    <a:pt x="118" y="7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19" y="6"/>
                  </a:lnTo>
                  <a:lnTo>
                    <a:pt x="120" y="6"/>
                  </a:lnTo>
                  <a:lnTo>
                    <a:pt x="120" y="6"/>
                  </a:lnTo>
                  <a:lnTo>
                    <a:pt x="121" y="6"/>
                  </a:lnTo>
                  <a:lnTo>
                    <a:pt x="121" y="6"/>
                  </a:lnTo>
                  <a:close/>
                  <a:moveTo>
                    <a:pt x="34" y="6"/>
                  </a:moveTo>
                  <a:lnTo>
                    <a:pt x="34" y="7"/>
                  </a:lnTo>
                  <a:lnTo>
                    <a:pt x="33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1" y="7"/>
                  </a:lnTo>
                  <a:lnTo>
                    <a:pt x="30" y="7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7"/>
                  </a:lnTo>
                  <a:lnTo>
                    <a:pt x="36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40" y="8"/>
                  </a:lnTo>
                  <a:lnTo>
                    <a:pt x="41" y="8"/>
                  </a:lnTo>
                  <a:lnTo>
                    <a:pt x="41" y="9"/>
                  </a:lnTo>
                  <a:lnTo>
                    <a:pt x="40" y="9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6" y="10"/>
                  </a:lnTo>
                  <a:lnTo>
                    <a:pt x="35" y="10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2"/>
                  </a:lnTo>
                  <a:lnTo>
                    <a:pt x="33" y="12"/>
                  </a:lnTo>
                  <a:lnTo>
                    <a:pt x="32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0" y="12"/>
                  </a:lnTo>
                  <a:lnTo>
                    <a:pt x="29" y="12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3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3"/>
                  </a:lnTo>
                  <a:lnTo>
                    <a:pt x="24" y="14"/>
                  </a:lnTo>
                  <a:lnTo>
                    <a:pt x="25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2" y="15"/>
                  </a:lnTo>
                  <a:lnTo>
                    <a:pt x="21" y="15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6" y="14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9" y="16"/>
                  </a:lnTo>
                  <a:lnTo>
                    <a:pt x="18" y="16"/>
                  </a:lnTo>
                  <a:lnTo>
                    <a:pt x="17" y="16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8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5" y="19"/>
                  </a:lnTo>
                  <a:lnTo>
                    <a:pt x="14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2" y="19"/>
                  </a:lnTo>
                  <a:lnTo>
                    <a:pt x="12" y="18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9" y="15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8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1" y="11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1" y="10"/>
                  </a:lnTo>
                  <a:lnTo>
                    <a:pt x="20" y="10"/>
                  </a:lnTo>
                  <a:lnTo>
                    <a:pt x="21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3" y="9"/>
                  </a:lnTo>
                  <a:lnTo>
                    <a:pt x="24" y="9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1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20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0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6"/>
                  </a:lnTo>
                  <a:close/>
                  <a:moveTo>
                    <a:pt x="144" y="0"/>
                  </a:moveTo>
                  <a:lnTo>
                    <a:pt x="145" y="1"/>
                  </a:lnTo>
                  <a:lnTo>
                    <a:pt x="145" y="1"/>
                  </a:lnTo>
                  <a:lnTo>
                    <a:pt x="146" y="1"/>
                  </a:lnTo>
                  <a:lnTo>
                    <a:pt x="146" y="1"/>
                  </a:lnTo>
                  <a:lnTo>
                    <a:pt x="147" y="1"/>
                  </a:lnTo>
                  <a:lnTo>
                    <a:pt x="147" y="1"/>
                  </a:lnTo>
                  <a:lnTo>
                    <a:pt x="148" y="1"/>
                  </a:lnTo>
                  <a:lnTo>
                    <a:pt x="149" y="1"/>
                  </a:lnTo>
                  <a:lnTo>
                    <a:pt x="149" y="1"/>
                  </a:lnTo>
                  <a:lnTo>
                    <a:pt x="149" y="2"/>
                  </a:lnTo>
                  <a:lnTo>
                    <a:pt x="149" y="3"/>
                  </a:lnTo>
                  <a:lnTo>
                    <a:pt x="149" y="3"/>
                  </a:lnTo>
                  <a:lnTo>
                    <a:pt x="149" y="3"/>
                  </a:lnTo>
                  <a:lnTo>
                    <a:pt x="150" y="3"/>
                  </a:lnTo>
                  <a:lnTo>
                    <a:pt x="150" y="3"/>
                  </a:lnTo>
                  <a:lnTo>
                    <a:pt x="150" y="4"/>
                  </a:lnTo>
                  <a:lnTo>
                    <a:pt x="149" y="4"/>
                  </a:lnTo>
                  <a:lnTo>
                    <a:pt x="149" y="4"/>
                  </a:lnTo>
                  <a:lnTo>
                    <a:pt x="149" y="4"/>
                  </a:lnTo>
                  <a:lnTo>
                    <a:pt x="149" y="4"/>
                  </a:lnTo>
                  <a:lnTo>
                    <a:pt x="150" y="4"/>
                  </a:lnTo>
                  <a:lnTo>
                    <a:pt x="150" y="5"/>
                  </a:lnTo>
                  <a:lnTo>
                    <a:pt x="150" y="5"/>
                  </a:lnTo>
                  <a:lnTo>
                    <a:pt x="150" y="5"/>
                  </a:lnTo>
                  <a:lnTo>
                    <a:pt x="149" y="6"/>
                  </a:lnTo>
                  <a:lnTo>
                    <a:pt x="149" y="7"/>
                  </a:lnTo>
                  <a:lnTo>
                    <a:pt x="148" y="7"/>
                  </a:lnTo>
                  <a:lnTo>
                    <a:pt x="147" y="7"/>
                  </a:lnTo>
                  <a:lnTo>
                    <a:pt x="146" y="8"/>
                  </a:lnTo>
                  <a:lnTo>
                    <a:pt x="146" y="8"/>
                  </a:lnTo>
                  <a:lnTo>
                    <a:pt x="145" y="8"/>
                  </a:lnTo>
                  <a:lnTo>
                    <a:pt x="145" y="8"/>
                  </a:lnTo>
                  <a:lnTo>
                    <a:pt x="144" y="8"/>
                  </a:lnTo>
                  <a:lnTo>
                    <a:pt x="143" y="8"/>
                  </a:lnTo>
                  <a:lnTo>
                    <a:pt x="142" y="9"/>
                  </a:lnTo>
                  <a:lnTo>
                    <a:pt x="142" y="9"/>
                  </a:lnTo>
                  <a:lnTo>
                    <a:pt x="141" y="9"/>
                  </a:lnTo>
                  <a:lnTo>
                    <a:pt x="141" y="9"/>
                  </a:lnTo>
                  <a:lnTo>
                    <a:pt x="140" y="9"/>
                  </a:lnTo>
                  <a:lnTo>
                    <a:pt x="139" y="9"/>
                  </a:lnTo>
                  <a:lnTo>
                    <a:pt x="138" y="9"/>
                  </a:lnTo>
                  <a:lnTo>
                    <a:pt x="138" y="9"/>
                  </a:lnTo>
                  <a:lnTo>
                    <a:pt x="137" y="10"/>
                  </a:lnTo>
                  <a:lnTo>
                    <a:pt x="136" y="10"/>
                  </a:lnTo>
                  <a:lnTo>
                    <a:pt x="136" y="9"/>
                  </a:lnTo>
                  <a:lnTo>
                    <a:pt x="137" y="9"/>
                  </a:lnTo>
                  <a:lnTo>
                    <a:pt x="136" y="9"/>
                  </a:lnTo>
                  <a:lnTo>
                    <a:pt x="136" y="9"/>
                  </a:lnTo>
                  <a:lnTo>
                    <a:pt x="135" y="10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33" y="10"/>
                  </a:lnTo>
                  <a:lnTo>
                    <a:pt x="132" y="10"/>
                  </a:lnTo>
                  <a:lnTo>
                    <a:pt x="133" y="10"/>
                  </a:lnTo>
                  <a:lnTo>
                    <a:pt x="132" y="10"/>
                  </a:lnTo>
                  <a:lnTo>
                    <a:pt x="132" y="10"/>
                  </a:lnTo>
                  <a:lnTo>
                    <a:pt x="132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1" y="9"/>
                  </a:lnTo>
                  <a:lnTo>
                    <a:pt x="129" y="8"/>
                  </a:lnTo>
                  <a:lnTo>
                    <a:pt x="128" y="8"/>
                  </a:lnTo>
                  <a:lnTo>
                    <a:pt x="128" y="8"/>
                  </a:lnTo>
                  <a:lnTo>
                    <a:pt x="127" y="8"/>
                  </a:lnTo>
                  <a:lnTo>
                    <a:pt x="127" y="7"/>
                  </a:lnTo>
                  <a:lnTo>
                    <a:pt x="127" y="7"/>
                  </a:lnTo>
                  <a:lnTo>
                    <a:pt x="128" y="6"/>
                  </a:lnTo>
                  <a:lnTo>
                    <a:pt x="130" y="6"/>
                  </a:lnTo>
                  <a:lnTo>
                    <a:pt x="130" y="6"/>
                  </a:lnTo>
                  <a:lnTo>
                    <a:pt x="130" y="5"/>
                  </a:lnTo>
                  <a:lnTo>
                    <a:pt x="131" y="5"/>
                  </a:lnTo>
                  <a:lnTo>
                    <a:pt x="131" y="5"/>
                  </a:lnTo>
                  <a:lnTo>
                    <a:pt x="132" y="5"/>
                  </a:lnTo>
                  <a:lnTo>
                    <a:pt x="132" y="5"/>
                  </a:lnTo>
                  <a:lnTo>
                    <a:pt x="132" y="5"/>
                  </a:lnTo>
                  <a:lnTo>
                    <a:pt x="132" y="4"/>
                  </a:lnTo>
                  <a:lnTo>
                    <a:pt x="133" y="5"/>
                  </a:lnTo>
                  <a:lnTo>
                    <a:pt x="133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5" y="4"/>
                  </a:lnTo>
                  <a:lnTo>
                    <a:pt x="135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7" y="4"/>
                  </a:lnTo>
                  <a:lnTo>
                    <a:pt x="138" y="4"/>
                  </a:lnTo>
                  <a:lnTo>
                    <a:pt x="138" y="4"/>
                  </a:lnTo>
                  <a:lnTo>
                    <a:pt x="139" y="4"/>
                  </a:lnTo>
                  <a:lnTo>
                    <a:pt x="139" y="4"/>
                  </a:lnTo>
                  <a:lnTo>
                    <a:pt x="140" y="4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40" y="3"/>
                  </a:lnTo>
                  <a:lnTo>
                    <a:pt x="140" y="3"/>
                  </a:lnTo>
                  <a:lnTo>
                    <a:pt x="140" y="2"/>
                  </a:lnTo>
                  <a:lnTo>
                    <a:pt x="141" y="2"/>
                  </a:lnTo>
                  <a:lnTo>
                    <a:pt x="141" y="1"/>
                  </a:lnTo>
                  <a:lnTo>
                    <a:pt x="141" y="1"/>
                  </a:lnTo>
                  <a:lnTo>
                    <a:pt x="142" y="1"/>
                  </a:lnTo>
                  <a:lnTo>
                    <a:pt x="142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0" name="Freeform 96"/>
            <p:cNvSpPr>
              <a:spLocks noEditPoints="1"/>
            </p:cNvSpPr>
            <p:nvPr/>
          </p:nvSpPr>
          <p:spPr bwMode="auto">
            <a:xfrm>
              <a:off x="6230390" y="3043868"/>
              <a:ext cx="197104" cy="235609"/>
            </a:xfrm>
            <a:custGeom>
              <a:avLst/>
              <a:gdLst>
                <a:gd name="T0" fmla="*/ 64 w 151"/>
                <a:gd name="T1" fmla="*/ 170 h 171"/>
                <a:gd name="T2" fmla="*/ 61 w 151"/>
                <a:gd name="T3" fmla="*/ 168 h 171"/>
                <a:gd name="T4" fmla="*/ 62 w 151"/>
                <a:gd name="T5" fmla="*/ 166 h 171"/>
                <a:gd name="T6" fmla="*/ 65 w 151"/>
                <a:gd name="T7" fmla="*/ 167 h 171"/>
                <a:gd name="T8" fmla="*/ 63 w 151"/>
                <a:gd name="T9" fmla="*/ 167 h 171"/>
                <a:gd name="T10" fmla="*/ 116 w 151"/>
                <a:gd name="T11" fmla="*/ 33 h 171"/>
                <a:gd name="T12" fmla="*/ 51 w 151"/>
                <a:gd name="T13" fmla="*/ 30 h 171"/>
                <a:gd name="T14" fmla="*/ 44 w 151"/>
                <a:gd name="T15" fmla="*/ 33 h 171"/>
                <a:gd name="T16" fmla="*/ 42 w 151"/>
                <a:gd name="T17" fmla="*/ 29 h 171"/>
                <a:gd name="T18" fmla="*/ 38 w 151"/>
                <a:gd name="T19" fmla="*/ 28 h 171"/>
                <a:gd name="T20" fmla="*/ 97 w 151"/>
                <a:gd name="T21" fmla="*/ 30 h 171"/>
                <a:gd name="T22" fmla="*/ 90 w 151"/>
                <a:gd name="T23" fmla="*/ 29 h 171"/>
                <a:gd name="T24" fmla="*/ 97 w 151"/>
                <a:gd name="T25" fmla="*/ 26 h 171"/>
                <a:gd name="T26" fmla="*/ 70 w 151"/>
                <a:gd name="T27" fmla="*/ 28 h 171"/>
                <a:gd name="T28" fmla="*/ 59 w 151"/>
                <a:gd name="T29" fmla="*/ 28 h 171"/>
                <a:gd name="T30" fmla="*/ 63 w 151"/>
                <a:gd name="T31" fmla="*/ 26 h 171"/>
                <a:gd name="T32" fmla="*/ 115 w 151"/>
                <a:gd name="T33" fmla="*/ 26 h 171"/>
                <a:gd name="T34" fmla="*/ 108 w 151"/>
                <a:gd name="T35" fmla="*/ 28 h 171"/>
                <a:gd name="T36" fmla="*/ 104 w 151"/>
                <a:gd name="T37" fmla="*/ 30 h 171"/>
                <a:gd name="T38" fmla="*/ 99 w 151"/>
                <a:gd name="T39" fmla="*/ 24 h 171"/>
                <a:gd name="T40" fmla="*/ 76 w 151"/>
                <a:gd name="T41" fmla="*/ 23 h 171"/>
                <a:gd name="T42" fmla="*/ 72 w 151"/>
                <a:gd name="T43" fmla="*/ 23 h 171"/>
                <a:gd name="T44" fmla="*/ 101 w 151"/>
                <a:gd name="T45" fmla="*/ 21 h 171"/>
                <a:gd name="T46" fmla="*/ 92 w 151"/>
                <a:gd name="T47" fmla="*/ 22 h 171"/>
                <a:gd name="T48" fmla="*/ 85 w 151"/>
                <a:gd name="T49" fmla="*/ 20 h 171"/>
                <a:gd name="T50" fmla="*/ 26 w 151"/>
                <a:gd name="T51" fmla="*/ 18 h 171"/>
                <a:gd name="T52" fmla="*/ 27 w 151"/>
                <a:gd name="T53" fmla="*/ 21 h 171"/>
                <a:gd name="T54" fmla="*/ 19 w 151"/>
                <a:gd name="T55" fmla="*/ 20 h 171"/>
                <a:gd name="T56" fmla="*/ 13 w 151"/>
                <a:gd name="T57" fmla="*/ 22 h 171"/>
                <a:gd name="T58" fmla="*/ 5 w 151"/>
                <a:gd name="T59" fmla="*/ 23 h 171"/>
                <a:gd name="T60" fmla="*/ 12 w 151"/>
                <a:gd name="T61" fmla="*/ 20 h 171"/>
                <a:gd name="T62" fmla="*/ 20 w 151"/>
                <a:gd name="T63" fmla="*/ 17 h 171"/>
                <a:gd name="T64" fmla="*/ 83 w 151"/>
                <a:gd name="T65" fmla="*/ 19 h 171"/>
                <a:gd name="T66" fmla="*/ 74 w 151"/>
                <a:gd name="T67" fmla="*/ 17 h 171"/>
                <a:gd name="T68" fmla="*/ 111 w 151"/>
                <a:gd name="T69" fmla="*/ 19 h 171"/>
                <a:gd name="T70" fmla="*/ 111 w 151"/>
                <a:gd name="T71" fmla="*/ 17 h 171"/>
                <a:gd name="T72" fmla="*/ 105 w 151"/>
                <a:gd name="T73" fmla="*/ 15 h 171"/>
                <a:gd name="T74" fmla="*/ 86 w 151"/>
                <a:gd name="T75" fmla="*/ 15 h 171"/>
                <a:gd name="T76" fmla="*/ 97 w 151"/>
                <a:gd name="T77" fmla="*/ 17 h 171"/>
                <a:gd name="T78" fmla="*/ 97 w 151"/>
                <a:gd name="T79" fmla="*/ 20 h 171"/>
                <a:gd name="T80" fmla="*/ 88 w 151"/>
                <a:gd name="T81" fmla="*/ 17 h 171"/>
                <a:gd name="T82" fmla="*/ 77 w 151"/>
                <a:gd name="T83" fmla="*/ 15 h 171"/>
                <a:gd name="T84" fmla="*/ 98 w 151"/>
                <a:gd name="T85" fmla="*/ 14 h 171"/>
                <a:gd name="T86" fmla="*/ 107 w 151"/>
                <a:gd name="T87" fmla="*/ 16 h 171"/>
                <a:gd name="T88" fmla="*/ 96 w 151"/>
                <a:gd name="T89" fmla="*/ 15 h 171"/>
                <a:gd name="T90" fmla="*/ 134 w 151"/>
                <a:gd name="T91" fmla="*/ 13 h 171"/>
                <a:gd name="T92" fmla="*/ 123 w 151"/>
                <a:gd name="T93" fmla="*/ 16 h 171"/>
                <a:gd name="T94" fmla="*/ 47 w 151"/>
                <a:gd name="T95" fmla="*/ 12 h 171"/>
                <a:gd name="T96" fmla="*/ 43 w 151"/>
                <a:gd name="T97" fmla="*/ 12 h 171"/>
                <a:gd name="T98" fmla="*/ 101 w 151"/>
                <a:gd name="T99" fmla="*/ 13 h 171"/>
                <a:gd name="T100" fmla="*/ 104 w 151"/>
                <a:gd name="T101" fmla="*/ 11 h 171"/>
                <a:gd name="T102" fmla="*/ 102 w 151"/>
                <a:gd name="T103" fmla="*/ 10 h 171"/>
                <a:gd name="T104" fmla="*/ 94 w 151"/>
                <a:gd name="T105" fmla="*/ 12 h 171"/>
                <a:gd name="T106" fmla="*/ 85 w 151"/>
                <a:gd name="T107" fmla="*/ 11 h 171"/>
                <a:gd name="T108" fmla="*/ 92 w 151"/>
                <a:gd name="T109" fmla="*/ 10 h 171"/>
                <a:gd name="T110" fmla="*/ 115 w 151"/>
                <a:gd name="T111" fmla="*/ 8 h 171"/>
                <a:gd name="T112" fmla="*/ 103 w 151"/>
                <a:gd name="T113" fmla="*/ 5 h 171"/>
                <a:gd name="T114" fmla="*/ 101 w 151"/>
                <a:gd name="T115" fmla="*/ 8 h 171"/>
                <a:gd name="T116" fmla="*/ 97 w 151"/>
                <a:gd name="T117" fmla="*/ 6 h 171"/>
                <a:gd name="T118" fmla="*/ 148 w 151"/>
                <a:gd name="T119" fmla="*/ 5 h 171"/>
                <a:gd name="T120" fmla="*/ 144 w 151"/>
                <a:gd name="T121" fmla="*/ 3 h 171"/>
                <a:gd name="T122" fmla="*/ 113 w 151"/>
                <a:gd name="T123" fmla="*/ 3 h 171"/>
                <a:gd name="T124" fmla="*/ 105 w 151"/>
                <a:gd name="T125" fmla="*/ 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1" h="171">
                  <a:moveTo>
                    <a:pt x="66" y="168"/>
                  </a:moveTo>
                  <a:lnTo>
                    <a:pt x="66" y="168"/>
                  </a:lnTo>
                  <a:lnTo>
                    <a:pt x="66" y="168"/>
                  </a:lnTo>
                  <a:lnTo>
                    <a:pt x="66" y="167"/>
                  </a:lnTo>
                  <a:lnTo>
                    <a:pt x="66" y="168"/>
                  </a:lnTo>
                  <a:lnTo>
                    <a:pt x="66" y="167"/>
                  </a:lnTo>
                  <a:lnTo>
                    <a:pt x="66" y="167"/>
                  </a:lnTo>
                  <a:lnTo>
                    <a:pt x="66" y="168"/>
                  </a:lnTo>
                  <a:lnTo>
                    <a:pt x="66" y="169"/>
                  </a:lnTo>
                  <a:lnTo>
                    <a:pt x="66" y="169"/>
                  </a:lnTo>
                  <a:lnTo>
                    <a:pt x="67" y="169"/>
                  </a:lnTo>
                  <a:lnTo>
                    <a:pt x="66" y="169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65" y="170"/>
                  </a:lnTo>
                  <a:lnTo>
                    <a:pt x="64" y="170"/>
                  </a:lnTo>
                  <a:lnTo>
                    <a:pt x="64" y="170"/>
                  </a:lnTo>
                  <a:lnTo>
                    <a:pt x="64" y="170"/>
                  </a:lnTo>
                  <a:lnTo>
                    <a:pt x="64" y="170"/>
                  </a:lnTo>
                  <a:lnTo>
                    <a:pt x="64" y="171"/>
                  </a:lnTo>
                  <a:lnTo>
                    <a:pt x="64" y="171"/>
                  </a:lnTo>
                  <a:lnTo>
                    <a:pt x="64" y="170"/>
                  </a:lnTo>
                  <a:lnTo>
                    <a:pt x="64" y="171"/>
                  </a:lnTo>
                  <a:lnTo>
                    <a:pt x="64" y="170"/>
                  </a:lnTo>
                  <a:lnTo>
                    <a:pt x="63" y="170"/>
                  </a:lnTo>
                  <a:lnTo>
                    <a:pt x="63" y="170"/>
                  </a:lnTo>
                  <a:lnTo>
                    <a:pt x="63" y="170"/>
                  </a:lnTo>
                  <a:lnTo>
                    <a:pt x="63" y="170"/>
                  </a:lnTo>
                  <a:lnTo>
                    <a:pt x="63" y="170"/>
                  </a:lnTo>
                  <a:lnTo>
                    <a:pt x="63" y="170"/>
                  </a:lnTo>
                  <a:lnTo>
                    <a:pt x="63" y="170"/>
                  </a:lnTo>
                  <a:lnTo>
                    <a:pt x="63" y="169"/>
                  </a:lnTo>
                  <a:lnTo>
                    <a:pt x="62" y="169"/>
                  </a:lnTo>
                  <a:lnTo>
                    <a:pt x="62" y="169"/>
                  </a:lnTo>
                  <a:lnTo>
                    <a:pt x="62" y="168"/>
                  </a:lnTo>
                  <a:lnTo>
                    <a:pt x="62" y="168"/>
                  </a:lnTo>
                  <a:lnTo>
                    <a:pt x="62" y="168"/>
                  </a:lnTo>
                  <a:lnTo>
                    <a:pt x="62" y="168"/>
                  </a:lnTo>
                  <a:lnTo>
                    <a:pt x="61" y="168"/>
                  </a:lnTo>
                  <a:lnTo>
                    <a:pt x="62" y="168"/>
                  </a:lnTo>
                  <a:lnTo>
                    <a:pt x="61" y="168"/>
                  </a:lnTo>
                  <a:lnTo>
                    <a:pt x="61" y="167"/>
                  </a:lnTo>
                  <a:lnTo>
                    <a:pt x="61" y="168"/>
                  </a:lnTo>
                  <a:lnTo>
                    <a:pt x="60" y="168"/>
                  </a:lnTo>
                  <a:lnTo>
                    <a:pt x="60" y="168"/>
                  </a:lnTo>
                  <a:lnTo>
                    <a:pt x="59" y="168"/>
                  </a:lnTo>
                  <a:lnTo>
                    <a:pt x="59" y="167"/>
                  </a:lnTo>
                  <a:lnTo>
                    <a:pt x="59" y="167"/>
                  </a:lnTo>
                  <a:lnTo>
                    <a:pt x="59" y="166"/>
                  </a:lnTo>
                  <a:lnTo>
                    <a:pt x="59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1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1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3" y="166"/>
                  </a:lnTo>
                  <a:lnTo>
                    <a:pt x="63" y="167"/>
                  </a:lnTo>
                  <a:lnTo>
                    <a:pt x="63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3" y="166"/>
                  </a:lnTo>
                  <a:lnTo>
                    <a:pt x="62" y="166"/>
                  </a:lnTo>
                  <a:lnTo>
                    <a:pt x="63" y="166"/>
                  </a:lnTo>
                  <a:lnTo>
                    <a:pt x="63" y="166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64" y="167"/>
                  </a:lnTo>
                  <a:lnTo>
                    <a:pt x="65" y="167"/>
                  </a:lnTo>
                  <a:lnTo>
                    <a:pt x="64" y="167"/>
                  </a:lnTo>
                  <a:lnTo>
                    <a:pt x="65" y="167"/>
                  </a:lnTo>
                  <a:lnTo>
                    <a:pt x="65" y="167"/>
                  </a:lnTo>
                  <a:lnTo>
                    <a:pt x="65" y="167"/>
                  </a:lnTo>
                  <a:lnTo>
                    <a:pt x="65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64" y="166"/>
                  </a:lnTo>
                  <a:lnTo>
                    <a:pt x="63" y="166"/>
                  </a:lnTo>
                  <a:lnTo>
                    <a:pt x="63" y="166"/>
                  </a:lnTo>
                  <a:lnTo>
                    <a:pt x="63" y="166"/>
                  </a:lnTo>
                  <a:lnTo>
                    <a:pt x="63" y="166"/>
                  </a:lnTo>
                  <a:lnTo>
                    <a:pt x="63" y="166"/>
                  </a:lnTo>
                  <a:lnTo>
                    <a:pt x="64" y="167"/>
                  </a:lnTo>
                  <a:lnTo>
                    <a:pt x="64" y="166"/>
                  </a:lnTo>
                  <a:lnTo>
                    <a:pt x="64" y="167"/>
                  </a:lnTo>
                  <a:lnTo>
                    <a:pt x="64" y="166"/>
                  </a:lnTo>
                  <a:lnTo>
                    <a:pt x="64" y="167"/>
                  </a:lnTo>
                  <a:lnTo>
                    <a:pt x="63" y="167"/>
                  </a:lnTo>
                  <a:lnTo>
                    <a:pt x="64" y="167"/>
                  </a:lnTo>
                  <a:lnTo>
                    <a:pt x="63" y="167"/>
                  </a:lnTo>
                  <a:lnTo>
                    <a:pt x="63" y="167"/>
                  </a:lnTo>
                  <a:lnTo>
                    <a:pt x="63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65" y="168"/>
                  </a:lnTo>
                  <a:lnTo>
                    <a:pt x="66" y="168"/>
                  </a:lnTo>
                  <a:close/>
                  <a:moveTo>
                    <a:pt x="116" y="30"/>
                  </a:moveTo>
                  <a:lnTo>
                    <a:pt x="117" y="30"/>
                  </a:lnTo>
                  <a:lnTo>
                    <a:pt x="118" y="30"/>
                  </a:lnTo>
                  <a:lnTo>
                    <a:pt x="118" y="30"/>
                  </a:lnTo>
                  <a:lnTo>
                    <a:pt x="119" y="30"/>
                  </a:lnTo>
                  <a:lnTo>
                    <a:pt x="119" y="30"/>
                  </a:lnTo>
                  <a:lnTo>
                    <a:pt x="120" y="31"/>
                  </a:lnTo>
                  <a:lnTo>
                    <a:pt x="120" y="32"/>
                  </a:lnTo>
                  <a:lnTo>
                    <a:pt x="119" y="32"/>
                  </a:lnTo>
                  <a:lnTo>
                    <a:pt x="119" y="32"/>
                  </a:lnTo>
                  <a:lnTo>
                    <a:pt x="118" y="32"/>
                  </a:lnTo>
                  <a:lnTo>
                    <a:pt x="118" y="33"/>
                  </a:lnTo>
                  <a:lnTo>
                    <a:pt x="118" y="33"/>
                  </a:lnTo>
                  <a:lnTo>
                    <a:pt x="117" y="33"/>
                  </a:lnTo>
                  <a:lnTo>
                    <a:pt x="116" y="33"/>
                  </a:lnTo>
                  <a:lnTo>
                    <a:pt x="116" y="33"/>
                  </a:lnTo>
                  <a:lnTo>
                    <a:pt x="116" y="33"/>
                  </a:lnTo>
                  <a:lnTo>
                    <a:pt x="115" y="33"/>
                  </a:lnTo>
                  <a:lnTo>
                    <a:pt x="115" y="33"/>
                  </a:lnTo>
                  <a:lnTo>
                    <a:pt x="114" y="33"/>
                  </a:lnTo>
                  <a:lnTo>
                    <a:pt x="114" y="32"/>
                  </a:lnTo>
                  <a:lnTo>
                    <a:pt x="114" y="32"/>
                  </a:lnTo>
                  <a:lnTo>
                    <a:pt x="113" y="32"/>
                  </a:lnTo>
                  <a:lnTo>
                    <a:pt x="112" y="32"/>
                  </a:lnTo>
                  <a:lnTo>
                    <a:pt x="112" y="32"/>
                  </a:lnTo>
                  <a:lnTo>
                    <a:pt x="111" y="32"/>
                  </a:lnTo>
                  <a:lnTo>
                    <a:pt x="111" y="31"/>
                  </a:lnTo>
                  <a:lnTo>
                    <a:pt x="112" y="31"/>
                  </a:lnTo>
                  <a:lnTo>
                    <a:pt x="112" y="31"/>
                  </a:lnTo>
                  <a:lnTo>
                    <a:pt x="113" y="30"/>
                  </a:lnTo>
                  <a:lnTo>
                    <a:pt x="114" y="30"/>
                  </a:lnTo>
                  <a:lnTo>
                    <a:pt x="114" y="30"/>
                  </a:lnTo>
                  <a:lnTo>
                    <a:pt x="115" y="30"/>
                  </a:lnTo>
                  <a:lnTo>
                    <a:pt x="116" y="30"/>
                  </a:lnTo>
                  <a:lnTo>
                    <a:pt x="116" y="30"/>
                  </a:lnTo>
                  <a:close/>
                  <a:moveTo>
                    <a:pt x="51" y="30"/>
                  </a:moveTo>
                  <a:lnTo>
                    <a:pt x="51" y="30"/>
                  </a:lnTo>
                  <a:lnTo>
                    <a:pt x="51" y="31"/>
                  </a:lnTo>
                  <a:lnTo>
                    <a:pt x="51" y="32"/>
                  </a:lnTo>
                  <a:lnTo>
                    <a:pt x="50" y="32"/>
                  </a:lnTo>
                  <a:lnTo>
                    <a:pt x="51" y="32"/>
                  </a:lnTo>
                  <a:lnTo>
                    <a:pt x="51" y="32"/>
                  </a:lnTo>
                  <a:lnTo>
                    <a:pt x="51" y="32"/>
                  </a:lnTo>
                  <a:lnTo>
                    <a:pt x="52" y="32"/>
                  </a:lnTo>
                  <a:lnTo>
                    <a:pt x="51" y="32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51" y="33"/>
                  </a:lnTo>
                  <a:lnTo>
                    <a:pt x="51" y="33"/>
                  </a:lnTo>
                  <a:lnTo>
                    <a:pt x="49" y="33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7" y="33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4" y="33"/>
                  </a:lnTo>
                  <a:lnTo>
                    <a:pt x="44" y="33"/>
                  </a:lnTo>
                  <a:lnTo>
                    <a:pt x="43" y="33"/>
                  </a:lnTo>
                  <a:lnTo>
                    <a:pt x="43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5" y="32"/>
                  </a:lnTo>
                  <a:lnTo>
                    <a:pt x="45" y="32"/>
                  </a:lnTo>
                  <a:lnTo>
                    <a:pt x="45" y="32"/>
                  </a:lnTo>
                  <a:lnTo>
                    <a:pt x="45" y="31"/>
                  </a:lnTo>
                  <a:lnTo>
                    <a:pt x="46" y="31"/>
                  </a:lnTo>
                  <a:lnTo>
                    <a:pt x="46" y="30"/>
                  </a:lnTo>
                  <a:lnTo>
                    <a:pt x="47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50" y="30"/>
                  </a:lnTo>
                  <a:lnTo>
                    <a:pt x="51" y="30"/>
                  </a:lnTo>
                  <a:close/>
                  <a:moveTo>
                    <a:pt x="43" y="29"/>
                  </a:moveTo>
                  <a:lnTo>
                    <a:pt x="42" y="29"/>
                  </a:lnTo>
                  <a:lnTo>
                    <a:pt x="42" y="29"/>
                  </a:lnTo>
                  <a:lnTo>
                    <a:pt x="41" y="29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42" y="30"/>
                  </a:lnTo>
                  <a:lnTo>
                    <a:pt x="41" y="30"/>
                  </a:lnTo>
                  <a:lnTo>
                    <a:pt x="41" y="31"/>
                  </a:lnTo>
                  <a:lnTo>
                    <a:pt x="41" y="31"/>
                  </a:lnTo>
                  <a:lnTo>
                    <a:pt x="40" y="31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39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29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3" y="28"/>
                  </a:lnTo>
                  <a:lnTo>
                    <a:pt x="44" y="28"/>
                  </a:lnTo>
                  <a:lnTo>
                    <a:pt x="44" y="29"/>
                  </a:lnTo>
                  <a:lnTo>
                    <a:pt x="43" y="29"/>
                  </a:lnTo>
                  <a:lnTo>
                    <a:pt x="43" y="29"/>
                  </a:lnTo>
                  <a:close/>
                  <a:moveTo>
                    <a:pt x="98" y="26"/>
                  </a:moveTo>
                  <a:lnTo>
                    <a:pt x="98" y="27"/>
                  </a:lnTo>
                  <a:lnTo>
                    <a:pt x="98" y="27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8" y="29"/>
                  </a:lnTo>
                  <a:lnTo>
                    <a:pt x="97" y="29"/>
                  </a:lnTo>
                  <a:lnTo>
                    <a:pt x="97" y="29"/>
                  </a:lnTo>
                  <a:lnTo>
                    <a:pt x="97" y="30"/>
                  </a:lnTo>
                  <a:lnTo>
                    <a:pt x="97" y="30"/>
                  </a:lnTo>
                  <a:lnTo>
                    <a:pt x="97" y="30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95" y="30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2" y="30"/>
                  </a:lnTo>
                  <a:lnTo>
                    <a:pt x="92" y="30"/>
                  </a:lnTo>
                  <a:lnTo>
                    <a:pt x="91" y="30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7" y="30"/>
                  </a:lnTo>
                  <a:lnTo>
                    <a:pt x="88" y="30"/>
                  </a:lnTo>
                  <a:lnTo>
                    <a:pt x="89" y="29"/>
                  </a:lnTo>
                  <a:lnTo>
                    <a:pt x="90" y="29"/>
                  </a:lnTo>
                  <a:lnTo>
                    <a:pt x="90" y="28"/>
                  </a:lnTo>
                  <a:lnTo>
                    <a:pt x="89" y="28"/>
                  </a:lnTo>
                  <a:lnTo>
                    <a:pt x="89" y="27"/>
                  </a:lnTo>
                  <a:lnTo>
                    <a:pt x="89" y="27"/>
                  </a:lnTo>
                  <a:lnTo>
                    <a:pt x="89" y="27"/>
                  </a:lnTo>
                  <a:lnTo>
                    <a:pt x="88" y="26"/>
                  </a:lnTo>
                  <a:lnTo>
                    <a:pt x="89" y="26"/>
                  </a:lnTo>
                  <a:lnTo>
                    <a:pt x="90" y="26"/>
                  </a:lnTo>
                  <a:lnTo>
                    <a:pt x="90" y="26"/>
                  </a:lnTo>
                  <a:lnTo>
                    <a:pt x="91" y="26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3" y="26"/>
                  </a:lnTo>
                  <a:lnTo>
                    <a:pt x="93" y="26"/>
                  </a:lnTo>
                  <a:lnTo>
                    <a:pt x="93" y="26"/>
                  </a:lnTo>
                  <a:lnTo>
                    <a:pt x="93" y="26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97" y="26"/>
                  </a:lnTo>
                  <a:lnTo>
                    <a:pt x="97" y="26"/>
                  </a:lnTo>
                  <a:lnTo>
                    <a:pt x="98" y="26"/>
                  </a:lnTo>
                  <a:lnTo>
                    <a:pt x="98" y="26"/>
                  </a:lnTo>
                  <a:close/>
                  <a:moveTo>
                    <a:pt x="66" y="25"/>
                  </a:moveTo>
                  <a:lnTo>
                    <a:pt x="66" y="25"/>
                  </a:lnTo>
                  <a:lnTo>
                    <a:pt x="67" y="25"/>
                  </a:lnTo>
                  <a:lnTo>
                    <a:pt x="67" y="25"/>
                  </a:lnTo>
                  <a:lnTo>
                    <a:pt x="68" y="25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9" y="26"/>
                  </a:lnTo>
                  <a:lnTo>
                    <a:pt x="70" y="26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71" y="27"/>
                  </a:lnTo>
                  <a:lnTo>
                    <a:pt x="71" y="27"/>
                  </a:lnTo>
                  <a:lnTo>
                    <a:pt x="72" y="27"/>
                  </a:lnTo>
                  <a:lnTo>
                    <a:pt x="71" y="28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71" y="28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9" y="28"/>
                  </a:lnTo>
                  <a:lnTo>
                    <a:pt x="69" y="29"/>
                  </a:lnTo>
                  <a:lnTo>
                    <a:pt x="69" y="29"/>
                  </a:lnTo>
                  <a:lnTo>
                    <a:pt x="68" y="29"/>
                  </a:lnTo>
                  <a:lnTo>
                    <a:pt x="68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6" y="29"/>
                  </a:lnTo>
                  <a:lnTo>
                    <a:pt x="66" y="29"/>
                  </a:lnTo>
                  <a:lnTo>
                    <a:pt x="65" y="29"/>
                  </a:lnTo>
                  <a:lnTo>
                    <a:pt x="64" y="29"/>
                  </a:lnTo>
                  <a:lnTo>
                    <a:pt x="64" y="29"/>
                  </a:lnTo>
                  <a:lnTo>
                    <a:pt x="63" y="29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1" y="29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29"/>
                  </a:lnTo>
                  <a:lnTo>
                    <a:pt x="59" y="28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61" y="27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63" y="26"/>
                  </a:lnTo>
                  <a:lnTo>
                    <a:pt x="63" y="27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4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4" y="25"/>
                  </a:lnTo>
                  <a:lnTo>
                    <a:pt x="64" y="25"/>
                  </a:lnTo>
                  <a:lnTo>
                    <a:pt x="65" y="25"/>
                  </a:lnTo>
                  <a:lnTo>
                    <a:pt x="66" y="25"/>
                  </a:lnTo>
                  <a:close/>
                  <a:moveTo>
                    <a:pt x="104" y="23"/>
                  </a:moveTo>
                  <a:lnTo>
                    <a:pt x="105" y="23"/>
                  </a:lnTo>
                  <a:lnTo>
                    <a:pt x="105" y="23"/>
                  </a:lnTo>
                  <a:lnTo>
                    <a:pt x="106" y="24"/>
                  </a:lnTo>
                  <a:lnTo>
                    <a:pt x="107" y="24"/>
                  </a:lnTo>
                  <a:lnTo>
                    <a:pt x="107" y="24"/>
                  </a:lnTo>
                  <a:lnTo>
                    <a:pt x="109" y="24"/>
                  </a:lnTo>
                  <a:lnTo>
                    <a:pt x="109" y="24"/>
                  </a:lnTo>
                  <a:lnTo>
                    <a:pt x="110" y="24"/>
                  </a:lnTo>
                  <a:lnTo>
                    <a:pt x="111" y="25"/>
                  </a:lnTo>
                  <a:lnTo>
                    <a:pt x="111" y="25"/>
                  </a:lnTo>
                  <a:lnTo>
                    <a:pt x="112" y="25"/>
                  </a:lnTo>
                  <a:lnTo>
                    <a:pt x="114" y="25"/>
                  </a:lnTo>
                  <a:lnTo>
                    <a:pt x="114" y="25"/>
                  </a:lnTo>
                  <a:lnTo>
                    <a:pt x="114" y="26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4" y="26"/>
                  </a:lnTo>
                  <a:lnTo>
                    <a:pt x="114" y="26"/>
                  </a:lnTo>
                  <a:lnTo>
                    <a:pt x="113" y="26"/>
                  </a:lnTo>
                  <a:lnTo>
                    <a:pt x="112" y="26"/>
                  </a:lnTo>
                  <a:lnTo>
                    <a:pt x="111" y="26"/>
                  </a:lnTo>
                  <a:lnTo>
                    <a:pt x="110" y="26"/>
                  </a:lnTo>
                  <a:lnTo>
                    <a:pt x="109" y="26"/>
                  </a:lnTo>
                  <a:lnTo>
                    <a:pt x="109" y="26"/>
                  </a:lnTo>
                  <a:lnTo>
                    <a:pt x="108" y="26"/>
                  </a:lnTo>
                  <a:lnTo>
                    <a:pt x="108" y="27"/>
                  </a:lnTo>
                  <a:lnTo>
                    <a:pt x="107" y="27"/>
                  </a:lnTo>
                  <a:lnTo>
                    <a:pt x="107" y="27"/>
                  </a:lnTo>
                  <a:lnTo>
                    <a:pt x="106" y="27"/>
                  </a:lnTo>
                  <a:lnTo>
                    <a:pt x="106" y="27"/>
                  </a:lnTo>
                  <a:lnTo>
                    <a:pt x="105" y="27"/>
                  </a:lnTo>
                  <a:lnTo>
                    <a:pt x="106" y="27"/>
                  </a:lnTo>
                  <a:lnTo>
                    <a:pt x="106" y="28"/>
                  </a:lnTo>
                  <a:lnTo>
                    <a:pt x="107" y="28"/>
                  </a:lnTo>
                  <a:lnTo>
                    <a:pt x="107" y="27"/>
                  </a:lnTo>
                  <a:lnTo>
                    <a:pt x="107" y="28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109" y="28"/>
                  </a:lnTo>
                  <a:lnTo>
                    <a:pt x="108" y="28"/>
                  </a:lnTo>
                  <a:lnTo>
                    <a:pt x="108" y="29"/>
                  </a:lnTo>
                  <a:lnTo>
                    <a:pt x="108" y="29"/>
                  </a:lnTo>
                  <a:lnTo>
                    <a:pt x="108" y="29"/>
                  </a:lnTo>
                  <a:lnTo>
                    <a:pt x="108" y="29"/>
                  </a:lnTo>
                  <a:lnTo>
                    <a:pt x="107" y="29"/>
                  </a:lnTo>
                  <a:lnTo>
                    <a:pt x="107" y="29"/>
                  </a:lnTo>
                  <a:lnTo>
                    <a:pt x="106" y="29"/>
                  </a:lnTo>
                  <a:lnTo>
                    <a:pt x="105" y="29"/>
                  </a:lnTo>
                  <a:lnTo>
                    <a:pt x="105" y="29"/>
                  </a:lnTo>
                  <a:lnTo>
                    <a:pt x="104" y="29"/>
                  </a:lnTo>
                  <a:lnTo>
                    <a:pt x="104" y="29"/>
                  </a:lnTo>
                  <a:lnTo>
                    <a:pt x="105" y="29"/>
                  </a:lnTo>
                  <a:lnTo>
                    <a:pt x="105" y="29"/>
                  </a:lnTo>
                  <a:lnTo>
                    <a:pt x="105" y="30"/>
                  </a:lnTo>
                  <a:lnTo>
                    <a:pt x="105" y="30"/>
                  </a:lnTo>
                  <a:lnTo>
                    <a:pt x="105" y="30"/>
                  </a:lnTo>
                  <a:lnTo>
                    <a:pt x="105" y="30"/>
                  </a:lnTo>
                  <a:lnTo>
                    <a:pt x="104" y="30"/>
                  </a:lnTo>
                  <a:lnTo>
                    <a:pt x="104" y="30"/>
                  </a:lnTo>
                  <a:lnTo>
                    <a:pt x="103" y="30"/>
                  </a:lnTo>
                  <a:lnTo>
                    <a:pt x="103" y="30"/>
                  </a:lnTo>
                  <a:lnTo>
                    <a:pt x="101" y="29"/>
                  </a:lnTo>
                  <a:lnTo>
                    <a:pt x="101" y="29"/>
                  </a:lnTo>
                  <a:lnTo>
                    <a:pt x="100" y="29"/>
                  </a:lnTo>
                  <a:lnTo>
                    <a:pt x="100" y="29"/>
                  </a:lnTo>
                  <a:lnTo>
                    <a:pt x="99" y="29"/>
                  </a:lnTo>
                  <a:lnTo>
                    <a:pt x="100" y="29"/>
                  </a:lnTo>
                  <a:lnTo>
                    <a:pt x="99" y="28"/>
                  </a:lnTo>
                  <a:lnTo>
                    <a:pt x="99" y="27"/>
                  </a:lnTo>
                  <a:lnTo>
                    <a:pt x="99" y="27"/>
                  </a:lnTo>
                  <a:lnTo>
                    <a:pt x="99" y="26"/>
                  </a:lnTo>
                  <a:lnTo>
                    <a:pt x="99" y="26"/>
                  </a:lnTo>
                  <a:lnTo>
                    <a:pt x="98" y="26"/>
                  </a:lnTo>
                  <a:lnTo>
                    <a:pt x="98" y="25"/>
                  </a:lnTo>
                  <a:lnTo>
                    <a:pt x="98" y="25"/>
                  </a:lnTo>
                  <a:lnTo>
                    <a:pt x="97" y="25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99" y="24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101" y="24"/>
                  </a:lnTo>
                  <a:lnTo>
                    <a:pt x="101" y="24"/>
                  </a:lnTo>
                  <a:lnTo>
                    <a:pt x="102" y="24"/>
                  </a:lnTo>
                  <a:lnTo>
                    <a:pt x="103" y="23"/>
                  </a:lnTo>
                  <a:lnTo>
                    <a:pt x="103" y="24"/>
                  </a:lnTo>
                  <a:lnTo>
                    <a:pt x="103" y="24"/>
                  </a:lnTo>
                  <a:lnTo>
                    <a:pt x="103" y="23"/>
                  </a:lnTo>
                  <a:lnTo>
                    <a:pt x="104" y="23"/>
                  </a:lnTo>
                  <a:lnTo>
                    <a:pt x="104" y="23"/>
                  </a:lnTo>
                  <a:close/>
                  <a:moveTo>
                    <a:pt x="72" y="22"/>
                  </a:moveTo>
                  <a:lnTo>
                    <a:pt x="73" y="22"/>
                  </a:lnTo>
                  <a:lnTo>
                    <a:pt x="74" y="22"/>
                  </a:lnTo>
                  <a:lnTo>
                    <a:pt x="75" y="22"/>
                  </a:lnTo>
                  <a:lnTo>
                    <a:pt x="75" y="22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75" y="22"/>
                  </a:lnTo>
                  <a:lnTo>
                    <a:pt x="75" y="23"/>
                  </a:lnTo>
                  <a:lnTo>
                    <a:pt x="75" y="23"/>
                  </a:lnTo>
                  <a:lnTo>
                    <a:pt x="76" y="23"/>
                  </a:lnTo>
                  <a:lnTo>
                    <a:pt x="75" y="23"/>
                  </a:lnTo>
                  <a:lnTo>
                    <a:pt x="75" y="23"/>
                  </a:lnTo>
                  <a:lnTo>
                    <a:pt x="76" y="23"/>
                  </a:lnTo>
                  <a:lnTo>
                    <a:pt x="77" y="23"/>
                  </a:lnTo>
                  <a:lnTo>
                    <a:pt x="76" y="23"/>
                  </a:lnTo>
                  <a:lnTo>
                    <a:pt x="76" y="24"/>
                  </a:lnTo>
                  <a:lnTo>
                    <a:pt x="75" y="24"/>
                  </a:lnTo>
                  <a:lnTo>
                    <a:pt x="76" y="25"/>
                  </a:lnTo>
                  <a:lnTo>
                    <a:pt x="75" y="25"/>
                  </a:lnTo>
                  <a:lnTo>
                    <a:pt x="75" y="25"/>
                  </a:lnTo>
                  <a:lnTo>
                    <a:pt x="74" y="25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3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1" y="24"/>
                  </a:lnTo>
                  <a:lnTo>
                    <a:pt x="72" y="23"/>
                  </a:lnTo>
                  <a:lnTo>
                    <a:pt x="71" y="23"/>
                  </a:lnTo>
                  <a:lnTo>
                    <a:pt x="72" y="23"/>
                  </a:lnTo>
                  <a:lnTo>
                    <a:pt x="72" y="23"/>
                  </a:lnTo>
                  <a:lnTo>
                    <a:pt x="72" y="23"/>
                  </a:lnTo>
                  <a:lnTo>
                    <a:pt x="72" y="23"/>
                  </a:lnTo>
                  <a:lnTo>
                    <a:pt x="72" y="22"/>
                  </a:lnTo>
                  <a:lnTo>
                    <a:pt x="71" y="22"/>
                  </a:lnTo>
                  <a:lnTo>
                    <a:pt x="71" y="22"/>
                  </a:lnTo>
                  <a:lnTo>
                    <a:pt x="72" y="22"/>
                  </a:lnTo>
                  <a:lnTo>
                    <a:pt x="72" y="22"/>
                  </a:lnTo>
                  <a:close/>
                  <a:moveTo>
                    <a:pt x="105" y="21"/>
                  </a:moveTo>
                  <a:lnTo>
                    <a:pt x="105" y="22"/>
                  </a:lnTo>
                  <a:lnTo>
                    <a:pt x="105" y="22"/>
                  </a:lnTo>
                  <a:lnTo>
                    <a:pt x="105" y="22"/>
                  </a:lnTo>
                  <a:lnTo>
                    <a:pt x="104" y="22"/>
                  </a:lnTo>
                  <a:lnTo>
                    <a:pt x="104" y="23"/>
                  </a:lnTo>
                  <a:lnTo>
                    <a:pt x="103" y="23"/>
                  </a:lnTo>
                  <a:lnTo>
                    <a:pt x="103" y="23"/>
                  </a:lnTo>
                  <a:lnTo>
                    <a:pt x="102" y="23"/>
                  </a:lnTo>
                  <a:lnTo>
                    <a:pt x="101" y="23"/>
                  </a:lnTo>
                  <a:lnTo>
                    <a:pt x="100" y="22"/>
                  </a:lnTo>
                  <a:lnTo>
                    <a:pt x="99" y="22"/>
                  </a:lnTo>
                  <a:lnTo>
                    <a:pt x="99" y="22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1" y="21"/>
                  </a:lnTo>
                  <a:lnTo>
                    <a:pt x="101" y="21"/>
                  </a:lnTo>
                  <a:lnTo>
                    <a:pt x="102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4" y="21"/>
                  </a:lnTo>
                  <a:lnTo>
                    <a:pt x="104" y="21"/>
                  </a:lnTo>
                  <a:lnTo>
                    <a:pt x="105" y="21"/>
                  </a:lnTo>
                  <a:lnTo>
                    <a:pt x="105" y="21"/>
                  </a:lnTo>
                  <a:close/>
                  <a:moveTo>
                    <a:pt x="93" y="19"/>
                  </a:moveTo>
                  <a:lnTo>
                    <a:pt x="93" y="19"/>
                  </a:lnTo>
                  <a:lnTo>
                    <a:pt x="94" y="19"/>
                  </a:lnTo>
                  <a:lnTo>
                    <a:pt x="95" y="19"/>
                  </a:lnTo>
                  <a:lnTo>
                    <a:pt x="96" y="20"/>
                  </a:lnTo>
                  <a:lnTo>
                    <a:pt x="97" y="21"/>
                  </a:lnTo>
                  <a:lnTo>
                    <a:pt x="96" y="21"/>
                  </a:lnTo>
                  <a:lnTo>
                    <a:pt x="96" y="21"/>
                  </a:lnTo>
                  <a:lnTo>
                    <a:pt x="96" y="21"/>
                  </a:lnTo>
                  <a:lnTo>
                    <a:pt x="94" y="22"/>
                  </a:lnTo>
                  <a:lnTo>
                    <a:pt x="94" y="22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2" y="22"/>
                  </a:lnTo>
                  <a:lnTo>
                    <a:pt x="91" y="22"/>
                  </a:lnTo>
                  <a:lnTo>
                    <a:pt x="91" y="21"/>
                  </a:lnTo>
                  <a:lnTo>
                    <a:pt x="90" y="21"/>
                  </a:lnTo>
                  <a:lnTo>
                    <a:pt x="90" y="21"/>
                  </a:lnTo>
                  <a:lnTo>
                    <a:pt x="89" y="21"/>
                  </a:lnTo>
                  <a:lnTo>
                    <a:pt x="89" y="22"/>
                  </a:lnTo>
                  <a:lnTo>
                    <a:pt x="89" y="22"/>
                  </a:lnTo>
                  <a:lnTo>
                    <a:pt x="88" y="22"/>
                  </a:lnTo>
                  <a:lnTo>
                    <a:pt x="88" y="22"/>
                  </a:lnTo>
                  <a:lnTo>
                    <a:pt x="86" y="21"/>
                  </a:lnTo>
                  <a:lnTo>
                    <a:pt x="86" y="21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86" y="21"/>
                  </a:lnTo>
                  <a:lnTo>
                    <a:pt x="86" y="20"/>
                  </a:lnTo>
                  <a:lnTo>
                    <a:pt x="85" y="20"/>
                  </a:lnTo>
                  <a:lnTo>
                    <a:pt x="83" y="20"/>
                  </a:lnTo>
                  <a:lnTo>
                    <a:pt x="84" y="20"/>
                  </a:lnTo>
                  <a:lnTo>
                    <a:pt x="85" y="20"/>
                  </a:lnTo>
                  <a:lnTo>
                    <a:pt x="85" y="20"/>
                  </a:lnTo>
                  <a:lnTo>
                    <a:pt x="86" y="20"/>
                  </a:lnTo>
                  <a:lnTo>
                    <a:pt x="86" y="19"/>
                  </a:lnTo>
                  <a:lnTo>
                    <a:pt x="87" y="19"/>
                  </a:lnTo>
                  <a:lnTo>
                    <a:pt x="88" y="19"/>
                  </a:lnTo>
                  <a:lnTo>
                    <a:pt x="88" y="19"/>
                  </a:lnTo>
                  <a:lnTo>
                    <a:pt x="89" y="19"/>
                  </a:lnTo>
                  <a:lnTo>
                    <a:pt x="90" y="19"/>
                  </a:lnTo>
                  <a:lnTo>
                    <a:pt x="90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3" y="19"/>
                  </a:lnTo>
                  <a:close/>
                  <a:moveTo>
                    <a:pt x="20" y="17"/>
                  </a:moveTo>
                  <a:lnTo>
                    <a:pt x="21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7" y="18"/>
                  </a:lnTo>
                  <a:lnTo>
                    <a:pt x="28" y="18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9" y="20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8" y="21"/>
                  </a:lnTo>
                  <a:lnTo>
                    <a:pt x="29" y="21"/>
                  </a:lnTo>
                  <a:lnTo>
                    <a:pt x="28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6" y="21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5" y="20"/>
                  </a:lnTo>
                  <a:lnTo>
                    <a:pt x="25" y="19"/>
                  </a:lnTo>
                  <a:lnTo>
                    <a:pt x="24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2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20"/>
                  </a:lnTo>
                  <a:lnTo>
                    <a:pt x="21" y="20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2"/>
                  </a:lnTo>
                  <a:lnTo>
                    <a:pt x="20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7" y="21"/>
                  </a:lnTo>
                  <a:lnTo>
                    <a:pt x="17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5" y="22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3" y="22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3" y="21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7" y="19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19" y="17"/>
                  </a:lnTo>
                  <a:lnTo>
                    <a:pt x="20" y="17"/>
                  </a:lnTo>
                  <a:lnTo>
                    <a:pt x="20" y="17"/>
                  </a:lnTo>
                  <a:close/>
                  <a:moveTo>
                    <a:pt x="81" y="17"/>
                  </a:moveTo>
                  <a:lnTo>
                    <a:pt x="81" y="17"/>
                  </a:lnTo>
                  <a:lnTo>
                    <a:pt x="82" y="17"/>
                  </a:lnTo>
                  <a:lnTo>
                    <a:pt x="82" y="17"/>
                  </a:lnTo>
                  <a:lnTo>
                    <a:pt x="83" y="17"/>
                  </a:lnTo>
                  <a:lnTo>
                    <a:pt x="83" y="18"/>
                  </a:lnTo>
                  <a:lnTo>
                    <a:pt x="83" y="18"/>
                  </a:lnTo>
                  <a:lnTo>
                    <a:pt x="84" y="18"/>
                  </a:lnTo>
                  <a:lnTo>
                    <a:pt x="85" y="18"/>
                  </a:lnTo>
                  <a:lnTo>
                    <a:pt x="85" y="18"/>
                  </a:lnTo>
                  <a:lnTo>
                    <a:pt x="85" y="18"/>
                  </a:lnTo>
                  <a:lnTo>
                    <a:pt x="86" y="18"/>
                  </a:lnTo>
                  <a:lnTo>
                    <a:pt x="86" y="18"/>
                  </a:lnTo>
                  <a:lnTo>
                    <a:pt x="87" y="18"/>
                  </a:lnTo>
                  <a:lnTo>
                    <a:pt x="88" y="19"/>
                  </a:lnTo>
                  <a:lnTo>
                    <a:pt x="87" y="19"/>
                  </a:lnTo>
                  <a:lnTo>
                    <a:pt x="86" y="19"/>
                  </a:lnTo>
                  <a:lnTo>
                    <a:pt x="86" y="19"/>
                  </a:lnTo>
                  <a:lnTo>
                    <a:pt x="85" y="19"/>
                  </a:lnTo>
                  <a:lnTo>
                    <a:pt x="84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2" y="19"/>
                  </a:lnTo>
                  <a:lnTo>
                    <a:pt x="82" y="19"/>
                  </a:lnTo>
                  <a:lnTo>
                    <a:pt x="81" y="19"/>
                  </a:lnTo>
                  <a:lnTo>
                    <a:pt x="81" y="19"/>
                  </a:lnTo>
                  <a:lnTo>
                    <a:pt x="80" y="19"/>
                  </a:lnTo>
                  <a:lnTo>
                    <a:pt x="79" y="19"/>
                  </a:lnTo>
                  <a:lnTo>
                    <a:pt x="79" y="19"/>
                  </a:lnTo>
                  <a:lnTo>
                    <a:pt x="78" y="19"/>
                  </a:lnTo>
                  <a:lnTo>
                    <a:pt x="78" y="19"/>
                  </a:lnTo>
                  <a:lnTo>
                    <a:pt x="78" y="19"/>
                  </a:lnTo>
                  <a:lnTo>
                    <a:pt x="78" y="18"/>
                  </a:lnTo>
                  <a:lnTo>
                    <a:pt x="77" y="18"/>
                  </a:lnTo>
                  <a:lnTo>
                    <a:pt x="77" y="18"/>
                  </a:lnTo>
                  <a:lnTo>
                    <a:pt x="76" y="18"/>
                  </a:lnTo>
                  <a:lnTo>
                    <a:pt x="75" y="18"/>
                  </a:lnTo>
                  <a:lnTo>
                    <a:pt x="75" y="19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73" y="18"/>
                  </a:lnTo>
                  <a:lnTo>
                    <a:pt x="73" y="18"/>
                  </a:lnTo>
                  <a:lnTo>
                    <a:pt x="74" y="18"/>
                  </a:lnTo>
                  <a:lnTo>
                    <a:pt x="74" y="17"/>
                  </a:lnTo>
                  <a:lnTo>
                    <a:pt x="75" y="17"/>
                  </a:lnTo>
                  <a:lnTo>
                    <a:pt x="75" y="17"/>
                  </a:lnTo>
                  <a:lnTo>
                    <a:pt x="76" y="17"/>
                  </a:lnTo>
                  <a:lnTo>
                    <a:pt x="77" y="17"/>
                  </a:lnTo>
                  <a:lnTo>
                    <a:pt x="77" y="17"/>
                  </a:lnTo>
                  <a:lnTo>
                    <a:pt x="78" y="17"/>
                  </a:lnTo>
                  <a:lnTo>
                    <a:pt x="79" y="17"/>
                  </a:lnTo>
                  <a:lnTo>
                    <a:pt x="79" y="18"/>
                  </a:lnTo>
                  <a:lnTo>
                    <a:pt x="79" y="18"/>
                  </a:lnTo>
                  <a:lnTo>
                    <a:pt x="79" y="17"/>
                  </a:lnTo>
                  <a:lnTo>
                    <a:pt x="80" y="17"/>
                  </a:lnTo>
                  <a:lnTo>
                    <a:pt x="81" y="17"/>
                  </a:lnTo>
                  <a:close/>
                  <a:moveTo>
                    <a:pt x="111" y="17"/>
                  </a:moveTo>
                  <a:lnTo>
                    <a:pt x="112" y="17"/>
                  </a:lnTo>
                  <a:lnTo>
                    <a:pt x="112" y="18"/>
                  </a:lnTo>
                  <a:lnTo>
                    <a:pt x="113" y="18"/>
                  </a:lnTo>
                  <a:lnTo>
                    <a:pt x="113" y="18"/>
                  </a:lnTo>
                  <a:lnTo>
                    <a:pt x="113" y="19"/>
                  </a:lnTo>
                  <a:lnTo>
                    <a:pt x="112" y="19"/>
                  </a:lnTo>
                  <a:lnTo>
                    <a:pt x="112" y="19"/>
                  </a:lnTo>
                  <a:lnTo>
                    <a:pt x="111" y="19"/>
                  </a:lnTo>
                  <a:lnTo>
                    <a:pt x="111" y="19"/>
                  </a:lnTo>
                  <a:lnTo>
                    <a:pt x="110" y="19"/>
                  </a:lnTo>
                  <a:lnTo>
                    <a:pt x="109" y="19"/>
                  </a:lnTo>
                  <a:lnTo>
                    <a:pt x="108" y="19"/>
                  </a:lnTo>
                  <a:lnTo>
                    <a:pt x="108" y="19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106" y="19"/>
                  </a:lnTo>
                  <a:lnTo>
                    <a:pt x="105" y="19"/>
                  </a:lnTo>
                  <a:lnTo>
                    <a:pt x="105" y="19"/>
                  </a:lnTo>
                  <a:lnTo>
                    <a:pt x="104" y="19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5" y="18"/>
                  </a:lnTo>
                  <a:lnTo>
                    <a:pt x="105" y="18"/>
                  </a:lnTo>
                  <a:lnTo>
                    <a:pt x="106" y="18"/>
                  </a:lnTo>
                  <a:lnTo>
                    <a:pt x="107" y="17"/>
                  </a:lnTo>
                  <a:lnTo>
                    <a:pt x="107" y="17"/>
                  </a:lnTo>
                  <a:lnTo>
                    <a:pt x="108" y="17"/>
                  </a:lnTo>
                  <a:lnTo>
                    <a:pt x="109" y="17"/>
                  </a:lnTo>
                  <a:lnTo>
                    <a:pt x="110" y="17"/>
                  </a:lnTo>
                  <a:lnTo>
                    <a:pt x="111" y="17"/>
                  </a:lnTo>
                  <a:lnTo>
                    <a:pt x="111" y="17"/>
                  </a:lnTo>
                  <a:close/>
                  <a:moveTo>
                    <a:pt x="107" y="14"/>
                  </a:moveTo>
                  <a:lnTo>
                    <a:pt x="107" y="14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10" y="14"/>
                  </a:lnTo>
                  <a:lnTo>
                    <a:pt x="110" y="15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0" y="15"/>
                  </a:lnTo>
                  <a:lnTo>
                    <a:pt x="109" y="15"/>
                  </a:lnTo>
                  <a:lnTo>
                    <a:pt x="109" y="16"/>
                  </a:lnTo>
                  <a:lnTo>
                    <a:pt x="109" y="16"/>
                  </a:lnTo>
                  <a:lnTo>
                    <a:pt x="108" y="16"/>
                  </a:lnTo>
                  <a:lnTo>
                    <a:pt x="108" y="16"/>
                  </a:lnTo>
                  <a:lnTo>
                    <a:pt x="107" y="16"/>
                  </a:lnTo>
                  <a:lnTo>
                    <a:pt x="107" y="16"/>
                  </a:lnTo>
                  <a:lnTo>
                    <a:pt x="107" y="15"/>
                  </a:lnTo>
                  <a:lnTo>
                    <a:pt x="106" y="15"/>
                  </a:lnTo>
                  <a:lnTo>
                    <a:pt x="105" y="15"/>
                  </a:lnTo>
                  <a:lnTo>
                    <a:pt x="105" y="15"/>
                  </a:lnTo>
                  <a:lnTo>
                    <a:pt x="105" y="15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5" y="14"/>
                  </a:lnTo>
                  <a:lnTo>
                    <a:pt x="105" y="14"/>
                  </a:lnTo>
                  <a:lnTo>
                    <a:pt x="105" y="14"/>
                  </a:lnTo>
                  <a:lnTo>
                    <a:pt x="106" y="14"/>
                  </a:lnTo>
                  <a:lnTo>
                    <a:pt x="107" y="14"/>
                  </a:lnTo>
                  <a:close/>
                  <a:moveTo>
                    <a:pt x="80" y="14"/>
                  </a:moveTo>
                  <a:lnTo>
                    <a:pt x="81" y="14"/>
                  </a:lnTo>
                  <a:lnTo>
                    <a:pt x="81" y="14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3" y="14"/>
                  </a:lnTo>
                  <a:lnTo>
                    <a:pt x="83" y="14"/>
                  </a:lnTo>
                  <a:lnTo>
                    <a:pt x="84" y="15"/>
                  </a:lnTo>
                  <a:lnTo>
                    <a:pt x="85" y="15"/>
                  </a:lnTo>
                  <a:lnTo>
                    <a:pt x="85" y="15"/>
                  </a:lnTo>
                  <a:lnTo>
                    <a:pt x="86" y="15"/>
                  </a:lnTo>
                  <a:lnTo>
                    <a:pt x="87" y="15"/>
                  </a:lnTo>
                  <a:lnTo>
                    <a:pt x="88" y="15"/>
                  </a:lnTo>
                  <a:lnTo>
                    <a:pt x="88" y="15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89" y="14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1" y="15"/>
                  </a:lnTo>
                  <a:lnTo>
                    <a:pt x="92" y="15"/>
                  </a:lnTo>
                  <a:lnTo>
                    <a:pt x="92" y="15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4" y="15"/>
                  </a:lnTo>
                  <a:lnTo>
                    <a:pt x="94" y="16"/>
                  </a:lnTo>
                  <a:lnTo>
                    <a:pt x="94" y="16"/>
                  </a:lnTo>
                  <a:lnTo>
                    <a:pt x="94" y="16"/>
                  </a:lnTo>
                  <a:lnTo>
                    <a:pt x="95" y="16"/>
                  </a:lnTo>
                  <a:lnTo>
                    <a:pt x="96" y="16"/>
                  </a:lnTo>
                  <a:lnTo>
                    <a:pt x="96" y="17"/>
                  </a:lnTo>
                  <a:lnTo>
                    <a:pt x="97" y="17"/>
                  </a:lnTo>
                  <a:lnTo>
                    <a:pt x="97" y="17"/>
                  </a:lnTo>
                  <a:lnTo>
                    <a:pt x="98" y="17"/>
                  </a:lnTo>
                  <a:lnTo>
                    <a:pt x="98" y="18"/>
                  </a:lnTo>
                  <a:lnTo>
                    <a:pt x="98" y="18"/>
                  </a:lnTo>
                  <a:lnTo>
                    <a:pt x="99" y="18"/>
                  </a:lnTo>
                  <a:lnTo>
                    <a:pt x="100" y="18"/>
                  </a:lnTo>
                  <a:lnTo>
                    <a:pt x="100" y="18"/>
                  </a:lnTo>
                  <a:lnTo>
                    <a:pt x="101" y="18"/>
                  </a:lnTo>
                  <a:lnTo>
                    <a:pt x="101" y="18"/>
                  </a:lnTo>
                  <a:lnTo>
                    <a:pt x="102" y="18"/>
                  </a:lnTo>
                  <a:lnTo>
                    <a:pt x="103" y="18"/>
                  </a:lnTo>
                  <a:lnTo>
                    <a:pt x="103" y="19"/>
                  </a:lnTo>
                  <a:lnTo>
                    <a:pt x="103" y="19"/>
                  </a:lnTo>
                  <a:lnTo>
                    <a:pt x="102" y="19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0" y="20"/>
                  </a:lnTo>
                  <a:lnTo>
                    <a:pt x="99" y="20"/>
                  </a:lnTo>
                  <a:lnTo>
                    <a:pt x="98" y="21"/>
                  </a:lnTo>
                  <a:lnTo>
                    <a:pt x="98" y="21"/>
                  </a:lnTo>
                  <a:lnTo>
                    <a:pt x="97" y="21"/>
                  </a:lnTo>
                  <a:lnTo>
                    <a:pt x="97" y="21"/>
                  </a:lnTo>
                  <a:lnTo>
                    <a:pt x="97" y="20"/>
                  </a:lnTo>
                  <a:lnTo>
                    <a:pt x="96" y="20"/>
                  </a:lnTo>
                  <a:lnTo>
                    <a:pt x="96" y="19"/>
                  </a:lnTo>
                  <a:lnTo>
                    <a:pt x="96" y="19"/>
                  </a:lnTo>
                  <a:lnTo>
                    <a:pt x="94" y="19"/>
                  </a:lnTo>
                  <a:lnTo>
                    <a:pt x="94" y="19"/>
                  </a:lnTo>
                  <a:lnTo>
                    <a:pt x="94" y="19"/>
                  </a:lnTo>
                  <a:lnTo>
                    <a:pt x="94" y="18"/>
                  </a:lnTo>
                  <a:lnTo>
                    <a:pt x="93" y="18"/>
                  </a:lnTo>
                  <a:lnTo>
                    <a:pt x="93" y="18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91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89" y="18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87" y="18"/>
                  </a:lnTo>
                  <a:lnTo>
                    <a:pt x="86" y="18"/>
                  </a:lnTo>
                  <a:lnTo>
                    <a:pt x="86" y="17"/>
                  </a:lnTo>
                  <a:lnTo>
                    <a:pt x="87" y="17"/>
                  </a:lnTo>
                  <a:lnTo>
                    <a:pt x="88" y="17"/>
                  </a:lnTo>
                  <a:lnTo>
                    <a:pt x="87" y="17"/>
                  </a:lnTo>
                  <a:lnTo>
                    <a:pt x="86" y="17"/>
                  </a:lnTo>
                  <a:lnTo>
                    <a:pt x="85" y="17"/>
                  </a:lnTo>
                  <a:lnTo>
                    <a:pt x="85" y="16"/>
                  </a:lnTo>
                  <a:lnTo>
                    <a:pt x="85" y="16"/>
                  </a:lnTo>
                  <a:lnTo>
                    <a:pt x="84" y="16"/>
                  </a:lnTo>
                  <a:lnTo>
                    <a:pt x="84" y="16"/>
                  </a:lnTo>
                  <a:lnTo>
                    <a:pt x="83" y="16"/>
                  </a:lnTo>
                  <a:lnTo>
                    <a:pt x="83" y="16"/>
                  </a:lnTo>
                  <a:lnTo>
                    <a:pt x="82" y="16"/>
                  </a:lnTo>
                  <a:lnTo>
                    <a:pt x="82" y="16"/>
                  </a:lnTo>
                  <a:lnTo>
                    <a:pt x="81" y="16"/>
                  </a:lnTo>
                  <a:lnTo>
                    <a:pt x="81" y="16"/>
                  </a:lnTo>
                  <a:lnTo>
                    <a:pt x="80" y="16"/>
                  </a:lnTo>
                  <a:lnTo>
                    <a:pt x="79" y="15"/>
                  </a:lnTo>
                  <a:lnTo>
                    <a:pt x="80" y="15"/>
                  </a:lnTo>
                  <a:lnTo>
                    <a:pt x="79" y="15"/>
                  </a:lnTo>
                  <a:lnTo>
                    <a:pt x="79" y="15"/>
                  </a:lnTo>
                  <a:lnTo>
                    <a:pt x="78" y="15"/>
                  </a:lnTo>
                  <a:lnTo>
                    <a:pt x="78" y="15"/>
                  </a:lnTo>
                  <a:lnTo>
                    <a:pt x="77" y="15"/>
                  </a:lnTo>
                  <a:lnTo>
                    <a:pt x="77" y="15"/>
                  </a:lnTo>
                  <a:lnTo>
                    <a:pt x="76" y="14"/>
                  </a:lnTo>
                  <a:lnTo>
                    <a:pt x="77" y="14"/>
                  </a:lnTo>
                  <a:lnTo>
                    <a:pt x="77" y="14"/>
                  </a:lnTo>
                  <a:lnTo>
                    <a:pt x="78" y="14"/>
                  </a:lnTo>
                  <a:lnTo>
                    <a:pt x="78" y="13"/>
                  </a:lnTo>
                  <a:lnTo>
                    <a:pt x="78" y="13"/>
                  </a:lnTo>
                  <a:lnTo>
                    <a:pt x="79" y="13"/>
                  </a:lnTo>
                  <a:lnTo>
                    <a:pt x="79" y="13"/>
                  </a:lnTo>
                  <a:lnTo>
                    <a:pt x="79" y="14"/>
                  </a:lnTo>
                  <a:lnTo>
                    <a:pt x="80" y="14"/>
                  </a:lnTo>
                  <a:close/>
                  <a:moveTo>
                    <a:pt x="92" y="14"/>
                  </a:moveTo>
                  <a:lnTo>
                    <a:pt x="93" y="14"/>
                  </a:lnTo>
                  <a:lnTo>
                    <a:pt x="93" y="13"/>
                  </a:lnTo>
                  <a:lnTo>
                    <a:pt x="94" y="13"/>
                  </a:lnTo>
                  <a:lnTo>
                    <a:pt x="94" y="14"/>
                  </a:lnTo>
                  <a:lnTo>
                    <a:pt x="95" y="14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7" y="14"/>
                  </a:lnTo>
                  <a:lnTo>
                    <a:pt x="97" y="14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99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5"/>
                  </a:lnTo>
                  <a:lnTo>
                    <a:pt x="102" y="15"/>
                  </a:lnTo>
                  <a:lnTo>
                    <a:pt x="103" y="15"/>
                  </a:lnTo>
                  <a:lnTo>
                    <a:pt x="102" y="15"/>
                  </a:lnTo>
                  <a:lnTo>
                    <a:pt x="103" y="15"/>
                  </a:lnTo>
                  <a:lnTo>
                    <a:pt x="103" y="15"/>
                  </a:lnTo>
                  <a:lnTo>
                    <a:pt x="104" y="15"/>
                  </a:lnTo>
                  <a:lnTo>
                    <a:pt x="104" y="16"/>
                  </a:lnTo>
                  <a:lnTo>
                    <a:pt x="105" y="16"/>
                  </a:lnTo>
                  <a:lnTo>
                    <a:pt x="104" y="16"/>
                  </a:lnTo>
                  <a:lnTo>
                    <a:pt x="105" y="16"/>
                  </a:lnTo>
                  <a:lnTo>
                    <a:pt x="105" y="16"/>
                  </a:lnTo>
                  <a:lnTo>
                    <a:pt x="106" y="16"/>
                  </a:lnTo>
                  <a:lnTo>
                    <a:pt x="107" y="16"/>
                  </a:lnTo>
                  <a:lnTo>
                    <a:pt x="107" y="16"/>
                  </a:lnTo>
                  <a:lnTo>
                    <a:pt x="107" y="16"/>
                  </a:lnTo>
                  <a:lnTo>
                    <a:pt x="107" y="16"/>
                  </a:lnTo>
                  <a:lnTo>
                    <a:pt x="106" y="16"/>
                  </a:lnTo>
                  <a:lnTo>
                    <a:pt x="106" y="17"/>
                  </a:lnTo>
                  <a:lnTo>
                    <a:pt x="105" y="17"/>
                  </a:lnTo>
                  <a:lnTo>
                    <a:pt x="105" y="17"/>
                  </a:lnTo>
                  <a:lnTo>
                    <a:pt x="105" y="18"/>
                  </a:lnTo>
                  <a:lnTo>
                    <a:pt x="104" y="18"/>
                  </a:lnTo>
                  <a:lnTo>
                    <a:pt x="103" y="18"/>
                  </a:lnTo>
                  <a:lnTo>
                    <a:pt x="103" y="18"/>
                  </a:lnTo>
                  <a:lnTo>
                    <a:pt x="102" y="18"/>
                  </a:lnTo>
                  <a:lnTo>
                    <a:pt x="101" y="18"/>
                  </a:lnTo>
                  <a:lnTo>
                    <a:pt x="101" y="18"/>
                  </a:lnTo>
                  <a:lnTo>
                    <a:pt x="100" y="18"/>
                  </a:lnTo>
                  <a:lnTo>
                    <a:pt x="100" y="17"/>
                  </a:lnTo>
                  <a:lnTo>
                    <a:pt x="99" y="17"/>
                  </a:lnTo>
                  <a:lnTo>
                    <a:pt x="99" y="16"/>
                  </a:lnTo>
                  <a:lnTo>
                    <a:pt x="98" y="16"/>
                  </a:lnTo>
                  <a:lnTo>
                    <a:pt x="98" y="16"/>
                  </a:lnTo>
                  <a:lnTo>
                    <a:pt x="97" y="16"/>
                  </a:lnTo>
                  <a:lnTo>
                    <a:pt x="96" y="15"/>
                  </a:lnTo>
                  <a:lnTo>
                    <a:pt x="96" y="15"/>
                  </a:lnTo>
                  <a:lnTo>
                    <a:pt x="96" y="15"/>
                  </a:lnTo>
                  <a:lnTo>
                    <a:pt x="95" y="15"/>
                  </a:lnTo>
                  <a:lnTo>
                    <a:pt x="95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3" y="14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91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89" y="14"/>
                  </a:lnTo>
                  <a:lnTo>
                    <a:pt x="89" y="13"/>
                  </a:lnTo>
                  <a:lnTo>
                    <a:pt x="90" y="13"/>
                  </a:lnTo>
                  <a:lnTo>
                    <a:pt x="90" y="13"/>
                  </a:lnTo>
                  <a:lnTo>
                    <a:pt x="91" y="13"/>
                  </a:lnTo>
                  <a:lnTo>
                    <a:pt x="92" y="14"/>
                  </a:lnTo>
                  <a:lnTo>
                    <a:pt x="92" y="14"/>
                  </a:lnTo>
                  <a:close/>
                  <a:moveTo>
                    <a:pt x="130" y="13"/>
                  </a:moveTo>
                  <a:lnTo>
                    <a:pt x="131" y="13"/>
                  </a:lnTo>
                  <a:lnTo>
                    <a:pt x="131" y="13"/>
                  </a:lnTo>
                  <a:lnTo>
                    <a:pt x="133" y="13"/>
                  </a:lnTo>
                  <a:lnTo>
                    <a:pt x="134" y="13"/>
                  </a:lnTo>
                  <a:lnTo>
                    <a:pt x="134" y="13"/>
                  </a:lnTo>
                  <a:lnTo>
                    <a:pt x="134" y="13"/>
                  </a:lnTo>
                  <a:lnTo>
                    <a:pt x="133" y="14"/>
                  </a:lnTo>
                  <a:lnTo>
                    <a:pt x="133" y="14"/>
                  </a:lnTo>
                  <a:lnTo>
                    <a:pt x="134" y="14"/>
                  </a:lnTo>
                  <a:lnTo>
                    <a:pt x="133" y="15"/>
                  </a:lnTo>
                  <a:lnTo>
                    <a:pt x="133" y="15"/>
                  </a:lnTo>
                  <a:lnTo>
                    <a:pt x="132" y="15"/>
                  </a:lnTo>
                  <a:lnTo>
                    <a:pt x="131" y="15"/>
                  </a:lnTo>
                  <a:lnTo>
                    <a:pt x="131" y="16"/>
                  </a:lnTo>
                  <a:lnTo>
                    <a:pt x="131" y="16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29" y="16"/>
                  </a:lnTo>
                  <a:lnTo>
                    <a:pt x="129" y="16"/>
                  </a:lnTo>
                  <a:lnTo>
                    <a:pt x="128" y="16"/>
                  </a:lnTo>
                  <a:lnTo>
                    <a:pt x="127" y="16"/>
                  </a:lnTo>
                  <a:lnTo>
                    <a:pt x="127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4" y="16"/>
                  </a:lnTo>
                  <a:lnTo>
                    <a:pt x="123" y="16"/>
                  </a:lnTo>
                  <a:lnTo>
                    <a:pt x="123" y="16"/>
                  </a:lnTo>
                  <a:lnTo>
                    <a:pt x="122" y="15"/>
                  </a:lnTo>
                  <a:lnTo>
                    <a:pt x="122" y="15"/>
                  </a:lnTo>
                  <a:lnTo>
                    <a:pt x="121" y="15"/>
                  </a:lnTo>
                  <a:lnTo>
                    <a:pt x="122" y="15"/>
                  </a:lnTo>
                  <a:lnTo>
                    <a:pt x="122" y="15"/>
                  </a:lnTo>
                  <a:lnTo>
                    <a:pt x="123" y="15"/>
                  </a:lnTo>
                  <a:lnTo>
                    <a:pt x="123" y="14"/>
                  </a:lnTo>
                  <a:lnTo>
                    <a:pt x="123" y="14"/>
                  </a:lnTo>
                  <a:lnTo>
                    <a:pt x="124" y="14"/>
                  </a:lnTo>
                  <a:lnTo>
                    <a:pt x="124" y="14"/>
                  </a:lnTo>
                  <a:lnTo>
                    <a:pt x="125" y="14"/>
                  </a:lnTo>
                  <a:lnTo>
                    <a:pt x="126" y="14"/>
                  </a:lnTo>
                  <a:lnTo>
                    <a:pt x="127" y="14"/>
                  </a:lnTo>
                  <a:lnTo>
                    <a:pt x="127" y="13"/>
                  </a:lnTo>
                  <a:lnTo>
                    <a:pt x="128" y="13"/>
                  </a:lnTo>
                  <a:lnTo>
                    <a:pt x="129" y="13"/>
                  </a:lnTo>
                  <a:lnTo>
                    <a:pt x="129" y="13"/>
                  </a:lnTo>
                  <a:lnTo>
                    <a:pt x="130" y="13"/>
                  </a:lnTo>
                  <a:lnTo>
                    <a:pt x="130" y="13"/>
                  </a:lnTo>
                  <a:close/>
                  <a:moveTo>
                    <a:pt x="46" y="12"/>
                  </a:moveTo>
                  <a:lnTo>
                    <a:pt x="47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9" y="12"/>
                  </a:lnTo>
                  <a:lnTo>
                    <a:pt x="49" y="13"/>
                  </a:lnTo>
                  <a:lnTo>
                    <a:pt x="48" y="13"/>
                  </a:lnTo>
                  <a:lnTo>
                    <a:pt x="48" y="13"/>
                  </a:lnTo>
                  <a:lnTo>
                    <a:pt x="47" y="13"/>
                  </a:lnTo>
                  <a:lnTo>
                    <a:pt x="46" y="13"/>
                  </a:lnTo>
                  <a:lnTo>
                    <a:pt x="46" y="14"/>
                  </a:lnTo>
                  <a:lnTo>
                    <a:pt x="47" y="1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4" y="12"/>
                  </a:lnTo>
                  <a:lnTo>
                    <a:pt x="43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4" y="12"/>
                  </a:lnTo>
                  <a:lnTo>
                    <a:pt x="45" y="12"/>
                  </a:lnTo>
                  <a:lnTo>
                    <a:pt x="46" y="12"/>
                  </a:lnTo>
                  <a:lnTo>
                    <a:pt x="46" y="12"/>
                  </a:lnTo>
                  <a:close/>
                  <a:moveTo>
                    <a:pt x="105" y="11"/>
                  </a:moveTo>
                  <a:lnTo>
                    <a:pt x="105" y="12"/>
                  </a:lnTo>
                  <a:lnTo>
                    <a:pt x="105" y="12"/>
                  </a:lnTo>
                  <a:lnTo>
                    <a:pt x="105" y="11"/>
                  </a:lnTo>
                  <a:lnTo>
                    <a:pt x="104" y="11"/>
                  </a:lnTo>
                  <a:lnTo>
                    <a:pt x="104" y="12"/>
                  </a:lnTo>
                  <a:lnTo>
                    <a:pt x="104" y="12"/>
                  </a:lnTo>
                  <a:lnTo>
                    <a:pt x="104" y="12"/>
                  </a:lnTo>
                  <a:lnTo>
                    <a:pt x="103" y="12"/>
                  </a:lnTo>
                  <a:lnTo>
                    <a:pt x="103" y="13"/>
                  </a:lnTo>
                  <a:lnTo>
                    <a:pt x="103" y="13"/>
                  </a:lnTo>
                  <a:lnTo>
                    <a:pt x="102" y="13"/>
                  </a:lnTo>
                  <a:lnTo>
                    <a:pt x="101" y="13"/>
                  </a:lnTo>
                  <a:lnTo>
                    <a:pt x="101" y="13"/>
                  </a:lnTo>
                  <a:lnTo>
                    <a:pt x="100" y="13"/>
                  </a:lnTo>
                  <a:lnTo>
                    <a:pt x="100" y="13"/>
                  </a:lnTo>
                  <a:lnTo>
                    <a:pt x="99" y="13"/>
                  </a:lnTo>
                  <a:lnTo>
                    <a:pt x="98" y="13"/>
                  </a:lnTo>
                  <a:lnTo>
                    <a:pt x="98" y="13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6" y="12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9" y="11"/>
                  </a:lnTo>
                  <a:lnTo>
                    <a:pt x="100" y="11"/>
                  </a:lnTo>
                  <a:lnTo>
                    <a:pt x="100" y="11"/>
                  </a:lnTo>
                  <a:lnTo>
                    <a:pt x="101" y="11"/>
                  </a:lnTo>
                  <a:lnTo>
                    <a:pt x="101" y="11"/>
                  </a:lnTo>
                  <a:lnTo>
                    <a:pt x="102" y="11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104" y="11"/>
                  </a:lnTo>
                  <a:lnTo>
                    <a:pt x="104" y="11"/>
                  </a:lnTo>
                  <a:lnTo>
                    <a:pt x="105" y="11"/>
                  </a:lnTo>
                  <a:close/>
                  <a:moveTo>
                    <a:pt x="94" y="8"/>
                  </a:moveTo>
                  <a:lnTo>
                    <a:pt x="94" y="8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7" y="8"/>
                  </a:lnTo>
                  <a:lnTo>
                    <a:pt x="97" y="8"/>
                  </a:lnTo>
                  <a:lnTo>
                    <a:pt x="98" y="8"/>
                  </a:lnTo>
                  <a:lnTo>
                    <a:pt x="98" y="9"/>
                  </a:lnTo>
                  <a:lnTo>
                    <a:pt x="99" y="9"/>
                  </a:lnTo>
                  <a:lnTo>
                    <a:pt x="100" y="9"/>
                  </a:lnTo>
                  <a:lnTo>
                    <a:pt x="100" y="10"/>
                  </a:lnTo>
                  <a:lnTo>
                    <a:pt x="101" y="10"/>
                  </a:lnTo>
                  <a:lnTo>
                    <a:pt x="100" y="10"/>
                  </a:lnTo>
                  <a:lnTo>
                    <a:pt x="101" y="10"/>
                  </a:lnTo>
                  <a:lnTo>
                    <a:pt x="101" y="10"/>
                  </a:lnTo>
                  <a:lnTo>
                    <a:pt x="102" y="10"/>
                  </a:lnTo>
                  <a:lnTo>
                    <a:pt x="101" y="10"/>
                  </a:lnTo>
                  <a:lnTo>
                    <a:pt x="102" y="9"/>
                  </a:lnTo>
                  <a:lnTo>
                    <a:pt x="102" y="10"/>
                  </a:lnTo>
                  <a:lnTo>
                    <a:pt x="103" y="10"/>
                  </a:lnTo>
                  <a:lnTo>
                    <a:pt x="103" y="1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3" y="10"/>
                  </a:lnTo>
                  <a:lnTo>
                    <a:pt x="103" y="10"/>
                  </a:lnTo>
                  <a:lnTo>
                    <a:pt x="102" y="10"/>
                  </a:lnTo>
                  <a:lnTo>
                    <a:pt x="101" y="10"/>
                  </a:lnTo>
                  <a:lnTo>
                    <a:pt x="101" y="10"/>
                  </a:lnTo>
                  <a:lnTo>
                    <a:pt x="100" y="10"/>
                  </a:lnTo>
                  <a:lnTo>
                    <a:pt x="100" y="10"/>
                  </a:lnTo>
                  <a:lnTo>
                    <a:pt x="98" y="11"/>
                  </a:lnTo>
                  <a:lnTo>
                    <a:pt x="98" y="11"/>
                  </a:lnTo>
                  <a:lnTo>
                    <a:pt x="97" y="11"/>
                  </a:lnTo>
                  <a:lnTo>
                    <a:pt x="97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5" y="11"/>
                  </a:lnTo>
                  <a:lnTo>
                    <a:pt x="95" y="12"/>
                  </a:lnTo>
                  <a:lnTo>
                    <a:pt x="94" y="12"/>
                  </a:lnTo>
                  <a:lnTo>
                    <a:pt x="94" y="12"/>
                  </a:lnTo>
                  <a:lnTo>
                    <a:pt x="93" y="12"/>
                  </a:lnTo>
                  <a:lnTo>
                    <a:pt x="93" y="12"/>
                  </a:lnTo>
                  <a:lnTo>
                    <a:pt x="92" y="12"/>
                  </a:lnTo>
                  <a:lnTo>
                    <a:pt x="92" y="12"/>
                  </a:lnTo>
                  <a:lnTo>
                    <a:pt x="92" y="11"/>
                  </a:lnTo>
                  <a:lnTo>
                    <a:pt x="91" y="11"/>
                  </a:lnTo>
                  <a:lnTo>
                    <a:pt x="90" y="11"/>
                  </a:lnTo>
                  <a:lnTo>
                    <a:pt x="90" y="11"/>
                  </a:lnTo>
                  <a:lnTo>
                    <a:pt x="90" y="12"/>
                  </a:lnTo>
                  <a:lnTo>
                    <a:pt x="90" y="11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89" y="12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7" y="12"/>
                  </a:lnTo>
                  <a:lnTo>
                    <a:pt x="88" y="12"/>
                  </a:lnTo>
                  <a:lnTo>
                    <a:pt x="87" y="12"/>
                  </a:lnTo>
                  <a:lnTo>
                    <a:pt x="86" y="11"/>
                  </a:lnTo>
                  <a:lnTo>
                    <a:pt x="86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4" y="10"/>
                  </a:lnTo>
                  <a:lnTo>
                    <a:pt x="85" y="10"/>
                  </a:lnTo>
                  <a:lnTo>
                    <a:pt x="85" y="10"/>
                  </a:lnTo>
                  <a:lnTo>
                    <a:pt x="84" y="10"/>
                  </a:lnTo>
                  <a:lnTo>
                    <a:pt x="85" y="10"/>
                  </a:lnTo>
                  <a:lnTo>
                    <a:pt x="85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7" y="10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9" y="10"/>
                  </a:lnTo>
                  <a:lnTo>
                    <a:pt x="89" y="10"/>
                  </a:lnTo>
                  <a:lnTo>
                    <a:pt x="89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1" y="10"/>
                  </a:lnTo>
                  <a:lnTo>
                    <a:pt x="92" y="10"/>
                  </a:lnTo>
                  <a:lnTo>
                    <a:pt x="92" y="10"/>
                  </a:lnTo>
                  <a:lnTo>
                    <a:pt x="93" y="11"/>
                  </a:lnTo>
                  <a:lnTo>
                    <a:pt x="93" y="11"/>
                  </a:lnTo>
                  <a:lnTo>
                    <a:pt x="94" y="11"/>
                  </a:lnTo>
                  <a:lnTo>
                    <a:pt x="93" y="10"/>
                  </a:lnTo>
                  <a:lnTo>
                    <a:pt x="93" y="10"/>
                  </a:lnTo>
                  <a:lnTo>
                    <a:pt x="92" y="10"/>
                  </a:lnTo>
                  <a:lnTo>
                    <a:pt x="92" y="9"/>
                  </a:lnTo>
                  <a:lnTo>
                    <a:pt x="93" y="9"/>
                  </a:lnTo>
                  <a:lnTo>
                    <a:pt x="92" y="9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3" y="8"/>
                  </a:lnTo>
                  <a:lnTo>
                    <a:pt x="93" y="8"/>
                  </a:lnTo>
                  <a:lnTo>
                    <a:pt x="94" y="8"/>
                  </a:lnTo>
                  <a:close/>
                  <a:moveTo>
                    <a:pt x="113" y="8"/>
                  </a:moveTo>
                  <a:lnTo>
                    <a:pt x="114" y="8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15" y="8"/>
                  </a:lnTo>
                  <a:lnTo>
                    <a:pt x="115" y="9"/>
                  </a:lnTo>
                  <a:lnTo>
                    <a:pt x="115" y="9"/>
                  </a:lnTo>
                  <a:lnTo>
                    <a:pt x="115" y="10"/>
                  </a:lnTo>
                  <a:lnTo>
                    <a:pt x="115" y="10"/>
                  </a:lnTo>
                  <a:lnTo>
                    <a:pt x="114" y="10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10"/>
                  </a:lnTo>
                  <a:lnTo>
                    <a:pt x="112" y="10"/>
                  </a:lnTo>
                  <a:lnTo>
                    <a:pt x="111" y="10"/>
                  </a:lnTo>
                  <a:lnTo>
                    <a:pt x="111" y="10"/>
                  </a:lnTo>
                  <a:lnTo>
                    <a:pt x="110" y="10"/>
                  </a:lnTo>
                  <a:lnTo>
                    <a:pt x="109" y="9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10" y="8"/>
                  </a:lnTo>
                  <a:lnTo>
                    <a:pt x="111" y="8"/>
                  </a:lnTo>
                  <a:lnTo>
                    <a:pt x="112" y="8"/>
                  </a:lnTo>
                  <a:lnTo>
                    <a:pt x="113" y="8"/>
                  </a:lnTo>
                  <a:close/>
                  <a:moveTo>
                    <a:pt x="102" y="5"/>
                  </a:moveTo>
                  <a:lnTo>
                    <a:pt x="103" y="5"/>
                  </a:lnTo>
                  <a:lnTo>
                    <a:pt x="103" y="5"/>
                  </a:lnTo>
                  <a:lnTo>
                    <a:pt x="103" y="6"/>
                  </a:lnTo>
                  <a:lnTo>
                    <a:pt x="104" y="6"/>
                  </a:lnTo>
                  <a:lnTo>
                    <a:pt x="104" y="7"/>
                  </a:lnTo>
                  <a:lnTo>
                    <a:pt x="105" y="7"/>
                  </a:lnTo>
                  <a:lnTo>
                    <a:pt x="105" y="7"/>
                  </a:lnTo>
                  <a:lnTo>
                    <a:pt x="106" y="7"/>
                  </a:lnTo>
                  <a:lnTo>
                    <a:pt x="107" y="7"/>
                  </a:lnTo>
                  <a:lnTo>
                    <a:pt x="108" y="7"/>
                  </a:lnTo>
                  <a:lnTo>
                    <a:pt x="109" y="7"/>
                  </a:lnTo>
                  <a:lnTo>
                    <a:pt x="109" y="8"/>
                  </a:lnTo>
                  <a:lnTo>
                    <a:pt x="108" y="8"/>
                  </a:lnTo>
                  <a:lnTo>
                    <a:pt x="108" y="8"/>
                  </a:lnTo>
                  <a:lnTo>
                    <a:pt x="107" y="8"/>
                  </a:lnTo>
                  <a:lnTo>
                    <a:pt x="107" y="8"/>
                  </a:lnTo>
                  <a:lnTo>
                    <a:pt x="106" y="8"/>
                  </a:lnTo>
                  <a:lnTo>
                    <a:pt x="105" y="8"/>
                  </a:lnTo>
                  <a:lnTo>
                    <a:pt x="104" y="8"/>
                  </a:lnTo>
                  <a:lnTo>
                    <a:pt x="103" y="8"/>
                  </a:lnTo>
                  <a:lnTo>
                    <a:pt x="102" y="8"/>
                  </a:lnTo>
                  <a:lnTo>
                    <a:pt x="101" y="8"/>
                  </a:lnTo>
                  <a:lnTo>
                    <a:pt x="101" y="8"/>
                  </a:lnTo>
                  <a:lnTo>
                    <a:pt x="101" y="8"/>
                  </a:lnTo>
                  <a:lnTo>
                    <a:pt x="101" y="8"/>
                  </a:lnTo>
                  <a:lnTo>
                    <a:pt x="100" y="8"/>
                  </a:lnTo>
                  <a:lnTo>
                    <a:pt x="100" y="7"/>
                  </a:lnTo>
                  <a:lnTo>
                    <a:pt x="100" y="7"/>
                  </a:lnTo>
                  <a:lnTo>
                    <a:pt x="100" y="8"/>
                  </a:lnTo>
                  <a:lnTo>
                    <a:pt x="99" y="7"/>
                  </a:lnTo>
                  <a:lnTo>
                    <a:pt x="98" y="7"/>
                  </a:lnTo>
                  <a:lnTo>
                    <a:pt x="98" y="8"/>
                  </a:lnTo>
                  <a:lnTo>
                    <a:pt x="98" y="7"/>
                  </a:lnTo>
                  <a:lnTo>
                    <a:pt x="97" y="7"/>
                  </a:lnTo>
                  <a:lnTo>
                    <a:pt x="97" y="7"/>
                  </a:lnTo>
                  <a:lnTo>
                    <a:pt x="96" y="7"/>
                  </a:lnTo>
                  <a:lnTo>
                    <a:pt x="96" y="7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6" y="7"/>
                  </a:lnTo>
                  <a:lnTo>
                    <a:pt x="96" y="7"/>
                  </a:lnTo>
                  <a:lnTo>
                    <a:pt x="96" y="6"/>
                  </a:lnTo>
                  <a:lnTo>
                    <a:pt x="97" y="6"/>
                  </a:lnTo>
                  <a:lnTo>
                    <a:pt x="96" y="6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97" y="5"/>
                  </a:lnTo>
                  <a:lnTo>
                    <a:pt x="98" y="5"/>
                  </a:lnTo>
                  <a:lnTo>
                    <a:pt x="98" y="6"/>
                  </a:lnTo>
                  <a:lnTo>
                    <a:pt x="99" y="6"/>
                  </a:lnTo>
                  <a:lnTo>
                    <a:pt x="99" y="5"/>
                  </a:lnTo>
                  <a:lnTo>
                    <a:pt x="100" y="5"/>
                  </a:lnTo>
                  <a:lnTo>
                    <a:pt x="100" y="5"/>
                  </a:lnTo>
                  <a:lnTo>
                    <a:pt x="100" y="5"/>
                  </a:lnTo>
                  <a:lnTo>
                    <a:pt x="100" y="5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102" y="5"/>
                  </a:lnTo>
                  <a:close/>
                  <a:moveTo>
                    <a:pt x="150" y="3"/>
                  </a:moveTo>
                  <a:lnTo>
                    <a:pt x="150" y="3"/>
                  </a:lnTo>
                  <a:lnTo>
                    <a:pt x="150" y="4"/>
                  </a:lnTo>
                  <a:lnTo>
                    <a:pt x="151" y="4"/>
                  </a:lnTo>
                  <a:lnTo>
                    <a:pt x="151" y="4"/>
                  </a:lnTo>
                  <a:lnTo>
                    <a:pt x="150" y="5"/>
                  </a:lnTo>
                  <a:lnTo>
                    <a:pt x="150" y="5"/>
                  </a:lnTo>
                  <a:lnTo>
                    <a:pt x="149" y="5"/>
                  </a:lnTo>
                  <a:lnTo>
                    <a:pt x="148" y="5"/>
                  </a:lnTo>
                  <a:lnTo>
                    <a:pt x="148" y="5"/>
                  </a:lnTo>
                  <a:lnTo>
                    <a:pt x="147" y="5"/>
                  </a:lnTo>
                  <a:lnTo>
                    <a:pt x="146" y="5"/>
                  </a:lnTo>
                  <a:lnTo>
                    <a:pt x="145" y="5"/>
                  </a:lnTo>
                  <a:lnTo>
                    <a:pt x="143" y="5"/>
                  </a:lnTo>
                  <a:lnTo>
                    <a:pt x="142" y="5"/>
                  </a:lnTo>
                  <a:lnTo>
                    <a:pt x="142" y="4"/>
                  </a:lnTo>
                  <a:lnTo>
                    <a:pt x="141" y="4"/>
                  </a:lnTo>
                  <a:lnTo>
                    <a:pt x="141" y="4"/>
                  </a:lnTo>
                  <a:lnTo>
                    <a:pt x="141" y="4"/>
                  </a:lnTo>
                  <a:lnTo>
                    <a:pt x="140" y="4"/>
                  </a:lnTo>
                  <a:lnTo>
                    <a:pt x="139" y="4"/>
                  </a:lnTo>
                  <a:lnTo>
                    <a:pt x="138" y="4"/>
                  </a:lnTo>
                  <a:lnTo>
                    <a:pt x="138" y="4"/>
                  </a:lnTo>
                  <a:lnTo>
                    <a:pt x="138" y="4"/>
                  </a:lnTo>
                  <a:lnTo>
                    <a:pt x="138" y="3"/>
                  </a:lnTo>
                  <a:lnTo>
                    <a:pt x="139" y="3"/>
                  </a:lnTo>
                  <a:lnTo>
                    <a:pt x="140" y="3"/>
                  </a:lnTo>
                  <a:lnTo>
                    <a:pt x="141" y="3"/>
                  </a:lnTo>
                  <a:lnTo>
                    <a:pt x="142" y="3"/>
                  </a:lnTo>
                  <a:lnTo>
                    <a:pt x="143" y="3"/>
                  </a:lnTo>
                  <a:lnTo>
                    <a:pt x="143" y="3"/>
                  </a:lnTo>
                  <a:lnTo>
                    <a:pt x="144" y="3"/>
                  </a:lnTo>
                  <a:lnTo>
                    <a:pt x="142" y="3"/>
                  </a:lnTo>
                  <a:lnTo>
                    <a:pt x="144" y="3"/>
                  </a:lnTo>
                  <a:lnTo>
                    <a:pt x="144" y="3"/>
                  </a:lnTo>
                  <a:lnTo>
                    <a:pt x="145" y="3"/>
                  </a:lnTo>
                  <a:lnTo>
                    <a:pt x="146" y="3"/>
                  </a:lnTo>
                  <a:lnTo>
                    <a:pt x="148" y="3"/>
                  </a:lnTo>
                  <a:lnTo>
                    <a:pt x="148" y="3"/>
                  </a:lnTo>
                  <a:lnTo>
                    <a:pt x="150" y="3"/>
                  </a:lnTo>
                  <a:close/>
                  <a:moveTo>
                    <a:pt x="112" y="0"/>
                  </a:moveTo>
                  <a:lnTo>
                    <a:pt x="112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5" y="1"/>
                  </a:lnTo>
                  <a:lnTo>
                    <a:pt x="115" y="1"/>
                  </a:lnTo>
                  <a:lnTo>
                    <a:pt x="115" y="1"/>
                  </a:lnTo>
                  <a:lnTo>
                    <a:pt x="115" y="1"/>
                  </a:lnTo>
                  <a:lnTo>
                    <a:pt x="115" y="2"/>
                  </a:lnTo>
                  <a:lnTo>
                    <a:pt x="115" y="3"/>
                  </a:lnTo>
                  <a:lnTo>
                    <a:pt x="114" y="3"/>
                  </a:lnTo>
                  <a:lnTo>
                    <a:pt x="113" y="3"/>
                  </a:lnTo>
                  <a:lnTo>
                    <a:pt x="111" y="3"/>
                  </a:lnTo>
                  <a:lnTo>
                    <a:pt x="111" y="3"/>
                  </a:lnTo>
                  <a:lnTo>
                    <a:pt x="110" y="3"/>
                  </a:lnTo>
                  <a:lnTo>
                    <a:pt x="109" y="3"/>
                  </a:lnTo>
                  <a:lnTo>
                    <a:pt x="109" y="3"/>
                  </a:lnTo>
                  <a:lnTo>
                    <a:pt x="108" y="3"/>
                  </a:lnTo>
                  <a:lnTo>
                    <a:pt x="108" y="3"/>
                  </a:lnTo>
                  <a:lnTo>
                    <a:pt x="107" y="3"/>
                  </a:lnTo>
                  <a:lnTo>
                    <a:pt x="107" y="3"/>
                  </a:lnTo>
                  <a:lnTo>
                    <a:pt x="107" y="3"/>
                  </a:lnTo>
                  <a:lnTo>
                    <a:pt x="106" y="3"/>
                  </a:lnTo>
                  <a:lnTo>
                    <a:pt x="105" y="3"/>
                  </a:lnTo>
                  <a:lnTo>
                    <a:pt x="105" y="3"/>
                  </a:lnTo>
                  <a:lnTo>
                    <a:pt x="104" y="3"/>
                  </a:lnTo>
                  <a:lnTo>
                    <a:pt x="104" y="2"/>
                  </a:lnTo>
                  <a:lnTo>
                    <a:pt x="105" y="2"/>
                  </a:lnTo>
                  <a:lnTo>
                    <a:pt x="105" y="1"/>
                  </a:lnTo>
                  <a:lnTo>
                    <a:pt x="104" y="1"/>
                  </a:lnTo>
                  <a:lnTo>
                    <a:pt x="104" y="1"/>
                  </a:lnTo>
                  <a:lnTo>
                    <a:pt x="104" y="1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7" y="1"/>
                  </a:lnTo>
                  <a:lnTo>
                    <a:pt x="107" y="1"/>
                  </a:lnTo>
                  <a:lnTo>
                    <a:pt x="108" y="1"/>
                  </a:lnTo>
                  <a:lnTo>
                    <a:pt x="108" y="1"/>
                  </a:lnTo>
                  <a:lnTo>
                    <a:pt x="109" y="1"/>
                  </a:lnTo>
                  <a:lnTo>
                    <a:pt x="109" y="0"/>
                  </a:lnTo>
                  <a:lnTo>
                    <a:pt x="110" y="0"/>
                  </a:lnTo>
                  <a:lnTo>
                    <a:pt x="111" y="0"/>
                  </a:lnTo>
                  <a:lnTo>
                    <a:pt x="1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1" name="Freeform 97"/>
            <p:cNvSpPr>
              <a:spLocks noEditPoints="1"/>
            </p:cNvSpPr>
            <p:nvPr/>
          </p:nvSpPr>
          <p:spPr bwMode="auto">
            <a:xfrm>
              <a:off x="5964103" y="3154094"/>
              <a:ext cx="518215" cy="643447"/>
            </a:xfrm>
            <a:custGeom>
              <a:avLst/>
              <a:gdLst>
                <a:gd name="T0" fmla="*/ 168 w 397"/>
                <a:gd name="T1" fmla="*/ 182 h 467"/>
                <a:gd name="T2" fmla="*/ 265 w 397"/>
                <a:gd name="T3" fmla="*/ 159 h 467"/>
                <a:gd name="T4" fmla="*/ 267 w 397"/>
                <a:gd name="T5" fmla="*/ 140 h 467"/>
                <a:gd name="T6" fmla="*/ 276 w 397"/>
                <a:gd name="T7" fmla="*/ 133 h 467"/>
                <a:gd name="T8" fmla="*/ 279 w 397"/>
                <a:gd name="T9" fmla="*/ 130 h 467"/>
                <a:gd name="T10" fmla="*/ 101 w 397"/>
                <a:gd name="T11" fmla="*/ 124 h 467"/>
                <a:gd name="T12" fmla="*/ 151 w 397"/>
                <a:gd name="T13" fmla="*/ 130 h 467"/>
                <a:gd name="T14" fmla="*/ 169 w 397"/>
                <a:gd name="T15" fmla="*/ 156 h 467"/>
                <a:gd name="T16" fmla="*/ 108 w 397"/>
                <a:gd name="T17" fmla="*/ 151 h 467"/>
                <a:gd name="T18" fmla="*/ 118 w 397"/>
                <a:gd name="T19" fmla="*/ 160 h 467"/>
                <a:gd name="T20" fmla="*/ 115 w 397"/>
                <a:gd name="T21" fmla="*/ 177 h 467"/>
                <a:gd name="T22" fmla="*/ 163 w 397"/>
                <a:gd name="T23" fmla="*/ 205 h 467"/>
                <a:gd name="T24" fmla="*/ 138 w 397"/>
                <a:gd name="T25" fmla="*/ 176 h 467"/>
                <a:gd name="T26" fmla="*/ 181 w 397"/>
                <a:gd name="T27" fmla="*/ 199 h 467"/>
                <a:gd name="T28" fmla="*/ 182 w 397"/>
                <a:gd name="T29" fmla="*/ 230 h 467"/>
                <a:gd name="T30" fmla="*/ 202 w 397"/>
                <a:gd name="T31" fmla="*/ 212 h 467"/>
                <a:gd name="T32" fmla="*/ 192 w 397"/>
                <a:gd name="T33" fmla="*/ 180 h 467"/>
                <a:gd name="T34" fmla="*/ 194 w 397"/>
                <a:gd name="T35" fmla="*/ 159 h 467"/>
                <a:gd name="T36" fmla="*/ 197 w 397"/>
                <a:gd name="T37" fmla="*/ 162 h 467"/>
                <a:gd name="T38" fmla="*/ 218 w 397"/>
                <a:gd name="T39" fmla="*/ 137 h 467"/>
                <a:gd name="T40" fmla="*/ 227 w 397"/>
                <a:gd name="T41" fmla="*/ 141 h 467"/>
                <a:gd name="T42" fmla="*/ 269 w 397"/>
                <a:gd name="T43" fmla="*/ 124 h 467"/>
                <a:gd name="T44" fmla="*/ 269 w 397"/>
                <a:gd name="T45" fmla="*/ 137 h 467"/>
                <a:gd name="T46" fmla="*/ 260 w 397"/>
                <a:gd name="T47" fmla="*/ 170 h 467"/>
                <a:gd name="T48" fmla="*/ 272 w 397"/>
                <a:gd name="T49" fmla="*/ 173 h 467"/>
                <a:gd name="T50" fmla="*/ 305 w 397"/>
                <a:gd name="T51" fmla="*/ 187 h 467"/>
                <a:gd name="T52" fmla="*/ 308 w 397"/>
                <a:gd name="T53" fmla="*/ 178 h 467"/>
                <a:gd name="T54" fmla="*/ 325 w 397"/>
                <a:gd name="T55" fmla="*/ 157 h 467"/>
                <a:gd name="T56" fmla="*/ 305 w 397"/>
                <a:gd name="T57" fmla="*/ 163 h 467"/>
                <a:gd name="T58" fmla="*/ 264 w 397"/>
                <a:gd name="T59" fmla="*/ 148 h 467"/>
                <a:gd name="T60" fmla="*/ 287 w 397"/>
                <a:gd name="T61" fmla="*/ 127 h 467"/>
                <a:gd name="T62" fmla="*/ 317 w 397"/>
                <a:gd name="T63" fmla="*/ 120 h 467"/>
                <a:gd name="T64" fmla="*/ 337 w 397"/>
                <a:gd name="T65" fmla="*/ 126 h 467"/>
                <a:gd name="T66" fmla="*/ 331 w 397"/>
                <a:gd name="T67" fmla="*/ 109 h 467"/>
                <a:gd name="T68" fmla="*/ 374 w 397"/>
                <a:gd name="T69" fmla="*/ 136 h 467"/>
                <a:gd name="T70" fmla="*/ 320 w 397"/>
                <a:gd name="T71" fmla="*/ 218 h 467"/>
                <a:gd name="T72" fmla="*/ 320 w 397"/>
                <a:gd name="T73" fmla="*/ 298 h 467"/>
                <a:gd name="T74" fmla="*/ 315 w 397"/>
                <a:gd name="T75" fmla="*/ 335 h 467"/>
                <a:gd name="T76" fmla="*/ 281 w 397"/>
                <a:gd name="T77" fmla="*/ 355 h 467"/>
                <a:gd name="T78" fmla="*/ 224 w 397"/>
                <a:gd name="T79" fmla="*/ 362 h 467"/>
                <a:gd name="T80" fmla="*/ 235 w 397"/>
                <a:gd name="T81" fmla="*/ 415 h 467"/>
                <a:gd name="T82" fmla="*/ 226 w 397"/>
                <a:gd name="T83" fmla="*/ 414 h 467"/>
                <a:gd name="T84" fmla="*/ 229 w 397"/>
                <a:gd name="T85" fmla="*/ 454 h 467"/>
                <a:gd name="T86" fmla="*/ 170 w 397"/>
                <a:gd name="T87" fmla="*/ 441 h 467"/>
                <a:gd name="T88" fmla="*/ 156 w 397"/>
                <a:gd name="T89" fmla="*/ 402 h 467"/>
                <a:gd name="T90" fmla="*/ 158 w 397"/>
                <a:gd name="T91" fmla="*/ 369 h 467"/>
                <a:gd name="T92" fmla="*/ 97 w 397"/>
                <a:gd name="T93" fmla="*/ 339 h 467"/>
                <a:gd name="T94" fmla="*/ 73 w 397"/>
                <a:gd name="T95" fmla="*/ 292 h 467"/>
                <a:gd name="T96" fmla="*/ 84 w 397"/>
                <a:gd name="T97" fmla="*/ 242 h 467"/>
                <a:gd name="T98" fmla="*/ 88 w 397"/>
                <a:gd name="T99" fmla="*/ 188 h 467"/>
                <a:gd name="T100" fmla="*/ 102 w 397"/>
                <a:gd name="T101" fmla="*/ 108 h 467"/>
                <a:gd name="T102" fmla="*/ 290 w 397"/>
                <a:gd name="T103" fmla="*/ 67 h 467"/>
                <a:gd name="T104" fmla="*/ 298 w 397"/>
                <a:gd name="T105" fmla="*/ 97 h 467"/>
                <a:gd name="T106" fmla="*/ 276 w 397"/>
                <a:gd name="T107" fmla="*/ 95 h 467"/>
                <a:gd name="T108" fmla="*/ 262 w 397"/>
                <a:gd name="T109" fmla="*/ 85 h 467"/>
                <a:gd name="T110" fmla="*/ 271 w 397"/>
                <a:gd name="T111" fmla="*/ 63 h 467"/>
                <a:gd name="T112" fmla="*/ 390 w 397"/>
                <a:gd name="T113" fmla="*/ 11 h 467"/>
                <a:gd name="T114" fmla="*/ 327 w 397"/>
                <a:gd name="T115" fmla="*/ 34 h 467"/>
                <a:gd name="T116" fmla="*/ 307 w 397"/>
                <a:gd name="T117" fmla="*/ 49 h 467"/>
                <a:gd name="T118" fmla="*/ 280 w 397"/>
                <a:gd name="T119" fmla="*/ 53 h 467"/>
                <a:gd name="T120" fmla="*/ 290 w 397"/>
                <a:gd name="T121" fmla="*/ 42 h 467"/>
                <a:gd name="T122" fmla="*/ 301 w 397"/>
                <a:gd name="T123" fmla="*/ 26 h 467"/>
                <a:gd name="T124" fmla="*/ 345 w 397"/>
                <a:gd name="T125" fmla="*/ 13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7" h="467">
                  <a:moveTo>
                    <a:pt x="1" y="313"/>
                  </a:moveTo>
                  <a:lnTo>
                    <a:pt x="0" y="313"/>
                  </a:lnTo>
                  <a:lnTo>
                    <a:pt x="1" y="313"/>
                  </a:lnTo>
                  <a:lnTo>
                    <a:pt x="1" y="312"/>
                  </a:lnTo>
                  <a:lnTo>
                    <a:pt x="2" y="312"/>
                  </a:lnTo>
                  <a:lnTo>
                    <a:pt x="2" y="311"/>
                  </a:lnTo>
                  <a:lnTo>
                    <a:pt x="2" y="311"/>
                  </a:lnTo>
                  <a:lnTo>
                    <a:pt x="2" y="311"/>
                  </a:lnTo>
                  <a:lnTo>
                    <a:pt x="3" y="310"/>
                  </a:lnTo>
                  <a:lnTo>
                    <a:pt x="3" y="311"/>
                  </a:lnTo>
                  <a:lnTo>
                    <a:pt x="2" y="311"/>
                  </a:lnTo>
                  <a:lnTo>
                    <a:pt x="2" y="311"/>
                  </a:lnTo>
                  <a:lnTo>
                    <a:pt x="2" y="311"/>
                  </a:lnTo>
                  <a:lnTo>
                    <a:pt x="2" y="312"/>
                  </a:lnTo>
                  <a:lnTo>
                    <a:pt x="1" y="312"/>
                  </a:lnTo>
                  <a:lnTo>
                    <a:pt x="1" y="313"/>
                  </a:lnTo>
                  <a:close/>
                  <a:moveTo>
                    <a:pt x="8" y="307"/>
                  </a:moveTo>
                  <a:lnTo>
                    <a:pt x="9" y="307"/>
                  </a:lnTo>
                  <a:lnTo>
                    <a:pt x="10" y="307"/>
                  </a:lnTo>
                  <a:lnTo>
                    <a:pt x="10" y="306"/>
                  </a:lnTo>
                  <a:lnTo>
                    <a:pt x="10" y="307"/>
                  </a:lnTo>
                  <a:lnTo>
                    <a:pt x="10" y="307"/>
                  </a:lnTo>
                  <a:lnTo>
                    <a:pt x="11" y="307"/>
                  </a:lnTo>
                  <a:lnTo>
                    <a:pt x="11" y="307"/>
                  </a:lnTo>
                  <a:lnTo>
                    <a:pt x="11" y="307"/>
                  </a:lnTo>
                  <a:lnTo>
                    <a:pt x="11" y="307"/>
                  </a:lnTo>
                  <a:lnTo>
                    <a:pt x="11" y="307"/>
                  </a:lnTo>
                  <a:lnTo>
                    <a:pt x="12" y="307"/>
                  </a:lnTo>
                  <a:lnTo>
                    <a:pt x="12" y="307"/>
                  </a:lnTo>
                  <a:lnTo>
                    <a:pt x="12" y="307"/>
                  </a:lnTo>
                  <a:lnTo>
                    <a:pt x="13" y="307"/>
                  </a:lnTo>
                  <a:lnTo>
                    <a:pt x="13" y="307"/>
                  </a:lnTo>
                  <a:lnTo>
                    <a:pt x="13" y="307"/>
                  </a:lnTo>
                  <a:lnTo>
                    <a:pt x="14" y="307"/>
                  </a:lnTo>
                  <a:lnTo>
                    <a:pt x="14" y="306"/>
                  </a:lnTo>
                  <a:lnTo>
                    <a:pt x="13" y="306"/>
                  </a:lnTo>
                  <a:lnTo>
                    <a:pt x="14" y="306"/>
                  </a:lnTo>
                  <a:lnTo>
                    <a:pt x="14" y="306"/>
                  </a:lnTo>
                  <a:lnTo>
                    <a:pt x="13" y="306"/>
                  </a:lnTo>
                  <a:lnTo>
                    <a:pt x="13" y="305"/>
                  </a:lnTo>
                  <a:lnTo>
                    <a:pt x="13" y="304"/>
                  </a:lnTo>
                  <a:lnTo>
                    <a:pt x="13" y="304"/>
                  </a:lnTo>
                  <a:lnTo>
                    <a:pt x="13" y="303"/>
                  </a:lnTo>
                  <a:lnTo>
                    <a:pt x="14" y="303"/>
                  </a:lnTo>
                  <a:lnTo>
                    <a:pt x="13" y="303"/>
                  </a:lnTo>
                  <a:lnTo>
                    <a:pt x="14" y="303"/>
                  </a:lnTo>
                  <a:lnTo>
                    <a:pt x="14" y="303"/>
                  </a:lnTo>
                  <a:lnTo>
                    <a:pt x="14" y="303"/>
                  </a:lnTo>
                  <a:lnTo>
                    <a:pt x="14" y="302"/>
                  </a:lnTo>
                  <a:lnTo>
                    <a:pt x="15" y="302"/>
                  </a:lnTo>
                  <a:lnTo>
                    <a:pt x="15" y="303"/>
                  </a:lnTo>
                  <a:lnTo>
                    <a:pt x="15" y="303"/>
                  </a:lnTo>
                  <a:lnTo>
                    <a:pt x="16" y="303"/>
                  </a:lnTo>
                  <a:lnTo>
                    <a:pt x="17" y="303"/>
                  </a:lnTo>
                  <a:lnTo>
                    <a:pt x="17" y="304"/>
                  </a:lnTo>
                  <a:lnTo>
                    <a:pt x="17" y="304"/>
                  </a:lnTo>
                  <a:lnTo>
                    <a:pt x="17" y="304"/>
                  </a:lnTo>
                  <a:lnTo>
                    <a:pt x="18" y="304"/>
                  </a:lnTo>
                  <a:lnTo>
                    <a:pt x="18" y="304"/>
                  </a:lnTo>
                  <a:lnTo>
                    <a:pt x="19" y="304"/>
                  </a:lnTo>
                  <a:lnTo>
                    <a:pt x="19" y="305"/>
                  </a:lnTo>
                  <a:lnTo>
                    <a:pt x="19" y="305"/>
                  </a:lnTo>
                  <a:lnTo>
                    <a:pt x="20" y="305"/>
                  </a:lnTo>
                  <a:lnTo>
                    <a:pt x="20" y="306"/>
                  </a:lnTo>
                  <a:lnTo>
                    <a:pt x="21" y="306"/>
                  </a:lnTo>
                  <a:lnTo>
                    <a:pt x="21" y="305"/>
                  </a:lnTo>
                  <a:lnTo>
                    <a:pt x="21" y="305"/>
                  </a:lnTo>
                  <a:lnTo>
                    <a:pt x="22" y="305"/>
                  </a:lnTo>
                  <a:lnTo>
                    <a:pt x="22" y="305"/>
                  </a:lnTo>
                  <a:lnTo>
                    <a:pt x="23" y="305"/>
                  </a:lnTo>
                  <a:lnTo>
                    <a:pt x="23" y="305"/>
                  </a:lnTo>
                  <a:lnTo>
                    <a:pt x="24" y="305"/>
                  </a:lnTo>
                  <a:lnTo>
                    <a:pt x="24" y="306"/>
                  </a:lnTo>
                  <a:lnTo>
                    <a:pt x="25" y="306"/>
                  </a:lnTo>
                  <a:lnTo>
                    <a:pt x="25" y="306"/>
                  </a:lnTo>
                  <a:lnTo>
                    <a:pt x="25" y="306"/>
                  </a:lnTo>
                  <a:lnTo>
                    <a:pt x="25" y="306"/>
                  </a:lnTo>
                  <a:lnTo>
                    <a:pt x="25" y="306"/>
                  </a:lnTo>
                  <a:lnTo>
                    <a:pt x="26" y="307"/>
                  </a:lnTo>
                  <a:lnTo>
                    <a:pt x="26" y="307"/>
                  </a:lnTo>
                  <a:lnTo>
                    <a:pt x="26" y="307"/>
                  </a:lnTo>
                  <a:lnTo>
                    <a:pt x="26" y="308"/>
                  </a:lnTo>
                  <a:lnTo>
                    <a:pt x="27" y="308"/>
                  </a:lnTo>
                  <a:lnTo>
                    <a:pt x="26" y="308"/>
                  </a:lnTo>
                  <a:lnTo>
                    <a:pt x="26" y="308"/>
                  </a:lnTo>
                  <a:lnTo>
                    <a:pt x="26" y="309"/>
                  </a:lnTo>
                  <a:lnTo>
                    <a:pt x="25" y="309"/>
                  </a:lnTo>
                  <a:lnTo>
                    <a:pt x="25" y="310"/>
                  </a:lnTo>
                  <a:lnTo>
                    <a:pt x="26" y="310"/>
                  </a:lnTo>
                  <a:lnTo>
                    <a:pt x="25" y="310"/>
                  </a:lnTo>
                  <a:lnTo>
                    <a:pt x="25" y="310"/>
                  </a:lnTo>
                  <a:lnTo>
                    <a:pt x="26" y="310"/>
                  </a:lnTo>
                  <a:lnTo>
                    <a:pt x="25" y="310"/>
                  </a:lnTo>
                  <a:lnTo>
                    <a:pt x="25" y="311"/>
                  </a:lnTo>
                  <a:lnTo>
                    <a:pt x="25" y="311"/>
                  </a:lnTo>
                  <a:lnTo>
                    <a:pt x="25" y="312"/>
                  </a:lnTo>
                  <a:lnTo>
                    <a:pt x="25" y="313"/>
                  </a:lnTo>
                  <a:lnTo>
                    <a:pt x="26" y="313"/>
                  </a:lnTo>
                  <a:lnTo>
                    <a:pt x="26" y="314"/>
                  </a:lnTo>
                  <a:lnTo>
                    <a:pt x="25" y="314"/>
                  </a:lnTo>
                  <a:lnTo>
                    <a:pt x="25" y="314"/>
                  </a:lnTo>
                  <a:lnTo>
                    <a:pt x="23" y="314"/>
                  </a:lnTo>
                  <a:lnTo>
                    <a:pt x="22" y="314"/>
                  </a:lnTo>
                  <a:lnTo>
                    <a:pt x="21" y="314"/>
                  </a:lnTo>
                  <a:lnTo>
                    <a:pt x="21" y="314"/>
                  </a:lnTo>
                  <a:lnTo>
                    <a:pt x="20" y="314"/>
                  </a:lnTo>
                  <a:lnTo>
                    <a:pt x="19" y="314"/>
                  </a:lnTo>
                  <a:lnTo>
                    <a:pt x="19" y="314"/>
                  </a:lnTo>
                  <a:lnTo>
                    <a:pt x="19" y="314"/>
                  </a:lnTo>
                  <a:lnTo>
                    <a:pt x="18" y="314"/>
                  </a:lnTo>
                  <a:lnTo>
                    <a:pt x="17" y="314"/>
                  </a:lnTo>
                  <a:lnTo>
                    <a:pt x="16" y="314"/>
                  </a:lnTo>
                  <a:lnTo>
                    <a:pt x="15" y="314"/>
                  </a:lnTo>
                  <a:lnTo>
                    <a:pt x="15" y="314"/>
                  </a:lnTo>
                  <a:lnTo>
                    <a:pt x="14" y="314"/>
                  </a:lnTo>
                  <a:lnTo>
                    <a:pt x="14" y="314"/>
                  </a:lnTo>
                  <a:lnTo>
                    <a:pt x="13" y="314"/>
                  </a:lnTo>
                  <a:lnTo>
                    <a:pt x="13" y="314"/>
                  </a:lnTo>
                  <a:lnTo>
                    <a:pt x="12" y="314"/>
                  </a:lnTo>
                  <a:lnTo>
                    <a:pt x="10" y="314"/>
                  </a:lnTo>
                  <a:lnTo>
                    <a:pt x="10" y="314"/>
                  </a:lnTo>
                  <a:lnTo>
                    <a:pt x="9" y="314"/>
                  </a:lnTo>
                  <a:lnTo>
                    <a:pt x="8" y="314"/>
                  </a:lnTo>
                  <a:lnTo>
                    <a:pt x="7" y="313"/>
                  </a:lnTo>
                  <a:lnTo>
                    <a:pt x="6" y="313"/>
                  </a:lnTo>
                  <a:lnTo>
                    <a:pt x="5" y="313"/>
                  </a:lnTo>
                  <a:lnTo>
                    <a:pt x="4" y="313"/>
                  </a:lnTo>
                  <a:lnTo>
                    <a:pt x="3" y="313"/>
                  </a:lnTo>
                  <a:lnTo>
                    <a:pt x="2" y="313"/>
                  </a:lnTo>
                  <a:lnTo>
                    <a:pt x="3" y="312"/>
                  </a:lnTo>
                  <a:lnTo>
                    <a:pt x="3" y="312"/>
                  </a:lnTo>
                  <a:lnTo>
                    <a:pt x="3" y="311"/>
                  </a:lnTo>
                  <a:lnTo>
                    <a:pt x="3" y="311"/>
                  </a:lnTo>
                  <a:lnTo>
                    <a:pt x="4" y="311"/>
                  </a:lnTo>
                  <a:lnTo>
                    <a:pt x="4" y="311"/>
                  </a:lnTo>
                  <a:lnTo>
                    <a:pt x="4" y="311"/>
                  </a:lnTo>
                  <a:lnTo>
                    <a:pt x="4" y="311"/>
                  </a:lnTo>
                  <a:lnTo>
                    <a:pt x="5" y="311"/>
                  </a:lnTo>
                  <a:lnTo>
                    <a:pt x="6" y="311"/>
                  </a:lnTo>
                  <a:lnTo>
                    <a:pt x="6" y="310"/>
                  </a:lnTo>
                  <a:lnTo>
                    <a:pt x="6" y="310"/>
                  </a:lnTo>
                  <a:lnTo>
                    <a:pt x="7" y="310"/>
                  </a:lnTo>
                  <a:lnTo>
                    <a:pt x="7" y="310"/>
                  </a:lnTo>
                  <a:lnTo>
                    <a:pt x="7" y="310"/>
                  </a:lnTo>
                  <a:lnTo>
                    <a:pt x="7" y="310"/>
                  </a:lnTo>
                  <a:lnTo>
                    <a:pt x="6" y="310"/>
                  </a:lnTo>
                  <a:lnTo>
                    <a:pt x="6" y="310"/>
                  </a:lnTo>
                  <a:lnTo>
                    <a:pt x="5" y="310"/>
                  </a:lnTo>
                  <a:lnTo>
                    <a:pt x="4" y="310"/>
                  </a:lnTo>
                  <a:lnTo>
                    <a:pt x="4" y="310"/>
                  </a:lnTo>
                  <a:lnTo>
                    <a:pt x="4" y="310"/>
                  </a:lnTo>
                  <a:lnTo>
                    <a:pt x="4" y="310"/>
                  </a:lnTo>
                  <a:lnTo>
                    <a:pt x="4" y="310"/>
                  </a:lnTo>
                  <a:lnTo>
                    <a:pt x="4" y="310"/>
                  </a:lnTo>
                  <a:lnTo>
                    <a:pt x="4" y="309"/>
                  </a:lnTo>
                  <a:lnTo>
                    <a:pt x="3" y="309"/>
                  </a:lnTo>
                  <a:lnTo>
                    <a:pt x="3" y="310"/>
                  </a:lnTo>
                  <a:lnTo>
                    <a:pt x="3" y="310"/>
                  </a:lnTo>
                  <a:lnTo>
                    <a:pt x="3" y="310"/>
                  </a:lnTo>
                  <a:lnTo>
                    <a:pt x="3" y="310"/>
                  </a:lnTo>
                  <a:lnTo>
                    <a:pt x="3" y="309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3" y="307"/>
                  </a:lnTo>
                  <a:lnTo>
                    <a:pt x="3" y="307"/>
                  </a:lnTo>
                  <a:lnTo>
                    <a:pt x="3" y="307"/>
                  </a:lnTo>
                  <a:lnTo>
                    <a:pt x="3" y="307"/>
                  </a:lnTo>
                  <a:lnTo>
                    <a:pt x="3" y="307"/>
                  </a:lnTo>
                  <a:lnTo>
                    <a:pt x="3" y="307"/>
                  </a:lnTo>
                  <a:lnTo>
                    <a:pt x="3" y="306"/>
                  </a:lnTo>
                  <a:lnTo>
                    <a:pt x="4" y="306"/>
                  </a:lnTo>
                  <a:lnTo>
                    <a:pt x="4" y="307"/>
                  </a:lnTo>
                  <a:lnTo>
                    <a:pt x="4" y="306"/>
                  </a:lnTo>
                  <a:lnTo>
                    <a:pt x="4" y="306"/>
                  </a:lnTo>
                  <a:lnTo>
                    <a:pt x="4" y="307"/>
                  </a:lnTo>
                  <a:lnTo>
                    <a:pt x="5" y="306"/>
                  </a:lnTo>
                  <a:lnTo>
                    <a:pt x="6" y="306"/>
                  </a:lnTo>
                  <a:lnTo>
                    <a:pt x="6" y="307"/>
                  </a:lnTo>
                  <a:lnTo>
                    <a:pt x="7" y="307"/>
                  </a:lnTo>
                  <a:lnTo>
                    <a:pt x="7" y="306"/>
                  </a:lnTo>
                  <a:lnTo>
                    <a:pt x="7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9" y="305"/>
                  </a:lnTo>
                  <a:lnTo>
                    <a:pt x="10" y="304"/>
                  </a:lnTo>
                  <a:lnTo>
                    <a:pt x="10" y="304"/>
                  </a:lnTo>
                  <a:lnTo>
                    <a:pt x="10" y="303"/>
                  </a:lnTo>
                  <a:lnTo>
                    <a:pt x="11" y="303"/>
                  </a:lnTo>
                  <a:lnTo>
                    <a:pt x="11" y="303"/>
                  </a:lnTo>
                  <a:lnTo>
                    <a:pt x="11" y="302"/>
                  </a:lnTo>
                  <a:lnTo>
                    <a:pt x="11" y="303"/>
                  </a:lnTo>
                  <a:lnTo>
                    <a:pt x="11" y="303"/>
                  </a:lnTo>
                  <a:lnTo>
                    <a:pt x="11" y="303"/>
                  </a:lnTo>
                  <a:lnTo>
                    <a:pt x="11" y="304"/>
                  </a:lnTo>
                  <a:lnTo>
                    <a:pt x="10" y="304"/>
                  </a:lnTo>
                  <a:lnTo>
                    <a:pt x="10" y="304"/>
                  </a:lnTo>
                  <a:lnTo>
                    <a:pt x="10" y="304"/>
                  </a:lnTo>
                  <a:lnTo>
                    <a:pt x="10" y="305"/>
                  </a:lnTo>
                  <a:lnTo>
                    <a:pt x="9" y="305"/>
                  </a:lnTo>
                  <a:lnTo>
                    <a:pt x="9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7" y="306"/>
                  </a:lnTo>
                  <a:lnTo>
                    <a:pt x="8" y="306"/>
                  </a:lnTo>
                  <a:lnTo>
                    <a:pt x="8" y="307"/>
                  </a:lnTo>
                  <a:lnTo>
                    <a:pt x="8" y="306"/>
                  </a:lnTo>
                  <a:lnTo>
                    <a:pt x="8" y="307"/>
                  </a:lnTo>
                  <a:lnTo>
                    <a:pt x="8" y="307"/>
                  </a:lnTo>
                  <a:close/>
                  <a:moveTo>
                    <a:pt x="82" y="243"/>
                  </a:moveTo>
                  <a:lnTo>
                    <a:pt x="82" y="243"/>
                  </a:lnTo>
                  <a:lnTo>
                    <a:pt x="82" y="243"/>
                  </a:lnTo>
                  <a:close/>
                  <a:moveTo>
                    <a:pt x="82" y="243"/>
                  </a:moveTo>
                  <a:lnTo>
                    <a:pt x="82" y="243"/>
                  </a:lnTo>
                  <a:lnTo>
                    <a:pt x="81" y="243"/>
                  </a:lnTo>
                  <a:lnTo>
                    <a:pt x="81" y="242"/>
                  </a:lnTo>
                  <a:lnTo>
                    <a:pt x="81" y="243"/>
                  </a:lnTo>
                  <a:lnTo>
                    <a:pt x="81" y="242"/>
                  </a:lnTo>
                  <a:lnTo>
                    <a:pt x="81" y="243"/>
                  </a:lnTo>
                  <a:lnTo>
                    <a:pt x="82" y="243"/>
                  </a:lnTo>
                  <a:lnTo>
                    <a:pt x="82" y="243"/>
                  </a:lnTo>
                  <a:lnTo>
                    <a:pt x="82" y="243"/>
                  </a:lnTo>
                  <a:lnTo>
                    <a:pt x="82" y="243"/>
                  </a:lnTo>
                  <a:lnTo>
                    <a:pt x="82" y="243"/>
                  </a:lnTo>
                  <a:lnTo>
                    <a:pt x="82" y="243"/>
                  </a:lnTo>
                  <a:close/>
                  <a:moveTo>
                    <a:pt x="66" y="237"/>
                  </a:moveTo>
                  <a:lnTo>
                    <a:pt x="66" y="237"/>
                  </a:lnTo>
                  <a:lnTo>
                    <a:pt x="66" y="237"/>
                  </a:lnTo>
                  <a:close/>
                  <a:moveTo>
                    <a:pt x="166" y="181"/>
                  </a:moveTo>
                  <a:lnTo>
                    <a:pt x="166" y="181"/>
                  </a:lnTo>
                  <a:lnTo>
                    <a:pt x="166" y="181"/>
                  </a:lnTo>
                  <a:lnTo>
                    <a:pt x="166" y="181"/>
                  </a:lnTo>
                  <a:lnTo>
                    <a:pt x="166" y="181"/>
                  </a:lnTo>
                  <a:lnTo>
                    <a:pt x="166" y="181"/>
                  </a:lnTo>
                  <a:lnTo>
                    <a:pt x="166" y="181"/>
                  </a:lnTo>
                  <a:lnTo>
                    <a:pt x="166" y="181"/>
                  </a:lnTo>
                  <a:lnTo>
                    <a:pt x="166" y="181"/>
                  </a:lnTo>
                  <a:close/>
                  <a:moveTo>
                    <a:pt x="168" y="181"/>
                  </a:moveTo>
                  <a:lnTo>
                    <a:pt x="168" y="181"/>
                  </a:lnTo>
                  <a:lnTo>
                    <a:pt x="168" y="181"/>
                  </a:lnTo>
                  <a:lnTo>
                    <a:pt x="168" y="180"/>
                  </a:lnTo>
                  <a:lnTo>
                    <a:pt x="168" y="180"/>
                  </a:lnTo>
                  <a:lnTo>
                    <a:pt x="169" y="180"/>
                  </a:lnTo>
                  <a:lnTo>
                    <a:pt x="168" y="180"/>
                  </a:lnTo>
                  <a:lnTo>
                    <a:pt x="169" y="180"/>
                  </a:lnTo>
                  <a:lnTo>
                    <a:pt x="169" y="181"/>
                  </a:lnTo>
                  <a:lnTo>
                    <a:pt x="170" y="181"/>
                  </a:lnTo>
                  <a:lnTo>
                    <a:pt x="169" y="181"/>
                  </a:lnTo>
                  <a:lnTo>
                    <a:pt x="169" y="181"/>
                  </a:lnTo>
                  <a:lnTo>
                    <a:pt x="169" y="182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8" y="181"/>
                  </a:lnTo>
                  <a:lnTo>
                    <a:pt x="168" y="181"/>
                  </a:lnTo>
                  <a:close/>
                  <a:moveTo>
                    <a:pt x="168" y="180"/>
                  </a:moveTo>
                  <a:lnTo>
                    <a:pt x="167" y="180"/>
                  </a:lnTo>
                  <a:lnTo>
                    <a:pt x="167" y="179"/>
                  </a:lnTo>
                  <a:lnTo>
                    <a:pt x="168" y="179"/>
                  </a:lnTo>
                  <a:lnTo>
                    <a:pt x="168" y="180"/>
                  </a:lnTo>
                  <a:lnTo>
                    <a:pt x="168" y="180"/>
                  </a:lnTo>
                  <a:lnTo>
                    <a:pt x="168" y="180"/>
                  </a:lnTo>
                  <a:lnTo>
                    <a:pt x="168" y="181"/>
                  </a:lnTo>
                  <a:lnTo>
                    <a:pt x="168" y="181"/>
                  </a:lnTo>
                  <a:lnTo>
                    <a:pt x="168" y="181"/>
                  </a:lnTo>
                  <a:lnTo>
                    <a:pt x="168" y="181"/>
                  </a:lnTo>
                  <a:lnTo>
                    <a:pt x="168" y="181"/>
                  </a:lnTo>
                  <a:lnTo>
                    <a:pt x="168" y="181"/>
                  </a:lnTo>
                  <a:lnTo>
                    <a:pt x="168" y="182"/>
                  </a:lnTo>
                  <a:lnTo>
                    <a:pt x="168" y="181"/>
                  </a:lnTo>
                  <a:lnTo>
                    <a:pt x="167" y="181"/>
                  </a:lnTo>
                  <a:lnTo>
                    <a:pt x="167" y="181"/>
                  </a:lnTo>
                  <a:lnTo>
                    <a:pt x="167" y="180"/>
                  </a:lnTo>
                  <a:lnTo>
                    <a:pt x="168" y="180"/>
                  </a:lnTo>
                  <a:close/>
                  <a:moveTo>
                    <a:pt x="167" y="179"/>
                  </a:moveTo>
                  <a:lnTo>
                    <a:pt x="167" y="180"/>
                  </a:lnTo>
                  <a:lnTo>
                    <a:pt x="167" y="180"/>
                  </a:lnTo>
                  <a:lnTo>
                    <a:pt x="167" y="181"/>
                  </a:lnTo>
                  <a:lnTo>
                    <a:pt x="167" y="181"/>
                  </a:lnTo>
                  <a:lnTo>
                    <a:pt x="167" y="181"/>
                  </a:lnTo>
                  <a:lnTo>
                    <a:pt x="167" y="181"/>
                  </a:lnTo>
                  <a:lnTo>
                    <a:pt x="166" y="181"/>
                  </a:lnTo>
                  <a:lnTo>
                    <a:pt x="166" y="180"/>
                  </a:lnTo>
                  <a:lnTo>
                    <a:pt x="166" y="180"/>
                  </a:lnTo>
                  <a:lnTo>
                    <a:pt x="166" y="179"/>
                  </a:lnTo>
                  <a:lnTo>
                    <a:pt x="166" y="180"/>
                  </a:lnTo>
                  <a:lnTo>
                    <a:pt x="165" y="180"/>
                  </a:lnTo>
                  <a:lnTo>
                    <a:pt x="165" y="179"/>
                  </a:lnTo>
                  <a:lnTo>
                    <a:pt x="166" y="179"/>
                  </a:lnTo>
                  <a:lnTo>
                    <a:pt x="166" y="179"/>
                  </a:lnTo>
                  <a:lnTo>
                    <a:pt x="166" y="180"/>
                  </a:lnTo>
                  <a:lnTo>
                    <a:pt x="166" y="179"/>
                  </a:lnTo>
                  <a:lnTo>
                    <a:pt x="166" y="180"/>
                  </a:lnTo>
                  <a:lnTo>
                    <a:pt x="166" y="180"/>
                  </a:lnTo>
                  <a:lnTo>
                    <a:pt x="166" y="179"/>
                  </a:lnTo>
                  <a:lnTo>
                    <a:pt x="166" y="180"/>
                  </a:lnTo>
                  <a:lnTo>
                    <a:pt x="166" y="179"/>
                  </a:lnTo>
                  <a:lnTo>
                    <a:pt x="166" y="180"/>
                  </a:lnTo>
                  <a:lnTo>
                    <a:pt x="166" y="180"/>
                  </a:lnTo>
                  <a:lnTo>
                    <a:pt x="166" y="179"/>
                  </a:lnTo>
                  <a:lnTo>
                    <a:pt x="166" y="180"/>
                  </a:lnTo>
                  <a:lnTo>
                    <a:pt x="166" y="179"/>
                  </a:lnTo>
                  <a:lnTo>
                    <a:pt x="167" y="179"/>
                  </a:lnTo>
                  <a:lnTo>
                    <a:pt x="166" y="179"/>
                  </a:lnTo>
                  <a:lnTo>
                    <a:pt x="167" y="179"/>
                  </a:lnTo>
                  <a:lnTo>
                    <a:pt x="166" y="179"/>
                  </a:lnTo>
                  <a:lnTo>
                    <a:pt x="167" y="179"/>
                  </a:lnTo>
                  <a:lnTo>
                    <a:pt x="166" y="179"/>
                  </a:lnTo>
                  <a:lnTo>
                    <a:pt x="167" y="179"/>
                  </a:lnTo>
                  <a:close/>
                  <a:moveTo>
                    <a:pt x="308" y="180"/>
                  </a:moveTo>
                  <a:lnTo>
                    <a:pt x="308" y="180"/>
                  </a:lnTo>
                  <a:lnTo>
                    <a:pt x="308" y="179"/>
                  </a:lnTo>
                  <a:lnTo>
                    <a:pt x="308" y="180"/>
                  </a:lnTo>
                  <a:lnTo>
                    <a:pt x="308" y="180"/>
                  </a:lnTo>
                  <a:lnTo>
                    <a:pt x="308" y="179"/>
                  </a:lnTo>
                  <a:lnTo>
                    <a:pt x="308" y="179"/>
                  </a:lnTo>
                  <a:lnTo>
                    <a:pt x="308" y="180"/>
                  </a:lnTo>
                  <a:lnTo>
                    <a:pt x="308" y="180"/>
                  </a:lnTo>
                  <a:lnTo>
                    <a:pt x="308" y="180"/>
                  </a:lnTo>
                  <a:lnTo>
                    <a:pt x="308" y="181"/>
                  </a:lnTo>
                  <a:lnTo>
                    <a:pt x="308" y="180"/>
                  </a:lnTo>
                  <a:close/>
                  <a:moveTo>
                    <a:pt x="308" y="179"/>
                  </a:moveTo>
                  <a:lnTo>
                    <a:pt x="308" y="179"/>
                  </a:lnTo>
                  <a:lnTo>
                    <a:pt x="308" y="179"/>
                  </a:lnTo>
                  <a:close/>
                  <a:moveTo>
                    <a:pt x="306" y="178"/>
                  </a:moveTo>
                  <a:lnTo>
                    <a:pt x="306" y="177"/>
                  </a:lnTo>
                  <a:lnTo>
                    <a:pt x="306" y="178"/>
                  </a:lnTo>
                  <a:lnTo>
                    <a:pt x="306" y="178"/>
                  </a:lnTo>
                  <a:lnTo>
                    <a:pt x="306" y="178"/>
                  </a:lnTo>
                  <a:lnTo>
                    <a:pt x="306" y="178"/>
                  </a:lnTo>
                  <a:lnTo>
                    <a:pt x="306" y="178"/>
                  </a:lnTo>
                  <a:close/>
                  <a:moveTo>
                    <a:pt x="267" y="172"/>
                  </a:moveTo>
                  <a:lnTo>
                    <a:pt x="268" y="172"/>
                  </a:lnTo>
                  <a:lnTo>
                    <a:pt x="267" y="172"/>
                  </a:lnTo>
                  <a:lnTo>
                    <a:pt x="268" y="172"/>
                  </a:lnTo>
                  <a:lnTo>
                    <a:pt x="268" y="173"/>
                  </a:lnTo>
                  <a:lnTo>
                    <a:pt x="267" y="173"/>
                  </a:lnTo>
                  <a:lnTo>
                    <a:pt x="267" y="172"/>
                  </a:lnTo>
                  <a:close/>
                  <a:moveTo>
                    <a:pt x="267" y="171"/>
                  </a:moveTo>
                  <a:lnTo>
                    <a:pt x="267" y="171"/>
                  </a:lnTo>
                  <a:lnTo>
                    <a:pt x="267" y="171"/>
                  </a:lnTo>
                  <a:lnTo>
                    <a:pt x="266" y="171"/>
                  </a:lnTo>
                  <a:lnTo>
                    <a:pt x="267" y="171"/>
                  </a:lnTo>
                  <a:close/>
                  <a:moveTo>
                    <a:pt x="301" y="171"/>
                  </a:moveTo>
                  <a:lnTo>
                    <a:pt x="301" y="171"/>
                  </a:lnTo>
                  <a:lnTo>
                    <a:pt x="301" y="171"/>
                  </a:lnTo>
                  <a:lnTo>
                    <a:pt x="301" y="172"/>
                  </a:lnTo>
                  <a:lnTo>
                    <a:pt x="301" y="172"/>
                  </a:lnTo>
                  <a:lnTo>
                    <a:pt x="301" y="172"/>
                  </a:lnTo>
                  <a:lnTo>
                    <a:pt x="301" y="173"/>
                  </a:lnTo>
                  <a:lnTo>
                    <a:pt x="301" y="172"/>
                  </a:lnTo>
                  <a:lnTo>
                    <a:pt x="301" y="171"/>
                  </a:lnTo>
                  <a:lnTo>
                    <a:pt x="301" y="171"/>
                  </a:lnTo>
                  <a:close/>
                  <a:moveTo>
                    <a:pt x="301" y="168"/>
                  </a:moveTo>
                  <a:lnTo>
                    <a:pt x="301" y="169"/>
                  </a:lnTo>
                  <a:lnTo>
                    <a:pt x="301" y="169"/>
                  </a:lnTo>
                  <a:lnTo>
                    <a:pt x="301" y="168"/>
                  </a:lnTo>
                  <a:lnTo>
                    <a:pt x="301" y="169"/>
                  </a:lnTo>
                  <a:lnTo>
                    <a:pt x="301" y="168"/>
                  </a:lnTo>
                  <a:lnTo>
                    <a:pt x="301" y="168"/>
                  </a:lnTo>
                  <a:close/>
                  <a:moveTo>
                    <a:pt x="262" y="167"/>
                  </a:moveTo>
                  <a:lnTo>
                    <a:pt x="262" y="166"/>
                  </a:lnTo>
                  <a:lnTo>
                    <a:pt x="262" y="167"/>
                  </a:lnTo>
                  <a:close/>
                  <a:moveTo>
                    <a:pt x="284" y="165"/>
                  </a:moveTo>
                  <a:lnTo>
                    <a:pt x="283" y="165"/>
                  </a:lnTo>
                  <a:lnTo>
                    <a:pt x="283" y="166"/>
                  </a:lnTo>
                  <a:lnTo>
                    <a:pt x="283" y="165"/>
                  </a:lnTo>
                  <a:lnTo>
                    <a:pt x="284" y="165"/>
                  </a:lnTo>
                  <a:lnTo>
                    <a:pt x="284" y="164"/>
                  </a:lnTo>
                  <a:lnTo>
                    <a:pt x="285" y="164"/>
                  </a:lnTo>
                  <a:lnTo>
                    <a:pt x="284" y="165"/>
                  </a:lnTo>
                  <a:lnTo>
                    <a:pt x="283" y="166"/>
                  </a:lnTo>
                  <a:lnTo>
                    <a:pt x="284" y="165"/>
                  </a:lnTo>
                  <a:lnTo>
                    <a:pt x="283" y="166"/>
                  </a:lnTo>
                  <a:lnTo>
                    <a:pt x="284" y="165"/>
                  </a:lnTo>
                  <a:close/>
                  <a:moveTo>
                    <a:pt x="299" y="163"/>
                  </a:moveTo>
                  <a:lnTo>
                    <a:pt x="300" y="163"/>
                  </a:lnTo>
                  <a:lnTo>
                    <a:pt x="300" y="164"/>
                  </a:lnTo>
                  <a:lnTo>
                    <a:pt x="300" y="163"/>
                  </a:lnTo>
                  <a:lnTo>
                    <a:pt x="300" y="164"/>
                  </a:lnTo>
                  <a:lnTo>
                    <a:pt x="299" y="164"/>
                  </a:lnTo>
                  <a:lnTo>
                    <a:pt x="299" y="163"/>
                  </a:lnTo>
                  <a:close/>
                  <a:moveTo>
                    <a:pt x="285" y="164"/>
                  </a:moveTo>
                  <a:lnTo>
                    <a:pt x="285" y="164"/>
                  </a:lnTo>
                  <a:lnTo>
                    <a:pt x="286" y="164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6" y="164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6" y="164"/>
                  </a:lnTo>
                  <a:lnTo>
                    <a:pt x="286" y="164"/>
                  </a:lnTo>
                  <a:lnTo>
                    <a:pt x="286" y="164"/>
                  </a:lnTo>
                  <a:lnTo>
                    <a:pt x="285" y="164"/>
                  </a:lnTo>
                  <a:close/>
                  <a:moveTo>
                    <a:pt x="286" y="164"/>
                  </a:moveTo>
                  <a:lnTo>
                    <a:pt x="286" y="164"/>
                  </a:lnTo>
                  <a:lnTo>
                    <a:pt x="286" y="164"/>
                  </a:lnTo>
                  <a:close/>
                  <a:moveTo>
                    <a:pt x="264" y="162"/>
                  </a:moveTo>
                  <a:lnTo>
                    <a:pt x="264" y="162"/>
                  </a:lnTo>
                  <a:lnTo>
                    <a:pt x="264" y="163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5" y="162"/>
                  </a:lnTo>
                  <a:lnTo>
                    <a:pt x="265" y="163"/>
                  </a:lnTo>
                  <a:lnTo>
                    <a:pt x="264" y="163"/>
                  </a:lnTo>
                  <a:lnTo>
                    <a:pt x="264" y="163"/>
                  </a:lnTo>
                  <a:lnTo>
                    <a:pt x="264" y="163"/>
                  </a:lnTo>
                  <a:lnTo>
                    <a:pt x="264" y="164"/>
                  </a:lnTo>
                  <a:lnTo>
                    <a:pt x="264" y="163"/>
                  </a:lnTo>
                  <a:lnTo>
                    <a:pt x="264" y="163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2"/>
                  </a:lnTo>
                  <a:close/>
                  <a:moveTo>
                    <a:pt x="299" y="162"/>
                  </a:moveTo>
                  <a:lnTo>
                    <a:pt x="298" y="162"/>
                  </a:lnTo>
                  <a:lnTo>
                    <a:pt x="298" y="162"/>
                  </a:lnTo>
                  <a:lnTo>
                    <a:pt x="299" y="162"/>
                  </a:lnTo>
                  <a:lnTo>
                    <a:pt x="300" y="162"/>
                  </a:lnTo>
                  <a:lnTo>
                    <a:pt x="300" y="162"/>
                  </a:lnTo>
                  <a:lnTo>
                    <a:pt x="300" y="163"/>
                  </a:lnTo>
                  <a:lnTo>
                    <a:pt x="300" y="162"/>
                  </a:lnTo>
                  <a:lnTo>
                    <a:pt x="300" y="163"/>
                  </a:lnTo>
                  <a:lnTo>
                    <a:pt x="299" y="163"/>
                  </a:lnTo>
                  <a:lnTo>
                    <a:pt x="299" y="162"/>
                  </a:lnTo>
                  <a:close/>
                  <a:moveTo>
                    <a:pt x="299" y="162"/>
                  </a:moveTo>
                  <a:lnTo>
                    <a:pt x="300" y="162"/>
                  </a:lnTo>
                  <a:lnTo>
                    <a:pt x="299" y="162"/>
                  </a:lnTo>
                  <a:close/>
                  <a:moveTo>
                    <a:pt x="298" y="160"/>
                  </a:moveTo>
                  <a:lnTo>
                    <a:pt x="298" y="161"/>
                  </a:lnTo>
                  <a:lnTo>
                    <a:pt x="298" y="160"/>
                  </a:lnTo>
                  <a:lnTo>
                    <a:pt x="298" y="160"/>
                  </a:lnTo>
                  <a:lnTo>
                    <a:pt x="298" y="160"/>
                  </a:lnTo>
                  <a:lnTo>
                    <a:pt x="298" y="160"/>
                  </a:lnTo>
                  <a:lnTo>
                    <a:pt x="298" y="161"/>
                  </a:lnTo>
                  <a:lnTo>
                    <a:pt x="298" y="161"/>
                  </a:lnTo>
                  <a:lnTo>
                    <a:pt x="298" y="161"/>
                  </a:lnTo>
                  <a:lnTo>
                    <a:pt x="298" y="162"/>
                  </a:lnTo>
                  <a:lnTo>
                    <a:pt x="298" y="162"/>
                  </a:lnTo>
                  <a:lnTo>
                    <a:pt x="298" y="161"/>
                  </a:lnTo>
                  <a:lnTo>
                    <a:pt x="298" y="160"/>
                  </a:lnTo>
                  <a:close/>
                  <a:moveTo>
                    <a:pt x="324" y="160"/>
                  </a:moveTo>
                  <a:lnTo>
                    <a:pt x="324" y="160"/>
                  </a:lnTo>
                  <a:lnTo>
                    <a:pt x="324" y="160"/>
                  </a:lnTo>
                  <a:close/>
                  <a:moveTo>
                    <a:pt x="287" y="160"/>
                  </a:moveTo>
                  <a:lnTo>
                    <a:pt x="286" y="160"/>
                  </a:lnTo>
                  <a:lnTo>
                    <a:pt x="286" y="160"/>
                  </a:lnTo>
                  <a:lnTo>
                    <a:pt x="287" y="160"/>
                  </a:lnTo>
                  <a:lnTo>
                    <a:pt x="287" y="160"/>
                  </a:lnTo>
                  <a:lnTo>
                    <a:pt x="287" y="160"/>
                  </a:lnTo>
                  <a:lnTo>
                    <a:pt x="287" y="160"/>
                  </a:lnTo>
                  <a:lnTo>
                    <a:pt x="286" y="160"/>
                  </a:lnTo>
                  <a:lnTo>
                    <a:pt x="287" y="160"/>
                  </a:lnTo>
                  <a:close/>
                  <a:moveTo>
                    <a:pt x="265" y="159"/>
                  </a:moveTo>
                  <a:lnTo>
                    <a:pt x="265" y="160"/>
                  </a:lnTo>
                  <a:lnTo>
                    <a:pt x="265" y="160"/>
                  </a:lnTo>
                  <a:lnTo>
                    <a:pt x="265" y="160"/>
                  </a:lnTo>
                  <a:lnTo>
                    <a:pt x="265" y="159"/>
                  </a:lnTo>
                  <a:close/>
                  <a:moveTo>
                    <a:pt x="323" y="158"/>
                  </a:moveTo>
                  <a:lnTo>
                    <a:pt x="323" y="159"/>
                  </a:lnTo>
                  <a:lnTo>
                    <a:pt x="323" y="158"/>
                  </a:lnTo>
                  <a:close/>
                  <a:moveTo>
                    <a:pt x="291" y="158"/>
                  </a:moveTo>
                  <a:lnTo>
                    <a:pt x="290" y="159"/>
                  </a:lnTo>
                  <a:lnTo>
                    <a:pt x="290" y="158"/>
                  </a:lnTo>
                  <a:lnTo>
                    <a:pt x="291" y="158"/>
                  </a:lnTo>
                  <a:lnTo>
                    <a:pt x="292" y="158"/>
                  </a:lnTo>
                  <a:lnTo>
                    <a:pt x="292" y="159"/>
                  </a:lnTo>
                  <a:lnTo>
                    <a:pt x="291" y="159"/>
                  </a:lnTo>
                  <a:lnTo>
                    <a:pt x="290" y="159"/>
                  </a:lnTo>
                  <a:lnTo>
                    <a:pt x="291" y="158"/>
                  </a:lnTo>
                  <a:close/>
                  <a:moveTo>
                    <a:pt x="296" y="157"/>
                  </a:moveTo>
                  <a:lnTo>
                    <a:pt x="296" y="157"/>
                  </a:lnTo>
                  <a:lnTo>
                    <a:pt x="296" y="158"/>
                  </a:lnTo>
                  <a:lnTo>
                    <a:pt x="296" y="158"/>
                  </a:lnTo>
                  <a:lnTo>
                    <a:pt x="296" y="158"/>
                  </a:lnTo>
                  <a:lnTo>
                    <a:pt x="296" y="158"/>
                  </a:lnTo>
                  <a:lnTo>
                    <a:pt x="295" y="158"/>
                  </a:lnTo>
                  <a:lnTo>
                    <a:pt x="294" y="158"/>
                  </a:lnTo>
                  <a:lnTo>
                    <a:pt x="295" y="157"/>
                  </a:lnTo>
                  <a:lnTo>
                    <a:pt x="294" y="158"/>
                  </a:lnTo>
                  <a:lnTo>
                    <a:pt x="295" y="158"/>
                  </a:lnTo>
                  <a:lnTo>
                    <a:pt x="295" y="157"/>
                  </a:lnTo>
                  <a:lnTo>
                    <a:pt x="296" y="157"/>
                  </a:lnTo>
                  <a:close/>
                  <a:moveTo>
                    <a:pt x="264" y="157"/>
                  </a:moveTo>
                  <a:lnTo>
                    <a:pt x="264" y="157"/>
                  </a:lnTo>
                  <a:lnTo>
                    <a:pt x="264" y="157"/>
                  </a:lnTo>
                  <a:lnTo>
                    <a:pt x="264" y="157"/>
                  </a:lnTo>
                  <a:lnTo>
                    <a:pt x="264" y="157"/>
                  </a:lnTo>
                  <a:lnTo>
                    <a:pt x="264" y="157"/>
                  </a:lnTo>
                  <a:lnTo>
                    <a:pt x="264" y="156"/>
                  </a:lnTo>
                  <a:lnTo>
                    <a:pt x="264" y="157"/>
                  </a:lnTo>
                  <a:lnTo>
                    <a:pt x="264" y="157"/>
                  </a:lnTo>
                  <a:close/>
                  <a:moveTo>
                    <a:pt x="264" y="156"/>
                  </a:moveTo>
                  <a:lnTo>
                    <a:pt x="264" y="157"/>
                  </a:lnTo>
                  <a:lnTo>
                    <a:pt x="265" y="157"/>
                  </a:lnTo>
                  <a:lnTo>
                    <a:pt x="265" y="157"/>
                  </a:lnTo>
                  <a:lnTo>
                    <a:pt x="265" y="158"/>
                  </a:lnTo>
                  <a:lnTo>
                    <a:pt x="264" y="158"/>
                  </a:lnTo>
                  <a:lnTo>
                    <a:pt x="265" y="158"/>
                  </a:lnTo>
                  <a:lnTo>
                    <a:pt x="265" y="159"/>
                  </a:lnTo>
                  <a:lnTo>
                    <a:pt x="264" y="159"/>
                  </a:lnTo>
                  <a:lnTo>
                    <a:pt x="264" y="158"/>
                  </a:lnTo>
                  <a:lnTo>
                    <a:pt x="264" y="157"/>
                  </a:lnTo>
                  <a:lnTo>
                    <a:pt x="264" y="157"/>
                  </a:lnTo>
                  <a:lnTo>
                    <a:pt x="264" y="157"/>
                  </a:lnTo>
                  <a:lnTo>
                    <a:pt x="264" y="157"/>
                  </a:lnTo>
                  <a:lnTo>
                    <a:pt x="264" y="156"/>
                  </a:lnTo>
                  <a:lnTo>
                    <a:pt x="264" y="157"/>
                  </a:lnTo>
                  <a:lnTo>
                    <a:pt x="265" y="157"/>
                  </a:lnTo>
                  <a:lnTo>
                    <a:pt x="264" y="157"/>
                  </a:lnTo>
                  <a:lnTo>
                    <a:pt x="264" y="156"/>
                  </a:lnTo>
                  <a:close/>
                  <a:moveTo>
                    <a:pt x="264" y="156"/>
                  </a:moveTo>
                  <a:lnTo>
                    <a:pt x="264" y="156"/>
                  </a:lnTo>
                  <a:lnTo>
                    <a:pt x="264" y="156"/>
                  </a:lnTo>
                  <a:lnTo>
                    <a:pt x="264" y="156"/>
                  </a:lnTo>
                  <a:lnTo>
                    <a:pt x="264" y="156"/>
                  </a:lnTo>
                  <a:lnTo>
                    <a:pt x="264" y="156"/>
                  </a:lnTo>
                  <a:lnTo>
                    <a:pt x="264" y="156"/>
                  </a:lnTo>
                  <a:lnTo>
                    <a:pt x="264" y="156"/>
                  </a:lnTo>
                  <a:lnTo>
                    <a:pt x="264" y="156"/>
                  </a:lnTo>
                  <a:lnTo>
                    <a:pt x="264" y="156"/>
                  </a:lnTo>
                  <a:lnTo>
                    <a:pt x="264" y="156"/>
                  </a:lnTo>
                  <a:lnTo>
                    <a:pt x="264" y="157"/>
                  </a:lnTo>
                  <a:lnTo>
                    <a:pt x="264" y="156"/>
                  </a:lnTo>
                  <a:lnTo>
                    <a:pt x="264" y="156"/>
                  </a:lnTo>
                  <a:lnTo>
                    <a:pt x="263" y="156"/>
                  </a:lnTo>
                  <a:lnTo>
                    <a:pt x="264" y="156"/>
                  </a:lnTo>
                  <a:close/>
                  <a:moveTo>
                    <a:pt x="265" y="154"/>
                  </a:moveTo>
                  <a:lnTo>
                    <a:pt x="264" y="154"/>
                  </a:lnTo>
                  <a:lnTo>
                    <a:pt x="265" y="154"/>
                  </a:lnTo>
                  <a:lnTo>
                    <a:pt x="264" y="154"/>
                  </a:lnTo>
                  <a:lnTo>
                    <a:pt x="265" y="154"/>
                  </a:lnTo>
                  <a:close/>
                  <a:moveTo>
                    <a:pt x="264" y="153"/>
                  </a:moveTo>
                  <a:lnTo>
                    <a:pt x="264" y="153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54"/>
                  </a:lnTo>
                  <a:lnTo>
                    <a:pt x="264" y="154"/>
                  </a:lnTo>
                  <a:lnTo>
                    <a:pt x="264" y="153"/>
                  </a:lnTo>
                  <a:lnTo>
                    <a:pt x="263" y="153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53"/>
                  </a:lnTo>
                  <a:close/>
                  <a:moveTo>
                    <a:pt x="264" y="152"/>
                  </a:moveTo>
                  <a:lnTo>
                    <a:pt x="263" y="152"/>
                  </a:lnTo>
                  <a:lnTo>
                    <a:pt x="264" y="152"/>
                  </a:lnTo>
                  <a:close/>
                  <a:moveTo>
                    <a:pt x="263" y="152"/>
                  </a:moveTo>
                  <a:lnTo>
                    <a:pt x="263" y="152"/>
                  </a:lnTo>
                  <a:lnTo>
                    <a:pt x="263" y="152"/>
                  </a:lnTo>
                  <a:lnTo>
                    <a:pt x="263" y="152"/>
                  </a:lnTo>
                  <a:lnTo>
                    <a:pt x="263" y="152"/>
                  </a:lnTo>
                  <a:close/>
                  <a:moveTo>
                    <a:pt x="200" y="151"/>
                  </a:move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close/>
                  <a:moveTo>
                    <a:pt x="263" y="151"/>
                  </a:moveTo>
                  <a:lnTo>
                    <a:pt x="263" y="151"/>
                  </a:lnTo>
                  <a:lnTo>
                    <a:pt x="264" y="151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3" y="151"/>
                  </a:lnTo>
                  <a:close/>
                  <a:moveTo>
                    <a:pt x="264" y="149"/>
                  </a:moveTo>
                  <a:lnTo>
                    <a:pt x="264" y="150"/>
                  </a:lnTo>
                  <a:lnTo>
                    <a:pt x="264" y="149"/>
                  </a:lnTo>
                  <a:lnTo>
                    <a:pt x="264" y="150"/>
                  </a:lnTo>
                  <a:lnTo>
                    <a:pt x="263" y="150"/>
                  </a:lnTo>
                  <a:lnTo>
                    <a:pt x="264" y="149"/>
                  </a:lnTo>
                  <a:lnTo>
                    <a:pt x="263" y="149"/>
                  </a:lnTo>
                  <a:lnTo>
                    <a:pt x="264" y="149"/>
                  </a:lnTo>
                  <a:close/>
                  <a:moveTo>
                    <a:pt x="263" y="148"/>
                  </a:moveTo>
                  <a:lnTo>
                    <a:pt x="264" y="149"/>
                  </a:lnTo>
                  <a:lnTo>
                    <a:pt x="263" y="149"/>
                  </a:lnTo>
                  <a:lnTo>
                    <a:pt x="263" y="148"/>
                  </a:lnTo>
                  <a:lnTo>
                    <a:pt x="264" y="148"/>
                  </a:lnTo>
                  <a:lnTo>
                    <a:pt x="263" y="148"/>
                  </a:lnTo>
                  <a:close/>
                  <a:moveTo>
                    <a:pt x="266" y="148"/>
                  </a:moveTo>
                  <a:lnTo>
                    <a:pt x="265" y="148"/>
                  </a:lnTo>
                  <a:lnTo>
                    <a:pt x="266" y="148"/>
                  </a:lnTo>
                  <a:close/>
                  <a:moveTo>
                    <a:pt x="265" y="148"/>
                  </a:moveTo>
                  <a:lnTo>
                    <a:pt x="266" y="148"/>
                  </a:lnTo>
                  <a:lnTo>
                    <a:pt x="265" y="148"/>
                  </a:lnTo>
                  <a:close/>
                  <a:moveTo>
                    <a:pt x="264" y="147"/>
                  </a:moveTo>
                  <a:lnTo>
                    <a:pt x="264" y="148"/>
                  </a:lnTo>
                  <a:lnTo>
                    <a:pt x="264" y="147"/>
                  </a:lnTo>
                  <a:lnTo>
                    <a:pt x="263" y="147"/>
                  </a:lnTo>
                  <a:lnTo>
                    <a:pt x="264" y="147"/>
                  </a:lnTo>
                  <a:lnTo>
                    <a:pt x="263" y="147"/>
                  </a:lnTo>
                  <a:lnTo>
                    <a:pt x="264" y="147"/>
                  </a:lnTo>
                  <a:close/>
                  <a:moveTo>
                    <a:pt x="263" y="147"/>
                  </a:moveTo>
                  <a:lnTo>
                    <a:pt x="263" y="147"/>
                  </a:lnTo>
                  <a:lnTo>
                    <a:pt x="263" y="146"/>
                  </a:lnTo>
                  <a:lnTo>
                    <a:pt x="263" y="146"/>
                  </a:lnTo>
                  <a:lnTo>
                    <a:pt x="263" y="147"/>
                  </a:lnTo>
                  <a:lnTo>
                    <a:pt x="263" y="148"/>
                  </a:lnTo>
                  <a:lnTo>
                    <a:pt x="264" y="148"/>
                  </a:lnTo>
                  <a:lnTo>
                    <a:pt x="263" y="148"/>
                  </a:lnTo>
                  <a:lnTo>
                    <a:pt x="263" y="148"/>
                  </a:lnTo>
                  <a:lnTo>
                    <a:pt x="263" y="149"/>
                  </a:lnTo>
                  <a:lnTo>
                    <a:pt x="263" y="148"/>
                  </a:lnTo>
                  <a:lnTo>
                    <a:pt x="263" y="149"/>
                  </a:lnTo>
                  <a:lnTo>
                    <a:pt x="263" y="149"/>
                  </a:lnTo>
                  <a:lnTo>
                    <a:pt x="263" y="150"/>
                  </a:lnTo>
                  <a:lnTo>
                    <a:pt x="263" y="150"/>
                  </a:lnTo>
                  <a:lnTo>
                    <a:pt x="263" y="149"/>
                  </a:lnTo>
                  <a:lnTo>
                    <a:pt x="262" y="149"/>
                  </a:lnTo>
                  <a:lnTo>
                    <a:pt x="262" y="149"/>
                  </a:lnTo>
                  <a:lnTo>
                    <a:pt x="261" y="149"/>
                  </a:lnTo>
                  <a:lnTo>
                    <a:pt x="261" y="148"/>
                  </a:lnTo>
                  <a:lnTo>
                    <a:pt x="262" y="148"/>
                  </a:lnTo>
                  <a:lnTo>
                    <a:pt x="261" y="148"/>
                  </a:lnTo>
                  <a:lnTo>
                    <a:pt x="262" y="148"/>
                  </a:lnTo>
                  <a:lnTo>
                    <a:pt x="261" y="148"/>
                  </a:lnTo>
                  <a:lnTo>
                    <a:pt x="262" y="148"/>
                  </a:lnTo>
                  <a:lnTo>
                    <a:pt x="261" y="148"/>
                  </a:lnTo>
                  <a:lnTo>
                    <a:pt x="261" y="148"/>
                  </a:lnTo>
                  <a:lnTo>
                    <a:pt x="261" y="147"/>
                  </a:lnTo>
                  <a:lnTo>
                    <a:pt x="260" y="147"/>
                  </a:lnTo>
                  <a:lnTo>
                    <a:pt x="261" y="147"/>
                  </a:lnTo>
                  <a:lnTo>
                    <a:pt x="261" y="147"/>
                  </a:lnTo>
                  <a:lnTo>
                    <a:pt x="262" y="147"/>
                  </a:lnTo>
                  <a:lnTo>
                    <a:pt x="261" y="147"/>
                  </a:lnTo>
                  <a:lnTo>
                    <a:pt x="262" y="147"/>
                  </a:lnTo>
                  <a:lnTo>
                    <a:pt x="261" y="146"/>
                  </a:lnTo>
                  <a:lnTo>
                    <a:pt x="262" y="146"/>
                  </a:lnTo>
                  <a:lnTo>
                    <a:pt x="261" y="146"/>
                  </a:lnTo>
                  <a:lnTo>
                    <a:pt x="262" y="146"/>
                  </a:lnTo>
                  <a:lnTo>
                    <a:pt x="261" y="146"/>
                  </a:lnTo>
                  <a:lnTo>
                    <a:pt x="261" y="146"/>
                  </a:lnTo>
                  <a:lnTo>
                    <a:pt x="262" y="146"/>
                  </a:lnTo>
                  <a:lnTo>
                    <a:pt x="262" y="146"/>
                  </a:lnTo>
                  <a:lnTo>
                    <a:pt x="263" y="146"/>
                  </a:lnTo>
                  <a:lnTo>
                    <a:pt x="263" y="147"/>
                  </a:lnTo>
                  <a:lnTo>
                    <a:pt x="263" y="147"/>
                  </a:lnTo>
                  <a:close/>
                  <a:moveTo>
                    <a:pt x="262" y="146"/>
                  </a:moveTo>
                  <a:lnTo>
                    <a:pt x="262" y="146"/>
                  </a:lnTo>
                  <a:lnTo>
                    <a:pt x="262" y="146"/>
                  </a:lnTo>
                  <a:close/>
                  <a:moveTo>
                    <a:pt x="259" y="146"/>
                  </a:moveTo>
                  <a:lnTo>
                    <a:pt x="259" y="145"/>
                  </a:lnTo>
                  <a:lnTo>
                    <a:pt x="259" y="146"/>
                  </a:lnTo>
                  <a:lnTo>
                    <a:pt x="259" y="145"/>
                  </a:lnTo>
                  <a:lnTo>
                    <a:pt x="259" y="146"/>
                  </a:lnTo>
                  <a:close/>
                  <a:moveTo>
                    <a:pt x="259" y="146"/>
                  </a:moveTo>
                  <a:lnTo>
                    <a:pt x="259" y="145"/>
                  </a:lnTo>
                  <a:lnTo>
                    <a:pt x="259" y="146"/>
                  </a:lnTo>
                  <a:close/>
                  <a:moveTo>
                    <a:pt x="262" y="145"/>
                  </a:moveTo>
                  <a:lnTo>
                    <a:pt x="261" y="145"/>
                  </a:lnTo>
                  <a:lnTo>
                    <a:pt x="262" y="145"/>
                  </a:lnTo>
                  <a:close/>
                  <a:moveTo>
                    <a:pt x="259" y="145"/>
                  </a:moveTo>
                  <a:lnTo>
                    <a:pt x="259" y="145"/>
                  </a:lnTo>
                  <a:lnTo>
                    <a:pt x="259" y="145"/>
                  </a:lnTo>
                  <a:close/>
                  <a:moveTo>
                    <a:pt x="259" y="145"/>
                  </a:moveTo>
                  <a:lnTo>
                    <a:pt x="259" y="145"/>
                  </a:lnTo>
                  <a:lnTo>
                    <a:pt x="259" y="145"/>
                  </a:lnTo>
                  <a:close/>
                  <a:moveTo>
                    <a:pt x="262" y="145"/>
                  </a:moveTo>
                  <a:lnTo>
                    <a:pt x="261" y="145"/>
                  </a:lnTo>
                  <a:lnTo>
                    <a:pt x="261" y="145"/>
                  </a:lnTo>
                  <a:lnTo>
                    <a:pt x="261" y="145"/>
                  </a:lnTo>
                  <a:lnTo>
                    <a:pt x="261" y="145"/>
                  </a:lnTo>
                  <a:lnTo>
                    <a:pt x="261" y="145"/>
                  </a:lnTo>
                  <a:lnTo>
                    <a:pt x="262" y="145"/>
                  </a:lnTo>
                  <a:lnTo>
                    <a:pt x="262" y="145"/>
                  </a:lnTo>
                  <a:close/>
                  <a:moveTo>
                    <a:pt x="262" y="143"/>
                  </a:moveTo>
                  <a:lnTo>
                    <a:pt x="262" y="144"/>
                  </a:lnTo>
                  <a:lnTo>
                    <a:pt x="262" y="143"/>
                  </a:lnTo>
                  <a:close/>
                  <a:moveTo>
                    <a:pt x="262" y="143"/>
                  </a:moveTo>
                  <a:lnTo>
                    <a:pt x="262" y="144"/>
                  </a:lnTo>
                  <a:lnTo>
                    <a:pt x="261" y="144"/>
                  </a:lnTo>
                  <a:lnTo>
                    <a:pt x="261" y="144"/>
                  </a:lnTo>
                  <a:lnTo>
                    <a:pt x="261" y="144"/>
                  </a:lnTo>
                  <a:lnTo>
                    <a:pt x="262" y="144"/>
                  </a:lnTo>
                  <a:lnTo>
                    <a:pt x="262" y="143"/>
                  </a:lnTo>
                  <a:close/>
                  <a:moveTo>
                    <a:pt x="261" y="141"/>
                  </a:moveTo>
                  <a:lnTo>
                    <a:pt x="260" y="141"/>
                  </a:lnTo>
                  <a:lnTo>
                    <a:pt x="261" y="141"/>
                  </a:lnTo>
                  <a:close/>
                  <a:moveTo>
                    <a:pt x="261" y="141"/>
                  </a:moveTo>
                  <a:lnTo>
                    <a:pt x="261" y="142"/>
                  </a:lnTo>
                  <a:lnTo>
                    <a:pt x="261" y="141"/>
                  </a:lnTo>
                  <a:lnTo>
                    <a:pt x="260" y="141"/>
                  </a:lnTo>
                  <a:lnTo>
                    <a:pt x="261" y="141"/>
                  </a:lnTo>
                  <a:lnTo>
                    <a:pt x="260" y="141"/>
                  </a:lnTo>
                  <a:lnTo>
                    <a:pt x="261" y="141"/>
                  </a:lnTo>
                  <a:close/>
                  <a:moveTo>
                    <a:pt x="260" y="141"/>
                  </a:moveTo>
                  <a:lnTo>
                    <a:pt x="261" y="141"/>
                  </a:lnTo>
                  <a:lnTo>
                    <a:pt x="260" y="141"/>
                  </a:lnTo>
                  <a:close/>
                  <a:moveTo>
                    <a:pt x="262" y="142"/>
                  </a:moveTo>
                  <a:lnTo>
                    <a:pt x="261" y="142"/>
                  </a:lnTo>
                  <a:lnTo>
                    <a:pt x="262" y="142"/>
                  </a:lnTo>
                  <a:lnTo>
                    <a:pt x="263" y="142"/>
                  </a:lnTo>
                  <a:lnTo>
                    <a:pt x="262" y="142"/>
                  </a:lnTo>
                  <a:lnTo>
                    <a:pt x="262" y="143"/>
                  </a:lnTo>
                  <a:lnTo>
                    <a:pt x="261" y="143"/>
                  </a:lnTo>
                  <a:lnTo>
                    <a:pt x="261" y="144"/>
                  </a:lnTo>
                  <a:lnTo>
                    <a:pt x="261" y="144"/>
                  </a:lnTo>
                  <a:lnTo>
                    <a:pt x="261" y="144"/>
                  </a:lnTo>
                  <a:lnTo>
                    <a:pt x="261" y="144"/>
                  </a:lnTo>
                  <a:lnTo>
                    <a:pt x="260" y="144"/>
                  </a:lnTo>
                  <a:lnTo>
                    <a:pt x="260" y="144"/>
                  </a:lnTo>
                  <a:lnTo>
                    <a:pt x="260" y="144"/>
                  </a:lnTo>
                  <a:lnTo>
                    <a:pt x="260" y="143"/>
                  </a:lnTo>
                  <a:lnTo>
                    <a:pt x="260" y="142"/>
                  </a:lnTo>
                  <a:lnTo>
                    <a:pt x="259" y="142"/>
                  </a:lnTo>
                  <a:lnTo>
                    <a:pt x="259" y="142"/>
                  </a:lnTo>
                  <a:lnTo>
                    <a:pt x="260" y="142"/>
                  </a:lnTo>
                  <a:lnTo>
                    <a:pt x="260" y="141"/>
                  </a:lnTo>
                  <a:lnTo>
                    <a:pt x="260" y="141"/>
                  </a:lnTo>
                  <a:lnTo>
                    <a:pt x="260" y="141"/>
                  </a:lnTo>
                  <a:lnTo>
                    <a:pt x="261" y="141"/>
                  </a:lnTo>
                  <a:lnTo>
                    <a:pt x="261" y="141"/>
                  </a:lnTo>
                  <a:lnTo>
                    <a:pt x="261" y="141"/>
                  </a:lnTo>
                  <a:lnTo>
                    <a:pt x="260" y="141"/>
                  </a:lnTo>
                  <a:lnTo>
                    <a:pt x="261" y="141"/>
                  </a:lnTo>
                  <a:lnTo>
                    <a:pt x="260" y="141"/>
                  </a:lnTo>
                  <a:lnTo>
                    <a:pt x="260" y="142"/>
                  </a:lnTo>
                  <a:lnTo>
                    <a:pt x="260" y="141"/>
                  </a:lnTo>
                  <a:lnTo>
                    <a:pt x="260" y="142"/>
                  </a:lnTo>
                  <a:lnTo>
                    <a:pt x="261" y="142"/>
                  </a:lnTo>
                  <a:lnTo>
                    <a:pt x="261" y="141"/>
                  </a:lnTo>
                  <a:lnTo>
                    <a:pt x="261" y="142"/>
                  </a:lnTo>
                  <a:lnTo>
                    <a:pt x="261" y="141"/>
                  </a:lnTo>
                  <a:lnTo>
                    <a:pt x="261" y="142"/>
                  </a:lnTo>
                  <a:lnTo>
                    <a:pt x="261" y="141"/>
                  </a:lnTo>
                  <a:lnTo>
                    <a:pt x="261" y="142"/>
                  </a:lnTo>
                  <a:lnTo>
                    <a:pt x="261" y="141"/>
                  </a:lnTo>
                  <a:lnTo>
                    <a:pt x="261" y="141"/>
                  </a:lnTo>
                  <a:lnTo>
                    <a:pt x="261" y="141"/>
                  </a:lnTo>
                  <a:lnTo>
                    <a:pt x="261" y="141"/>
                  </a:lnTo>
                  <a:lnTo>
                    <a:pt x="261" y="141"/>
                  </a:lnTo>
                  <a:lnTo>
                    <a:pt x="261" y="141"/>
                  </a:lnTo>
                  <a:lnTo>
                    <a:pt x="261" y="141"/>
                  </a:lnTo>
                  <a:lnTo>
                    <a:pt x="261" y="141"/>
                  </a:lnTo>
                  <a:lnTo>
                    <a:pt x="261" y="142"/>
                  </a:lnTo>
                  <a:lnTo>
                    <a:pt x="261" y="142"/>
                  </a:lnTo>
                  <a:lnTo>
                    <a:pt x="262" y="142"/>
                  </a:lnTo>
                  <a:close/>
                  <a:moveTo>
                    <a:pt x="260" y="142"/>
                  </a:moveTo>
                  <a:lnTo>
                    <a:pt x="260" y="142"/>
                  </a:lnTo>
                  <a:lnTo>
                    <a:pt x="260" y="142"/>
                  </a:lnTo>
                  <a:lnTo>
                    <a:pt x="260" y="142"/>
                  </a:lnTo>
                  <a:lnTo>
                    <a:pt x="260" y="142"/>
                  </a:lnTo>
                  <a:close/>
                  <a:moveTo>
                    <a:pt x="267" y="140"/>
                  </a:moveTo>
                  <a:lnTo>
                    <a:pt x="267" y="139"/>
                  </a:lnTo>
                  <a:lnTo>
                    <a:pt x="267" y="140"/>
                  </a:lnTo>
                  <a:lnTo>
                    <a:pt x="267" y="139"/>
                  </a:lnTo>
                  <a:lnTo>
                    <a:pt x="267" y="139"/>
                  </a:lnTo>
                  <a:lnTo>
                    <a:pt x="268" y="140"/>
                  </a:lnTo>
                  <a:lnTo>
                    <a:pt x="267" y="140"/>
                  </a:lnTo>
                  <a:close/>
                  <a:moveTo>
                    <a:pt x="270" y="137"/>
                  </a:moveTo>
                  <a:lnTo>
                    <a:pt x="270" y="138"/>
                  </a:lnTo>
                  <a:lnTo>
                    <a:pt x="270" y="137"/>
                  </a:lnTo>
                  <a:lnTo>
                    <a:pt x="270" y="138"/>
                  </a:lnTo>
                  <a:lnTo>
                    <a:pt x="270" y="137"/>
                  </a:lnTo>
                  <a:lnTo>
                    <a:pt x="270" y="138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69" y="138"/>
                  </a:lnTo>
                  <a:lnTo>
                    <a:pt x="268" y="138"/>
                  </a:lnTo>
                  <a:lnTo>
                    <a:pt x="269" y="13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71" y="137"/>
                  </a:lnTo>
                  <a:lnTo>
                    <a:pt x="270" y="137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69" y="138"/>
                  </a:lnTo>
                  <a:lnTo>
                    <a:pt x="269" y="138"/>
                  </a:lnTo>
                  <a:lnTo>
                    <a:pt x="269" y="13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69" y="138"/>
                  </a:lnTo>
                  <a:lnTo>
                    <a:pt x="269" y="139"/>
                  </a:lnTo>
                  <a:lnTo>
                    <a:pt x="269" y="138"/>
                  </a:lnTo>
                  <a:lnTo>
                    <a:pt x="269" y="139"/>
                  </a:lnTo>
                  <a:lnTo>
                    <a:pt x="268" y="139"/>
                  </a:lnTo>
                  <a:lnTo>
                    <a:pt x="268" y="139"/>
                  </a:lnTo>
                  <a:lnTo>
                    <a:pt x="268" y="139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7" y="139"/>
                  </a:lnTo>
                  <a:lnTo>
                    <a:pt x="267" y="139"/>
                  </a:lnTo>
                  <a:lnTo>
                    <a:pt x="266" y="139"/>
                  </a:lnTo>
                  <a:lnTo>
                    <a:pt x="266" y="138"/>
                  </a:lnTo>
                  <a:lnTo>
                    <a:pt x="267" y="138"/>
                  </a:lnTo>
                  <a:lnTo>
                    <a:pt x="267" y="138"/>
                  </a:lnTo>
                  <a:lnTo>
                    <a:pt x="267" y="138"/>
                  </a:lnTo>
                  <a:lnTo>
                    <a:pt x="266" y="138"/>
                  </a:lnTo>
                  <a:lnTo>
                    <a:pt x="266" y="139"/>
                  </a:lnTo>
                  <a:lnTo>
                    <a:pt x="266" y="139"/>
                  </a:lnTo>
                  <a:lnTo>
                    <a:pt x="265" y="139"/>
                  </a:lnTo>
                  <a:lnTo>
                    <a:pt x="265" y="138"/>
                  </a:lnTo>
                  <a:lnTo>
                    <a:pt x="266" y="138"/>
                  </a:lnTo>
                  <a:lnTo>
                    <a:pt x="266" y="138"/>
                  </a:lnTo>
                  <a:lnTo>
                    <a:pt x="267" y="138"/>
                  </a:lnTo>
                  <a:lnTo>
                    <a:pt x="266" y="138"/>
                  </a:lnTo>
                  <a:lnTo>
                    <a:pt x="267" y="138"/>
                  </a:lnTo>
                  <a:lnTo>
                    <a:pt x="267" y="138"/>
                  </a:lnTo>
                  <a:lnTo>
                    <a:pt x="267" y="138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8" y="137"/>
                  </a:lnTo>
                  <a:lnTo>
                    <a:pt x="269" y="137"/>
                  </a:lnTo>
                  <a:lnTo>
                    <a:pt x="269" y="138"/>
                  </a:lnTo>
                  <a:lnTo>
                    <a:pt x="268" y="138"/>
                  </a:lnTo>
                  <a:lnTo>
                    <a:pt x="269" y="138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9" y="138"/>
                  </a:lnTo>
                  <a:lnTo>
                    <a:pt x="269" y="137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70" y="136"/>
                  </a:lnTo>
                  <a:lnTo>
                    <a:pt x="271" y="136"/>
                  </a:lnTo>
                  <a:lnTo>
                    <a:pt x="270" y="136"/>
                  </a:lnTo>
                  <a:lnTo>
                    <a:pt x="270" y="137"/>
                  </a:lnTo>
                  <a:lnTo>
                    <a:pt x="271" y="137"/>
                  </a:lnTo>
                  <a:lnTo>
                    <a:pt x="270" y="137"/>
                  </a:lnTo>
                  <a:lnTo>
                    <a:pt x="271" y="137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70" y="137"/>
                  </a:lnTo>
                  <a:close/>
                  <a:moveTo>
                    <a:pt x="269" y="138"/>
                  </a:moveTo>
                  <a:lnTo>
                    <a:pt x="268" y="138"/>
                  </a:lnTo>
                  <a:lnTo>
                    <a:pt x="269" y="138"/>
                  </a:lnTo>
                  <a:lnTo>
                    <a:pt x="269" y="138"/>
                  </a:lnTo>
                  <a:lnTo>
                    <a:pt x="269" y="138"/>
                  </a:lnTo>
                  <a:close/>
                  <a:moveTo>
                    <a:pt x="267" y="138"/>
                  </a:moveTo>
                  <a:lnTo>
                    <a:pt x="267" y="138"/>
                  </a:lnTo>
                  <a:lnTo>
                    <a:pt x="267" y="138"/>
                  </a:lnTo>
                  <a:lnTo>
                    <a:pt x="267" y="138"/>
                  </a:lnTo>
                  <a:close/>
                  <a:moveTo>
                    <a:pt x="268" y="138"/>
                  </a:moveTo>
                  <a:lnTo>
                    <a:pt x="267" y="138"/>
                  </a:lnTo>
                  <a:lnTo>
                    <a:pt x="268" y="138"/>
                  </a:lnTo>
                  <a:close/>
                  <a:moveTo>
                    <a:pt x="274" y="136"/>
                  </a:moveTo>
                  <a:lnTo>
                    <a:pt x="274" y="136"/>
                  </a:lnTo>
                  <a:lnTo>
                    <a:pt x="273" y="136"/>
                  </a:lnTo>
                  <a:lnTo>
                    <a:pt x="274" y="136"/>
                  </a:lnTo>
                  <a:lnTo>
                    <a:pt x="274" y="136"/>
                  </a:lnTo>
                  <a:lnTo>
                    <a:pt x="274" y="136"/>
                  </a:lnTo>
                  <a:lnTo>
                    <a:pt x="273" y="136"/>
                  </a:lnTo>
                  <a:lnTo>
                    <a:pt x="273" y="137"/>
                  </a:lnTo>
                  <a:lnTo>
                    <a:pt x="274" y="137"/>
                  </a:lnTo>
                  <a:lnTo>
                    <a:pt x="274" y="136"/>
                  </a:lnTo>
                  <a:lnTo>
                    <a:pt x="274" y="137"/>
                  </a:lnTo>
                  <a:lnTo>
                    <a:pt x="274" y="136"/>
                  </a:lnTo>
                  <a:lnTo>
                    <a:pt x="274" y="136"/>
                  </a:lnTo>
                  <a:lnTo>
                    <a:pt x="274" y="137"/>
                  </a:lnTo>
                  <a:lnTo>
                    <a:pt x="274" y="137"/>
                  </a:lnTo>
                  <a:lnTo>
                    <a:pt x="273" y="137"/>
                  </a:lnTo>
                  <a:lnTo>
                    <a:pt x="274" y="137"/>
                  </a:lnTo>
                  <a:lnTo>
                    <a:pt x="273" y="137"/>
                  </a:lnTo>
                  <a:lnTo>
                    <a:pt x="273" y="137"/>
                  </a:lnTo>
                  <a:lnTo>
                    <a:pt x="272" y="137"/>
                  </a:lnTo>
                  <a:lnTo>
                    <a:pt x="272" y="138"/>
                  </a:lnTo>
                  <a:lnTo>
                    <a:pt x="272" y="138"/>
                  </a:lnTo>
                  <a:lnTo>
                    <a:pt x="271" y="138"/>
                  </a:lnTo>
                  <a:lnTo>
                    <a:pt x="271" y="138"/>
                  </a:lnTo>
                  <a:lnTo>
                    <a:pt x="271" y="137"/>
                  </a:lnTo>
                  <a:lnTo>
                    <a:pt x="271" y="137"/>
                  </a:lnTo>
                  <a:lnTo>
                    <a:pt x="271" y="137"/>
                  </a:lnTo>
                  <a:lnTo>
                    <a:pt x="272" y="136"/>
                  </a:lnTo>
                  <a:lnTo>
                    <a:pt x="272" y="136"/>
                  </a:lnTo>
                  <a:lnTo>
                    <a:pt x="273" y="136"/>
                  </a:lnTo>
                  <a:lnTo>
                    <a:pt x="274" y="136"/>
                  </a:lnTo>
                  <a:lnTo>
                    <a:pt x="274" y="136"/>
                  </a:lnTo>
                  <a:close/>
                  <a:moveTo>
                    <a:pt x="274" y="133"/>
                  </a:moveTo>
                  <a:lnTo>
                    <a:pt x="274" y="133"/>
                  </a:lnTo>
                  <a:lnTo>
                    <a:pt x="274" y="133"/>
                  </a:lnTo>
                  <a:close/>
                  <a:moveTo>
                    <a:pt x="278" y="131"/>
                  </a:moveTo>
                  <a:lnTo>
                    <a:pt x="278" y="131"/>
                  </a:lnTo>
                  <a:lnTo>
                    <a:pt x="278" y="131"/>
                  </a:lnTo>
                  <a:lnTo>
                    <a:pt x="278" y="132"/>
                  </a:lnTo>
                  <a:lnTo>
                    <a:pt x="278" y="133"/>
                  </a:lnTo>
                  <a:lnTo>
                    <a:pt x="277" y="132"/>
                  </a:lnTo>
                  <a:lnTo>
                    <a:pt x="277" y="131"/>
                  </a:lnTo>
                  <a:lnTo>
                    <a:pt x="277" y="132"/>
                  </a:lnTo>
                  <a:lnTo>
                    <a:pt x="278" y="131"/>
                  </a:lnTo>
                  <a:lnTo>
                    <a:pt x="278" y="132"/>
                  </a:lnTo>
                  <a:lnTo>
                    <a:pt x="277" y="132"/>
                  </a:lnTo>
                  <a:lnTo>
                    <a:pt x="278" y="132"/>
                  </a:lnTo>
                  <a:lnTo>
                    <a:pt x="278" y="131"/>
                  </a:lnTo>
                  <a:lnTo>
                    <a:pt x="278" y="131"/>
                  </a:lnTo>
                  <a:close/>
                  <a:moveTo>
                    <a:pt x="278" y="131"/>
                  </a:moveTo>
                  <a:lnTo>
                    <a:pt x="278" y="132"/>
                  </a:lnTo>
                  <a:lnTo>
                    <a:pt x="278" y="131"/>
                  </a:lnTo>
                  <a:close/>
                  <a:moveTo>
                    <a:pt x="277" y="133"/>
                  </a:moveTo>
                  <a:lnTo>
                    <a:pt x="278" y="133"/>
                  </a:lnTo>
                  <a:lnTo>
                    <a:pt x="278" y="133"/>
                  </a:lnTo>
                  <a:lnTo>
                    <a:pt x="278" y="133"/>
                  </a:lnTo>
                  <a:lnTo>
                    <a:pt x="278" y="133"/>
                  </a:lnTo>
                  <a:lnTo>
                    <a:pt x="277" y="134"/>
                  </a:lnTo>
                  <a:lnTo>
                    <a:pt x="276" y="134"/>
                  </a:lnTo>
                  <a:lnTo>
                    <a:pt x="276" y="134"/>
                  </a:lnTo>
                  <a:lnTo>
                    <a:pt x="276" y="134"/>
                  </a:lnTo>
                  <a:lnTo>
                    <a:pt x="275" y="134"/>
                  </a:lnTo>
                  <a:lnTo>
                    <a:pt x="275" y="135"/>
                  </a:lnTo>
                  <a:lnTo>
                    <a:pt x="275" y="134"/>
                  </a:lnTo>
                  <a:lnTo>
                    <a:pt x="276" y="134"/>
                  </a:lnTo>
                  <a:lnTo>
                    <a:pt x="275" y="134"/>
                  </a:lnTo>
                  <a:lnTo>
                    <a:pt x="275" y="135"/>
                  </a:lnTo>
                  <a:lnTo>
                    <a:pt x="275" y="134"/>
                  </a:lnTo>
                  <a:lnTo>
                    <a:pt x="275" y="135"/>
                  </a:lnTo>
                  <a:lnTo>
                    <a:pt x="275" y="134"/>
                  </a:lnTo>
                  <a:lnTo>
                    <a:pt x="275" y="135"/>
                  </a:lnTo>
                  <a:lnTo>
                    <a:pt x="275" y="134"/>
                  </a:lnTo>
                  <a:lnTo>
                    <a:pt x="275" y="134"/>
                  </a:lnTo>
                  <a:lnTo>
                    <a:pt x="275" y="134"/>
                  </a:lnTo>
                  <a:lnTo>
                    <a:pt x="275" y="133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6" y="132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5" y="133"/>
                  </a:lnTo>
                  <a:lnTo>
                    <a:pt x="275" y="134"/>
                  </a:lnTo>
                  <a:lnTo>
                    <a:pt x="275" y="134"/>
                  </a:lnTo>
                  <a:lnTo>
                    <a:pt x="275" y="134"/>
                  </a:lnTo>
                  <a:lnTo>
                    <a:pt x="275" y="135"/>
                  </a:lnTo>
                  <a:lnTo>
                    <a:pt x="275" y="134"/>
                  </a:lnTo>
                  <a:lnTo>
                    <a:pt x="275" y="135"/>
                  </a:lnTo>
                  <a:lnTo>
                    <a:pt x="274" y="135"/>
                  </a:lnTo>
                  <a:lnTo>
                    <a:pt x="274" y="135"/>
                  </a:lnTo>
                  <a:lnTo>
                    <a:pt x="273" y="136"/>
                  </a:lnTo>
                  <a:lnTo>
                    <a:pt x="272" y="136"/>
                  </a:lnTo>
                  <a:lnTo>
                    <a:pt x="272" y="136"/>
                  </a:lnTo>
                  <a:lnTo>
                    <a:pt x="271" y="136"/>
                  </a:lnTo>
                  <a:lnTo>
                    <a:pt x="272" y="136"/>
                  </a:lnTo>
                  <a:lnTo>
                    <a:pt x="272" y="136"/>
                  </a:lnTo>
                  <a:lnTo>
                    <a:pt x="272" y="136"/>
                  </a:lnTo>
                  <a:lnTo>
                    <a:pt x="271" y="136"/>
                  </a:lnTo>
                  <a:lnTo>
                    <a:pt x="271" y="137"/>
                  </a:lnTo>
                  <a:lnTo>
                    <a:pt x="271" y="136"/>
                  </a:lnTo>
                  <a:lnTo>
                    <a:pt x="271" y="137"/>
                  </a:lnTo>
                  <a:lnTo>
                    <a:pt x="271" y="137"/>
                  </a:lnTo>
                  <a:lnTo>
                    <a:pt x="271" y="136"/>
                  </a:lnTo>
                  <a:lnTo>
                    <a:pt x="271" y="136"/>
                  </a:lnTo>
                  <a:lnTo>
                    <a:pt x="271" y="135"/>
                  </a:lnTo>
                  <a:lnTo>
                    <a:pt x="272" y="135"/>
                  </a:lnTo>
                  <a:lnTo>
                    <a:pt x="271" y="135"/>
                  </a:lnTo>
                  <a:lnTo>
                    <a:pt x="272" y="135"/>
                  </a:lnTo>
                  <a:lnTo>
                    <a:pt x="272" y="135"/>
                  </a:lnTo>
                  <a:lnTo>
                    <a:pt x="272" y="135"/>
                  </a:lnTo>
                  <a:lnTo>
                    <a:pt x="273" y="135"/>
                  </a:lnTo>
                  <a:lnTo>
                    <a:pt x="272" y="135"/>
                  </a:lnTo>
                  <a:lnTo>
                    <a:pt x="272" y="134"/>
                  </a:lnTo>
                  <a:lnTo>
                    <a:pt x="273" y="134"/>
                  </a:lnTo>
                  <a:lnTo>
                    <a:pt x="274" y="134"/>
                  </a:lnTo>
                  <a:lnTo>
                    <a:pt x="273" y="134"/>
                  </a:lnTo>
                  <a:lnTo>
                    <a:pt x="274" y="134"/>
                  </a:lnTo>
                  <a:lnTo>
                    <a:pt x="274" y="134"/>
                  </a:lnTo>
                  <a:lnTo>
                    <a:pt x="274" y="133"/>
                  </a:lnTo>
                  <a:lnTo>
                    <a:pt x="274" y="133"/>
                  </a:lnTo>
                  <a:lnTo>
                    <a:pt x="274" y="133"/>
                  </a:lnTo>
                  <a:lnTo>
                    <a:pt x="274" y="133"/>
                  </a:lnTo>
                  <a:lnTo>
                    <a:pt x="274" y="132"/>
                  </a:lnTo>
                  <a:lnTo>
                    <a:pt x="275" y="132"/>
                  </a:lnTo>
                  <a:lnTo>
                    <a:pt x="275" y="133"/>
                  </a:lnTo>
                  <a:lnTo>
                    <a:pt x="275" y="132"/>
                  </a:lnTo>
                  <a:lnTo>
                    <a:pt x="275" y="132"/>
                  </a:lnTo>
                  <a:lnTo>
                    <a:pt x="276" y="132"/>
                  </a:lnTo>
                  <a:lnTo>
                    <a:pt x="275" y="132"/>
                  </a:lnTo>
                  <a:lnTo>
                    <a:pt x="276" y="132"/>
                  </a:lnTo>
                  <a:lnTo>
                    <a:pt x="276" y="131"/>
                  </a:lnTo>
                  <a:lnTo>
                    <a:pt x="276" y="131"/>
                  </a:lnTo>
                  <a:lnTo>
                    <a:pt x="276" y="132"/>
                  </a:lnTo>
                  <a:lnTo>
                    <a:pt x="276" y="132"/>
                  </a:lnTo>
                  <a:lnTo>
                    <a:pt x="276" y="132"/>
                  </a:lnTo>
                  <a:lnTo>
                    <a:pt x="276" y="132"/>
                  </a:lnTo>
                  <a:lnTo>
                    <a:pt x="276" y="132"/>
                  </a:lnTo>
                  <a:lnTo>
                    <a:pt x="276" y="132"/>
                  </a:lnTo>
                  <a:lnTo>
                    <a:pt x="276" y="131"/>
                  </a:lnTo>
                  <a:lnTo>
                    <a:pt x="276" y="132"/>
                  </a:lnTo>
                  <a:lnTo>
                    <a:pt x="276" y="133"/>
                  </a:lnTo>
                  <a:lnTo>
                    <a:pt x="276" y="132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6" y="132"/>
                  </a:lnTo>
                  <a:lnTo>
                    <a:pt x="276" y="131"/>
                  </a:lnTo>
                  <a:lnTo>
                    <a:pt x="276" y="132"/>
                  </a:lnTo>
                  <a:lnTo>
                    <a:pt x="276" y="133"/>
                  </a:lnTo>
                  <a:lnTo>
                    <a:pt x="276" y="132"/>
                  </a:lnTo>
                  <a:lnTo>
                    <a:pt x="277" y="132"/>
                  </a:lnTo>
                  <a:lnTo>
                    <a:pt x="276" y="132"/>
                  </a:lnTo>
                  <a:lnTo>
                    <a:pt x="276" y="131"/>
                  </a:lnTo>
                  <a:lnTo>
                    <a:pt x="276" y="132"/>
                  </a:lnTo>
                  <a:lnTo>
                    <a:pt x="277" y="132"/>
                  </a:lnTo>
                  <a:lnTo>
                    <a:pt x="277" y="131"/>
                  </a:lnTo>
                  <a:lnTo>
                    <a:pt x="277" y="131"/>
                  </a:lnTo>
                  <a:lnTo>
                    <a:pt x="277" y="131"/>
                  </a:lnTo>
                  <a:lnTo>
                    <a:pt x="278" y="131"/>
                  </a:lnTo>
                  <a:lnTo>
                    <a:pt x="277" y="131"/>
                  </a:lnTo>
                  <a:lnTo>
                    <a:pt x="277" y="132"/>
                  </a:lnTo>
                  <a:lnTo>
                    <a:pt x="277" y="133"/>
                  </a:lnTo>
                  <a:close/>
                  <a:moveTo>
                    <a:pt x="276" y="133"/>
                  </a:moveTo>
                  <a:lnTo>
                    <a:pt x="276" y="133"/>
                  </a:lnTo>
                  <a:lnTo>
                    <a:pt x="276" y="133"/>
                  </a:lnTo>
                  <a:close/>
                  <a:moveTo>
                    <a:pt x="275" y="133"/>
                  </a:moveTo>
                  <a:lnTo>
                    <a:pt x="274" y="133"/>
                  </a:lnTo>
                  <a:lnTo>
                    <a:pt x="275" y="133"/>
                  </a:lnTo>
                  <a:lnTo>
                    <a:pt x="274" y="133"/>
                  </a:lnTo>
                  <a:lnTo>
                    <a:pt x="275" y="133"/>
                  </a:lnTo>
                  <a:lnTo>
                    <a:pt x="275" y="133"/>
                  </a:lnTo>
                  <a:lnTo>
                    <a:pt x="275" y="133"/>
                  </a:lnTo>
                  <a:close/>
                  <a:moveTo>
                    <a:pt x="274" y="133"/>
                  </a:moveTo>
                  <a:lnTo>
                    <a:pt x="275" y="133"/>
                  </a:lnTo>
                  <a:lnTo>
                    <a:pt x="274" y="133"/>
                  </a:lnTo>
                  <a:close/>
                  <a:moveTo>
                    <a:pt x="272" y="135"/>
                  </a:moveTo>
                  <a:lnTo>
                    <a:pt x="272" y="135"/>
                  </a:lnTo>
                  <a:lnTo>
                    <a:pt x="272" y="135"/>
                  </a:lnTo>
                  <a:lnTo>
                    <a:pt x="272" y="135"/>
                  </a:lnTo>
                  <a:lnTo>
                    <a:pt x="273" y="135"/>
                  </a:lnTo>
                  <a:lnTo>
                    <a:pt x="272" y="135"/>
                  </a:lnTo>
                  <a:lnTo>
                    <a:pt x="272" y="135"/>
                  </a:lnTo>
                  <a:lnTo>
                    <a:pt x="273" y="135"/>
                  </a:lnTo>
                  <a:lnTo>
                    <a:pt x="272" y="135"/>
                  </a:lnTo>
                  <a:close/>
                  <a:moveTo>
                    <a:pt x="272" y="133"/>
                  </a:moveTo>
                  <a:lnTo>
                    <a:pt x="273" y="133"/>
                  </a:lnTo>
                  <a:lnTo>
                    <a:pt x="272" y="133"/>
                  </a:lnTo>
                  <a:lnTo>
                    <a:pt x="273" y="133"/>
                  </a:lnTo>
                  <a:lnTo>
                    <a:pt x="273" y="132"/>
                  </a:lnTo>
                  <a:lnTo>
                    <a:pt x="273" y="133"/>
                  </a:lnTo>
                  <a:lnTo>
                    <a:pt x="272" y="133"/>
                  </a:lnTo>
                  <a:lnTo>
                    <a:pt x="272" y="133"/>
                  </a:lnTo>
                  <a:lnTo>
                    <a:pt x="273" y="133"/>
                  </a:lnTo>
                  <a:lnTo>
                    <a:pt x="272" y="133"/>
                  </a:lnTo>
                  <a:lnTo>
                    <a:pt x="273" y="133"/>
                  </a:lnTo>
                  <a:lnTo>
                    <a:pt x="272" y="133"/>
                  </a:lnTo>
                  <a:lnTo>
                    <a:pt x="273" y="133"/>
                  </a:lnTo>
                  <a:lnTo>
                    <a:pt x="274" y="133"/>
                  </a:lnTo>
                  <a:lnTo>
                    <a:pt x="273" y="133"/>
                  </a:lnTo>
                  <a:lnTo>
                    <a:pt x="274" y="133"/>
                  </a:lnTo>
                  <a:lnTo>
                    <a:pt x="273" y="133"/>
                  </a:lnTo>
                  <a:lnTo>
                    <a:pt x="273" y="134"/>
                  </a:lnTo>
                  <a:lnTo>
                    <a:pt x="274" y="134"/>
                  </a:lnTo>
                  <a:lnTo>
                    <a:pt x="274" y="134"/>
                  </a:lnTo>
                  <a:lnTo>
                    <a:pt x="273" y="134"/>
                  </a:lnTo>
                  <a:lnTo>
                    <a:pt x="272" y="134"/>
                  </a:lnTo>
                  <a:lnTo>
                    <a:pt x="272" y="135"/>
                  </a:lnTo>
                  <a:lnTo>
                    <a:pt x="272" y="135"/>
                  </a:lnTo>
                  <a:lnTo>
                    <a:pt x="271" y="135"/>
                  </a:lnTo>
                  <a:lnTo>
                    <a:pt x="271" y="134"/>
                  </a:lnTo>
                  <a:lnTo>
                    <a:pt x="271" y="134"/>
                  </a:lnTo>
                  <a:lnTo>
                    <a:pt x="271" y="134"/>
                  </a:lnTo>
                  <a:lnTo>
                    <a:pt x="271" y="134"/>
                  </a:lnTo>
                  <a:lnTo>
                    <a:pt x="272" y="134"/>
                  </a:lnTo>
                  <a:lnTo>
                    <a:pt x="271" y="134"/>
                  </a:lnTo>
                  <a:lnTo>
                    <a:pt x="271" y="134"/>
                  </a:lnTo>
                  <a:lnTo>
                    <a:pt x="271" y="134"/>
                  </a:lnTo>
                  <a:lnTo>
                    <a:pt x="271" y="134"/>
                  </a:lnTo>
                  <a:lnTo>
                    <a:pt x="271" y="135"/>
                  </a:lnTo>
                  <a:lnTo>
                    <a:pt x="271" y="135"/>
                  </a:lnTo>
                  <a:lnTo>
                    <a:pt x="271" y="136"/>
                  </a:lnTo>
                  <a:lnTo>
                    <a:pt x="271" y="136"/>
                  </a:lnTo>
                  <a:lnTo>
                    <a:pt x="271" y="135"/>
                  </a:lnTo>
                  <a:lnTo>
                    <a:pt x="270" y="135"/>
                  </a:lnTo>
                  <a:lnTo>
                    <a:pt x="270" y="135"/>
                  </a:lnTo>
                  <a:lnTo>
                    <a:pt x="269" y="135"/>
                  </a:lnTo>
                  <a:lnTo>
                    <a:pt x="268" y="135"/>
                  </a:lnTo>
                  <a:lnTo>
                    <a:pt x="269" y="135"/>
                  </a:lnTo>
                  <a:lnTo>
                    <a:pt x="269" y="134"/>
                  </a:lnTo>
                  <a:lnTo>
                    <a:pt x="270" y="134"/>
                  </a:lnTo>
                  <a:lnTo>
                    <a:pt x="269" y="134"/>
                  </a:lnTo>
                  <a:lnTo>
                    <a:pt x="268" y="134"/>
                  </a:lnTo>
                  <a:lnTo>
                    <a:pt x="269" y="134"/>
                  </a:lnTo>
                  <a:lnTo>
                    <a:pt x="269" y="133"/>
                  </a:lnTo>
                  <a:lnTo>
                    <a:pt x="269" y="134"/>
                  </a:lnTo>
                  <a:lnTo>
                    <a:pt x="269" y="133"/>
                  </a:lnTo>
                  <a:lnTo>
                    <a:pt x="270" y="133"/>
                  </a:lnTo>
                  <a:lnTo>
                    <a:pt x="270" y="133"/>
                  </a:lnTo>
                  <a:lnTo>
                    <a:pt x="270" y="133"/>
                  </a:lnTo>
                  <a:lnTo>
                    <a:pt x="270" y="133"/>
                  </a:lnTo>
                  <a:lnTo>
                    <a:pt x="270" y="133"/>
                  </a:lnTo>
                  <a:lnTo>
                    <a:pt x="270" y="132"/>
                  </a:lnTo>
                  <a:lnTo>
                    <a:pt x="270" y="133"/>
                  </a:lnTo>
                  <a:lnTo>
                    <a:pt x="270" y="132"/>
                  </a:lnTo>
                  <a:lnTo>
                    <a:pt x="271" y="132"/>
                  </a:lnTo>
                  <a:lnTo>
                    <a:pt x="271" y="133"/>
                  </a:lnTo>
                  <a:lnTo>
                    <a:pt x="270" y="133"/>
                  </a:lnTo>
                  <a:lnTo>
                    <a:pt x="271" y="132"/>
                  </a:lnTo>
                  <a:lnTo>
                    <a:pt x="270" y="132"/>
                  </a:lnTo>
                  <a:lnTo>
                    <a:pt x="271" y="132"/>
                  </a:lnTo>
                  <a:lnTo>
                    <a:pt x="271" y="133"/>
                  </a:lnTo>
                  <a:lnTo>
                    <a:pt x="270" y="133"/>
                  </a:lnTo>
                  <a:lnTo>
                    <a:pt x="270" y="133"/>
                  </a:lnTo>
                  <a:lnTo>
                    <a:pt x="271" y="133"/>
                  </a:lnTo>
                  <a:lnTo>
                    <a:pt x="270" y="133"/>
                  </a:lnTo>
                  <a:lnTo>
                    <a:pt x="271" y="133"/>
                  </a:lnTo>
                  <a:lnTo>
                    <a:pt x="270" y="133"/>
                  </a:lnTo>
                  <a:lnTo>
                    <a:pt x="270" y="133"/>
                  </a:lnTo>
                  <a:lnTo>
                    <a:pt x="271" y="133"/>
                  </a:lnTo>
                  <a:lnTo>
                    <a:pt x="271" y="132"/>
                  </a:lnTo>
                  <a:lnTo>
                    <a:pt x="270" y="132"/>
                  </a:lnTo>
                  <a:lnTo>
                    <a:pt x="270" y="131"/>
                  </a:lnTo>
                  <a:lnTo>
                    <a:pt x="271" y="131"/>
                  </a:lnTo>
                  <a:lnTo>
                    <a:pt x="271" y="131"/>
                  </a:lnTo>
                  <a:lnTo>
                    <a:pt x="272" y="131"/>
                  </a:lnTo>
                  <a:lnTo>
                    <a:pt x="272" y="131"/>
                  </a:lnTo>
                  <a:lnTo>
                    <a:pt x="272" y="131"/>
                  </a:lnTo>
                  <a:lnTo>
                    <a:pt x="272" y="131"/>
                  </a:lnTo>
                  <a:lnTo>
                    <a:pt x="272" y="131"/>
                  </a:lnTo>
                  <a:lnTo>
                    <a:pt x="272" y="131"/>
                  </a:lnTo>
                  <a:lnTo>
                    <a:pt x="272" y="131"/>
                  </a:lnTo>
                  <a:lnTo>
                    <a:pt x="272" y="131"/>
                  </a:lnTo>
                  <a:lnTo>
                    <a:pt x="272" y="131"/>
                  </a:lnTo>
                  <a:lnTo>
                    <a:pt x="272" y="132"/>
                  </a:lnTo>
                  <a:lnTo>
                    <a:pt x="273" y="132"/>
                  </a:lnTo>
                  <a:lnTo>
                    <a:pt x="272" y="133"/>
                  </a:lnTo>
                  <a:close/>
                  <a:moveTo>
                    <a:pt x="271" y="132"/>
                  </a:moveTo>
                  <a:lnTo>
                    <a:pt x="271" y="133"/>
                  </a:lnTo>
                  <a:lnTo>
                    <a:pt x="271" y="132"/>
                  </a:lnTo>
                  <a:close/>
                  <a:moveTo>
                    <a:pt x="271" y="132"/>
                  </a:moveTo>
                  <a:lnTo>
                    <a:pt x="271" y="133"/>
                  </a:lnTo>
                  <a:lnTo>
                    <a:pt x="271" y="132"/>
                  </a:lnTo>
                  <a:close/>
                  <a:moveTo>
                    <a:pt x="271" y="132"/>
                  </a:moveTo>
                  <a:lnTo>
                    <a:pt x="272" y="132"/>
                  </a:lnTo>
                  <a:lnTo>
                    <a:pt x="271" y="132"/>
                  </a:lnTo>
                  <a:close/>
                  <a:moveTo>
                    <a:pt x="272" y="131"/>
                  </a:moveTo>
                  <a:lnTo>
                    <a:pt x="272" y="132"/>
                  </a:lnTo>
                  <a:lnTo>
                    <a:pt x="272" y="131"/>
                  </a:lnTo>
                  <a:close/>
                  <a:moveTo>
                    <a:pt x="271" y="133"/>
                  </a:moveTo>
                  <a:lnTo>
                    <a:pt x="271" y="133"/>
                  </a:lnTo>
                  <a:lnTo>
                    <a:pt x="271" y="133"/>
                  </a:lnTo>
                  <a:close/>
                  <a:moveTo>
                    <a:pt x="271" y="134"/>
                  </a:moveTo>
                  <a:lnTo>
                    <a:pt x="271" y="134"/>
                  </a:lnTo>
                  <a:lnTo>
                    <a:pt x="271" y="134"/>
                  </a:lnTo>
                  <a:lnTo>
                    <a:pt x="271" y="133"/>
                  </a:lnTo>
                  <a:lnTo>
                    <a:pt x="271" y="133"/>
                  </a:lnTo>
                  <a:lnTo>
                    <a:pt x="271" y="133"/>
                  </a:lnTo>
                  <a:lnTo>
                    <a:pt x="271" y="134"/>
                  </a:lnTo>
                  <a:close/>
                  <a:moveTo>
                    <a:pt x="272" y="133"/>
                  </a:moveTo>
                  <a:lnTo>
                    <a:pt x="272" y="134"/>
                  </a:lnTo>
                  <a:lnTo>
                    <a:pt x="272" y="133"/>
                  </a:lnTo>
                  <a:close/>
                  <a:moveTo>
                    <a:pt x="270" y="134"/>
                  </a:moveTo>
                  <a:lnTo>
                    <a:pt x="269" y="134"/>
                  </a:lnTo>
                  <a:lnTo>
                    <a:pt x="270" y="134"/>
                  </a:lnTo>
                  <a:close/>
                  <a:moveTo>
                    <a:pt x="270" y="134"/>
                  </a:moveTo>
                  <a:lnTo>
                    <a:pt x="270" y="135"/>
                  </a:lnTo>
                  <a:lnTo>
                    <a:pt x="270" y="134"/>
                  </a:lnTo>
                  <a:lnTo>
                    <a:pt x="270" y="135"/>
                  </a:lnTo>
                  <a:lnTo>
                    <a:pt x="270" y="134"/>
                  </a:lnTo>
                  <a:lnTo>
                    <a:pt x="270" y="135"/>
                  </a:lnTo>
                  <a:lnTo>
                    <a:pt x="270" y="134"/>
                  </a:lnTo>
                  <a:close/>
                  <a:moveTo>
                    <a:pt x="270" y="135"/>
                  </a:moveTo>
                  <a:lnTo>
                    <a:pt x="270" y="135"/>
                  </a:lnTo>
                  <a:lnTo>
                    <a:pt x="270" y="135"/>
                  </a:lnTo>
                  <a:close/>
                  <a:moveTo>
                    <a:pt x="271" y="135"/>
                  </a:moveTo>
                  <a:lnTo>
                    <a:pt x="271" y="135"/>
                  </a:lnTo>
                  <a:lnTo>
                    <a:pt x="271" y="136"/>
                  </a:lnTo>
                  <a:lnTo>
                    <a:pt x="271" y="135"/>
                  </a:lnTo>
                  <a:lnTo>
                    <a:pt x="271" y="135"/>
                  </a:lnTo>
                  <a:lnTo>
                    <a:pt x="271" y="135"/>
                  </a:lnTo>
                  <a:lnTo>
                    <a:pt x="271" y="135"/>
                  </a:lnTo>
                  <a:close/>
                  <a:moveTo>
                    <a:pt x="275" y="131"/>
                  </a:moveTo>
                  <a:lnTo>
                    <a:pt x="275" y="131"/>
                  </a:lnTo>
                  <a:lnTo>
                    <a:pt x="275" y="131"/>
                  </a:lnTo>
                  <a:lnTo>
                    <a:pt x="276" y="131"/>
                  </a:lnTo>
                  <a:lnTo>
                    <a:pt x="275" y="131"/>
                  </a:lnTo>
                  <a:lnTo>
                    <a:pt x="275" y="132"/>
                  </a:lnTo>
                  <a:lnTo>
                    <a:pt x="275" y="132"/>
                  </a:lnTo>
                  <a:lnTo>
                    <a:pt x="274" y="132"/>
                  </a:lnTo>
                  <a:lnTo>
                    <a:pt x="275" y="132"/>
                  </a:lnTo>
                  <a:lnTo>
                    <a:pt x="274" y="132"/>
                  </a:lnTo>
                  <a:lnTo>
                    <a:pt x="274" y="131"/>
                  </a:lnTo>
                  <a:lnTo>
                    <a:pt x="274" y="132"/>
                  </a:lnTo>
                  <a:lnTo>
                    <a:pt x="274" y="132"/>
                  </a:lnTo>
                  <a:lnTo>
                    <a:pt x="274" y="131"/>
                  </a:lnTo>
                  <a:lnTo>
                    <a:pt x="274" y="131"/>
                  </a:lnTo>
                  <a:lnTo>
                    <a:pt x="275" y="131"/>
                  </a:lnTo>
                  <a:lnTo>
                    <a:pt x="274" y="131"/>
                  </a:lnTo>
                  <a:lnTo>
                    <a:pt x="274" y="131"/>
                  </a:lnTo>
                  <a:lnTo>
                    <a:pt x="275" y="131"/>
                  </a:lnTo>
                  <a:lnTo>
                    <a:pt x="274" y="131"/>
                  </a:lnTo>
                  <a:lnTo>
                    <a:pt x="275" y="131"/>
                  </a:lnTo>
                  <a:lnTo>
                    <a:pt x="275" y="131"/>
                  </a:lnTo>
                  <a:lnTo>
                    <a:pt x="275" y="131"/>
                  </a:lnTo>
                  <a:lnTo>
                    <a:pt x="275" y="131"/>
                  </a:lnTo>
                  <a:lnTo>
                    <a:pt x="275" y="131"/>
                  </a:lnTo>
                  <a:lnTo>
                    <a:pt x="275" y="131"/>
                  </a:lnTo>
                  <a:close/>
                  <a:moveTo>
                    <a:pt x="274" y="131"/>
                  </a:moveTo>
                  <a:lnTo>
                    <a:pt x="275" y="131"/>
                  </a:lnTo>
                  <a:lnTo>
                    <a:pt x="274" y="131"/>
                  </a:lnTo>
                  <a:lnTo>
                    <a:pt x="275" y="131"/>
                  </a:lnTo>
                  <a:lnTo>
                    <a:pt x="274" y="131"/>
                  </a:lnTo>
                  <a:close/>
                  <a:moveTo>
                    <a:pt x="273" y="131"/>
                  </a:moveTo>
                  <a:lnTo>
                    <a:pt x="273" y="131"/>
                  </a:lnTo>
                  <a:lnTo>
                    <a:pt x="274" y="131"/>
                  </a:lnTo>
                  <a:lnTo>
                    <a:pt x="274" y="131"/>
                  </a:lnTo>
                  <a:lnTo>
                    <a:pt x="274" y="131"/>
                  </a:lnTo>
                  <a:lnTo>
                    <a:pt x="274" y="131"/>
                  </a:lnTo>
                  <a:lnTo>
                    <a:pt x="274" y="131"/>
                  </a:lnTo>
                  <a:lnTo>
                    <a:pt x="274" y="131"/>
                  </a:lnTo>
                  <a:lnTo>
                    <a:pt x="274" y="132"/>
                  </a:lnTo>
                  <a:lnTo>
                    <a:pt x="274" y="132"/>
                  </a:lnTo>
                  <a:lnTo>
                    <a:pt x="274" y="133"/>
                  </a:lnTo>
                  <a:lnTo>
                    <a:pt x="274" y="133"/>
                  </a:lnTo>
                  <a:lnTo>
                    <a:pt x="274" y="133"/>
                  </a:lnTo>
                  <a:lnTo>
                    <a:pt x="274" y="133"/>
                  </a:lnTo>
                  <a:lnTo>
                    <a:pt x="274" y="133"/>
                  </a:lnTo>
                  <a:lnTo>
                    <a:pt x="273" y="133"/>
                  </a:lnTo>
                  <a:lnTo>
                    <a:pt x="274" y="133"/>
                  </a:lnTo>
                  <a:lnTo>
                    <a:pt x="273" y="133"/>
                  </a:lnTo>
                  <a:lnTo>
                    <a:pt x="273" y="132"/>
                  </a:lnTo>
                  <a:lnTo>
                    <a:pt x="272" y="132"/>
                  </a:lnTo>
                  <a:lnTo>
                    <a:pt x="273" y="131"/>
                  </a:lnTo>
                  <a:lnTo>
                    <a:pt x="273" y="132"/>
                  </a:lnTo>
                  <a:lnTo>
                    <a:pt x="273" y="131"/>
                  </a:lnTo>
                  <a:close/>
                  <a:moveTo>
                    <a:pt x="273" y="131"/>
                  </a:moveTo>
                  <a:lnTo>
                    <a:pt x="273" y="131"/>
                  </a:lnTo>
                  <a:lnTo>
                    <a:pt x="272" y="132"/>
                  </a:lnTo>
                  <a:lnTo>
                    <a:pt x="272" y="131"/>
                  </a:lnTo>
                  <a:lnTo>
                    <a:pt x="272" y="131"/>
                  </a:lnTo>
                  <a:lnTo>
                    <a:pt x="273" y="131"/>
                  </a:lnTo>
                  <a:lnTo>
                    <a:pt x="272" y="131"/>
                  </a:lnTo>
                  <a:lnTo>
                    <a:pt x="273" y="131"/>
                  </a:lnTo>
                  <a:lnTo>
                    <a:pt x="273" y="131"/>
                  </a:lnTo>
                  <a:lnTo>
                    <a:pt x="273" y="131"/>
                  </a:lnTo>
                  <a:lnTo>
                    <a:pt x="273" y="131"/>
                  </a:lnTo>
                  <a:close/>
                  <a:moveTo>
                    <a:pt x="275" y="131"/>
                  </a:moveTo>
                  <a:lnTo>
                    <a:pt x="276" y="131"/>
                  </a:lnTo>
                  <a:lnTo>
                    <a:pt x="276" y="131"/>
                  </a:lnTo>
                  <a:lnTo>
                    <a:pt x="275" y="131"/>
                  </a:lnTo>
                  <a:lnTo>
                    <a:pt x="275" y="131"/>
                  </a:lnTo>
                  <a:close/>
                  <a:moveTo>
                    <a:pt x="279" y="130"/>
                  </a:moveTo>
                  <a:lnTo>
                    <a:pt x="279" y="130"/>
                  </a:lnTo>
                  <a:lnTo>
                    <a:pt x="279" y="130"/>
                  </a:lnTo>
                  <a:lnTo>
                    <a:pt x="279" y="131"/>
                  </a:lnTo>
                  <a:lnTo>
                    <a:pt x="279" y="131"/>
                  </a:lnTo>
                  <a:lnTo>
                    <a:pt x="278" y="131"/>
                  </a:lnTo>
                  <a:lnTo>
                    <a:pt x="278" y="130"/>
                  </a:lnTo>
                  <a:lnTo>
                    <a:pt x="279" y="130"/>
                  </a:lnTo>
                  <a:lnTo>
                    <a:pt x="279" y="130"/>
                  </a:lnTo>
                  <a:close/>
                  <a:moveTo>
                    <a:pt x="279" y="130"/>
                  </a:moveTo>
                  <a:lnTo>
                    <a:pt x="278" y="130"/>
                  </a:lnTo>
                  <a:lnTo>
                    <a:pt x="278" y="131"/>
                  </a:lnTo>
                  <a:lnTo>
                    <a:pt x="278" y="130"/>
                  </a:lnTo>
                  <a:lnTo>
                    <a:pt x="279" y="130"/>
                  </a:lnTo>
                  <a:lnTo>
                    <a:pt x="279" y="130"/>
                  </a:lnTo>
                  <a:lnTo>
                    <a:pt x="279" y="130"/>
                  </a:lnTo>
                  <a:lnTo>
                    <a:pt x="279" y="130"/>
                  </a:lnTo>
                  <a:lnTo>
                    <a:pt x="279" y="130"/>
                  </a:lnTo>
                  <a:lnTo>
                    <a:pt x="279" y="130"/>
                  </a:lnTo>
                  <a:close/>
                  <a:moveTo>
                    <a:pt x="263" y="128"/>
                  </a:moveTo>
                  <a:lnTo>
                    <a:pt x="264" y="128"/>
                  </a:lnTo>
                  <a:lnTo>
                    <a:pt x="263" y="128"/>
                  </a:lnTo>
                  <a:close/>
                  <a:moveTo>
                    <a:pt x="318" y="126"/>
                  </a:move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close/>
                  <a:moveTo>
                    <a:pt x="318" y="126"/>
                  </a:moveTo>
                  <a:lnTo>
                    <a:pt x="318" y="126"/>
                  </a:lnTo>
                  <a:lnTo>
                    <a:pt x="318" y="126"/>
                  </a:lnTo>
                  <a:close/>
                  <a:moveTo>
                    <a:pt x="322" y="122"/>
                  </a:moveTo>
                  <a:lnTo>
                    <a:pt x="322" y="122"/>
                  </a:lnTo>
                  <a:lnTo>
                    <a:pt x="322" y="122"/>
                  </a:lnTo>
                  <a:lnTo>
                    <a:pt x="322" y="122"/>
                  </a:lnTo>
                  <a:lnTo>
                    <a:pt x="322" y="122"/>
                  </a:lnTo>
                  <a:close/>
                  <a:moveTo>
                    <a:pt x="321" y="122"/>
                  </a:moveTo>
                  <a:lnTo>
                    <a:pt x="320" y="122"/>
                  </a:lnTo>
                  <a:lnTo>
                    <a:pt x="321" y="122"/>
                  </a:lnTo>
                  <a:close/>
                  <a:moveTo>
                    <a:pt x="244" y="120"/>
                  </a:moveTo>
                  <a:lnTo>
                    <a:pt x="244" y="120"/>
                  </a:lnTo>
                  <a:lnTo>
                    <a:pt x="244" y="120"/>
                  </a:lnTo>
                  <a:lnTo>
                    <a:pt x="244" y="120"/>
                  </a:lnTo>
                  <a:lnTo>
                    <a:pt x="244" y="120"/>
                  </a:lnTo>
                  <a:lnTo>
                    <a:pt x="244" y="120"/>
                  </a:lnTo>
                  <a:lnTo>
                    <a:pt x="244" y="120"/>
                  </a:lnTo>
                  <a:close/>
                  <a:moveTo>
                    <a:pt x="244" y="120"/>
                  </a:moveTo>
                  <a:lnTo>
                    <a:pt x="245" y="120"/>
                  </a:lnTo>
                  <a:lnTo>
                    <a:pt x="245" y="120"/>
                  </a:lnTo>
                  <a:lnTo>
                    <a:pt x="244" y="120"/>
                  </a:lnTo>
                  <a:lnTo>
                    <a:pt x="244" y="120"/>
                  </a:lnTo>
                  <a:lnTo>
                    <a:pt x="244" y="120"/>
                  </a:lnTo>
                  <a:lnTo>
                    <a:pt x="245" y="120"/>
                  </a:lnTo>
                  <a:lnTo>
                    <a:pt x="244" y="120"/>
                  </a:lnTo>
                  <a:lnTo>
                    <a:pt x="245" y="120"/>
                  </a:lnTo>
                  <a:lnTo>
                    <a:pt x="244" y="120"/>
                  </a:lnTo>
                  <a:close/>
                  <a:moveTo>
                    <a:pt x="244" y="120"/>
                  </a:moveTo>
                  <a:lnTo>
                    <a:pt x="244" y="120"/>
                  </a:lnTo>
                  <a:lnTo>
                    <a:pt x="244" y="120"/>
                  </a:lnTo>
                  <a:close/>
                  <a:moveTo>
                    <a:pt x="362" y="119"/>
                  </a:moveTo>
                  <a:lnTo>
                    <a:pt x="363" y="119"/>
                  </a:lnTo>
                  <a:lnTo>
                    <a:pt x="362" y="119"/>
                  </a:lnTo>
                  <a:lnTo>
                    <a:pt x="362" y="119"/>
                  </a:lnTo>
                  <a:lnTo>
                    <a:pt x="361" y="119"/>
                  </a:lnTo>
                  <a:lnTo>
                    <a:pt x="361" y="119"/>
                  </a:lnTo>
                  <a:lnTo>
                    <a:pt x="361" y="119"/>
                  </a:lnTo>
                  <a:lnTo>
                    <a:pt x="361" y="119"/>
                  </a:lnTo>
                  <a:lnTo>
                    <a:pt x="362" y="119"/>
                  </a:lnTo>
                  <a:close/>
                  <a:moveTo>
                    <a:pt x="104" y="114"/>
                  </a:moveTo>
                  <a:lnTo>
                    <a:pt x="103" y="114"/>
                  </a:lnTo>
                  <a:lnTo>
                    <a:pt x="103" y="114"/>
                  </a:lnTo>
                  <a:lnTo>
                    <a:pt x="103" y="114"/>
                  </a:lnTo>
                  <a:lnTo>
                    <a:pt x="103" y="114"/>
                  </a:lnTo>
                  <a:lnTo>
                    <a:pt x="103" y="114"/>
                  </a:lnTo>
                  <a:lnTo>
                    <a:pt x="102" y="114"/>
                  </a:lnTo>
                  <a:lnTo>
                    <a:pt x="102" y="115"/>
                  </a:lnTo>
                  <a:lnTo>
                    <a:pt x="102" y="114"/>
                  </a:lnTo>
                  <a:lnTo>
                    <a:pt x="101" y="114"/>
                  </a:lnTo>
                  <a:lnTo>
                    <a:pt x="101" y="115"/>
                  </a:lnTo>
                  <a:lnTo>
                    <a:pt x="101" y="115"/>
                  </a:lnTo>
                  <a:lnTo>
                    <a:pt x="101" y="115"/>
                  </a:lnTo>
                  <a:lnTo>
                    <a:pt x="101" y="114"/>
                  </a:lnTo>
                  <a:lnTo>
                    <a:pt x="101" y="115"/>
                  </a:lnTo>
                  <a:lnTo>
                    <a:pt x="102" y="115"/>
                  </a:lnTo>
                  <a:lnTo>
                    <a:pt x="102" y="114"/>
                  </a:lnTo>
                  <a:lnTo>
                    <a:pt x="103" y="114"/>
                  </a:lnTo>
                  <a:lnTo>
                    <a:pt x="103" y="114"/>
                  </a:lnTo>
                  <a:lnTo>
                    <a:pt x="103" y="114"/>
                  </a:lnTo>
                  <a:lnTo>
                    <a:pt x="104" y="114"/>
                  </a:lnTo>
                  <a:lnTo>
                    <a:pt x="104" y="114"/>
                  </a:lnTo>
                  <a:lnTo>
                    <a:pt x="104" y="114"/>
                  </a:lnTo>
                  <a:lnTo>
                    <a:pt x="105" y="114"/>
                  </a:lnTo>
                  <a:lnTo>
                    <a:pt x="104" y="114"/>
                  </a:lnTo>
                  <a:lnTo>
                    <a:pt x="105" y="114"/>
                  </a:lnTo>
                  <a:lnTo>
                    <a:pt x="104" y="114"/>
                  </a:lnTo>
                  <a:lnTo>
                    <a:pt x="105" y="114"/>
                  </a:lnTo>
                  <a:lnTo>
                    <a:pt x="105" y="114"/>
                  </a:lnTo>
                  <a:lnTo>
                    <a:pt x="106" y="114"/>
                  </a:lnTo>
                  <a:lnTo>
                    <a:pt x="105" y="114"/>
                  </a:lnTo>
                  <a:lnTo>
                    <a:pt x="106" y="114"/>
                  </a:lnTo>
                  <a:lnTo>
                    <a:pt x="106" y="114"/>
                  </a:lnTo>
                  <a:lnTo>
                    <a:pt x="106" y="114"/>
                  </a:lnTo>
                  <a:lnTo>
                    <a:pt x="106" y="114"/>
                  </a:lnTo>
                  <a:lnTo>
                    <a:pt x="106" y="114"/>
                  </a:lnTo>
                  <a:lnTo>
                    <a:pt x="106" y="114"/>
                  </a:lnTo>
                  <a:lnTo>
                    <a:pt x="107" y="114"/>
                  </a:lnTo>
                  <a:lnTo>
                    <a:pt x="107" y="114"/>
                  </a:lnTo>
                  <a:lnTo>
                    <a:pt x="107" y="114"/>
                  </a:lnTo>
                  <a:lnTo>
                    <a:pt x="106" y="115"/>
                  </a:lnTo>
                  <a:lnTo>
                    <a:pt x="107" y="115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107" y="115"/>
                  </a:lnTo>
                  <a:lnTo>
                    <a:pt x="107" y="114"/>
                  </a:lnTo>
                  <a:lnTo>
                    <a:pt x="107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5"/>
                  </a:lnTo>
                  <a:lnTo>
                    <a:pt x="107" y="115"/>
                  </a:lnTo>
                  <a:lnTo>
                    <a:pt x="107" y="115"/>
                  </a:lnTo>
                  <a:lnTo>
                    <a:pt x="107" y="116"/>
                  </a:lnTo>
                  <a:lnTo>
                    <a:pt x="107" y="116"/>
                  </a:lnTo>
                  <a:lnTo>
                    <a:pt x="107" y="116"/>
                  </a:lnTo>
                  <a:lnTo>
                    <a:pt x="106" y="116"/>
                  </a:lnTo>
                  <a:lnTo>
                    <a:pt x="107" y="116"/>
                  </a:lnTo>
                  <a:lnTo>
                    <a:pt x="107" y="116"/>
                  </a:lnTo>
                  <a:lnTo>
                    <a:pt x="107" y="116"/>
                  </a:lnTo>
                  <a:lnTo>
                    <a:pt x="107" y="116"/>
                  </a:lnTo>
                  <a:lnTo>
                    <a:pt x="107" y="116"/>
                  </a:lnTo>
                  <a:lnTo>
                    <a:pt x="107" y="115"/>
                  </a:lnTo>
                  <a:lnTo>
                    <a:pt x="108" y="115"/>
                  </a:lnTo>
                  <a:lnTo>
                    <a:pt x="108" y="115"/>
                  </a:lnTo>
                  <a:lnTo>
                    <a:pt x="108" y="115"/>
                  </a:lnTo>
                  <a:lnTo>
                    <a:pt x="109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4"/>
                  </a:lnTo>
                  <a:lnTo>
                    <a:pt x="111" y="114"/>
                  </a:lnTo>
                  <a:lnTo>
                    <a:pt x="111" y="115"/>
                  </a:lnTo>
                  <a:lnTo>
                    <a:pt x="111" y="114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1" y="114"/>
                  </a:lnTo>
                  <a:lnTo>
                    <a:pt x="111" y="115"/>
                  </a:lnTo>
                  <a:lnTo>
                    <a:pt x="112" y="115"/>
                  </a:lnTo>
                  <a:lnTo>
                    <a:pt x="112" y="115"/>
                  </a:lnTo>
                  <a:lnTo>
                    <a:pt x="111" y="115"/>
                  </a:lnTo>
                  <a:lnTo>
                    <a:pt x="112" y="115"/>
                  </a:lnTo>
                  <a:lnTo>
                    <a:pt x="112" y="116"/>
                  </a:lnTo>
                  <a:lnTo>
                    <a:pt x="111" y="116"/>
                  </a:lnTo>
                  <a:lnTo>
                    <a:pt x="112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0" y="116"/>
                  </a:lnTo>
                  <a:lnTo>
                    <a:pt x="110" y="116"/>
                  </a:lnTo>
                  <a:lnTo>
                    <a:pt x="110" y="117"/>
                  </a:lnTo>
                  <a:lnTo>
                    <a:pt x="110" y="116"/>
                  </a:lnTo>
                  <a:lnTo>
                    <a:pt x="110" y="117"/>
                  </a:lnTo>
                  <a:lnTo>
                    <a:pt x="110" y="117"/>
                  </a:lnTo>
                  <a:lnTo>
                    <a:pt x="110" y="117"/>
                  </a:lnTo>
                  <a:lnTo>
                    <a:pt x="110" y="117"/>
                  </a:lnTo>
                  <a:lnTo>
                    <a:pt x="110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2" y="116"/>
                  </a:lnTo>
                  <a:lnTo>
                    <a:pt x="111" y="117"/>
                  </a:lnTo>
                  <a:lnTo>
                    <a:pt x="112" y="117"/>
                  </a:lnTo>
                  <a:lnTo>
                    <a:pt x="111" y="117"/>
                  </a:lnTo>
                  <a:lnTo>
                    <a:pt x="111" y="117"/>
                  </a:lnTo>
                  <a:lnTo>
                    <a:pt x="110" y="117"/>
                  </a:lnTo>
                  <a:lnTo>
                    <a:pt x="110" y="118"/>
                  </a:lnTo>
                  <a:lnTo>
                    <a:pt x="110" y="117"/>
                  </a:lnTo>
                  <a:lnTo>
                    <a:pt x="110" y="118"/>
                  </a:lnTo>
                  <a:lnTo>
                    <a:pt x="110" y="117"/>
                  </a:lnTo>
                  <a:lnTo>
                    <a:pt x="111" y="117"/>
                  </a:lnTo>
                  <a:lnTo>
                    <a:pt x="110" y="117"/>
                  </a:lnTo>
                  <a:lnTo>
                    <a:pt x="111" y="117"/>
                  </a:lnTo>
                  <a:lnTo>
                    <a:pt x="111" y="118"/>
                  </a:lnTo>
                  <a:lnTo>
                    <a:pt x="111" y="117"/>
                  </a:lnTo>
                  <a:lnTo>
                    <a:pt x="111" y="118"/>
                  </a:lnTo>
                  <a:lnTo>
                    <a:pt x="111" y="117"/>
                  </a:lnTo>
                  <a:lnTo>
                    <a:pt x="111" y="117"/>
                  </a:lnTo>
                  <a:lnTo>
                    <a:pt x="111" y="117"/>
                  </a:lnTo>
                  <a:lnTo>
                    <a:pt x="111" y="118"/>
                  </a:lnTo>
                  <a:lnTo>
                    <a:pt x="111" y="118"/>
                  </a:lnTo>
                  <a:lnTo>
                    <a:pt x="111" y="118"/>
                  </a:lnTo>
                  <a:lnTo>
                    <a:pt x="111" y="117"/>
                  </a:lnTo>
                  <a:lnTo>
                    <a:pt x="111" y="118"/>
                  </a:lnTo>
                  <a:lnTo>
                    <a:pt x="112" y="118"/>
                  </a:lnTo>
                  <a:lnTo>
                    <a:pt x="112" y="118"/>
                  </a:lnTo>
                  <a:lnTo>
                    <a:pt x="111" y="118"/>
                  </a:lnTo>
                  <a:lnTo>
                    <a:pt x="111" y="119"/>
                  </a:lnTo>
                  <a:lnTo>
                    <a:pt x="111" y="119"/>
                  </a:lnTo>
                  <a:lnTo>
                    <a:pt x="110" y="119"/>
                  </a:lnTo>
                  <a:lnTo>
                    <a:pt x="110" y="119"/>
                  </a:lnTo>
                  <a:lnTo>
                    <a:pt x="110" y="119"/>
                  </a:lnTo>
                  <a:lnTo>
                    <a:pt x="109" y="119"/>
                  </a:lnTo>
                  <a:lnTo>
                    <a:pt x="108" y="119"/>
                  </a:lnTo>
                  <a:lnTo>
                    <a:pt x="108" y="120"/>
                  </a:lnTo>
                  <a:lnTo>
                    <a:pt x="108" y="120"/>
                  </a:lnTo>
                  <a:lnTo>
                    <a:pt x="108" y="120"/>
                  </a:lnTo>
                  <a:lnTo>
                    <a:pt x="108" y="120"/>
                  </a:lnTo>
                  <a:lnTo>
                    <a:pt x="108" y="121"/>
                  </a:lnTo>
                  <a:lnTo>
                    <a:pt x="108" y="122"/>
                  </a:lnTo>
                  <a:lnTo>
                    <a:pt x="108" y="122"/>
                  </a:lnTo>
                  <a:lnTo>
                    <a:pt x="108" y="122"/>
                  </a:lnTo>
                  <a:lnTo>
                    <a:pt x="108" y="122"/>
                  </a:lnTo>
                  <a:lnTo>
                    <a:pt x="107" y="122"/>
                  </a:lnTo>
                  <a:lnTo>
                    <a:pt x="107" y="123"/>
                  </a:lnTo>
                  <a:lnTo>
                    <a:pt x="106" y="123"/>
                  </a:lnTo>
                  <a:lnTo>
                    <a:pt x="106" y="123"/>
                  </a:lnTo>
                  <a:lnTo>
                    <a:pt x="106" y="123"/>
                  </a:lnTo>
                  <a:lnTo>
                    <a:pt x="106" y="123"/>
                  </a:lnTo>
                  <a:lnTo>
                    <a:pt x="106" y="123"/>
                  </a:lnTo>
                  <a:lnTo>
                    <a:pt x="105" y="123"/>
                  </a:lnTo>
                  <a:lnTo>
                    <a:pt x="104" y="123"/>
                  </a:lnTo>
                  <a:lnTo>
                    <a:pt x="104" y="123"/>
                  </a:lnTo>
                  <a:lnTo>
                    <a:pt x="103" y="123"/>
                  </a:lnTo>
                  <a:lnTo>
                    <a:pt x="103" y="124"/>
                  </a:lnTo>
                  <a:lnTo>
                    <a:pt x="103" y="124"/>
                  </a:lnTo>
                  <a:lnTo>
                    <a:pt x="102" y="124"/>
                  </a:lnTo>
                  <a:lnTo>
                    <a:pt x="103" y="124"/>
                  </a:lnTo>
                  <a:lnTo>
                    <a:pt x="102" y="124"/>
                  </a:lnTo>
                  <a:lnTo>
                    <a:pt x="101" y="124"/>
                  </a:lnTo>
                  <a:lnTo>
                    <a:pt x="101" y="124"/>
                  </a:lnTo>
                  <a:lnTo>
                    <a:pt x="101" y="124"/>
                  </a:lnTo>
                  <a:lnTo>
                    <a:pt x="100" y="124"/>
                  </a:lnTo>
                  <a:lnTo>
                    <a:pt x="100" y="125"/>
                  </a:lnTo>
                  <a:lnTo>
                    <a:pt x="100" y="125"/>
                  </a:lnTo>
                  <a:lnTo>
                    <a:pt x="99" y="125"/>
                  </a:lnTo>
                  <a:lnTo>
                    <a:pt x="99" y="126"/>
                  </a:lnTo>
                  <a:lnTo>
                    <a:pt x="99" y="125"/>
                  </a:lnTo>
                  <a:lnTo>
                    <a:pt x="99" y="126"/>
                  </a:lnTo>
                  <a:lnTo>
                    <a:pt x="99" y="125"/>
                  </a:lnTo>
                  <a:lnTo>
                    <a:pt x="100" y="125"/>
                  </a:lnTo>
                  <a:lnTo>
                    <a:pt x="100" y="125"/>
                  </a:lnTo>
                  <a:lnTo>
                    <a:pt x="101" y="124"/>
                  </a:lnTo>
                  <a:lnTo>
                    <a:pt x="101" y="125"/>
                  </a:lnTo>
                  <a:lnTo>
                    <a:pt x="101" y="124"/>
                  </a:lnTo>
                  <a:lnTo>
                    <a:pt x="101" y="124"/>
                  </a:lnTo>
                  <a:lnTo>
                    <a:pt x="101" y="124"/>
                  </a:lnTo>
                  <a:lnTo>
                    <a:pt x="101" y="124"/>
                  </a:lnTo>
                  <a:lnTo>
                    <a:pt x="101" y="124"/>
                  </a:lnTo>
                  <a:lnTo>
                    <a:pt x="101" y="124"/>
                  </a:lnTo>
                  <a:lnTo>
                    <a:pt x="102" y="124"/>
                  </a:lnTo>
                  <a:lnTo>
                    <a:pt x="102" y="124"/>
                  </a:lnTo>
                  <a:lnTo>
                    <a:pt x="103" y="124"/>
                  </a:lnTo>
                  <a:lnTo>
                    <a:pt x="103" y="124"/>
                  </a:lnTo>
                  <a:lnTo>
                    <a:pt x="104" y="123"/>
                  </a:lnTo>
                  <a:lnTo>
                    <a:pt x="104" y="123"/>
                  </a:lnTo>
                  <a:lnTo>
                    <a:pt x="105" y="123"/>
                  </a:lnTo>
                  <a:lnTo>
                    <a:pt x="106" y="123"/>
                  </a:lnTo>
                  <a:lnTo>
                    <a:pt x="106" y="123"/>
                  </a:lnTo>
                  <a:lnTo>
                    <a:pt x="107" y="123"/>
                  </a:lnTo>
                  <a:lnTo>
                    <a:pt x="107" y="123"/>
                  </a:lnTo>
                  <a:lnTo>
                    <a:pt x="107" y="122"/>
                  </a:lnTo>
                  <a:lnTo>
                    <a:pt x="108" y="122"/>
                  </a:lnTo>
                  <a:lnTo>
                    <a:pt x="108" y="122"/>
                  </a:lnTo>
                  <a:lnTo>
                    <a:pt x="108" y="122"/>
                  </a:lnTo>
                  <a:lnTo>
                    <a:pt x="108" y="121"/>
                  </a:lnTo>
                  <a:lnTo>
                    <a:pt x="108" y="120"/>
                  </a:lnTo>
                  <a:lnTo>
                    <a:pt x="108" y="120"/>
                  </a:lnTo>
                  <a:lnTo>
                    <a:pt x="109" y="119"/>
                  </a:lnTo>
                  <a:lnTo>
                    <a:pt x="109" y="120"/>
                  </a:lnTo>
                  <a:lnTo>
                    <a:pt x="109" y="119"/>
                  </a:lnTo>
                  <a:lnTo>
                    <a:pt x="110" y="119"/>
                  </a:lnTo>
                  <a:lnTo>
                    <a:pt x="110" y="120"/>
                  </a:lnTo>
                  <a:lnTo>
                    <a:pt x="110" y="119"/>
                  </a:lnTo>
                  <a:lnTo>
                    <a:pt x="110" y="119"/>
                  </a:lnTo>
                  <a:lnTo>
                    <a:pt x="110" y="120"/>
                  </a:lnTo>
                  <a:lnTo>
                    <a:pt x="110" y="119"/>
                  </a:lnTo>
                  <a:lnTo>
                    <a:pt x="111" y="119"/>
                  </a:lnTo>
                  <a:lnTo>
                    <a:pt x="111" y="119"/>
                  </a:lnTo>
                  <a:lnTo>
                    <a:pt x="112" y="119"/>
                  </a:lnTo>
                  <a:lnTo>
                    <a:pt x="111" y="119"/>
                  </a:lnTo>
                  <a:lnTo>
                    <a:pt x="112" y="119"/>
                  </a:lnTo>
                  <a:lnTo>
                    <a:pt x="112" y="119"/>
                  </a:lnTo>
                  <a:lnTo>
                    <a:pt x="111" y="119"/>
                  </a:lnTo>
                  <a:lnTo>
                    <a:pt x="112" y="119"/>
                  </a:lnTo>
                  <a:lnTo>
                    <a:pt x="112" y="118"/>
                  </a:lnTo>
                  <a:lnTo>
                    <a:pt x="112" y="118"/>
                  </a:lnTo>
                  <a:lnTo>
                    <a:pt x="112" y="119"/>
                  </a:lnTo>
                  <a:lnTo>
                    <a:pt x="112" y="118"/>
                  </a:lnTo>
                  <a:lnTo>
                    <a:pt x="112" y="118"/>
                  </a:lnTo>
                  <a:lnTo>
                    <a:pt x="113" y="118"/>
                  </a:lnTo>
                  <a:lnTo>
                    <a:pt x="113" y="118"/>
                  </a:lnTo>
                  <a:lnTo>
                    <a:pt x="113" y="118"/>
                  </a:lnTo>
                  <a:lnTo>
                    <a:pt x="113" y="118"/>
                  </a:lnTo>
                  <a:lnTo>
                    <a:pt x="113" y="118"/>
                  </a:lnTo>
                  <a:lnTo>
                    <a:pt x="112" y="118"/>
                  </a:lnTo>
                  <a:lnTo>
                    <a:pt x="112" y="117"/>
                  </a:lnTo>
                  <a:lnTo>
                    <a:pt x="112" y="116"/>
                  </a:lnTo>
                  <a:lnTo>
                    <a:pt x="113" y="116"/>
                  </a:lnTo>
                  <a:lnTo>
                    <a:pt x="112" y="116"/>
                  </a:lnTo>
                  <a:lnTo>
                    <a:pt x="112" y="117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3" y="116"/>
                  </a:lnTo>
                  <a:lnTo>
                    <a:pt x="113" y="116"/>
                  </a:lnTo>
                  <a:lnTo>
                    <a:pt x="113" y="116"/>
                  </a:lnTo>
                  <a:lnTo>
                    <a:pt x="114" y="116"/>
                  </a:lnTo>
                  <a:lnTo>
                    <a:pt x="114" y="116"/>
                  </a:lnTo>
                  <a:lnTo>
                    <a:pt x="114" y="116"/>
                  </a:lnTo>
                  <a:lnTo>
                    <a:pt x="114" y="116"/>
                  </a:lnTo>
                  <a:lnTo>
                    <a:pt x="114" y="116"/>
                  </a:lnTo>
                  <a:lnTo>
                    <a:pt x="114" y="116"/>
                  </a:lnTo>
                  <a:lnTo>
                    <a:pt x="115" y="116"/>
                  </a:lnTo>
                  <a:lnTo>
                    <a:pt x="115" y="116"/>
                  </a:lnTo>
                  <a:lnTo>
                    <a:pt x="115" y="116"/>
                  </a:lnTo>
                  <a:lnTo>
                    <a:pt x="115" y="116"/>
                  </a:lnTo>
                  <a:lnTo>
                    <a:pt x="115" y="116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7" y="116"/>
                  </a:lnTo>
                  <a:lnTo>
                    <a:pt x="118" y="116"/>
                  </a:lnTo>
                  <a:lnTo>
                    <a:pt x="118" y="116"/>
                  </a:lnTo>
                  <a:lnTo>
                    <a:pt x="119" y="116"/>
                  </a:lnTo>
                  <a:lnTo>
                    <a:pt x="119" y="116"/>
                  </a:lnTo>
                  <a:lnTo>
                    <a:pt x="119" y="116"/>
                  </a:lnTo>
                  <a:lnTo>
                    <a:pt x="119" y="116"/>
                  </a:lnTo>
                  <a:lnTo>
                    <a:pt x="119" y="116"/>
                  </a:lnTo>
                  <a:lnTo>
                    <a:pt x="120" y="116"/>
                  </a:lnTo>
                  <a:lnTo>
                    <a:pt x="119" y="116"/>
                  </a:lnTo>
                  <a:lnTo>
                    <a:pt x="120" y="116"/>
                  </a:lnTo>
                  <a:lnTo>
                    <a:pt x="120" y="117"/>
                  </a:lnTo>
                  <a:lnTo>
                    <a:pt x="120" y="116"/>
                  </a:lnTo>
                  <a:lnTo>
                    <a:pt x="121" y="116"/>
                  </a:lnTo>
                  <a:lnTo>
                    <a:pt x="120" y="116"/>
                  </a:lnTo>
                  <a:lnTo>
                    <a:pt x="121" y="116"/>
                  </a:lnTo>
                  <a:lnTo>
                    <a:pt x="121" y="117"/>
                  </a:lnTo>
                  <a:lnTo>
                    <a:pt x="121" y="116"/>
                  </a:lnTo>
                  <a:lnTo>
                    <a:pt x="121" y="117"/>
                  </a:lnTo>
                  <a:lnTo>
                    <a:pt x="121" y="116"/>
                  </a:lnTo>
                  <a:lnTo>
                    <a:pt x="121" y="116"/>
                  </a:lnTo>
                  <a:lnTo>
                    <a:pt x="121" y="117"/>
                  </a:lnTo>
                  <a:lnTo>
                    <a:pt x="122" y="117"/>
                  </a:lnTo>
                  <a:lnTo>
                    <a:pt x="122" y="117"/>
                  </a:lnTo>
                  <a:lnTo>
                    <a:pt x="122" y="118"/>
                  </a:lnTo>
                  <a:lnTo>
                    <a:pt x="122" y="117"/>
                  </a:lnTo>
                  <a:lnTo>
                    <a:pt x="122" y="118"/>
                  </a:lnTo>
                  <a:lnTo>
                    <a:pt x="122" y="117"/>
                  </a:lnTo>
                  <a:lnTo>
                    <a:pt x="122" y="118"/>
                  </a:lnTo>
                  <a:lnTo>
                    <a:pt x="122" y="117"/>
                  </a:lnTo>
                  <a:lnTo>
                    <a:pt x="123" y="117"/>
                  </a:lnTo>
                  <a:lnTo>
                    <a:pt x="123" y="117"/>
                  </a:lnTo>
                  <a:lnTo>
                    <a:pt x="123" y="118"/>
                  </a:lnTo>
                  <a:lnTo>
                    <a:pt x="123" y="117"/>
                  </a:lnTo>
                  <a:lnTo>
                    <a:pt x="124" y="117"/>
                  </a:lnTo>
                  <a:lnTo>
                    <a:pt x="124" y="118"/>
                  </a:lnTo>
                  <a:lnTo>
                    <a:pt x="123" y="118"/>
                  </a:lnTo>
                  <a:lnTo>
                    <a:pt x="123" y="118"/>
                  </a:lnTo>
                  <a:lnTo>
                    <a:pt x="123" y="118"/>
                  </a:lnTo>
                  <a:lnTo>
                    <a:pt x="124" y="118"/>
                  </a:lnTo>
                  <a:lnTo>
                    <a:pt x="125" y="118"/>
                  </a:lnTo>
                  <a:lnTo>
                    <a:pt x="125" y="118"/>
                  </a:lnTo>
                  <a:lnTo>
                    <a:pt x="125" y="118"/>
                  </a:lnTo>
                  <a:lnTo>
                    <a:pt x="125" y="119"/>
                  </a:lnTo>
                  <a:lnTo>
                    <a:pt x="125" y="118"/>
                  </a:lnTo>
                  <a:lnTo>
                    <a:pt x="125" y="118"/>
                  </a:lnTo>
                  <a:lnTo>
                    <a:pt x="126" y="118"/>
                  </a:lnTo>
                  <a:lnTo>
                    <a:pt x="126" y="118"/>
                  </a:lnTo>
                  <a:lnTo>
                    <a:pt x="126" y="118"/>
                  </a:lnTo>
                  <a:lnTo>
                    <a:pt x="126" y="118"/>
                  </a:lnTo>
                  <a:lnTo>
                    <a:pt x="126" y="117"/>
                  </a:lnTo>
                  <a:lnTo>
                    <a:pt x="126" y="117"/>
                  </a:lnTo>
                  <a:lnTo>
                    <a:pt x="125" y="117"/>
                  </a:lnTo>
                  <a:lnTo>
                    <a:pt x="126" y="117"/>
                  </a:lnTo>
                  <a:lnTo>
                    <a:pt x="126" y="117"/>
                  </a:lnTo>
                  <a:lnTo>
                    <a:pt x="127" y="117"/>
                  </a:lnTo>
                  <a:lnTo>
                    <a:pt x="127" y="117"/>
                  </a:lnTo>
                  <a:lnTo>
                    <a:pt x="128" y="117"/>
                  </a:lnTo>
                  <a:lnTo>
                    <a:pt x="129" y="117"/>
                  </a:lnTo>
                  <a:lnTo>
                    <a:pt x="128" y="118"/>
                  </a:lnTo>
                  <a:lnTo>
                    <a:pt x="129" y="118"/>
                  </a:lnTo>
                  <a:lnTo>
                    <a:pt x="129" y="118"/>
                  </a:lnTo>
                  <a:lnTo>
                    <a:pt x="130" y="118"/>
                  </a:lnTo>
                  <a:lnTo>
                    <a:pt x="130" y="118"/>
                  </a:lnTo>
                  <a:lnTo>
                    <a:pt x="130" y="118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30" y="118"/>
                  </a:lnTo>
                  <a:lnTo>
                    <a:pt x="130" y="118"/>
                  </a:lnTo>
                  <a:lnTo>
                    <a:pt x="131" y="118"/>
                  </a:lnTo>
                  <a:lnTo>
                    <a:pt x="131" y="118"/>
                  </a:lnTo>
                  <a:lnTo>
                    <a:pt x="131" y="118"/>
                  </a:lnTo>
                  <a:lnTo>
                    <a:pt x="132" y="118"/>
                  </a:lnTo>
                  <a:lnTo>
                    <a:pt x="132" y="119"/>
                  </a:lnTo>
                  <a:lnTo>
                    <a:pt x="133" y="119"/>
                  </a:lnTo>
                  <a:lnTo>
                    <a:pt x="132" y="119"/>
                  </a:lnTo>
                  <a:lnTo>
                    <a:pt x="133" y="119"/>
                  </a:lnTo>
                  <a:lnTo>
                    <a:pt x="133" y="119"/>
                  </a:lnTo>
                  <a:lnTo>
                    <a:pt x="132" y="119"/>
                  </a:lnTo>
                  <a:lnTo>
                    <a:pt x="132" y="118"/>
                  </a:lnTo>
                  <a:lnTo>
                    <a:pt x="133" y="118"/>
                  </a:lnTo>
                  <a:lnTo>
                    <a:pt x="133" y="119"/>
                  </a:lnTo>
                  <a:lnTo>
                    <a:pt x="133" y="119"/>
                  </a:lnTo>
                  <a:lnTo>
                    <a:pt x="134" y="119"/>
                  </a:lnTo>
                  <a:lnTo>
                    <a:pt x="134" y="119"/>
                  </a:lnTo>
                  <a:lnTo>
                    <a:pt x="134" y="119"/>
                  </a:lnTo>
                  <a:lnTo>
                    <a:pt x="134" y="119"/>
                  </a:lnTo>
                  <a:lnTo>
                    <a:pt x="134" y="119"/>
                  </a:lnTo>
                  <a:lnTo>
                    <a:pt x="135" y="120"/>
                  </a:lnTo>
                  <a:lnTo>
                    <a:pt x="135" y="119"/>
                  </a:lnTo>
                  <a:lnTo>
                    <a:pt x="135" y="120"/>
                  </a:lnTo>
                  <a:lnTo>
                    <a:pt x="136" y="120"/>
                  </a:lnTo>
                  <a:lnTo>
                    <a:pt x="136" y="120"/>
                  </a:lnTo>
                  <a:lnTo>
                    <a:pt x="136" y="120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8" y="120"/>
                  </a:lnTo>
                  <a:lnTo>
                    <a:pt x="138" y="121"/>
                  </a:lnTo>
                  <a:lnTo>
                    <a:pt x="138" y="121"/>
                  </a:lnTo>
                  <a:lnTo>
                    <a:pt x="138" y="122"/>
                  </a:lnTo>
                  <a:lnTo>
                    <a:pt x="139" y="122"/>
                  </a:lnTo>
                  <a:lnTo>
                    <a:pt x="140" y="122"/>
                  </a:lnTo>
                  <a:lnTo>
                    <a:pt x="140" y="122"/>
                  </a:lnTo>
                  <a:lnTo>
                    <a:pt x="140" y="122"/>
                  </a:lnTo>
                  <a:lnTo>
                    <a:pt x="141" y="122"/>
                  </a:lnTo>
                  <a:lnTo>
                    <a:pt x="141" y="123"/>
                  </a:lnTo>
                  <a:lnTo>
                    <a:pt x="141" y="123"/>
                  </a:lnTo>
                  <a:lnTo>
                    <a:pt x="142" y="123"/>
                  </a:lnTo>
                  <a:lnTo>
                    <a:pt x="142" y="123"/>
                  </a:lnTo>
                  <a:lnTo>
                    <a:pt x="142" y="123"/>
                  </a:lnTo>
                  <a:lnTo>
                    <a:pt x="143" y="123"/>
                  </a:lnTo>
                  <a:lnTo>
                    <a:pt x="143" y="124"/>
                  </a:lnTo>
                  <a:lnTo>
                    <a:pt x="144" y="124"/>
                  </a:lnTo>
                  <a:lnTo>
                    <a:pt x="144" y="124"/>
                  </a:lnTo>
                  <a:lnTo>
                    <a:pt x="144" y="124"/>
                  </a:lnTo>
                  <a:lnTo>
                    <a:pt x="144" y="124"/>
                  </a:lnTo>
                  <a:lnTo>
                    <a:pt x="144" y="124"/>
                  </a:lnTo>
                  <a:lnTo>
                    <a:pt x="144" y="124"/>
                  </a:lnTo>
                  <a:lnTo>
                    <a:pt x="144" y="124"/>
                  </a:lnTo>
                  <a:lnTo>
                    <a:pt x="145" y="124"/>
                  </a:lnTo>
                  <a:lnTo>
                    <a:pt x="145" y="125"/>
                  </a:lnTo>
                  <a:lnTo>
                    <a:pt x="145" y="124"/>
                  </a:lnTo>
                  <a:lnTo>
                    <a:pt x="145" y="124"/>
                  </a:lnTo>
                  <a:lnTo>
                    <a:pt x="145" y="125"/>
                  </a:lnTo>
                  <a:lnTo>
                    <a:pt x="145" y="124"/>
                  </a:lnTo>
                  <a:lnTo>
                    <a:pt x="145" y="125"/>
                  </a:lnTo>
                  <a:lnTo>
                    <a:pt x="146" y="125"/>
                  </a:lnTo>
                  <a:lnTo>
                    <a:pt x="147" y="125"/>
                  </a:lnTo>
                  <a:lnTo>
                    <a:pt x="147" y="126"/>
                  </a:lnTo>
                  <a:lnTo>
                    <a:pt x="146" y="126"/>
                  </a:lnTo>
                  <a:lnTo>
                    <a:pt x="147" y="126"/>
                  </a:lnTo>
                  <a:lnTo>
                    <a:pt x="147" y="126"/>
                  </a:lnTo>
                  <a:lnTo>
                    <a:pt x="147" y="126"/>
                  </a:lnTo>
                  <a:lnTo>
                    <a:pt x="147" y="126"/>
                  </a:lnTo>
                  <a:lnTo>
                    <a:pt x="147" y="126"/>
                  </a:lnTo>
                  <a:lnTo>
                    <a:pt x="147" y="126"/>
                  </a:lnTo>
                  <a:lnTo>
                    <a:pt x="147" y="126"/>
                  </a:lnTo>
                  <a:lnTo>
                    <a:pt x="148" y="126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9" y="127"/>
                  </a:lnTo>
                  <a:lnTo>
                    <a:pt x="148" y="127"/>
                  </a:lnTo>
                  <a:lnTo>
                    <a:pt x="149" y="127"/>
                  </a:lnTo>
                  <a:lnTo>
                    <a:pt x="149" y="128"/>
                  </a:lnTo>
                  <a:lnTo>
                    <a:pt x="149" y="127"/>
                  </a:lnTo>
                  <a:lnTo>
                    <a:pt x="149" y="128"/>
                  </a:lnTo>
                  <a:lnTo>
                    <a:pt x="149" y="128"/>
                  </a:lnTo>
                  <a:lnTo>
                    <a:pt x="150" y="128"/>
                  </a:lnTo>
                  <a:lnTo>
                    <a:pt x="149" y="129"/>
                  </a:lnTo>
                  <a:lnTo>
                    <a:pt x="150" y="129"/>
                  </a:lnTo>
                  <a:lnTo>
                    <a:pt x="149" y="129"/>
                  </a:lnTo>
                  <a:lnTo>
                    <a:pt x="150" y="129"/>
                  </a:lnTo>
                  <a:lnTo>
                    <a:pt x="150" y="128"/>
                  </a:lnTo>
                  <a:lnTo>
                    <a:pt x="150" y="129"/>
                  </a:lnTo>
                  <a:lnTo>
                    <a:pt x="151" y="129"/>
                  </a:lnTo>
                  <a:lnTo>
                    <a:pt x="151" y="129"/>
                  </a:lnTo>
                  <a:lnTo>
                    <a:pt x="151" y="129"/>
                  </a:lnTo>
                  <a:lnTo>
                    <a:pt x="151" y="129"/>
                  </a:lnTo>
                  <a:lnTo>
                    <a:pt x="151" y="130"/>
                  </a:lnTo>
                  <a:lnTo>
                    <a:pt x="151" y="129"/>
                  </a:lnTo>
                  <a:lnTo>
                    <a:pt x="151" y="130"/>
                  </a:lnTo>
                  <a:lnTo>
                    <a:pt x="151" y="130"/>
                  </a:lnTo>
                  <a:lnTo>
                    <a:pt x="151" y="129"/>
                  </a:lnTo>
                  <a:lnTo>
                    <a:pt x="151" y="130"/>
                  </a:lnTo>
                  <a:lnTo>
                    <a:pt x="151" y="129"/>
                  </a:lnTo>
                  <a:lnTo>
                    <a:pt x="152" y="129"/>
                  </a:lnTo>
                  <a:lnTo>
                    <a:pt x="151" y="130"/>
                  </a:lnTo>
                  <a:lnTo>
                    <a:pt x="152" y="130"/>
                  </a:lnTo>
                  <a:lnTo>
                    <a:pt x="151" y="130"/>
                  </a:lnTo>
                  <a:lnTo>
                    <a:pt x="152" y="130"/>
                  </a:lnTo>
                  <a:lnTo>
                    <a:pt x="151" y="130"/>
                  </a:lnTo>
                  <a:lnTo>
                    <a:pt x="151" y="130"/>
                  </a:lnTo>
                  <a:lnTo>
                    <a:pt x="152" y="130"/>
                  </a:lnTo>
                  <a:lnTo>
                    <a:pt x="152" y="130"/>
                  </a:lnTo>
                  <a:lnTo>
                    <a:pt x="152" y="130"/>
                  </a:lnTo>
                  <a:lnTo>
                    <a:pt x="152" y="130"/>
                  </a:lnTo>
                  <a:lnTo>
                    <a:pt x="153" y="130"/>
                  </a:lnTo>
                  <a:lnTo>
                    <a:pt x="153" y="130"/>
                  </a:lnTo>
                  <a:lnTo>
                    <a:pt x="153" y="131"/>
                  </a:lnTo>
                  <a:lnTo>
                    <a:pt x="154" y="131"/>
                  </a:lnTo>
                  <a:lnTo>
                    <a:pt x="153" y="131"/>
                  </a:lnTo>
                  <a:lnTo>
                    <a:pt x="154" y="131"/>
                  </a:lnTo>
                  <a:lnTo>
                    <a:pt x="154" y="130"/>
                  </a:lnTo>
                  <a:lnTo>
                    <a:pt x="153" y="130"/>
                  </a:lnTo>
                  <a:lnTo>
                    <a:pt x="153" y="130"/>
                  </a:lnTo>
                  <a:lnTo>
                    <a:pt x="153" y="130"/>
                  </a:lnTo>
                  <a:lnTo>
                    <a:pt x="152" y="130"/>
                  </a:lnTo>
                  <a:lnTo>
                    <a:pt x="153" y="130"/>
                  </a:lnTo>
                  <a:lnTo>
                    <a:pt x="153" y="129"/>
                  </a:lnTo>
                  <a:lnTo>
                    <a:pt x="153" y="129"/>
                  </a:lnTo>
                  <a:lnTo>
                    <a:pt x="153" y="130"/>
                  </a:lnTo>
                  <a:lnTo>
                    <a:pt x="154" y="130"/>
                  </a:lnTo>
                  <a:lnTo>
                    <a:pt x="154" y="130"/>
                  </a:lnTo>
                  <a:lnTo>
                    <a:pt x="155" y="130"/>
                  </a:lnTo>
                  <a:lnTo>
                    <a:pt x="155" y="130"/>
                  </a:lnTo>
                  <a:lnTo>
                    <a:pt x="156" y="130"/>
                  </a:lnTo>
                  <a:lnTo>
                    <a:pt x="156" y="131"/>
                  </a:lnTo>
                  <a:lnTo>
                    <a:pt x="156" y="130"/>
                  </a:lnTo>
                  <a:lnTo>
                    <a:pt x="156" y="131"/>
                  </a:lnTo>
                  <a:lnTo>
                    <a:pt x="155" y="131"/>
                  </a:lnTo>
                  <a:lnTo>
                    <a:pt x="156" y="131"/>
                  </a:lnTo>
                  <a:lnTo>
                    <a:pt x="156" y="131"/>
                  </a:lnTo>
                  <a:lnTo>
                    <a:pt x="156" y="131"/>
                  </a:lnTo>
                  <a:lnTo>
                    <a:pt x="156" y="131"/>
                  </a:lnTo>
                  <a:lnTo>
                    <a:pt x="156" y="131"/>
                  </a:lnTo>
                  <a:lnTo>
                    <a:pt x="157" y="131"/>
                  </a:lnTo>
                  <a:lnTo>
                    <a:pt x="157" y="132"/>
                  </a:lnTo>
                  <a:lnTo>
                    <a:pt x="157" y="132"/>
                  </a:lnTo>
                  <a:lnTo>
                    <a:pt x="158" y="132"/>
                  </a:lnTo>
                  <a:lnTo>
                    <a:pt x="158" y="133"/>
                  </a:lnTo>
                  <a:lnTo>
                    <a:pt x="159" y="133"/>
                  </a:lnTo>
                  <a:lnTo>
                    <a:pt x="159" y="133"/>
                  </a:lnTo>
                  <a:lnTo>
                    <a:pt x="159" y="133"/>
                  </a:lnTo>
                  <a:lnTo>
                    <a:pt x="160" y="133"/>
                  </a:lnTo>
                  <a:lnTo>
                    <a:pt x="160" y="134"/>
                  </a:lnTo>
                  <a:lnTo>
                    <a:pt x="160" y="134"/>
                  </a:lnTo>
                  <a:lnTo>
                    <a:pt x="160" y="134"/>
                  </a:lnTo>
                  <a:lnTo>
                    <a:pt x="160" y="134"/>
                  </a:lnTo>
                  <a:lnTo>
                    <a:pt x="160" y="134"/>
                  </a:lnTo>
                  <a:lnTo>
                    <a:pt x="161" y="134"/>
                  </a:lnTo>
                  <a:lnTo>
                    <a:pt x="161" y="134"/>
                  </a:lnTo>
                  <a:lnTo>
                    <a:pt x="162" y="134"/>
                  </a:lnTo>
                  <a:lnTo>
                    <a:pt x="161" y="134"/>
                  </a:lnTo>
                  <a:lnTo>
                    <a:pt x="162" y="134"/>
                  </a:lnTo>
                  <a:lnTo>
                    <a:pt x="162" y="134"/>
                  </a:lnTo>
                  <a:lnTo>
                    <a:pt x="162" y="134"/>
                  </a:lnTo>
                  <a:lnTo>
                    <a:pt x="163" y="134"/>
                  </a:lnTo>
                  <a:lnTo>
                    <a:pt x="163" y="134"/>
                  </a:lnTo>
                  <a:lnTo>
                    <a:pt x="163" y="134"/>
                  </a:lnTo>
                  <a:lnTo>
                    <a:pt x="163" y="134"/>
                  </a:lnTo>
                  <a:lnTo>
                    <a:pt x="163" y="133"/>
                  </a:lnTo>
                  <a:lnTo>
                    <a:pt x="162" y="133"/>
                  </a:lnTo>
                  <a:lnTo>
                    <a:pt x="163" y="133"/>
                  </a:lnTo>
                  <a:lnTo>
                    <a:pt x="163" y="133"/>
                  </a:lnTo>
                  <a:lnTo>
                    <a:pt x="163" y="133"/>
                  </a:lnTo>
                  <a:lnTo>
                    <a:pt x="163" y="133"/>
                  </a:lnTo>
                  <a:lnTo>
                    <a:pt x="163" y="133"/>
                  </a:lnTo>
                  <a:lnTo>
                    <a:pt x="163" y="134"/>
                  </a:lnTo>
                  <a:lnTo>
                    <a:pt x="164" y="134"/>
                  </a:lnTo>
                  <a:lnTo>
                    <a:pt x="163" y="134"/>
                  </a:lnTo>
                  <a:lnTo>
                    <a:pt x="164" y="134"/>
                  </a:lnTo>
                  <a:lnTo>
                    <a:pt x="164" y="134"/>
                  </a:lnTo>
                  <a:lnTo>
                    <a:pt x="164" y="135"/>
                  </a:lnTo>
                  <a:lnTo>
                    <a:pt x="164" y="135"/>
                  </a:lnTo>
                  <a:lnTo>
                    <a:pt x="165" y="135"/>
                  </a:lnTo>
                  <a:lnTo>
                    <a:pt x="165" y="135"/>
                  </a:lnTo>
                  <a:lnTo>
                    <a:pt x="166" y="135"/>
                  </a:lnTo>
                  <a:lnTo>
                    <a:pt x="166" y="135"/>
                  </a:lnTo>
                  <a:lnTo>
                    <a:pt x="166" y="135"/>
                  </a:lnTo>
                  <a:lnTo>
                    <a:pt x="166" y="135"/>
                  </a:lnTo>
                  <a:lnTo>
                    <a:pt x="166" y="136"/>
                  </a:lnTo>
                  <a:lnTo>
                    <a:pt x="166" y="135"/>
                  </a:lnTo>
                  <a:lnTo>
                    <a:pt x="166" y="136"/>
                  </a:lnTo>
                  <a:lnTo>
                    <a:pt x="166" y="135"/>
                  </a:lnTo>
                  <a:lnTo>
                    <a:pt x="166" y="136"/>
                  </a:lnTo>
                  <a:lnTo>
                    <a:pt x="166" y="135"/>
                  </a:lnTo>
                  <a:lnTo>
                    <a:pt x="166" y="136"/>
                  </a:lnTo>
                  <a:lnTo>
                    <a:pt x="167" y="136"/>
                  </a:lnTo>
                  <a:lnTo>
                    <a:pt x="167" y="136"/>
                  </a:lnTo>
                  <a:lnTo>
                    <a:pt x="167" y="137"/>
                  </a:lnTo>
                  <a:lnTo>
                    <a:pt x="167" y="137"/>
                  </a:lnTo>
                  <a:lnTo>
                    <a:pt x="166" y="137"/>
                  </a:lnTo>
                  <a:lnTo>
                    <a:pt x="167" y="137"/>
                  </a:lnTo>
                  <a:lnTo>
                    <a:pt x="167" y="137"/>
                  </a:lnTo>
                  <a:lnTo>
                    <a:pt x="167" y="138"/>
                  </a:lnTo>
                  <a:lnTo>
                    <a:pt x="168" y="138"/>
                  </a:lnTo>
                  <a:lnTo>
                    <a:pt x="168" y="138"/>
                  </a:lnTo>
                  <a:lnTo>
                    <a:pt x="168" y="138"/>
                  </a:lnTo>
                  <a:lnTo>
                    <a:pt x="168" y="138"/>
                  </a:lnTo>
                  <a:lnTo>
                    <a:pt x="168" y="137"/>
                  </a:lnTo>
                  <a:lnTo>
                    <a:pt x="169" y="137"/>
                  </a:lnTo>
                  <a:lnTo>
                    <a:pt x="169" y="138"/>
                  </a:lnTo>
                  <a:lnTo>
                    <a:pt x="169" y="137"/>
                  </a:lnTo>
                  <a:lnTo>
                    <a:pt x="170" y="137"/>
                  </a:lnTo>
                  <a:lnTo>
                    <a:pt x="169" y="137"/>
                  </a:lnTo>
                  <a:lnTo>
                    <a:pt x="170" y="137"/>
                  </a:lnTo>
                  <a:lnTo>
                    <a:pt x="170" y="138"/>
                  </a:lnTo>
                  <a:lnTo>
                    <a:pt x="170" y="137"/>
                  </a:lnTo>
                  <a:lnTo>
                    <a:pt x="170" y="138"/>
                  </a:lnTo>
                  <a:lnTo>
                    <a:pt x="170" y="138"/>
                  </a:lnTo>
                  <a:lnTo>
                    <a:pt x="170" y="138"/>
                  </a:lnTo>
                  <a:lnTo>
                    <a:pt x="170" y="138"/>
                  </a:lnTo>
                  <a:lnTo>
                    <a:pt x="170" y="138"/>
                  </a:lnTo>
                  <a:lnTo>
                    <a:pt x="170" y="138"/>
                  </a:lnTo>
                  <a:lnTo>
                    <a:pt x="170" y="138"/>
                  </a:lnTo>
                  <a:lnTo>
                    <a:pt x="171" y="138"/>
                  </a:lnTo>
                  <a:lnTo>
                    <a:pt x="171" y="138"/>
                  </a:lnTo>
                  <a:lnTo>
                    <a:pt x="171" y="139"/>
                  </a:lnTo>
                  <a:lnTo>
                    <a:pt x="171" y="138"/>
                  </a:lnTo>
                  <a:lnTo>
                    <a:pt x="171" y="139"/>
                  </a:lnTo>
                  <a:lnTo>
                    <a:pt x="171" y="138"/>
                  </a:lnTo>
                  <a:lnTo>
                    <a:pt x="172" y="138"/>
                  </a:lnTo>
                  <a:lnTo>
                    <a:pt x="172" y="139"/>
                  </a:lnTo>
                  <a:lnTo>
                    <a:pt x="172" y="138"/>
                  </a:lnTo>
                  <a:lnTo>
                    <a:pt x="172" y="139"/>
                  </a:lnTo>
                  <a:lnTo>
                    <a:pt x="172" y="140"/>
                  </a:lnTo>
                  <a:lnTo>
                    <a:pt x="173" y="140"/>
                  </a:lnTo>
                  <a:lnTo>
                    <a:pt x="172" y="140"/>
                  </a:lnTo>
                  <a:lnTo>
                    <a:pt x="173" y="140"/>
                  </a:lnTo>
                  <a:lnTo>
                    <a:pt x="173" y="140"/>
                  </a:lnTo>
                  <a:lnTo>
                    <a:pt x="173" y="141"/>
                  </a:lnTo>
                  <a:lnTo>
                    <a:pt x="172" y="141"/>
                  </a:lnTo>
                  <a:lnTo>
                    <a:pt x="172" y="141"/>
                  </a:lnTo>
                  <a:lnTo>
                    <a:pt x="173" y="141"/>
                  </a:lnTo>
                  <a:lnTo>
                    <a:pt x="172" y="141"/>
                  </a:lnTo>
                  <a:lnTo>
                    <a:pt x="173" y="141"/>
                  </a:lnTo>
                  <a:lnTo>
                    <a:pt x="172" y="141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173" y="142"/>
                  </a:lnTo>
                  <a:lnTo>
                    <a:pt x="173" y="142"/>
                  </a:lnTo>
                  <a:lnTo>
                    <a:pt x="173" y="142"/>
                  </a:lnTo>
                  <a:lnTo>
                    <a:pt x="173" y="143"/>
                  </a:lnTo>
                  <a:lnTo>
                    <a:pt x="173" y="142"/>
                  </a:lnTo>
                  <a:lnTo>
                    <a:pt x="173" y="143"/>
                  </a:lnTo>
                  <a:lnTo>
                    <a:pt x="173" y="144"/>
                  </a:lnTo>
                  <a:lnTo>
                    <a:pt x="173" y="144"/>
                  </a:lnTo>
                  <a:lnTo>
                    <a:pt x="173" y="145"/>
                  </a:lnTo>
                  <a:lnTo>
                    <a:pt x="173" y="145"/>
                  </a:lnTo>
                  <a:lnTo>
                    <a:pt x="173" y="145"/>
                  </a:lnTo>
                  <a:lnTo>
                    <a:pt x="173" y="145"/>
                  </a:lnTo>
                  <a:lnTo>
                    <a:pt x="173" y="145"/>
                  </a:lnTo>
                  <a:lnTo>
                    <a:pt x="173" y="145"/>
                  </a:lnTo>
                  <a:lnTo>
                    <a:pt x="173" y="145"/>
                  </a:lnTo>
                  <a:lnTo>
                    <a:pt x="174" y="145"/>
                  </a:lnTo>
                  <a:lnTo>
                    <a:pt x="174" y="146"/>
                  </a:lnTo>
                  <a:lnTo>
                    <a:pt x="174" y="146"/>
                  </a:lnTo>
                  <a:lnTo>
                    <a:pt x="174" y="145"/>
                  </a:lnTo>
                  <a:lnTo>
                    <a:pt x="174" y="146"/>
                  </a:lnTo>
                  <a:lnTo>
                    <a:pt x="174" y="145"/>
                  </a:lnTo>
                  <a:lnTo>
                    <a:pt x="175" y="145"/>
                  </a:lnTo>
                  <a:lnTo>
                    <a:pt x="175" y="146"/>
                  </a:lnTo>
                  <a:lnTo>
                    <a:pt x="175" y="146"/>
                  </a:lnTo>
                  <a:lnTo>
                    <a:pt x="174" y="146"/>
                  </a:lnTo>
                  <a:lnTo>
                    <a:pt x="175" y="146"/>
                  </a:lnTo>
                  <a:lnTo>
                    <a:pt x="175" y="147"/>
                  </a:lnTo>
                  <a:lnTo>
                    <a:pt x="175" y="147"/>
                  </a:lnTo>
                  <a:lnTo>
                    <a:pt x="175" y="147"/>
                  </a:lnTo>
                  <a:lnTo>
                    <a:pt x="175" y="148"/>
                  </a:lnTo>
                  <a:lnTo>
                    <a:pt x="175" y="148"/>
                  </a:lnTo>
                  <a:lnTo>
                    <a:pt x="175" y="149"/>
                  </a:lnTo>
                  <a:lnTo>
                    <a:pt x="174" y="149"/>
                  </a:lnTo>
                  <a:lnTo>
                    <a:pt x="174" y="148"/>
                  </a:lnTo>
                  <a:lnTo>
                    <a:pt x="174" y="148"/>
                  </a:lnTo>
                  <a:lnTo>
                    <a:pt x="174" y="148"/>
                  </a:lnTo>
                  <a:lnTo>
                    <a:pt x="173" y="148"/>
                  </a:lnTo>
                  <a:lnTo>
                    <a:pt x="173" y="147"/>
                  </a:lnTo>
                  <a:lnTo>
                    <a:pt x="173" y="147"/>
                  </a:lnTo>
                  <a:lnTo>
                    <a:pt x="173" y="146"/>
                  </a:lnTo>
                  <a:lnTo>
                    <a:pt x="172" y="146"/>
                  </a:lnTo>
                  <a:lnTo>
                    <a:pt x="172" y="147"/>
                  </a:lnTo>
                  <a:lnTo>
                    <a:pt x="171" y="147"/>
                  </a:lnTo>
                  <a:lnTo>
                    <a:pt x="171" y="147"/>
                  </a:lnTo>
                  <a:lnTo>
                    <a:pt x="170" y="147"/>
                  </a:lnTo>
                  <a:lnTo>
                    <a:pt x="170" y="146"/>
                  </a:lnTo>
                  <a:lnTo>
                    <a:pt x="170" y="146"/>
                  </a:lnTo>
                  <a:lnTo>
                    <a:pt x="169" y="146"/>
                  </a:lnTo>
                  <a:lnTo>
                    <a:pt x="169" y="147"/>
                  </a:lnTo>
                  <a:lnTo>
                    <a:pt x="168" y="146"/>
                  </a:lnTo>
                  <a:lnTo>
                    <a:pt x="168" y="147"/>
                  </a:lnTo>
                  <a:lnTo>
                    <a:pt x="168" y="146"/>
                  </a:lnTo>
                  <a:lnTo>
                    <a:pt x="169" y="147"/>
                  </a:lnTo>
                  <a:lnTo>
                    <a:pt x="169" y="146"/>
                  </a:lnTo>
                  <a:lnTo>
                    <a:pt x="170" y="146"/>
                  </a:lnTo>
                  <a:lnTo>
                    <a:pt x="170" y="146"/>
                  </a:lnTo>
                  <a:lnTo>
                    <a:pt x="170" y="147"/>
                  </a:lnTo>
                  <a:lnTo>
                    <a:pt x="171" y="147"/>
                  </a:lnTo>
                  <a:lnTo>
                    <a:pt x="171" y="147"/>
                  </a:lnTo>
                  <a:lnTo>
                    <a:pt x="172" y="147"/>
                  </a:lnTo>
                  <a:lnTo>
                    <a:pt x="172" y="146"/>
                  </a:lnTo>
                  <a:lnTo>
                    <a:pt x="173" y="146"/>
                  </a:lnTo>
                  <a:lnTo>
                    <a:pt x="173" y="147"/>
                  </a:lnTo>
                  <a:lnTo>
                    <a:pt x="173" y="147"/>
                  </a:lnTo>
                  <a:lnTo>
                    <a:pt x="173" y="148"/>
                  </a:lnTo>
                  <a:lnTo>
                    <a:pt x="174" y="148"/>
                  </a:lnTo>
                  <a:lnTo>
                    <a:pt x="174" y="148"/>
                  </a:lnTo>
                  <a:lnTo>
                    <a:pt x="174" y="149"/>
                  </a:lnTo>
                  <a:lnTo>
                    <a:pt x="174" y="149"/>
                  </a:lnTo>
                  <a:lnTo>
                    <a:pt x="174" y="150"/>
                  </a:lnTo>
                  <a:lnTo>
                    <a:pt x="174" y="151"/>
                  </a:lnTo>
                  <a:lnTo>
                    <a:pt x="174" y="151"/>
                  </a:lnTo>
                  <a:lnTo>
                    <a:pt x="174" y="151"/>
                  </a:lnTo>
                  <a:lnTo>
                    <a:pt x="174" y="152"/>
                  </a:lnTo>
                  <a:lnTo>
                    <a:pt x="173" y="152"/>
                  </a:lnTo>
                  <a:lnTo>
                    <a:pt x="173" y="152"/>
                  </a:lnTo>
                  <a:lnTo>
                    <a:pt x="173" y="152"/>
                  </a:lnTo>
                  <a:lnTo>
                    <a:pt x="172" y="152"/>
                  </a:lnTo>
                  <a:lnTo>
                    <a:pt x="172" y="153"/>
                  </a:lnTo>
                  <a:lnTo>
                    <a:pt x="172" y="152"/>
                  </a:lnTo>
                  <a:lnTo>
                    <a:pt x="172" y="153"/>
                  </a:lnTo>
                  <a:lnTo>
                    <a:pt x="172" y="152"/>
                  </a:lnTo>
                  <a:lnTo>
                    <a:pt x="172" y="153"/>
                  </a:lnTo>
                  <a:lnTo>
                    <a:pt x="171" y="153"/>
                  </a:lnTo>
                  <a:lnTo>
                    <a:pt x="171" y="153"/>
                  </a:lnTo>
                  <a:lnTo>
                    <a:pt x="171" y="153"/>
                  </a:lnTo>
                  <a:lnTo>
                    <a:pt x="171" y="153"/>
                  </a:lnTo>
                  <a:lnTo>
                    <a:pt x="171" y="154"/>
                  </a:lnTo>
                  <a:lnTo>
                    <a:pt x="171" y="153"/>
                  </a:lnTo>
                  <a:lnTo>
                    <a:pt x="171" y="154"/>
                  </a:lnTo>
                  <a:lnTo>
                    <a:pt x="170" y="154"/>
                  </a:lnTo>
                  <a:lnTo>
                    <a:pt x="170" y="155"/>
                  </a:lnTo>
                  <a:lnTo>
                    <a:pt x="170" y="155"/>
                  </a:lnTo>
                  <a:lnTo>
                    <a:pt x="170" y="155"/>
                  </a:lnTo>
                  <a:lnTo>
                    <a:pt x="169" y="155"/>
                  </a:lnTo>
                  <a:lnTo>
                    <a:pt x="169" y="156"/>
                  </a:lnTo>
                  <a:lnTo>
                    <a:pt x="169" y="155"/>
                  </a:lnTo>
                  <a:lnTo>
                    <a:pt x="169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8" y="157"/>
                  </a:lnTo>
                  <a:lnTo>
                    <a:pt x="167" y="157"/>
                  </a:lnTo>
                  <a:lnTo>
                    <a:pt x="167" y="157"/>
                  </a:lnTo>
                  <a:lnTo>
                    <a:pt x="167" y="157"/>
                  </a:lnTo>
                  <a:lnTo>
                    <a:pt x="167" y="157"/>
                  </a:lnTo>
                  <a:lnTo>
                    <a:pt x="167" y="157"/>
                  </a:lnTo>
                  <a:lnTo>
                    <a:pt x="167" y="157"/>
                  </a:lnTo>
                  <a:lnTo>
                    <a:pt x="167" y="157"/>
                  </a:lnTo>
                  <a:lnTo>
                    <a:pt x="166" y="157"/>
                  </a:lnTo>
                  <a:lnTo>
                    <a:pt x="166" y="157"/>
                  </a:lnTo>
                  <a:lnTo>
                    <a:pt x="166" y="157"/>
                  </a:lnTo>
                  <a:lnTo>
                    <a:pt x="166" y="157"/>
                  </a:lnTo>
                  <a:lnTo>
                    <a:pt x="166" y="158"/>
                  </a:lnTo>
                  <a:lnTo>
                    <a:pt x="165" y="158"/>
                  </a:lnTo>
                  <a:lnTo>
                    <a:pt x="165" y="159"/>
                  </a:lnTo>
                  <a:lnTo>
                    <a:pt x="164" y="159"/>
                  </a:lnTo>
                  <a:lnTo>
                    <a:pt x="164" y="159"/>
                  </a:lnTo>
                  <a:lnTo>
                    <a:pt x="164" y="159"/>
                  </a:lnTo>
                  <a:lnTo>
                    <a:pt x="164" y="159"/>
                  </a:lnTo>
                  <a:lnTo>
                    <a:pt x="163" y="159"/>
                  </a:lnTo>
                  <a:lnTo>
                    <a:pt x="163" y="159"/>
                  </a:lnTo>
                  <a:lnTo>
                    <a:pt x="162" y="159"/>
                  </a:lnTo>
                  <a:lnTo>
                    <a:pt x="162" y="160"/>
                  </a:lnTo>
                  <a:lnTo>
                    <a:pt x="162" y="160"/>
                  </a:lnTo>
                  <a:lnTo>
                    <a:pt x="161" y="160"/>
                  </a:lnTo>
                  <a:lnTo>
                    <a:pt x="160" y="160"/>
                  </a:lnTo>
                  <a:lnTo>
                    <a:pt x="160" y="160"/>
                  </a:lnTo>
                  <a:lnTo>
                    <a:pt x="159" y="160"/>
                  </a:lnTo>
                  <a:lnTo>
                    <a:pt x="159" y="160"/>
                  </a:lnTo>
                  <a:lnTo>
                    <a:pt x="158" y="160"/>
                  </a:lnTo>
                  <a:lnTo>
                    <a:pt x="157" y="161"/>
                  </a:lnTo>
                  <a:lnTo>
                    <a:pt x="157" y="161"/>
                  </a:lnTo>
                  <a:lnTo>
                    <a:pt x="156" y="161"/>
                  </a:lnTo>
                  <a:lnTo>
                    <a:pt x="156" y="161"/>
                  </a:lnTo>
                  <a:lnTo>
                    <a:pt x="155" y="161"/>
                  </a:lnTo>
                  <a:lnTo>
                    <a:pt x="155" y="161"/>
                  </a:lnTo>
                  <a:lnTo>
                    <a:pt x="155" y="162"/>
                  </a:lnTo>
                  <a:lnTo>
                    <a:pt x="154" y="162"/>
                  </a:lnTo>
                  <a:lnTo>
                    <a:pt x="153" y="162"/>
                  </a:lnTo>
                  <a:lnTo>
                    <a:pt x="153" y="162"/>
                  </a:lnTo>
                  <a:lnTo>
                    <a:pt x="152" y="162"/>
                  </a:lnTo>
                  <a:lnTo>
                    <a:pt x="152" y="162"/>
                  </a:lnTo>
                  <a:lnTo>
                    <a:pt x="151" y="162"/>
                  </a:lnTo>
                  <a:lnTo>
                    <a:pt x="152" y="162"/>
                  </a:lnTo>
                  <a:lnTo>
                    <a:pt x="151" y="162"/>
                  </a:lnTo>
                  <a:lnTo>
                    <a:pt x="151" y="162"/>
                  </a:lnTo>
                  <a:lnTo>
                    <a:pt x="150" y="162"/>
                  </a:lnTo>
                  <a:lnTo>
                    <a:pt x="149" y="162"/>
                  </a:lnTo>
                  <a:lnTo>
                    <a:pt x="149" y="162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47" y="162"/>
                  </a:lnTo>
                  <a:lnTo>
                    <a:pt x="147" y="161"/>
                  </a:lnTo>
                  <a:lnTo>
                    <a:pt x="147" y="161"/>
                  </a:lnTo>
                  <a:lnTo>
                    <a:pt x="146" y="161"/>
                  </a:lnTo>
                  <a:lnTo>
                    <a:pt x="145" y="161"/>
                  </a:lnTo>
                  <a:lnTo>
                    <a:pt x="145" y="161"/>
                  </a:lnTo>
                  <a:lnTo>
                    <a:pt x="145" y="160"/>
                  </a:lnTo>
                  <a:lnTo>
                    <a:pt x="144" y="160"/>
                  </a:lnTo>
                  <a:lnTo>
                    <a:pt x="144" y="160"/>
                  </a:lnTo>
                  <a:lnTo>
                    <a:pt x="144" y="160"/>
                  </a:lnTo>
                  <a:lnTo>
                    <a:pt x="143" y="160"/>
                  </a:lnTo>
                  <a:lnTo>
                    <a:pt x="142" y="160"/>
                  </a:lnTo>
                  <a:lnTo>
                    <a:pt x="142" y="159"/>
                  </a:lnTo>
                  <a:lnTo>
                    <a:pt x="141" y="159"/>
                  </a:lnTo>
                  <a:lnTo>
                    <a:pt x="141" y="159"/>
                  </a:lnTo>
                  <a:lnTo>
                    <a:pt x="140" y="159"/>
                  </a:lnTo>
                  <a:lnTo>
                    <a:pt x="139" y="159"/>
                  </a:lnTo>
                  <a:lnTo>
                    <a:pt x="139" y="158"/>
                  </a:lnTo>
                  <a:lnTo>
                    <a:pt x="139" y="159"/>
                  </a:lnTo>
                  <a:lnTo>
                    <a:pt x="138" y="159"/>
                  </a:lnTo>
                  <a:lnTo>
                    <a:pt x="138" y="158"/>
                  </a:lnTo>
                  <a:lnTo>
                    <a:pt x="138" y="159"/>
                  </a:lnTo>
                  <a:lnTo>
                    <a:pt x="138" y="158"/>
                  </a:lnTo>
                  <a:lnTo>
                    <a:pt x="138" y="158"/>
                  </a:lnTo>
                  <a:lnTo>
                    <a:pt x="137" y="157"/>
                  </a:lnTo>
                  <a:lnTo>
                    <a:pt x="138" y="157"/>
                  </a:lnTo>
                  <a:lnTo>
                    <a:pt x="137" y="157"/>
                  </a:lnTo>
                  <a:lnTo>
                    <a:pt x="137" y="157"/>
                  </a:lnTo>
                  <a:lnTo>
                    <a:pt x="137" y="157"/>
                  </a:lnTo>
                  <a:lnTo>
                    <a:pt x="137" y="157"/>
                  </a:lnTo>
                  <a:lnTo>
                    <a:pt x="137" y="157"/>
                  </a:lnTo>
                  <a:lnTo>
                    <a:pt x="137" y="158"/>
                  </a:lnTo>
                  <a:lnTo>
                    <a:pt x="138" y="158"/>
                  </a:lnTo>
                  <a:lnTo>
                    <a:pt x="137" y="158"/>
                  </a:lnTo>
                  <a:lnTo>
                    <a:pt x="138" y="158"/>
                  </a:lnTo>
                  <a:lnTo>
                    <a:pt x="138" y="158"/>
                  </a:lnTo>
                  <a:lnTo>
                    <a:pt x="138" y="159"/>
                  </a:lnTo>
                  <a:lnTo>
                    <a:pt x="139" y="159"/>
                  </a:lnTo>
                  <a:lnTo>
                    <a:pt x="140" y="159"/>
                  </a:lnTo>
                  <a:lnTo>
                    <a:pt x="139" y="159"/>
                  </a:lnTo>
                  <a:lnTo>
                    <a:pt x="138" y="159"/>
                  </a:lnTo>
                  <a:lnTo>
                    <a:pt x="138" y="159"/>
                  </a:lnTo>
                  <a:lnTo>
                    <a:pt x="137" y="159"/>
                  </a:lnTo>
                  <a:lnTo>
                    <a:pt x="137" y="159"/>
                  </a:lnTo>
                  <a:lnTo>
                    <a:pt x="136" y="159"/>
                  </a:lnTo>
                  <a:lnTo>
                    <a:pt x="136" y="159"/>
                  </a:lnTo>
                  <a:lnTo>
                    <a:pt x="135" y="159"/>
                  </a:lnTo>
                  <a:lnTo>
                    <a:pt x="134" y="158"/>
                  </a:lnTo>
                  <a:lnTo>
                    <a:pt x="134" y="158"/>
                  </a:lnTo>
                  <a:lnTo>
                    <a:pt x="133" y="158"/>
                  </a:lnTo>
                  <a:lnTo>
                    <a:pt x="132" y="158"/>
                  </a:lnTo>
                  <a:lnTo>
                    <a:pt x="132" y="157"/>
                  </a:lnTo>
                  <a:lnTo>
                    <a:pt x="131" y="157"/>
                  </a:lnTo>
                  <a:lnTo>
                    <a:pt x="131" y="157"/>
                  </a:lnTo>
                  <a:lnTo>
                    <a:pt x="130" y="157"/>
                  </a:lnTo>
                  <a:lnTo>
                    <a:pt x="130" y="157"/>
                  </a:lnTo>
                  <a:lnTo>
                    <a:pt x="129" y="157"/>
                  </a:lnTo>
                  <a:lnTo>
                    <a:pt x="129" y="157"/>
                  </a:lnTo>
                  <a:lnTo>
                    <a:pt x="129" y="157"/>
                  </a:lnTo>
                  <a:lnTo>
                    <a:pt x="128" y="157"/>
                  </a:lnTo>
                  <a:lnTo>
                    <a:pt x="127" y="157"/>
                  </a:lnTo>
                  <a:lnTo>
                    <a:pt x="127" y="157"/>
                  </a:lnTo>
                  <a:lnTo>
                    <a:pt x="127" y="156"/>
                  </a:lnTo>
                  <a:lnTo>
                    <a:pt x="126" y="156"/>
                  </a:lnTo>
                  <a:lnTo>
                    <a:pt x="126" y="156"/>
                  </a:lnTo>
                  <a:lnTo>
                    <a:pt x="126" y="156"/>
                  </a:lnTo>
                  <a:lnTo>
                    <a:pt x="126" y="156"/>
                  </a:lnTo>
                  <a:lnTo>
                    <a:pt x="126" y="156"/>
                  </a:lnTo>
                  <a:lnTo>
                    <a:pt x="125" y="156"/>
                  </a:lnTo>
                  <a:lnTo>
                    <a:pt x="125" y="155"/>
                  </a:lnTo>
                  <a:lnTo>
                    <a:pt x="125" y="156"/>
                  </a:lnTo>
                  <a:lnTo>
                    <a:pt x="125" y="155"/>
                  </a:lnTo>
                  <a:lnTo>
                    <a:pt x="124" y="155"/>
                  </a:lnTo>
                  <a:lnTo>
                    <a:pt x="124" y="155"/>
                  </a:lnTo>
                  <a:lnTo>
                    <a:pt x="123" y="155"/>
                  </a:lnTo>
                  <a:lnTo>
                    <a:pt x="123" y="154"/>
                  </a:lnTo>
                  <a:lnTo>
                    <a:pt x="123" y="154"/>
                  </a:lnTo>
                  <a:lnTo>
                    <a:pt x="122" y="154"/>
                  </a:lnTo>
                  <a:lnTo>
                    <a:pt x="122" y="154"/>
                  </a:lnTo>
                  <a:lnTo>
                    <a:pt x="122" y="155"/>
                  </a:lnTo>
                  <a:lnTo>
                    <a:pt x="121" y="155"/>
                  </a:lnTo>
                  <a:lnTo>
                    <a:pt x="122" y="155"/>
                  </a:lnTo>
                  <a:lnTo>
                    <a:pt x="121" y="155"/>
                  </a:lnTo>
                  <a:lnTo>
                    <a:pt x="121" y="155"/>
                  </a:lnTo>
                  <a:lnTo>
                    <a:pt x="121" y="155"/>
                  </a:lnTo>
                  <a:lnTo>
                    <a:pt x="120" y="155"/>
                  </a:lnTo>
                  <a:lnTo>
                    <a:pt x="119" y="155"/>
                  </a:lnTo>
                  <a:lnTo>
                    <a:pt x="119" y="155"/>
                  </a:lnTo>
                  <a:lnTo>
                    <a:pt x="119" y="154"/>
                  </a:lnTo>
                  <a:lnTo>
                    <a:pt x="119" y="154"/>
                  </a:lnTo>
                  <a:lnTo>
                    <a:pt x="119" y="153"/>
                  </a:lnTo>
                  <a:lnTo>
                    <a:pt x="119" y="154"/>
                  </a:lnTo>
                  <a:lnTo>
                    <a:pt x="120" y="154"/>
                  </a:lnTo>
                  <a:lnTo>
                    <a:pt x="120" y="153"/>
                  </a:lnTo>
                  <a:lnTo>
                    <a:pt x="120" y="154"/>
                  </a:lnTo>
                  <a:lnTo>
                    <a:pt x="121" y="154"/>
                  </a:lnTo>
                  <a:lnTo>
                    <a:pt x="120" y="153"/>
                  </a:lnTo>
                  <a:lnTo>
                    <a:pt x="119" y="153"/>
                  </a:lnTo>
                  <a:lnTo>
                    <a:pt x="119" y="153"/>
                  </a:lnTo>
                  <a:lnTo>
                    <a:pt x="119" y="153"/>
                  </a:lnTo>
                  <a:lnTo>
                    <a:pt x="119" y="153"/>
                  </a:lnTo>
                  <a:lnTo>
                    <a:pt x="119" y="153"/>
                  </a:lnTo>
                  <a:lnTo>
                    <a:pt x="119" y="153"/>
                  </a:lnTo>
                  <a:lnTo>
                    <a:pt x="119" y="153"/>
                  </a:lnTo>
                  <a:lnTo>
                    <a:pt x="119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7" y="153"/>
                  </a:lnTo>
                  <a:lnTo>
                    <a:pt x="118" y="153"/>
                  </a:lnTo>
                  <a:lnTo>
                    <a:pt x="117" y="153"/>
                  </a:lnTo>
                  <a:lnTo>
                    <a:pt x="117" y="153"/>
                  </a:lnTo>
                  <a:lnTo>
                    <a:pt x="116" y="153"/>
                  </a:lnTo>
                  <a:lnTo>
                    <a:pt x="117" y="153"/>
                  </a:lnTo>
                  <a:lnTo>
                    <a:pt x="117" y="152"/>
                  </a:lnTo>
                  <a:lnTo>
                    <a:pt x="118" y="152"/>
                  </a:lnTo>
                  <a:lnTo>
                    <a:pt x="117" y="152"/>
                  </a:lnTo>
                  <a:lnTo>
                    <a:pt x="117" y="152"/>
                  </a:lnTo>
                  <a:lnTo>
                    <a:pt x="117" y="153"/>
                  </a:lnTo>
                  <a:lnTo>
                    <a:pt x="116" y="153"/>
                  </a:lnTo>
                  <a:lnTo>
                    <a:pt x="116" y="152"/>
                  </a:lnTo>
                  <a:lnTo>
                    <a:pt x="116" y="152"/>
                  </a:lnTo>
                  <a:lnTo>
                    <a:pt x="116" y="152"/>
                  </a:lnTo>
                  <a:lnTo>
                    <a:pt x="116" y="152"/>
                  </a:lnTo>
                  <a:lnTo>
                    <a:pt x="116" y="152"/>
                  </a:lnTo>
                  <a:lnTo>
                    <a:pt x="116" y="152"/>
                  </a:lnTo>
                  <a:lnTo>
                    <a:pt x="116" y="152"/>
                  </a:lnTo>
                  <a:lnTo>
                    <a:pt x="116" y="153"/>
                  </a:lnTo>
                  <a:lnTo>
                    <a:pt x="116" y="153"/>
                  </a:lnTo>
                  <a:lnTo>
                    <a:pt x="116" y="153"/>
                  </a:lnTo>
                  <a:lnTo>
                    <a:pt x="116" y="153"/>
                  </a:lnTo>
                  <a:lnTo>
                    <a:pt x="115" y="153"/>
                  </a:lnTo>
                  <a:lnTo>
                    <a:pt x="115" y="152"/>
                  </a:lnTo>
                  <a:lnTo>
                    <a:pt x="115" y="153"/>
                  </a:lnTo>
                  <a:lnTo>
                    <a:pt x="115" y="152"/>
                  </a:lnTo>
                  <a:lnTo>
                    <a:pt x="115" y="153"/>
                  </a:lnTo>
                  <a:lnTo>
                    <a:pt x="115" y="152"/>
                  </a:lnTo>
                  <a:lnTo>
                    <a:pt x="115" y="153"/>
                  </a:lnTo>
                  <a:lnTo>
                    <a:pt x="115" y="152"/>
                  </a:lnTo>
                  <a:lnTo>
                    <a:pt x="115" y="153"/>
                  </a:lnTo>
                  <a:lnTo>
                    <a:pt x="115" y="152"/>
                  </a:lnTo>
                  <a:lnTo>
                    <a:pt x="114" y="152"/>
                  </a:lnTo>
                  <a:lnTo>
                    <a:pt x="115" y="152"/>
                  </a:lnTo>
                  <a:lnTo>
                    <a:pt x="114" y="152"/>
                  </a:lnTo>
                  <a:lnTo>
                    <a:pt x="115" y="152"/>
                  </a:lnTo>
                  <a:lnTo>
                    <a:pt x="114" y="152"/>
                  </a:lnTo>
                  <a:lnTo>
                    <a:pt x="115" y="152"/>
                  </a:lnTo>
                  <a:lnTo>
                    <a:pt x="114" y="152"/>
                  </a:lnTo>
                  <a:lnTo>
                    <a:pt x="114" y="152"/>
                  </a:lnTo>
                  <a:lnTo>
                    <a:pt x="115" y="152"/>
                  </a:lnTo>
                  <a:lnTo>
                    <a:pt x="114" y="152"/>
                  </a:lnTo>
                  <a:lnTo>
                    <a:pt x="114" y="152"/>
                  </a:lnTo>
                  <a:lnTo>
                    <a:pt x="114" y="152"/>
                  </a:lnTo>
                  <a:lnTo>
                    <a:pt x="114" y="152"/>
                  </a:lnTo>
                  <a:lnTo>
                    <a:pt x="114" y="151"/>
                  </a:lnTo>
                  <a:lnTo>
                    <a:pt x="113" y="151"/>
                  </a:lnTo>
                  <a:lnTo>
                    <a:pt x="114" y="151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12" y="151"/>
                  </a:lnTo>
                  <a:lnTo>
                    <a:pt x="113" y="152"/>
                  </a:lnTo>
                  <a:lnTo>
                    <a:pt x="112" y="152"/>
                  </a:lnTo>
                  <a:lnTo>
                    <a:pt x="112" y="151"/>
                  </a:lnTo>
                  <a:lnTo>
                    <a:pt x="112" y="152"/>
                  </a:lnTo>
                  <a:lnTo>
                    <a:pt x="113" y="152"/>
                  </a:lnTo>
                  <a:lnTo>
                    <a:pt x="112" y="152"/>
                  </a:lnTo>
                  <a:lnTo>
                    <a:pt x="113" y="152"/>
                  </a:lnTo>
                  <a:lnTo>
                    <a:pt x="112" y="152"/>
                  </a:lnTo>
                  <a:lnTo>
                    <a:pt x="113" y="152"/>
                  </a:lnTo>
                  <a:lnTo>
                    <a:pt x="113" y="152"/>
                  </a:lnTo>
                  <a:lnTo>
                    <a:pt x="112" y="152"/>
                  </a:lnTo>
                  <a:lnTo>
                    <a:pt x="112" y="152"/>
                  </a:lnTo>
                  <a:lnTo>
                    <a:pt x="112" y="152"/>
                  </a:lnTo>
                  <a:lnTo>
                    <a:pt x="113" y="152"/>
                  </a:lnTo>
                  <a:lnTo>
                    <a:pt x="112" y="152"/>
                  </a:lnTo>
                  <a:lnTo>
                    <a:pt x="113" y="152"/>
                  </a:lnTo>
                  <a:lnTo>
                    <a:pt x="113" y="153"/>
                  </a:lnTo>
                  <a:lnTo>
                    <a:pt x="112" y="152"/>
                  </a:lnTo>
                  <a:lnTo>
                    <a:pt x="112" y="152"/>
                  </a:lnTo>
                  <a:lnTo>
                    <a:pt x="112" y="152"/>
                  </a:lnTo>
                  <a:lnTo>
                    <a:pt x="112" y="152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110" y="152"/>
                  </a:lnTo>
                  <a:lnTo>
                    <a:pt x="110" y="151"/>
                  </a:lnTo>
                  <a:lnTo>
                    <a:pt x="110" y="151"/>
                  </a:lnTo>
                  <a:lnTo>
                    <a:pt x="109" y="151"/>
                  </a:lnTo>
                  <a:lnTo>
                    <a:pt x="109" y="151"/>
                  </a:lnTo>
                  <a:lnTo>
                    <a:pt x="108" y="151"/>
                  </a:lnTo>
                  <a:lnTo>
                    <a:pt x="108" y="150"/>
                  </a:lnTo>
                  <a:lnTo>
                    <a:pt x="108" y="150"/>
                  </a:lnTo>
                  <a:lnTo>
                    <a:pt x="107" y="150"/>
                  </a:lnTo>
                  <a:lnTo>
                    <a:pt x="107" y="149"/>
                  </a:lnTo>
                  <a:lnTo>
                    <a:pt x="107" y="149"/>
                  </a:lnTo>
                  <a:lnTo>
                    <a:pt x="107" y="149"/>
                  </a:lnTo>
                  <a:lnTo>
                    <a:pt x="106" y="148"/>
                  </a:lnTo>
                  <a:lnTo>
                    <a:pt x="106" y="148"/>
                  </a:lnTo>
                  <a:lnTo>
                    <a:pt x="107" y="148"/>
                  </a:lnTo>
                  <a:lnTo>
                    <a:pt x="107" y="148"/>
                  </a:lnTo>
                  <a:lnTo>
                    <a:pt x="108" y="148"/>
                  </a:lnTo>
                  <a:lnTo>
                    <a:pt x="107" y="148"/>
                  </a:lnTo>
                  <a:lnTo>
                    <a:pt x="107" y="148"/>
                  </a:lnTo>
                  <a:lnTo>
                    <a:pt x="106" y="148"/>
                  </a:lnTo>
                  <a:lnTo>
                    <a:pt x="106" y="148"/>
                  </a:lnTo>
                  <a:lnTo>
                    <a:pt x="106" y="147"/>
                  </a:lnTo>
                  <a:lnTo>
                    <a:pt x="105" y="147"/>
                  </a:lnTo>
                  <a:lnTo>
                    <a:pt x="104" y="147"/>
                  </a:lnTo>
                  <a:lnTo>
                    <a:pt x="104" y="147"/>
                  </a:lnTo>
                  <a:lnTo>
                    <a:pt x="103" y="147"/>
                  </a:lnTo>
                  <a:lnTo>
                    <a:pt x="103" y="146"/>
                  </a:lnTo>
                  <a:lnTo>
                    <a:pt x="103" y="146"/>
                  </a:lnTo>
                  <a:lnTo>
                    <a:pt x="102" y="146"/>
                  </a:lnTo>
                  <a:lnTo>
                    <a:pt x="102" y="147"/>
                  </a:lnTo>
                  <a:lnTo>
                    <a:pt x="102" y="146"/>
                  </a:lnTo>
                  <a:lnTo>
                    <a:pt x="102" y="147"/>
                  </a:lnTo>
                  <a:lnTo>
                    <a:pt x="101" y="146"/>
                  </a:lnTo>
                  <a:lnTo>
                    <a:pt x="101" y="146"/>
                  </a:lnTo>
                  <a:lnTo>
                    <a:pt x="101" y="147"/>
                  </a:lnTo>
                  <a:lnTo>
                    <a:pt x="101" y="147"/>
                  </a:lnTo>
                  <a:lnTo>
                    <a:pt x="101" y="147"/>
                  </a:lnTo>
                  <a:lnTo>
                    <a:pt x="101" y="147"/>
                  </a:lnTo>
                  <a:lnTo>
                    <a:pt x="102" y="147"/>
                  </a:lnTo>
                  <a:lnTo>
                    <a:pt x="102" y="148"/>
                  </a:lnTo>
                  <a:lnTo>
                    <a:pt x="102" y="147"/>
                  </a:lnTo>
                  <a:lnTo>
                    <a:pt x="103" y="147"/>
                  </a:lnTo>
                  <a:lnTo>
                    <a:pt x="102" y="148"/>
                  </a:lnTo>
                  <a:lnTo>
                    <a:pt x="103" y="148"/>
                  </a:lnTo>
                  <a:lnTo>
                    <a:pt x="102" y="148"/>
                  </a:lnTo>
                  <a:lnTo>
                    <a:pt x="103" y="148"/>
                  </a:lnTo>
                  <a:lnTo>
                    <a:pt x="103" y="148"/>
                  </a:lnTo>
                  <a:lnTo>
                    <a:pt x="103" y="148"/>
                  </a:lnTo>
                  <a:lnTo>
                    <a:pt x="104" y="148"/>
                  </a:lnTo>
                  <a:lnTo>
                    <a:pt x="104" y="148"/>
                  </a:lnTo>
                  <a:lnTo>
                    <a:pt x="104" y="149"/>
                  </a:lnTo>
                  <a:lnTo>
                    <a:pt x="104" y="149"/>
                  </a:lnTo>
                  <a:lnTo>
                    <a:pt x="104" y="149"/>
                  </a:lnTo>
                  <a:lnTo>
                    <a:pt x="104" y="149"/>
                  </a:lnTo>
                  <a:lnTo>
                    <a:pt x="104" y="149"/>
                  </a:lnTo>
                  <a:lnTo>
                    <a:pt x="103" y="149"/>
                  </a:lnTo>
                  <a:lnTo>
                    <a:pt x="104" y="149"/>
                  </a:lnTo>
                  <a:lnTo>
                    <a:pt x="104" y="149"/>
                  </a:lnTo>
                  <a:lnTo>
                    <a:pt x="104" y="150"/>
                  </a:lnTo>
                  <a:lnTo>
                    <a:pt x="104" y="150"/>
                  </a:lnTo>
                  <a:lnTo>
                    <a:pt x="104" y="149"/>
                  </a:lnTo>
                  <a:lnTo>
                    <a:pt x="104" y="150"/>
                  </a:lnTo>
                  <a:lnTo>
                    <a:pt x="104" y="149"/>
                  </a:lnTo>
                  <a:lnTo>
                    <a:pt x="104" y="150"/>
                  </a:lnTo>
                  <a:lnTo>
                    <a:pt x="104" y="149"/>
                  </a:lnTo>
                  <a:lnTo>
                    <a:pt x="104" y="150"/>
                  </a:lnTo>
                  <a:lnTo>
                    <a:pt x="104" y="151"/>
                  </a:lnTo>
                  <a:lnTo>
                    <a:pt x="104" y="150"/>
                  </a:lnTo>
                  <a:lnTo>
                    <a:pt x="104" y="151"/>
                  </a:lnTo>
                  <a:lnTo>
                    <a:pt x="104" y="150"/>
                  </a:lnTo>
                  <a:lnTo>
                    <a:pt x="104" y="151"/>
                  </a:lnTo>
                  <a:lnTo>
                    <a:pt x="104" y="150"/>
                  </a:lnTo>
                  <a:lnTo>
                    <a:pt x="103" y="150"/>
                  </a:lnTo>
                  <a:lnTo>
                    <a:pt x="103" y="151"/>
                  </a:lnTo>
                  <a:lnTo>
                    <a:pt x="104" y="151"/>
                  </a:lnTo>
                  <a:lnTo>
                    <a:pt x="104" y="151"/>
                  </a:lnTo>
                  <a:lnTo>
                    <a:pt x="105" y="151"/>
                  </a:lnTo>
                  <a:lnTo>
                    <a:pt x="105" y="151"/>
                  </a:lnTo>
                  <a:lnTo>
                    <a:pt x="106" y="151"/>
                  </a:lnTo>
                  <a:lnTo>
                    <a:pt x="106" y="152"/>
                  </a:lnTo>
                  <a:lnTo>
                    <a:pt x="106" y="152"/>
                  </a:lnTo>
                  <a:lnTo>
                    <a:pt x="107" y="152"/>
                  </a:lnTo>
                  <a:lnTo>
                    <a:pt x="107" y="152"/>
                  </a:lnTo>
                  <a:lnTo>
                    <a:pt x="108" y="152"/>
                  </a:lnTo>
                  <a:lnTo>
                    <a:pt x="107" y="152"/>
                  </a:lnTo>
                  <a:lnTo>
                    <a:pt x="107" y="152"/>
                  </a:lnTo>
                  <a:lnTo>
                    <a:pt x="107" y="152"/>
                  </a:lnTo>
                  <a:lnTo>
                    <a:pt x="107" y="153"/>
                  </a:lnTo>
                  <a:lnTo>
                    <a:pt x="107" y="153"/>
                  </a:lnTo>
                  <a:lnTo>
                    <a:pt x="107" y="152"/>
                  </a:lnTo>
                  <a:lnTo>
                    <a:pt x="106" y="152"/>
                  </a:lnTo>
                  <a:lnTo>
                    <a:pt x="107" y="152"/>
                  </a:lnTo>
                  <a:lnTo>
                    <a:pt x="106" y="152"/>
                  </a:lnTo>
                  <a:lnTo>
                    <a:pt x="107" y="152"/>
                  </a:lnTo>
                  <a:lnTo>
                    <a:pt x="106" y="152"/>
                  </a:lnTo>
                  <a:lnTo>
                    <a:pt x="106" y="152"/>
                  </a:lnTo>
                  <a:lnTo>
                    <a:pt x="106" y="152"/>
                  </a:lnTo>
                  <a:lnTo>
                    <a:pt x="106" y="153"/>
                  </a:lnTo>
                  <a:lnTo>
                    <a:pt x="107" y="153"/>
                  </a:lnTo>
                  <a:lnTo>
                    <a:pt x="107" y="153"/>
                  </a:lnTo>
                  <a:lnTo>
                    <a:pt x="107" y="153"/>
                  </a:lnTo>
                  <a:lnTo>
                    <a:pt x="107" y="153"/>
                  </a:lnTo>
                  <a:lnTo>
                    <a:pt x="108" y="153"/>
                  </a:lnTo>
                  <a:lnTo>
                    <a:pt x="108" y="153"/>
                  </a:lnTo>
                  <a:lnTo>
                    <a:pt x="108" y="153"/>
                  </a:lnTo>
                  <a:lnTo>
                    <a:pt x="108" y="153"/>
                  </a:lnTo>
                  <a:lnTo>
                    <a:pt x="108" y="153"/>
                  </a:lnTo>
                  <a:lnTo>
                    <a:pt x="109" y="153"/>
                  </a:lnTo>
                  <a:lnTo>
                    <a:pt x="108" y="153"/>
                  </a:lnTo>
                  <a:lnTo>
                    <a:pt x="108" y="153"/>
                  </a:lnTo>
                  <a:lnTo>
                    <a:pt x="109" y="153"/>
                  </a:lnTo>
                  <a:lnTo>
                    <a:pt x="109" y="153"/>
                  </a:lnTo>
                  <a:lnTo>
                    <a:pt x="109" y="153"/>
                  </a:lnTo>
                  <a:lnTo>
                    <a:pt x="110" y="153"/>
                  </a:lnTo>
                  <a:lnTo>
                    <a:pt x="110" y="153"/>
                  </a:lnTo>
                  <a:lnTo>
                    <a:pt x="110" y="153"/>
                  </a:lnTo>
                  <a:lnTo>
                    <a:pt x="110" y="153"/>
                  </a:lnTo>
                  <a:lnTo>
                    <a:pt x="111" y="153"/>
                  </a:lnTo>
                  <a:lnTo>
                    <a:pt x="110" y="153"/>
                  </a:lnTo>
                  <a:lnTo>
                    <a:pt x="110" y="154"/>
                  </a:lnTo>
                  <a:lnTo>
                    <a:pt x="111" y="154"/>
                  </a:lnTo>
                  <a:lnTo>
                    <a:pt x="110" y="154"/>
                  </a:lnTo>
                  <a:lnTo>
                    <a:pt x="110" y="153"/>
                  </a:lnTo>
                  <a:lnTo>
                    <a:pt x="110" y="153"/>
                  </a:lnTo>
                  <a:lnTo>
                    <a:pt x="110" y="154"/>
                  </a:lnTo>
                  <a:lnTo>
                    <a:pt x="110" y="153"/>
                  </a:lnTo>
                  <a:lnTo>
                    <a:pt x="109" y="153"/>
                  </a:lnTo>
                  <a:lnTo>
                    <a:pt x="109" y="154"/>
                  </a:lnTo>
                  <a:lnTo>
                    <a:pt x="108" y="154"/>
                  </a:lnTo>
                  <a:lnTo>
                    <a:pt x="108" y="155"/>
                  </a:lnTo>
                  <a:lnTo>
                    <a:pt x="109" y="155"/>
                  </a:lnTo>
                  <a:lnTo>
                    <a:pt x="108" y="155"/>
                  </a:lnTo>
                  <a:lnTo>
                    <a:pt x="108" y="155"/>
                  </a:lnTo>
                  <a:lnTo>
                    <a:pt x="108" y="154"/>
                  </a:lnTo>
                  <a:lnTo>
                    <a:pt x="108" y="155"/>
                  </a:lnTo>
                  <a:lnTo>
                    <a:pt x="108" y="154"/>
                  </a:lnTo>
                  <a:lnTo>
                    <a:pt x="107" y="155"/>
                  </a:lnTo>
                  <a:lnTo>
                    <a:pt x="107" y="154"/>
                  </a:lnTo>
                  <a:lnTo>
                    <a:pt x="107" y="155"/>
                  </a:lnTo>
                  <a:lnTo>
                    <a:pt x="107" y="154"/>
                  </a:lnTo>
                  <a:lnTo>
                    <a:pt x="107" y="154"/>
                  </a:lnTo>
                  <a:lnTo>
                    <a:pt x="107" y="155"/>
                  </a:lnTo>
                  <a:lnTo>
                    <a:pt x="107" y="154"/>
                  </a:lnTo>
                  <a:lnTo>
                    <a:pt x="107" y="155"/>
                  </a:lnTo>
                  <a:lnTo>
                    <a:pt x="107" y="154"/>
                  </a:lnTo>
                  <a:lnTo>
                    <a:pt x="107" y="155"/>
                  </a:lnTo>
                  <a:lnTo>
                    <a:pt x="107" y="155"/>
                  </a:lnTo>
                  <a:lnTo>
                    <a:pt x="108" y="155"/>
                  </a:lnTo>
                  <a:lnTo>
                    <a:pt x="107" y="155"/>
                  </a:lnTo>
                  <a:lnTo>
                    <a:pt x="108" y="155"/>
                  </a:lnTo>
                  <a:lnTo>
                    <a:pt x="108" y="155"/>
                  </a:lnTo>
                  <a:lnTo>
                    <a:pt x="109" y="155"/>
                  </a:lnTo>
                  <a:lnTo>
                    <a:pt x="109" y="155"/>
                  </a:lnTo>
                  <a:lnTo>
                    <a:pt x="109" y="155"/>
                  </a:lnTo>
                  <a:lnTo>
                    <a:pt x="109" y="155"/>
                  </a:lnTo>
                  <a:lnTo>
                    <a:pt x="110" y="155"/>
                  </a:lnTo>
                  <a:lnTo>
                    <a:pt x="109" y="155"/>
                  </a:lnTo>
                  <a:lnTo>
                    <a:pt x="108" y="155"/>
                  </a:lnTo>
                  <a:lnTo>
                    <a:pt x="109" y="155"/>
                  </a:lnTo>
                  <a:lnTo>
                    <a:pt x="108" y="155"/>
                  </a:lnTo>
                  <a:lnTo>
                    <a:pt x="108" y="155"/>
                  </a:lnTo>
                  <a:lnTo>
                    <a:pt x="107" y="155"/>
                  </a:lnTo>
                  <a:lnTo>
                    <a:pt x="108" y="155"/>
                  </a:lnTo>
                  <a:lnTo>
                    <a:pt x="108" y="156"/>
                  </a:lnTo>
                  <a:lnTo>
                    <a:pt x="108" y="156"/>
                  </a:lnTo>
                  <a:lnTo>
                    <a:pt x="109" y="156"/>
                  </a:lnTo>
                  <a:lnTo>
                    <a:pt x="109" y="155"/>
                  </a:lnTo>
                  <a:lnTo>
                    <a:pt x="109" y="156"/>
                  </a:lnTo>
                  <a:lnTo>
                    <a:pt x="109" y="155"/>
                  </a:lnTo>
                  <a:lnTo>
                    <a:pt x="110" y="155"/>
                  </a:lnTo>
                  <a:lnTo>
                    <a:pt x="110" y="155"/>
                  </a:lnTo>
                  <a:lnTo>
                    <a:pt x="110" y="155"/>
                  </a:lnTo>
                  <a:lnTo>
                    <a:pt x="110" y="155"/>
                  </a:lnTo>
                  <a:lnTo>
                    <a:pt x="110" y="156"/>
                  </a:lnTo>
                  <a:lnTo>
                    <a:pt x="111" y="156"/>
                  </a:lnTo>
                  <a:lnTo>
                    <a:pt x="111" y="156"/>
                  </a:lnTo>
                  <a:lnTo>
                    <a:pt x="111" y="156"/>
                  </a:lnTo>
                  <a:lnTo>
                    <a:pt x="112" y="156"/>
                  </a:lnTo>
                  <a:lnTo>
                    <a:pt x="112" y="156"/>
                  </a:lnTo>
                  <a:lnTo>
                    <a:pt x="112" y="156"/>
                  </a:lnTo>
                  <a:lnTo>
                    <a:pt x="112" y="156"/>
                  </a:lnTo>
                  <a:lnTo>
                    <a:pt x="112" y="156"/>
                  </a:lnTo>
                  <a:lnTo>
                    <a:pt x="112" y="156"/>
                  </a:lnTo>
                  <a:lnTo>
                    <a:pt x="113" y="156"/>
                  </a:lnTo>
                  <a:lnTo>
                    <a:pt x="113" y="156"/>
                  </a:lnTo>
                  <a:lnTo>
                    <a:pt x="112" y="156"/>
                  </a:lnTo>
                  <a:lnTo>
                    <a:pt x="113" y="156"/>
                  </a:lnTo>
                  <a:lnTo>
                    <a:pt x="113" y="157"/>
                  </a:lnTo>
                  <a:lnTo>
                    <a:pt x="114" y="157"/>
                  </a:lnTo>
                  <a:lnTo>
                    <a:pt x="113" y="157"/>
                  </a:lnTo>
                  <a:lnTo>
                    <a:pt x="112" y="157"/>
                  </a:lnTo>
                  <a:lnTo>
                    <a:pt x="112" y="157"/>
                  </a:lnTo>
                  <a:lnTo>
                    <a:pt x="112" y="157"/>
                  </a:lnTo>
                  <a:lnTo>
                    <a:pt x="112" y="157"/>
                  </a:lnTo>
                  <a:lnTo>
                    <a:pt x="112" y="157"/>
                  </a:lnTo>
                  <a:lnTo>
                    <a:pt x="112" y="157"/>
                  </a:lnTo>
                  <a:lnTo>
                    <a:pt x="113" y="157"/>
                  </a:lnTo>
                  <a:lnTo>
                    <a:pt x="112" y="157"/>
                  </a:lnTo>
                  <a:lnTo>
                    <a:pt x="113" y="157"/>
                  </a:lnTo>
                  <a:lnTo>
                    <a:pt x="114" y="158"/>
                  </a:lnTo>
                  <a:lnTo>
                    <a:pt x="113" y="158"/>
                  </a:lnTo>
                  <a:lnTo>
                    <a:pt x="112" y="158"/>
                  </a:lnTo>
                  <a:lnTo>
                    <a:pt x="112" y="158"/>
                  </a:lnTo>
                  <a:lnTo>
                    <a:pt x="111" y="158"/>
                  </a:lnTo>
                  <a:lnTo>
                    <a:pt x="111" y="158"/>
                  </a:lnTo>
                  <a:lnTo>
                    <a:pt x="110" y="158"/>
                  </a:lnTo>
                  <a:lnTo>
                    <a:pt x="110" y="159"/>
                  </a:lnTo>
                  <a:lnTo>
                    <a:pt x="110" y="159"/>
                  </a:lnTo>
                  <a:lnTo>
                    <a:pt x="109" y="159"/>
                  </a:lnTo>
                  <a:lnTo>
                    <a:pt x="108" y="159"/>
                  </a:lnTo>
                  <a:lnTo>
                    <a:pt x="108" y="159"/>
                  </a:lnTo>
                  <a:lnTo>
                    <a:pt x="108" y="159"/>
                  </a:lnTo>
                  <a:lnTo>
                    <a:pt x="108" y="159"/>
                  </a:lnTo>
                  <a:lnTo>
                    <a:pt x="108" y="159"/>
                  </a:lnTo>
                  <a:lnTo>
                    <a:pt x="109" y="159"/>
                  </a:lnTo>
                  <a:lnTo>
                    <a:pt x="110" y="159"/>
                  </a:lnTo>
                  <a:lnTo>
                    <a:pt x="110" y="159"/>
                  </a:lnTo>
                  <a:lnTo>
                    <a:pt x="111" y="159"/>
                  </a:lnTo>
                  <a:lnTo>
                    <a:pt x="110" y="159"/>
                  </a:lnTo>
                  <a:lnTo>
                    <a:pt x="111" y="159"/>
                  </a:lnTo>
                  <a:lnTo>
                    <a:pt x="111" y="158"/>
                  </a:lnTo>
                  <a:lnTo>
                    <a:pt x="111" y="159"/>
                  </a:lnTo>
                  <a:lnTo>
                    <a:pt x="111" y="158"/>
                  </a:lnTo>
                  <a:lnTo>
                    <a:pt x="111" y="159"/>
                  </a:lnTo>
                  <a:lnTo>
                    <a:pt x="111" y="158"/>
                  </a:lnTo>
                  <a:lnTo>
                    <a:pt x="112" y="158"/>
                  </a:lnTo>
                  <a:lnTo>
                    <a:pt x="111" y="159"/>
                  </a:lnTo>
                  <a:lnTo>
                    <a:pt x="112" y="159"/>
                  </a:lnTo>
                  <a:lnTo>
                    <a:pt x="112" y="158"/>
                  </a:lnTo>
                  <a:lnTo>
                    <a:pt x="112" y="158"/>
                  </a:lnTo>
                  <a:lnTo>
                    <a:pt x="113" y="158"/>
                  </a:lnTo>
                  <a:lnTo>
                    <a:pt x="113" y="159"/>
                  </a:lnTo>
                  <a:lnTo>
                    <a:pt x="112" y="159"/>
                  </a:lnTo>
                  <a:lnTo>
                    <a:pt x="113" y="158"/>
                  </a:lnTo>
                  <a:lnTo>
                    <a:pt x="112" y="159"/>
                  </a:lnTo>
                  <a:lnTo>
                    <a:pt x="113" y="159"/>
                  </a:lnTo>
                  <a:lnTo>
                    <a:pt x="112" y="159"/>
                  </a:lnTo>
                  <a:lnTo>
                    <a:pt x="113" y="159"/>
                  </a:lnTo>
                  <a:lnTo>
                    <a:pt x="114" y="159"/>
                  </a:lnTo>
                  <a:lnTo>
                    <a:pt x="114" y="159"/>
                  </a:lnTo>
                  <a:lnTo>
                    <a:pt x="115" y="159"/>
                  </a:lnTo>
                  <a:lnTo>
                    <a:pt x="114" y="159"/>
                  </a:lnTo>
                  <a:lnTo>
                    <a:pt x="115" y="159"/>
                  </a:lnTo>
                  <a:lnTo>
                    <a:pt x="115" y="159"/>
                  </a:lnTo>
                  <a:lnTo>
                    <a:pt x="115" y="159"/>
                  </a:lnTo>
                  <a:lnTo>
                    <a:pt x="115" y="159"/>
                  </a:lnTo>
                  <a:lnTo>
                    <a:pt x="115" y="159"/>
                  </a:lnTo>
                  <a:lnTo>
                    <a:pt x="115" y="160"/>
                  </a:lnTo>
                  <a:lnTo>
                    <a:pt x="115" y="160"/>
                  </a:lnTo>
                  <a:lnTo>
                    <a:pt x="115" y="160"/>
                  </a:lnTo>
                  <a:lnTo>
                    <a:pt x="115" y="159"/>
                  </a:lnTo>
                  <a:lnTo>
                    <a:pt x="116" y="159"/>
                  </a:lnTo>
                  <a:lnTo>
                    <a:pt x="116" y="159"/>
                  </a:lnTo>
                  <a:lnTo>
                    <a:pt x="117" y="159"/>
                  </a:lnTo>
                  <a:lnTo>
                    <a:pt x="117" y="160"/>
                  </a:lnTo>
                  <a:lnTo>
                    <a:pt x="118" y="160"/>
                  </a:lnTo>
                  <a:lnTo>
                    <a:pt x="117" y="160"/>
                  </a:lnTo>
                  <a:lnTo>
                    <a:pt x="117" y="160"/>
                  </a:lnTo>
                  <a:lnTo>
                    <a:pt x="118" y="160"/>
                  </a:lnTo>
                  <a:lnTo>
                    <a:pt x="118" y="160"/>
                  </a:lnTo>
                  <a:lnTo>
                    <a:pt x="118" y="160"/>
                  </a:lnTo>
                  <a:lnTo>
                    <a:pt x="118" y="160"/>
                  </a:lnTo>
                  <a:lnTo>
                    <a:pt x="119" y="160"/>
                  </a:lnTo>
                  <a:lnTo>
                    <a:pt x="119" y="161"/>
                  </a:lnTo>
                  <a:lnTo>
                    <a:pt x="119" y="162"/>
                  </a:lnTo>
                  <a:lnTo>
                    <a:pt x="118" y="162"/>
                  </a:lnTo>
                  <a:lnTo>
                    <a:pt x="119" y="162"/>
                  </a:lnTo>
                  <a:lnTo>
                    <a:pt x="119" y="162"/>
                  </a:lnTo>
                  <a:lnTo>
                    <a:pt x="119" y="162"/>
                  </a:lnTo>
                  <a:lnTo>
                    <a:pt x="119" y="161"/>
                  </a:lnTo>
                  <a:lnTo>
                    <a:pt x="119" y="161"/>
                  </a:lnTo>
                  <a:lnTo>
                    <a:pt x="120" y="162"/>
                  </a:lnTo>
                  <a:lnTo>
                    <a:pt x="121" y="162"/>
                  </a:lnTo>
                  <a:lnTo>
                    <a:pt x="121" y="162"/>
                  </a:lnTo>
                  <a:lnTo>
                    <a:pt x="121" y="162"/>
                  </a:lnTo>
                  <a:lnTo>
                    <a:pt x="121" y="162"/>
                  </a:lnTo>
                  <a:lnTo>
                    <a:pt x="121" y="162"/>
                  </a:lnTo>
                  <a:lnTo>
                    <a:pt x="121" y="163"/>
                  </a:lnTo>
                  <a:lnTo>
                    <a:pt x="122" y="163"/>
                  </a:lnTo>
                  <a:lnTo>
                    <a:pt x="122" y="163"/>
                  </a:lnTo>
                  <a:lnTo>
                    <a:pt x="121" y="163"/>
                  </a:lnTo>
                  <a:lnTo>
                    <a:pt x="122" y="163"/>
                  </a:lnTo>
                  <a:lnTo>
                    <a:pt x="121" y="163"/>
                  </a:lnTo>
                  <a:lnTo>
                    <a:pt x="121" y="164"/>
                  </a:lnTo>
                  <a:lnTo>
                    <a:pt x="121" y="163"/>
                  </a:lnTo>
                  <a:lnTo>
                    <a:pt x="122" y="163"/>
                  </a:lnTo>
                  <a:lnTo>
                    <a:pt x="121" y="163"/>
                  </a:lnTo>
                  <a:lnTo>
                    <a:pt x="122" y="163"/>
                  </a:lnTo>
                  <a:lnTo>
                    <a:pt x="121" y="163"/>
                  </a:lnTo>
                  <a:lnTo>
                    <a:pt x="122" y="163"/>
                  </a:lnTo>
                  <a:lnTo>
                    <a:pt x="121" y="164"/>
                  </a:lnTo>
                  <a:lnTo>
                    <a:pt x="122" y="164"/>
                  </a:lnTo>
                  <a:lnTo>
                    <a:pt x="121" y="164"/>
                  </a:lnTo>
                  <a:lnTo>
                    <a:pt x="122" y="164"/>
                  </a:lnTo>
                  <a:lnTo>
                    <a:pt x="122" y="164"/>
                  </a:lnTo>
                  <a:lnTo>
                    <a:pt x="122" y="164"/>
                  </a:lnTo>
                  <a:lnTo>
                    <a:pt x="122" y="164"/>
                  </a:lnTo>
                  <a:lnTo>
                    <a:pt x="122" y="164"/>
                  </a:lnTo>
                  <a:lnTo>
                    <a:pt x="122" y="164"/>
                  </a:lnTo>
                  <a:lnTo>
                    <a:pt x="123" y="164"/>
                  </a:lnTo>
                  <a:lnTo>
                    <a:pt x="123" y="164"/>
                  </a:lnTo>
                  <a:lnTo>
                    <a:pt x="122" y="164"/>
                  </a:lnTo>
                  <a:lnTo>
                    <a:pt x="123" y="164"/>
                  </a:lnTo>
                  <a:lnTo>
                    <a:pt x="122" y="164"/>
                  </a:lnTo>
                  <a:lnTo>
                    <a:pt x="122" y="165"/>
                  </a:lnTo>
                  <a:lnTo>
                    <a:pt x="122" y="164"/>
                  </a:lnTo>
                  <a:lnTo>
                    <a:pt x="123" y="165"/>
                  </a:lnTo>
                  <a:lnTo>
                    <a:pt x="122" y="165"/>
                  </a:lnTo>
                  <a:lnTo>
                    <a:pt x="123" y="165"/>
                  </a:lnTo>
                  <a:lnTo>
                    <a:pt x="122" y="165"/>
                  </a:lnTo>
                  <a:lnTo>
                    <a:pt x="123" y="165"/>
                  </a:lnTo>
                  <a:lnTo>
                    <a:pt x="122" y="165"/>
                  </a:lnTo>
                  <a:lnTo>
                    <a:pt x="123" y="165"/>
                  </a:lnTo>
                  <a:lnTo>
                    <a:pt x="123" y="165"/>
                  </a:lnTo>
                  <a:lnTo>
                    <a:pt x="123" y="165"/>
                  </a:lnTo>
                  <a:lnTo>
                    <a:pt x="123" y="165"/>
                  </a:lnTo>
                  <a:lnTo>
                    <a:pt x="123" y="165"/>
                  </a:lnTo>
                  <a:lnTo>
                    <a:pt x="123" y="165"/>
                  </a:lnTo>
                  <a:lnTo>
                    <a:pt x="123" y="165"/>
                  </a:lnTo>
                  <a:lnTo>
                    <a:pt x="123" y="165"/>
                  </a:lnTo>
                  <a:lnTo>
                    <a:pt x="123" y="165"/>
                  </a:lnTo>
                  <a:lnTo>
                    <a:pt x="123" y="165"/>
                  </a:lnTo>
                  <a:lnTo>
                    <a:pt x="123" y="166"/>
                  </a:lnTo>
                  <a:lnTo>
                    <a:pt x="123" y="165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4" y="166"/>
                  </a:lnTo>
                  <a:lnTo>
                    <a:pt x="124" y="166"/>
                  </a:lnTo>
                  <a:lnTo>
                    <a:pt x="123" y="166"/>
                  </a:lnTo>
                  <a:lnTo>
                    <a:pt x="124" y="166"/>
                  </a:lnTo>
                  <a:lnTo>
                    <a:pt x="123" y="166"/>
                  </a:lnTo>
                  <a:lnTo>
                    <a:pt x="124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4" y="166"/>
                  </a:lnTo>
                  <a:lnTo>
                    <a:pt x="123" y="166"/>
                  </a:lnTo>
                  <a:lnTo>
                    <a:pt x="123" y="167"/>
                  </a:lnTo>
                  <a:lnTo>
                    <a:pt x="124" y="167"/>
                  </a:lnTo>
                  <a:lnTo>
                    <a:pt x="123" y="167"/>
                  </a:lnTo>
                  <a:lnTo>
                    <a:pt x="123" y="167"/>
                  </a:lnTo>
                  <a:lnTo>
                    <a:pt x="123" y="166"/>
                  </a:lnTo>
                  <a:lnTo>
                    <a:pt x="122" y="166"/>
                  </a:lnTo>
                  <a:lnTo>
                    <a:pt x="122" y="166"/>
                  </a:lnTo>
                  <a:lnTo>
                    <a:pt x="122" y="166"/>
                  </a:lnTo>
                  <a:lnTo>
                    <a:pt x="121" y="166"/>
                  </a:lnTo>
                  <a:lnTo>
                    <a:pt x="122" y="166"/>
                  </a:lnTo>
                  <a:lnTo>
                    <a:pt x="121" y="166"/>
                  </a:lnTo>
                  <a:lnTo>
                    <a:pt x="122" y="165"/>
                  </a:lnTo>
                  <a:lnTo>
                    <a:pt x="121" y="165"/>
                  </a:lnTo>
                  <a:lnTo>
                    <a:pt x="121" y="166"/>
                  </a:lnTo>
                  <a:lnTo>
                    <a:pt x="122" y="166"/>
                  </a:lnTo>
                  <a:lnTo>
                    <a:pt x="121" y="166"/>
                  </a:lnTo>
                  <a:lnTo>
                    <a:pt x="122" y="166"/>
                  </a:lnTo>
                  <a:lnTo>
                    <a:pt x="121" y="166"/>
                  </a:lnTo>
                  <a:lnTo>
                    <a:pt x="122" y="166"/>
                  </a:lnTo>
                  <a:lnTo>
                    <a:pt x="121" y="166"/>
                  </a:lnTo>
                  <a:lnTo>
                    <a:pt x="121" y="166"/>
                  </a:lnTo>
                  <a:lnTo>
                    <a:pt x="122" y="166"/>
                  </a:lnTo>
                  <a:lnTo>
                    <a:pt x="121" y="166"/>
                  </a:lnTo>
                  <a:lnTo>
                    <a:pt x="122" y="166"/>
                  </a:lnTo>
                  <a:lnTo>
                    <a:pt x="121" y="166"/>
                  </a:lnTo>
                  <a:lnTo>
                    <a:pt x="122" y="166"/>
                  </a:lnTo>
                  <a:lnTo>
                    <a:pt x="122" y="167"/>
                  </a:lnTo>
                  <a:lnTo>
                    <a:pt x="122" y="167"/>
                  </a:lnTo>
                  <a:lnTo>
                    <a:pt x="122" y="167"/>
                  </a:lnTo>
                  <a:lnTo>
                    <a:pt x="122" y="167"/>
                  </a:lnTo>
                  <a:lnTo>
                    <a:pt x="122" y="167"/>
                  </a:lnTo>
                  <a:lnTo>
                    <a:pt x="122" y="167"/>
                  </a:lnTo>
                  <a:lnTo>
                    <a:pt x="122" y="168"/>
                  </a:lnTo>
                  <a:lnTo>
                    <a:pt x="122" y="167"/>
                  </a:lnTo>
                  <a:lnTo>
                    <a:pt x="122" y="168"/>
                  </a:lnTo>
                  <a:lnTo>
                    <a:pt x="122" y="167"/>
                  </a:lnTo>
                  <a:lnTo>
                    <a:pt x="122" y="168"/>
                  </a:lnTo>
                  <a:lnTo>
                    <a:pt x="122" y="168"/>
                  </a:lnTo>
                  <a:lnTo>
                    <a:pt x="122" y="168"/>
                  </a:lnTo>
                  <a:lnTo>
                    <a:pt x="122" y="168"/>
                  </a:lnTo>
                  <a:lnTo>
                    <a:pt x="122" y="168"/>
                  </a:lnTo>
                  <a:lnTo>
                    <a:pt x="122" y="168"/>
                  </a:lnTo>
                  <a:lnTo>
                    <a:pt x="122" y="168"/>
                  </a:lnTo>
                  <a:lnTo>
                    <a:pt x="122" y="168"/>
                  </a:lnTo>
                  <a:lnTo>
                    <a:pt x="122" y="168"/>
                  </a:lnTo>
                  <a:lnTo>
                    <a:pt x="122" y="169"/>
                  </a:lnTo>
                  <a:lnTo>
                    <a:pt x="122" y="168"/>
                  </a:lnTo>
                  <a:lnTo>
                    <a:pt x="122" y="169"/>
                  </a:lnTo>
                  <a:lnTo>
                    <a:pt x="122" y="169"/>
                  </a:lnTo>
                  <a:lnTo>
                    <a:pt x="122" y="169"/>
                  </a:lnTo>
                  <a:lnTo>
                    <a:pt x="121" y="169"/>
                  </a:lnTo>
                  <a:lnTo>
                    <a:pt x="121" y="170"/>
                  </a:lnTo>
                  <a:lnTo>
                    <a:pt x="121" y="170"/>
                  </a:lnTo>
                  <a:lnTo>
                    <a:pt x="122" y="170"/>
                  </a:lnTo>
                  <a:lnTo>
                    <a:pt x="121" y="170"/>
                  </a:lnTo>
                  <a:lnTo>
                    <a:pt x="122" y="170"/>
                  </a:lnTo>
                  <a:lnTo>
                    <a:pt x="121" y="170"/>
                  </a:lnTo>
                  <a:lnTo>
                    <a:pt x="122" y="170"/>
                  </a:lnTo>
                  <a:lnTo>
                    <a:pt x="121" y="170"/>
                  </a:lnTo>
                  <a:lnTo>
                    <a:pt x="121" y="170"/>
                  </a:lnTo>
                  <a:lnTo>
                    <a:pt x="120" y="170"/>
                  </a:lnTo>
                  <a:lnTo>
                    <a:pt x="119" y="170"/>
                  </a:lnTo>
                  <a:lnTo>
                    <a:pt x="120" y="170"/>
                  </a:lnTo>
                  <a:lnTo>
                    <a:pt x="120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8" y="171"/>
                  </a:lnTo>
                  <a:lnTo>
                    <a:pt x="118" y="171"/>
                  </a:lnTo>
                  <a:lnTo>
                    <a:pt x="118" y="171"/>
                  </a:lnTo>
                  <a:lnTo>
                    <a:pt x="118" y="171"/>
                  </a:lnTo>
                  <a:lnTo>
                    <a:pt x="118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20" y="171"/>
                  </a:lnTo>
                  <a:lnTo>
                    <a:pt x="119" y="171"/>
                  </a:lnTo>
                  <a:lnTo>
                    <a:pt x="120" y="171"/>
                  </a:lnTo>
                  <a:lnTo>
                    <a:pt x="120" y="172"/>
                  </a:lnTo>
                  <a:lnTo>
                    <a:pt x="120" y="171"/>
                  </a:lnTo>
                  <a:lnTo>
                    <a:pt x="120" y="172"/>
                  </a:lnTo>
                  <a:lnTo>
                    <a:pt x="119" y="172"/>
                  </a:lnTo>
                  <a:lnTo>
                    <a:pt x="120" y="172"/>
                  </a:lnTo>
                  <a:lnTo>
                    <a:pt x="119" y="172"/>
                  </a:lnTo>
                  <a:lnTo>
                    <a:pt x="120" y="172"/>
                  </a:lnTo>
                  <a:lnTo>
                    <a:pt x="120" y="173"/>
                  </a:lnTo>
                  <a:lnTo>
                    <a:pt x="119" y="173"/>
                  </a:lnTo>
                  <a:lnTo>
                    <a:pt x="120" y="173"/>
                  </a:lnTo>
                  <a:lnTo>
                    <a:pt x="119" y="173"/>
                  </a:lnTo>
                  <a:lnTo>
                    <a:pt x="120" y="173"/>
                  </a:lnTo>
                  <a:lnTo>
                    <a:pt x="120" y="173"/>
                  </a:lnTo>
                  <a:lnTo>
                    <a:pt x="120" y="173"/>
                  </a:lnTo>
                  <a:lnTo>
                    <a:pt x="120" y="173"/>
                  </a:lnTo>
                  <a:lnTo>
                    <a:pt x="121" y="173"/>
                  </a:lnTo>
                  <a:lnTo>
                    <a:pt x="120" y="173"/>
                  </a:lnTo>
                  <a:lnTo>
                    <a:pt x="121" y="173"/>
                  </a:lnTo>
                  <a:lnTo>
                    <a:pt x="120" y="173"/>
                  </a:lnTo>
                  <a:lnTo>
                    <a:pt x="121" y="173"/>
                  </a:lnTo>
                  <a:lnTo>
                    <a:pt x="121" y="173"/>
                  </a:lnTo>
                  <a:lnTo>
                    <a:pt x="121" y="173"/>
                  </a:lnTo>
                  <a:lnTo>
                    <a:pt x="121" y="173"/>
                  </a:lnTo>
                  <a:lnTo>
                    <a:pt x="121" y="174"/>
                  </a:lnTo>
                  <a:lnTo>
                    <a:pt x="121" y="174"/>
                  </a:lnTo>
                  <a:lnTo>
                    <a:pt x="121" y="174"/>
                  </a:lnTo>
                  <a:lnTo>
                    <a:pt x="122" y="174"/>
                  </a:lnTo>
                  <a:lnTo>
                    <a:pt x="121" y="174"/>
                  </a:lnTo>
                  <a:lnTo>
                    <a:pt x="121" y="174"/>
                  </a:lnTo>
                  <a:lnTo>
                    <a:pt x="121" y="174"/>
                  </a:lnTo>
                  <a:lnTo>
                    <a:pt x="121" y="174"/>
                  </a:lnTo>
                  <a:lnTo>
                    <a:pt x="122" y="174"/>
                  </a:lnTo>
                  <a:lnTo>
                    <a:pt x="121" y="174"/>
                  </a:lnTo>
                  <a:lnTo>
                    <a:pt x="122" y="174"/>
                  </a:lnTo>
                  <a:lnTo>
                    <a:pt x="121" y="174"/>
                  </a:lnTo>
                  <a:lnTo>
                    <a:pt x="121" y="174"/>
                  </a:lnTo>
                  <a:lnTo>
                    <a:pt x="120" y="174"/>
                  </a:lnTo>
                  <a:lnTo>
                    <a:pt x="121" y="174"/>
                  </a:lnTo>
                  <a:lnTo>
                    <a:pt x="121" y="174"/>
                  </a:lnTo>
                  <a:lnTo>
                    <a:pt x="121" y="174"/>
                  </a:lnTo>
                  <a:lnTo>
                    <a:pt x="121" y="174"/>
                  </a:lnTo>
                  <a:lnTo>
                    <a:pt x="121" y="175"/>
                  </a:lnTo>
                  <a:lnTo>
                    <a:pt x="121" y="174"/>
                  </a:lnTo>
                  <a:lnTo>
                    <a:pt x="121" y="175"/>
                  </a:lnTo>
                  <a:lnTo>
                    <a:pt x="122" y="175"/>
                  </a:lnTo>
                  <a:lnTo>
                    <a:pt x="121" y="175"/>
                  </a:lnTo>
                  <a:lnTo>
                    <a:pt x="122" y="175"/>
                  </a:lnTo>
                  <a:lnTo>
                    <a:pt x="122" y="175"/>
                  </a:lnTo>
                  <a:lnTo>
                    <a:pt x="122" y="175"/>
                  </a:lnTo>
                  <a:lnTo>
                    <a:pt x="122" y="175"/>
                  </a:lnTo>
                  <a:lnTo>
                    <a:pt x="122" y="175"/>
                  </a:lnTo>
                  <a:lnTo>
                    <a:pt x="122" y="175"/>
                  </a:lnTo>
                  <a:lnTo>
                    <a:pt x="122" y="175"/>
                  </a:lnTo>
                  <a:lnTo>
                    <a:pt x="122" y="175"/>
                  </a:lnTo>
                  <a:lnTo>
                    <a:pt x="122" y="175"/>
                  </a:lnTo>
                  <a:lnTo>
                    <a:pt x="122" y="176"/>
                  </a:lnTo>
                  <a:lnTo>
                    <a:pt x="122" y="177"/>
                  </a:lnTo>
                  <a:lnTo>
                    <a:pt x="122" y="176"/>
                  </a:lnTo>
                  <a:lnTo>
                    <a:pt x="123" y="176"/>
                  </a:lnTo>
                  <a:lnTo>
                    <a:pt x="122" y="176"/>
                  </a:lnTo>
                  <a:lnTo>
                    <a:pt x="122" y="177"/>
                  </a:lnTo>
                  <a:lnTo>
                    <a:pt x="122" y="177"/>
                  </a:lnTo>
                  <a:lnTo>
                    <a:pt x="121" y="177"/>
                  </a:lnTo>
                  <a:lnTo>
                    <a:pt x="121" y="177"/>
                  </a:lnTo>
                  <a:lnTo>
                    <a:pt x="121" y="177"/>
                  </a:lnTo>
                  <a:lnTo>
                    <a:pt x="120" y="177"/>
                  </a:lnTo>
                  <a:lnTo>
                    <a:pt x="121" y="177"/>
                  </a:lnTo>
                  <a:lnTo>
                    <a:pt x="120" y="177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118" y="177"/>
                  </a:lnTo>
                  <a:lnTo>
                    <a:pt x="118" y="177"/>
                  </a:lnTo>
                  <a:lnTo>
                    <a:pt x="117" y="177"/>
                  </a:lnTo>
                  <a:lnTo>
                    <a:pt x="118" y="177"/>
                  </a:lnTo>
                  <a:lnTo>
                    <a:pt x="117" y="177"/>
                  </a:lnTo>
                  <a:lnTo>
                    <a:pt x="116" y="177"/>
                  </a:lnTo>
                  <a:lnTo>
                    <a:pt x="116" y="177"/>
                  </a:lnTo>
                  <a:lnTo>
                    <a:pt x="116" y="177"/>
                  </a:lnTo>
                  <a:lnTo>
                    <a:pt x="115" y="177"/>
                  </a:lnTo>
                  <a:lnTo>
                    <a:pt x="115" y="176"/>
                  </a:lnTo>
                  <a:lnTo>
                    <a:pt x="114" y="176"/>
                  </a:lnTo>
                  <a:lnTo>
                    <a:pt x="114" y="176"/>
                  </a:lnTo>
                  <a:lnTo>
                    <a:pt x="113" y="176"/>
                  </a:lnTo>
                  <a:lnTo>
                    <a:pt x="114" y="176"/>
                  </a:lnTo>
                  <a:lnTo>
                    <a:pt x="114" y="176"/>
                  </a:lnTo>
                  <a:lnTo>
                    <a:pt x="115" y="176"/>
                  </a:lnTo>
                  <a:lnTo>
                    <a:pt x="115" y="177"/>
                  </a:lnTo>
                  <a:lnTo>
                    <a:pt x="116" y="177"/>
                  </a:lnTo>
                  <a:lnTo>
                    <a:pt x="116" y="177"/>
                  </a:lnTo>
                  <a:lnTo>
                    <a:pt x="116" y="177"/>
                  </a:lnTo>
                  <a:lnTo>
                    <a:pt x="117" y="177"/>
                  </a:lnTo>
                  <a:lnTo>
                    <a:pt x="118" y="177"/>
                  </a:lnTo>
                  <a:lnTo>
                    <a:pt x="118" y="178"/>
                  </a:lnTo>
                  <a:lnTo>
                    <a:pt x="117" y="178"/>
                  </a:lnTo>
                  <a:lnTo>
                    <a:pt x="117" y="177"/>
                  </a:lnTo>
                  <a:lnTo>
                    <a:pt x="117" y="178"/>
                  </a:lnTo>
                  <a:lnTo>
                    <a:pt x="118" y="178"/>
                  </a:lnTo>
                  <a:lnTo>
                    <a:pt x="118" y="177"/>
                  </a:lnTo>
                  <a:lnTo>
                    <a:pt x="118" y="178"/>
                  </a:lnTo>
                  <a:lnTo>
                    <a:pt x="118" y="177"/>
                  </a:lnTo>
                  <a:lnTo>
                    <a:pt x="118" y="178"/>
                  </a:lnTo>
                  <a:lnTo>
                    <a:pt x="118" y="177"/>
                  </a:lnTo>
                  <a:lnTo>
                    <a:pt x="118" y="178"/>
                  </a:lnTo>
                  <a:lnTo>
                    <a:pt x="118" y="177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120" y="177"/>
                  </a:lnTo>
                  <a:lnTo>
                    <a:pt x="121" y="177"/>
                  </a:lnTo>
                  <a:lnTo>
                    <a:pt x="121" y="177"/>
                  </a:lnTo>
                  <a:lnTo>
                    <a:pt x="121" y="177"/>
                  </a:lnTo>
                  <a:lnTo>
                    <a:pt x="122" y="177"/>
                  </a:lnTo>
                  <a:lnTo>
                    <a:pt x="122" y="177"/>
                  </a:lnTo>
                  <a:lnTo>
                    <a:pt x="122" y="177"/>
                  </a:lnTo>
                  <a:lnTo>
                    <a:pt x="122" y="177"/>
                  </a:lnTo>
                  <a:lnTo>
                    <a:pt x="123" y="177"/>
                  </a:lnTo>
                  <a:lnTo>
                    <a:pt x="123" y="178"/>
                  </a:lnTo>
                  <a:lnTo>
                    <a:pt x="122" y="178"/>
                  </a:lnTo>
                  <a:lnTo>
                    <a:pt x="123" y="178"/>
                  </a:lnTo>
                  <a:lnTo>
                    <a:pt x="122" y="178"/>
                  </a:lnTo>
                  <a:lnTo>
                    <a:pt x="123" y="178"/>
                  </a:lnTo>
                  <a:lnTo>
                    <a:pt x="123" y="177"/>
                  </a:lnTo>
                  <a:lnTo>
                    <a:pt x="123" y="178"/>
                  </a:lnTo>
                  <a:lnTo>
                    <a:pt x="123" y="178"/>
                  </a:lnTo>
                  <a:lnTo>
                    <a:pt x="123" y="178"/>
                  </a:lnTo>
                  <a:lnTo>
                    <a:pt x="123" y="178"/>
                  </a:lnTo>
                  <a:lnTo>
                    <a:pt x="123" y="178"/>
                  </a:lnTo>
                  <a:lnTo>
                    <a:pt x="123" y="178"/>
                  </a:lnTo>
                  <a:lnTo>
                    <a:pt x="123" y="178"/>
                  </a:lnTo>
                  <a:lnTo>
                    <a:pt x="123" y="179"/>
                  </a:lnTo>
                  <a:lnTo>
                    <a:pt x="123" y="179"/>
                  </a:lnTo>
                  <a:lnTo>
                    <a:pt x="123" y="179"/>
                  </a:lnTo>
                  <a:lnTo>
                    <a:pt x="122" y="179"/>
                  </a:lnTo>
                  <a:lnTo>
                    <a:pt x="122" y="179"/>
                  </a:lnTo>
                  <a:lnTo>
                    <a:pt x="122" y="180"/>
                  </a:lnTo>
                  <a:lnTo>
                    <a:pt x="122" y="179"/>
                  </a:lnTo>
                  <a:lnTo>
                    <a:pt x="122" y="180"/>
                  </a:lnTo>
                  <a:lnTo>
                    <a:pt x="122" y="179"/>
                  </a:lnTo>
                  <a:lnTo>
                    <a:pt x="122" y="179"/>
                  </a:lnTo>
                  <a:lnTo>
                    <a:pt x="122" y="180"/>
                  </a:lnTo>
                  <a:lnTo>
                    <a:pt x="123" y="180"/>
                  </a:lnTo>
                  <a:lnTo>
                    <a:pt x="123" y="181"/>
                  </a:lnTo>
                  <a:lnTo>
                    <a:pt x="123" y="181"/>
                  </a:lnTo>
                  <a:lnTo>
                    <a:pt x="123" y="181"/>
                  </a:lnTo>
                  <a:lnTo>
                    <a:pt x="123" y="181"/>
                  </a:lnTo>
                  <a:lnTo>
                    <a:pt x="123" y="181"/>
                  </a:lnTo>
                  <a:lnTo>
                    <a:pt x="124" y="181"/>
                  </a:lnTo>
                  <a:lnTo>
                    <a:pt x="123" y="181"/>
                  </a:lnTo>
                  <a:lnTo>
                    <a:pt x="124" y="181"/>
                  </a:lnTo>
                  <a:lnTo>
                    <a:pt x="124" y="182"/>
                  </a:lnTo>
                  <a:lnTo>
                    <a:pt x="123" y="182"/>
                  </a:lnTo>
                  <a:lnTo>
                    <a:pt x="123" y="182"/>
                  </a:lnTo>
                  <a:lnTo>
                    <a:pt x="123" y="182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22" y="183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22" y="183"/>
                  </a:lnTo>
                  <a:lnTo>
                    <a:pt x="122" y="182"/>
                  </a:lnTo>
                  <a:lnTo>
                    <a:pt x="122" y="183"/>
                  </a:lnTo>
                  <a:lnTo>
                    <a:pt x="122" y="183"/>
                  </a:lnTo>
                  <a:lnTo>
                    <a:pt x="123" y="183"/>
                  </a:lnTo>
                  <a:lnTo>
                    <a:pt x="122" y="183"/>
                  </a:lnTo>
                  <a:lnTo>
                    <a:pt x="123" y="183"/>
                  </a:lnTo>
                  <a:lnTo>
                    <a:pt x="122" y="183"/>
                  </a:lnTo>
                  <a:lnTo>
                    <a:pt x="123" y="183"/>
                  </a:lnTo>
                  <a:lnTo>
                    <a:pt x="123" y="184"/>
                  </a:lnTo>
                  <a:lnTo>
                    <a:pt x="123" y="183"/>
                  </a:lnTo>
                  <a:lnTo>
                    <a:pt x="123" y="183"/>
                  </a:lnTo>
                  <a:lnTo>
                    <a:pt x="124" y="183"/>
                  </a:lnTo>
                  <a:lnTo>
                    <a:pt x="123" y="183"/>
                  </a:lnTo>
                  <a:lnTo>
                    <a:pt x="124" y="183"/>
                  </a:lnTo>
                  <a:lnTo>
                    <a:pt x="124" y="184"/>
                  </a:lnTo>
                  <a:lnTo>
                    <a:pt x="124" y="184"/>
                  </a:lnTo>
                  <a:lnTo>
                    <a:pt x="123" y="184"/>
                  </a:lnTo>
                  <a:lnTo>
                    <a:pt x="124" y="184"/>
                  </a:lnTo>
                  <a:lnTo>
                    <a:pt x="125" y="184"/>
                  </a:lnTo>
                  <a:lnTo>
                    <a:pt x="125" y="184"/>
                  </a:lnTo>
                  <a:lnTo>
                    <a:pt x="125" y="185"/>
                  </a:lnTo>
                  <a:lnTo>
                    <a:pt x="125" y="185"/>
                  </a:lnTo>
                  <a:lnTo>
                    <a:pt x="126" y="185"/>
                  </a:lnTo>
                  <a:lnTo>
                    <a:pt x="126" y="185"/>
                  </a:lnTo>
                  <a:lnTo>
                    <a:pt x="126" y="185"/>
                  </a:lnTo>
                  <a:lnTo>
                    <a:pt x="126" y="185"/>
                  </a:lnTo>
                  <a:lnTo>
                    <a:pt x="126" y="185"/>
                  </a:lnTo>
                  <a:lnTo>
                    <a:pt x="126" y="184"/>
                  </a:lnTo>
                  <a:lnTo>
                    <a:pt x="126" y="185"/>
                  </a:lnTo>
                  <a:lnTo>
                    <a:pt x="126" y="184"/>
                  </a:lnTo>
                  <a:lnTo>
                    <a:pt x="126" y="185"/>
                  </a:lnTo>
                  <a:lnTo>
                    <a:pt x="126" y="185"/>
                  </a:lnTo>
                  <a:lnTo>
                    <a:pt x="127" y="185"/>
                  </a:lnTo>
                  <a:lnTo>
                    <a:pt x="126" y="185"/>
                  </a:lnTo>
                  <a:lnTo>
                    <a:pt x="126" y="186"/>
                  </a:lnTo>
                  <a:lnTo>
                    <a:pt x="127" y="186"/>
                  </a:lnTo>
                  <a:lnTo>
                    <a:pt x="127" y="186"/>
                  </a:lnTo>
                  <a:lnTo>
                    <a:pt x="127" y="185"/>
                  </a:lnTo>
                  <a:lnTo>
                    <a:pt x="128" y="186"/>
                  </a:lnTo>
                  <a:lnTo>
                    <a:pt x="128" y="185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30" y="185"/>
                  </a:lnTo>
                  <a:lnTo>
                    <a:pt x="130" y="185"/>
                  </a:lnTo>
                  <a:lnTo>
                    <a:pt x="130" y="185"/>
                  </a:lnTo>
                  <a:lnTo>
                    <a:pt x="130" y="185"/>
                  </a:lnTo>
                  <a:lnTo>
                    <a:pt x="130" y="185"/>
                  </a:lnTo>
                  <a:lnTo>
                    <a:pt x="131" y="185"/>
                  </a:lnTo>
                  <a:lnTo>
                    <a:pt x="130" y="185"/>
                  </a:lnTo>
                  <a:lnTo>
                    <a:pt x="131" y="186"/>
                  </a:lnTo>
                  <a:lnTo>
                    <a:pt x="131" y="185"/>
                  </a:lnTo>
                  <a:lnTo>
                    <a:pt x="131" y="186"/>
                  </a:lnTo>
                  <a:lnTo>
                    <a:pt x="131" y="186"/>
                  </a:lnTo>
                  <a:lnTo>
                    <a:pt x="131" y="186"/>
                  </a:lnTo>
                  <a:lnTo>
                    <a:pt x="131" y="186"/>
                  </a:lnTo>
                  <a:lnTo>
                    <a:pt x="131" y="186"/>
                  </a:lnTo>
                  <a:lnTo>
                    <a:pt x="131" y="187"/>
                  </a:lnTo>
                  <a:lnTo>
                    <a:pt x="132" y="188"/>
                  </a:lnTo>
                  <a:lnTo>
                    <a:pt x="132" y="187"/>
                  </a:lnTo>
                  <a:lnTo>
                    <a:pt x="132" y="188"/>
                  </a:lnTo>
                  <a:lnTo>
                    <a:pt x="132" y="187"/>
                  </a:lnTo>
                  <a:lnTo>
                    <a:pt x="133" y="187"/>
                  </a:lnTo>
                  <a:lnTo>
                    <a:pt x="133" y="188"/>
                  </a:lnTo>
                  <a:lnTo>
                    <a:pt x="133" y="188"/>
                  </a:lnTo>
                  <a:lnTo>
                    <a:pt x="134" y="188"/>
                  </a:lnTo>
                  <a:lnTo>
                    <a:pt x="134" y="188"/>
                  </a:lnTo>
                  <a:lnTo>
                    <a:pt x="133" y="188"/>
                  </a:lnTo>
                  <a:lnTo>
                    <a:pt x="133" y="189"/>
                  </a:lnTo>
                  <a:lnTo>
                    <a:pt x="134" y="189"/>
                  </a:lnTo>
                  <a:lnTo>
                    <a:pt x="134" y="189"/>
                  </a:lnTo>
                  <a:lnTo>
                    <a:pt x="134" y="190"/>
                  </a:lnTo>
                  <a:lnTo>
                    <a:pt x="134" y="190"/>
                  </a:lnTo>
                  <a:lnTo>
                    <a:pt x="134" y="190"/>
                  </a:lnTo>
                  <a:lnTo>
                    <a:pt x="134" y="190"/>
                  </a:lnTo>
                  <a:lnTo>
                    <a:pt x="134" y="190"/>
                  </a:lnTo>
                  <a:lnTo>
                    <a:pt x="134" y="190"/>
                  </a:lnTo>
                  <a:lnTo>
                    <a:pt x="135" y="190"/>
                  </a:lnTo>
                  <a:lnTo>
                    <a:pt x="136" y="190"/>
                  </a:lnTo>
                  <a:lnTo>
                    <a:pt x="136" y="190"/>
                  </a:lnTo>
                  <a:lnTo>
                    <a:pt x="136" y="190"/>
                  </a:lnTo>
                  <a:lnTo>
                    <a:pt x="137" y="190"/>
                  </a:lnTo>
                  <a:lnTo>
                    <a:pt x="137" y="190"/>
                  </a:lnTo>
                  <a:lnTo>
                    <a:pt x="137" y="191"/>
                  </a:lnTo>
                  <a:lnTo>
                    <a:pt x="138" y="191"/>
                  </a:lnTo>
                  <a:lnTo>
                    <a:pt x="138" y="191"/>
                  </a:lnTo>
                  <a:lnTo>
                    <a:pt x="139" y="191"/>
                  </a:lnTo>
                  <a:lnTo>
                    <a:pt x="140" y="191"/>
                  </a:lnTo>
                  <a:lnTo>
                    <a:pt x="140" y="191"/>
                  </a:lnTo>
                  <a:lnTo>
                    <a:pt x="140" y="192"/>
                  </a:lnTo>
                  <a:lnTo>
                    <a:pt x="141" y="192"/>
                  </a:lnTo>
                  <a:lnTo>
                    <a:pt x="141" y="191"/>
                  </a:lnTo>
                  <a:lnTo>
                    <a:pt x="141" y="192"/>
                  </a:lnTo>
                  <a:lnTo>
                    <a:pt x="141" y="191"/>
                  </a:lnTo>
                  <a:lnTo>
                    <a:pt x="141" y="191"/>
                  </a:lnTo>
                  <a:lnTo>
                    <a:pt x="141" y="192"/>
                  </a:lnTo>
                  <a:lnTo>
                    <a:pt x="142" y="192"/>
                  </a:lnTo>
                  <a:lnTo>
                    <a:pt x="142" y="192"/>
                  </a:lnTo>
                  <a:lnTo>
                    <a:pt x="142" y="192"/>
                  </a:lnTo>
                  <a:lnTo>
                    <a:pt x="142" y="193"/>
                  </a:lnTo>
                  <a:lnTo>
                    <a:pt x="143" y="193"/>
                  </a:lnTo>
                  <a:lnTo>
                    <a:pt x="144" y="193"/>
                  </a:lnTo>
                  <a:lnTo>
                    <a:pt x="143" y="193"/>
                  </a:lnTo>
                  <a:lnTo>
                    <a:pt x="144" y="193"/>
                  </a:lnTo>
                  <a:lnTo>
                    <a:pt x="144" y="193"/>
                  </a:lnTo>
                  <a:lnTo>
                    <a:pt x="144" y="192"/>
                  </a:lnTo>
                  <a:lnTo>
                    <a:pt x="145" y="192"/>
                  </a:lnTo>
                  <a:lnTo>
                    <a:pt x="144" y="192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1"/>
                  </a:lnTo>
                  <a:lnTo>
                    <a:pt x="146" y="191"/>
                  </a:lnTo>
                  <a:lnTo>
                    <a:pt x="147" y="191"/>
                  </a:lnTo>
                  <a:lnTo>
                    <a:pt x="147" y="191"/>
                  </a:lnTo>
                  <a:lnTo>
                    <a:pt x="148" y="191"/>
                  </a:lnTo>
                  <a:lnTo>
                    <a:pt x="148" y="191"/>
                  </a:lnTo>
                  <a:lnTo>
                    <a:pt x="149" y="191"/>
                  </a:lnTo>
                  <a:lnTo>
                    <a:pt x="149" y="191"/>
                  </a:lnTo>
                  <a:lnTo>
                    <a:pt x="149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1" y="192"/>
                  </a:lnTo>
                  <a:lnTo>
                    <a:pt x="151" y="192"/>
                  </a:lnTo>
                  <a:lnTo>
                    <a:pt x="152" y="192"/>
                  </a:lnTo>
                  <a:lnTo>
                    <a:pt x="152" y="192"/>
                  </a:lnTo>
                  <a:lnTo>
                    <a:pt x="152" y="193"/>
                  </a:lnTo>
                  <a:lnTo>
                    <a:pt x="152" y="193"/>
                  </a:lnTo>
                  <a:lnTo>
                    <a:pt x="152" y="194"/>
                  </a:lnTo>
                  <a:lnTo>
                    <a:pt x="153" y="194"/>
                  </a:lnTo>
                  <a:lnTo>
                    <a:pt x="153" y="194"/>
                  </a:lnTo>
                  <a:lnTo>
                    <a:pt x="153" y="194"/>
                  </a:lnTo>
                  <a:lnTo>
                    <a:pt x="154" y="194"/>
                  </a:lnTo>
                  <a:lnTo>
                    <a:pt x="154" y="195"/>
                  </a:lnTo>
                  <a:lnTo>
                    <a:pt x="153" y="195"/>
                  </a:lnTo>
                  <a:lnTo>
                    <a:pt x="154" y="195"/>
                  </a:lnTo>
                  <a:lnTo>
                    <a:pt x="155" y="195"/>
                  </a:lnTo>
                  <a:lnTo>
                    <a:pt x="155" y="195"/>
                  </a:lnTo>
                  <a:lnTo>
                    <a:pt x="155" y="196"/>
                  </a:lnTo>
                  <a:lnTo>
                    <a:pt x="156" y="196"/>
                  </a:lnTo>
                  <a:lnTo>
                    <a:pt x="156" y="195"/>
                  </a:lnTo>
                  <a:lnTo>
                    <a:pt x="156" y="196"/>
                  </a:lnTo>
                  <a:lnTo>
                    <a:pt x="156" y="196"/>
                  </a:lnTo>
                  <a:lnTo>
                    <a:pt x="156" y="196"/>
                  </a:lnTo>
                  <a:lnTo>
                    <a:pt x="156" y="197"/>
                  </a:lnTo>
                  <a:lnTo>
                    <a:pt x="156" y="197"/>
                  </a:lnTo>
                  <a:lnTo>
                    <a:pt x="157" y="198"/>
                  </a:lnTo>
                  <a:lnTo>
                    <a:pt x="157" y="199"/>
                  </a:lnTo>
                  <a:lnTo>
                    <a:pt x="157" y="199"/>
                  </a:lnTo>
                  <a:lnTo>
                    <a:pt x="157" y="200"/>
                  </a:lnTo>
                  <a:lnTo>
                    <a:pt x="157" y="200"/>
                  </a:lnTo>
                  <a:lnTo>
                    <a:pt x="157" y="200"/>
                  </a:lnTo>
                  <a:lnTo>
                    <a:pt x="157" y="200"/>
                  </a:lnTo>
                  <a:lnTo>
                    <a:pt x="157" y="200"/>
                  </a:lnTo>
                  <a:lnTo>
                    <a:pt x="157" y="201"/>
                  </a:lnTo>
                  <a:lnTo>
                    <a:pt x="157" y="201"/>
                  </a:lnTo>
                  <a:lnTo>
                    <a:pt x="158" y="201"/>
                  </a:lnTo>
                  <a:lnTo>
                    <a:pt x="158" y="202"/>
                  </a:lnTo>
                  <a:lnTo>
                    <a:pt x="158" y="203"/>
                  </a:lnTo>
                  <a:lnTo>
                    <a:pt x="159" y="203"/>
                  </a:lnTo>
                  <a:lnTo>
                    <a:pt x="158" y="203"/>
                  </a:lnTo>
                  <a:lnTo>
                    <a:pt x="158" y="203"/>
                  </a:lnTo>
                  <a:lnTo>
                    <a:pt x="159" y="203"/>
                  </a:lnTo>
                  <a:lnTo>
                    <a:pt x="159" y="204"/>
                  </a:lnTo>
                  <a:lnTo>
                    <a:pt x="159" y="204"/>
                  </a:lnTo>
                  <a:lnTo>
                    <a:pt x="160" y="204"/>
                  </a:lnTo>
                  <a:lnTo>
                    <a:pt x="160" y="204"/>
                  </a:lnTo>
                  <a:lnTo>
                    <a:pt x="161" y="204"/>
                  </a:lnTo>
                  <a:lnTo>
                    <a:pt x="161" y="204"/>
                  </a:lnTo>
                  <a:lnTo>
                    <a:pt x="162" y="204"/>
                  </a:lnTo>
                  <a:lnTo>
                    <a:pt x="162" y="205"/>
                  </a:lnTo>
                  <a:lnTo>
                    <a:pt x="162" y="205"/>
                  </a:lnTo>
                  <a:lnTo>
                    <a:pt x="162" y="205"/>
                  </a:lnTo>
                  <a:lnTo>
                    <a:pt x="163" y="205"/>
                  </a:lnTo>
                  <a:lnTo>
                    <a:pt x="163" y="206"/>
                  </a:lnTo>
                  <a:lnTo>
                    <a:pt x="163" y="206"/>
                  </a:lnTo>
                  <a:lnTo>
                    <a:pt x="163" y="207"/>
                  </a:lnTo>
                  <a:lnTo>
                    <a:pt x="163" y="207"/>
                  </a:lnTo>
                  <a:lnTo>
                    <a:pt x="163" y="208"/>
                  </a:lnTo>
                  <a:lnTo>
                    <a:pt x="163" y="208"/>
                  </a:lnTo>
                  <a:lnTo>
                    <a:pt x="163" y="209"/>
                  </a:lnTo>
                  <a:lnTo>
                    <a:pt x="163" y="210"/>
                  </a:lnTo>
                  <a:lnTo>
                    <a:pt x="163" y="210"/>
                  </a:lnTo>
                  <a:lnTo>
                    <a:pt x="162" y="210"/>
                  </a:lnTo>
                  <a:lnTo>
                    <a:pt x="163" y="210"/>
                  </a:lnTo>
                  <a:lnTo>
                    <a:pt x="163" y="211"/>
                  </a:lnTo>
                  <a:lnTo>
                    <a:pt x="162" y="211"/>
                  </a:lnTo>
                  <a:lnTo>
                    <a:pt x="162" y="211"/>
                  </a:lnTo>
                  <a:lnTo>
                    <a:pt x="162" y="211"/>
                  </a:lnTo>
                  <a:lnTo>
                    <a:pt x="162" y="212"/>
                  </a:lnTo>
                  <a:lnTo>
                    <a:pt x="161" y="212"/>
                  </a:lnTo>
                  <a:lnTo>
                    <a:pt x="160" y="212"/>
                  </a:lnTo>
                  <a:lnTo>
                    <a:pt x="160" y="213"/>
                  </a:lnTo>
                  <a:lnTo>
                    <a:pt x="160" y="214"/>
                  </a:lnTo>
                  <a:lnTo>
                    <a:pt x="159" y="214"/>
                  </a:lnTo>
                  <a:lnTo>
                    <a:pt x="159" y="214"/>
                  </a:lnTo>
                  <a:lnTo>
                    <a:pt x="159" y="214"/>
                  </a:lnTo>
                  <a:lnTo>
                    <a:pt x="159" y="215"/>
                  </a:lnTo>
                  <a:lnTo>
                    <a:pt x="158" y="215"/>
                  </a:lnTo>
                  <a:lnTo>
                    <a:pt x="157" y="215"/>
                  </a:lnTo>
                  <a:lnTo>
                    <a:pt x="157" y="215"/>
                  </a:lnTo>
                  <a:lnTo>
                    <a:pt x="156" y="215"/>
                  </a:lnTo>
                  <a:lnTo>
                    <a:pt x="156" y="215"/>
                  </a:lnTo>
                  <a:lnTo>
                    <a:pt x="156" y="215"/>
                  </a:lnTo>
                  <a:lnTo>
                    <a:pt x="156" y="215"/>
                  </a:lnTo>
                  <a:lnTo>
                    <a:pt x="156" y="215"/>
                  </a:lnTo>
                  <a:lnTo>
                    <a:pt x="156" y="216"/>
                  </a:lnTo>
                  <a:lnTo>
                    <a:pt x="156" y="216"/>
                  </a:lnTo>
                  <a:lnTo>
                    <a:pt x="156" y="216"/>
                  </a:lnTo>
                  <a:lnTo>
                    <a:pt x="156" y="217"/>
                  </a:lnTo>
                  <a:lnTo>
                    <a:pt x="156" y="217"/>
                  </a:lnTo>
                  <a:lnTo>
                    <a:pt x="156" y="217"/>
                  </a:lnTo>
                  <a:lnTo>
                    <a:pt x="157" y="217"/>
                  </a:lnTo>
                  <a:lnTo>
                    <a:pt x="157" y="218"/>
                  </a:lnTo>
                  <a:lnTo>
                    <a:pt x="157" y="218"/>
                  </a:lnTo>
                  <a:lnTo>
                    <a:pt x="157" y="219"/>
                  </a:lnTo>
                  <a:lnTo>
                    <a:pt x="157" y="219"/>
                  </a:lnTo>
                  <a:lnTo>
                    <a:pt x="157" y="219"/>
                  </a:lnTo>
                  <a:lnTo>
                    <a:pt x="157" y="220"/>
                  </a:lnTo>
                  <a:lnTo>
                    <a:pt x="158" y="220"/>
                  </a:lnTo>
                  <a:lnTo>
                    <a:pt x="158" y="221"/>
                  </a:lnTo>
                  <a:lnTo>
                    <a:pt x="157" y="221"/>
                  </a:lnTo>
                  <a:lnTo>
                    <a:pt x="158" y="221"/>
                  </a:lnTo>
                  <a:lnTo>
                    <a:pt x="159" y="221"/>
                  </a:lnTo>
                  <a:lnTo>
                    <a:pt x="159" y="221"/>
                  </a:lnTo>
                  <a:lnTo>
                    <a:pt x="159" y="221"/>
                  </a:lnTo>
                  <a:lnTo>
                    <a:pt x="158" y="221"/>
                  </a:lnTo>
                  <a:lnTo>
                    <a:pt x="158" y="220"/>
                  </a:lnTo>
                  <a:lnTo>
                    <a:pt x="157" y="220"/>
                  </a:lnTo>
                  <a:lnTo>
                    <a:pt x="158" y="220"/>
                  </a:lnTo>
                  <a:lnTo>
                    <a:pt x="157" y="219"/>
                  </a:lnTo>
                  <a:lnTo>
                    <a:pt x="157" y="219"/>
                  </a:lnTo>
                  <a:lnTo>
                    <a:pt x="157" y="219"/>
                  </a:lnTo>
                  <a:lnTo>
                    <a:pt x="157" y="218"/>
                  </a:lnTo>
                  <a:lnTo>
                    <a:pt x="157" y="218"/>
                  </a:lnTo>
                  <a:lnTo>
                    <a:pt x="157" y="217"/>
                  </a:lnTo>
                  <a:lnTo>
                    <a:pt x="156" y="217"/>
                  </a:lnTo>
                  <a:lnTo>
                    <a:pt x="156" y="217"/>
                  </a:lnTo>
                  <a:lnTo>
                    <a:pt x="156" y="217"/>
                  </a:lnTo>
                  <a:lnTo>
                    <a:pt x="156" y="216"/>
                  </a:lnTo>
                  <a:lnTo>
                    <a:pt x="156" y="216"/>
                  </a:lnTo>
                  <a:lnTo>
                    <a:pt x="156" y="216"/>
                  </a:lnTo>
                  <a:lnTo>
                    <a:pt x="156" y="215"/>
                  </a:lnTo>
                  <a:lnTo>
                    <a:pt x="156" y="215"/>
                  </a:lnTo>
                  <a:lnTo>
                    <a:pt x="157" y="215"/>
                  </a:lnTo>
                  <a:lnTo>
                    <a:pt x="156" y="215"/>
                  </a:lnTo>
                  <a:lnTo>
                    <a:pt x="157" y="215"/>
                  </a:lnTo>
                  <a:lnTo>
                    <a:pt x="156" y="215"/>
                  </a:lnTo>
                  <a:lnTo>
                    <a:pt x="157" y="215"/>
                  </a:lnTo>
                  <a:lnTo>
                    <a:pt x="157" y="215"/>
                  </a:lnTo>
                  <a:lnTo>
                    <a:pt x="158" y="215"/>
                  </a:lnTo>
                  <a:lnTo>
                    <a:pt x="159" y="215"/>
                  </a:lnTo>
                  <a:lnTo>
                    <a:pt x="159" y="214"/>
                  </a:lnTo>
                  <a:lnTo>
                    <a:pt x="159" y="214"/>
                  </a:lnTo>
                  <a:lnTo>
                    <a:pt x="160" y="214"/>
                  </a:lnTo>
                  <a:lnTo>
                    <a:pt x="160" y="213"/>
                  </a:lnTo>
                  <a:lnTo>
                    <a:pt x="160" y="213"/>
                  </a:lnTo>
                  <a:lnTo>
                    <a:pt x="160" y="212"/>
                  </a:lnTo>
                  <a:lnTo>
                    <a:pt x="161" y="212"/>
                  </a:lnTo>
                  <a:lnTo>
                    <a:pt x="162" y="212"/>
                  </a:lnTo>
                  <a:lnTo>
                    <a:pt x="162" y="211"/>
                  </a:lnTo>
                  <a:lnTo>
                    <a:pt x="162" y="211"/>
                  </a:lnTo>
                  <a:lnTo>
                    <a:pt x="162" y="211"/>
                  </a:lnTo>
                  <a:lnTo>
                    <a:pt x="162" y="211"/>
                  </a:lnTo>
                  <a:lnTo>
                    <a:pt x="162" y="211"/>
                  </a:lnTo>
                  <a:lnTo>
                    <a:pt x="162" y="211"/>
                  </a:lnTo>
                  <a:lnTo>
                    <a:pt x="163" y="211"/>
                  </a:lnTo>
                  <a:lnTo>
                    <a:pt x="163" y="211"/>
                  </a:lnTo>
                  <a:lnTo>
                    <a:pt x="163" y="212"/>
                  </a:lnTo>
                  <a:lnTo>
                    <a:pt x="163" y="212"/>
                  </a:lnTo>
                  <a:lnTo>
                    <a:pt x="164" y="212"/>
                  </a:lnTo>
                  <a:lnTo>
                    <a:pt x="164" y="212"/>
                  </a:lnTo>
                  <a:lnTo>
                    <a:pt x="165" y="212"/>
                  </a:lnTo>
                  <a:lnTo>
                    <a:pt x="164" y="212"/>
                  </a:lnTo>
                  <a:lnTo>
                    <a:pt x="164" y="212"/>
                  </a:lnTo>
                  <a:lnTo>
                    <a:pt x="163" y="212"/>
                  </a:lnTo>
                  <a:lnTo>
                    <a:pt x="163" y="212"/>
                  </a:lnTo>
                  <a:lnTo>
                    <a:pt x="163" y="211"/>
                  </a:lnTo>
                  <a:lnTo>
                    <a:pt x="163" y="211"/>
                  </a:lnTo>
                  <a:lnTo>
                    <a:pt x="163" y="210"/>
                  </a:lnTo>
                  <a:lnTo>
                    <a:pt x="163" y="210"/>
                  </a:lnTo>
                  <a:lnTo>
                    <a:pt x="163" y="209"/>
                  </a:lnTo>
                  <a:lnTo>
                    <a:pt x="163" y="208"/>
                  </a:lnTo>
                  <a:lnTo>
                    <a:pt x="163" y="208"/>
                  </a:lnTo>
                  <a:lnTo>
                    <a:pt x="164" y="207"/>
                  </a:lnTo>
                  <a:lnTo>
                    <a:pt x="163" y="207"/>
                  </a:lnTo>
                  <a:lnTo>
                    <a:pt x="164" y="207"/>
                  </a:lnTo>
                  <a:lnTo>
                    <a:pt x="163" y="207"/>
                  </a:lnTo>
                  <a:lnTo>
                    <a:pt x="163" y="206"/>
                  </a:lnTo>
                  <a:lnTo>
                    <a:pt x="163" y="206"/>
                  </a:lnTo>
                  <a:lnTo>
                    <a:pt x="163" y="205"/>
                  </a:lnTo>
                  <a:lnTo>
                    <a:pt x="162" y="205"/>
                  </a:lnTo>
                  <a:lnTo>
                    <a:pt x="162" y="205"/>
                  </a:lnTo>
                  <a:lnTo>
                    <a:pt x="163" y="205"/>
                  </a:lnTo>
                  <a:lnTo>
                    <a:pt x="162" y="205"/>
                  </a:lnTo>
                  <a:lnTo>
                    <a:pt x="162" y="205"/>
                  </a:lnTo>
                  <a:lnTo>
                    <a:pt x="162" y="204"/>
                  </a:lnTo>
                  <a:lnTo>
                    <a:pt x="161" y="204"/>
                  </a:lnTo>
                  <a:lnTo>
                    <a:pt x="161" y="204"/>
                  </a:lnTo>
                  <a:lnTo>
                    <a:pt x="160" y="204"/>
                  </a:lnTo>
                  <a:lnTo>
                    <a:pt x="160" y="204"/>
                  </a:lnTo>
                  <a:lnTo>
                    <a:pt x="159" y="204"/>
                  </a:lnTo>
                  <a:lnTo>
                    <a:pt x="159" y="204"/>
                  </a:lnTo>
                  <a:lnTo>
                    <a:pt x="159" y="203"/>
                  </a:lnTo>
                  <a:lnTo>
                    <a:pt x="159" y="203"/>
                  </a:lnTo>
                  <a:lnTo>
                    <a:pt x="158" y="203"/>
                  </a:lnTo>
                  <a:lnTo>
                    <a:pt x="159" y="202"/>
                  </a:lnTo>
                  <a:lnTo>
                    <a:pt x="158" y="202"/>
                  </a:lnTo>
                  <a:lnTo>
                    <a:pt x="158" y="201"/>
                  </a:lnTo>
                  <a:lnTo>
                    <a:pt x="157" y="201"/>
                  </a:lnTo>
                  <a:lnTo>
                    <a:pt x="157" y="201"/>
                  </a:lnTo>
                  <a:lnTo>
                    <a:pt x="157" y="200"/>
                  </a:lnTo>
                  <a:lnTo>
                    <a:pt x="157" y="200"/>
                  </a:lnTo>
                  <a:lnTo>
                    <a:pt x="157" y="200"/>
                  </a:lnTo>
                  <a:lnTo>
                    <a:pt x="157" y="200"/>
                  </a:lnTo>
                  <a:lnTo>
                    <a:pt x="157" y="199"/>
                  </a:lnTo>
                  <a:lnTo>
                    <a:pt x="157" y="199"/>
                  </a:lnTo>
                  <a:lnTo>
                    <a:pt x="157" y="199"/>
                  </a:lnTo>
                  <a:lnTo>
                    <a:pt x="157" y="199"/>
                  </a:lnTo>
                  <a:lnTo>
                    <a:pt x="157" y="198"/>
                  </a:lnTo>
                  <a:lnTo>
                    <a:pt x="157" y="197"/>
                  </a:lnTo>
                  <a:lnTo>
                    <a:pt x="156" y="197"/>
                  </a:lnTo>
                  <a:lnTo>
                    <a:pt x="156" y="197"/>
                  </a:lnTo>
                  <a:lnTo>
                    <a:pt x="156" y="196"/>
                  </a:lnTo>
                  <a:lnTo>
                    <a:pt x="156" y="196"/>
                  </a:lnTo>
                  <a:lnTo>
                    <a:pt x="156" y="196"/>
                  </a:lnTo>
                  <a:lnTo>
                    <a:pt x="156" y="196"/>
                  </a:lnTo>
                  <a:lnTo>
                    <a:pt x="156" y="196"/>
                  </a:lnTo>
                  <a:lnTo>
                    <a:pt x="156" y="195"/>
                  </a:lnTo>
                  <a:lnTo>
                    <a:pt x="156" y="195"/>
                  </a:lnTo>
                  <a:lnTo>
                    <a:pt x="156" y="194"/>
                  </a:lnTo>
                  <a:lnTo>
                    <a:pt x="156" y="194"/>
                  </a:lnTo>
                  <a:lnTo>
                    <a:pt x="156" y="194"/>
                  </a:lnTo>
                  <a:lnTo>
                    <a:pt x="155" y="194"/>
                  </a:lnTo>
                  <a:lnTo>
                    <a:pt x="155" y="194"/>
                  </a:lnTo>
                  <a:lnTo>
                    <a:pt x="155" y="193"/>
                  </a:lnTo>
                  <a:lnTo>
                    <a:pt x="155" y="194"/>
                  </a:lnTo>
                  <a:lnTo>
                    <a:pt x="154" y="194"/>
                  </a:lnTo>
                  <a:lnTo>
                    <a:pt x="154" y="194"/>
                  </a:lnTo>
                  <a:lnTo>
                    <a:pt x="153" y="194"/>
                  </a:lnTo>
                  <a:lnTo>
                    <a:pt x="153" y="194"/>
                  </a:lnTo>
                  <a:lnTo>
                    <a:pt x="153" y="194"/>
                  </a:lnTo>
                  <a:lnTo>
                    <a:pt x="152" y="194"/>
                  </a:lnTo>
                  <a:lnTo>
                    <a:pt x="153" y="193"/>
                  </a:lnTo>
                  <a:lnTo>
                    <a:pt x="152" y="193"/>
                  </a:lnTo>
                  <a:lnTo>
                    <a:pt x="152" y="193"/>
                  </a:lnTo>
                  <a:lnTo>
                    <a:pt x="152" y="192"/>
                  </a:lnTo>
                  <a:lnTo>
                    <a:pt x="152" y="192"/>
                  </a:lnTo>
                  <a:lnTo>
                    <a:pt x="151" y="192"/>
                  </a:lnTo>
                  <a:lnTo>
                    <a:pt x="151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49" y="192"/>
                  </a:lnTo>
                  <a:lnTo>
                    <a:pt x="149" y="191"/>
                  </a:lnTo>
                  <a:lnTo>
                    <a:pt x="149" y="191"/>
                  </a:lnTo>
                  <a:lnTo>
                    <a:pt x="148" y="191"/>
                  </a:lnTo>
                  <a:lnTo>
                    <a:pt x="148" y="190"/>
                  </a:lnTo>
                  <a:lnTo>
                    <a:pt x="148" y="190"/>
                  </a:lnTo>
                  <a:lnTo>
                    <a:pt x="149" y="190"/>
                  </a:lnTo>
                  <a:lnTo>
                    <a:pt x="149" y="189"/>
                  </a:lnTo>
                  <a:lnTo>
                    <a:pt x="148" y="189"/>
                  </a:lnTo>
                  <a:lnTo>
                    <a:pt x="148" y="189"/>
                  </a:lnTo>
                  <a:lnTo>
                    <a:pt x="148" y="188"/>
                  </a:lnTo>
                  <a:lnTo>
                    <a:pt x="148" y="188"/>
                  </a:lnTo>
                  <a:lnTo>
                    <a:pt x="148" y="188"/>
                  </a:lnTo>
                  <a:lnTo>
                    <a:pt x="148" y="188"/>
                  </a:lnTo>
                  <a:lnTo>
                    <a:pt x="148" y="188"/>
                  </a:lnTo>
                  <a:lnTo>
                    <a:pt x="147" y="188"/>
                  </a:lnTo>
                  <a:lnTo>
                    <a:pt x="147" y="187"/>
                  </a:lnTo>
                  <a:lnTo>
                    <a:pt x="147" y="186"/>
                  </a:lnTo>
                  <a:lnTo>
                    <a:pt x="148" y="186"/>
                  </a:lnTo>
                  <a:lnTo>
                    <a:pt x="148" y="186"/>
                  </a:lnTo>
                  <a:lnTo>
                    <a:pt x="148" y="186"/>
                  </a:lnTo>
                  <a:lnTo>
                    <a:pt x="148" y="186"/>
                  </a:lnTo>
                  <a:lnTo>
                    <a:pt x="147" y="186"/>
                  </a:lnTo>
                  <a:lnTo>
                    <a:pt x="147" y="185"/>
                  </a:lnTo>
                  <a:lnTo>
                    <a:pt x="148" y="185"/>
                  </a:lnTo>
                  <a:lnTo>
                    <a:pt x="147" y="185"/>
                  </a:lnTo>
                  <a:lnTo>
                    <a:pt x="147" y="185"/>
                  </a:lnTo>
                  <a:lnTo>
                    <a:pt x="147" y="185"/>
                  </a:lnTo>
                  <a:lnTo>
                    <a:pt x="147" y="184"/>
                  </a:lnTo>
                  <a:lnTo>
                    <a:pt x="146" y="184"/>
                  </a:lnTo>
                  <a:lnTo>
                    <a:pt x="145" y="184"/>
                  </a:lnTo>
                  <a:lnTo>
                    <a:pt x="145" y="185"/>
                  </a:lnTo>
                  <a:lnTo>
                    <a:pt x="145" y="185"/>
                  </a:lnTo>
                  <a:lnTo>
                    <a:pt x="145" y="185"/>
                  </a:lnTo>
                  <a:lnTo>
                    <a:pt x="145" y="185"/>
                  </a:lnTo>
                  <a:lnTo>
                    <a:pt x="144" y="185"/>
                  </a:lnTo>
                  <a:lnTo>
                    <a:pt x="144" y="185"/>
                  </a:lnTo>
                  <a:lnTo>
                    <a:pt x="143" y="185"/>
                  </a:lnTo>
                  <a:lnTo>
                    <a:pt x="143" y="185"/>
                  </a:lnTo>
                  <a:lnTo>
                    <a:pt x="142" y="185"/>
                  </a:lnTo>
                  <a:lnTo>
                    <a:pt x="142" y="185"/>
                  </a:lnTo>
                  <a:lnTo>
                    <a:pt x="141" y="185"/>
                  </a:lnTo>
                  <a:lnTo>
                    <a:pt x="141" y="185"/>
                  </a:lnTo>
                  <a:lnTo>
                    <a:pt x="141" y="184"/>
                  </a:lnTo>
                  <a:lnTo>
                    <a:pt x="141" y="184"/>
                  </a:lnTo>
                  <a:lnTo>
                    <a:pt x="141" y="184"/>
                  </a:lnTo>
                  <a:lnTo>
                    <a:pt x="141" y="184"/>
                  </a:lnTo>
                  <a:lnTo>
                    <a:pt x="140" y="184"/>
                  </a:lnTo>
                  <a:lnTo>
                    <a:pt x="140" y="183"/>
                  </a:lnTo>
                  <a:lnTo>
                    <a:pt x="140" y="182"/>
                  </a:lnTo>
                  <a:lnTo>
                    <a:pt x="139" y="182"/>
                  </a:lnTo>
                  <a:lnTo>
                    <a:pt x="139" y="182"/>
                  </a:lnTo>
                  <a:lnTo>
                    <a:pt x="138" y="182"/>
                  </a:lnTo>
                  <a:lnTo>
                    <a:pt x="138" y="181"/>
                  </a:lnTo>
                  <a:lnTo>
                    <a:pt x="138" y="181"/>
                  </a:lnTo>
                  <a:lnTo>
                    <a:pt x="138" y="180"/>
                  </a:lnTo>
                  <a:lnTo>
                    <a:pt x="137" y="180"/>
                  </a:lnTo>
                  <a:lnTo>
                    <a:pt x="137" y="180"/>
                  </a:lnTo>
                  <a:lnTo>
                    <a:pt x="136" y="180"/>
                  </a:lnTo>
                  <a:lnTo>
                    <a:pt x="136" y="179"/>
                  </a:lnTo>
                  <a:lnTo>
                    <a:pt x="136" y="179"/>
                  </a:lnTo>
                  <a:lnTo>
                    <a:pt x="137" y="179"/>
                  </a:lnTo>
                  <a:lnTo>
                    <a:pt x="136" y="179"/>
                  </a:lnTo>
                  <a:lnTo>
                    <a:pt x="136" y="178"/>
                  </a:lnTo>
                  <a:lnTo>
                    <a:pt x="136" y="178"/>
                  </a:lnTo>
                  <a:lnTo>
                    <a:pt x="136" y="178"/>
                  </a:lnTo>
                  <a:lnTo>
                    <a:pt x="136" y="177"/>
                  </a:lnTo>
                  <a:lnTo>
                    <a:pt x="136" y="177"/>
                  </a:lnTo>
                  <a:lnTo>
                    <a:pt x="137" y="178"/>
                  </a:lnTo>
                  <a:lnTo>
                    <a:pt x="137" y="178"/>
                  </a:lnTo>
                  <a:lnTo>
                    <a:pt x="137" y="177"/>
                  </a:lnTo>
                  <a:lnTo>
                    <a:pt x="138" y="177"/>
                  </a:lnTo>
                  <a:lnTo>
                    <a:pt x="138" y="177"/>
                  </a:lnTo>
                  <a:lnTo>
                    <a:pt x="138" y="176"/>
                  </a:lnTo>
                  <a:lnTo>
                    <a:pt x="139" y="176"/>
                  </a:lnTo>
                  <a:lnTo>
                    <a:pt x="138" y="176"/>
                  </a:lnTo>
                  <a:lnTo>
                    <a:pt x="139" y="175"/>
                  </a:lnTo>
                  <a:lnTo>
                    <a:pt x="139" y="175"/>
                  </a:lnTo>
                  <a:lnTo>
                    <a:pt x="138" y="175"/>
                  </a:lnTo>
                  <a:lnTo>
                    <a:pt x="138" y="174"/>
                  </a:lnTo>
                  <a:lnTo>
                    <a:pt x="139" y="174"/>
                  </a:lnTo>
                  <a:lnTo>
                    <a:pt x="140" y="174"/>
                  </a:lnTo>
                  <a:lnTo>
                    <a:pt x="140" y="174"/>
                  </a:lnTo>
                  <a:lnTo>
                    <a:pt x="140" y="174"/>
                  </a:lnTo>
                  <a:lnTo>
                    <a:pt x="141" y="174"/>
                  </a:lnTo>
                  <a:lnTo>
                    <a:pt x="141" y="174"/>
                  </a:lnTo>
                  <a:lnTo>
                    <a:pt x="141" y="174"/>
                  </a:lnTo>
                  <a:lnTo>
                    <a:pt x="141" y="174"/>
                  </a:lnTo>
                  <a:lnTo>
                    <a:pt x="141" y="174"/>
                  </a:lnTo>
                  <a:lnTo>
                    <a:pt x="142" y="174"/>
                  </a:lnTo>
                  <a:lnTo>
                    <a:pt x="142" y="175"/>
                  </a:lnTo>
                  <a:lnTo>
                    <a:pt x="143" y="175"/>
                  </a:lnTo>
                  <a:lnTo>
                    <a:pt x="144" y="175"/>
                  </a:lnTo>
                  <a:lnTo>
                    <a:pt x="144" y="175"/>
                  </a:lnTo>
                  <a:lnTo>
                    <a:pt x="145" y="175"/>
                  </a:lnTo>
                  <a:lnTo>
                    <a:pt x="145" y="175"/>
                  </a:lnTo>
                  <a:lnTo>
                    <a:pt x="145" y="176"/>
                  </a:lnTo>
                  <a:lnTo>
                    <a:pt x="146" y="176"/>
                  </a:lnTo>
                  <a:lnTo>
                    <a:pt x="145" y="177"/>
                  </a:lnTo>
                  <a:lnTo>
                    <a:pt x="146" y="177"/>
                  </a:lnTo>
                  <a:lnTo>
                    <a:pt x="146" y="177"/>
                  </a:lnTo>
                  <a:lnTo>
                    <a:pt x="147" y="177"/>
                  </a:lnTo>
                  <a:lnTo>
                    <a:pt x="147" y="178"/>
                  </a:lnTo>
                  <a:lnTo>
                    <a:pt x="148" y="178"/>
                  </a:lnTo>
                  <a:lnTo>
                    <a:pt x="148" y="178"/>
                  </a:lnTo>
                  <a:lnTo>
                    <a:pt x="149" y="178"/>
                  </a:lnTo>
                  <a:lnTo>
                    <a:pt x="149" y="178"/>
                  </a:lnTo>
                  <a:lnTo>
                    <a:pt x="150" y="178"/>
                  </a:lnTo>
                  <a:lnTo>
                    <a:pt x="151" y="178"/>
                  </a:lnTo>
                  <a:lnTo>
                    <a:pt x="151" y="178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50" y="179"/>
                  </a:lnTo>
                  <a:lnTo>
                    <a:pt x="150" y="179"/>
                  </a:lnTo>
                  <a:lnTo>
                    <a:pt x="149" y="179"/>
                  </a:lnTo>
                  <a:lnTo>
                    <a:pt x="149" y="179"/>
                  </a:lnTo>
                  <a:lnTo>
                    <a:pt x="149" y="179"/>
                  </a:lnTo>
                  <a:lnTo>
                    <a:pt x="148" y="179"/>
                  </a:lnTo>
                  <a:lnTo>
                    <a:pt x="148" y="180"/>
                  </a:lnTo>
                  <a:lnTo>
                    <a:pt x="149" y="180"/>
                  </a:lnTo>
                  <a:lnTo>
                    <a:pt x="149" y="181"/>
                  </a:lnTo>
                  <a:lnTo>
                    <a:pt x="149" y="181"/>
                  </a:lnTo>
                  <a:lnTo>
                    <a:pt x="148" y="181"/>
                  </a:lnTo>
                  <a:lnTo>
                    <a:pt x="148" y="182"/>
                  </a:lnTo>
                  <a:lnTo>
                    <a:pt x="148" y="182"/>
                  </a:lnTo>
                  <a:lnTo>
                    <a:pt x="148" y="182"/>
                  </a:lnTo>
                  <a:lnTo>
                    <a:pt x="148" y="181"/>
                  </a:lnTo>
                  <a:lnTo>
                    <a:pt x="149" y="181"/>
                  </a:lnTo>
                  <a:lnTo>
                    <a:pt x="149" y="181"/>
                  </a:lnTo>
                  <a:lnTo>
                    <a:pt x="149" y="181"/>
                  </a:lnTo>
                  <a:lnTo>
                    <a:pt x="149" y="181"/>
                  </a:lnTo>
                  <a:lnTo>
                    <a:pt x="149" y="181"/>
                  </a:lnTo>
                  <a:lnTo>
                    <a:pt x="149" y="181"/>
                  </a:lnTo>
                  <a:lnTo>
                    <a:pt x="149" y="180"/>
                  </a:lnTo>
                  <a:lnTo>
                    <a:pt x="150" y="180"/>
                  </a:lnTo>
                  <a:lnTo>
                    <a:pt x="151" y="180"/>
                  </a:lnTo>
                  <a:lnTo>
                    <a:pt x="151" y="179"/>
                  </a:lnTo>
                  <a:lnTo>
                    <a:pt x="152" y="179"/>
                  </a:lnTo>
                  <a:lnTo>
                    <a:pt x="152" y="180"/>
                  </a:lnTo>
                  <a:lnTo>
                    <a:pt x="152" y="179"/>
                  </a:lnTo>
                  <a:lnTo>
                    <a:pt x="152" y="180"/>
                  </a:lnTo>
                  <a:lnTo>
                    <a:pt x="152" y="179"/>
                  </a:lnTo>
                  <a:lnTo>
                    <a:pt x="151" y="179"/>
                  </a:lnTo>
                  <a:lnTo>
                    <a:pt x="152" y="179"/>
                  </a:lnTo>
                  <a:lnTo>
                    <a:pt x="152" y="179"/>
                  </a:lnTo>
                  <a:lnTo>
                    <a:pt x="153" y="179"/>
                  </a:lnTo>
                  <a:lnTo>
                    <a:pt x="153" y="179"/>
                  </a:lnTo>
                  <a:lnTo>
                    <a:pt x="154" y="179"/>
                  </a:lnTo>
                  <a:lnTo>
                    <a:pt x="155" y="179"/>
                  </a:lnTo>
                  <a:lnTo>
                    <a:pt x="155" y="179"/>
                  </a:lnTo>
                  <a:lnTo>
                    <a:pt x="155" y="180"/>
                  </a:lnTo>
                  <a:lnTo>
                    <a:pt x="156" y="180"/>
                  </a:lnTo>
                  <a:lnTo>
                    <a:pt x="156" y="180"/>
                  </a:lnTo>
                  <a:lnTo>
                    <a:pt x="156" y="181"/>
                  </a:lnTo>
                  <a:lnTo>
                    <a:pt x="156" y="180"/>
                  </a:lnTo>
                  <a:lnTo>
                    <a:pt x="156" y="180"/>
                  </a:lnTo>
                  <a:lnTo>
                    <a:pt x="156" y="181"/>
                  </a:lnTo>
                  <a:lnTo>
                    <a:pt x="156" y="180"/>
                  </a:lnTo>
                  <a:lnTo>
                    <a:pt x="156" y="181"/>
                  </a:lnTo>
                  <a:lnTo>
                    <a:pt x="157" y="181"/>
                  </a:lnTo>
                  <a:lnTo>
                    <a:pt x="157" y="181"/>
                  </a:lnTo>
                  <a:lnTo>
                    <a:pt x="158" y="181"/>
                  </a:lnTo>
                  <a:lnTo>
                    <a:pt x="159" y="181"/>
                  </a:lnTo>
                  <a:lnTo>
                    <a:pt x="159" y="182"/>
                  </a:lnTo>
                  <a:lnTo>
                    <a:pt x="160" y="182"/>
                  </a:lnTo>
                  <a:lnTo>
                    <a:pt x="160" y="182"/>
                  </a:lnTo>
                  <a:lnTo>
                    <a:pt x="160" y="182"/>
                  </a:lnTo>
                  <a:lnTo>
                    <a:pt x="160" y="183"/>
                  </a:lnTo>
                  <a:lnTo>
                    <a:pt x="160" y="182"/>
                  </a:lnTo>
                  <a:lnTo>
                    <a:pt x="161" y="182"/>
                  </a:lnTo>
                  <a:lnTo>
                    <a:pt x="160" y="182"/>
                  </a:lnTo>
                  <a:lnTo>
                    <a:pt x="161" y="182"/>
                  </a:lnTo>
                  <a:lnTo>
                    <a:pt x="160" y="182"/>
                  </a:lnTo>
                  <a:lnTo>
                    <a:pt x="161" y="182"/>
                  </a:lnTo>
                  <a:lnTo>
                    <a:pt x="162" y="182"/>
                  </a:lnTo>
                  <a:lnTo>
                    <a:pt x="162" y="182"/>
                  </a:lnTo>
                  <a:lnTo>
                    <a:pt x="162" y="182"/>
                  </a:lnTo>
                  <a:lnTo>
                    <a:pt x="162" y="182"/>
                  </a:lnTo>
                  <a:lnTo>
                    <a:pt x="162" y="182"/>
                  </a:lnTo>
                  <a:lnTo>
                    <a:pt x="162" y="182"/>
                  </a:lnTo>
                  <a:lnTo>
                    <a:pt x="162" y="183"/>
                  </a:lnTo>
                  <a:lnTo>
                    <a:pt x="162" y="182"/>
                  </a:lnTo>
                  <a:lnTo>
                    <a:pt x="162" y="182"/>
                  </a:lnTo>
                  <a:lnTo>
                    <a:pt x="163" y="182"/>
                  </a:lnTo>
                  <a:lnTo>
                    <a:pt x="163" y="182"/>
                  </a:lnTo>
                  <a:lnTo>
                    <a:pt x="163" y="182"/>
                  </a:lnTo>
                  <a:lnTo>
                    <a:pt x="163" y="182"/>
                  </a:lnTo>
                  <a:lnTo>
                    <a:pt x="164" y="182"/>
                  </a:lnTo>
                  <a:lnTo>
                    <a:pt x="163" y="182"/>
                  </a:lnTo>
                  <a:lnTo>
                    <a:pt x="163" y="181"/>
                  </a:lnTo>
                  <a:lnTo>
                    <a:pt x="163" y="182"/>
                  </a:lnTo>
                  <a:lnTo>
                    <a:pt x="164" y="182"/>
                  </a:lnTo>
                  <a:lnTo>
                    <a:pt x="164" y="181"/>
                  </a:lnTo>
                  <a:lnTo>
                    <a:pt x="164" y="181"/>
                  </a:lnTo>
                  <a:lnTo>
                    <a:pt x="164" y="182"/>
                  </a:lnTo>
                  <a:lnTo>
                    <a:pt x="165" y="182"/>
                  </a:lnTo>
                  <a:lnTo>
                    <a:pt x="164" y="182"/>
                  </a:lnTo>
                  <a:lnTo>
                    <a:pt x="164" y="181"/>
                  </a:lnTo>
                  <a:lnTo>
                    <a:pt x="165" y="182"/>
                  </a:lnTo>
                  <a:lnTo>
                    <a:pt x="164" y="182"/>
                  </a:lnTo>
                  <a:lnTo>
                    <a:pt x="165" y="182"/>
                  </a:lnTo>
                  <a:lnTo>
                    <a:pt x="165" y="182"/>
                  </a:lnTo>
                  <a:lnTo>
                    <a:pt x="166" y="182"/>
                  </a:lnTo>
                  <a:lnTo>
                    <a:pt x="166" y="182"/>
                  </a:lnTo>
                  <a:lnTo>
                    <a:pt x="166" y="183"/>
                  </a:lnTo>
                  <a:lnTo>
                    <a:pt x="166" y="184"/>
                  </a:lnTo>
                  <a:lnTo>
                    <a:pt x="166" y="183"/>
                  </a:lnTo>
                  <a:lnTo>
                    <a:pt x="166" y="182"/>
                  </a:lnTo>
                  <a:lnTo>
                    <a:pt x="167" y="182"/>
                  </a:lnTo>
                  <a:lnTo>
                    <a:pt x="167" y="183"/>
                  </a:lnTo>
                  <a:lnTo>
                    <a:pt x="167" y="183"/>
                  </a:lnTo>
                  <a:lnTo>
                    <a:pt x="167" y="184"/>
                  </a:lnTo>
                  <a:lnTo>
                    <a:pt x="168" y="184"/>
                  </a:lnTo>
                  <a:lnTo>
                    <a:pt x="168" y="184"/>
                  </a:lnTo>
                  <a:lnTo>
                    <a:pt x="168" y="184"/>
                  </a:lnTo>
                  <a:lnTo>
                    <a:pt x="167" y="184"/>
                  </a:lnTo>
                  <a:lnTo>
                    <a:pt x="167" y="183"/>
                  </a:lnTo>
                  <a:lnTo>
                    <a:pt x="167" y="182"/>
                  </a:lnTo>
                  <a:lnTo>
                    <a:pt x="167" y="183"/>
                  </a:lnTo>
                  <a:lnTo>
                    <a:pt x="168" y="183"/>
                  </a:lnTo>
                  <a:lnTo>
                    <a:pt x="168" y="183"/>
                  </a:lnTo>
                  <a:lnTo>
                    <a:pt x="169" y="183"/>
                  </a:lnTo>
                  <a:lnTo>
                    <a:pt x="169" y="184"/>
                  </a:lnTo>
                  <a:lnTo>
                    <a:pt x="170" y="184"/>
                  </a:lnTo>
                  <a:lnTo>
                    <a:pt x="169" y="184"/>
                  </a:lnTo>
                  <a:lnTo>
                    <a:pt x="170" y="184"/>
                  </a:lnTo>
                  <a:lnTo>
                    <a:pt x="169" y="184"/>
                  </a:lnTo>
                  <a:lnTo>
                    <a:pt x="170" y="184"/>
                  </a:lnTo>
                  <a:lnTo>
                    <a:pt x="170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1" y="185"/>
                  </a:lnTo>
                  <a:lnTo>
                    <a:pt x="171" y="185"/>
                  </a:lnTo>
                  <a:lnTo>
                    <a:pt x="171" y="185"/>
                  </a:lnTo>
                  <a:lnTo>
                    <a:pt x="172" y="185"/>
                  </a:lnTo>
                  <a:lnTo>
                    <a:pt x="173" y="185"/>
                  </a:lnTo>
                  <a:lnTo>
                    <a:pt x="172" y="185"/>
                  </a:lnTo>
                  <a:lnTo>
                    <a:pt x="172" y="185"/>
                  </a:lnTo>
                  <a:lnTo>
                    <a:pt x="173" y="185"/>
                  </a:lnTo>
                  <a:lnTo>
                    <a:pt x="173" y="185"/>
                  </a:lnTo>
                  <a:lnTo>
                    <a:pt x="173" y="185"/>
                  </a:lnTo>
                  <a:lnTo>
                    <a:pt x="174" y="185"/>
                  </a:lnTo>
                  <a:lnTo>
                    <a:pt x="174" y="185"/>
                  </a:lnTo>
                  <a:lnTo>
                    <a:pt x="174" y="186"/>
                  </a:lnTo>
                  <a:lnTo>
                    <a:pt x="174" y="185"/>
                  </a:lnTo>
                  <a:lnTo>
                    <a:pt x="174" y="185"/>
                  </a:lnTo>
                  <a:lnTo>
                    <a:pt x="174" y="185"/>
                  </a:lnTo>
                  <a:lnTo>
                    <a:pt x="175" y="185"/>
                  </a:lnTo>
                  <a:lnTo>
                    <a:pt x="175" y="185"/>
                  </a:lnTo>
                  <a:lnTo>
                    <a:pt x="175" y="185"/>
                  </a:lnTo>
                  <a:lnTo>
                    <a:pt x="175" y="185"/>
                  </a:lnTo>
                  <a:lnTo>
                    <a:pt x="176" y="185"/>
                  </a:lnTo>
                  <a:lnTo>
                    <a:pt x="176" y="186"/>
                  </a:lnTo>
                  <a:lnTo>
                    <a:pt x="177" y="186"/>
                  </a:lnTo>
                  <a:lnTo>
                    <a:pt x="177" y="186"/>
                  </a:lnTo>
                  <a:lnTo>
                    <a:pt x="177" y="186"/>
                  </a:lnTo>
                  <a:lnTo>
                    <a:pt x="178" y="187"/>
                  </a:lnTo>
                  <a:lnTo>
                    <a:pt x="177" y="187"/>
                  </a:lnTo>
                  <a:lnTo>
                    <a:pt x="178" y="187"/>
                  </a:lnTo>
                  <a:lnTo>
                    <a:pt x="178" y="188"/>
                  </a:lnTo>
                  <a:lnTo>
                    <a:pt x="178" y="187"/>
                  </a:lnTo>
                  <a:lnTo>
                    <a:pt x="177" y="187"/>
                  </a:lnTo>
                  <a:lnTo>
                    <a:pt x="178" y="187"/>
                  </a:lnTo>
                  <a:lnTo>
                    <a:pt x="178" y="187"/>
                  </a:lnTo>
                  <a:lnTo>
                    <a:pt x="179" y="187"/>
                  </a:lnTo>
                  <a:lnTo>
                    <a:pt x="179" y="187"/>
                  </a:lnTo>
                  <a:lnTo>
                    <a:pt x="179" y="188"/>
                  </a:lnTo>
                  <a:lnTo>
                    <a:pt x="179" y="188"/>
                  </a:lnTo>
                  <a:lnTo>
                    <a:pt x="178" y="188"/>
                  </a:lnTo>
                  <a:lnTo>
                    <a:pt x="178" y="188"/>
                  </a:lnTo>
                  <a:lnTo>
                    <a:pt x="178" y="189"/>
                  </a:lnTo>
                  <a:lnTo>
                    <a:pt x="178" y="189"/>
                  </a:lnTo>
                  <a:lnTo>
                    <a:pt x="178" y="189"/>
                  </a:lnTo>
                  <a:lnTo>
                    <a:pt x="178" y="190"/>
                  </a:lnTo>
                  <a:lnTo>
                    <a:pt x="178" y="190"/>
                  </a:lnTo>
                  <a:lnTo>
                    <a:pt x="178" y="191"/>
                  </a:lnTo>
                  <a:lnTo>
                    <a:pt x="177" y="191"/>
                  </a:lnTo>
                  <a:lnTo>
                    <a:pt x="177" y="192"/>
                  </a:lnTo>
                  <a:lnTo>
                    <a:pt x="177" y="192"/>
                  </a:lnTo>
                  <a:lnTo>
                    <a:pt x="176" y="192"/>
                  </a:lnTo>
                  <a:lnTo>
                    <a:pt x="176" y="193"/>
                  </a:lnTo>
                  <a:lnTo>
                    <a:pt x="175" y="193"/>
                  </a:lnTo>
                  <a:lnTo>
                    <a:pt x="175" y="193"/>
                  </a:lnTo>
                  <a:lnTo>
                    <a:pt x="176" y="194"/>
                  </a:lnTo>
                  <a:lnTo>
                    <a:pt x="176" y="194"/>
                  </a:lnTo>
                  <a:lnTo>
                    <a:pt x="177" y="194"/>
                  </a:lnTo>
                  <a:lnTo>
                    <a:pt x="177" y="194"/>
                  </a:lnTo>
                  <a:lnTo>
                    <a:pt x="178" y="194"/>
                  </a:lnTo>
                  <a:lnTo>
                    <a:pt x="178" y="194"/>
                  </a:lnTo>
                  <a:lnTo>
                    <a:pt x="178" y="195"/>
                  </a:lnTo>
                  <a:lnTo>
                    <a:pt x="179" y="195"/>
                  </a:lnTo>
                  <a:lnTo>
                    <a:pt x="179" y="196"/>
                  </a:lnTo>
                  <a:lnTo>
                    <a:pt x="179" y="196"/>
                  </a:lnTo>
                  <a:lnTo>
                    <a:pt x="179" y="196"/>
                  </a:lnTo>
                  <a:lnTo>
                    <a:pt x="179" y="196"/>
                  </a:lnTo>
                  <a:lnTo>
                    <a:pt x="179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7" y="197"/>
                  </a:lnTo>
                  <a:lnTo>
                    <a:pt x="177" y="197"/>
                  </a:lnTo>
                  <a:lnTo>
                    <a:pt x="177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9" y="197"/>
                  </a:lnTo>
                  <a:lnTo>
                    <a:pt x="179" y="196"/>
                  </a:lnTo>
                  <a:lnTo>
                    <a:pt x="179" y="196"/>
                  </a:lnTo>
                  <a:lnTo>
                    <a:pt x="179" y="196"/>
                  </a:lnTo>
                  <a:lnTo>
                    <a:pt x="179" y="197"/>
                  </a:lnTo>
                  <a:lnTo>
                    <a:pt x="179" y="197"/>
                  </a:lnTo>
                  <a:lnTo>
                    <a:pt x="179" y="198"/>
                  </a:lnTo>
                  <a:lnTo>
                    <a:pt x="179" y="198"/>
                  </a:lnTo>
                  <a:lnTo>
                    <a:pt x="179" y="198"/>
                  </a:lnTo>
                  <a:lnTo>
                    <a:pt x="179" y="198"/>
                  </a:lnTo>
                  <a:lnTo>
                    <a:pt x="179" y="199"/>
                  </a:lnTo>
                  <a:lnTo>
                    <a:pt x="180" y="199"/>
                  </a:lnTo>
                  <a:lnTo>
                    <a:pt x="180" y="199"/>
                  </a:lnTo>
                  <a:lnTo>
                    <a:pt x="180" y="199"/>
                  </a:lnTo>
                  <a:lnTo>
                    <a:pt x="181" y="199"/>
                  </a:lnTo>
                  <a:lnTo>
                    <a:pt x="180" y="199"/>
                  </a:lnTo>
                  <a:lnTo>
                    <a:pt x="181" y="199"/>
                  </a:lnTo>
                  <a:lnTo>
                    <a:pt x="181" y="200"/>
                  </a:lnTo>
                  <a:lnTo>
                    <a:pt x="180" y="200"/>
                  </a:lnTo>
                  <a:lnTo>
                    <a:pt x="180" y="200"/>
                  </a:lnTo>
                  <a:lnTo>
                    <a:pt x="180" y="201"/>
                  </a:lnTo>
                  <a:lnTo>
                    <a:pt x="181" y="201"/>
                  </a:lnTo>
                  <a:lnTo>
                    <a:pt x="180" y="201"/>
                  </a:lnTo>
                  <a:lnTo>
                    <a:pt x="181" y="202"/>
                  </a:lnTo>
                  <a:lnTo>
                    <a:pt x="181" y="203"/>
                  </a:lnTo>
                  <a:lnTo>
                    <a:pt x="180" y="203"/>
                  </a:lnTo>
                  <a:lnTo>
                    <a:pt x="180" y="202"/>
                  </a:lnTo>
                  <a:lnTo>
                    <a:pt x="180" y="203"/>
                  </a:lnTo>
                  <a:lnTo>
                    <a:pt x="181" y="203"/>
                  </a:lnTo>
                  <a:lnTo>
                    <a:pt x="181" y="202"/>
                  </a:lnTo>
                  <a:lnTo>
                    <a:pt x="181" y="203"/>
                  </a:lnTo>
                  <a:lnTo>
                    <a:pt x="181" y="202"/>
                  </a:lnTo>
                  <a:lnTo>
                    <a:pt x="181" y="203"/>
                  </a:lnTo>
                  <a:lnTo>
                    <a:pt x="182" y="203"/>
                  </a:lnTo>
                  <a:lnTo>
                    <a:pt x="182" y="203"/>
                  </a:lnTo>
                  <a:lnTo>
                    <a:pt x="183" y="203"/>
                  </a:lnTo>
                  <a:lnTo>
                    <a:pt x="183" y="203"/>
                  </a:lnTo>
                  <a:lnTo>
                    <a:pt x="182" y="203"/>
                  </a:lnTo>
                  <a:lnTo>
                    <a:pt x="183" y="203"/>
                  </a:lnTo>
                  <a:lnTo>
                    <a:pt x="183" y="203"/>
                  </a:lnTo>
                  <a:lnTo>
                    <a:pt x="182" y="203"/>
                  </a:lnTo>
                  <a:lnTo>
                    <a:pt x="183" y="203"/>
                  </a:lnTo>
                  <a:lnTo>
                    <a:pt x="182" y="203"/>
                  </a:lnTo>
                  <a:lnTo>
                    <a:pt x="183" y="203"/>
                  </a:lnTo>
                  <a:lnTo>
                    <a:pt x="183" y="203"/>
                  </a:lnTo>
                  <a:lnTo>
                    <a:pt x="184" y="203"/>
                  </a:lnTo>
                  <a:lnTo>
                    <a:pt x="185" y="203"/>
                  </a:lnTo>
                  <a:lnTo>
                    <a:pt x="185" y="203"/>
                  </a:lnTo>
                  <a:lnTo>
                    <a:pt x="185" y="203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4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5"/>
                  </a:lnTo>
                  <a:lnTo>
                    <a:pt x="185" y="205"/>
                  </a:lnTo>
                  <a:lnTo>
                    <a:pt x="185" y="205"/>
                  </a:lnTo>
                  <a:lnTo>
                    <a:pt x="185" y="205"/>
                  </a:lnTo>
                  <a:lnTo>
                    <a:pt x="185" y="205"/>
                  </a:lnTo>
                  <a:lnTo>
                    <a:pt x="185" y="205"/>
                  </a:lnTo>
                  <a:lnTo>
                    <a:pt x="185" y="205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5"/>
                  </a:lnTo>
                  <a:lnTo>
                    <a:pt x="185" y="204"/>
                  </a:lnTo>
                  <a:lnTo>
                    <a:pt x="185" y="205"/>
                  </a:lnTo>
                  <a:lnTo>
                    <a:pt x="186" y="205"/>
                  </a:lnTo>
                  <a:lnTo>
                    <a:pt x="186" y="205"/>
                  </a:lnTo>
                  <a:lnTo>
                    <a:pt x="187" y="205"/>
                  </a:lnTo>
                  <a:lnTo>
                    <a:pt x="186" y="205"/>
                  </a:lnTo>
                  <a:lnTo>
                    <a:pt x="187" y="205"/>
                  </a:lnTo>
                  <a:lnTo>
                    <a:pt x="186" y="205"/>
                  </a:lnTo>
                  <a:lnTo>
                    <a:pt x="186" y="205"/>
                  </a:lnTo>
                  <a:lnTo>
                    <a:pt x="186" y="205"/>
                  </a:lnTo>
                  <a:lnTo>
                    <a:pt x="187" y="205"/>
                  </a:lnTo>
                  <a:lnTo>
                    <a:pt x="187" y="206"/>
                  </a:lnTo>
                  <a:lnTo>
                    <a:pt x="186" y="206"/>
                  </a:lnTo>
                  <a:lnTo>
                    <a:pt x="186" y="207"/>
                  </a:lnTo>
                  <a:lnTo>
                    <a:pt x="186" y="206"/>
                  </a:lnTo>
                  <a:lnTo>
                    <a:pt x="186" y="207"/>
                  </a:lnTo>
                  <a:lnTo>
                    <a:pt x="186" y="206"/>
                  </a:lnTo>
                  <a:lnTo>
                    <a:pt x="186" y="207"/>
                  </a:lnTo>
                  <a:lnTo>
                    <a:pt x="187" y="207"/>
                  </a:lnTo>
                  <a:lnTo>
                    <a:pt x="188" y="207"/>
                  </a:lnTo>
                  <a:lnTo>
                    <a:pt x="188" y="207"/>
                  </a:lnTo>
                  <a:lnTo>
                    <a:pt x="188" y="208"/>
                  </a:lnTo>
                  <a:lnTo>
                    <a:pt x="188" y="208"/>
                  </a:lnTo>
                  <a:lnTo>
                    <a:pt x="188" y="208"/>
                  </a:lnTo>
                  <a:lnTo>
                    <a:pt x="188" y="208"/>
                  </a:lnTo>
                  <a:lnTo>
                    <a:pt x="188" y="208"/>
                  </a:lnTo>
                  <a:lnTo>
                    <a:pt x="188" y="208"/>
                  </a:lnTo>
                  <a:lnTo>
                    <a:pt x="188" y="209"/>
                  </a:lnTo>
                  <a:lnTo>
                    <a:pt x="187" y="209"/>
                  </a:lnTo>
                  <a:lnTo>
                    <a:pt x="188" y="209"/>
                  </a:lnTo>
                  <a:lnTo>
                    <a:pt x="188" y="210"/>
                  </a:lnTo>
                  <a:lnTo>
                    <a:pt x="187" y="210"/>
                  </a:lnTo>
                  <a:lnTo>
                    <a:pt x="188" y="210"/>
                  </a:lnTo>
                  <a:lnTo>
                    <a:pt x="187" y="210"/>
                  </a:lnTo>
                  <a:lnTo>
                    <a:pt x="187" y="209"/>
                  </a:lnTo>
                  <a:lnTo>
                    <a:pt x="186" y="209"/>
                  </a:lnTo>
                  <a:lnTo>
                    <a:pt x="186" y="210"/>
                  </a:lnTo>
                  <a:lnTo>
                    <a:pt x="186" y="210"/>
                  </a:lnTo>
                  <a:lnTo>
                    <a:pt x="186" y="210"/>
                  </a:lnTo>
                  <a:lnTo>
                    <a:pt x="186" y="210"/>
                  </a:lnTo>
                  <a:lnTo>
                    <a:pt x="186" y="210"/>
                  </a:lnTo>
                  <a:lnTo>
                    <a:pt x="186" y="210"/>
                  </a:lnTo>
                  <a:lnTo>
                    <a:pt x="186" y="210"/>
                  </a:lnTo>
                  <a:lnTo>
                    <a:pt x="186" y="210"/>
                  </a:lnTo>
                  <a:lnTo>
                    <a:pt x="186" y="210"/>
                  </a:lnTo>
                  <a:lnTo>
                    <a:pt x="187" y="210"/>
                  </a:lnTo>
                  <a:lnTo>
                    <a:pt x="188" y="210"/>
                  </a:lnTo>
                  <a:lnTo>
                    <a:pt x="187" y="210"/>
                  </a:lnTo>
                  <a:lnTo>
                    <a:pt x="187" y="211"/>
                  </a:lnTo>
                  <a:lnTo>
                    <a:pt x="188" y="211"/>
                  </a:lnTo>
                  <a:lnTo>
                    <a:pt x="188" y="211"/>
                  </a:lnTo>
                  <a:lnTo>
                    <a:pt x="188" y="212"/>
                  </a:lnTo>
                  <a:lnTo>
                    <a:pt x="188" y="211"/>
                  </a:lnTo>
                  <a:lnTo>
                    <a:pt x="188" y="211"/>
                  </a:lnTo>
                  <a:lnTo>
                    <a:pt x="188" y="212"/>
                  </a:lnTo>
                  <a:lnTo>
                    <a:pt x="188" y="212"/>
                  </a:lnTo>
                  <a:lnTo>
                    <a:pt x="188" y="212"/>
                  </a:lnTo>
                  <a:lnTo>
                    <a:pt x="188" y="212"/>
                  </a:lnTo>
                  <a:lnTo>
                    <a:pt x="188" y="212"/>
                  </a:lnTo>
                  <a:lnTo>
                    <a:pt x="188" y="212"/>
                  </a:lnTo>
                  <a:lnTo>
                    <a:pt x="188" y="212"/>
                  </a:lnTo>
                  <a:lnTo>
                    <a:pt x="188" y="212"/>
                  </a:lnTo>
                  <a:lnTo>
                    <a:pt x="189" y="212"/>
                  </a:lnTo>
                  <a:lnTo>
                    <a:pt x="189" y="213"/>
                  </a:lnTo>
                  <a:lnTo>
                    <a:pt x="189" y="213"/>
                  </a:lnTo>
                  <a:lnTo>
                    <a:pt x="189" y="214"/>
                  </a:lnTo>
                  <a:lnTo>
                    <a:pt x="189" y="213"/>
                  </a:lnTo>
                  <a:lnTo>
                    <a:pt x="189" y="213"/>
                  </a:lnTo>
                  <a:lnTo>
                    <a:pt x="189" y="213"/>
                  </a:lnTo>
                  <a:lnTo>
                    <a:pt x="189" y="214"/>
                  </a:lnTo>
                  <a:lnTo>
                    <a:pt x="189" y="214"/>
                  </a:lnTo>
                  <a:lnTo>
                    <a:pt x="189" y="214"/>
                  </a:lnTo>
                  <a:lnTo>
                    <a:pt x="189" y="214"/>
                  </a:lnTo>
                  <a:lnTo>
                    <a:pt x="188" y="214"/>
                  </a:lnTo>
                  <a:lnTo>
                    <a:pt x="189" y="214"/>
                  </a:lnTo>
                  <a:lnTo>
                    <a:pt x="188" y="214"/>
                  </a:lnTo>
                  <a:lnTo>
                    <a:pt x="188" y="213"/>
                  </a:lnTo>
                  <a:lnTo>
                    <a:pt x="187" y="213"/>
                  </a:lnTo>
                  <a:lnTo>
                    <a:pt x="187" y="214"/>
                  </a:lnTo>
                  <a:lnTo>
                    <a:pt x="188" y="214"/>
                  </a:lnTo>
                  <a:lnTo>
                    <a:pt x="188" y="214"/>
                  </a:lnTo>
                  <a:lnTo>
                    <a:pt x="188" y="214"/>
                  </a:lnTo>
                  <a:lnTo>
                    <a:pt x="188" y="215"/>
                  </a:lnTo>
                  <a:lnTo>
                    <a:pt x="188" y="215"/>
                  </a:lnTo>
                  <a:lnTo>
                    <a:pt x="187" y="215"/>
                  </a:lnTo>
                  <a:lnTo>
                    <a:pt x="186" y="215"/>
                  </a:lnTo>
                  <a:lnTo>
                    <a:pt x="186" y="215"/>
                  </a:lnTo>
                  <a:lnTo>
                    <a:pt x="187" y="215"/>
                  </a:lnTo>
                  <a:lnTo>
                    <a:pt x="188" y="215"/>
                  </a:lnTo>
                  <a:lnTo>
                    <a:pt x="187" y="215"/>
                  </a:lnTo>
                  <a:lnTo>
                    <a:pt x="188" y="215"/>
                  </a:lnTo>
                  <a:lnTo>
                    <a:pt x="187" y="215"/>
                  </a:lnTo>
                  <a:lnTo>
                    <a:pt x="187" y="215"/>
                  </a:lnTo>
                  <a:lnTo>
                    <a:pt x="188" y="215"/>
                  </a:lnTo>
                  <a:lnTo>
                    <a:pt x="188" y="216"/>
                  </a:lnTo>
                  <a:lnTo>
                    <a:pt x="187" y="216"/>
                  </a:lnTo>
                  <a:lnTo>
                    <a:pt x="187" y="215"/>
                  </a:lnTo>
                  <a:lnTo>
                    <a:pt x="186" y="216"/>
                  </a:lnTo>
                  <a:lnTo>
                    <a:pt x="187" y="215"/>
                  </a:lnTo>
                  <a:lnTo>
                    <a:pt x="187" y="216"/>
                  </a:lnTo>
                  <a:lnTo>
                    <a:pt x="186" y="216"/>
                  </a:lnTo>
                  <a:lnTo>
                    <a:pt x="187" y="216"/>
                  </a:lnTo>
                  <a:lnTo>
                    <a:pt x="186" y="216"/>
                  </a:lnTo>
                  <a:lnTo>
                    <a:pt x="187" y="216"/>
                  </a:lnTo>
                  <a:lnTo>
                    <a:pt x="186" y="216"/>
                  </a:lnTo>
                  <a:lnTo>
                    <a:pt x="186" y="216"/>
                  </a:lnTo>
                  <a:lnTo>
                    <a:pt x="186" y="217"/>
                  </a:lnTo>
                  <a:lnTo>
                    <a:pt x="186" y="217"/>
                  </a:lnTo>
                  <a:lnTo>
                    <a:pt x="186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9"/>
                  </a:lnTo>
                  <a:lnTo>
                    <a:pt x="185" y="219"/>
                  </a:lnTo>
                  <a:lnTo>
                    <a:pt x="185" y="219"/>
                  </a:lnTo>
                  <a:lnTo>
                    <a:pt x="185" y="220"/>
                  </a:lnTo>
                  <a:lnTo>
                    <a:pt x="185" y="221"/>
                  </a:lnTo>
                  <a:lnTo>
                    <a:pt x="185" y="220"/>
                  </a:lnTo>
                  <a:lnTo>
                    <a:pt x="185" y="221"/>
                  </a:lnTo>
                  <a:lnTo>
                    <a:pt x="185" y="220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4" y="221"/>
                  </a:lnTo>
                  <a:lnTo>
                    <a:pt x="184" y="221"/>
                  </a:lnTo>
                  <a:lnTo>
                    <a:pt x="184" y="221"/>
                  </a:lnTo>
                  <a:lnTo>
                    <a:pt x="184" y="221"/>
                  </a:lnTo>
                  <a:lnTo>
                    <a:pt x="184" y="221"/>
                  </a:lnTo>
                  <a:lnTo>
                    <a:pt x="184" y="221"/>
                  </a:lnTo>
                  <a:lnTo>
                    <a:pt x="185" y="221"/>
                  </a:lnTo>
                  <a:lnTo>
                    <a:pt x="184" y="221"/>
                  </a:lnTo>
                  <a:lnTo>
                    <a:pt x="184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2"/>
                  </a:lnTo>
                  <a:lnTo>
                    <a:pt x="186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4" y="222"/>
                  </a:lnTo>
                  <a:lnTo>
                    <a:pt x="185" y="222"/>
                  </a:lnTo>
                  <a:lnTo>
                    <a:pt x="184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3"/>
                  </a:lnTo>
                  <a:lnTo>
                    <a:pt x="185" y="222"/>
                  </a:lnTo>
                  <a:lnTo>
                    <a:pt x="185" y="223"/>
                  </a:lnTo>
                  <a:lnTo>
                    <a:pt x="185" y="223"/>
                  </a:lnTo>
                  <a:lnTo>
                    <a:pt x="184" y="223"/>
                  </a:lnTo>
                  <a:lnTo>
                    <a:pt x="183" y="223"/>
                  </a:lnTo>
                  <a:lnTo>
                    <a:pt x="183" y="224"/>
                  </a:lnTo>
                  <a:lnTo>
                    <a:pt x="184" y="224"/>
                  </a:lnTo>
                  <a:lnTo>
                    <a:pt x="184" y="225"/>
                  </a:lnTo>
                  <a:lnTo>
                    <a:pt x="185" y="225"/>
                  </a:lnTo>
                  <a:lnTo>
                    <a:pt x="184" y="225"/>
                  </a:lnTo>
                  <a:lnTo>
                    <a:pt x="184" y="225"/>
                  </a:lnTo>
                  <a:lnTo>
                    <a:pt x="184" y="225"/>
                  </a:lnTo>
                  <a:lnTo>
                    <a:pt x="183" y="225"/>
                  </a:lnTo>
                  <a:lnTo>
                    <a:pt x="183" y="225"/>
                  </a:lnTo>
                  <a:lnTo>
                    <a:pt x="184" y="225"/>
                  </a:lnTo>
                  <a:lnTo>
                    <a:pt x="183" y="225"/>
                  </a:lnTo>
                  <a:lnTo>
                    <a:pt x="183" y="226"/>
                  </a:lnTo>
                  <a:lnTo>
                    <a:pt x="183" y="226"/>
                  </a:lnTo>
                  <a:lnTo>
                    <a:pt x="183" y="227"/>
                  </a:lnTo>
                  <a:lnTo>
                    <a:pt x="183" y="227"/>
                  </a:lnTo>
                  <a:lnTo>
                    <a:pt x="183" y="227"/>
                  </a:lnTo>
                  <a:lnTo>
                    <a:pt x="183" y="227"/>
                  </a:lnTo>
                  <a:lnTo>
                    <a:pt x="182" y="227"/>
                  </a:lnTo>
                  <a:lnTo>
                    <a:pt x="182" y="227"/>
                  </a:lnTo>
                  <a:lnTo>
                    <a:pt x="182" y="228"/>
                  </a:lnTo>
                  <a:lnTo>
                    <a:pt x="181" y="228"/>
                  </a:lnTo>
                  <a:lnTo>
                    <a:pt x="181" y="229"/>
                  </a:lnTo>
                  <a:lnTo>
                    <a:pt x="181" y="229"/>
                  </a:lnTo>
                  <a:lnTo>
                    <a:pt x="180" y="229"/>
                  </a:lnTo>
                  <a:lnTo>
                    <a:pt x="180" y="228"/>
                  </a:lnTo>
                  <a:lnTo>
                    <a:pt x="180" y="227"/>
                  </a:lnTo>
                  <a:lnTo>
                    <a:pt x="180" y="228"/>
                  </a:lnTo>
                  <a:lnTo>
                    <a:pt x="180" y="229"/>
                  </a:lnTo>
                  <a:lnTo>
                    <a:pt x="181" y="229"/>
                  </a:lnTo>
                  <a:lnTo>
                    <a:pt x="181" y="229"/>
                  </a:lnTo>
                  <a:lnTo>
                    <a:pt x="181" y="229"/>
                  </a:lnTo>
                  <a:lnTo>
                    <a:pt x="182" y="229"/>
                  </a:lnTo>
                  <a:lnTo>
                    <a:pt x="182" y="230"/>
                  </a:lnTo>
                  <a:lnTo>
                    <a:pt x="181" y="230"/>
                  </a:lnTo>
                  <a:lnTo>
                    <a:pt x="182" y="230"/>
                  </a:lnTo>
                  <a:lnTo>
                    <a:pt x="182" y="230"/>
                  </a:lnTo>
                  <a:lnTo>
                    <a:pt x="182" y="230"/>
                  </a:lnTo>
                  <a:lnTo>
                    <a:pt x="182" y="230"/>
                  </a:lnTo>
                  <a:lnTo>
                    <a:pt x="181" y="230"/>
                  </a:lnTo>
                  <a:lnTo>
                    <a:pt x="182" y="230"/>
                  </a:lnTo>
                  <a:lnTo>
                    <a:pt x="182" y="230"/>
                  </a:lnTo>
                  <a:lnTo>
                    <a:pt x="181" y="230"/>
                  </a:lnTo>
                  <a:lnTo>
                    <a:pt x="182" y="230"/>
                  </a:lnTo>
                  <a:lnTo>
                    <a:pt x="182" y="229"/>
                  </a:lnTo>
                  <a:lnTo>
                    <a:pt x="181" y="229"/>
                  </a:lnTo>
                  <a:lnTo>
                    <a:pt x="181" y="229"/>
                  </a:lnTo>
                  <a:lnTo>
                    <a:pt x="182" y="229"/>
                  </a:lnTo>
                  <a:lnTo>
                    <a:pt x="181" y="228"/>
                  </a:lnTo>
                  <a:lnTo>
                    <a:pt x="182" y="228"/>
                  </a:lnTo>
                  <a:lnTo>
                    <a:pt x="182" y="227"/>
                  </a:lnTo>
                  <a:lnTo>
                    <a:pt x="182" y="227"/>
                  </a:lnTo>
                  <a:lnTo>
                    <a:pt x="183" y="227"/>
                  </a:lnTo>
                  <a:lnTo>
                    <a:pt x="183" y="227"/>
                  </a:lnTo>
                  <a:lnTo>
                    <a:pt x="183" y="227"/>
                  </a:lnTo>
                  <a:lnTo>
                    <a:pt x="183" y="227"/>
                  </a:lnTo>
                  <a:lnTo>
                    <a:pt x="183" y="227"/>
                  </a:lnTo>
                  <a:lnTo>
                    <a:pt x="183" y="226"/>
                  </a:lnTo>
                  <a:lnTo>
                    <a:pt x="183" y="226"/>
                  </a:lnTo>
                  <a:lnTo>
                    <a:pt x="183" y="225"/>
                  </a:lnTo>
                  <a:lnTo>
                    <a:pt x="183" y="226"/>
                  </a:lnTo>
                  <a:lnTo>
                    <a:pt x="183" y="225"/>
                  </a:lnTo>
                  <a:lnTo>
                    <a:pt x="184" y="225"/>
                  </a:lnTo>
                  <a:lnTo>
                    <a:pt x="183" y="225"/>
                  </a:lnTo>
                  <a:lnTo>
                    <a:pt x="183" y="225"/>
                  </a:lnTo>
                  <a:lnTo>
                    <a:pt x="184" y="225"/>
                  </a:lnTo>
                  <a:lnTo>
                    <a:pt x="184" y="225"/>
                  </a:lnTo>
                  <a:lnTo>
                    <a:pt x="185" y="225"/>
                  </a:lnTo>
                  <a:lnTo>
                    <a:pt x="184" y="225"/>
                  </a:lnTo>
                  <a:lnTo>
                    <a:pt x="184" y="224"/>
                  </a:lnTo>
                  <a:lnTo>
                    <a:pt x="183" y="224"/>
                  </a:lnTo>
                  <a:lnTo>
                    <a:pt x="183" y="223"/>
                  </a:lnTo>
                  <a:lnTo>
                    <a:pt x="184" y="223"/>
                  </a:lnTo>
                  <a:lnTo>
                    <a:pt x="185" y="223"/>
                  </a:lnTo>
                  <a:lnTo>
                    <a:pt x="185" y="223"/>
                  </a:lnTo>
                  <a:lnTo>
                    <a:pt x="185" y="223"/>
                  </a:lnTo>
                  <a:lnTo>
                    <a:pt x="185" y="223"/>
                  </a:lnTo>
                  <a:lnTo>
                    <a:pt x="185" y="223"/>
                  </a:lnTo>
                  <a:lnTo>
                    <a:pt x="185" y="223"/>
                  </a:lnTo>
                  <a:lnTo>
                    <a:pt x="185" y="223"/>
                  </a:lnTo>
                  <a:lnTo>
                    <a:pt x="185" y="224"/>
                  </a:lnTo>
                  <a:lnTo>
                    <a:pt x="185" y="224"/>
                  </a:lnTo>
                  <a:lnTo>
                    <a:pt x="185" y="224"/>
                  </a:lnTo>
                  <a:lnTo>
                    <a:pt x="185" y="225"/>
                  </a:lnTo>
                  <a:lnTo>
                    <a:pt x="185" y="225"/>
                  </a:lnTo>
                  <a:lnTo>
                    <a:pt x="185" y="226"/>
                  </a:lnTo>
                  <a:lnTo>
                    <a:pt x="185" y="226"/>
                  </a:lnTo>
                  <a:lnTo>
                    <a:pt x="185" y="226"/>
                  </a:lnTo>
                  <a:lnTo>
                    <a:pt x="185" y="226"/>
                  </a:lnTo>
                  <a:lnTo>
                    <a:pt x="185" y="226"/>
                  </a:lnTo>
                  <a:lnTo>
                    <a:pt x="185" y="225"/>
                  </a:lnTo>
                  <a:lnTo>
                    <a:pt x="185" y="225"/>
                  </a:lnTo>
                  <a:lnTo>
                    <a:pt x="185" y="224"/>
                  </a:lnTo>
                  <a:lnTo>
                    <a:pt x="185" y="224"/>
                  </a:lnTo>
                  <a:lnTo>
                    <a:pt x="186" y="224"/>
                  </a:lnTo>
                  <a:lnTo>
                    <a:pt x="186" y="225"/>
                  </a:lnTo>
                  <a:lnTo>
                    <a:pt x="186" y="225"/>
                  </a:lnTo>
                  <a:lnTo>
                    <a:pt x="186" y="225"/>
                  </a:lnTo>
                  <a:lnTo>
                    <a:pt x="186" y="226"/>
                  </a:lnTo>
                  <a:lnTo>
                    <a:pt x="187" y="226"/>
                  </a:lnTo>
                  <a:lnTo>
                    <a:pt x="187" y="226"/>
                  </a:lnTo>
                  <a:lnTo>
                    <a:pt x="187" y="227"/>
                  </a:lnTo>
                  <a:lnTo>
                    <a:pt x="188" y="227"/>
                  </a:lnTo>
                  <a:lnTo>
                    <a:pt x="187" y="226"/>
                  </a:lnTo>
                  <a:lnTo>
                    <a:pt x="187" y="226"/>
                  </a:lnTo>
                  <a:lnTo>
                    <a:pt x="186" y="226"/>
                  </a:lnTo>
                  <a:lnTo>
                    <a:pt x="186" y="225"/>
                  </a:lnTo>
                  <a:lnTo>
                    <a:pt x="186" y="225"/>
                  </a:lnTo>
                  <a:lnTo>
                    <a:pt x="186" y="225"/>
                  </a:lnTo>
                  <a:lnTo>
                    <a:pt x="186" y="224"/>
                  </a:lnTo>
                  <a:lnTo>
                    <a:pt x="185" y="224"/>
                  </a:lnTo>
                  <a:lnTo>
                    <a:pt x="185" y="224"/>
                  </a:lnTo>
                  <a:lnTo>
                    <a:pt x="185" y="223"/>
                  </a:lnTo>
                  <a:lnTo>
                    <a:pt x="185" y="223"/>
                  </a:lnTo>
                  <a:lnTo>
                    <a:pt x="185" y="223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6" y="222"/>
                  </a:lnTo>
                  <a:lnTo>
                    <a:pt x="186" y="222"/>
                  </a:lnTo>
                  <a:lnTo>
                    <a:pt x="186" y="222"/>
                  </a:lnTo>
                  <a:lnTo>
                    <a:pt x="186" y="222"/>
                  </a:lnTo>
                  <a:lnTo>
                    <a:pt x="186" y="222"/>
                  </a:lnTo>
                  <a:lnTo>
                    <a:pt x="185" y="222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0"/>
                  </a:lnTo>
                  <a:lnTo>
                    <a:pt x="185" y="219"/>
                  </a:lnTo>
                  <a:lnTo>
                    <a:pt x="185" y="219"/>
                  </a:lnTo>
                  <a:lnTo>
                    <a:pt x="185" y="219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6" y="218"/>
                  </a:lnTo>
                  <a:lnTo>
                    <a:pt x="186" y="217"/>
                  </a:lnTo>
                  <a:lnTo>
                    <a:pt x="186" y="217"/>
                  </a:lnTo>
                  <a:lnTo>
                    <a:pt x="186" y="216"/>
                  </a:lnTo>
                  <a:lnTo>
                    <a:pt x="187" y="216"/>
                  </a:lnTo>
                  <a:lnTo>
                    <a:pt x="186" y="216"/>
                  </a:lnTo>
                  <a:lnTo>
                    <a:pt x="187" y="216"/>
                  </a:lnTo>
                  <a:lnTo>
                    <a:pt x="188" y="216"/>
                  </a:lnTo>
                  <a:lnTo>
                    <a:pt x="188" y="215"/>
                  </a:lnTo>
                  <a:lnTo>
                    <a:pt x="188" y="216"/>
                  </a:lnTo>
                  <a:lnTo>
                    <a:pt x="187" y="216"/>
                  </a:lnTo>
                  <a:lnTo>
                    <a:pt x="188" y="216"/>
                  </a:lnTo>
                  <a:lnTo>
                    <a:pt x="187" y="216"/>
                  </a:lnTo>
                  <a:lnTo>
                    <a:pt x="188" y="216"/>
                  </a:lnTo>
                  <a:lnTo>
                    <a:pt x="188" y="215"/>
                  </a:lnTo>
                  <a:lnTo>
                    <a:pt x="188" y="215"/>
                  </a:lnTo>
                  <a:lnTo>
                    <a:pt x="187" y="215"/>
                  </a:lnTo>
                  <a:lnTo>
                    <a:pt x="188" y="215"/>
                  </a:lnTo>
                  <a:lnTo>
                    <a:pt x="188" y="215"/>
                  </a:lnTo>
                  <a:lnTo>
                    <a:pt x="188" y="214"/>
                  </a:lnTo>
                  <a:lnTo>
                    <a:pt x="188" y="214"/>
                  </a:lnTo>
                  <a:lnTo>
                    <a:pt x="188" y="213"/>
                  </a:lnTo>
                  <a:lnTo>
                    <a:pt x="188" y="214"/>
                  </a:lnTo>
                  <a:lnTo>
                    <a:pt x="188" y="213"/>
                  </a:lnTo>
                  <a:lnTo>
                    <a:pt x="188" y="214"/>
                  </a:lnTo>
                  <a:lnTo>
                    <a:pt x="188" y="213"/>
                  </a:lnTo>
                  <a:lnTo>
                    <a:pt x="188" y="214"/>
                  </a:lnTo>
                  <a:lnTo>
                    <a:pt x="188" y="214"/>
                  </a:lnTo>
                  <a:lnTo>
                    <a:pt x="189" y="214"/>
                  </a:lnTo>
                  <a:lnTo>
                    <a:pt x="189" y="214"/>
                  </a:lnTo>
                  <a:lnTo>
                    <a:pt x="189" y="213"/>
                  </a:lnTo>
                  <a:lnTo>
                    <a:pt x="189" y="213"/>
                  </a:lnTo>
                  <a:lnTo>
                    <a:pt x="189" y="212"/>
                  </a:lnTo>
                  <a:lnTo>
                    <a:pt x="189" y="213"/>
                  </a:lnTo>
                  <a:lnTo>
                    <a:pt x="189" y="212"/>
                  </a:lnTo>
                  <a:lnTo>
                    <a:pt x="189" y="213"/>
                  </a:lnTo>
                  <a:lnTo>
                    <a:pt x="189" y="212"/>
                  </a:lnTo>
                  <a:lnTo>
                    <a:pt x="189" y="212"/>
                  </a:lnTo>
                  <a:lnTo>
                    <a:pt x="188" y="212"/>
                  </a:lnTo>
                  <a:lnTo>
                    <a:pt x="189" y="212"/>
                  </a:lnTo>
                  <a:lnTo>
                    <a:pt x="188" y="212"/>
                  </a:lnTo>
                  <a:lnTo>
                    <a:pt x="189" y="212"/>
                  </a:lnTo>
                  <a:lnTo>
                    <a:pt x="188" y="212"/>
                  </a:lnTo>
                  <a:lnTo>
                    <a:pt x="188" y="211"/>
                  </a:lnTo>
                  <a:lnTo>
                    <a:pt x="189" y="211"/>
                  </a:lnTo>
                  <a:lnTo>
                    <a:pt x="189" y="212"/>
                  </a:lnTo>
                  <a:lnTo>
                    <a:pt x="189" y="211"/>
                  </a:lnTo>
                  <a:lnTo>
                    <a:pt x="189" y="211"/>
                  </a:lnTo>
                  <a:lnTo>
                    <a:pt x="189" y="211"/>
                  </a:lnTo>
                  <a:lnTo>
                    <a:pt x="188" y="211"/>
                  </a:lnTo>
                  <a:lnTo>
                    <a:pt x="188" y="211"/>
                  </a:lnTo>
                  <a:lnTo>
                    <a:pt x="188" y="211"/>
                  </a:lnTo>
                  <a:lnTo>
                    <a:pt x="187" y="211"/>
                  </a:lnTo>
                  <a:lnTo>
                    <a:pt x="188" y="211"/>
                  </a:lnTo>
                  <a:lnTo>
                    <a:pt x="188" y="210"/>
                  </a:lnTo>
                  <a:lnTo>
                    <a:pt x="188" y="211"/>
                  </a:lnTo>
                  <a:lnTo>
                    <a:pt x="188" y="210"/>
                  </a:lnTo>
                  <a:lnTo>
                    <a:pt x="187" y="210"/>
                  </a:lnTo>
                  <a:lnTo>
                    <a:pt x="187" y="210"/>
                  </a:lnTo>
                  <a:lnTo>
                    <a:pt x="186" y="210"/>
                  </a:lnTo>
                  <a:lnTo>
                    <a:pt x="187" y="210"/>
                  </a:lnTo>
                  <a:lnTo>
                    <a:pt x="187" y="209"/>
                  </a:lnTo>
                  <a:lnTo>
                    <a:pt x="187" y="210"/>
                  </a:lnTo>
                  <a:lnTo>
                    <a:pt x="187" y="209"/>
                  </a:lnTo>
                  <a:lnTo>
                    <a:pt x="187" y="210"/>
                  </a:lnTo>
                  <a:lnTo>
                    <a:pt x="188" y="210"/>
                  </a:lnTo>
                  <a:lnTo>
                    <a:pt x="188" y="209"/>
                  </a:lnTo>
                  <a:lnTo>
                    <a:pt x="188" y="209"/>
                  </a:lnTo>
                  <a:lnTo>
                    <a:pt x="188" y="208"/>
                  </a:lnTo>
                  <a:lnTo>
                    <a:pt x="188" y="208"/>
                  </a:lnTo>
                  <a:lnTo>
                    <a:pt x="188" y="208"/>
                  </a:lnTo>
                  <a:lnTo>
                    <a:pt x="188" y="208"/>
                  </a:lnTo>
                  <a:lnTo>
                    <a:pt x="188" y="207"/>
                  </a:lnTo>
                  <a:lnTo>
                    <a:pt x="188" y="207"/>
                  </a:lnTo>
                  <a:lnTo>
                    <a:pt x="187" y="207"/>
                  </a:lnTo>
                  <a:lnTo>
                    <a:pt x="187" y="206"/>
                  </a:lnTo>
                  <a:lnTo>
                    <a:pt x="188" y="206"/>
                  </a:lnTo>
                  <a:lnTo>
                    <a:pt x="187" y="206"/>
                  </a:lnTo>
                  <a:lnTo>
                    <a:pt x="188" y="206"/>
                  </a:lnTo>
                  <a:lnTo>
                    <a:pt x="187" y="206"/>
                  </a:lnTo>
                  <a:lnTo>
                    <a:pt x="188" y="206"/>
                  </a:lnTo>
                  <a:lnTo>
                    <a:pt x="188" y="206"/>
                  </a:lnTo>
                  <a:lnTo>
                    <a:pt x="188" y="206"/>
                  </a:lnTo>
                  <a:lnTo>
                    <a:pt x="188" y="206"/>
                  </a:lnTo>
                  <a:lnTo>
                    <a:pt x="189" y="206"/>
                  </a:lnTo>
                  <a:lnTo>
                    <a:pt x="189" y="207"/>
                  </a:lnTo>
                  <a:lnTo>
                    <a:pt x="189" y="207"/>
                  </a:lnTo>
                  <a:lnTo>
                    <a:pt x="190" y="207"/>
                  </a:lnTo>
                  <a:lnTo>
                    <a:pt x="190" y="207"/>
                  </a:lnTo>
                  <a:lnTo>
                    <a:pt x="190" y="207"/>
                  </a:lnTo>
                  <a:lnTo>
                    <a:pt x="190" y="208"/>
                  </a:lnTo>
                  <a:lnTo>
                    <a:pt x="190" y="207"/>
                  </a:lnTo>
                  <a:lnTo>
                    <a:pt x="190" y="208"/>
                  </a:lnTo>
                  <a:lnTo>
                    <a:pt x="190" y="207"/>
                  </a:lnTo>
                  <a:lnTo>
                    <a:pt x="190" y="208"/>
                  </a:lnTo>
                  <a:lnTo>
                    <a:pt x="191" y="208"/>
                  </a:lnTo>
                  <a:lnTo>
                    <a:pt x="192" y="208"/>
                  </a:lnTo>
                  <a:lnTo>
                    <a:pt x="192" y="208"/>
                  </a:lnTo>
                  <a:lnTo>
                    <a:pt x="192" y="208"/>
                  </a:lnTo>
                  <a:lnTo>
                    <a:pt x="193" y="209"/>
                  </a:lnTo>
                  <a:lnTo>
                    <a:pt x="193" y="209"/>
                  </a:lnTo>
                  <a:lnTo>
                    <a:pt x="193" y="209"/>
                  </a:lnTo>
                  <a:lnTo>
                    <a:pt x="193" y="209"/>
                  </a:lnTo>
                  <a:lnTo>
                    <a:pt x="193" y="210"/>
                  </a:lnTo>
                  <a:lnTo>
                    <a:pt x="194" y="210"/>
                  </a:lnTo>
                  <a:lnTo>
                    <a:pt x="193" y="210"/>
                  </a:lnTo>
                  <a:lnTo>
                    <a:pt x="194" y="210"/>
                  </a:lnTo>
                  <a:lnTo>
                    <a:pt x="193" y="210"/>
                  </a:lnTo>
                  <a:lnTo>
                    <a:pt x="194" y="210"/>
                  </a:lnTo>
                  <a:lnTo>
                    <a:pt x="193" y="210"/>
                  </a:lnTo>
                  <a:lnTo>
                    <a:pt x="193" y="210"/>
                  </a:lnTo>
                  <a:lnTo>
                    <a:pt x="193" y="210"/>
                  </a:lnTo>
                  <a:lnTo>
                    <a:pt x="194" y="210"/>
                  </a:lnTo>
                  <a:lnTo>
                    <a:pt x="194" y="210"/>
                  </a:lnTo>
                  <a:lnTo>
                    <a:pt x="194" y="210"/>
                  </a:lnTo>
                  <a:lnTo>
                    <a:pt x="194" y="210"/>
                  </a:lnTo>
                  <a:lnTo>
                    <a:pt x="194" y="210"/>
                  </a:lnTo>
                  <a:lnTo>
                    <a:pt x="194" y="210"/>
                  </a:lnTo>
                  <a:lnTo>
                    <a:pt x="195" y="211"/>
                  </a:lnTo>
                  <a:lnTo>
                    <a:pt x="196" y="211"/>
                  </a:lnTo>
                  <a:lnTo>
                    <a:pt x="195" y="211"/>
                  </a:lnTo>
                  <a:lnTo>
                    <a:pt x="196" y="211"/>
                  </a:lnTo>
                  <a:lnTo>
                    <a:pt x="196" y="211"/>
                  </a:lnTo>
                  <a:lnTo>
                    <a:pt x="197" y="211"/>
                  </a:lnTo>
                  <a:lnTo>
                    <a:pt x="197" y="211"/>
                  </a:lnTo>
                  <a:lnTo>
                    <a:pt x="197" y="212"/>
                  </a:lnTo>
                  <a:lnTo>
                    <a:pt x="197" y="211"/>
                  </a:lnTo>
                  <a:lnTo>
                    <a:pt x="197" y="212"/>
                  </a:lnTo>
                  <a:lnTo>
                    <a:pt x="197" y="211"/>
                  </a:lnTo>
                  <a:lnTo>
                    <a:pt x="197" y="211"/>
                  </a:lnTo>
                  <a:lnTo>
                    <a:pt x="197" y="211"/>
                  </a:lnTo>
                  <a:lnTo>
                    <a:pt x="198" y="211"/>
                  </a:lnTo>
                  <a:lnTo>
                    <a:pt x="198" y="212"/>
                  </a:lnTo>
                  <a:lnTo>
                    <a:pt x="199" y="212"/>
                  </a:lnTo>
                  <a:lnTo>
                    <a:pt x="199" y="212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1" y="212"/>
                  </a:lnTo>
                  <a:lnTo>
                    <a:pt x="201" y="212"/>
                  </a:lnTo>
                  <a:lnTo>
                    <a:pt x="202" y="212"/>
                  </a:lnTo>
                  <a:lnTo>
                    <a:pt x="202" y="212"/>
                  </a:lnTo>
                  <a:lnTo>
                    <a:pt x="203" y="212"/>
                  </a:lnTo>
                  <a:lnTo>
                    <a:pt x="203" y="213"/>
                  </a:lnTo>
                  <a:lnTo>
                    <a:pt x="203" y="212"/>
                  </a:lnTo>
                  <a:lnTo>
                    <a:pt x="203" y="213"/>
                  </a:lnTo>
                  <a:lnTo>
                    <a:pt x="203" y="212"/>
                  </a:lnTo>
                  <a:lnTo>
                    <a:pt x="202" y="212"/>
                  </a:lnTo>
                  <a:lnTo>
                    <a:pt x="201" y="212"/>
                  </a:lnTo>
                  <a:lnTo>
                    <a:pt x="201" y="212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199" y="212"/>
                  </a:lnTo>
                  <a:lnTo>
                    <a:pt x="199" y="212"/>
                  </a:lnTo>
                  <a:lnTo>
                    <a:pt x="198" y="212"/>
                  </a:lnTo>
                  <a:lnTo>
                    <a:pt x="197" y="211"/>
                  </a:lnTo>
                  <a:lnTo>
                    <a:pt x="197" y="211"/>
                  </a:lnTo>
                  <a:lnTo>
                    <a:pt x="196" y="211"/>
                  </a:lnTo>
                  <a:lnTo>
                    <a:pt x="196" y="211"/>
                  </a:lnTo>
                  <a:lnTo>
                    <a:pt x="196" y="211"/>
                  </a:lnTo>
                  <a:lnTo>
                    <a:pt x="196" y="210"/>
                  </a:lnTo>
                  <a:lnTo>
                    <a:pt x="195" y="210"/>
                  </a:lnTo>
                  <a:lnTo>
                    <a:pt x="194" y="210"/>
                  </a:lnTo>
                  <a:lnTo>
                    <a:pt x="194" y="210"/>
                  </a:lnTo>
                  <a:lnTo>
                    <a:pt x="195" y="210"/>
                  </a:lnTo>
                  <a:lnTo>
                    <a:pt x="196" y="210"/>
                  </a:lnTo>
                  <a:lnTo>
                    <a:pt x="195" y="210"/>
                  </a:lnTo>
                  <a:lnTo>
                    <a:pt x="196" y="210"/>
                  </a:lnTo>
                  <a:lnTo>
                    <a:pt x="195" y="210"/>
                  </a:lnTo>
                  <a:lnTo>
                    <a:pt x="196" y="210"/>
                  </a:lnTo>
                  <a:lnTo>
                    <a:pt x="195" y="210"/>
                  </a:lnTo>
                  <a:lnTo>
                    <a:pt x="196" y="210"/>
                  </a:lnTo>
                  <a:lnTo>
                    <a:pt x="195" y="210"/>
                  </a:lnTo>
                  <a:lnTo>
                    <a:pt x="194" y="210"/>
                  </a:lnTo>
                  <a:lnTo>
                    <a:pt x="194" y="209"/>
                  </a:lnTo>
                  <a:lnTo>
                    <a:pt x="193" y="209"/>
                  </a:lnTo>
                  <a:lnTo>
                    <a:pt x="193" y="208"/>
                  </a:lnTo>
                  <a:lnTo>
                    <a:pt x="193" y="208"/>
                  </a:lnTo>
                  <a:lnTo>
                    <a:pt x="193" y="208"/>
                  </a:lnTo>
                  <a:lnTo>
                    <a:pt x="193" y="208"/>
                  </a:lnTo>
                  <a:lnTo>
                    <a:pt x="193" y="208"/>
                  </a:lnTo>
                  <a:lnTo>
                    <a:pt x="192" y="208"/>
                  </a:lnTo>
                  <a:lnTo>
                    <a:pt x="192" y="208"/>
                  </a:lnTo>
                  <a:lnTo>
                    <a:pt x="192" y="208"/>
                  </a:lnTo>
                  <a:lnTo>
                    <a:pt x="192" y="208"/>
                  </a:lnTo>
                  <a:lnTo>
                    <a:pt x="191" y="207"/>
                  </a:lnTo>
                  <a:lnTo>
                    <a:pt x="190" y="207"/>
                  </a:lnTo>
                  <a:lnTo>
                    <a:pt x="190" y="207"/>
                  </a:lnTo>
                  <a:lnTo>
                    <a:pt x="190" y="207"/>
                  </a:lnTo>
                  <a:lnTo>
                    <a:pt x="190" y="206"/>
                  </a:lnTo>
                  <a:lnTo>
                    <a:pt x="190" y="207"/>
                  </a:lnTo>
                  <a:lnTo>
                    <a:pt x="190" y="206"/>
                  </a:lnTo>
                  <a:lnTo>
                    <a:pt x="189" y="206"/>
                  </a:lnTo>
                  <a:lnTo>
                    <a:pt x="189" y="205"/>
                  </a:lnTo>
                  <a:lnTo>
                    <a:pt x="188" y="205"/>
                  </a:lnTo>
                  <a:lnTo>
                    <a:pt x="188" y="205"/>
                  </a:lnTo>
                  <a:lnTo>
                    <a:pt x="188" y="205"/>
                  </a:lnTo>
                  <a:lnTo>
                    <a:pt x="188" y="205"/>
                  </a:lnTo>
                  <a:lnTo>
                    <a:pt x="187" y="205"/>
                  </a:lnTo>
                  <a:lnTo>
                    <a:pt x="187" y="205"/>
                  </a:lnTo>
                  <a:lnTo>
                    <a:pt x="186" y="205"/>
                  </a:lnTo>
                  <a:lnTo>
                    <a:pt x="187" y="205"/>
                  </a:lnTo>
                  <a:lnTo>
                    <a:pt x="186" y="205"/>
                  </a:lnTo>
                  <a:lnTo>
                    <a:pt x="186" y="205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3"/>
                  </a:lnTo>
                  <a:lnTo>
                    <a:pt x="186" y="203"/>
                  </a:lnTo>
                  <a:lnTo>
                    <a:pt x="186" y="204"/>
                  </a:lnTo>
                  <a:lnTo>
                    <a:pt x="186" y="203"/>
                  </a:lnTo>
                  <a:lnTo>
                    <a:pt x="186" y="204"/>
                  </a:lnTo>
                  <a:lnTo>
                    <a:pt x="186" y="203"/>
                  </a:lnTo>
                  <a:lnTo>
                    <a:pt x="186" y="204"/>
                  </a:lnTo>
                  <a:lnTo>
                    <a:pt x="186" y="204"/>
                  </a:lnTo>
                  <a:lnTo>
                    <a:pt x="186" y="203"/>
                  </a:lnTo>
                  <a:lnTo>
                    <a:pt x="186" y="203"/>
                  </a:lnTo>
                  <a:lnTo>
                    <a:pt x="186" y="204"/>
                  </a:lnTo>
                  <a:lnTo>
                    <a:pt x="187" y="203"/>
                  </a:lnTo>
                  <a:lnTo>
                    <a:pt x="187" y="204"/>
                  </a:lnTo>
                  <a:lnTo>
                    <a:pt x="188" y="204"/>
                  </a:lnTo>
                  <a:lnTo>
                    <a:pt x="187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9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7" y="204"/>
                  </a:lnTo>
                  <a:lnTo>
                    <a:pt x="188" y="204"/>
                  </a:lnTo>
                  <a:lnTo>
                    <a:pt x="187" y="204"/>
                  </a:lnTo>
                  <a:lnTo>
                    <a:pt x="187" y="203"/>
                  </a:lnTo>
                  <a:lnTo>
                    <a:pt x="186" y="203"/>
                  </a:lnTo>
                  <a:lnTo>
                    <a:pt x="186" y="203"/>
                  </a:lnTo>
                  <a:lnTo>
                    <a:pt x="185" y="203"/>
                  </a:lnTo>
                  <a:lnTo>
                    <a:pt x="185" y="203"/>
                  </a:lnTo>
                  <a:lnTo>
                    <a:pt x="184" y="203"/>
                  </a:lnTo>
                  <a:lnTo>
                    <a:pt x="183" y="203"/>
                  </a:lnTo>
                  <a:lnTo>
                    <a:pt x="183" y="203"/>
                  </a:lnTo>
                  <a:lnTo>
                    <a:pt x="182" y="203"/>
                  </a:lnTo>
                  <a:lnTo>
                    <a:pt x="182" y="202"/>
                  </a:lnTo>
                  <a:lnTo>
                    <a:pt x="182" y="203"/>
                  </a:lnTo>
                  <a:lnTo>
                    <a:pt x="182" y="202"/>
                  </a:lnTo>
                  <a:lnTo>
                    <a:pt x="181" y="202"/>
                  </a:lnTo>
                  <a:lnTo>
                    <a:pt x="181" y="202"/>
                  </a:lnTo>
                  <a:lnTo>
                    <a:pt x="181" y="201"/>
                  </a:lnTo>
                  <a:lnTo>
                    <a:pt x="181" y="202"/>
                  </a:lnTo>
                  <a:lnTo>
                    <a:pt x="181" y="201"/>
                  </a:lnTo>
                  <a:lnTo>
                    <a:pt x="181" y="201"/>
                  </a:lnTo>
                  <a:lnTo>
                    <a:pt x="181" y="200"/>
                  </a:lnTo>
                  <a:lnTo>
                    <a:pt x="180" y="200"/>
                  </a:lnTo>
                  <a:lnTo>
                    <a:pt x="181" y="200"/>
                  </a:lnTo>
                  <a:lnTo>
                    <a:pt x="181" y="200"/>
                  </a:lnTo>
                  <a:lnTo>
                    <a:pt x="181" y="200"/>
                  </a:lnTo>
                  <a:lnTo>
                    <a:pt x="181" y="200"/>
                  </a:lnTo>
                  <a:lnTo>
                    <a:pt x="181" y="200"/>
                  </a:lnTo>
                  <a:lnTo>
                    <a:pt x="181" y="199"/>
                  </a:lnTo>
                  <a:lnTo>
                    <a:pt x="181" y="199"/>
                  </a:lnTo>
                  <a:lnTo>
                    <a:pt x="181" y="199"/>
                  </a:lnTo>
                  <a:lnTo>
                    <a:pt x="181" y="199"/>
                  </a:lnTo>
                  <a:lnTo>
                    <a:pt x="180" y="199"/>
                  </a:lnTo>
                  <a:lnTo>
                    <a:pt x="180" y="198"/>
                  </a:lnTo>
                  <a:lnTo>
                    <a:pt x="179" y="198"/>
                  </a:lnTo>
                  <a:lnTo>
                    <a:pt x="179" y="197"/>
                  </a:lnTo>
                  <a:lnTo>
                    <a:pt x="179" y="197"/>
                  </a:lnTo>
                  <a:lnTo>
                    <a:pt x="179" y="197"/>
                  </a:lnTo>
                  <a:lnTo>
                    <a:pt x="179" y="196"/>
                  </a:lnTo>
                  <a:lnTo>
                    <a:pt x="179" y="196"/>
                  </a:lnTo>
                  <a:lnTo>
                    <a:pt x="180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80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79" y="195"/>
                  </a:lnTo>
                  <a:lnTo>
                    <a:pt x="179" y="195"/>
                  </a:lnTo>
                  <a:lnTo>
                    <a:pt x="178" y="195"/>
                  </a:lnTo>
                  <a:lnTo>
                    <a:pt x="178" y="194"/>
                  </a:lnTo>
                  <a:lnTo>
                    <a:pt x="178" y="194"/>
                  </a:lnTo>
                  <a:lnTo>
                    <a:pt x="177" y="194"/>
                  </a:lnTo>
                  <a:lnTo>
                    <a:pt x="177" y="194"/>
                  </a:lnTo>
                  <a:lnTo>
                    <a:pt x="177" y="194"/>
                  </a:lnTo>
                  <a:lnTo>
                    <a:pt x="176" y="194"/>
                  </a:lnTo>
                  <a:lnTo>
                    <a:pt x="176" y="193"/>
                  </a:lnTo>
                  <a:lnTo>
                    <a:pt x="175" y="193"/>
                  </a:lnTo>
                  <a:lnTo>
                    <a:pt x="176" y="193"/>
                  </a:lnTo>
                  <a:lnTo>
                    <a:pt x="176" y="192"/>
                  </a:lnTo>
                  <a:lnTo>
                    <a:pt x="177" y="192"/>
                  </a:lnTo>
                  <a:lnTo>
                    <a:pt x="177" y="192"/>
                  </a:lnTo>
                  <a:lnTo>
                    <a:pt x="177" y="192"/>
                  </a:lnTo>
                  <a:lnTo>
                    <a:pt x="178" y="192"/>
                  </a:lnTo>
                  <a:lnTo>
                    <a:pt x="177" y="191"/>
                  </a:lnTo>
                  <a:lnTo>
                    <a:pt x="178" y="191"/>
                  </a:lnTo>
                  <a:lnTo>
                    <a:pt x="178" y="190"/>
                  </a:lnTo>
                  <a:lnTo>
                    <a:pt x="178" y="190"/>
                  </a:lnTo>
                  <a:lnTo>
                    <a:pt x="178" y="189"/>
                  </a:lnTo>
                  <a:lnTo>
                    <a:pt x="178" y="189"/>
                  </a:lnTo>
                  <a:lnTo>
                    <a:pt x="178" y="189"/>
                  </a:lnTo>
                  <a:lnTo>
                    <a:pt x="178" y="188"/>
                  </a:lnTo>
                  <a:lnTo>
                    <a:pt x="179" y="188"/>
                  </a:lnTo>
                  <a:lnTo>
                    <a:pt x="179" y="188"/>
                  </a:lnTo>
                  <a:lnTo>
                    <a:pt x="180" y="188"/>
                  </a:lnTo>
                  <a:lnTo>
                    <a:pt x="181" y="188"/>
                  </a:lnTo>
                  <a:lnTo>
                    <a:pt x="181" y="188"/>
                  </a:lnTo>
                  <a:lnTo>
                    <a:pt x="182" y="188"/>
                  </a:lnTo>
                  <a:lnTo>
                    <a:pt x="182" y="188"/>
                  </a:lnTo>
                  <a:lnTo>
                    <a:pt x="182" y="188"/>
                  </a:lnTo>
                  <a:lnTo>
                    <a:pt x="183" y="188"/>
                  </a:lnTo>
                  <a:lnTo>
                    <a:pt x="183" y="187"/>
                  </a:lnTo>
                  <a:lnTo>
                    <a:pt x="183" y="187"/>
                  </a:lnTo>
                  <a:lnTo>
                    <a:pt x="184" y="187"/>
                  </a:lnTo>
                  <a:lnTo>
                    <a:pt x="185" y="187"/>
                  </a:lnTo>
                  <a:lnTo>
                    <a:pt x="185" y="187"/>
                  </a:lnTo>
                  <a:lnTo>
                    <a:pt x="186" y="187"/>
                  </a:lnTo>
                  <a:lnTo>
                    <a:pt x="186" y="186"/>
                  </a:lnTo>
                  <a:lnTo>
                    <a:pt x="186" y="187"/>
                  </a:lnTo>
                  <a:lnTo>
                    <a:pt x="186" y="186"/>
                  </a:lnTo>
                  <a:lnTo>
                    <a:pt x="186" y="186"/>
                  </a:lnTo>
                  <a:lnTo>
                    <a:pt x="187" y="186"/>
                  </a:lnTo>
                  <a:lnTo>
                    <a:pt x="188" y="186"/>
                  </a:lnTo>
                  <a:lnTo>
                    <a:pt x="188" y="186"/>
                  </a:lnTo>
                  <a:lnTo>
                    <a:pt x="189" y="185"/>
                  </a:lnTo>
                  <a:lnTo>
                    <a:pt x="189" y="186"/>
                  </a:lnTo>
                  <a:lnTo>
                    <a:pt x="189" y="185"/>
                  </a:lnTo>
                  <a:lnTo>
                    <a:pt x="189" y="185"/>
                  </a:lnTo>
                  <a:lnTo>
                    <a:pt x="189" y="185"/>
                  </a:lnTo>
                  <a:lnTo>
                    <a:pt x="190" y="185"/>
                  </a:lnTo>
                  <a:lnTo>
                    <a:pt x="190" y="184"/>
                  </a:lnTo>
                  <a:lnTo>
                    <a:pt x="190" y="185"/>
                  </a:lnTo>
                  <a:lnTo>
                    <a:pt x="190" y="184"/>
                  </a:lnTo>
                  <a:lnTo>
                    <a:pt x="190" y="184"/>
                  </a:lnTo>
                  <a:lnTo>
                    <a:pt x="190" y="184"/>
                  </a:lnTo>
                  <a:lnTo>
                    <a:pt x="190" y="183"/>
                  </a:lnTo>
                  <a:lnTo>
                    <a:pt x="190" y="182"/>
                  </a:lnTo>
                  <a:lnTo>
                    <a:pt x="191" y="182"/>
                  </a:lnTo>
                  <a:lnTo>
                    <a:pt x="190" y="182"/>
                  </a:lnTo>
                  <a:lnTo>
                    <a:pt x="191" y="182"/>
                  </a:lnTo>
                  <a:lnTo>
                    <a:pt x="190" y="182"/>
                  </a:lnTo>
                  <a:lnTo>
                    <a:pt x="191" y="182"/>
                  </a:lnTo>
                  <a:lnTo>
                    <a:pt x="192" y="181"/>
                  </a:lnTo>
                  <a:lnTo>
                    <a:pt x="192" y="181"/>
                  </a:lnTo>
                  <a:lnTo>
                    <a:pt x="192" y="180"/>
                  </a:lnTo>
                  <a:lnTo>
                    <a:pt x="192" y="180"/>
                  </a:lnTo>
                  <a:lnTo>
                    <a:pt x="193" y="180"/>
                  </a:lnTo>
                  <a:lnTo>
                    <a:pt x="193" y="180"/>
                  </a:lnTo>
                  <a:lnTo>
                    <a:pt x="194" y="180"/>
                  </a:lnTo>
                  <a:lnTo>
                    <a:pt x="194" y="180"/>
                  </a:lnTo>
                  <a:lnTo>
                    <a:pt x="194" y="181"/>
                  </a:lnTo>
                  <a:lnTo>
                    <a:pt x="195" y="181"/>
                  </a:lnTo>
                  <a:lnTo>
                    <a:pt x="195" y="181"/>
                  </a:lnTo>
                  <a:lnTo>
                    <a:pt x="196" y="181"/>
                  </a:lnTo>
                  <a:lnTo>
                    <a:pt x="196" y="182"/>
                  </a:lnTo>
                  <a:lnTo>
                    <a:pt x="196" y="182"/>
                  </a:lnTo>
                  <a:lnTo>
                    <a:pt x="196" y="182"/>
                  </a:lnTo>
                  <a:lnTo>
                    <a:pt x="197" y="182"/>
                  </a:lnTo>
                  <a:lnTo>
                    <a:pt x="197" y="183"/>
                  </a:lnTo>
                  <a:lnTo>
                    <a:pt x="197" y="183"/>
                  </a:lnTo>
                  <a:lnTo>
                    <a:pt x="197" y="183"/>
                  </a:lnTo>
                  <a:lnTo>
                    <a:pt x="197" y="184"/>
                  </a:lnTo>
                  <a:lnTo>
                    <a:pt x="197" y="183"/>
                  </a:lnTo>
                  <a:lnTo>
                    <a:pt x="197" y="184"/>
                  </a:lnTo>
                  <a:lnTo>
                    <a:pt x="198" y="184"/>
                  </a:lnTo>
                  <a:lnTo>
                    <a:pt x="198" y="183"/>
                  </a:lnTo>
                  <a:lnTo>
                    <a:pt x="197" y="183"/>
                  </a:lnTo>
                  <a:lnTo>
                    <a:pt x="197" y="184"/>
                  </a:lnTo>
                  <a:lnTo>
                    <a:pt x="197" y="183"/>
                  </a:lnTo>
                  <a:lnTo>
                    <a:pt x="197" y="184"/>
                  </a:lnTo>
                  <a:lnTo>
                    <a:pt x="197" y="183"/>
                  </a:lnTo>
                  <a:lnTo>
                    <a:pt x="197" y="182"/>
                  </a:lnTo>
                  <a:lnTo>
                    <a:pt x="197" y="182"/>
                  </a:lnTo>
                  <a:lnTo>
                    <a:pt x="196" y="182"/>
                  </a:lnTo>
                  <a:lnTo>
                    <a:pt x="196" y="182"/>
                  </a:lnTo>
                  <a:lnTo>
                    <a:pt x="196" y="182"/>
                  </a:lnTo>
                  <a:lnTo>
                    <a:pt x="196" y="181"/>
                  </a:lnTo>
                  <a:lnTo>
                    <a:pt x="195" y="181"/>
                  </a:lnTo>
                  <a:lnTo>
                    <a:pt x="195" y="181"/>
                  </a:lnTo>
                  <a:lnTo>
                    <a:pt x="194" y="180"/>
                  </a:lnTo>
                  <a:lnTo>
                    <a:pt x="194" y="180"/>
                  </a:lnTo>
                  <a:lnTo>
                    <a:pt x="193" y="180"/>
                  </a:lnTo>
                  <a:lnTo>
                    <a:pt x="194" y="180"/>
                  </a:lnTo>
                  <a:lnTo>
                    <a:pt x="193" y="180"/>
                  </a:lnTo>
                  <a:lnTo>
                    <a:pt x="193" y="180"/>
                  </a:lnTo>
                  <a:lnTo>
                    <a:pt x="192" y="180"/>
                  </a:lnTo>
                  <a:lnTo>
                    <a:pt x="192" y="180"/>
                  </a:lnTo>
                  <a:lnTo>
                    <a:pt x="192" y="181"/>
                  </a:lnTo>
                  <a:lnTo>
                    <a:pt x="192" y="181"/>
                  </a:lnTo>
                  <a:lnTo>
                    <a:pt x="191" y="181"/>
                  </a:lnTo>
                  <a:lnTo>
                    <a:pt x="192" y="181"/>
                  </a:lnTo>
                  <a:lnTo>
                    <a:pt x="191" y="181"/>
                  </a:lnTo>
                  <a:lnTo>
                    <a:pt x="191" y="182"/>
                  </a:lnTo>
                  <a:lnTo>
                    <a:pt x="190" y="182"/>
                  </a:lnTo>
                  <a:lnTo>
                    <a:pt x="190" y="182"/>
                  </a:lnTo>
                  <a:lnTo>
                    <a:pt x="190" y="183"/>
                  </a:lnTo>
                  <a:lnTo>
                    <a:pt x="190" y="183"/>
                  </a:lnTo>
                  <a:lnTo>
                    <a:pt x="190" y="184"/>
                  </a:lnTo>
                  <a:lnTo>
                    <a:pt x="190" y="184"/>
                  </a:lnTo>
                  <a:lnTo>
                    <a:pt x="189" y="184"/>
                  </a:lnTo>
                  <a:lnTo>
                    <a:pt x="190" y="184"/>
                  </a:lnTo>
                  <a:lnTo>
                    <a:pt x="190" y="185"/>
                  </a:lnTo>
                  <a:lnTo>
                    <a:pt x="189" y="185"/>
                  </a:lnTo>
                  <a:lnTo>
                    <a:pt x="189" y="185"/>
                  </a:lnTo>
                  <a:lnTo>
                    <a:pt x="189" y="185"/>
                  </a:lnTo>
                  <a:lnTo>
                    <a:pt x="188" y="186"/>
                  </a:lnTo>
                  <a:lnTo>
                    <a:pt x="188" y="186"/>
                  </a:lnTo>
                  <a:lnTo>
                    <a:pt x="188" y="186"/>
                  </a:lnTo>
                  <a:lnTo>
                    <a:pt x="187" y="186"/>
                  </a:lnTo>
                  <a:lnTo>
                    <a:pt x="186" y="186"/>
                  </a:lnTo>
                  <a:lnTo>
                    <a:pt x="186" y="186"/>
                  </a:lnTo>
                  <a:lnTo>
                    <a:pt x="185" y="186"/>
                  </a:lnTo>
                  <a:lnTo>
                    <a:pt x="185" y="187"/>
                  </a:lnTo>
                  <a:lnTo>
                    <a:pt x="185" y="187"/>
                  </a:lnTo>
                  <a:lnTo>
                    <a:pt x="184" y="187"/>
                  </a:lnTo>
                  <a:lnTo>
                    <a:pt x="183" y="187"/>
                  </a:lnTo>
                  <a:lnTo>
                    <a:pt x="183" y="187"/>
                  </a:lnTo>
                  <a:lnTo>
                    <a:pt x="183" y="188"/>
                  </a:lnTo>
                  <a:lnTo>
                    <a:pt x="182" y="188"/>
                  </a:lnTo>
                  <a:lnTo>
                    <a:pt x="182" y="188"/>
                  </a:lnTo>
                  <a:lnTo>
                    <a:pt x="181" y="188"/>
                  </a:lnTo>
                  <a:lnTo>
                    <a:pt x="181" y="188"/>
                  </a:lnTo>
                  <a:lnTo>
                    <a:pt x="180" y="188"/>
                  </a:lnTo>
                  <a:lnTo>
                    <a:pt x="179" y="188"/>
                  </a:lnTo>
                  <a:lnTo>
                    <a:pt x="179" y="188"/>
                  </a:lnTo>
                  <a:lnTo>
                    <a:pt x="179" y="187"/>
                  </a:lnTo>
                  <a:lnTo>
                    <a:pt x="179" y="186"/>
                  </a:lnTo>
                  <a:lnTo>
                    <a:pt x="179" y="186"/>
                  </a:lnTo>
                  <a:lnTo>
                    <a:pt x="179" y="186"/>
                  </a:lnTo>
                  <a:lnTo>
                    <a:pt x="179" y="185"/>
                  </a:lnTo>
                  <a:lnTo>
                    <a:pt x="178" y="185"/>
                  </a:lnTo>
                  <a:lnTo>
                    <a:pt x="178" y="185"/>
                  </a:lnTo>
                  <a:lnTo>
                    <a:pt x="178" y="186"/>
                  </a:lnTo>
                  <a:lnTo>
                    <a:pt x="177" y="186"/>
                  </a:lnTo>
                  <a:lnTo>
                    <a:pt x="177" y="185"/>
                  </a:lnTo>
                  <a:lnTo>
                    <a:pt x="176" y="185"/>
                  </a:lnTo>
                  <a:lnTo>
                    <a:pt x="175" y="185"/>
                  </a:lnTo>
                  <a:lnTo>
                    <a:pt x="175" y="185"/>
                  </a:lnTo>
                  <a:lnTo>
                    <a:pt x="174" y="185"/>
                  </a:lnTo>
                  <a:lnTo>
                    <a:pt x="174" y="185"/>
                  </a:lnTo>
                  <a:lnTo>
                    <a:pt x="173" y="185"/>
                  </a:lnTo>
                  <a:lnTo>
                    <a:pt x="173" y="185"/>
                  </a:lnTo>
                  <a:lnTo>
                    <a:pt x="173" y="185"/>
                  </a:lnTo>
                  <a:lnTo>
                    <a:pt x="172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0" y="184"/>
                  </a:lnTo>
                  <a:lnTo>
                    <a:pt x="170" y="184"/>
                  </a:lnTo>
                  <a:lnTo>
                    <a:pt x="170" y="183"/>
                  </a:lnTo>
                  <a:lnTo>
                    <a:pt x="169" y="183"/>
                  </a:lnTo>
                  <a:lnTo>
                    <a:pt x="168" y="183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9" y="182"/>
                  </a:lnTo>
                  <a:lnTo>
                    <a:pt x="170" y="182"/>
                  </a:lnTo>
                  <a:lnTo>
                    <a:pt x="169" y="182"/>
                  </a:lnTo>
                  <a:lnTo>
                    <a:pt x="169" y="181"/>
                  </a:lnTo>
                  <a:lnTo>
                    <a:pt x="170" y="181"/>
                  </a:lnTo>
                  <a:lnTo>
                    <a:pt x="170" y="181"/>
                  </a:lnTo>
                  <a:lnTo>
                    <a:pt x="170" y="181"/>
                  </a:lnTo>
                  <a:lnTo>
                    <a:pt x="171" y="181"/>
                  </a:lnTo>
                  <a:lnTo>
                    <a:pt x="171" y="181"/>
                  </a:lnTo>
                  <a:lnTo>
                    <a:pt x="171" y="181"/>
                  </a:lnTo>
                  <a:lnTo>
                    <a:pt x="172" y="181"/>
                  </a:lnTo>
                  <a:lnTo>
                    <a:pt x="171" y="181"/>
                  </a:lnTo>
                  <a:lnTo>
                    <a:pt x="171" y="181"/>
                  </a:lnTo>
                  <a:lnTo>
                    <a:pt x="171" y="181"/>
                  </a:lnTo>
                  <a:lnTo>
                    <a:pt x="170" y="181"/>
                  </a:lnTo>
                  <a:lnTo>
                    <a:pt x="171" y="181"/>
                  </a:lnTo>
                  <a:lnTo>
                    <a:pt x="170" y="181"/>
                  </a:lnTo>
                  <a:lnTo>
                    <a:pt x="170" y="181"/>
                  </a:lnTo>
                  <a:lnTo>
                    <a:pt x="169" y="181"/>
                  </a:lnTo>
                  <a:lnTo>
                    <a:pt x="169" y="180"/>
                  </a:lnTo>
                  <a:lnTo>
                    <a:pt x="168" y="180"/>
                  </a:lnTo>
                  <a:lnTo>
                    <a:pt x="168" y="179"/>
                  </a:lnTo>
                  <a:lnTo>
                    <a:pt x="168" y="180"/>
                  </a:lnTo>
                  <a:lnTo>
                    <a:pt x="168" y="179"/>
                  </a:lnTo>
                  <a:lnTo>
                    <a:pt x="168" y="179"/>
                  </a:lnTo>
                  <a:lnTo>
                    <a:pt x="168" y="179"/>
                  </a:lnTo>
                  <a:lnTo>
                    <a:pt x="168" y="179"/>
                  </a:lnTo>
                  <a:lnTo>
                    <a:pt x="167" y="179"/>
                  </a:lnTo>
                  <a:lnTo>
                    <a:pt x="167" y="179"/>
                  </a:lnTo>
                  <a:lnTo>
                    <a:pt x="167" y="178"/>
                  </a:lnTo>
                  <a:lnTo>
                    <a:pt x="167" y="178"/>
                  </a:lnTo>
                  <a:lnTo>
                    <a:pt x="167" y="179"/>
                  </a:lnTo>
                  <a:lnTo>
                    <a:pt x="167" y="178"/>
                  </a:lnTo>
                  <a:lnTo>
                    <a:pt x="167" y="178"/>
                  </a:lnTo>
                  <a:lnTo>
                    <a:pt x="167" y="177"/>
                  </a:lnTo>
                  <a:lnTo>
                    <a:pt x="167" y="177"/>
                  </a:lnTo>
                  <a:lnTo>
                    <a:pt x="167" y="177"/>
                  </a:lnTo>
                  <a:lnTo>
                    <a:pt x="166" y="177"/>
                  </a:lnTo>
                  <a:lnTo>
                    <a:pt x="167" y="176"/>
                  </a:lnTo>
                  <a:lnTo>
                    <a:pt x="166" y="176"/>
                  </a:lnTo>
                  <a:lnTo>
                    <a:pt x="166" y="175"/>
                  </a:lnTo>
                  <a:lnTo>
                    <a:pt x="166" y="176"/>
                  </a:lnTo>
                  <a:lnTo>
                    <a:pt x="166" y="175"/>
                  </a:lnTo>
                  <a:lnTo>
                    <a:pt x="165" y="175"/>
                  </a:lnTo>
                  <a:lnTo>
                    <a:pt x="165" y="175"/>
                  </a:lnTo>
                  <a:lnTo>
                    <a:pt x="164" y="175"/>
                  </a:lnTo>
                  <a:lnTo>
                    <a:pt x="164" y="174"/>
                  </a:lnTo>
                  <a:lnTo>
                    <a:pt x="164" y="174"/>
                  </a:lnTo>
                  <a:lnTo>
                    <a:pt x="164" y="174"/>
                  </a:lnTo>
                  <a:lnTo>
                    <a:pt x="164" y="173"/>
                  </a:lnTo>
                  <a:lnTo>
                    <a:pt x="163" y="173"/>
                  </a:lnTo>
                  <a:lnTo>
                    <a:pt x="163" y="173"/>
                  </a:lnTo>
                  <a:lnTo>
                    <a:pt x="163" y="173"/>
                  </a:lnTo>
                  <a:lnTo>
                    <a:pt x="163" y="172"/>
                  </a:lnTo>
                  <a:lnTo>
                    <a:pt x="162" y="172"/>
                  </a:lnTo>
                  <a:lnTo>
                    <a:pt x="162" y="171"/>
                  </a:lnTo>
                  <a:lnTo>
                    <a:pt x="162" y="171"/>
                  </a:lnTo>
                  <a:lnTo>
                    <a:pt x="162" y="170"/>
                  </a:lnTo>
                  <a:lnTo>
                    <a:pt x="162" y="170"/>
                  </a:lnTo>
                  <a:lnTo>
                    <a:pt x="162" y="169"/>
                  </a:lnTo>
                  <a:lnTo>
                    <a:pt x="162" y="168"/>
                  </a:lnTo>
                  <a:lnTo>
                    <a:pt x="163" y="168"/>
                  </a:lnTo>
                  <a:lnTo>
                    <a:pt x="163" y="168"/>
                  </a:lnTo>
                  <a:lnTo>
                    <a:pt x="163" y="167"/>
                  </a:lnTo>
                  <a:lnTo>
                    <a:pt x="164" y="167"/>
                  </a:lnTo>
                  <a:lnTo>
                    <a:pt x="164" y="167"/>
                  </a:lnTo>
                  <a:lnTo>
                    <a:pt x="165" y="167"/>
                  </a:lnTo>
                  <a:lnTo>
                    <a:pt x="165" y="167"/>
                  </a:lnTo>
                  <a:lnTo>
                    <a:pt x="166" y="167"/>
                  </a:lnTo>
                  <a:lnTo>
                    <a:pt x="166" y="167"/>
                  </a:lnTo>
                  <a:lnTo>
                    <a:pt x="166" y="167"/>
                  </a:lnTo>
                  <a:lnTo>
                    <a:pt x="166" y="167"/>
                  </a:lnTo>
                  <a:lnTo>
                    <a:pt x="167" y="167"/>
                  </a:lnTo>
                  <a:lnTo>
                    <a:pt x="167" y="167"/>
                  </a:lnTo>
                  <a:lnTo>
                    <a:pt x="167" y="167"/>
                  </a:lnTo>
                  <a:lnTo>
                    <a:pt x="166" y="167"/>
                  </a:lnTo>
                  <a:lnTo>
                    <a:pt x="166" y="167"/>
                  </a:lnTo>
                  <a:lnTo>
                    <a:pt x="166" y="166"/>
                  </a:lnTo>
                  <a:lnTo>
                    <a:pt x="167" y="166"/>
                  </a:lnTo>
                  <a:lnTo>
                    <a:pt x="167" y="166"/>
                  </a:lnTo>
                  <a:lnTo>
                    <a:pt x="167" y="166"/>
                  </a:lnTo>
                  <a:lnTo>
                    <a:pt x="168" y="165"/>
                  </a:lnTo>
                  <a:lnTo>
                    <a:pt x="168" y="164"/>
                  </a:lnTo>
                  <a:lnTo>
                    <a:pt x="168" y="164"/>
                  </a:lnTo>
                  <a:lnTo>
                    <a:pt x="169" y="164"/>
                  </a:lnTo>
                  <a:lnTo>
                    <a:pt x="169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1" y="163"/>
                  </a:lnTo>
                  <a:lnTo>
                    <a:pt x="171" y="163"/>
                  </a:lnTo>
                  <a:lnTo>
                    <a:pt x="172" y="162"/>
                  </a:lnTo>
                  <a:lnTo>
                    <a:pt x="173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5" y="162"/>
                  </a:lnTo>
                  <a:lnTo>
                    <a:pt x="175" y="162"/>
                  </a:lnTo>
                  <a:lnTo>
                    <a:pt x="176" y="161"/>
                  </a:lnTo>
                  <a:lnTo>
                    <a:pt x="177" y="161"/>
                  </a:lnTo>
                  <a:lnTo>
                    <a:pt x="177" y="160"/>
                  </a:lnTo>
                  <a:lnTo>
                    <a:pt x="177" y="160"/>
                  </a:lnTo>
                  <a:lnTo>
                    <a:pt x="177" y="161"/>
                  </a:lnTo>
                  <a:lnTo>
                    <a:pt x="178" y="161"/>
                  </a:lnTo>
                  <a:lnTo>
                    <a:pt x="178" y="160"/>
                  </a:lnTo>
                  <a:lnTo>
                    <a:pt x="178" y="161"/>
                  </a:lnTo>
                  <a:lnTo>
                    <a:pt x="178" y="161"/>
                  </a:lnTo>
                  <a:lnTo>
                    <a:pt x="178" y="161"/>
                  </a:lnTo>
                  <a:lnTo>
                    <a:pt x="178" y="161"/>
                  </a:lnTo>
                  <a:lnTo>
                    <a:pt x="178" y="161"/>
                  </a:lnTo>
                  <a:lnTo>
                    <a:pt x="178" y="162"/>
                  </a:lnTo>
                  <a:lnTo>
                    <a:pt x="178" y="161"/>
                  </a:lnTo>
                  <a:lnTo>
                    <a:pt x="178" y="161"/>
                  </a:lnTo>
                  <a:lnTo>
                    <a:pt x="178" y="161"/>
                  </a:lnTo>
                  <a:lnTo>
                    <a:pt x="178" y="161"/>
                  </a:lnTo>
                  <a:lnTo>
                    <a:pt x="178" y="161"/>
                  </a:lnTo>
                  <a:lnTo>
                    <a:pt x="178" y="160"/>
                  </a:lnTo>
                  <a:lnTo>
                    <a:pt x="178" y="161"/>
                  </a:lnTo>
                  <a:lnTo>
                    <a:pt x="177" y="160"/>
                  </a:lnTo>
                  <a:lnTo>
                    <a:pt x="177" y="160"/>
                  </a:lnTo>
                  <a:lnTo>
                    <a:pt x="178" y="160"/>
                  </a:lnTo>
                  <a:lnTo>
                    <a:pt x="178" y="159"/>
                  </a:lnTo>
                  <a:lnTo>
                    <a:pt x="178" y="159"/>
                  </a:lnTo>
                  <a:lnTo>
                    <a:pt x="178" y="159"/>
                  </a:lnTo>
                  <a:lnTo>
                    <a:pt x="179" y="159"/>
                  </a:lnTo>
                  <a:lnTo>
                    <a:pt x="179" y="158"/>
                  </a:lnTo>
                  <a:lnTo>
                    <a:pt x="179" y="158"/>
                  </a:lnTo>
                  <a:lnTo>
                    <a:pt x="180" y="158"/>
                  </a:lnTo>
                  <a:lnTo>
                    <a:pt x="180" y="157"/>
                  </a:lnTo>
                  <a:lnTo>
                    <a:pt x="179" y="157"/>
                  </a:lnTo>
                  <a:lnTo>
                    <a:pt x="179" y="158"/>
                  </a:lnTo>
                  <a:lnTo>
                    <a:pt x="180" y="157"/>
                  </a:lnTo>
                  <a:lnTo>
                    <a:pt x="180" y="157"/>
                  </a:lnTo>
                  <a:lnTo>
                    <a:pt x="181" y="156"/>
                  </a:lnTo>
                  <a:lnTo>
                    <a:pt x="181" y="156"/>
                  </a:lnTo>
                  <a:lnTo>
                    <a:pt x="182" y="155"/>
                  </a:lnTo>
                  <a:lnTo>
                    <a:pt x="182" y="155"/>
                  </a:lnTo>
                  <a:lnTo>
                    <a:pt x="183" y="155"/>
                  </a:lnTo>
                  <a:lnTo>
                    <a:pt x="183" y="156"/>
                  </a:lnTo>
                  <a:lnTo>
                    <a:pt x="183" y="156"/>
                  </a:lnTo>
                  <a:lnTo>
                    <a:pt x="184" y="156"/>
                  </a:lnTo>
                  <a:lnTo>
                    <a:pt x="184" y="156"/>
                  </a:lnTo>
                  <a:lnTo>
                    <a:pt x="185" y="156"/>
                  </a:lnTo>
                  <a:lnTo>
                    <a:pt x="185" y="156"/>
                  </a:lnTo>
                  <a:lnTo>
                    <a:pt x="185" y="157"/>
                  </a:lnTo>
                  <a:lnTo>
                    <a:pt x="185" y="157"/>
                  </a:lnTo>
                  <a:lnTo>
                    <a:pt x="184" y="157"/>
                  </a:lnTo>
                  <a:lnTo>
                    <a:pt x="185" y="157"/>
                  </a:lnTo>
                  <a:lnTo>
                    <a:pt x="184" y="157"/>
                  </a:lnTo>
                  <a:lnTo>
                    <a:pt x="185" y="157"/>
                  </a:lnTo>
                  <a:lnTo>
                    <a:pt x="185" y="157"/>
                  </a:lnTo>
                  <a:lnTo>
                    <a:pt x="185" y="157"/>
                  </a:lnTo>
                  <a:lnTo>
                    <a:pt x="186" y="157"/>
                  </a:lnTo>
                  <a:lnTo>
                    <a:pt x="186" y="157"/>
                  </a:lnTo>
                  <a:lnTo>
                    <a:pt x="187" y="157"/>
                  </a:lnTo>
                  <a:lnTo>
                    <a:pt x="188" y="157"/>
                  </a:lnTo>
                  <a:lnTo>
                    <a:pt x="188" y="157"/>
                  </a:lnTo>
                  <a:lnTo>
                    <a:pt x="189" y="157"/>
                  </a:lnTo>
                  <a:lnTo>
                    <a:pt x="189" y="157"/>
                  </a:lnTo>
                  <a:lnTo>
                    <a:pt x="190" y="157"/>
                  </a:lnTo>
                  <a:lnTo>
                    <a:pt x="189" y="157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91" y="157"/>
                  </a:lnTo>
                  <a:lnTo>
                    <a:pt x="191" y="157"/>
                  </a:lnTo>
                  <a:lnTo>
                    <a:pt x="191" y="158"/>
                  </a:lnTo>
                  <a:lnTo>
                    <a:pt x="192" y="158"/>
                  </a:lnTo>
                  <a:lnTo>
                    <a:pt x="192" y="158"/>
                  </a:lnTo>
                  <a:lnTo>
                    <a:pt x="193" y="158"/>
                  </a:lnTo>
                  <a:lnTo>
                    <a:pt x="193" y="159"/>
                  </a:lnTo>
                  <a:lnTo>
                    <a:pt x="193" y="158"/>
                  </a:lnTo>
                  <a:lnTo>
                    <a:pt x="193" y="159"/>
                  </a:lnTo>
                  <a:lnTo>
                    <a:pt x="193" y="159"/>
                  </a:lnTo>
                  <a:lnTo>
                    <a:pt x="194" y="159"/>
                  </a:lnTo>
                  <a:lnTo>
                    <a:pt x="193" y="159"/>
                  </a:lnTo>
                  <a:lnTo>
                    <a:pt x="193" y="160"/>
                  </a:lnTo>
                  <a:lnTo>
                    <a:pt x="193" y="159"/>
                  </a:lnTo>
                  <a:lnTo>
                    <a:pt x="193" y="160"/>
                  </a:lnTo>
                  <a:lnTo>
                    <a:pt x="193" y="160"/>
                  </a:lnTo>
                  <a:lnTo>
                    <a:pt x="192" y="160"/>
                  </a:lnTo>
                  <a:lnTo>
                    <a:pt x="192" y="160"/>
                  </a:lnTo>
                  <a:lnTo>
                    <a:pt x="192" y="160"/>
                  </a:lnTo>
                  <a:lnTo>
                    <a:pt x="192" y="160"/>
                  </a:lnTo>
                  <a:lnTo>
                    <a:pt x="192" y="160"/>
                  </a:lnTo>
                  <a:lnTo>
                    <a:pt x="192" y="161"/>
                  </a:lnTo>
                  <a:lnTo>
                    <a:pt x="191" y="161"/>
                  </a:lnTo>
                  <a:lnTo>
                    <a:pt x="190" y="161"/>
                  </a:lnTo>
                  <a:lnTo>
                    <a:pt x="191" y="161"/>
                  </a:lnTo>
                  <a:lnTo>
                    <a:pt x="191" y="162"/>
                  </a:lnTo>
                  <a:lnTo>
                    <a:pt x="191" y="161"/>
                  </a:lnTo>
                  <a:lnTo>
                    <a:pt x="191" y="162"/>
                  </a:lnTo>
                  <a:lnTo>
                    <a:pt x="191" y="162"/>
                  </a:lnTo>
                  <a:lnTo>
                    <a:pt x="192" y="162"/>
                  </a:lnTo>
                  <a:lnTo>
                    <a:pt x="192" y="163"/>
                  </a:lnTo>
                  <a:lnTo>
                    <a:pt x="192" y="163"/>
                  </a:lnTo>
                  <a:lnTo>
                    <a:pt x="192" y="164"/>
                  </a:lnTo>
                  <a:lnTo>
                    <a:pt x="192" y="164"/>
                  </a:lnTo>
                  <a:lnTo>
                    <a:pt x="192" y="164"/>
                  </a:lnTo>
                  <a:lnTo>
                    <a:pt x="192" y="165"/>
                  </a:lnTo>
                  <a:lnTo>
                    <a:pt x="191" y="165"/>
                  </a:lnTo>
                  <a:lnTo>
                    <a:pt x="191" y="166"/>
                  </a:lnTo>
                  <a:lnTo>
                    <a:pt x="192" y="166"/>
                  </a:lnTo>
                  <a:lnTo>
                    <a:pt x="191" y="166"/>
                  </a:lnTo>
                  <a:lnTo>
                    <a:pt x="191" y="165"/>
                  </a:lnTo>
                  <a:lnTo>
                    <a:pt x="192" y="165"/>
                  </a:lnTo>
                  <a:lnTo>
                    <a:pt x="192" y="164"/>
                  </a:lnTo>
                  <a:lnTo>
                    <a:pt x="192" y="164"/>
                  </a:lnTo>
                  <a:lnTo>
                    <a:pt x="192" y="164"/>
                  </a:lnTo>
                  <a:lnTo>
                    <a:pt x="192" y="164"/>
                  </a:lnTo>
                  <a:lnTo>
                    <a:pt x="193" y="164"/>
                  </a:lnTo>
                  <a:lnTo>
                    <a:pt x="193" y="165"/>
                  </a:lnTo>
                  <a:lnTo>
                    <a:pt x="192" y="166"/>
                  </a:lnTo>
                  <a:lnTo>
                    <a:pt x="192" y="166"/>
                  </a:lnTo>
                  <a:lnTo>
                    <a:pt x="192" y="167"/>
                  </a:lnTo>
                  <a:lnTo>
                    <a:pt x="192" y="166"/>
                  </a:lnTo>
                  <a:lnTo>
                    <a:pt x="192" y="167"/>
                  </a:lnTo>
                  <a:lnTo>
                    <a:pt x="193" y="167"/>
                  </a:lnTo>
                  <a:lnTo>
                    <a:pt x="193" y="167"/>
                  </a:lnTo>
                  <a:lnTo>
                    <a:pt x="193" y="168"/>
                  </a:lnTo>
                  <a:lnTo>
                    <a:pt x="193" y="168"/>
                  </a:lnTo>
                  <a:lnTo>
                    <a:pt x="193" y="168"/>
                  </a:lnTo>
                  <a:lnTo>
                    <a:pt x="194" y="169"/>
                  </a:lnTo>
                  <a:lnTo>
                    <a:pt x="194" y="170"/>
                  </a:lnTo>
                  <a:lnTo>
                    <a:pt x="194" y="170"/>
                  </a:lnTo>
                  <a:lnTo>
                    <a:pt x="194" y="170"/>
                  </a:lnTo>
                  <a:lnTo>
                    <a:pt x="194" y="169"/>
                  </a:lnTo>
                  <a:lnTo>
                    <a:pt x="193" y="168"/>
                  </a:lnTo>
                  <a:lnTo>
                    <a:pt x="193" y="168"/>
                  </a:lnTo>
                  <a:lnTo>
                    <a:pt x="193" y="168"/>
                  </a:lnTo>
                  <a:lnTo>
                    <a:pt x="193" y="167"/>
                  </a:lnTo>
                  <a:lnTo>
                    <a:pt x="193" y="167"/>
                  </a:lnTo>
                  <a:lnTo>
                    <a:pt x="192" y="167"/>
                  </a:lnTo>
                  <a:lnTo>
                    <a:pt x="192" y="166"/>
                  </a:lnTo>
                  <a:lnTo>
                    <a:pt x="193" y="166"/>
                  </a:lnTo>
                  <a:lnTo>
                    <a:pt x="192" y="166"/>
                  </a:lnTo>
                  <a:lnTo>
                    <a:pt x="192" y="166"/>
                  </a:lnTo>
                  <a:lnTo>
                    <a:pt x="193" y="165"/>
                  </a:lnTo>
                  <a:lnTo>
                    <a:pt x="193" y="164"/>
                  </a:lnTo>
                  <a:lnTo>
                    <a:pt x="192" y="164"/>
                  </a:lnTo>
                  <a:lnTo>
                    <a:pt x="192" y="164"/>
                  </a:lnTo>
                  <a:lnTo>
                    <a:pt x="192" y="163"/>
                  </a:lnTo>
                  <a:lnTo>
                    <a:pt x="192" y="163"/>
                  </a:lnTo>
                  <a:lnTo>
                    <a:pt x="192" y="162"/>
                  </a:lnTo>
                  <a:lnTo>
                    <a:pt x="192" y="162"/>
                  </a:lnTo>
                  <a:lnTo>
                    <a:pt x="191" y="162"/>
                  </a:lnTo>
                  <a:lnTo>
                    <a:pt x="191" y="162"/>
                  </a:lnTo>
                  <a:lnTo>
                    <a:pt x="192" y="162"/>
                  </a:lnTo>
                  <a:lnTo>
                    <a:pt x="192" y="161"/>
                  </a:lnTo>
                  <a:lnTo>
                    <a:pt x="192" y="160"/>
                  </a:lnTo>
                  <a:lnTo>
                    <a:pt x="193" y="160"/>
                  </a:lnTo>
                  <a:lnTo>
                    <a:pt x="193" y="160"/>
                  </a:lnTo>
                  <a:lnTo>
                    <a:pt x="194" y="160"/>
                  </a:lnTo>
                  <a:lnTo>
                    <a:pt x="194" y="160"/>
                  </a:lnTo>
                  <a:lnTo>
                    <a:pt x="194" y="160"/>
                  </a:lnTo>
                  <a:lnTo>
                    <a:pt x="194" y="160"/>
                  </a:lnTo>
                  <a:lnTo>
                    <a:pt x="195" y="160"/>
                  </a:lnTo>
                  <a:lnTo>
                    <a:pt x="196" y="160"/>
                  </a:lnTo>
                  <a:lnTo>
                    <a:pt x="196" y="160"/>
                  </a:lnTo>
                  <a:lnTo>
                    <a:pt x="196" y="161"/>
                  </a:lnTo>
                  <a:lnTo>
                    <a:pt x="196" y="16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196" y="162"/>
                  </a:lnTo>
                  <a:lnTo>
                    <a:pt x="197" y="163"/>
                  </a:lnTo>
                  <a:lnTo>
                    <a:pt x="196" y="163"/>
                  </a:lnTo>
                  <a:lnTo>
                    <a:pt x="197" y="163"/>
                  </a:lnTo>
                  <a:lnTo>
                    <a:pt x="197" y="163"/>
                  </a:lnTo>
                  <a:lnTo>
                    <a:pt x="197" y="163"/>
                  </a:lnTo>
                  <a:lnTo>
                    <a:pt x="197" y="164"/>
                  </a:lnTo>
                  <a:lnTo>
                    <a:pt x="197" y="164"/>
                  </a:lnTo>
                  <a:lnTo>
                    <a:pt x="198" y="165"/>
                  </a:lnTo>
                  <a:lnTo>
                    <a:pt x="198" y="166"/>
                  </a:lnTo>
                  <a:lnTo>
                    <a:pt x="198" y="166"/>
                  </a:lnTo>
                  <a:lnTo>
                    <a:pt x="198" y="167"/>
                  </a:lnTo>
                  <a:lnTo>
                    <a:pt x="199" y="167"/>
                  </a:lnTo>
                  <a:lnTo>
                    <a:pt x="199" y="167"/>
                  </a:lnTo>
                  <a:lnTo>
                    <a:pt x="199" y="167"/>
                  </a:lnTo>
                  <a:lnTo>
                    <a:pt x="199" y="168"/>
                  </a:lnTo>
                  <a:lnTo>
                    <a:pt x="200" y="168"/>
                  </a:lnTo>
                  <a:lnTo>
                    <a:pt x="199" y="168"/>
                  </a:lnTo>
                  <a:lnTo>
                    <a:pt x="199" y="167"/>
                  </a:lnTo>
                  <a:lnTo>
                    <a:pt x="200" y="168"/>
                  </a:lnTo>
                  <a:lnTo>
                    <a:pt x="200" y="168"/>
                  </a:lnTo>
                  <a:lnTo>
                    <a:pt x="200" y="168"/>
                  </a:lnTo>
                  <a:lnTo>
                    <a:pt x="200" y="168"/>
                  </a:lnTo>
                  <a:lnTo>
                    <a:pt x="201" y="168"/>
                  </a:lnTo>
                  <a:lnTo>
                    <a:pt x="200" y="168"/>
                  </a:lnTo>
                  <a:lnTo>
                    <a:pt x="201" y="168"/>
                  </a:lnTo>
                  <a:lnTo>
                    <a:pt x="201" y="168"/>
                  </a:lnTo>
                  <a:lnTo>
                    <a:pt x="201" y="168"/>
                  </a:lnTo>
                  <a:lnTo>
                    <a:pt x="201" y="169"/>
                  </a:lnTo>
                  <a:lnTo>
                    <a:pt x="202" y="169"/>
                  </a:lnTo>
                  <a:lnTo>
                    <a:pt x="203" y="169"/>
                  </a:lnTo>
                  <a:lnTo>
                    <a:pt x="203" y="169"/>
                  </a:lnTo>
                  <a:lnTo>
                    <a:pt x="203" y="169"/>
                  </a:lnTo>
                  <a:lnTo>
                    <a:pt x="203" y="169"/>
                  </a:lnTo>
                  <a:lnTo>
                    <a:pt x="204" y="169"/>
                  </a:lnTo>
                  <a:lnTo>
                    <a:pt x="204" y="170"/>
                  </a:lnTo>
                  <a:lnTo>
                    <a:pt x="203" y="170"/>
                  </a:lnTo>
                  <a:lnTo>
                    <a:pt x="203" y="169"/>
                  </a:lnTo>
                  <a:lnTo>
                    <a:pt x="203" y="170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4" y="171"/>
                  </a:lnTo>
                  <a:lnTo>
                    <a:pt x="205" y="171"/>
                  </a:lnTo>
                  <a:lnTo>
                    <a:pt x="205" y="171"/>
                  </a:lnTo>
                  <a:lnTo>
                    <a:pt x="205" y="172"/>
                  </a:lnTo>
                  <a:lnTo>
                    <a:pt x="205" y="172"/>
                  </a:lnTo>
                  <a:lnTo>
                    <a:pt x="206" y="172"/>
                  </a:lnTo>
                  <a:lnTo>
                    <a:pt x="205" y="173"/>
                  </a:lnTo>
                  <a:lnTo>
                    <a:pt x="206" y="173"/>
                  </a:lnTo>
                  <a:lnTo>
                    <a:pt x="206" y="173"/>
                  </a:lnTo>
                  <a:lnTo>
                    <a:pt x="207" y="173"/>
                  </a:lnTo>
                  <a:lnTo>
                    <a:pt x="207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9" y="174"/>
                  </a:lnTo>
                  <a:lnTo>
                    <a:pt x="209" y="175"/>
                  </a:lnTo>
                  <a:lnTo>
                    <a:pt x="209" y="175"/>
                  </a:lnTo>
                  <a:lnTo>
                    <a:pt x="209" y="175"/>
                  </a:lnTo>
                  <a:lnTo>
                    <a:pt x="209" y="176"/>
                  </a:lnTo>
                  <a:lnTo>
                    <a:pt x="209" y="175"/>
                  </a:lnTo>
                  <a:lnTo>
                    <a:pt x="209" y="175"/>
                  </a:lnTo>
                  <a:lnTo>
                    <a:pt x="209" y="174"/>
                  </a:lnTo>
                  <a:lnTo>
                    <a:pt x="209" y="175"/>
                  </a:lnTo>
                  <a:lnTo>
                    <a:pt x="209" y="174"/>
                  </a:lnTo>
                  <a:lnTo>
                    <a:pt x="209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7" y="174"/>
                  </a:lnTo>
                  <a:lnTo>
                    <a:pt x="207" y="173"/>
                  </a:lnTo>
                  <a:lnTo>
                    <a:pt x="207" y="173"/>
                  </a:lnTo>
                  <a:lnTo>
                    <a:pt x="206" y="173"/>
                  </a:lnTo>
                  <a:lnTo>
                    <a:pt x="206" y="173"/>
                  </a:lnTo>
                  <a:lnTo>
                    <a:pt x="206" y="172"/>
                  </a:lnTo>
                  <a:lnTo>
                    <a:pt x="205" y="172"/>
                  </a:lnTo>
                  <a:lnTo>
                    <a:pt x="206" y="172"/>
                  </a:lnTo>
                  <a:lnTo>
                    <a:pt x="205" y="172"/>
                  </a:lnTo>
                  <a:lnTo>
                    <a:pt x="205" y="172"/>
                  </a:lnTo>
                  <a:lnTo>
                    <a:pt x="205" y="171"/>
                  </a:lnTo>
                  <a:lnTo>
                    <a:pt x="205" y="171"/>
                  </a:lnTo>
                  <a:lnTo>
                    <a:pt x="205" y="170"/>
                  </a:lnTo>
                  <a:lnTo>
                    <a:pt x="204" y="170"/>
                  </a:lnTo>
                  <a:lnTo>
                    <a:pt x="205" y="170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4" y="169"/>
                  </a:lnTo>
                  <a:lnTo>
                    <a:pt x="203" y="169"/>
                  </a:lnTo>
                  <a:lnTo>
                    <a:pt x="203" y="169"/>
                  </a:lnTo>
                  <a:lnTo>
                    <a:pt x="202" y="169"/>
                  </a:lnTo>
                  <a:lnTo>
                    <a:pt x="201" y="169"/>
                  </a:lnTo>
                  <a:lnTo>
                    <a:pt x="201" y="168"/>
                  </a:lnTo>
                  <a:lnTo>
                    <a:pt x="201" y="168"/>
                  </a:lnTo>
                  <a:lnTo>
                    <a:pt x="201" y="167"/>
                  </a:lnTo>
                  <a:lnTo>
                    <a:pt x="201" y="167"/>
                  </a:lnTo>
                  <a:lnTo>
                    <a:pt x="202" y="167"/>
                  </a:lnTo>
                  <a:lnTo>
                    <a:pt x="202" y="167"/>
                  </a:lnTo>
                  <a:lnTo>
                    <a:pt x="203" y="167"/>
                  </a:lnTo>
                  <a:lnTo>
                    <a:pt x="203" y="167"/>
                  </a:lnTo>
                  <a:lnTo>
                    <a:pt x="203" y="167"/>
                  </a:lnTo>
                  <a:lnTo>
                    <a:pt x="202" y="167"/>
                  </a:lnTo>
                  <a:lnTo>
                    <a:pt x="202" y="166"/>
                  </a:lnTo>
                  <a:lnTo>
                    <a:pt x="202" y="166"/>
                  </a:lnTo>
                  <a:lnTo>
                    <a:pt x="203" y="166"/>
                  </a:lnTo>
                  <a:lnTo>
                    <a:pt x="203" y="166"/>
                  </a:lnTo>
                  <a:lnTo>
                    <a:pt x="203" y="166"/>
                  </a:lnTo>
                  <a:lnTo>
                    <a:pt x="204" y="166"/>
                  </a:lnTo>
                  <a:lnTo>
                    <a:pt x="204" y="166"/>
                  </a:lnTo>
                  <a:lnTo>
                    <a:pt x="204" y="166"/>
                  </a:lnTo>
                  <a:lnTo>
                    <a:pt x="203" y="166"/>
                  </a:lnTo>
                  <a:lnTo>
                    <a:pt x="203" y="166"/>
                  </a:lnTo>
                  <a:lnTo>
                    <a:pt x="203" y="166"/>
                  </a:lnTo>
                  <a:lnTo>
                    <a:pt x="203" y="166"/>
                  </a:lnTo>
                  <a:lnTo>
                    <a:pt x="202" y="165"/>
                  </a:lnTo>
                  <a:lnTo>
                    <a:pt x="202" y="166"/>
                  </a:lnTo>
                  <a:lnTo>
                    <a:pt x="202" y="166"/>
                  </a:lnTo>
                  <a:lnTo>
                    <a:pt x="202" y="167"/>
                  </a:lnTo>
                  <a:lnTo>
                    <a:pt x="203" y="167"/>
                  </a:lnTo>
                  <a:lnTo>
                    <a:pt x="202" y="167"/>
                  </a:lnTo>
                  <a:lnTo>
                    <a:pt x="202" y="167"/>
                  </a:lnTo>
                  <a:lnTo>
                    <a:pt x="201" y="167"/>
                  </a:lnTo>
                  <a:lnTo>
                    <a:pt x="201" y="167"/>
                  </a:lnTo>
                  <a:lnTo>
                    <a:pt x="201" y="168"/>
                  </a:lnTo>
                  <a:lnTo>
                    <a:pt x="201" y="168"/>
                  </a:lnTo>
                  <a:lnTo>
                    <a:pt x="201" y="168"/>
                  </a:lnTo>
                  <a:lnTo>
                    <a:pt x="200" y="168"/>
                  </a:lnTo>
                  <a:lnTo>
                    <a:pt x="200" y="168"/>
                  </a:lnTo>
                  <a:lnTo>
                    <a:pt x="200" y="167"/>
                  </a:lnTo>
                  <a:lnTo>
                    <a:pt x="199" y="167"/>
                  </a:lnTo>
                  <a:lnTo>
                    <a:pt x="200" y="167"/>
                  </a:lnTo>
                  <a:lnTo>
                    <a:pt x="199" y="167"/>
                  </a:lnTo>
                  <a:lnTo>
                    <a:pt x="199" y="167"/>
                  </a:lnTo>
                  <a:lnTo>
                    <a:pt x="199" y="167"/>
                  </a:lnTo>
                  <a:lnTo>
                    <a:pt x="199" y="167"/>
                  </a:lnTo>
                  <a:lnTo>
                    <a:pt x="199" y="167"/>
                  </a:lnTo>
                  <a:lnTo>
                    <a:pt x="199" y="167"/>
                  </a:lnTo>
                  <a:lnTo>
                    <a:pt x="199" y="167"/>
                  </a:lnTo>
                  <a:lnTo>
                    <a:pt x="199" y="166"/>
                  </a:lnTo>
                  <a:lnTo>
                    <a:pt x="199" y="167"/>
                  </a:lnTo>
                  <a:lnTo>
                    <a:pt x="199" y="166"/>
                  </a:lnTo>
                  <a:lnTo>
                    <a:pt x="199" y="166"/>
                  </a:lnTo>
                  <a:lnTo>
                    <a:pt x="199" y="166"/>
                  </a:lnTo>
                  <a:lnTo>
                    <a:pt x="199" y="166"/>
                  </a:lnTo>
                  <a:lnTo>
                    <a:pt x="198" y="166"/>
                  </a:lnTo>
                  <a:lnTo>
                    <a:pt x="198" y="165"/>
                  </a:lnTo>
                  <a:lnTo>
                    <a:pt x="199" y="165"/>
                  </a:lnTo>
                  <a:lnTo>
                    <a:pt x="199" y="166"/>
                  </a:lnTo>
                  <a:lnTo>
                    <a:pt x="199" y="165"/>
                  </a:lnTo>
                  <a:lnTo>
                    <a:pt x="198" y="165"/>
                  </a:lnTo>
                  <a:lnTo>
                    <a:pt x="198" y="164"/>
                  </a:lnTo>
                  <a:lnTo>
                    <a:pt x="198" y="164"/>
                  </a:lnTo>
                  <a:lnTo>
                    <a:pt x="197" y="164"/>
                  </a:lnTo>
                  <a:lnTo>
                    <a:pt x="198" y="164"/>
                  </a:lnTo>
                  <a:lnTo>
                    <a:pt x="197" y="164"/>
                  </a:lnTo>
                  <a:lnTo>
                    <a:pt x="197" y="163"/>
                  </a:lnTo>
                  <a:lnTo>
                    <a:pt x="197" y="163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197" y="161"/>
                  </a:lnTo>
                  <a:lnTo>
                    <a:pt x="197" y="162"/>
                  </a:lnTo>
                  <a:lnTo>
                    <a:pt x="197" y="161"/>
                  </a:lnTo>
                  <a:lnTo>
                    <a:pt x="197" y="160"/>
                  </a:lnTo>
                  <a:lnTo>
                    <a:pt x="197" y="160"/>
                  </a:lnTo>
                  <a:lnTo>
                    <a:pt x="197" y="160"/>
                  </a:lnTo>
                  <a:lnTo>
                    <a:pt x="197" y="160"/>
                  </a:lnTo>
                  <a:lnTo>
                    <a:pt x="197" y="160"/>
                  </a:lnTo>
                  <a:lnTo>
                    <a:pt x="197" y="159"/>
                  </a:lnTo>
                  <a:lnTo>
                    <a:pt x="197" y="159"/>
                  </a:lnTo>
                  <a:lnTo>
                    <a:pt x="197" y="159"/>
                  </a:lnTo>
                  <a:lnTo>
                    <a:pt x="197" y="159"/>
                  </a:lnTo>
                  <a:lnTo>
                    <a:pt x="197" y="159"/>
                  </a:lnTo>
                  <a:lnTo>
                    <a:pt x="197" y="158"/>
                  </a:lnTo>
                  <a:lnTo>
                    <a:pt x="197" y="157"/>
                  </a:lnTo>
                  <a:lnTo>
                    <a:pt x="198" y="157"/>
                  </a:lnTo>
                  <a:lnTo>
                    <a:pt x="198" y="157"/>
                  </a:lnTo>
                  <a:lnTo>
                    <a:pt x="198" y="156"/>
                  </a:lnTo>
                  <a:lnTo>
                    <a:pt x="199" y="156"/>
                  </a:lnTo>
                  <a:lnTo>
                    <a:pt x="199" y="156"/>
                  </a:lnTo>
                  <a:lnTo>
                    <a:pt x="199" y="156"/>
                  </a:lnTo>
                  <a:lnTo>
                    <a:pt x="199" y="155"/>
                  </a:lnTo>
                  <a:lnTo>
                    <a:pt x="199" y="155"/>
                  </a:lnTo>
                  <a:lnTo>
                    <a:pt x="200" y="154"/>
                  </a:lnTo>
                  <a:lnTo>
                    <a:pt x="200" y="153"/>
                  </a:lnTo>
                  <a:lnTo>
                    <a:pt x="200" y="153"/>
                  </a:lnTo>
                  <a:lnTo>
                    <a:pt x="201" y="153"/>
                  </a:lnTo>
                  <a:lnTo>
                    <a:pt x="201" y="154"/>
                  </a:lnTo>
                  <a:lnTo>
                    <a:pt x="201" y="153"/>
                  </a:lnTo>
                  <a:lnTo>
                    <a:pt x="201" y="153"/>
                  </a:lnTo>
                  <a:lnTo>
                    <a:pt x="201" y="153"/>
                  </a:lnTo>
                  <a:lnTo>
                    <a:pt x="201" y="153"/>
                  </a:lnTo>
                  <a:lnTo>
                    <a:pt x="200" y="153"/>
                  </a:lnTo>
                  <a:lnTo>
                    <a:pt x="200" y="153"/>
                  </a:lnTo>
                  <a:lnTo>
                    <a:pt x="199" y="152"/>
                  </a:lnTo>
                  <a:lnTo>
                    <a:pt x="199" y="152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0"/>
                  </a:lnTo>
                  <a:lnTo>
                    <a:pt x="200" y="151"/>
                  </a:lnTo>
                  <a:lnTo>
                    <a:pt x="200" y="150"/>
                  </a:lnTo>
                  <a:lnTo>
                    <a:pt x="200" y="150"/>
                  </a:lnTo>
                  <a:lnTo>
                    <a:pt x="200" y="149"/>
                  </a:lnTo>
                  <a:lnTo>
                    <a:pt x="200" y="149"/>
                  </a:lnTo>
                  <a:lnTo>
                    <a:pt x="200" y="149"/>
                  </a:lnTo>
                  <a:lnTo>
                    <a:pt x="200" y="149"/>
                  </a:lnTo>
                  <a:lnTo>
                    <a:pt x="200" y="149"/>
                  </a:lnTo>
                  <a:lnTo>
                    <a:pt x="199" y="149"/>
                  </a:lnTo>
                  <a:lnTo>
                    <a:pt x="199" y="148"/>
                  </a:lnTo>
                  <a:lnTo>
                    <a:pt x="199" y="148"/>
                  </a:lnTo>
                  <a:lnTo>
                    <a:pt x="199" y="148"/>
                  </a:lnTo>
                  <a:lnTo>
                    <a:pt x="199" y="148"/>
                  </a:lnTo>
                  <a:lnTo>
                    <a:pt x="200" y="147"/>
                  </a:lnTo>
                  <a:lnTo>
                    <a:pt x="199" y="147"/>
                  </a:lnTo>
                  <a:lnTo>
                    <a:pt x="199" y="148"/>
                  </a:lnTo>
                  <a:lnTo>
                    <a:pt x="199" y="148"/>
                  </a:lnTo>
                  <a:lnTo>
                    <a:pt x="198" y="148"/>
                  </a:lnTo>
                  <a:lnTo>
                    <a:pt x="198" y="147"/>
                  </a:lnTo>
                  <a:lnTo>
                    <a:pt x="197" y="147"/>
                  </a:lnTo>
                  <a:lnTo>
                    <a:pt x="198" y="147"/>
                  </a:lnTo>
                  <a:lnTo>
                    <a:pt x="197" y="147"/>
                  </a:lnTo>
                  <a:lnTo>
                    <a:pt x="197" y="146"/>
                  </a:lnTo>
                  <a:lnTo>
                    <a:pt x="198" y="146"/>
                  </a:lnTo>
                  <a:lnTo>
                    <a:pt x="197" y="146"/>
                  </a:lnTo>
                  <a:lnTo>
                    <a:pt x="197" y="147"/>
                  </a:lnTo>
                  <a:lnTo>
                    <a:pt x="197" y="146"/>
                  </a:lnTo>
                  <a:lnTo>
                    <a:pt x="197" y="146"/>
                  </a:lnTo>
                  <a:lnTo>
                    <a:pt x="196" y="146"/>
                  </a:lnTo>
                  <a:lnTo>
                    <a:pt x="196" y="146"/>
                  </a:lnTo>
                  <a:lnTo>
                    <a:pt x="195" y="146"/>
                  </a:lnTo>
                  <a:lnTo>
                    <a:pt x="194" y="146"/>
                  </a:lnTo>
                  <a:lnTo>
                    <a:pt x="194" y="145"/>
                  </a:lnTo>
                  <a:lnTo>
                    <a:pt x="194" y="145"/>
                  </a:lnTo>
                  <a:lnTo>
                    <a:pt x="194" y="144"/>
                  </a:lnTo>
                  <a:lnTo>
                    <a:pt x="194" y="144"/>
                  </a:lnTo>
                  <a:lnTo>
                    <a:pt x="195" y="144"/>
                  </a:lnTo>
                  <a:lnTo>
                    <a:pt x="195" y="143"/>
                  </a:lnTo>
                  <a:lnTo>
                    <a:pt x="195" y="142"/>
                  </a:lnTo>
                  <a:lnTo>
                    <a:pt x="196" y="142"/>
                  </a:lnTo>
                  <a:lnTo>
                    <a:pt x="196" y="141"/>
                  </a:lnTo>
                  <a:lnTo>
                    <a:pt x="196" y="141"/>
                  </a:lnTo>
                  <a:lnTo>
                    <a:pt x="197" y="140"/>
                  </a:lnTo>
                  <a:lnTo>
                    <a:pt x="197" y="140"/>
                  </a:lnTo>
                  <a:lnTo>
                    <a:pt x="197" y="140"/>
                  </a:lnTo>
                  <a:lnTo>
                    <a:pt x="197" y="139"/>
                  </a:lnTo>
                  <a:lnTo>
                    <a:pt x="197" y="140"/>
                  </a:lnTo>
                  <a:lnTo>
                    <a:pt x="197" y="140"/>
                  </a:lnTo>
                  <a:lnTo>
                    <a:pt x="197" y="140"/>
                  </a:lnTo>
                  <a:lnTo>
                    <a:pt x="197" y="140"/>
                  </a:lnTo>
                  <a:lnTo>
                    <a:pt x="197" y="140"/>
                  </a:lnTo>
                  <a:lnTo>
                    <a:pt x="197" y="140"/>
                  </a:lnTo>
                  <a:lnTo>
                    <a:pt x="197" y="140"/>
                  </a:lnTo>
                  <a:lnTo>
                    <a:pt x="197" y="139"/>
                  </a:lnTo>
                  <a:lnTo>
                    <a:pt x="198" y="139"/>
                  </a:lnTo>
                  <a:lnTo>
                    <a:pt x="198" y="140"/>
                  </a:lnTo>
                  <a:lnTo>
                    <a:pt x="198" y="139"/>
                  </a:lnTo>
                  <a:lnTo>
                    <a:pt x="198" y="140"/>
                  </a:lnTo>
                  <a:lnTo>
                    <a:pt x="198" y="139"/>
                  </a:lnTo>
                  <a:lnTo>
                    <a:pt x="197" y="139"/>
                  </a:lnTo>
                  <a:lnTo>
                    <a:pt x="197" y="139"/>
                  </a:lnTo>
                  <a:lnTo>
                    <a:pt x="197" y="138"/>
                  </a:lnTo>
                  <a:lnTo>
                    <a:pt x="197" y="138"/>
                  </a:lnTo>
                  <a:lnTo>
                    <a:pt x="197" y="137"/>
                  </a:lnTo>
                  <a:lnTo>
                    <a:pt x="197" y="137"/>
                  </a:lnTo>
                  <a:lnTo>
                    <a:pt x="197" y="137"/>
                  </a:lnTo>
                  <a:lnTo>
                    <a:pt x="197" y="137"/>
                  </a:lnTo>
                  <a:lnTo>
                    <a:pt x="197" y="136"/>
                  </a:lnTo>
                  <a:lnTo>
                    <a:pt x="198" y="136"/>
                  </a:lnTo>
                  <a:lnTo>
                    <a:pt x="199" y="136"/>
                  </a:lnTo>
                  <a:lnTo>
                    <a:pt x="198" y="136"/>
                  </a:lnTo>
                  <a:lnTo>
                    <a:pt x="199" y="136"/>
                  </a:lnTo>
                  <a:lnTo>
                    <a:pt x="199" y="136"/>
                  </a:lnTo>
                  <a:lnTo>
                    <a:pt x="200" y="136"/>
                  </a:lnTo>
                  <a:lnTo>
                    <a:pt x="199" y="136"/>
                  </a:lnTo>
                  <a:lnTo>
                    <a:pt x="199" y="135"/>
                  </a:lnTo>
                  <a:lnTo>
                    <a:pt x="199" y="136"/>
                  </a:lnTo>
                  <a:lnTo>
                    <a:pt x="199" y="136"/>
                  </a:lnTo>
                  <a:lnTo>
                    <a:pt x="199" y="135"/>
                  </a:lnTo>
                  <a:lnTo>
                    <a:pt x="199" y="136"/>
                  </a:lnTo>
                  <a:lnTo>
                    <a:pt x="199" y="135"/>
                  </a:lnTo>
                  <a:lnTo>
                    <a:pt x="199" y="136"/>
                  </a:lnTo>
                  <a:lnTo>
                    <a:pt x="199" y="135"/>
                  </a:lnTo>
                  <a:lnTo>
                    <a:pt x="198" y="135"/>
                  </a:lnTo>
                  <a:lnTo>
                    <a:pt x="198" y="136"/>
                  </a:lnTo>
                  <a:lnTo>
                    <a:pt x="197" y="136"/>
                  </a:lnTo>
                  <a:lnTo>
                    <a:pt x="197" y="135"/>
                  </a:lnTo>
                  <a:lnTo>
                    <a:pt x="197" y="135"/>
                  </a:lnTo>
                  <a:lnTo>
                    <a:pt x="198" y="135"/>
                  </a:lnTo>
                  <a:lnTo>
                    <a:pt x="197" y="135"/>
                  </a:lnTo>
                  <a:lnTo>
                    <a:pt x="197" y="134"/>
                  </a:lnTo>
                  <a:lnTo>
                    <a:pt x="198" y="134"/>
                  </a:lnTo>
                  <a:lnTo>
                    <a:pt x="199" y="134"/>
                  </a:lnTo>
                  <a:lnTo>
                    <a:pt x="199" y="134"/>
                  </a:lnTo>
                  <a:lnTo>
                    <a:pt x="199" y="134"/>
                  </a:lnTo>
                  <a:lnTo>
                    <a:pt x="199" y="134"/>
                  </a:lnTo>
                  <a:lnTo>
                    <a:pt x="199" y="134"/>
                  </a:lnTo>
                  <a:lnTo>
                    <a:pt x="198" y="134"/>
                  </a:lnTo>
                  <a:lnTo>
                    <a:pt x="197" y="134"/>
                  </a:lnTo>
                  <a:lnTo>
                    <a:pt x="198" y="134"/>
                  </a:lnTo>
                  <a:lnTo>
                    <a:pt x="198" y="134"/>
                  </a:lnTo>
                  <a:lnTo>
                    <a:pt x="197" y="134"/>
                  </a:lnTo>
                  <a:lnTo>
                    <a:pt x="197" y="134"/>
                  </a:lnTo>
                  <a:lnTo>
                    <a:pt x="198" y="134"/>
                  </a:lnTo>
                  <a:lnTo>
                    <a:pt x="198" y="133"/>
                  </a:lnTo>
                  <a:lnTo>
                    <a:pt x="198" y="133"/>
                  </a:lnTo>
                  <a:lnTo>
                    <a:pt x="198" y="132"/>
                  </a:lnTo>
                  <a:lnTo>
                    <a:pt x="198" y="131"/>
                  </a:lnTo>
                  <a:lnTo>
                    <a:pt x="198" y="131"/>
                  </a:lnTo>
                  <a:lnTo>
                    <a:pt x="198" y="130"/>
                  </a:lnTo>
                  <a:lnTo>
                    <a:pt x="197" y="130"/>
                  </a:lnTo>
                  <a:lnTo>
                    <a:pt x="197" y="130"/>
                  </a:lnTo>
                  <a:lnTo>
                    <a:pt x="196" y="129"/>
                  </a:lnTo>
                  <a:lnTo>
                    <a:pt x="196" y="129"/>
                  </a:lnTo>
                  <a:lnTo>
                    <a:pt x="195" y="129"/>
                  </a:lnTo>
                  <a:lnTo>
                    <a:pt x="194" y="128"/>
                  </a:lnTo>
                  <a:lnTo>
                    <a:pt x="194" y="128"/>
                  </a:lnTo>
                  <a:lnTo>
                    <a:pt x="194" y="127"/>
                  </a:lnTo>
                  <a:lnTo>
                    <a:pt x="193" y="127"/>
                  </a:lnTo>
                  <a:lnTo>
                    <a:pt x="193" y="127"/>
                  </a:lnTo>
                  <a:lnTo>
                    <a:pt x="193" y="127"/>
                  </a:lnTo>
                  <a:lnTo>
                    <a:pt x="192" y="127"/>
                  </a:lnTo>
                  <a:lnTo>
                    <a:pt x="192" y="126"/>
                  </a:lnTo>
                  <a:lnTo>
                    <a:pt x="191" y="126"/>
                  </a:lnTo>
                  <a:lnTo>
                    <a:pt x="191" y="126"/>
                  </a:lnTo>
                  <a:lnTo>
                    <a:pt x="190" y="126"/>
                  </a:lnTo>
                  <a:lnTo>
                    <a:pt x="190" y="125"/>
                  </a:lnTo>
                  <a:lnTo>
                    <a:pt x="191" y="125"/>
                  </a:lnTo>
                  <a:lnTo>
                    <a:pt x="192" y="125"/>
                  </a:lnTo>
                  <a:lnTo>
                    <a:pt x="192" y="125"/>
                  </a:lnTo>
                  <a:lnTo>
                    <a:pt x="193" y="125"/>
                  </a:lnTo>
                  <a:lnTo>
                    <a:pt x="193" y="126"/>
                  </a:lnTo>
                  <a:lnTo>
                    <a:pt x="193" y="126"/>
                  </a:lnTo>
                  <a:lnTo>
                    <a:pt x="194" y="126"/>
                  </a:lnTo>
                  <a:lnTo>
                    <a:pt x="194" y="126"/>
                  </a:lnTo>
                  <a:lnTo>
                    <a:pt x="195" y="126"/>
                  </a:lnTo>
                  <a:lnTo>
                    <a:pt x="196" y="127"/>
                  </a:lnTo>
                  <a:lnTo>
                    <a:pt x="196" y="127"/>
                  </a:lnTo>
                  <a:lnTo>
                    <a:pt x="197" y="127"/>
                  </a:lnTo>
                  <a:lnTo>
                    <a:pt x="197" y="127"/>
                  </a:lnTo>
                  <a:lnTo>
                    <a:pt x="198" y="127"/>
                  </a:lnTo>
                  <a:lnTo>
                    <a:pt x="199" y="127"/>
                  </a:lnTo>
                  <a:lnTo>
                    <a:pt x="199" y="127"/>
                  </a:lnTo>
                  <a:lnTo>
                    <a:pt x="200" y="127"/>
                  </a:lnTo>
                  <a:lnTo>
                    <a:pt x="200" y="127"/>
                  </a:lnTo>
                  <a:lnTo>
                    <a:pt x="201" y="127"/>
                  </a:lnTo>
                  <a:lnTo>
                    <a:pt x="201" y="127"/>
                  </a:lnTo>
                  <a:lnTo>
                    <a:pt x="202" y="127"/>
                  </a:lnTo>
                  <a:lnTo>
                    <a:pt x="203" y="127"/>
                  </a:lnTo>
                  <a:lnTo>
                    <a:pt x="203" y="127"/>
                  </a:lnTo>
                  <a:lnTo>
                    <a:pt x="204" y="127"/>
                  </a:lnTo>
                  <a:lnTo>
                    <a:pt x="204" y="127"/>
                  </a:lnTo>
                  <a:lnTo>
                    <a:pt x="205" y="127"/>
                  </a:lnTo>
                  <a:lnTo>
                    <a:pt x="205" y="127"/>
                  </a:lnTo>
                  <a:lnTo>
                    <a:pt x="207" y="127"/>
                  </a:lnTo>
                  <a:lnTo>
                    <a:pt x="208" y="127"/>
                  </a:lnTo>
                  <a:lnTo>
                    <a:pt x="208" y="127"/>
                  </a:lnTo>
                  <a:lnTo>
                    <a:pt x="209" y="127"/>
                  </a:lnTo>
                  <a:lnTo>
                    <a:pt x="209" y="127"/>
                  </a:lnTo>
                  <a:lnTo>
                    <a:pt x="210" y="127"/>
                  </a:lnTo>
                  <a:lnTo>
                    <a:pt x="210" y="128"/>
                  </a:lnTo>
                  <a:lnTo>
                    <a:pt x="211" y="128"/>
                  </a:lnTo>
                  <a:lnTo>
                    <a:pt x="211" y="128"/>
                  </a:lnTo>
                  <a:lnTo>
                    <a:pt x="212" y="128"/>
                  </a:lnTo>
                  <a:lnTo>
                    <a:pt x="212" y="129"/>
                  </a:lnTo>
                  <a:lnTo>
                    <a:pt x="212" y="129"/>
                  </a:lnTo>
                  <a:lnTo>
                    <a:pt x="212" y="128"/>
                  </a:lnTo>
                  <a:lnTo>
                    <a:pt x="212" y="129"/>
                  </a:lnTo>
                  <a:lnTo>
                    <a:pt x="211" y="129"/>
                  </a:lnTo>
                  <a:lnTo>
                    <a:pt x="212" y="129"/>
                  </a:lnTo>
                  <a:lnTo>
                    <a:pt x="211" y="129"/>
                  </a:lnTo>
                  <a:lnTo>
                    <a:pt x="212" y="129"/>
                  </a:lnTo>
                  <a:lnTo>
                    <a:pt x="212" y="129"/>
                  </a:lnTo>
                  <a:lnTo>
                    <a:pt x="212" y="129"/>
                  </a:lnTo>
                  <a:lnTo>
                    <a:pt x="212" y="130"/>
                  </a:lnTo>
                  <a:lnTo>
                    <a:pt x="212" y="130"/>
                  </a:lnTo>
                  <a:lnTo>
                    <a:pt x="213" y="130"/>
                  </a:lnTo>
                  <a:lnTo>
                    <a:pt x="214" y="130"/>
                  </a:lnTo>
                  <a:lnTo>
                    <a:pt x="214" y="131"/>
                  </a:lnTo>
                  <a:lnTo>
                    <a:pt x="214" y="131"/>
                  </a:lnTo>
                  <a:lnTo>
                    <a:pt x="214" y="131"/>
                  </a:lnTo>
                  <a:lnTo>
                    <a:pt x="215" y="131"/>
                  </a:lnTo>
                  <a:lnTo>
                    <a:pt x="215" y="132"/>
                  </a:lnTo>
                  <a:lnTo>
                    <a:pt x="215" y="132"/>
                  </a:lnTo>
                  <a:lnTo>
                    <a:pt x="215" y="131"/>
                  </a:lnTo>
                  <a:lnTo>
                    <a:pt x="215" y="132"/>
                  </a:lnTo>
                  <a:lnTo>
                    <a:pt x="216" y="132"/>
                  </a:lnTo>
                  <a:lnTo>
                    <a:pt x="216" y="133"/>
                  </a:lnTo>
                  <a:lnTo>
                    <a:pt x="216" y="133"/>
                  </a:lnTo>
                  <a:lnTo>
                    <a:pt x="216" y="133"/>
                  </a:lnTo>
                  <a:lnTo>
                    <a:pt x="217" y="133"/>
                  </a:lnTo>
                  <a:lnTo>
                    <a:pt x="216" y="133"/>
                  </a:lnTo>
                  <a:lnTo>
                    <a:pt x="216" y="133"/>
                  </a:lnTo>
                  <a:lnTo>
                    <a:pt x="215" y="133"/>
                  </a:lnTo>
                  <a:lnTo>
                    <a:pt x="216" y="133"/>
                  </a:lnTo>
                  <a:lnTo>
                    <a:pt x="216" y="133"/>
                  </a:lnTo>
                  <a:lnTo>
                    <a:pt x="216" y="134"/>
                  </a:lnTo>
                  <a:lnTo>
                    <a:pt x="216" y="134"/>
                  </a:lnTo>
                  <a:lnTo>
                    <a:pt x="217" y="134"/>
                  </a:lnTo>
                  <a:lnTo>
                    <a:pt x="217" y="135"/>
                  </a:lnTo>
                  <a:lnTo>
                    <a:pt x="218" y="135"/>
                  </a:lnTo>
                  <a:lnTo>
                    <a:pt x="218" y="136"/>
                  </a:lnTo>
                  <a:lnTo>
                    <a:pt x="218" y="136"/>
                  </a:lnTo>
                  <a:lnTo>
                    <a:pt x="218" y="136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7" y="137"/>
                  </a:lnTo>
                  <a:lnTo>
                    <a:pt x="216" y="137"/>
                  </a:lnTo>
                  <a:lnTo>
                    <a:pt x="216" y="137"/>
                  </a:lnTo>
                  <a:lnTo>
                    <a:pt x="215" y="137"/>
                  </a:lnTo>
                  <a:lnTo>
                    <a:pt x="215" y="137"/>
                  </a:lnTo>
                  <a:lnTo>
                    <a:pt x="215" y="137"/>
                  </a:lnTo>
                  <a:lnTo>
                    <a:pt x="215" y="137"/>
                  </a:lnTo>
                  <a:lnTo>
                    <a:pt x="214" y="137"/>
                  </a:lnTo>
                  <a:lnTo>
                    <a:pt x="213" y="138"/>
                  </a:lnTo>
                  <a:lnTo>
                    <a:pt x="212" y="138"/>
                  </a:lnTo>
                  <a:lnTo>
                    <a:pt x="212" y="137"/>
                  </a:lnTo>
                  <a:lnTo>
                    <a:pt x="212" y="138"/>
                  </a:lnTo>
                  <a:lnTo>
                    <a:pt x="211" y="138"/>
                  </a:lnTo>
                  <a:lnTo>
                    <a:pt x="211" y="138"/>
                  </a:lnTo>
                  <a:lnTo>
                    <a:pt x="210" y="138"/>
                  </a:lnTo>
                  <a:lnTo>
                    <a:pt x="210" y="138"/>
                  </a:lnTo>
                  <a:lnTo>
                    <a:pt x="209" y="138"/>
                  </a:lnTo>
                  <a:lnTo>
                    <a:pt x="209" y="138"/>
                  </a:lnTo>
                  <a:lnTo>
                    <a:pt x="209" y="138"/>
                  </a:lnTo>
                  <a:lnTo>
                    <a:pt x="208" y="138"/>
                  </a:lnTo>
                  <a:lnTo>
                    <a:pt x="208" y="138"/>
                  </a:lnTo>
                  <a:lnTo>
                    <a:pt x="207" y="138"/>
                  </a:lnTo>
                  <a:lnTo>
                    <a:pt x="207" y="139"/>
                  </a:lnTo>
                  <a:lnTo>
                    <a:pt x="207" y="139"/>
                  </a:lnTo>
                  <a:lnTo>
                    <a:pt x="206" y="139"/>
                  </a:lnTo>
                  <a:lnTo>
                    <a:pt x="207" y="139"/>
                  </a:lnTo>
                  <a:lnTo>
                    <a:pt x="206" y="139"/>
                  </a:lnTo>
                  <a:lnTo>
                    <a:pt x="207" y="139"/>
                  </a:lnTo>
                  <a:lnTo>
                    <a:pt x="207" y="139"/>
                  </a:lnTo>
                  <a:lnTo>
                    <a:pt x="207" y="140"/>
                  </a:lnTo>
                  <a:lnTo>
                    <a:pt x="207" y="140"/>
                  </a:lnTo>
                  <a:lnTo>
                    <a:pt x="207" y="140"/>
                  </a:lnTo>
                  <a:lnTo>
                    <a:pt x="207" y="141"/>
                  </a:lnTo>
                  <a:lnTo>
                    <a:pt x="206" y="141"/>
                  </a:lnTo>
                  <a:lnTo>
                    <a:pt x="205" y="141"/>
                  </a:lnTo>
                  <a:lnTo>
                    <a:pt x="205" y="141"/>
                  </a:lnTo>
                  <a:lnTo>
                    <a:pt x="204" y="141"/>
                  </a:lnTo>
                  <a:lnTo>
                    <a:pt x="204" y="142"/>
                  </a:lnTo>
                  <a:lnTo>
                    <a:pt x="204" y="142"/>
                  </a:lnTo>
                  <a:lnTo>
                    <a:pt x="204" y="142"/>
                  </a:lnTo>
                  <a:lnTo>
                    <a:pt x="204" y="143"/>
                  </a:lnTo>
                  <a:lnTo>
                    <a:pt x="204" y="144"/>
                  </a:lnTo>
                  <a:lnTo>
                    <a:pt x="204" y="144"/>
                  </a:lnTo>
                  <a:lnTo>
                    <a:pt x="203" y="144"/>
                  </a:lnTo>
                  <a:lnTo>
                    <a:pt x="204" y="144"/>
                  </a:lnTo>
                  <a:lnTo>
                    <a:pt x="203" y="144"/>
                  </a:lnTo>
                  <a:lnTo>
                    <a:pt x="204" y="144"/>
                  </a:lnTo>
                  <a:lnTo>
                    <a:pt x="204" y="144"/>
                  </a:lnTo>
                  <a:lnTo>
                    <a:pt x="204" y="145"/>
                  </a:lnTo>
                  <a:lnTo>
                    <a:pt x="205" y="145"/>
                  </a:lnTo>
                  <a:lnTo>
                    <a:pt x="205" y="145"/>
                  </a:lnTo>
                  <a:lnTo>
                    <a:pt x="205" y="145"/>
                  </a:lnTo>
                  <a:lnTo>
                    <a:pt x="206" y="145"/>
                  </a:lnTo>
                  <a:lnTo>
                    <a:pt x="207" y="145"/>
                  </a:lnTo>
                  <a:lnTo>
                    <a:pt x="207" y="146"/>
                  </a:lnTo>
                  <a:lnTo>
                    <a:pt x="208" y="146"/>
                  </a:lnTo>
                  <a:lnTo>
                    <a:pt x="208" y="146"/>
                  </a:lnTo>
                  <a:lnTo>
                    <a:pt x="209" y="146"/>
                  </a:lnTo>
                  <a:lnTo>
                    <a:pt x="209" y="147"/>
                  </a:lnTo>
                  <a:lnTo>
                    <a:pt x="209" y="148"/>
                  </a:lnTo>
                  <a:lnTo>
                    <a:pt x="209" y="148"/>
                  </a:lnTo>
                  <a:lnTo>
                    <a:pt x="209" y="148"/>
                  </a:lnTo>
                  <a:lnTo>
                    <a:pt x="208" y="148"/>
                  </a:lnTo>
                  <a:lnTo>
                    <a:pt x="208" y="148"/>
                  </a:lnTo>
                  <a:lnTo>
                    <a:pt x="208" y="148"/>
                  </a:lnTo>
                  <a:lnTo>
                    <a:pt x="209" y="148"/>
                  </a:lnTo>
                  <a:lnTo>
                    <a:pt x="209" y="148"/>
                  </a:lnTo>
                  <a:lnTo>
                    <a:pt x="209" y="148"/>
                  </a:lnTo>
                  <a:lnTo>
                    <a:pt x="210" y="148"/>
                  </a:lnTo>
                  <a:lnTo>
                    <a:pt x="210" y="149"/>
                  </a:lnTo>
                  <a:lnTo>
                    <a:pt x="211" y="149"/>
                  </a:lnTo>
                  <a:lnTo>
                    <a:pt x="211" y="150"/>
                  </a:lnTo>
                  <a:lnTo>
                    <a:pt x="211" y="150"/>
                  </a:lnTo>
                  <a:lnTo>
                    <a:pt x="211" y="151"/>
                  </a:lnTo>
                  <a:lnTo>
                    <a:pt x="212" y="151"/>
                  </a:lnTo>
                  <a:lnTo>
                    <a:pt x="212" y="151"/>
                  </a:lnTo>
                  <a:lnTo>
                    <a:pt x="212" y="151"/>
                  </a:lnTo>
                  <a:lnTo>
                    <a:pt x="212" y="151"/>
                  </a:lnTo>
                  <a:lnTo>
                    <a:pt x="212" y="152"/>
                  </a:lnTo>
                  <a:lnTo>
                    <a:pt x="211" y="152"/>
                  </a:lnTo>
                  <a:lnTo>
                    <a:pt x="211" y="152"/>
                  </a:lnTo>
                  <a:lnTo>
                    <a:pt x="212" y="152"/>
                  </a:lnTo>
                  <a:lnTo>
                    <a:pt x="211" y="152"/>
                  </a:lnTo>
                  <a:lnTo>
                    <a:pt x="211" y="153"/>
                  </a:lnTo>
                  <a:lnTo>
                    <a:pt x="211" y="153"/>
                  </a:lnTo>
                  <a:lnTo>
                    <a:pt x="211" y="153"/>
                  </a:lnTo>
                  <a:lnTo>
                    <a:pt x="211" y="152"/>
                  </a:lnTo>
                  <a:lnTo>
                    <a:pt x="212" y="152"/>
                  </a:lnTo>
                  <a:lnTo>
                    <a:pt x="211" y="152"/>
                  </a:lnTo>
                  <a:lnTo>
                    <a:pt x="211" y="152"/>
                  </a:lnTo>
                  <a:lnTo>
                    <a:pt x="212" y="152"/>
                  </a:lnTo>
                  <a:lnTo>
                    <a:pt x="212" y="151"/>
                  </a:lnTo>
                  <a:lnTo>
                    <a:pt x="212" y="151"/>
                  </a:lnTo>
                  <a:lnTo>
                    <a:pt x="213" y="151"/>
                  </a:lnTo>
                  <a:lnTo>
                    <a:pt x="214" y="151"/>
                  </a:lnTo>
                  <a:lnTo>
                    <a:pt x="214" y="151"/>
                  </a:lnTo>
                  <a:lnTo>
                    <a:pt x="215" y="151"/>
                  </a:lnTo>
                  <a:lnTo>
                    <a:pt x="215" y="151"/>
                  </a:lnTo>
                  <a:lnTo>
                    <a:pt x="216" y="151"/>
                  </a:lnTo>
                  <a:lnTo>
                    <a:pt x="216" y="151"/>
                  </a:lnTo>
                  <a:lnTo>
                    <a:pt x="217" y="151"/>
                  </a:lnTo>
                  <a:lnTo>
                    <a:pt x="217" y="151"/>
                  </a:lnTo>
                  <a:lnTo>
                    <a:pt x="216" y="151"/>
                  </a:lnTo>
                  <a:lnTo>
                    <a:pt x="216" y="152"/>
                  </a:lnTo>
                  <a:lnTo>
                    <a:pt x="216" y="152"/>
                  </a:lnTo>
                  <a:lnTo>
                    <a:pt x="215" y="152"/>
                  </a:lnTo>
                  <a:lnTo>
                    <a:pt x="215" y="152"/>
                  </a:lnTo>
                  <a:lnTo>
                    <a:pt x="216" y="152"/>
                  </a:lnTo>
                  <a:lnTo>
                    <a:pt x="216" y="153"/>
                  </a:lnTo>
                  <a:lnTo>
                    <a:pt x="215" y="153"/>
                  </a:lnTo>
                  <a:lnTo>
                    <a:pt x="216" y="153"/>
                  </a:lnTo>
                  <a:lnTo>
                    <a:pt x="216" y="153"/>
                  </a:lnTo>
                  <a:lnTo>
                    <a:pt x="216" y="153"/>
                  </a:lnTo>
                  <a:lnTo>
                    <a:pt x="216" y="153"/>
                  </a:lnTo>
                  <a:lnTo>
                    <a:pt x="216" y="154"/>
                  </a:lnTo>
                  <a:lnTo>
                    <a:pt x="216" y="154"/>
                  </a:lnTo>
                  <a:lnTo>
                    <a:pt x="216" y="154"/>
                  </a:lnTo>
                  <a:lnTo>
                    <a:pt x="216" y="154"/>
                  </a:lnTo>
                  <a:lnTo>
                    <a:pt x="216" y="154"/>
                  </a:lnTo>
                  <a:lnTo>
                    <a:pt x="216" y="153"/>
                  </a:lnTo>
                  <a:lnTo>
                    <a:pt x="216" y="153"/>
                  </a:lnTo>
                  <a:lnTo>
                    <a:pt x="216" y="153"/>
                  </a:lnTo>
                  <a:lnTo>
                    <a:pt x="216" y="153"/>
                  </a:lnTo>
                  <a:lnTo>
                    <a:pt x="215" y="153"/>
                  </a:lnTo>
                  <a:lnTo>
                    <a:pt x="216" y="153"/>
                  </a:lnTo>
                  <a:lnTo>
                    <a:pt x="216" y="152"/>
                  </a:lnTo>
                  <a:lnTo>
                    <a:pt x="215" y="152"/>
                  </a:lnTo>
                  <a:lnTo>
                    <a:pt x="216" y="152"/>
                  </a:lnTo>
                  <a:lnTo>
                    <a:pt x="216" y="152"/>
                  </a:lnTo>
                  <a:lnTo>
                    <a:pt x="216" y="152"/>
                  </a:lnTo>
                  <a:lnTo>
                    <a:pt x="217" y="151"/>
                  </a:lnTo>
                  <a:lnTo>
                    <a:pt x="216" y="151"/>
                  </a:lnTo>
                  <a:lnTo>
                    <a:pt x="217" y="151"/>
                  </a:lnTo>
                  <a:lnTo>
                    <a:pt x="216" y="151"/>
                  </a:lnTo>
                  <a:lnTo>
                    <a:pt x="217" y="151"/>
                  </a:lnTo>
                  <a:lnTo>
                    <a:pt x="218" y="151"/>
                  </a:lnTo>
                  <a:lnTo>
                    <a:pt x="218" y="151"/>
                  </a:lnTo>
                  <a:lnTo>
                    <a:pt x="219" y="151"/>
                  </a:lnTo>
                  <a:lnTo>
                    <a:pt x="219" y="151"/>
                  </a:lnTo>
                  <a:lnTo>
                    <a:pt x="219" y="151"/>
                  </a:lnTo>
                  <a:lnTo>
                    <a:pt x="220" y="151"/>
                  </a:lnTo>
                  <a:lnTo>
                    <a:pt x="219" y="151"/>
                  </a:lnTo>
                  <a:lnTo>
                    <a:pt x="220" y="151"/>
                  </a:lnTo>
                  <a:lnTo>
                    <a:pt x="219" y="151"/>
                  </a:lnTo>
                  <a:lnTo>
                    <a:pt x="220" y="151"/>
                  </a:lnTo>
                  <a:lnTo>
                    <a:pt x="219" y="151"/>
                  </a:lnTo>
                  <a:lnTo>
                    <a:pt x="220" y="151"/>
                  </a:lnTo>
                  <a:lnTo>
                    <a:pt x="219" y="151"/>
                  </a:lnTo>
                  <a:lnTo>
                    <a:pt x="219" y="152"/>
                  </a:lnTo>
                  <a:lnTo>
                    <a:pt x="220" y="151"/>
                  </a:lnTo>
                  <a:lnTo>
                    <a:pt x="220" y="152"/>
                  </a:lnTo>
                  <a:lnTo>
                    <a:pt x="220" y="151"/>
                  </a:lnTo>
                  <a:lnTo>
                    <a:pt x="219" y="151"/>
                  </a:lnTo>
                  <a:lnTo>
                    <a:pt x="220" y="151"/>
                  </a:lnTo>
                  <a:lnTo>
                    <a:pt x="219" y="151"/>
                  </a:lnTo>
                  <a:lnTo>
                    <a:pt x="220" y="151"/>
                  </a:lnTo>
                  <a:lnTo>
                    <a:pt x="219" y="151"/>
                  </a:lnTo>
                  <a:lnTo>
                    <a:pt x="220" y="151"/>
                  </a:lnTo>
                  <a:lnTo>
                    <a:pt x="220" y="151"/>
                  </a:lnTo>
                  <a:lnTo>
                    <a:pt x="220" y="151"/>
                  </a:lnTo>
                  <a:lnTo>
                    <a:pt x="221" y="151"/>
                  </a:lnTo>
                  <a:lnTo>
                    <a:pt x="222" y="151"/>
                  </a:lnTo>
                  <a:lnTo>
                    <a:pt x="222" y="150"/>
                  </a:lnTo>
                  <a:lnTo>
                    <a:pt x="223" y="150"/>
                  </a:lnTo>
                  <a:lnTo>
                    <a:pt x="223" y="150"/>
                  </a:lnTo>
                  <a:lnTo>
                    <a:pt x="224" y="150"/>
                  </a:lnTo>
                  <a:lnTo>
                    <a:pt x="224" y="150"/>
                  </a:lnTo>
                  <a:lnTo>
                    <a:pt x="225" y="150"/>
                  </a:lnTo>
                  <a:lnTo>
                    <a:pt x="225" y="151"/>
                  </a:lnTo>
                  <a:lnTo>
                    <a:pt x="224" y="151"/>
                  </a:lnTo>
                  <a:lnTo>
                    <a:pt x="225" y="151"/>
                  </a:lnTo>
                  <a:lnTo>
                    <a:pt x="226" y="151"/>
                  </a:lnTo>
                  <a:lnTo>
                    <a:pt x="226" y="151"/>
                  </a:lnTo>
                  <a:lnTo>
                    <a:pt x="226" y="151"/>
                  </a:lnTo>
                  <a:lnTo>
                    <a:pt x="226" y="151"/>
                  </a:lnTo>
                  <a:lnTo>
                    <a:pt x="226" y="152"/>
                  </a:lnTo>
                  <a:lnTo>
                    <a:pt x="226" y="152"/>
                  </a:lnTo>
                  <a:lnTo>
                    <a:pt x="226" y="152"/>
                  </a:lnTo>
                  <a:lnTo>
                    <a:pt x="227" y="152"/>
                  </a:lnTo>
                  <a:lnTo>
                    <a:pt x="227" y="152"/>
                  </a:lnTo>
                  <a:lnTo>
                    <a:pt x="226" y="152"/>
                  </a:lnTo>
                  <a:lnTo>
                    <a:pt x="227" y="152"/>
                  </a:lnTo>
                  <a:lnTo>
                    <a:pt x="227" y="152"/>
                  </a:lnTo>
                  <a:lnTo>
                    <a:pt x="227" y="152"/>
                  </a:lnTo>
                  <a:lnTo>
                    <a:pt x="227" y="153"/>
                  </a:lnTo>
                  <a:lnTo>
                    <a:pt x="227" y="153"/>
                  </a:lnTo>
                  <a:lnTo>
                    <a:pt x="228" y="153"/>
                  </a:lnTo>
                  <a:lnTo>
                    <a:pt x="227" y="153"/>
                  </a:lnTo>
                  <a:lnTo>
                    <a:pt x="227" y="153"/>
                  </a:lnTo>
                  <a:lnTo>
                    <a:pt x="227" y="153"/>
                  </a:lnTo>
                  <a:lnTo>
                    <a:pt x="228" y="153"/>
                  </a:lnTo>
                  <a:lnTo>
                    <a:pt x="227" y="153"/>
                  </a:lnTo>
                  <a:lnTo>
                    <a:pt x="227" y="153"/>
                  </a:lnTo>
                  <a:lnTo>
                    <a:pt x="227" y="152"/>
                  </a:lnTo>
                  <a:lnTo>
                    <a:pt x="227" y="152"/>
                  </a:lnTo>
                  <a:lnTo>
                    <a:pt x="227" y="152"/>
                  </a:lnTo>
                  <a:lnTo>
                    <a:pt x="226" y="152"/>
                  </a:lnTo>
                  <a:lnTo>
                    <a:pt x="227" y="152"/>
                  </a:lnTo>
                  <a:lnTo>
                    <a:pt x="227" y="152"/>
                  </a:lnTo>
                  <a:lnTo>
                    <a:pt x="226" y="152"/>
                  </a:lnTo>
                  <a:lnTo>
                    <a:pt x="226" y="152"/>
                  </a:lnTo>
                  <a:lnTo>
                    <a:pt x="226" y="151"/>
                  </a:lnTo>
                  <a:lnTo>
                    <a:pt x="226" y="151"/>
                  </a:lnTo>
                  <a:lnTo>
                    <a:pt x="226" y="151"/>
                  </a:lnTo>
                  <a:lnTo>
                    <a:pt x="226" y="151"/>
                  </a:lnTo>
                  <a:lnTo>
                    <a:pt x="225" y="151"/>
                  </a:lnTo>
                  <a:lnTo>
                    <a:pt x="225" y="150"/>
                  </a:lnTo>
                  <a:lnTo>
                    <a:pt x="225" y="149"/>
                  </a:lnTo>
                  <a:lnTo>
                    <a:pt x="226" y="149"/>
                  </a:lnTo>
                  <a:lnTo>
                    <a:pt x="226" y="149"/>
                  </a:lnTo>
                  <a:lnTo>
                    <a:pt x="226" y="149"/>
                  </a:lnTo>
                  <a:lnTo>
                    <a:pt x="226" y="148"/>
                  </a:lnTo>
                  <a:lnTo>
                    <a:pt x="226" y="148"/>
                  </a:lnTo>
                  <a:lnTo>
                    <a:pt x="226" y="147"/>
                  </a:lnTo>
                  <a:lnTo>
                    <a:pt x="226" y="146"/>
                  </a:lnTo>
                  <a:lnTo>
                    <a:pt x="227" y="146"/>
                  </a:lnTo>
                  <a:lnTo>
                    <a:pt x="227" y="147"/>
                  </a:lnTo>
                  <a:lnTo>
                    <a:pt x="227" y="146"/>
                  </a:lnTo>
                  <a:lnTo>
                    <a:pt x="227" y="147"/>
                  </a:lnTo>
                  <a:lnTo>
                    <a:pt x="227" y="147"/>
                  </a:lnTo>
                  <a:lnTo>
                    <a:pt x="227" y="147"/>
                  </a:lnTo>
                  <a:lnTo>
                    <a:pt x="227" y="146"/>
                  </a:lnTo>
                  <a:lnTo>
                    <a:pt x="227" y="147"/>
                  </a:lnTo>
                  <a:lnTo>
                    <a:pt x="227" y="146"/>
                  </a:lnTo>
                  <a:lnTo>
                    <a:pt x="226" y="146"/>
                  </a:lnTo>
                  <a:lnTo>
                    <a:pt x="226" y="146"/>
                  </a:lnTo>
                  <a:lnTo>
                    <a:pt x="226" y="146"/>
                  </a:lnTo>
                  <a:lnTo>
                    <a:pt x="226" y="146"/>
                  </a:lnTo>
                  <a:lnTo>
                    <a:pt x="226" y="145"/>
                  </a:lnTo>
                  <a:lnTo>
                    <a:pt x="227" y="145"/>
                  </a:lnTo>
                  <a:lnTo>
                    <a:pt x="227" y="145"/>
                  </a:lnTo>
                  <a:lnTo>
                    <a:pt x="226" y="145"/>
                  </a:lnTo>
                  <a:lnTo>
                    <a:pt x="226" y="144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6" y="144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8" y="144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7" y="143"/>
                  </a:lnTo>
                  <a:lnTo>
                    <a:pt x="228" y="143"/>
                  </a:lnTo>
                  <a:lnTo>
                    <a:pt x="227" y="143"/>
                  </a:lnTo>
                  <a:lnTo>
                    <a:pt x="228" y="142"/>
                  </a:lnTo>
                  <a:lnTo>
                    <a:pt x="228" y="142"/>
                  </a:lnTo>
                  <a:lnTo>
                    <a:pt x="229" y="142"/>
                  </a:lnTo>
                  <a:lnTo>
                    <a:pt x="228" y="142"/>
                  </a:lnTo>
                  <a:lnTo>
                    <a:pt x="227" y="142"/>
                  </a:lnTo>
                  <a:lnTo>
                    <a:pt x="227" y="141"/>
                  </a:lnTo>
                  <a:lnTo>
                    <a:pt x="227" y="141"/>
                  </a:lnTo>
                  <a:lnTo>
                    <a:pt x="227" y="141"/>
                  </a:lnTo>
                  <a:lnTo>
                    <a:pt x="227" y="140"/>
                  </a:lnTo>
                  <a:lnTo>
                    <a:pt x="228" y="140"/>
                  </a:lnTo>
                  <a:lnTo>
                    <a:pt x="229" y="140"/>
                  </a:lnTo>
                  <a:lnTo>
                    <a:pt x="229" y="140"/>
                  </a:lnTo>
                  <a:lnTo>
                    <a:pt x="229" y="140"/>
                  </a:lnTo>
                  <a:lnTo>
                    <a:pt x="229" y="141"/>
                  </a:lnTo>
                  <a:lnTo>
                    <a:pt x="229" y="140"/>
                  </a:lnTo>
                  <a:lnTo>
                    <a:pt x="230" y="140"/>
                  </a:lnTo>
                  <a:lnTo>
                    <a:pt x="230" y="140"/>
                  </a:lnTo>
                  <a:lnTo>
                    <a:pt x="231" y="140"/>
                  </a:lnTo>
                  <a:lnTo>
                    <a:pt x="231" y="140"/>
                  </a:lnTo>
                  <a:lnTo>
                    <a:pt x="232" y="140"/>
                  </a:lnTo>
                  <a:lnTo>
                    <a:pt x="233" y="140"/>
                  </a:lnTo>
                  <a:lnTo>
                    <a:pt x="233" y="139"/>
                  </a:lnTo>
                  <a:lnTo>
                    <a:pt x="234" y="139"/>
                  </a:lnTo>
                  <a:lnTo>
                    <a:pt x="234" y="139"/>
                  </a:lnTo>
                  <a:lnTo>
                    <a:pt x="234" y="139"/>
                  </a:lnTo>
                  <a:lnTo>
                    <a:pt x="234" y="139"/>
                  </a:lnTo>
                  <a:lnTo>
                    <a:pt x="235" y="139"/>
                  </a:lnTo>
                  <a:lnTo>
                    <a:pt x="234" y="139"/>
                  </a:lnTo>
                  <a:lnTo>
                    <a:pt x="235" y="139"/>
                  </a:lnTo>
                  <a:lnTo>
                    <a:pt x="235" y="139"/>
                  </a:lnTo>
                  <a:lnTo>
                    <a:pt x="235" y="140"/>
                  </a:lnTo>
                  <a:lnTo>
                    <a:pt x="236" y="140"/>
                  </a:lnTo>
                  <a:lnTo>
                    <a:pt x="237" y="140"/>
                  </a:lnTo>
                  <a:lnTo>
                    <a:pt x="236" y="140"/>
                  </a:lnTo>
                  <a:lnTo>
                    <a:pt x="236" y="140"/>
                  </a:lnTo>
                  <a:lnTo>
                    <a:pt x="235" y="140"/>
                  </a:lnTo>
                  <a:lnTo>
                    <a:pt x="236" y="140"/>
                  </a:lnTo>
                  <a:lnTo>
                    <a:pt x="235" y="140"/>
                  </a:lnTo>
                  <a:lnTo>
                    <a:pt x="236" y="140"/>
                  </a:lnTo>
                  <a:lnTo>
                    <a:pt x="236" y="140"/>
                  </a:lnTo>
                  <a:lnTo>
                    <a:pt x="236" y="140"/>
                  </a:lnTo>
                  <a:lnTo>
                    <a:pt x="237" y="140"/>
                  </a:lnTo>
                  <a:lnTo>
                    <a:pt x="237" y="141"/>
                  </a:lnTo>
                  <a:lnTo>
                    <a:pt x="237" y="140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0"/>
                  </a:lnTo>
                  <a:lnTo>
                    <a:pt x="237" y="140"/>
                  </a:lnTo>
                  <a:lnTo>
                    <a:pt x="237" y="141"/>
                  </a:lnTo>
                  <a:lnTo>
                    <a:pt x="237" y="140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8" y="141"/>
                  </a:lnTo>
                  <a:lnTo>
                    <a:pt x="238" y="141"/>
                  </a:lnTo>
                  <a:lnTo>
                    <a:pt x="238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0"/>
                  </a:lnTo>
                  <a:lnTo>
                    <a:pt x="237" y="140"/>
                  </a:lnTo>
                  <a:lnTo>
                    <a:pt x="237" y="140"/>
                  </a:lnTo>
                  <a:lnTo>
                    <a:pt x="237" y="140"/>
                  </a:lnTo>
                  <a:lnTo>
                    <a:pt x="237" y="140"/>
                  </a:lnTo>
                  <a:lnTo>
                    <a:pt x="237" y="140"/>
                  </a:lnTo>
                  <a:lnTo>
                    <a:pt x="237" y="140"/>
                  </a:lnTo>
                  <a:lnTo>
                    <a:pt x="236" y="140"/>
                  </a:lnTo>
                  <a:lnTo>
                    <a:pt x="236" y="139"/>
                  </a:lnTo>
                  <a:lnTo>
                    <a:pt x="235" y="139"/>
                  </a:lnTo>
                  <a:lnTo>
                    <a:pt x="235" y="138"/>
                  </a:lnTo>
                  <a:lnTo>
                    <a:pt x="235" y="138"/>
                  </a:lnTo>
                  <a:lnTo>
                    <a:pt x="234" y="138"/>
                  </a:lnTo>
                  <a:lnTo>
                    <a:pt x="234" y="139"/>
                  </a:lnTo>
                  <a:lnTo>
                    <a:pt x="234" y="138"/>
                  </a:lnTo>
                  <a:lnTo>
                    <a:pt x="235" y="138"/>
                  </a:lnTo>
                  <a:lnTo>
                    <a:pt x="234" y="138"/>
                  </a:lnTo>
                  <a:lnTo>
                    <a:pt x="235" y="138"/>
                  </a:lnTo>
                  <a:lnTo>
                    <a:pt x="235" y="137"/>
                  </a:lnTo>
                  <a:lnTo>
                    <a:pt x="234" y="137"/>
                  </a:lnTo>
                  <a:lnTo>
                    <a:pt x="234" y="137"/>
                  </a:lnTo>
                  <a:lnTo>
                    <a:pt x="234" y="137"/>
                  </a:lnTo>
                  <a:lnTo>
                    <a:pt x="234" y="137"/>
                  </a:lnTo>
                  <a:lnTo>
                    <a:pt x="234" y="136"/>
                  </a:lnTo>
                  <a:lnTo>
                    <a:pt x="234" y="137"/>
                  </a:lnTo>
                  <a:lnTo>
                    <a:pt x="234" y="136"/>
                  </a:lnTo>
                  <a:lnTo>
                    <a:pt x="233" y="136"/>
                  </a:lnTo>
                  <a:lnTo>
                    <a:pt x="233" y="135"/>
                  </a:lnTo>
                  <a:lnTo>
                    <a:pt x="233" y="136"/>
                  </a:lnTo>
                  <a:lnTo>
                    <a:pt x="234" y="136"/>
                  </a:lnTo>
                  <a:lnTo>
                    <a:pt x="234" y="137"/>
                  </a:lnTo>
                  <a:lnTo>
                    <a:pt x="235" y="137"/>
                  </a:lnTo>
                  <a:lnTo>
                    <a:pt x="235" y="137"/>
                  </a:lnTo>
                  <a:lnTo>
                    <a:pt x="236" y="137"/>
                  </a:lnTo>
                  <a:lnTo>
                    <a:pt x="237" y="137"/>
                  </a:lnTo>
                  <a:lnTo>
                    <a:pt x="237" y="137"/>
                  </a:lnTo>
                  <a:lnTo>
                    <a:pt x="238" y="137"/>
                  </a:lnTo>
                  <a:lnTo>
                    <a:pt x="240" y="136"/>
                  </a:lnTo>
                  <a:lnTo>
                    <a:pt x="240" y="135"/>
                  </a:lnTo>
                  <a:lnTo>
                    <a:pt x="241" y="135"/>
                  </a:lnTo>
                  <a:lnTo>
                    <a:pt x="241" y="135"/>
                  </a:lnTo>
                  <a:lnTo>
                    <a:pt x="243" y="134"/>
                  </a:lnTo>
                  <a:lnTo>
                    <a:pt x="244" y="134"/>
                  </a:lnTo>
                  <a:lnTo>
                    <a:pt x="244" y="134"/>
                  </a:lnTo>
                  <a:lnTo>
                    <a:pt x="245" y="133"/>
                  </a:lnTo>
                  <a:lnTo>
                    <a:pt x="245" y="134"/>
                  </a:lnTo>
                  <a:lnTo>
                    <a:pt x="244" y="134"/>
                  </a:lnTo>
                  <a:lnTo>
                    <a:pt x="244" y="134"/>
                  </a:lnTo>
                  <a:lnTo>
                    <a:pt x="244" y="134"/>
                  </a:lnTo>
                  <a:lnTo>
                    <a:pt x="243" y="134"/>
                  </a:lnTo>
                  <a:lnTo>
                    <a:pt x="243" y="135"/>
                  </a:lnTo>
                  <a:lnTo>
                    <a:pt x="243" y="134"/>
                  </a:lnTo>
                  <a:lnTo>
                    <a:pt x="243" y="135"/>
                  </a:lnTo>
                  <a:lnTo>
                    <a:pt x="244" y="135"/>
                  </a:lnTo>
                  <a:lnTo>
                    <a:pt x="244" y="134"/>
                  </a:lnTo>
                  <a:lnTo>
                    <a:pt x="244" y="134"/>
                  </a:lnTo>
                  <a:lnTo>
                    <a:pt x="244" y="134"/>
                  </a:lnTo>
                  <a:lnTo>
                    <a:pt x="245" y="134"/>
                  </a:lnTo>
                  <a:lnTo>
                    <a:pt x="245" y="134"/>
                  </a:lnTo>
                  <a:lnTo>
                    <a:pt x="245" y="134"/>
                  </a:lnTo>
                  <a:lnTo>
                    <a:pt x="245" y="133"/>
                  </a:lnTo>
                  <a:lnTo>
                    <a:pt x="245" y="134"/>
                  </a:lnTo>
                  <a:lnTo>
                    <a:pt x="245" y="133"/>
                  </a:lnTo>
                  <a:lnTo>
                    <a:pt x="245" y="133"/>
                  </a:lnTo>
                  <a:lnTo>
                    <a:pt x="245" y="133"/>
                  </a:lnTo>
                  <a:lnTo>
                    <a:pt x="246" y="133"/>
                  </a:lnTo>
                  <a:lnTo>
                    <a:pt x="247" y="132"/>
                  </a:lnTo>
                  <a:lnTo>
                    <a:pt x="248" y="131"/>
                  </a:lnTo>
                  <a:lnTo>
                    <a:pt x="248" y="131"/>
                  </a:lnTo>
                  <a:lnTo>
                    <a:pt x="249" y="130"/>
                  </a:lnTo>
                  <a:lnTo>
                    <a:pt x="250" y="130"/>
                  </a:lnTo>
                  <a:lnTo>
                    <a:pt x="250" y="130"/>
                  </a:lnTo>
                  <a:lnTo>
                    <a:pt x="250" y="130"/>
                  </a:lnTo>
                  <a:lnTo>
                    <a:pt x="250" y="129"/>
                  </a:lnTo>
                  <a:lnTo>
                    <a:pt x="251" y="129"/>
                  </a:lnTo>
                  <a:lnTo>
                    <a:pt x="251" y="130"/>
                  </a:lnTo>
                  <a:lnTo>
                    <a:pt x="252" y="130"/>
                  </a:lnTo>
                  <a:lnTo>
                    <a:pt x="252" y="130"/>
                  </a:lnTo>
                  <a:lnTo>
                    <a:pt x="253" y="130"/>
                  </a:lnTo>
                  <a:lnTo>
                    <a:pt x="253" y="130"/>
                  </a:lnTo>
                  <a:lnTo>
                    <a:pt x="253" y="129"/>
                  </a:lnTo>
                  <a:lnTo>
                    <a:pt x="254" y="129"/>
                  </a:lnTo>
                  <a:lnTo>
                    <a:pt x="255" y="129"/>
                  </a:lnTo>
                  <a:lnTo>
                    <a:pt x="255" y="129"/>
                  </a:lnTo>
                  <a:lnTo>
                    <a:pt x="255" y="129"/>
                  </a:lnTo>
                  <a:lnTo>
                    <a:pt x="256" y="129"/>
                  </a:lnTo>
                  <a:lnTo>
                    <a:pt x="256" y="129"/>
                  </a:lnTo>
                  <a:lnTo>
                    <a:pt x="257" y="129"/>
                  </a:lnTo>
                  <a:lnTo>
                    <a:pt x="257" y="129"/>
                  </a:lnTo>
                  <a:lnTo>
                    <a:pt x="257" y="129"/>
                  </a:lnTo>
                  <a:lnTo>
                    <a:pt x="257" y="128"/>
                  </a:lnTo>
                  <a:lnTo>
                    <a:pt x="257" y="128"/>
                  </a:lnTo>
                  <a:lnTo>
                    <a:pt x="257" y="129"/>
                  </a:lnTo>
                  <a:lnTo>
                    <a:pt x="257" y="128"/>
                  </a:lnTo>
                  <a:lnTo>
                    <a:pt x="257" y="129"/>
                  </a:lnTo>
                  <a:lnTo>
                    <a:pt x="256" y="129"/>
                  </a:lnTo>
                  <a:lnTo>
                    <a:pt x="256" y="128"/>
                  </a:lnTo>
                  <a:lnTo>
                    <a:pt x="257" y="128"/>
                  </a:lnTo>
                  <a:lnTo>
                    <a:pt x="257" y="127"/>
                  </a:lnTo>
                  <a:lnTo>
                    <a:pt x="257" y="127"/>
                  </a:lnTo>
                  <a:lnTo>
                    <a:pt x="258" y="127"/>
                  </a:lnTo>
                  <a:lnTo>
                    <a:pt x="259" y="127"/>
                  </a:lnTo>
                  <a:lnTo>
                    <a:pt x="259" y="127"/>
                  </a:lnTo>
                  <a:lnTo>
                    <a:pt x="260" y="127"/>
                  </a:lnTo>
                  <a:lnTo>
                    <a:pt x="260" y="127"/>
                  </a:lnTo>
                  <a:lnTo>
                    <a:pt x="260" y="127"/>
                  </a:lnTo>
                  <a:lnTo>
                    <a:pt x="261" y="127"/>
                  </a:lnTo>
                  <a:lnTo>
                    <a:pt x="262" y="126"/>
                  </a:lnTo>
                  <a:lnTo>
                    <a:pt x="263" y="126"/>
                  </a:lnTo>
                  <a:lnTo>
                    <a:pt x="263" y="127"/>
                  </a:lnTo>
                  <a:lnTo>
                    <a:pt x="263" y="126"/>
                  </a:lnTo>
                  <a:lnTo>
                    <a:pt x="263" y="127"/>
                  </a:lnTo>
                  <a:lnTo>
                    <a:pt x="262" y="127"/>
                  </a:lnTo>
                  <a:lnTo>
                    <a:pt x="263" y="127"/>
                  </a:lnTo>
                  <a:lnTo>
                    <a:pt x="262" y="127"/>
                  </a:lnTo>
                  <a:lnTo>
                    <a:pt x="261" y="127"/>
                  </a:lnTo>
                  <a:lnTo>
                    <a:pt x="261" y="127"/>
                  </a:lnTo>
                  <a:lnTo>
                    <a:pt x="261" y="127"/>
                  </a:lnTo>
                  <a:lnTo>
                    <a:pt x="260" y="127"/>
                  </a:lnTo>
                  <a:lnTo>
                    <a:pt x="261" y="127"/>
                  </a:lnTo>
                  <a:lnTo>
                    <a:pt x="261" y="128"/>
                  </a:lnTo>
                  <a:lnTo>
                    <a:pt x="261" y="127"/>
                  </a:lnTo>
                  <a:lnTo>
                    <a:pt x="261" y="127"/>
                  </a:lnTo>
                  <a:lnTo>
                    <a:pt x="262" y="127"/>
                  </a:lnTo>
                  <a:lnTo>
                    <a:pt x="262" y="128"/>
                  </a:lnTo>
                  <a:lnTo>
                    <a:pt x="263" y="128"/>
                  </a:lnTo>
                  <a:lnTo>
                    <a:pt x="262" y="128"/>
                  </a:lnTo>
                  <a:lnTo>
                    <a:pt x="263" y="128"/>
                  </a:lnTo>
                  <a:lnTo>
                    <a:pt x="263" y="128"/>
                  </a:lnTo>
                  <a:lnTo>
                    <a:pt x="263" y="128"/>
                  </a:lnTo>
                  <a:lnTo>
                    <a:pt x="263" y="129"/>
                  </a:lnTo>
                  <a:lnTo>
                    <a:pt x="263" y="129"/>
                  </a:lnTo>
                  <a:lnTo>
                    <a:pt x="262" y="129"/>
                  </a:lnTo>
                  <a:lnTo>
                    <a:pt x="261" y="129"/>
                  </a:lnTo>
                  <a:lnTo>
                    <a:pt x="262" y="129"/>
                  </a:lnTo>
                  <a:lnTo>
                    <a:pt x="261" y="129"/>
                  </a:lnTo>
                  <a:lnTo>
                    <a:pt x="261" y="130"/>
                  </a:lnTo>
                  <a:lnTo>
                    <a:pt x="262" y="130"/>
                  </a:lnTo>
                  <a:lnTo>
                    <a:pt x="263" y="130"/>
                  </a:lnTo>
                  <a:lnTo>
                    <a:pt x="263" y="130"/>
                  </a:lnTo>
                  <a:lnTo>
                    <a:pt x="263" y="130"/>
                  </a:lnTo>
                  <a:lnTo>
                    <a:pt x="263" y="130"/>
                  </a:lnTo>
                  <a:lnTo>
                    <a:pt x="263" y="131"/>
                  </a:lnTo>
                  <a:lnTo>
                    <a:pt x="263" y="130"/>
                  </a:lnTo>
                  <a:lnTo>
                    <a:pt x="263" y="130"/>
                  </a:lnTo>
                  <a:lnTo>
                    <a:pt x="263" y="130"/>
                  </a:lnTo>
                  <a:lnTo>
                    <a:pt x="263" y="130"/>
                  </a:lnTo>
                  <a:lnTo>
                    <a:pt x="263" y="130"/>
                  </a:lnTo>
                  <a:lnTo>
                    <a:pt x="263" y="130"/>
                  </a:lnTo>
                  <a:lnTo>
                    <a:pt x="263" y="130"/>
                  </a:lnTo>
                  <a:lnTo>
                    <a:pt x="264" y="130"/>
                  </a:lnTo>
                  <a:lnTo>
                    <a:pt x="264" y="130"/>
                  </a:lnTo>
                  <a:lnTo>
                    <a:pt x="265" y="129"/>
                  </a:lnTo>
                  <a:lnTo>
                    <a:pt x="265" y="130"/>
                  </a:lnTo>
                  <a:lnTo>
                    <a:pt x="265" y="129"/>
                  </a:lnTo>
                  <a:lnTo>
                    <a:pt x="266" y="129"/>
                  </a:lnTo>
                  <a:lnTo>
                    <a:pt x="266" y="129"/>
                  </a:lnTo>
                  <a:lnTo>
                    <a:pt x="266" y="129"/>
                  </a:lnTo>
                  <a:lnTo>
                    <a:pt x="266" y="128"/>
                  </a:lnTo>
                  <a:lnTo>
                    <a:pt x="267" y="128"/>
                  </a:lnTo>
                  <a:lnTo>
                    <a:pt x="266" y="128"/>
                  </a:lnTo>
                  <a:lnTo>
                    <a:pt x="267" y="128"/>
                  </a:lnTo>
                  <a:lnTo>
                    <a:pt x="267" y="127"/>
                  </a:lnTo>
                  <a:lnTo>
                    <a:pt x="266" y="128"/>
                  </a:lnTo>
                  <a:lnTo>
                    <a:pt x="266" y="127"/>
                  </a:lnTo>
                  <a:lnTo>
                    <a:pt x="266" y="127"/>
                  </a:lnTo>
                  <a:lnTo>
                    <a:pt x="265" y="127"/>
                  </a:lnTo>
                  <a:lnTo>
                    <a:pt x="265" y="127"/>
                  </a:lnTo>
                  <a:lnTo>
                    <a:pt x="265" y="126"/>
                  </a:lnTo>
                  <a:lnTo>
                    <a:pt x="264" y="126"/>
                  </a:lnTo>
                  <a:lnTo>
                    <a:pt x="264" y="126"/>
                  </a:lnTo>
                  <a:lnTo>
                    <a:pt x="264" y="126"/>
                  </a:lnTo>
                  <a:lnTo>
                    <a:pt x="264" y="126"/>
                  </a:lnTo>
                  <a:lnTo>
                    <a:pt x="265" y="126"/>
                  </a:lnTo>
                  <a:lnTo>
                    <a:pt x="266" y="126"/>
                  </a:lnTo>
                  <a:lnTo>
                    <a:pt x="265" y="126"/>
                  </a:lnTo>
                  <a:lnTo>
                    <a:pt x="264" y="126"/>
                  </a:lnTo>
                  <a:lnTo>
                    <a:pt x="265" y="126"/>
                  </a:lnTo>
                  <a:lnTo>
                    <a:pt x="264" y="126"/>
                  </a:lnTo>
                  <a:lnTo>
                    <a:pt x="264" y="126"/>
                  </a:lnTo>
                  <a:lnTo>
                    <a:pt x="264" y="126"/>
                  </a:lnTo>
                  <a:lnTo>
                    <a:pt x="263" y="126"/>
                  </a:lnTo>
                  <a:lnTo>
                    <a:pt x="263" y="126"/>
                  </a:lnTo>
                  <a:lnTo>
                    <a:pt x="264" y="125"/>
                  </a:lnTo>
                  <a:lnTo>
                    <a:pt x="265" y="125"/>
                  </a:lnTo>
                  <a:lnTo>
                    <a:pt x="266" y="124"/>
                  </a:lnTo>
                  <a:lnTo>
                    <a:pt x="267" y="124"/>
                  </a:lnTo>
                  <a:lnTo>
                    <a:pt x="268" y="123"/>
                  </a:lnTo>
                  <a:lnTo>
                    <a:pt x="269" y="123"/>
                  </a:lnTo>
                  <a:lnTo>
                    <a:pt x="269" y="124"/>
                  </a:lnTo>
                  <a:lnTo>
                    <a:pt x="268" y="124"/>
                  </a:lnTo>
                  <a:lnTo>
                    <a:pt x="269" y="124"/>
                  </a:lnTo>
                  <a:lnTo>
                    <a:pt x="268" y="124"/>
                  </a:lnTo>
                  <a:lnTo>
                    <a:pt x="268" y="124"/>
                  </a:lnTo>
                  <a:lnTo>
                    <a:pt x="268" y="124"/>
                  </a:lnTo>
                  <a:lnTo>
                    <a:pt x="267" y="124"/>
                  </a:lnTo>
                  <a:lnTo>
                    <a:pt x="267" y="125"/>
                  </a:lnTo>
                  <a:lnTo>
                    <a:pt x="268" y="125"/>
                  </a:lnTo>
                  <a:lnTo>
                    <a:pt x="268" y="125"/>
                  </a:lnTo>
                  <a:lnTo>
                    <a:pt x="268" y="126"/>
                  </a:lnTo>
                  <a:lnTo>
                    <a:pt x="269" y="126"/>
                  </a:lnTo>
                  <a:lnTo>
                    <a:pt x="269" y="126"/>
                  </a:lnTo>
                  <a:lnTo>
                    <a:pt x="270" y="126"/>
                  </a:lnTo>
                  <a:lnTo>
                    <a:pt x="270" y="126"/>
                  </a:lnTo>
                  <a:lnTo>
                    <a:pt x="270" y="126"/>
                  </a:lnTo>
                  <a:lnTo>
                    <a:pt x="270" y="126"/>
                  </a:lnTo>
                  <a:lnTo>
                    <a:pt x="270" y="126"/>
                  </a:lnTo>
                  <a:lnTo>
                    <a:pt x="271" y="126"/>
                  </a:lnTo>
                  <a:lnTo>
                    <a:pt x="271" y="125"/>
                  </a:lnTo>
                  <a:lnTo>
                    <a:pt x="270" y="125"/>
                  </a:lnTo>
                  <a:lnTo>
                    <a:pt x="270" y="126"/>
                  </a:lnTo>
                  <a:lnTo>
                    <a:pt x="270" y="126"/>
                  </a:lnTo>
                  <a:lnTo>
                    <a:pt x="269" y="126"/>
                  </a:lnTo>
                  <a:lnTo>
                    <a:pt x="270" y="125"/>
                  </a:lnTo>
                  <a:lnTo>
                    <a:pt x="269" y="125"/>
                  </a:lnTo>
                  <a:lnTo>
                    <a:pt x="270" y="125"/>
                  </a:lnTo>
                  <a:lnTo>
                    <a:pt x="269" y="125"/>
                  </a:lnTo>
                  <a:lnTo>
                    <a:pt x="270" y="125"/>
                  </a:lnTo>
                  <a:lnTo>
                    <a:pt x="269" y="125"/>
                  </a:lnTo>
                  <a:lnTo>
                    <a:pt x="270" y="125"/>
                  </a:lnTo>
                  <a:lnTo>
                    <a:pt x="269" y="125"/>
                  </a:lnTo>
                  <a:lnTo>
                    <a:pt x="269" y="124"/>
                  </a:lnTo>
                  <a:lnTo>
                    <a:pt x="268" y="124"/>
                  </a:lnTo>
                  <a:lnTo>
                    <a:pt x="269" y="124"/>
                  </a:lnTo>
                  <a:lnTo>
                    <a:pt x="270" y="124"/>
                  </a:lnTo>
                  <a:lnTo>
                    <a:pt x="270" y="125"/>
                  </a:lnTo>
                  <a:lnTo>
                    <a:pt x="270" y="125"/>
                  </a:lnTo>
                  <a:lnTo>
                    <a:pt x="270" y="124"/>
                  </a:lnTo>
                  <a:lnTo>
                    <a:pt x="270" y="124"/>
                  </a:lnTo>
                  <a:lnTo>
                    <a:pt x="270" y="124"/>
                  </a:lnTo>
                  <a:lnTo>
                    <a:pt x="270" y="124"/>
                  </a:lnTo>
                  <a:lnTo>
                    <a:pt x="270" y="124"/>
                  </a:lnTo>
                  <a:lnTo>
                    <a:pt x="270" y="124"/>
                  </a:lnTo>
                  <a:lnTo>
                    <a:pt x="270" y="124"/>
                  </a:lnTo>
                  <a:lnTo>
                    <a:pt x="270" y="124"/>
                  </a:lnTo>
                  <a:lnTo>
                    <a:pt x="270" y="124"/>
                  </a:lnTo>
                  <a:lnTo>
                    <a:pt x="270" y="123"/>
                  </a:lnTo>
                  <a:lnTo>
                    <a:pt x="270" y="124"/>
                  </a:lnTo>
                  <a:lnTo>
                    <a:pt x="270" y="123"/>
                  </a:lnTo>
                  <a:lnTo>
                    <a:pt x="269" y="123"/>
                  </a:lnTo>
                  <a:lnTo>
                    <a:pt x="269" y="123"/>
                  </a:lnTo>
                  <a:lnTo>
                    <a:pt x="271" y="122"/>
                  </a:lnTo>
                  <a:lnTo>
                    <a:pt x="272" y="122"/>
                  </a:lnTo>
                  <a:lnTo>
                    <a:pt x="272" y="122"/>
                  </a:lnTo>
                  <a:lnTo>
                    <a:pt x="274" y="122"/>
                  </a:lnTo>
                  <a:lnTo>
                    <a:pt x="275" y="121"/>
                  </a:lnTo>
                  <a:lnTo>
                    <a:pt x="275" y="121"/>
                  </a:lnTo>
                  <a:lnTo>
                    <a:pt x="276" y="121"/>
                  </a:lnTo>
                  <a:lnTo>
                    <a:pt x="276" y="120"/>
                  </a:lnTo>
                  <a:lnTo>
                    <a:pt x="277" y="120"/>
                  </a:lnTo>
                  <a:lnTo>
                    <a:pt x="278" y="120"/>
                  </a:lnTo>
                  <a:lnTo>
                    <a:pt x="278" y="120"/>
                  </a:lnTo>
                  <a:lnTo>
                    <a:pt x="279" y="120"/>
                  </a:lnTo>
                  <a:lnTo>
                    <a:pt x="279" y="120"/>
                  </a:lnTo>
                  <a:lnTo>
                    <a:pt x="280" y="120"/>
                  </a:lnTo>
                  <a:lnTo>
                    <a:pt x="281" y="120"/>
                  </a:lnTo>
                  <a:lnTo>
                    <a:pt x="281" y="120"/>
                  </a:lnTo>
                  <a:lnTo>
                    <a:pt x="281" y="121"/>
                  </a:lnTo>
                  <a:lnTo>
                    <a:pt x="280" y="120"/>
                  </a:lnTo>
                  <a:lnTo>
                    <a:pt x="280" y="121"/>
                  </a:lnTo>
                  <a:lnTo>
                    <a:pt x="279" y="121"/>
                  </a:lnTo>
                  <a:lnTo>
                    <a:pt x="279" y="121"/>
                  </a:lnTo>
                  <a:lnTo>
                    <a:pt x="278" y="121"/>
                  </a:lnTo>
                  <a:lnTo>
                    <a:pt x="278" y="121"/>
                  </a:lnTo>
                  <a:lnTo>
                    <a:pt x="277" y="121"/>
                  </a:lnTo>
                  <a:lnTo>
                    <a:pt x="277" y="122"/>
                  </a:lnTo>
                  <a:lnTo>
                    <a:pt x="276" y="122"/>
                  </a:lnTo>
                  <a:lnTo>
                    <a:pt x="275" y="122"/>
                  </a:lnTo>
                  <a:lnTo>
                    <a:pt x="275" y="122"/>
                  </a:lnTo>
                  <a:lnTo>
                    <a:pt x="274" y="122"/>
                  </a:lnTo>
                  <a:lnTo>
                    <a:pt x="274" y="122"/>
                  </a:lnTo>
                  <a:lnTo>
                    <a:pt x="273" y="122"/>
                  </a:lnTo>
                  <a:lnTo>
                    <a:pt x="273" y="122"/>
                  </a:lnTo>
                  <a:lnTo>
                    <a:pt x="273" y="122"/>
                  </a:lnTo>
                  <a:lnTo>
                    <a:pt x="274" y="122"/>
                  </a:lnTo>
                  <a:lnTo>
                    <a:pt x="274" y="122"/>
                  </a:lnTo>
                  <a:lnTo>
                    <a:pt x="273" y="122"/>
                  </a:lnTo>
                  <a:lnTo>
                    <a:pt x="274" y="122"/>
                  </a:lnTo>
                  <a:lnTo>
                    <a:pt x="274" y="123"/>
                  </a:lnTo>
                  <a:lnTo>
                    <a:pt x="274" y="123"/>
                  </a:lnTo>
                  <a:lnTo>
                    <a:pt x="274" y="122"/>
                  </a:lnTo>
                  <a:lnTo>
                    <a:pt x="274" y="123"/>
                  </a:lnTo>
                  <a:lnTo>
                    <a:pt x="274" y="122"/>
                  </a:lnTo>
                  <a:lnTo>
                    <a:pt x="274" y="123"/>
                  </a:lnTo>
                  <a:lnTo>
                    <a:pt x="274" y="122"/>
                  </a:lnTo>
                  <a:lnTo>
                    <a:pt x="274" y="122"/>
                  </a:lnTo>
                  <a:lnTo>
                    <a:pt x="274" y="122"/>
                  </a:lnTo>
                  <a:lnTo>
                    <a:pt x="275" y="122"/>
                  </a:lnTo>
                  <a:lnTo>
                    <a:pt x="275" y="122"/>
                  </a:lnTo>
                  <a:lnTo>
                    <a:pt x="276" y="122"/>
                  </a:lnTo>
                  <a:lnTo>
                    <a:pt x="276" y="123"/>
                  </a:lnTo>
                  <a:lnTo>
                    <a:pt x="276" y="123"/>
                  </a:lnTo>
                  <a:lnTo>
                    <a:pt x="276" y="123"/>
                  </a:lnTo>
                  <a:lnTo>
                    <a:pt x="276" y="123"/>
                  </a:lnTo>
                  <a:lnTo>
                    <a:pt x="275" y="123"/>
                  </a:lnTo>
                  <a:lnTo>
                    <a:pt x="275" y="124"/>
                  </a:lnTo>
                  <a:lnTo>
                    <a:pt x="275" y="124"/>
                  </a:lnTo>
                  <a:lnTo>
                    <a:pt x="275" y="125"/>
                  </a:lnTo>
                  <a:lnTo>
                    <a:pt x="275" y="125"/>
                  </a:lnTo>
                  <a:lnTo>
                    <a:pt x="274" y="125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5" y="126"/>
                  </a:lnTo>
                  <a:lnTo>
                    <a:pt x="275" y="127"/>
                  </a:lnTo>
                  <a:lnTo>
                    <a:pt x="275" y="127"/>
                  </a:lnTo>
                  <a:lnTo>
                    <a:pt x="276" y="127"/>
                  </a:lnTo>
                  <a:lnTo>
                    <a:pt x="275" y="127"/>
                  </a:lnTo>
                  <a:lnTo>
                    <a:pt x="276" y="127"/>
                  </a:lnTo>
                  <a:lnTo>
                    <a:pt x="276" y="127"/>
                  </a:lnTo>
                  <a:lnTo>
                    <a:pt x="276" y="128"/>
                  </a:lnTo>
                  <a:lnTo>
                    <a:pt x="276" y="129"/>
                  </a:lnTo>
                  <a:lnTo>
                    <a:pt x="276" y="129"/>
                  </a:lnTo>
                  <a:lnTo>
                    <a:pt x="275" y="129"/>
                  </a:lnTo>
                  <a:lnTo>
                    <a:pt x="275" y="129"/>
                  </a:lnTo>
                  <a:lnTo>
                    <a:pt x="275" y="130"/>
                  </a:lnTo>
                  <a:lnTo>
                    <a:pt x="275" y="130"/>
                  </a:lnTo>
                  <a:lnTo>
                    <a:pt x="275" y="130"/>
                  </a:lnTo>
                  <a:lnTo>
                    <a:pt x="274" y="130"/>
                  </a:lnTo>
                  <a:lnTo>
                    <a:pt x="274" y="129"/>
                  </a:lnTo>
                  <a:lnTo>
                    <a:pt x="274" y="129"/>
                  </a:lnTo>
                  <a:lnTo>
                    <a:pt x="274" y="129"/>
                  </a:lnTo>
                  <a:lnTo>
                    <a:pt x="274" y="129"/>
                  </a:lnTo>
                  <a:lnTo>
                    <a:pt x="273" y="129"/>
                  </a:lnTo>
                  <a:lnTo>
                    <a:pt x="274" y="129"/>
                  </a:lnTo>
                  <a:lnTo>
                    <a:pt x="273" y="129"/>
                  </a:lnTo>
                  <a:lnTo>
                    <a:pt x="274" y="129"/>
                  </a:lnTo>
                  <a:lnTo>
                    <a:pt x="274" y="130"/>
                  </a:lnTo>
                  <a:lnTo>
                    <a:pt x="274" y="129"/>
                  </a:lnTo>
                  <a:lnTo>
                    <a:pt x="274" y="130"/>
                  </a:lnTo>
                  <a:lnTo>
                    <a:pt x="274" y="130"/>
                  </a:lnTo>
                  <a:lnTo>
                    <a:pt x="274" y="130"/>
                  </a:lnTo>
                  <a:lnTo>
                    <a:pt x="273" y="130"/>
                  </a:lnTo>
                  <a:lnTo>
                    <a:pt x="274" y="130"/>
                  </a:lnTo>
                  <a:lnTo>
                    <a:pt x="273" y="130"/>
                  </a:lnTo>
                  <a:lnTo>
                    <a:pt x="273" y="129"/>
                  </a:lnTo>
                  <a:lnTo>
                    <a:pt x="273" y="130"/>
                  </a:lnTo>
                  <a:lnTo>
                    <a:pt x="274" y="130"/>
                  </a:lnTo>
                  <a:lnTo>
                    <a:pt x="273" y="130"/>
                  </a:lnTo>
                  <a:lnTo>
                    <a:pt x="272" y="130"/>
                  </a:lnTo>
                  <a:lnTo>
                    <a:pt x="272" y="129"/>
                  </a:lnTo>
                  <a:lnTo>
                    <a:pt x="272" y="130"/>
                  </a:lnTo>
                  <a:lnTo>
                    <a:pt x="272" y="129"/>
                  </a:lnTo>
                  <a:lnTo>
                    <a:pt x="272" y="129"/>
                  </a:lnTo>
                  <a:lnTo>
                    <a:pt x="272" y="129"/>
                  </a:lnTo>
                  <a:lnTo>
                    <a:pt x="272" y="129"/>
                  </a:lnTo>
                  <a:lnTo>
                    <a:pt x="272" y="129"/>
                  </a:lnTo>
                  <a:lnTo>
                    <a:pt x="272" y="129"/>
                  </a:lnTo>
                  <a:lnTo>
                    <a:pt x="272" y="130"/>
                  </a:lnTo>
                  <a:lnTo>
                    <a:pt x="271" y="130"/>
                  </a:lnTo>
                  <a:lnTo>
                    <a:pt x="271" y="130"/>
                  </a:lnTo>
                  <a:lnTo>
                    <a:pt x="271" y="130"/>
                  </a:lnTo>
                  <a:lnTo>
                    <a:pt x="271" y="130"/>
                  </a:lnTo>
                  <a:lnTo>
                    <a:pt x="271" y="130"/>
                  </a:lnTo>
                  <a:lnTo>
                    <a:pt x="270" y="130"/>
                  </a:lnTo>
                  <a:lnTo>
                    <a:pt x="270" y="131"/>
                  </a:lnTo>
                  <a:lnTo>
                    <a:pt x="270" y="131"/>
                  </a:lnTo>
                  <a:lnTo>
                    <a:pt x="270" y="131"/>
                  </a:lnTo>
                  <a:lnTo>
                    <a:pt x="270" y="131"/>
                  </a:lnTo>
                  <a:lnTo>
                    <a:pt x="270" y="131"/>
                  </a:lnTo>
                  <a:lnTo>
                    <a:pt x="270" y="132"/>
                  </a:lnTo>
                  <a:lnTo>
                    <a:pt x="270" y="132"/>
                  </a:lnTo>
                  <a:lnTo>
                    <a:pt x="270" y="132"/>
                  </a:lnTo>
                  <a:lnTo>
                    <a:pt x="270" y="132"/>
                  </a:lnTo>
                  <a:lnTo>
                    <a:pt x="270" y="133"/>
                  </a:lnTo>
                  <a:lnTo>
                    <a:pt x="270" y="133"/>
                  </a:lnTo>
                  <a:lnTo>
                    <a:pt x="269" y="133"/>
                  </a:lnTo>
                  <a:lnTo>
                    <a:pt x="270" y="133"/>
                  </a:lnTo>
                  <a:lnTo>
                    <a:pt x="269" y="133"/>
                  </a:lnTo>
                  <a:lnTo>
                    <a:pt x="269" y="133"/>
                  </a:lnTo>
                  <a:lnTo>
                    <a:pt x="268" y="133"/>
                  </a:lnTo>
                  <a:lnTo>
                    <a:pt x="268" y="134"/>
                  </a:lnTo>
                  <a:lnTo>
                    <a:pt x="268" y="133"/>
                  </a:lnTo>
                  <a:lnTo>
                    <a:pt x="269" y="133"/>
                  </a:lnTo>
                  <a:lnTo>
                    <a:pt x="268" y="133"/>
                  </a:lnTo>
                  <a:lnTo>
                    <a:pt x="268" y="134"/>
                  </a:lnTo>
                  <a:lnTo>
                    <a:pt x="268" y="134"/>
                  </a:lnTo>
                  <a:lnTo>
                    <a:pt x="268" y="134"/>
                  </a:lnTo>
                  <a:lnTo>
                    <a:pt x="268" y="134"/>
                  </a:lnTo>
                  <a:lnTo>
                    <a:pt x="268" y="135"/>
                  </a:lnTo>
                  <a:lnTo>
                    <a:pt x="268" y="135"/>
                  </a:lnTo>
                  <a:lnTo>
                    <a:pt x="268" y="135"/>
                  </a:lnTo>
                  <a:lnTo>
                    <a:pt x="268" y="135"/>
                  </a:lnTo>
                  <a:lnTo>
                    <a:pt x="268" y="135"/>
                  </a:lnTo>
                  <a:lnTo>
                    <a:pt x="268" y="135"/>
                  </a:lnTo>
                  <a:lnTo>
                    <a:pt x="267" y="135"/>
                  </a:lnTo>
                  <a:lnTo>
                    <a:pt x="267" y="135"/>
                  </a:lnTo>
                  <a:lnTo>
                    <a:pt x="267" y="135"/>
                  </a:lnTo>
                  <a:lnTo>
                    <a:pt x="266" y="135"/>
                  </a:lnTo>
                  <a:lnTo>
                    <a:pt x="266" y="136"/>
                  </a:lnTo>
                  <a:lnTo>
                    <a:pt x="266" y="136"/>
                  </a:lnTo>
                  <a:lnTo>
                    <a:pt x="266" y="137"/>
                  </a:lnTo>
                  <a:lnTo>
                    <a:pt x="265" y="137"/>
                  </a:lnTo>
                  <a:lnTo>
                    <a:pt x="266" y="137"/>
                  </a:lnTo>
                  <a:lnTo>
                    <a:pt x="265" y="137"/>
                  </a:lnTo>
                  <a:lnTo>
                    <a:pt x="264" y="137"/>
                  </a:lnTo>
                  <a:lnTo>
                    <a:pt x="265" y="137"/>
                  </a:lnTo>
                  <a:lnTo>
                    <a:pt x="265" y="137"/>
                  </a:lnTo>
                  <a:lnTo>
                    <a:pt x="264" y="137"/>
                  </a:lnTo>
                  <a:lnTo>
                    <a:pt x="264" y="137"/>
                  </a:lnTo>
                  <a:lnTo>
                    <a:pt x="263" y="137"/>
                  </a:lnTo>
                  <a:lnTo>
                    <a:pt x="263" y="138"/>
                  </a:lnTo>
                  <a:lnTo>
                    <a:pt x="263" y="138"/>
                  </a:lnTo>
                  <a:lnTo>
                    <a:pt x="263" y="138"/>
                  </a:lnTo>
                  <a:lnTo>
                    <a:pt x="263" y="138"/>
                  </a:lnTo>
                  <a:lnTo>
                    <a:pt x="263" y="138"/>
                  </a:lnTo>
                  <a:lnTo>
                    <a:pt x="263" y="138"/>
                  </a:lnTo>
                  <a:lnTo>
                    <a:pt x="263" y="138"/>
                  </a:lnTo>
                  <a:lnTo>
                    <a:pt x="264" y="138"/>
                  </a:lnTo>
                  <a:lnTo>
                    <a:pt x="264" y="138"/>
                  </a:lnTo>
                  <a:lnTo>
                    <a:pt x="265" y="138"/>
                  </a:lnTo>
                  <a:lnTo>
                    <a:pt x="265" y="137"/>
                  </a:lnTo>
                  <a:lnTo>
                    <a:pt x="266" y="137"/>
                  </a:lnTo>
                  <a:lnTo>
                    <a:pt x="266" y="137"/>
                  </a:lnTo>
                  <a:lnTo>
                    <a:pt x="266" y="137"/>
                  </a:lnTo>
                  <a:lnTo>
                    <a:pt x="266" y="137"/>
                  </a:lnTo>
                  <a:lnTo>
                    <a:pt x="266" y="137"/>
                  </a:lnTo>
                  <a:lnTo>
                    <a:pt x="267" y="137"/>
                  </a:lnTo>
                  <a:lnTo>
                    <a:pt x="267" y="137"/>
                  </a:lnTo>
                  <a:lnTo>
                    <a:pt x="268" y="137"/>
                  </a:lnTo>
                  <a:lnTo>
                    <a:pt x="268" y="136"/>
                  </a:lnTo>
                  <a:lnTo>
                    <a:pt x="268" y="136"/>
                  </a:lnTo>
                  <a:lnTo>
                    <a:pt x="269" y="136"/>
                  </a:lnTo>
                  <a:lnTo>
                    <a:pt x="269" y="135"/>
                  </a:lnTo>
                  <a:lnTo>
                    <a:pt x="268" y="135"/>
                  </a:lnTo>
                  <a:lnTo>
                    <a:pt x="268" y="136"/>
                  </a:lnTo>
                  <a:lnTo>
                    <a:pt x="268" y="135"/>
                  </a:lnTo>
                  <a:lnTo>
                    <a:pt x="268" y="135"/>
                  </a:lnTo>
                  <a:lnTo>
                    <a:pt x="268" y="135"/>
                  </a:lnTo>
                  <a:lnTo>
                    <a:pt x="268" y="135"/>
                  </a:lnTo>
                  <a:lnTo>
                    <a:pt x="269" y="135"/>
                  </a:lnTo>
                  <a:lnTo>
                    <a:pt x="270" y="135"/>
                  </a:lnTo>
                  <a:lnTo>
                    <a:pt x="270" y="135"/>
                  </a:lnTo>
                  <a:lnTo>
                    <a:pt x="270" y="136"/>
                  </a:lnTo>
                  <a:lnTo>
                    <a:pt x="270" y="135"/>
                  </a:lnTo>
                  <a:lnTo>
                    <a:pt x="271" y="135"/>
                  </a:lnTo>
                  <a:lnTo>
                    <a:pt x="270" y="136"/>
                  </a:lnTo>
                  <a:lnTo>
                    <a:pt x="270" y="136"/>
                  </a:lnTo>
                  <a:lnTo>
                    <a:pt x="270" y="137"/>
                  </a:lnTo>
                  <a:lnTo>
                    <a:pt x="269" y="137"/>
                  </a:lnTo>
                  <a:lnTo>
                    <a:pt x="268" y="137"/>
                  </a:lnTo>
                  <a:lnTo>
                    <a:pt x="268" y="137"/>
                  </a:lnTo>
                  <a:lnTo>
                    <a:pt x="268" y="137"/>
                  </a:lnTo>
                  <a:lnTo>
                    <a:pt x="269" y="137"/>
                  </a:lnTo>
                  <a:lnTo>
                    <a:pt x="269" y="137"/>
                  </a:lnTo>
                  <a:lnTo>
                    <a:pt x="270" y="137"/>
                  </a:lnTo>
                  <a:lnTo>
                    <a:pt x="269" y="137"/>
                  </a:lnTo>
                  <a:lnTo>
                    <a:pt x="269" y="137"/>
                  </a:lnTo>
                  <a:lnTo>
                    <a:pt x="269" y="137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69" y="137"/>
                  </a:lnTo>
                  <a:lnTo>
                    <a:pt x="268" y="137"/>
                  </a:lnTo>
                  <a:lnTo>
                    <a:pt x="268" y="137"/>
                  </a:lnTo>
                  <a:lnTo>
                    <a:pt x="268" y="138"/>
                  </a:lnTo>
                  <a:lnTo>
                    <a:pt x="267" y="138"/>
                  </a:lnTo>
                  <a:lnTo>
                    <a:pt x="267" y="138"/>
                  </a:lnTo>
                  <a:lnTo>
                    <a:pt x="267" y="138"/>
                  </a:lnTo>
                  <a:lnTo>
                    <a:pt x="267" y="137"/>
                  </a:lnTo>
                  <a:lnTo>
                    <a:pt x="268" y="137"/>
                  </a:lnTo>
                  <a:lnTo>
                    <a:pt x="267" y="137"/>
                  </a:lnTo>
                  <a:lnTo>
                    <a:pt x="267" y="138"/>
                  </a:lnTo>
                  <a:lnTo>
                    <a:pt x="267" y="138"/>
                  </a:lnTo>
                  <a:lnTo>
                    <a:pt x="266" y="138"/>
                  </a:lnTo>
                  <a:lnTo>
                    <a:pt x="266" y="138"/>
                  </a:lnTo>
                  <a:lnTo>
                    <a:pt x="266" y="138"/>
                  </a:lnTo>
                  <a:lnTo>
                    <a:pt x="266" y="138"/>
                  </a:lnTo>
                  <a:lnTo>
                    <a:pt x="265" y="138"/>
                  </a:lnTo>
                  <a:lnTo>
                    <a:pt x="265" y="139"/>
                  </a:lnTo>
                  <a:lnTo>
                    <a:pt x="264" y="139"/>
                  </a:lnTo>
                  <a:lnTo>
                    <a:pt x="264" y="139"/>
                  </a:lnTo>
                  <a:lnTo>
                    <a:pt x="263" y="139"/>
                  </a:lnTo>
                  <a:lnTo>
                    <a:pt x="263" y="140"/>
                  </a:lnTo>
                  <a:lnTo>
                    <a:pt x="263" y="140"/>
                  </a:lnTo>
                  <a:lnTo>
                    <a:pt x="262" y="140"/>
                  </a:lnTo>
                  <a:lnTo>
                    <a:pt x="262" y="140"/>
                  </a:lnTo>
                  <a:lnTo>
                    <a:pt x="261" y="140"/>
                  </a:lnTo>
                  <a:lnTo>
                    <a:pt x="261" y="140"/>
                  </a:lnTo>
                  <a:lnTo>
                    <a:pt x="261" y="141"/>
                  </a:lnTo>
                  <a:lnTo>
                    <a:pt x="260" y="141"/>
                  </a:lnTo>
                  <a:lnTo>
                    <a:pt x="260" y="141"/>
                  </a:lnTo>
                  <a:lnTo>
                    <a:pt x="260" y="141"/>
                  </a:lnTo>
                  <a:lnTo>
                    <a:pt x="260" y="142"/>
                  </a:lnTo>
                  <a:lnTo>
                    <a:pt x="259" y="142"/>
                  </a:lnTo>
                  <a:lnTo>
                    <a:pt x="259" y="142"/>
                  </a:lnTo>
                  <a:lnTo>
                    <a:pt x="259" y="142"/>
                  </a:lnTo>
                  <a:lnTo>
                    <a:pt x="259" y="142"/>
                  </a:lnTo>
                  <a:lnTo>
                    <a:pt x="259" y="142"/>
                  </a:lnTo>
                  <a:lnTo>
                    <a:pt x="259" y="143"/>
                  </a:lnTo>
                  <a:lnTo>
                    <a:pt x="259" y="143"/>
                  </a:lnTo>
                  <a:lnTo>
                    <a:pt x="259" y="142"/>
                  </a:lnTo>
                  <a:lnTo>
                    <a:pt x="259" y="143"/>
                  </a:lnTo>
                  <a:lnTo>
                    <a:pt x="259" y="143"/>
                  </a:lnTo>
                  <a:lnTo>
                    <a:pt x="258" y="143"/>
                  </a:lnTo>
                  <a:lnTo>
                    <a:pt x="259" y="143"/>
                  </a:lnTo>
                  <a:lnTo>
                    <a:pt x="258" y="143"/>
                  </a:lnTo>
                  <a:lnTo>
                    <a:pt x="257" y="144"/>
                  </a:lnTo>
                  <a:lnTo>
                    <a:pt x="258" y="144"/>
                  </a:lnTo>
                  <a:lnTo>
                    <a:pt x="258" y="144"/>
                  </a:lnTo>
                  <a:lnTo>
                    <a:pt x="258" y="144"/>
                  </a:lnTo>
                  <a:lnTo>
                    <a:pt x="258" y="144"/>
                  </a:lnTo>
                  <a:lnTo>
                    <a:pt x="258" y="144"/>
                  </a:lnTo>
                  <a:lnTo>
                    <a:pt x="258" y="144"/>
                  </a:lnTo>
                  <a:lnTo>
                    <a:pt x="257" y="144"/>
                  </a:lnTo>
                  <a:lnTo>
                    <a:pt x="258" y="144"/>
                  </a:lnTo>
                  <a:lnTo>
                    <a:pt x="257" y="144"/>
                  </a:lnTo>
                  <a:lnTo>
                    <a:pt x="257" y="145"/>
                  </a:lnTo>
                  <a:lnTo>
                    <a:pt x="257" y="145"/>
                  </a:lnTo>
                  <a:lnTo>
                    <a:pt x="258" y="145"/>
                  </a:lnTo>
                  <a:lnTo>
                    <a:pt x="258" y="146"/>
                  </a:lnTo>
                  <a:lnTo>
                    <a:pt x="258" y="145"/>
                  </a:lnTo>
                  <a:lnTo>
                    <a:pt x="258" y="146"/>
                  </a:lnTo>
                  <a:lnTo>
                    <a:pt x="259" y="146"/>
                  </a:lnTo>
                  <a:lnTo>
                    <a:pt x="258" y="146"/>
                  </a:lnTo>
                  <a:lnTo>
                    <a:pt x="259" y="146"/>
                  </a:lnTo>
                  <a:lnTo>
                    <a:pt x="258" y="146"/>
                  </a:lnTo>
                  <a:lnTo>
                    <a:pt x="259" y="146"/>
                  </a:lnTo>
                  <a:lnTo>
                    <a:pt x="259" y="146"/>
                  </a:lnTo>
                  <a:lnTo>
                    <a:pt x="259" y="146"/>
                  </a:lnTo>
                  <a:lnTo>
                    <a:pt x="259" y="146"/>
                  </a:lnTo>
                  <a:lnTo>
                    <a:pt x="259" y="146"/>
                  </a:lnTo>
                  <a:lnTo>
                    <a:pt x="259" y="146"/>
                  </a:lnTo>
                  <a:lnTo>
                    <a:pt x="259" y="146"/>
                  </a:lnTo>
                  <a:lnTo>
                    <a:pt x="259" y="146"/>
                  </a:lnTo>
                  <a:lnTo>
                    <a:pt x="259" y="146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60" y="145"/>
                  </a:lnTo>
                  <a:lnTo>
                    <a:pt x="260" y="145"/>
                  </a:lnTo>
                  <a:lnTo>
                    <a:pt x="260" y="145"/>
                  </a:lnTo>
                  <a:lnTo>
                    <a:pt x="260" y="145"/>
                  </a:lnTo>
                  <a:lnTo>
                    <a:pt x="260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5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3"/>
                  </a:lnTo>
                  <a:lnTo>
                    <a:pt x="259" y="142"/>
                  </a:lnTo>
                  <a:lnTo>
                    <a:pt x="259" y="143"/>
                  </a:lnTo>
                  <a:lnTo>
                    <a:pt x="259" y="144"/>
                  </a:lnTo>
                  <a:lnTo>
                    <a:pt x="260" y="144"/>
                  </a:lnTo>
                  <a:lnTo>
                    <a:pt x="260" y="144"/>
                  </a:lnTo>
                  <a:lnTo>
                    <a:pt x="260" y="144"/>
                  </a:lnTo>
                  <a:lnTo>
                    <a:pt x="261" y="144"/>
                  </a:lnTo>
                  <a:lnTo>
                    <a:pt x="261" y="145"/>
                  </a:lnTo>
                  <a:lnTo>
                    <a:pt x="261" y="145"/>
                  </a:lnTo>
                  <a:lnTo>
                    <a:pt x="261" y="145"/>
                  </a:lnTo>
                  <a:lnTo>
                    <a:pt x="260" y="145"/>
                  </a:lnTo>
                  <a:lnTo>
                    <a:pt x="260" y="145"/>
                  </a:lnTo>
                  <a:lnTo>
                    <a:pt x="261" y="145"/>
                  </a:lnTo>
                  <a:lnTo>
                    <a:pt x="261" y="145"/>
                  </a:lnTo>
                  <a:lnTo>
                    <a:pt x="261" y="145"/>
                  </a:lnTo>
                  <a:lnTo>
                    <a:pt x="261" y="146"/>
                  </a:lnTo>
                  <a:lnTo>
                    <a:pt x="261" y="146"/>
                  </a:lnTo>
                  <a:lnTo>
                    <a:pt x="261" y="146"/>
                  </a:lnTo>
                  <a:lnTo>
                    <a:pt x="261" y="147"/>
                  </a:lnTo>
                  <a:lnTo>
                    <a:pt x="261" y="147"/>
                  </a:lnTo>
                  <a:lnTo>
                    <a:pt x="260" y="147"/>
                  </a:lnTo>
                  <a:lnTo>
                    <a:pt x="261" y="147"/>
                  </a:lnTo>
                  <a:lnTo>
                    <a:pt x="261" y="148"/>
                  </a:lnTo>
                  <a:lnTo>
                    <a:pt x="261" y="148"/>
                  </a:lnTo>
                  <a:lnTo>
                    <a:pt x="262" y="148"/>
                  </a:lnTo>
                  <a:lnTo>
                    <a:pt x="261" y="148"/>
                  </a:lnTo>
                  <a:lnTo>
                    <a:pt x="261" y="149"/>
                  </a:lnTo>
                  <a:lnTo>
                    <a:pt x="262" y="149"/>
                  </a:lnTo>
                  <a:lnTo>
                    <a:pt x="262" y="149"/>
                  </a:lnTo>
                  <a:lnTo>
                    <a:pt x="262" y="150"/>
                  </a:lnTo>
                  <a:lnTo>
                    <a:pt x="262" y="149"/>
                  </a:lnTo>
                  <a:lnTo>
                    <a:pt x="263" y="149"/>
                  </a:lnTo>
                  <a:lnTo>
                    <a:pt x="263" y="150"/>
                  </a:lnTo>
                  <a:lnTo>
                    <a:pt x="263" y="150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3" y="152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3" y="152"/>
                  </a:lnTo>
                  <a:lnTo>
                    <a:pt x="263" y="152"/>
                  </a:lnTo>
                  <a:lnTo>
                    <a:pt x="263" y="152"/>
                  </a:lnTo>
                  <a:lnTo>
                    <a:pt x="263" y="152"/>
                  </a:lnTo>
                  <a:lnTo>
                    <a:pt x="263" y="153"/>
                  </a:lnTo>
                  <a:lnTo>
                    <a:pt x="263" y="153"/>
                  </a:lnTo>
                  <a:lnTo>
                    <a:pt x="263" y="153"/>
                  </a:lnTo>
                  <a:lnTo>
                    <a:pt x="263" y="153"/>
                  </a:lnTo>
                  <a:lnTo>
                    <a:pt x="263" y="153"/>
                  </a:lnTo>
                  <a:lnTo>
                    <a:pt x="263" y="152"/>
                  </a:lnTo>
                  <a:lnTo>
                    <a:pt x="263" y="153"/>
                  </a:lnTo>
                  <a:lnTo>
                    <a:pt x="263" y="153"/>
                  </a:lnTo>
                  <a:lnTo>
                    <a:pt x="264" y="153"/>
                  </a:lnTo>
                  <a:lnTo>
                    <a:pt x="264" y="154"/>
                  </a:lnTo>
                  <a:lnTo>
                    <a:pt x="264" y="154"/>
                  </a:lnTo>
                  <a:lnTo>
                    <a:pt x="264" y="155"/>
                  </a:lnTo>
                  <a:lnTo>
                    <a:pt x="264" y="155"/>
                  </a:lnTo>
                  <a:lnTo>
                    <a:pt x="264" y="155"/>
                  </a:lnTo>
                  <a:lnTo>
                    <a:pt x="264" y="155"/>
                  </a:lnTo>
                  <a:lnTo>
                    <a:pt x="264" y="156"/>
                  </a:lnTo>
                  <a:lnTo>
                    <a:pt x="263" y="156"/>
                  </a:lnTo>
                  <a:lnTo>
                    <a:pt x="263" y="156"/>
                  </a:lnTo>
                  <a:lnTo>
                    <a:pt x="264" y="156"/>
                  </a:lnTo>
                  <a:lnTo>
                    <a:pt x="264" y="157"/>
                  </a:lnTo>
                  <a:lnTo>
                    <a:pt x="264" y="157"/>
                  </a:lnTo>
                  <a:lnTo>
                    <a:pt x="264" y="158"/>
                  </a:lnTo>
                  <a:lnTo>
                    <a:pt x="264" y="158"/>
                  </a:lnTo>
                  <a:lnTo>
                    <a:pt x="264" y="159"/>
                  </a:lnTo>
                  <a:lnTo>
                    <a:pt x="264" y="159"/>
                  </a:lnTo>
                  <a:lnTo>
                    <a:pt x="264" y="159"/>
                  </a:lnTo>
                  <a:lnTo>
                    <a:pt x="264" y="159"/>
                  </a:lnTo>
                  <a:lnTo>
                    <a:pt x="264" y="159"/>
                  </a:lnTo>
                  <a:lnTo>
                    <a:pt x="264" y="159"/>
                  </a:lnTo>
                  <a:lnTo>
                    <a:pt x="264" y="160"/>
                  </a:lnTo>
                  <a:lnTo>
                    <a:pt x="264" y="160"/>
                  </a:lnTo>
                  <a:lnTo>
                    <a:pt x="264" y="161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3"/>
                  </a:lnTo>
                  <a:lnTo>
                    <a:pt x="264" y="163"/>
                  </a:lnTo>
                  <a:lnTo>
                    <a:pt x="264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2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2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2" y="164"/>
                  </a:lnTo>
                  <a:lnTo>
                    <a:pt x="262" y="165"/>
                  </a:lnTo>
                  <a:lnTo>
                    <a:pt x="262" y="164"/>
                  </a:lnTo>
                  <a:lnTo>
                    <a:pt x="263" y="164"/>
                  </a:lnTo>
                  <a:lnTo>
                    <a:pt x="262" y="165"/>
                  </a:lnTo>
                  <a:lnTo>
                    <a:pt x="262" y="166"/>
                  </a:lnTo>
                  <a:lnTo>
                    <a:pt x="261" y="166"/>
                  </a:lnTo>
                  <a:lnTo>
                    <a:pt x="261" y="166"/>
                  </a:lnTo>
                  <a:lnTo>
                    <a:pt x="262" y="166"/>
                  </a:lnTo>
                  <a:lnTo>
                    <a:pt x="262" y="166"/>
                  </a:lnTo>
                  <a:lnTo>
                    <a:pt x="262" y="167"/>
                  </a:lnTo>
                  <a:lnTo>
                    <a:pt x="261" y="167"/>
                  </a:lnTo>
                  <a:lnTo>
                    <a:pt x="262" y="167"/>
                  </a:lnTo>
                  <a:lnTo>
                    <a:pt x="261" y="167"/>
                  </a:lnTo>
                  <a:lnTo>
                    <a:pt x="261" y="168"/>
                  </a:lnTo>
                  <a:lnTo>
                    <a:pt x="261" y="168"/>
                  </a:lnTo>
                  <a:lnTo>
                    <a:pt x="261" y="169"/>
                  </a:lnTo>
                  <a:lnTo>
                    <a:pt x="261" y="169"/>
                  </a:lnTo>
                  <a:lnTo>
                    <a:pt x="261" y="169"/>
                  </a:lnTo>
                  <a:lnTo>
                    <a:pt x="261" y="170"/>
                  </a:lnTo>
                  <a:lnTo>
                    <a:pt x="261" y="169"/>
                  </a:lnTo>
                  <a:lnTo>
                    <a:pt x="260" y="169"/>
                  </a:lnTo>
                  <a:lnTo>
                    <a:pt x="261" y="169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0" y="170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0" y="170"/>
                  </a:lnTo>
                  <a:lnTo>
                    <a:pt x="261" y="170"/>
                  </a:lnTo>
                  <a:lnTo>
                    <a:pt x="260" y="170"/>
                  </a:lnTo>
                  <a:lnTo>
                    <a:pt x="260" y="170"/>
                  </a:lnTo>
                  <a:lnTo>
                    <a:pt x="260" y="170"/>
                  </a:lnTo>
                  <a:lnTo>
                    <a:pt x="260" y="170"/>
                  </a:lnTo>
                  <a:lnTo>
                    <a:pt x="259" y="170"/>
                  </a:lnTo>
                  <a:lnTo>
                    <a:pt x="259" y="171"/>
                  </a:lnTo>
                  <a:lnTo>
                    <a:pt x="259" y="170"/>
                  </a:lnTo>
                  <a:lnTo>
                    <a:pt x="259" y="170"/>
                  </a:lnTo>
                  <a:lnTo>
                    <a:pt x="258" y="170"/>
                  </a:lnTo>
                  <a:lnTo>
                    <a:pt x="257" y="170"/>
                  </a:lnTo>
                  <a:lnTo>
                    <a:pt x="257" y="170"/>
                  </a:lnTo>
                  <a:lnTo>
                    <a:pt x="257" y="170"/>
                  </a:lnTo>
                  <a:lnTo>
                    <a:pt x="257" y="170"/>
                  </a:lnTo>
                  <a:lnTo>
                    <a:pt x="256" y="170"/>
                  </a:lnTo>
                  <a:lnTo>
                    <a:pt x="256" y="170"/>
                  </a:lnTo>
                  <a:lnTo>
                    <a:pt x="256" y="170"/>
                  </a:lnTo>
                  <a:lnTo>
                    <a:pt x="256" y="170"/>
                  </a:lnTo>
                  <a:lnTo>
                    <a:pt x="256" y="170"/>
                  </a:lnTo>
                  <a:lnTo>
                    <a:pt x="256" y="170"/>
                  </a:lnTo>
                  <a:lnTo>
                    <a:pt x="255" y="170"/>
                  </a:lnTo>
                  <a:lnTo>
                    <a:pt x="255" y="170"/>
                  </a:lnTo>
                  <a:lnTo>
                    <a:pt x="255" y="170"/>
                  </a:lnTo>
                  <a:lnTo>
                    <a:pt x="255" y="170"/>
                  </a:lnTo>
                  <a:lnTo>
                    <a:pt x="254" y="170"/>
                  </a:lnTo>
                  <a:lnTo>
                    <a:pt x="253" y="170"/>
                  </a:lnTo>
                  <a:lnTo>
                    <a:pt x="254" y="170"/>
                  </a:lnTo>
                  <a:lnTo>
                    <a:pt x="253" y="170"/>
                  </a:lnTo>
                  <a:lnTo>
                    <a:pt x="253" y="170"/>
                  </a:lnTo>
                  <a:lnTo>
                    <a:pt x="252" y="170"/>
                  </a:lnTo>
                  <a:lnTo>
                    <a:pt x="252" y="170"/>
                  </a:lnTo>
                  <a:lnTo>
                    <a:pt x="252" y="170"/>
                  </a:lnTo>
                  <a:lnTo>
                    <a:pt x="252" y="170"/>
                  </a:lnTo>
                  <a:lnTo>
                    <a:pt x="253" y="170"/>
                  </a:lnTo>
                  <a:lnTo>
                    <a:pt x="253" y="170"/>
                  </a:lnTo>
                  <a:lnTo>
                    <a:pt x="253" y="170"/>
                  </a:lnTo>
                  <a:lnTo>
                    <a:pt x="253" y="170"/>
                  </a:lnTo>
                  <a:lnTo>
                    <a:pt x="254" y="170"/>
                  </a:lnTo>
                  <a:lnTo>
                    <a:pt x="253" y="170"/>
                  </a:lnTo>
                  <a:lnTo>
                    <a:pt x="253" y="170"/>
                  </a:lnTo>
                  <a:lnTo>
                    <a:pt x="254" y="170"/>
                  </a:lnTo>
                  <a:lnTo>
                    <a:pt x="255" y="170"/>
                  </a:lnTo>
                  <a:lnTo>
                    <a:pt x="255" y="170"/>
                  </a:lnTo>
                  <a:lnTo>
                    <a:pt x="255" y="170"/>
                  </a:lnTo>
                  <a:lnTo>
                    <a:pt x="255" y="170"/>
                  </a:lnTo>
                  <a:lnTo>
                    <a:pt x="256" y="170"/>
                  </a:lnTo>
                  <a:lnTo>
                    <a:pt x="256" y="170"/>
                  </a:lnTo>
                  <a:lnTo>
                    <a:pt x="256" y="170"/>
                  </a:lnTo>
                  <a:lnTo>
                    <a:pt x="256" y="170"/>
                  </a:lnTo>
                  <a:lnTo>
                    <a:pt x="256" y="170"/>
                  </a:lnTo>
                  <a:lnTo>
                    <a:pt x="257" y="170"/>
                  </a:lnTo>
                  <a:lnTo>
                    <a:pt x="257" y="170"/>
                  </a:lnTo>
                  <a:lnTo>
                    <a:pt x="257" y="170"/>
                  </a:lnTo>
                  <a:lnTo>
                    <a:pt x="257" y="170"/>
                  </a:lnTo>
                  <a:lnTo>
                    <a:pt x="258" y="170"/>
                  </a:lnTo>
                  <a:lnTo>
                    <a:pt x="258" y="170"/>
                  </a:lnTo>
                  <a:lnTo>
                    <a:pt x="259" y="170"/>
                  </a:lnTo>
                  <a:lnTo>
                    <a:pt x="259" y="171"/>
                  </a:lnTo>
                  <a:lnTo>
                    <a:pt x="259" y="170"/>
                  </a:lnTo>
                  <a:lnTo>
                    <a:pt x="260" y="170"/>
                  </a:lnTo>
                  <a:lnTo>
                    <a:pt x="260" y="170"/>
                  </a:lnTo>
                  <a:lnTo>
                    <a:pt x="260" y="170"/>
                  </a:lnTo>
                  <a:lnTo>
                    <a:pt x="260" y="170"/>
                  </a:lnTo>
                  <a:lnTo>
                    <a:pt x="260" y="170"/>
                  </a:lnTo>
                  <a:lnTo>
                    <a:pt x="261" y="170"/>
                  </a:lnTo>
                  <a:lnTo>
                    <a:pt x="260" y="170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1" y="171"/>
                  </a:lnTo>
                  <a:lnTo>
                    <a:pt x="261" y="171"/>
                  </a:lnTo>
                  <a:lnTo>
                    <a:pt x="261" y="171"/>
                  </a:lnTo>
                  <a:lnTo>
                    <a:pt x="262" y="171"/>
                  </a:lnTo>
                  <a:lnTo>
                    <a:pt x="263" y="171"/>
                  </a:lnTo>
                  <a:lnTo>
                    <a:pt x="263" y="171"/>
                  </a:lnTo>
                  <a:lnTo>
                    <a:pt x="264" y="171"/>
                  </a:lnTo>
                  <a:lnTo>
                    <a:pt x="264" y="171"/>
                  </a:lnTo>
                  <a:lnTo>
                    <a:pt x="265" y="171"/>
                  </a:lnTo>
                  <a:lnTo>
                    <a:pt x="266" y="171"/>
                  </a:lnTo>
                  <a:lnTo>
                    <a:pt x="266" y="171"/>
                  </a:lnTo>
                  <a:lnTo>
                    <a:pt x="267" y="171"/>
                  </a:lnTo>
                  <a:lnTo>
                    <a:pt x="266" y="171"/>
                  </a:lnTo>
                  <a:lnTo>
                    <a:pt x="267" y="171"/>
                  </a:lnTo>
                  <a:lnTo>
                    <a:pt x="267" y="172"/>
                  </a:lnTo>
                  <a:lnTo>
                    <a:pt x="266" y="172"/>
                  </a:lnTo>
                  <a:lnTo>
                    <a:pt x="266" y="172"/>
                  </a:lnTo>
                  <a:lnTo>
                    <a:pt x="266" y="173"/>
                  </a:lnTo>
                  <a:lnTo>
                    <a:pt x="266" y="172"/>
                  </a:lnTo>
                  <a:lnTo>
                    <a:pt x="266" y="172"/>
                  </a:lnTo>
                  <a:lnTo>
                    <a:pt x="267" y="172"/>
                  </a:lnTo>
                  <a:lnTo>
                    <a:pt x="267" y="171"/>
                  </a:lnTo>
                  <a:lnTo>
                    <a:pt x="267" y="172"/>
                  </a:lnTo>
                  <a:lnTo>
                    <a:pt x="267" y="171"/>
                  </a:lnTo>
                  <a:lnTo>
                    <a:pt x="267" y="172"/>
                  </a:lnTo>
                  <a:lnTo>
                    <a:pt x="267" y="172"/>
                  </a:lnTo>
                  <a:lnTo>
                    <a:pt x="267" y="171"/>
                  </a:lnTo>
                  <a:lnTo>
                    <a:pt x="267" y="172"/>
                  </a:lnTo>
                  <a:lnTo>
                    <a:pt x="267" y="171"/>
                  </a:lnTo>
                  <a:lnTo>
                    <a:pt x="267" y="172"/>
                  </a:lnTo>
                  <a:lnTo>
                    <a:pt x="267" y="173"/>
                  </a:lnTo>
                  <a:lnTo>
                    <a:pt x="268" y="173"/>
                  </a:lnTo>
                  <a:lnTo>
                    <a:pt x="268" y="173"/>
                  </a:lnTo>
                  <a:lnTo>
                    <a:pt x="269" y="173"/>
                  </a:lnTo>
                  <a:lnTo>
                    <a:pt x="270" y="173"/>
                  </a:lnTo>
                  <a:lnTo>
                    <a:pt x="270" y="173"/>
                  </a:lnTo>
                  <a:lnTo>
                    <a:pt x="270" y="173"/>
                  </a:lnTo>
                  <a:lnTo>
                    <a:pt x="270" y="173"/>
                  </a:lnTo>
                  <a:lnTo>
                    <a:pt x="271" y="173"/>
                  </a:lnTo>
                  <a:lnTo>
                    <a:pt x="271" y="173"/>
                  </a:lnTo>
                  <a:lnTo>
                    <a:pt x="271" y="173"/>
                  </a:lnTo>
                  <a:lnTo>
                    <a:pt x="271" y="173"/>
                  </a:lnTo>
                  <a:lnTo>
                    <a:pt x="272" y="173"/>
                  </a:lnTo>
                  <a:lnTo>
                    <a:pt x="272" y="173"/>
                  </a:lnTo>
                  <a:lnTo>
                    <a:pt x="272" y="173"/>
                  </a:lnTo>
                  <a:lnTo>
                    <a:pt x="273" y="173"/>
                  </a:lnTo>
                  <a:lnTo>
                    <a:pt x="274" y="173"/>
                  </a:lnTo>
                  <a:lnTo>
                    <a:pt x="274" y="174"/>
                  </a:lnTo>
                  <a:lnTo>
                    <a:pt x="274" y="174"/>
                  </a:lnTo>
                  <a:lnTo>
                    <a:pt x="275" y="174"/>
                  </a:lnTo>
                  <a:lnTo>
                    <a:pt x="275" y="175"/>
                  </a:lnTo>
                  <a:lnTo>
                    <a:pt x="275" y="175"/>
                  </a:lnTo>
                  <a:lnTo>
                    <a:pt x="275" y="175"/>
                  </a:lnTo>
                  <a:lnTo>
                    <a:pt x="276" y="175"/>
                  </a:lnTo>
                  <a:lnTo>
                    <a:pt x="276" y="176"/>
                  </a:lnTo>
                  <a:lnTo>
                    <a:pt x="275" y="176"/>
                  </a:lnTo>
                  <a:lnTo>
                    <a:pt x="276" y="176"/>
                  </a:lnTo>
                  <a:lnTo>
                    <a:pt x="275" y="176"/>
                  </a:lnTo>
                  <a:lnTo>
                    <a:pt x="275" y="177"/>
                  </a:lnTo>
                  <a:lnTo>
                    <a:pt x="275" y="177"/>
                  </a:lnTo>
                  <a:lnTo>
                    <a:pt x="275" y="178"/>
                  </a:lnTo>
                  <a:lnTo>
                    <a:pt x="275" y="178"/>
                  </a:lnTo>
                  <a:lnTo>
                    <a:pt x="275" y="179"/>
                  </a:lnTo>
                  <a:lnTo>
                    <a:pt x="274" y="179"/>
                  </a:lnTo>
                  <a:lnTo>
                    <a:pt x="274" y="179"/>
                  </a:lnTo>
                  <a:lnTo>
                    <a:pt x="273" y="179"/>
                  </a:lnTo>
                  <a:lnTo>
                    <a:pt x="273" y="179"/>
                  </a:lnTo>
                  <a:lnTo>
                    <a:pt x="272" y="179"/>
                  </a:lnTo>
                  <a:lnTo>
                    <a:pt x="272" y="179"/>
                  </a:lnTo>
                  <a:lnTo>
                    <a:pt x="271" y="180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71" y="182"/>
                  </a:lnTo>
                  <a:lnTo>
                    <a:pt x="272" y="182"/>
                  </a:lnTo>
                  <a:lnTo>
                    <a:pt x="271" y="182"/>
                  </a:lnTo>
                  <a:lnTo>
                    <a:pt x="271" y="183"/>
                  </a:lnTo>
                  <a:lnTo>
                    <a:pt x="271" y="184"/>
                  </a:lnTo>
                  <a:lnTo>
                    <a:pt x="271" y="184"/>
                  </a:lnTo>
                  <a:lnTo>
                    <a:pt x="272" y="184"/>
                  </a:lnTo>
                  <a:lnTo>
                    <a:pt x="272" y="184"/>
                  </a:lnTo>
                  <a:lnTo>
                    <a:pt x="272" y="185"/>
                  </a:lnTo>
                  <a:lnTo>
                    <a:pt x="273" y="185"/>
                  </a:lnTo>
                  <a:lnTo>
                    <a:pt x="273" y="184"/>
                  </a:lnTo>
                  <a:lnTo>
                    <a:pt x="274" y="184"/>
                  </a:lnTo>
                  <a:lnTo>
                    <a:pt x="274" y="185"/>
                  </a:lnTo>
                  <a:lnTo>
                    <a:pt x="274" y="185"/>
                  </a:lnTo>
                  <a:lnTo>
                    <a:pt x="274" y="185"/>
                  </a:lnTo>
                  <a:lnTo>
                    <a:pt x="274" y="185"/>
                  </a:lnTo>
                  <a:lnTo>
                    <a:pt x="273" y="185"/>
                  </a:lnTo>
                  <a:lnTo>
                    <a:pt x="273" y="186"/>
                  </a:lnTo>
                  <a:lnTo>
                    <a:pt x="274" y="186"/>
                  </a:lnTo>
                  <a:lnTo>
                    <a:pt x="273" y="186"/>
                  </a:lnTo>
                  <a:lnTo>
                    <a:pt x="273" y="187"/>
                  </a:lnTo>
                  <a:lnTo>
                    <a:pt x="273" y="188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72" y="189"/>
                  </a:lnTo>
                  <a:lnTo>
                    <a:pt x="273" y="189"/>
                  </a:lnTo>
                  <a:lnTo>
                    <a:pt x="272" y="189"/>
                  </a:lnTo>
                  <a:lnTo>
                    <a:pt x="272" y="189"/>
                  </a:lnTo>
                  <a:lnTo>
                    <a:pt x="273" y="189"/>
                  </a:lnTo>
                  <a:lnTo>
                    <a:pt x="274" y="189"/>
                  </a:lnTo>
                  <a:lnTo>
                    <a:pt x="274" y="190"/>
                  </a:lnTo>
                  <a:lnTo>
                    <a:pt x="274" y="190"/>
                  </a:lnTo>
                  <a:lnTo>
                    <a:pt x="274" y="190"/>
                  </a:lnTo>
                  <a:lnTo>
                    <a:pt x="274" y="191"/>
                  </a:lnTo>
                  <a:lnTo>
                    <a:pt x="275" y="191"/>
                  </a:lnTo>
                  <a:lnTo>
                    <a:pt x="274" y="191"/>
                  </a:lnTo>
                  <a:lnTo>
                    <a:pt x="275" y="191"/>
                  </a:lnTo>
                  <a:lnTo>
                    <a:pt x="274" y="191"/>
                  </a:lnTo>
                  <a:lnTo>
                    <a:pt x="275" y="191"/>
                  </a:lnTo>
                  <a:lnTo>
                    <a:pt x="274" y="191"/>
                  </a:lnTo>
                  <a:lnTo>
                    <a:pt x="274" y="190"/>
                  </a:lnTo>
                  <a:lnTo>
                    <a:pt x="274" y="190"/>
                  </a:lnTo>
                  <a:lnTo>
                    <a:pt x="274" y="190"/>
                  </a:lnTo>
                  <a:lnTo>
                    <a:pt x="274" y="189"/>
                  </a:lnTo>
                  <a:lnTo>
                    <a:pt x="273" y="189"/>
                  </a:lnTo>
                  <a:lnTo>
                    <a:pt x="272" y="189"/>
                  </a:lnTo>
                  <a:lnTo>
                    <a:pt x="272" y="189"/>
                  </a:lnTo>
                  <a:lnTo>
                    <a:pt x="273" y="189"/>
                  </a:lnTo>
                  <a:lnTo>
                    <a:pt x="272" y="189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73" y="188"/>
                  </a:lnTo>
                  <a:lnTo>
                    <a:pt x="273" y="187"/>
                  </a:lnTo>
                  <a:lnTo>
                    <a:pt x="273" y="186"/>
                  </a:lnTo>
                  <a:lnTo>
                    <a:pt x="274" y="186"/>
                  </a:lnTo>
                  <a:lnTo>
                    <a:pt x="274" y="186"/>
                  </a:lnTo>
                  <a:lnTo>
                    <a:pt x="273" y="185"/>
                  </a:lnTo>
                  <a:lnTo>
                    <a:pt x="274" y="185"/>
                  </a:lnTo>
                  <a:lnTo>
                    <a:pt x="274" y="185"/>
                  </a:lnTo>
                  <a:lnTo>
                    <a:pt x="274" y="185"/>
                  </a:lnTo>
                  <a:lnTo>
                    <a:pt x="274" y="184"/>
                  </a:lnTo>
                  <a:lnTo>
                    <a:pt x="273" y="184"/>
                  </a:lnTo>
                  <a:lnTo>
                    <a:pt x="272" y="185"/>
                  </a:lnTo>
                  <a:lnTo>
                    <a:pt x="272" y="184"/>
                  </a:lnTo>
                  <a:lnTo>
                    <a:pt x="272" y="184"/>
                  </a:lnTo>
                  <a:lnTo>
                    <a:pt x="271" y="184"/>
                  </a:lnTo>
                  <a:lnTo>
                    <a:pt x="271" y="184"/>
                  </a:lnTo>
                  <a:lnTo>
                    <a:pt x="271" y="183"/>
                  </a:lnTo>
                  <a:lnTo>
                    <a:pt x="271" y="182"/>
                  </a:lnTo>
                  <a:lnTo>
                    <a:pt x="272" y="182"/>
                  </a:lnTo>
                  <a:lnTo>
                    <a:pt x="272" y="182"/>
                  </a:lnTo>
                  <a:lnTo>
                    <a:pt x="271" y="182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71" y="180"/>
                  </a:lnTo>
                  <a:lnTo>
                    <a:pt x="272" y="180"/>
                  </a:lnTo>
                  <a:lnTo>
                    <a:pt x="272" y="179"/>
                  </a:lnTo>
                  <a:lnTo>
                    <a:pt x="272" y="179"/>
                  </a:lnTo>
                  <a:lnTo>
                    <a:pt x="273" y="179"/>
                  </a:lnTo>
                  <a:lnTo>
                    <a:pt x="273" y="179"/>
                  </a:lnTo>
                  <a:lnTo>
                    <a:pt x="274" y="179"/>
                  </a:lnTo>
                  <a:lnTo>
                    <a:pt x="274" y="179"/>
                  </a:lnTo>
                  <a:lnTo>
                    <a:pt x="275" y="179"/>
                  </a:lnTo>
                  <a:lnTo>
                    <a:pt x="275" y="178"/>
                  </a:lnTo>
                  <a:lnTo>
                    <a:pt x="275" y="178"/>
                  </a:lnTo>
                  <a:lnTo>
                    <a:pt x="275" y="177"/>
                  </a:lnTo>
                  <a:lnTo>
                    <a:pt x="275" y="177"/>
                  </a:lnTo>
                  <a:lnTo>
                    <a:pt x="275" y="177"/>
                  </a:lnTo>
                  <a:lnTo>
                    <a:pt x="275" y="176"/>
                  </a:lnTo>
                  <a:lnTo>
                    <a:pt x="276" y="176"/>
                  </a:lnTo>
                  <a:lnTo>
                    <a:pt x="276" y="175"/>
                  </a:lnTo>
                  <a:lnTo>
                    <a:pt x="276" y="175"/>
                  </a:lnTo>
                  <a:lnTo>
                    <a:pt x="275" y="175"/>
                  </a:lnTo>
                  <a:lnTo>
                    <a:pt x="275" y="174"/>
                  </a:lnTo>
                  <a:lnTo>
                    <a:pt x="274" y="174"/>
                  </a:lnTo>
                  <a:lnTo>
                    <a:pt x="274" y="174"/>
                  </a:lnTo>
                  <a:lnTo>
                    <a:pt x="274" y="174"/>
                  </a:lnTo>
                  <a:lnTo>
                    <a:pt x="274" y="173"/>
                  </a:lnTo>
                  <a:lnTo>
                    <a:pt x="273" y="173"/>
                  </a:lnTo>
                  <a:lnTo>
                    <a:pt x="272" y="173"/>
                  </a:lnTo>
                  <a:lnTo>
                    <a:pt x="272" y="173"/>
                  </a:lnTo>
                  <a:lnTo>
                    <a:pt x="272" y="173"/>
                  </a:lnTo>
                  <a:lnTo>
                    <a:pt x="271" y="173"/>
                  </a:lnTo>
                  <a:lnTo>
                    <a:pt x="271" y="173"/>
                  </a:lnTo>
                  <a:lnTo>
                    <a:pt x="270" y="173"/>
                  </a:lnTo>
                  <a:lnTo>
                    <a:pt x="270" y="172"/>
                  </a:lnTo>
                  <a:lnTo>
                    <a:pt x="271" y="173"/>
                  </a:lnTo>
                  <a:lnTo>
                    <a:pt x="271" y="172"/>
                  </a:lnTo>
                  <a:lnTo>
                    <a:pt x="270" y="172"/>
                  </a:lnTo>
                  <a:lnTo>
                    <a:pt x="270" y="173"/>
                  </a:lnTo>
                  <a:lnTo>
                    <a:pt x="269" y="173"/>
                  </a:lnTo>
                  <a:lnTo>
                    <a:pt x="268" y="173"/>
                  </a:lnTo>
                  <a:lnTo>
                    <a:pt x="269" y="173"/>
                  </a:lnTo>
                  <a:lnTo>
                    <a:pt x="268" y="173"/>
                  </a:lnTo>
                  <a:lnTo>
                    <a:pt x="268" y="173"/>
                  </a:lnTo>
                  <a:lnTo>
                    <a:pt x="268" y="172"/>
                  </a:lnTo>
                  <a:lnTo>
                    <a:pt x="268" y="171"/>
                  </a:lnTo>
                  <a:lnTo>
                    <a:pt x="269" y="171"/>
                  </a:lnTo>
                  <a:lnTo>
                    <a:pt x="270" y="171"/>
                  </a:lnTo>
                  <a:lnTo>
                    <a:pt x="270" y="171"/>
                  </a:lnTo>
                  <a:lnTo>
                    <a:pt x="271" y="171"/>
                  </a:lnTo>
                  <a:lnTo>
                    <a:pt x="271" y="172"/>
                  </a:lnTo>
                  <a:lnTo>
                    <a:pt x="272" y="172"/>
                  </a:lnTo>
                  <a:lnTo>
                    <a:pt x="272" y="171"/>
                  </a:lnTo>
                  <a:lnTo>
                    <a:pt x="272" y="172"/>
                  </a:lnTo>
                  <a:lnTo>
                    <a:pt x="272" y="171"/>
                  </a:lnTo>
                  <a:lnTo>
                    <a:pt x="272" y="171"/>
                  </a:lnTo>
                  <a:lnTo>
                    <a:pt x="272" y="171"/>
                  </a:lnTo>
                  <a:lnTo>
                    <a:pt x="272" y="172"/>
                  </a:lnTo>
                  <a:lnTo>
                    <a:pt x="272" y="171"/>
                  </a:lnTo>
                  <a:lnTo>
                    <a:pt x="272" y="171"/>
                  </a:lnTo>
                  <a:lnTo>
                    <a:pt x="273" y="171"/>
                  </a:lnTo>
                  <a:lnTo>
                    <a:pt x="274" y="171"/>
                  </a:lnTo>
                  <a:lnTo>
                    <a:pt x="274" y="170"/>
                  </a:lnTo>
                  <a:lnTo>
                    <a:pt x="275" y="170"/>
                  </a:lnTo>
                  <a:lnTo>
                    <a:pt x="275" y="170"/>
                  </a:lnTo>
                  <a:lnTo>
                    <a:pt x="276" y="170"/>
                  </a:lnTo>
                  <a:lnTo>
                    <a:pt x="276" y="170"/>
                  </a:lnTo>
                  <a:lnTo>
                    <a:pt x="276" y="170"/>
                  </a:lnTo>
                  <a:lnTo>
                    <a:pt x="277" y="170"/>
                  </a:lnTo>
                  <a:lnTo>
                    <a:pt x="278" y="170"/>
                  </a:lnTo>
                  <a:lnTo>
                    <a:pt x="278" y="170"/>
                  </a:lnTo>
                  <a:lnTo>
                    <a:pt x="279" y="170"/>
                  </a:lnTo>
                  <a:lnTo>
                    <a:pt x="279" y="170"/>
                  </a:lnTo>
                  <a:lnTo>
                    <a:pt x="279" y="170"/>
                  </a:lnTo>
                  <a:lnTo>
                    <a:pt x="280" y="169"/>
                  </a:lnTo>
                  <a:lnTo>
                    <a:pt x="280" y="170"/>
                  </a:lnTo>
                  <a:lnTo>
                    <a:pt x="280" y="169"/>
                  </a:lnTo>
                  <a:lnTo>
                    <a:pt x="281" y="169"/>
                  </a:lnTo>
                  <a:lnTo>
                    <a:pt x="281" y="169"/>
                  </a:lnTo>
                  <a:lnTo>
                    <a:pt x="281" y="168"/>
                  </a:lnTo>
                  <a:lnTo>
                    <a:pt x="281" y="169"/>
                  </a:lnTo>
                  <a:lnTo>
                    <a:pt x="281" y="168"/>
                  </a:lnTo>
                  <a:lnTo>
                    <a:pt x="281" y="169"/>
                  </a:lnTo>
                  <a:lnTo>
                    <a:pt x="280" y="169"/>
                  </a:lnTo>
                  <a:lnTo>
                    <a:pt x="281" y="169"/>
                  </a:lnTo>
                  <a:lnTo>
                    <a:pt x="280" y="169"/>
                  </a:lnTo>
                  <a:lnTo>
                    <a:pt x="279" y="170"/>
                  </a:lnTo>
                  <a:lnTo>
                    <a:pt x="279" y="169"/>
                  </a:lnTo>
                  <a:lnTo>
                    <a:pt x="280" y="169"/>
                  </a:lnTo>
                  <a:lnTo>
                    <a:pt x="279" y="169"/>
                  </a:lnTo>
                  <a:lnTo>
                    <a:pt x="279" y="170"/>
                  </a:lnTo>
                  <a:lnTo>
                    <a:pt x="279" y="169"/>
                  </a:lnTo>
                  <a:lnTo>
                    <a:pt x="280" y="169"/>
                  </a:lnTo>
                  <a:lnTo>
                    <a:pt x="280" y="168"/>
                  </a:lnTo>
                  <a:lnTo>
                    <a:pt x="281" y="168"/>
                  </a:lnTo>
                  <a:lnTo>
                    <a:pt x="281" y="167"/>
                  </a:lnTo>
                  <a:lnTo>
                    <a:pt x="281" y="168"/>
                  </a:lnTo>
                  <a:lnTo>
                    <a:pt x="281" y="167"/>
                  </a:lnTo>
                  <a:lnTo>
                    <a:pt x="281" y="167"/>
                  </a:lnTo>
                  <a:lnTo>
                    <a:pt x="281" y="167"/>
                  </a:lnTo>
                  <a:lnTo>
                    <a:pt x="282" y="167"/>
                  </a:lnTo>
                  <a:lnTo>
                    <a:pt x="282" y="167"/>
                  </a:lnTo>
                  <a:lnTo>
                    <a:pt x="283" y="167"/>
                  </a:lnTo>
                  <a:lnTo>
                    <a:pt x="283" y="166"/>
                  </a:lnTo>
                  <a:lnTo>
                    <a:pt x="284" y="166"/>
                  </a:lnTo>
                  <a:lnTo>
                    <a:pt x="284" y="165"/>
                  </a:lnTo>
                  <a:lnTo>
                    <a:pt x="285" y="165"/>
                  </a:lnTo>
                  <a:lnTo>
                    <a:pt x="285" y="164"/>
                  </a:lnTo>
                  <a:lnTo>
                    <a:pt x="285" y="164"/>
                  </a:lnTo>
                  <a:lnTo>
                    <a:pt x="286" y="164"/>
                  </a:lnTo>
                  <a:lnTo>
                    <a:pt x="286" y="164"/>
                  </a:lnTo>
                  <a:lnTo>
                    <a:pt x="286" y="164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6" y="162"/>
                  </a:lnTo>
                  <a:lnTo>
                    <a:pt x="286" y="162"/>
                  </a:lnTo>
                  <a:lnTo>
                    <a:pt x="286" y="162"/>
                  </a:lnTo>
                  <a:lnTo>
                    <a:pt x="286" y="161"/>
                  </a:lnTo>
                  <a:lnTo>
                    <a:pt x="287" y="161"/>
                  </a:lnTo>
                  <a:lnTo>
                    <a:pt x="287" y="160"/>
                  </a:lnTo>
                  <a:lnTo>
                    <a:pt x="287" y="160"/>
                  </a:lnTo>
                  <a:lnTo>
                    <a:pt x="288" y="160"/>
                  </a:lnTo>
                  <a:lnTo>
                    <a:pt x="288" y="160"/>
                  </a:lnTo>
                  <a:lnTo>
                    <a:pt x="288" y="160"/>
                  </a:lnTo>
                  <a:lnTo>
                    <a:pt x="287" y="160"/>
                  </a:lnTo>
                  <a:lnTo>
                    <a:pt x="288" y="160"/>
                  </a:lnTo>
                  <a:lnTo>
                    <a:pt x="287" y="160"/>
                  </a:lnTo>
                  <a:lnTo>
                    <a:pt x="288" y="160"/>
                  </a:lnTo>
                  <a:lnTo>
                    <a:pt x="289" y="160"/>
                  </a:lnTo>
                  <a:lnTo>
                    <a:pt x="289" y="159"/>
                  </a:lnTo>
                  <a:lnTo>
                    <a:pt x="289" y="159"/>
                  </a:lnTo>
                  <a:lnTo>
                    <a:pt x="290" y="159"/>
                  </a:lnTo>
                  <a:lnTo>
                    <a:pt x="290" y="159"/>
                  </a:lnTo>
                  <a:lnTo>
                    <a:pt x="291" y="159"/>
                  </a:lnTo>
                  <a:lnTo>
                    <a:pt x="292" y="159"/>
                  </a:lnTo>
                  <a:lnTo>
                    <a:pt x="292" y="158"/>
                  </a:lnTo>
                  <a:lnTo>
                    <a:pt x="292" y="159"/>
                  </a:lnTo>
                  <a:lnTo>
                    <a:pt x="292" y="158"/>
                  </a:lnTo>
                  <a:lnTo>
                    <a:pt x="292" y="158"/>
                  </a:lnTo>
                  <a:lnTo>
                    <a:pt x="293" y="158"/>
                  </a:lnTo>
                  <a:lnTo>
                    <a:pt x="293" y="159"/>
                  </a:lnTo>
                  <a:lnTo>
                    <a:pt x="293" y="158"/>
                  </a:lnTo>
                  <a:lnTo>
                    <a:pt x="293" y="158"/>
                  </a:lnTo>
                  <a:lnTo>
                    <a:pt x="293" y="158"/>
                  </a:lnTo>
                  <a:lnTo>
                    <a:pt x="292" y="158"/>
                  </a:lnTo>
                  <a:lnTo>
                    <a:pt x="293" y="158"/>
                  </a:lnTo>
                  <a:lnTo>
                    <a:pt x="292" y="158"/>
                  </a:lnTo>
                  <a:lnTo>
                    <a:pt x="293" y="158"/>
                  </a:lnTo>
                  <a:lnTo>
                    <a:pt x="293" y="158"/>
                  </a:lnTo>
                  <a:lnTo>
                    <a:pt x="294" y="158"/>
                  </a:lnTo>
                  <a:lnTo>
                    <a:pt x="293" y="158"/>
                  </a:lnTo>
                  <a:lnTo>
                    <a:pt x="294" y="158"/>
                  </a:lnTo>
                  <a:lnTo>
                    <a:pt x="294" y="158"/>
                  </a:lnTo>
                  <a:lnTo>
                    <a:pt x="295" y="158"/>
                  </a:lnTo>
                  <a:lnTo>
                    <a:pt x="294" y="158"/>
                  </a:lnTo>
                  <a:lnTo>
                    <a:pt x="295" y="158"/>
                  </a:lnTo>
                  <a:lnTo>
                    <a:pt x="296" y="158"/>
                  </a:lnTo>
                  <a:lnTo>
                    <a:pt x="296" y="158"/>
                  </a:lnTo>
                  <a:lnTo>
                    <a:pt x="296" y="159"/>
                  </a:lnTo>
                  <a:lnTo>
                    <a:pt x="296" y="159"/>
                  </a:lnTo>
                  <a:lnTo>
                    <a:pt x="297" y="159"/>
                  </a:lnTo>
                  <a:lnTo>
                    <a:pt x="297" y="160"/>
                  </a:lnTo>
                  <a:lnTo>
                    <a:pt x="297" y="160"/>
                  </a:lnTo>
                  <a:lnTo>
                    <a:pt x="297" y="160"/>
                  </a:lnTo>
                  <a:lnTo>
                    <a:pt x="298" y="160"/>
                  </a:lnTo>
                  <a:lnTo>
                    <a:pt x="298" y="160"/>
                  </a:lnTo>
                  <a:lnTo>
                    <a:pt x="298" y="161"/>
                  </a:lnTo>
                  <a:lnTo>
                    <a:pt x="298" y="162"/>
                  </a:lnTo>
                  <a:lnTo>
                    <a:pt x="298" y="161"/>
                  </a:lnTo>
                  <a:lnTo>
                    <a:pt x="298" y="162"/>
                  </a:lnTo>
                  <a:lnTo>
                    <a:pt x="298" y="162"/>
                  </a:lnTo>
                  <a:lnTo>
                    <a:pt x="298" y="162"/>
                  </a:lnTo>
                  <a:lnTo>
                    <a:pt x="298" y="163"/>
                  </a:lnTo>
                  <a:lnTo>
                    <a:pt x="298" y="162"/>
                  </a:lnTo>
                  <a:lnTo>
                    <a:pt x="299" y="163"/>
                  </a:lnTo>
                  <a:lnTo>
                    <a:pt x="300" y="163"/>
                  </a:lnTo>
                  <a:lnTo>
                    <a:pt x="300" y="163"/>
                  </a:lnTo>
                  <a:lnTo>
                    <a:pt x="300" y="163"/>
                  </a:lnTo>
                  <a:lnTo>
                    <a:pt x="300" y="163"/>
                  </a:lnTo>
                  <a:lnTo>
                    <a:pt x="299" y="163"/>
                  </a:lnTo>
                  <a:lnTo>
                    <a:pt x="299" y="164"/>
                  </a:lnTo>
                  <a:lnTo>
                    <a:pt x="299" y="164"/>
                  </a:lnTo>
                  <a:lnTo>
                    <a:pt x="298" y="164"/>
                  </a:lnTo>
                  <a:lnTo>
                    <a:pt x="298" y="165"/>
                  </a:lnTo>
                  <a:lnTo>
                    <a:pt x="298" y="166"/>
                  </a:lnTo>
                  <a:lnTo>
                    <a:pt x="298" y="166"/>
                  </a:lnTo>
                  <a:lnTo>
                    <a:pt x="298" y="166"/>
                  </a:lnTo>
                  <a:lnTo>
                    <a:pt x="298" y="167"/>
                  </a:lnTo>
                  <a:lnTo>
                    <a:pt x="298" y="166"/>
                  </a:lnTo>
                  <a:lnTo>
                    <a:pt x="298" y="167"/>
                  </a:lnTo>
                  <a:lnTo>
                    <a:pt x="299" y="167"/>
                  </a:lnTo>
                  <a:lnTo>
                    <a:pt x="298" y="167"/>
                  </a:lnTo>
                  <a:lnTo>
                    <a:pt x="299" y="167"/>
                  </a:lnTo>
                  <a:lnTo>
                    <a:pt x="300" y="167"/>
                  </a:lnTo>
                  <a:lnTo>
                    <a:pt x="299" y="167"/>
                  </a:lnTo>
                  <a:lnTo>
                    <a:pt x="299" y="168"/>
                  </a:lnTo>
                  <a:lnTo>
                    <a:pt x="300" y="168"/>
                  </a:lnTo>
                  <a:lnTo>
                    <a:pt x="300" y="168"/>
                  </a:lnTo>
                  <a:lnTo>
                    <a:pt x="300" y="168"/>
                  </a:lnTo>
                  <a:lnTo>
                    <a:pt x="300" y="168"/>
                  </a:lnTo>
                  <a:lnTo>
                    <a:pt x="300" y="168"/>
                  </a:lnTo>
                  <a:lnTo>
                    <a:pt x="301" y="169"/>
                  </a:lnTo>
                  <a:lnTo>
                    <a:pt x="301" y="170"/>
                  </a:lnTo>
                  <a:lnTo>
                    <a:pt x="301" y="169"/>
                  </a:lnTo>
                  <a:lnTo>
                    <a:pt x="301" y="170"/>
                  </a:lnTo>
                  <a:lnTo>
                    <a:pt x="301" y="170"/>
                  </a:lnTo>
                  <a:lnTo>
                    <a:pt x="301" y="170"/>
                  </a:lnTo>
                  <a:lnTo>
                    <a:pt x="301" y="170"/>
                  </a:lnTo>
                  <a:lnTo>
                    <a:pt x="301" y="171"/>
                  </a:lnTo>
                  <a:lnTo>
                    <a:pt x="301" y="171"/>
                  </a:lnTo>
                  <a:lnTo>
                    <a:pt x="301" y="172"/>
                  </a:lnTo>
                  <a:lnTo>
                    <a:pt x="301" y="173"/>
                  </a:lnTo>
                  <a:lnTo>
                    <a:pt x="301" y="173"/>
                  </a:lnTo>
                  <a:lnTo>
                    <a:pt x="301" y="174"/>
                  </a:lnTo>
                  <a:lnTo>
                    <a:pt x="300" y="174"/>
                  </a:lnTo>
                  <a:lnTo>
                    <a:pt x="301" y="174"/>
                  </a:lnTo>
                  <a:lnTo>
                    <a:pt x="301" y="174"/>
                  </a:lnTo>
                  <a:lnTo>
                    <a:pt x="301" y="174"/>
                  </a:lnTo>
                  <a:lnTo>
                    <a:pt x="301" y="174"/>
                  </a:lnTo>
                  <a:lnTo>
                    <a:pt x="301" y="175"/>
                  </a:lnTo>
                  <a:lnTo>
                    <a:pt x="302" y="175"/>
                  </a:lnTo>
                  <a:lnTo>
                    <a:pt x="302" y="175"/>
                  </a:lnTo>
                  <a:lnTo>
                    <a:pt x="302" y="174"/>
                  </a:lnTo>
                  <a:lnTo>
                    <a:pt x="302" y="175"/>
                  </a:lnTo>
                  <a:lnTo>
                    <a:pt x="302" y="174"/>
                  </a:lnTo>
                  <a:lnTo>
                    <a:pt x="303" y="174"/>
                  </a:lnTo>
                  <a:lnTo>
                    <a:pt x="303" y="175"/>
                  </a:lnTo>
                  <a:lnTo>
                    <a:pt x="303" y="175"/>
                  </a:lnTo>
                  <a:lnTo>
                    <a:pt x="302" y="175"/>
                  </a:lnTo>
                  <a:lnTo>
                    <a:pt x="302" y="176"/>
                  </a:lnTo>
                  <a:lnTo>
                    <a:pt x="303" y="176"/>
                  </a:lnTo>
                  <a:lnTo>
                    <a:pt x="304" y="176"/>
                  </a:lnTo>
                  <a:lnTo>
                    <a:pt x="304" y="176"/>
                  </a:lnTo>
                  <a:lnTo>
                    <a:pt x="304" y="177"/>
                  </a:lnTo>
                  <a:lnTo>
                    <a:pt x="305" y="177"/>
                  </a:lnTo>
                  <a:lnTo>
                    <a:pt x="305" y="177"/>
                  </a:lnTo>
                  <a:lnTo>
                    <a:pt x="305" y="177"/>
                  </a:lnTo>
                  <a:lnTo>
                    <a:pt x="305" y="177"/>
                  </a:lnTo>
                  <a:lnTo>
                    <a:pt x="305" y="178"/>
                  </a:lnTo>
                  <a:lnTo>
                    <a:pt x="306" y="178"/>
                  </a:lnTo>
                  <a:lnTo>
                    <a:pt x="306" y="178"/>
                  </a:lnTo>
                  <a:lnTo>
                    <a:pt x="307" y="178"/>
                  </a:lnTo>
                  <a:lnTo>
                    <a:pt x="306" y="178"/>
                  </a:lnTo>
                  <a:lnTo>
                    <a:pt x="307" y="178"/>
                  </a:lnTo>
                  <a:lnTo>
                    <a:pt x="307" y="178"/>
                  </a:lnTo>
                  <a:lnTo>
                    <a:pt x="307" y="178"/>
                  </a:lnTo>
                  <a:lnTo>
                    <a:pt x="307" y="178"/>
                  </a:lnTo>
                  <a:lnTo>
                    <a:pt x="307" y="179"/>
                  </a:lnTo>
                  <a:lnTo>
                    <a:pt x="308" y="179"/>
                  </a:lnTo>
                  <a:lnTo>
                    <a:pt x="308" y="179"/>
                  </a:lnTo>
                  <a:lnTo>
                    <a:pt x="308" y="180"/>
                  </a:lnTo>
                  <a:lnTo>
                    <a:pt x="308" y="181"/>
                  </a:lnTo>
                  <a:lnTo>
                    <a:pt x="308" y="181"/>
                  </a:lnTo>
                  <a:lnTo>
                    <a:pt x="308" y="181"/>
                  </a:lnTo>
                  <a:lnTo>
                    <a:pt x="308" y="181"/>
                  </a:lnTo>
                  <a:lnTo>
                    <a:pt x="307" y="181"/>
                  </a:lnTo>
                  <a:lnTo>
                    <a:pt x="307" y="182"/>
                  </a:lnTo>
                  <a:lnTo>
                    <a:pt x="307" y="182"/>
                  </a:lnTo>
                  <a:lnTo>
                    <a:pt x="307" y="183"/>
                  </a:lnTo>
                  <a:lnTo>
                    <a:pt x="307" y="184"/>
                  </a:lnTo>
                  <a:lnTo>
                    <a:pt x="307" y="184"/>
                  </a:lnTo>
                  <a:lnTo>
                    <a:pt x="307" y="183"/>
                  </a:lnTo>
                  <a:lnTo>
                    <a:pt x="306" y="183"/>
                  </a:lnTo>
                  <a:lnTo>
                    <a:pt x="306" y="184"/>
                  </a:lnTo>
                  <a:lnTo>
                    <a:pt x="307" y="184"/>
                  </a:lnTo>
                  <a:lnTo>
                    <a:pt x="307" y="184"/>
                  </a:lnTo>
                  <a:lnTo>
                    <a:pt x="307" y="185"/>
                  </a:lnTo>
                  <a:lnTo>
                    <a:pt x="307" y="185"/>
                  </a:lnTo>
                  <a:lnTo>
                    <a:pt x="306" y="185"/>
                  </a:lnTo>
                  <a:lnTo>
                    <a:pt x="306" y="185"/>
                  </a:lnTo>
                  <a:lnTo>
                    <a:pt x="306" y="185"/>
                  </a:lnTo>
                  <a:lnTo>
                    <a:pt x="307" y="185"/>
                  </a:lnTo>
                  <a:lnTo>
                    <a:pt x="307" y="186"/>
                  </a:lnTo>
                  <a:lnTo>
                    <a:pt x="306" y="185"/>
                  </a:lnTo>
                  <a:lnTo>
                    <a:pt x="305" y="185"/>
                  </a:lnTo>
                  <a:lnTo>
                    <a:pt x="305" y="186"/>
                  </a:lnTo>
                  <a:lnTo>
                    <a:pt x="306" y="186"/>
                  </a:lnTo>
                  <a:lnTo>
                    <a:pt x="306" y="186"/>
                  </a:lnTo>
                  <a:lnTo>
                    <a:pt x="305" y="186"/>
                  </a:lnTo>
                  <a:lnTo>
                    <a:pt x="305" y="186"/>
                  </a:lnTo>
                  <a:lnTo>
                    <a:pt x="305" y="187"/>
                  </a:lnTo>
                  <a:lnTo>
                    <a:pt x="304" y="187"/>
                  </a:lnTo>
                  <a:lnTo>
                    <a:pt x="304" y="188"/>
                  </a:lnTo>
                  <a:lnTo>
                    <a:pt x="305" y="188"/>
                  </a:lnTo>
                  <a:lnTo>
                    <a:pt x="305" y="188"/>
                  </a:lnTo>
                  <a:lnTo>
                    <a:pt x="306" y="188"/>
                  </a:lnTo>
                  <a:lnTo>
                    <a:pt x="306" y="188"/>
                  </a:lnTo>
                  <a:lnTo>
                    <a:pt x="305" y="188"/>
                  </a:lnTo>
                  <a:lnTo>
                    <a:pt x="305" y="188"/>
                  </a:lnTo>
                  <a:lnTo>
                    <a:pt x="305" y="188"/>
                  </a:lnTo>
                  <a:lnTo>
                    <a:pt x="305" y="189"/>
                  </a:lnTo>
                  <a:lnTo>
                    <a:pt x="306" y="189"/>
                  </a:lnTo>
                  <a:lnTo>
                    <a:pt x="306" y="189"/>
                  </a:lnTo>
                  <a:lnTo>
                    <a:pt x="305" y="189"/>
                  </a:lnTo>
                  <a:lnTo>
                    <a:pt x="305" y="190"/>
                  </a:lnTo>
                  <a:lnTo>
                    <a:pt x="305" y="190"/>
                  </a:lnTo>
                  <a:lnTo>
                    <a:pt x="305" y="191"/>
                  </a:lnTo>
                  <a:lnTo>
                    <a:pt x="304" y="191"/>
                  </a:lnTo>
                  <a:lnTo>
                    <a:pt x="304" y="191"/>
                  </a:lnTo>
                  <a:lnTo>
                    <a:pt x="303" y="191"/>
                  </a:lnTo>
                  <a:lnTo>
                    <a:pt x="303" y="192"/>
                  </a:lnTo>
                  <a:lnTo>
                    <a:pt x="303" y="191"/>
                  </a:lnTo>
                  <a:lnTo>
                    <a:pt x="303" y="192"/>
                  </a:lnTo>
                  <a:lnTo>
                    <a:pt x="302" y="192"/>
                  </a:lnTo>
                  <a:lnTo>
                    <a:pt x="302" y="192"/>
                  </a:lnTo>
                  <a:lnTo>
                    <a:pt x="301" y="192"/>
                  </a:lnTo>
                  <a:lnTo>
                    <a:pt x="301" y="192"/>
                  </a:lnTo>
                  <a:lnTo>
                    <a:pt x="301" y="191"/>
                  </a:lnTo>
                  <a:lnTo>
                    <a:pt x="301" y="192"/>
                  </a:lnTo>
                  <a:lnTo>
                    <a:pt x="300" y="192"/>
                  </a:lnTo>
                  <a:lnTo>
                    <a:pt x="300" y="191"/>
                  </a:lnTo>
                  <a:lnTo>
                    <a:pt x="300" y="191"/>
                  </a:lnTo>
                  <a:lnTo>
                    <a:pt x="300" y="192"/>
                  </a:lnTo>
                  <a:lnTo>
                    <a:pt x="300" y="191"/>
                  </a:lnTo>
                  <a:lnTo>
                    <a:pt x="300" y="191"/>
                  </a:lnTo>
                  <a:lnTo>
                    <a:pt x="300" y="192"/>
                  </a:lnTo>
                  <a:lnTo>
                    <a:pt x="300" y="192"/>
                  </a:lnTo>
                  <a:lnTo>
                    <a:pt x="299" y="192"/>
                  </a:lnTo>
                  <a:lnTo>
                    <a:pt x="299" y="192"/>
                  </a:lnTo>
                  <a:lnTo>
                    <a:pt x="298" y="192"/>
                  </a:lnTo>
                  <a:lnTo>
                    <a:pt x="298" y="193"/>
                  </a:lnTo>
                  <a:lnTo>
                    <a:pt x="298" y="193"/>
                  </a:lnTo>
                  <a:lnTo>
                    <a:pt x="298" y="194"/>
                  </a:lnTo>
                  <a:lnTo>
                    <a:pt x="298" y="194"/>
                  </a:lnTo>
                  <a:lnTo>
                    <a:pt x="298" y="194"/>
                  </a:lnTo>
                  <a:lnTo>
                    <a:pt x="298" y="194"/>
                  </a:lnTo>
                  <a:lnTo>
                    <a:pt x="298" y="195"/>
                  </a:lnTo>
                  <a:lnTo>
                    <a:pt x="297" y="195"/>
                  </a:lnTo>
                  <a:lnTo>
                    <a:pt x="297" y="196"/>
                  </a:lnTo>
                  <a:lnTo>
                    <a:pt x="297" y="196"/>
                  </a:lnTo>
                  <a:lnTo>
                    <a:pt x="296" y="196"/>
                  </a:lnTo>
                  <a:lnTo>
                    <a:pt x="296" y="196"/>
                  </a:lnTo>
                  <a:lnTo>
                    <a:pt x="296" y="197"/>
                  </a:lnTo>
                  <a:lnTo>
                    <a:pt x="297" y="197"/>
                  </a:lnTo>
                  <a:lnTo>
                    <a:pt x="297" y="197"/>
                  </a:lnTo>
                  <a:lnTo>
                    <a:pt x="297" y="197"/>
                  </a:lnTo>
                  <a:lnTo>
                    <a:pt x="297" y="198"/>
                  </a:lnTo>
                  <a:lnTo>
                    <a:pt x="297" y="198"/>
                  </a:lnTo>
                  <a:lnTo>
                    <a:pt x="297" y="197"/>
                  </a:lnTo>
                  <a:lnTo>
                    <a:pt x="296" y="197"/>
                  </a:lnTo>
                  <a:lnTo>
                    <a:pt x="296" y="198"/>
                  </a:lnTo>
                  <a:lnTo>
                    <a:pt x="296" y="197"/>
                  </a:lnTo>
                  <a:lnTo>
                    <a:pt x="296" y="198"/>
                  </a:lnTo>
                  <a:lnTo>
                    <a:pt x="296" y="199"/>
                  </a:lnTo>
                  <a:lnTo>
                    <a:pt x="297" y="199"/>
                  </a:lnTo>
                  <a:lnTo>
                    <a:pt x="297" y="199"/>
                  </a:lnTo>
                  <a:lnTo>
                    <a:pt x="296" y="199"/>
                  </a:lnTo>
                  <a:lnTo>
                    <a:pt x="296" y="199"/>
                  </a:lnTo>
                  <a:lnTo>
                    <a:pt x="295" y="199"/>
                  </a:lnTo>
                  <a:lnTo>
                    <a:pt x="295" y="200"/>
                  </a:lnTo>
                  <a:lnTo>
                    <a:pt x="294" y="200"/>
                  </a:lnTo>
                  <a:lnTo>
                    <a:pt x="294" y="200"/>
                  </a:lnTo>
                  <a:lnTo>
                    <a:pt x="294" y="200"/>
                  </a:lnTo>
                  <a:lnTo>
                    <a:pt x="294" y="201"/>
                  </a:lnTo>
                  <a:lnTo>
                    <a:pt x="293" y="201"/>
                  </a:lnTo>
                  <a:lnTo>
                    <a:pt x="293" y="201"/>
                  </a:lnTo>
                  <a:lnTo>
                    <a:pt x="293" y="200"/>
                  </a:lnTo>
                  <a:lnTo>
                    <a:pt x="293" y="201"/>
                  </a:lnTo>
                  <a:lnTo>
                    <a:pt x="293" y="200"/>
                  </a:lnTo>
                  <a:lnTo>
                    <a:pt x="292" y="200"/>
                  </a:lnTo>
                  <a:lnTo>
                    <a:pt x="292" y="200"/>
                  </a:lnTo>
                  <a:lnTo>
                    <a:pt x="292" y="201"/>
                  </a:lnTo>
                  <a:lnTo>
                    <a:pt x="292" y="201"/>
                  </a:lnTo>
                  <a:lnTo>
                    <a:pt x="292" y="201"/>
                  </a:lnTo>
                  <a:lnTo>
                    <a:pt x="293" y="201"/>
                  </a:lnTo>
                  <a:lnTo>
                    <a:pt x="292" y="201"/>
                  </a:lnTo>
                  <a:lnTo>
                    <a:pt x="293" y="202"/>
                  </a:lnTo>
                  <a:lnTo>
                    <a:pt x="292" y="202"/>
                  </a:lnTo>
                  <a:lnTo>
                    <a:pt x="293" y="202"/>
                  </a:lnTo>
                  <a:lnTo>
                    <a:pt x="292" y="202"/>
                  </a:lnTo>
                  <a:lnTo>
                    <a:pt x="292" y="203"/>
                  </a:lnTo>
                  <a:lnTo>
                    <a:pt x="293" y="203"/>
                  </a:lnTo>
                  <a:lnTo>
                    <a:pt x="293" y="203"/>
                  </a:lnTo>
                  <a:lnTo>
                    <a:pt x="293" y="203"/>
                  </a:lnTo>
                  <a:lnTo>
                    <a:pt x="293" y="204"/>
                  </a:lnTo>
                  <a:lnTo>
                    <a:pt x="294" y="204"/>
                  </a:lnTo>
                  <a:lnTo>
                    <a:pt x="294" y="204"/>
                  </a:lnTo>
                  <a:lnTo>
                    <a:pt x="294" y="204"/>
                  </a:lnTo>
                  <a:lnTo>
                    <a:pt x="294" y="205"/>
                  </a:lnTo>
                  <a:lnTo>
                    <a:pt x="294" y="205"/>
                  </a:lnTo>
                  <a:lnTo>
                    <a:pt x="295" y="205"/>
                  </a:lnTo>
                  <a:lnTo>
                    <a:pt x="294" y="206"/>
                  </a:lnTo>
                  <a:lnTo>
                    <a:pt x="294" y="207"/>
                  </a:lnTo>
                  <a:lnTo>
                    <a:pt x="294" y="207"/>
                  </a:lnTo>
                  <a:lnTo>
                    <a:pt x="295" y="207"/>
                  </a:lnTo>
                  <a:lnTo>
                    <a:pt x="296" y="207"/>
                  </a:lnTo>
                  <a:lnTo>
                    <a:pt x="296" y="207"/>
                  </a:lnTo>
                  <a:lnTo>
                    <a:pt x="296" y="208"/>
                  </a:lnTo>
                  <a:lnTo>
                    <a:pt x="297" y="208"/>
                  </a:lnTo>
                  <a:lnTo>
                    <a:pt x="297" y="208"/>
                  </a:lnTo>
                  <a:lnTo>
                    <a:pt x="297" y="208"/>
                  </a:lnTo>
                  <a:lnTo>
                    <a:pt x="298" y="208"/>
                  </a:lnTo>
                  <a:lnTo>
                    <a:pt x="298" y="209"/>
                  </a:lnTo>
                  <a:lnTo>
                    <a:pt x="298" y="210"/>
                  </a:lnTo>
                  <a:lnTo>
                    <a:pt x="298" y="209"/>
                  </a:lnTo>
                  <a:lnTo>
                    <a:pt x="298" y="208"/>
                  </a:lnTo>
                  <a:lnTo>
                    <a:pt x="297" y="208"/>
                  </a:lnTo>
                  <a:lnTo>
                    <a:pt x="297" y="208"/>
                  </a:lnTo>
                  <a:lnTo>
                    <a:pt x="297" y="208"/>
                  </a:lnTo>
                  <a:lnTo>
                    <a:pt x="296" y="208"/>
                  </a:lnTo>
                  <a:lnTo>
                    <a:pt x="296" y="207"/>
                  </a:lnTo>
                  <a:lnTo>
                    <a:pt x="296" y="207"/>
                  </a:lnTo>
                  <a:lnTo>
                    <a:pt x="295" y="207"/>
                  </a:lnTo>
                  <a:lnTo>
                    <a:pt x="294" y="207"/>
                  </a:lnTo>
                  <a:lnTo>
                    <a:pt x="294" y="207"/>
                  </a:lnTo>
                  <a:lnTo>
                    <a:pt x="294" y="206"/>
                  </a:lnTo>
                  <a:lnTo>
                    <a:pt x="295" y="205"/>
                  </a:lnTo>
                  <a:lnTo>
                    <a:pt x="294" y="205"/>
                  </a:lnTo>
                  <a:lnTo>
                    <a:pt x="294" y="205"/>
                  </a:lnTo>
                  <a:lnTo>
                    <a:pt x="294" y="204"/>
                  </a:lnTo>
                  <a:lnTo>
                    <a:pt x="294" y="204"/>
                  </a:lnTo>
                  <a:lnTo>
                    <a:pt x="294" y="204"/>
                  </a:lnTo>
                  <a:lnTo>
                    <a:pt x="294" y="203"/>
                  </a:lnTo>
                  <a:lnTo>
                    <a:pt x="293" y="203"/>
                  </a:lnTo>
                  <a:lnTo>
                    <a:pt x="293" y="203"/>
                  </a:lnTo>
                  <a:lnTo>
                    <a:pt x="293" y="203"/>
                  </a:lnTo>
                  <a:lnTo>
                    <a:pt x="293" y="203"/>
                  </a:lnTo>
                  <a:lnTo>
                    <a:pt x="293" y="203"/>
                  </a:lnTo>
                  <a:lnTo>
                    <a:pt x="293" y="203"/>
                  </a:lnTo>
                  <a:lnTo>
                    <a:pt x="293" y="203"/>
                  </a:lnTo>
                  <a:lnTo>
                    <a:pt x="292" y="203"/>
                  </a:lnTo>
                  <a:lnTo>
                    <a:pt x="292" y="202"/>
                  </a:lnTo>
                  <a:lnTo>
                    <a:pt x="293" y="202"/>
                  </a:lnTo>
                  <a:lnTo>
                    <a:pt x="293" y="201"/>
                  </a:lnTo>
                  <a:lnTo>
                    <a:pt x="292" y="201"/>
                  </a:lnTo>
                  <a:lnTo>
                    <a:pt x="292" y="201"/>
                  </a:lnTo>
                  <a:lnTo>
                    <a:pt x="292" y="200"/>
                  </a:lnTo>
                  <a:lnTo>
                    <a:pt x="292" y="200"/>
                  </a:lnTo>
                  <a:lnTo>
                    <a:pt x="293" y="200"/>
                  </a:lnTo>
                  <a:lnTo>
                    <a:pt x="293" y="201"/>
                  </a:lnTo>
                  <a:lnTo>
                    <a:pt x="293" y="201"/>
                  </a:lnTo>
                  <a:lnTo>
                    <a:pt x="294" y="201"/>
                  </a:lnTo>
                  <a:lnTo>
                    <a:pt x="294" y="200"/>
                  </a:lnTo>
                  <a:lnTo>
                    <a:pt x="294" y="200"/>
                  </a:lnTo>
                  <a:lnTo>
                    <a:pt x="294" y="200"/>
                  </a:lnTo>
                  <a:lnTo>
                    <a:pt x="295" y="200"/>
                  </a:lnTo>
                  <a:lnTo>
                    <a:pt x="295" y="200"/>
                  </a:lnTo>
                  <a:lnTo>
                    <a:pt x="296" y="200"/>
                  </a:lnTo>
                  <a:lnTo>
                    <a:pt x="295" y="199"/>
                  </a:lnTo>
                  <a:lnTo>
                    <a:pt x="296" y="199"/>
                  </a:lnTo>
                  <a:lnTo>
                    <a:pt x="296" y="199"/>
                  </a:lnTo>
                  <a:lnTo>
                    <a:pt x="297" y="199"/>
                  </a:lnTo>
                  <a:lnTo>
                    <a:pt x="297" y="199"/>
                  </a:lnTo>
                  <a:lnTo>
                    <a:pt x="296" y="199"/>
                  </a:lnTo>
                  <a:lnTo>
                    <a:pt x="296" y="198"/>
                  </a:lnTo>
                  <a:lnTo>
                    <a:pt x="296" y="197"/>
                  </a:lnTo>
                  <a:lnTo>
                    <a:pt x="297" y="197"/>
                  </a:lnTo>
                  <a:lnTo>
                    <a:pt x="297" y="198"/>
                  </a:lnTo>
                  <a:lnTo>
                    <a:pt x="297" y="198"/>
                  </a:lnTo>
                  <a:lnTo>
                    <a:pt x="297" y="197"/>
                  </a:lnTo>
                  <a:lnTo>
                    <a:pt x="297" y="197"/>
                  </a:lnTo>
                  <a:lnTo>
                    <a:pt x="297" y="197"/>
                  </a:lnTo>
                  <a:lnTo>
                    <a:pt x="296" y="197"/>
                  </a:lnTo>
                  <a:lnTo>
                    <a:pt x="296" y="196"/>
                  </a:lnTo>
                  <a:lnTo>
                    <a:pt x="296" y="196"/>
                  </a:lnTo>
                  <a:lnTo>
                    <a:pt x="297" y="196"/>
                  </a:lnTo>
                  <a:lnTo>
                    <a:pt x="297" y="196"/>
                  </a:lnTo>
                  <a:lnTo>
                    <a:pt x="297" y="195"/>
                  </a:lnTo>
                  <a:lnTo>
                    <a:pt x="298" y="195"/>
                  </a:lnTo>
                  <a:lnTo>
                    <a:pt x="298" y="194"/>
                  </a:lnTo>
                  <a:lnTo>
                    <a:pt x="298" y="194"/>
                  </a:lnTo>
                  <a:lnTo>
                    <a:pt x="298" y="194"/>
                  </a:lnTo>
                  <a:lnTo>
                    <a:pt x="298" y="194"/>
                  </a:lnTo>
                  <a:lnTo>
                    <a:pt x="298" y="194"/>
                  </a:lnTo>
                  <a:lnTo>
                    <a:pt x="298" y="194"/>
                  </a:lnTo>
                  <a:lnTo>
                    <a:pt x="298" y="193"/>
                  </a:lnTo>
                  <a:lnTo>
                    <a:pt x="298" y="193"/>
                  </a:lnTo>
                  <a:lnTo>
                    <a:pt x="298" y="192"/>
                  </a:lnTo>
                  <a:lnTo>
                    <a:pt x="299" y="192"/>
                  </a:lnTo>
                  <a:lnTo>
                    <a:pt x="299" y="192"/>
                  </a:lnTo>
                  <a:lnTo>
                    <a:pt x="300" y="192"/>
                  </a:lnTo>
                  <a:lnTo>
                    <a:pt x="300" y="192"/>
                  </a:lnTo>
                  <a:lnTo>
                    <a:pt x="301" y="192"/>
                  </a:lnTo>
                  <a:lnTo>
                    <a:pt x="301" y="192"/>
                  </a:lnTo>
                  <a:lnTo>
                    <a:pt x="302" y="192"/>
                  </a:lnTo>
                  <a:lnTo>
                    <a:pt x="302" y="192"/>
                  </a:lnTo>
                  <a:lnTo>
                    <a:pt x="302" y="192"/>
                  </a:lnTo>
                  <a:lnTo>
                    <a:pt x="302" y="192"/>
                  </a:lnTo>
                  <a:lnTo>
                    <a:pt x="302" y="192"/>
                  </a:lnTo>
                  <a:lnTo>
                    <a:pt x="303" y="192"/>
                  </a:lnTo>
                  <a:lnTo>
                    <a:pt x="302" y="192"/>
                  </a:lnTo>
                  <a:lnTo>
                    <a:pt x="302" y="192"/>
                  </a:lnTo>
                  <a:lnTo>
                    <a:pt x="303" y="192"/>
                  </a:lnTo>
                  <a:lnTo>
                    <a:pt x="303" y="191"/>
                  </a:lnTo>
                  <a:lnTo>
                    <a:pt x="304" y="191"/>
                  </a:lnTo>
                  <a:lnTo>
                    <a:pt x="304" y="191"/>
                  </a:lnTo>
                  <a:lnTo>
                    <a:pt x="305" y="191"/>
                  </a:lnTo>
                  <a:lnTo>
                    <a:pt x="305" y="191"/>
                  </a:lnTo>
                  <a:lnTo>
                    <a:pt x="305" y="190"/>
                  </a:lnTo>
                  <a:lnTo>
                    <a:pt x="305" y="190"/>
                  </a:lnTo>
                  <a:lnTo>
                    <a:pt x="305" y="190"/>
                  </a:lnTo>
                  <a:lnTo>
                    <a:pt x="305" y="190"/>
                  </a:lnTo>
                  <a:lnTo>
                    <a:pt x="305" y="189"/>
                  </a:lnTo>
                  <a:lnTo>
                    <a:pt x="306" y="189"/>
                  </a:lnTo>
                  <a:lnTo>
                    <a:pt x="306" y="189"/>
                  </a:lnTo>
                  <a:lnTo>
                    <a:pt x="305" y="188"/>
                  </a:lnTo>
                  <a:lnTo>
                    <a:pt x="305" y="188"/>
                  </a:lnTo>
                  <a:lnTo>
                    <a:pt x="305" y="188"/>
                  </a:lnTo>
                  <a:lnTo>
                    <a:pt x="306" y="188"/>
                  </a:lnTo>
                  <a:lnTo>
                    <a:pt x="306" y="188"/>
                  </a:lnTo>
                  <a:lnTo>
                    <a:pt x="305" y="188"/>
                  </a:lnTo>
                  <a:lnTo>
                    <a:pt x="305" y="188"/>
                  </a:lnTo>
                  <a:lnTo>
                    <a:pt x="304" y="188"/>
                  </a:lnTo>
                  <a:lnTo>
                    <a:pt x="304" y="187"/>
                  </a:lnTo>
                  <a:lnTo>
                    <a:pt x="305" y="187"/>
                  </a:lnTo>
                  <a:lnTo>
                    <a:pt x="305" y="186"/>
                  </a:lnTo>
                  <a:lnTo>
                    <a:pt x="306" y="186"/>
                  </a:lnTo>
                  <a:lnTo>
                    <a:pt x="306" y="186"/>
                  </a:lnTo>
                  <a:lnTo>
                    <a:pt x="306" y="185"/>
                  </a:lnTo>
                  <a:lnTo>
                    <a:pt x="306" y="186"/>
                  </a:lnTo>
                  <a:lnTo>
                    <a:pt x="307" y="186"/>
                  </a:lnTo>
                  <a:lnTo>
                    <a:pt x="307" y="185"/>
                  </a:lnTo>
                  <a:lnTo>
                    <a:pt x="307" y="185"/>
                  </a:lnTo>
                  <a:lnTo>
                    <a:pt x="306" y="185"/>
                  </a:lnTo>
                  <a:lnTo>
                    <a:pt x="307" y="185"/>
                  </a:lnTo>
                  <a:lnTo>
                    <a:pt x="307" y="185"/>
                  </a:lnTo>
                  <a:lnTo>
                    <a:pt x="307" y="184"/>
                  </a:lnTo>
                  <a:lnTo>
                    <a:pt x="307" y="184"/>
                  </a:lnTo>
                  <a:lnTo>
                    <a:pt x="307" y="183"/>
                  </a:lnTo>
                  <a:lnTo>
                    <a:pt x="307" y="184"/>
                  </a:lnTo>
                  <a:lnTo>
                    <a:pt x="307" y="184"/>
                  </a:lnTo>
                  <a:lnTo>
                    <a:pt x="308" y="183"/>
                  </a:lnTo>
                  <a:lnTo>
                    <a:pt x="307" y="183"/>
                  </a:lnTo>
                  <a:lnTo>
                    <a:pt x="307" y="182"/>
                  </a:lnTo>
                  <a:lnTo>
                    <a:pt x="307" y="182"/>
                  </a:lnTo>
                  <a:lnTo>
                    <a:pt x="307" y="181"/>
                  </a:lnTo>
                  <a:lnTo>
                    <a:pt x="308" y="181"/>
                  </a:lnTo>
                  <a:lnTo>
                    <a:pt x="308" y="181"/>
                  </a:lnTo>
                  <a:lnTo>
                    <a:pt x="308" y="180"/>
                  </a:lnTo>
                  <a:lnTo>
                    <a:pt x="308" y="181"/>
                  </a:lnTo>
                  <a:lnTo>
                    <a:pt x="308" y="180"/>
                  </a:lnTo>
                  <a:lnTo>
                    <a:pt x="308" y="179"/>
                  </a:lnTo>
                  <a:lnTo>
                    <a:pt x="308" y="179"/>
                  </a:lnTo>
                  <a:lnTo>
                    <a:pt x="308" y="179"/>
                  </a:lnTo>
                  <a:lnTo>
                    <a:pt x="308" y="178"/>
                  </a:lnTo>
                  <a:lnTo>
                    <a:pt x="307" y="178"/>
                  </a:lnTo>
                  <a:lnTo>
                    <a:pt x="307" y="178"/>
                  </a:lnTo>
                  <a:lnTo>
                    <a:pt x="306" y="178"/>
                  </a:lnTo>
                  <a:lnTo>
                    <a:pt x="306" y="178"/>
                  </a:lnTo>
                  <a:lnTo>
                    <a:pt x="306" y="177"/>
                  </a:lnTo>
                  <a:lnTo>
                    <a:pt x="305" y="177"/>
                  </a:lnTo>
                  <a:lnTo>
                    <a:pt x="305" y="177"/>
                  </a:lnTo>
                  <a:lnTo>
                    <a:pt x="305" y="177"/>
                  </a:lnTo>
                  <a:lnTo>
                    <a:pt x="305" y="177"/>
                  </a:lnTo>
                  <a:lnTo>
                    <a:pt x="304" y="177"/>
                  </a:lnTo>
                  <a:lnTo>
                    <a:pt x="304" y="176"/>
                  </a:lnTo>
                  <a:lnTo>
                    <a:pt x="305" y="176"/>
                  </a:lnTo>
                  <a:lnTo>
                    <a:pt x="304" y="176"/>
                  </a:lnTo>
                  <a:lnTo>
                    <a:pt x="304" y="176"/>
                  </a:lnTo>
                  <a:lnTo>
                    <a:pt x="303" y="176"/>
                  </a:lnTo>
                  <a:lnTo>
                    <a:pt x="302" y="176"/>
                  </a:lnTo>
                  <a:lnTo>
                    <a:pt x="302" y="175"/>
                  </a:lnTo>
                  <a:lnTo>
                    <a:pt x="303" y="175"/>
                  </a:lnTo>
                  <a:lnTo>
                    <a:pt x="303" y="175"/>
                  </a:lnTo>
                  <a:lnTo>
                    <a:pt x="303" y="175"/>
                  </a:lnTo>
                  <a:lnTo>
                    <a:pt x="303" y="175"/>
                  </a:lnTo>
                  <a:lnTo>
                    <a:pt x="303" y="174"/>
                  </a:lnTo>
                  <a:lnTo>
                    <a:pt x="303" y="175"/>
                  </a:lnTo>
                  <a:lnTo>
                    <a:pt x="303" y="174"/>
                  </a:lnTo>
                  <a:lnTo>
                    <a:pt x="303" y="175"/>
                  </a:lnTo>
                  <a:lnTo>
                    <a:pt x="303" y="174"/>
                  </a:lnTo>
                  <a:lnTo>
                    <a:pt x="302" y="174"/>
                  </a:lnTo>
                  <a:lnTo>
                    <a:pt x="302" y="174"/>
                  </a:lnTo>
                  <a:lnTo>
                    <a:pt x="302" y="175"/>
                  </a:lnTo>
                  <a:lnTo>
                    <a:pt x="302" y="174"/>
                  </a:lnTo>
                  <a:lnTo>
                    <a:pt x="302" y="175"/>
                  </a:lnTo>
                  <a:lnTo>
                    <a:pt x="301" y="175"/>
                  </a:lnTo>
                  <a:lnTo>
                    <a:pt x="301" y="174"/>
                  </a:lnTo>
                  <a:lnTo>
                    <a:pt x="301" y="174"/>
                  </a:lnTo>
                  <a:lnTo>
                    <a:pt x="301" y="174"/>
                  </a:lnTo>
                  <a:lnTo>
                    <a:pt x="301" y="174"/>
                  </a:lnTo>
                  <a:lnTo>
                    <a:pt x="301" y="173"/>
                  </a:lnTo>
                  <a:lnTo>
                    <a:pt x="301" y="173"/>
                  </a:lnTo>
                  <a:lnTo>
                    <a:pt x="301" y="174"/>
                  </a:lnTo>
                  <a:lnTo>
                    <a:pt x="301" y="173"/>
                  </a:lnTo>
                  <a:lnTo>
                    <a:pt x="301" y="174"/>
                  </a:lnTo>
                  <a:lnTo>
                    <a:pt x="301" y="173"/>
                  </a:lnTo>
                  <a:lnTo>
                    <a:pt x="301" y="173"/>
                  </a:lnTo>
                  <a:lnTo>
                    <a:pt x="301" y="172"/>
                  </a:lnTo>
                  <a:lnTo>
                    <a:pt x="301" y="171"/>
                  </a:lnTo>
                  <a:lnTo>
                    <a:pt x="301" y="171"/>
                  </a:lnTo>
                  <a:lnTo>
                    <a:pt x="301" y="171"/>
                  </a:lnTo>
                  <a:lnTo>
                    <a:pt x="301" y="171"/>
                  </a:lnTo>
                  <a:lnTo>
                    <a:pt x="301" y="171"/>
                  </a:lnTo>
                  <a:lnTo>
                    <a:pt x="301" y="171"/>
                  </a:lnTo>
                  <a:lnTo>
                    <a:pt x="301" y="170"/>
                  </a:lnTo>
                  <a:lnTo>
                    <a:pt x="301" y="170"/>
                  </a:lnTo>
                  <a:lnTo>
                    <a:pt x="301" y="170"/>
                  </a:lnTo>
                  <a:lnTo>
                    <a:pt x="301" y="170"/>
                  </a:lnTo>
                  <a:lnTo>
                    <a:pt x="301" y="170"/>
                  </a:lnTo>
                  <a:lnTo>
                    <a:pt x="301" y="170"/>
                  </a:lnTo>
                  <a:lnTo>
                    <a:pt x="302" y="170"/>
                  </a:lnTo>
                  <a:lnTo>
                    <a:pt x="301" y="170"/>
                  </a:lnTo>
                  <a:lnTo>
                    <a:pt x="301" y="169"/>
                  </a:lnTo>
                  <a:lnTo>
                    <a:pt x="301" y="168"/>
                  </a:lnTo>
                  <a:lnTo>
                    <a:pt x="301" y="168"/>
                  </a:lnTo>
                  <a:lnTo>
                    <a:pt x="301" y="168"/>
                  </a:lnTo>
                  <a:lnTo>
                    <a:pt x="301" y="168"/>
                  </a:lnTo>
                  <a:lnTo>
                    <a:pt x="301" y="168"/>
                  </a:lnTo>
                  <a:lnTo>
                    <a:pt x="300" y="168"/>
                  </a:lnTo>
                  <a:lnTo>
                    <a:pt x="300" y="168"/>
                  </a:lnTo>
                  <a:lnTo>
                    <a:pt x="300" y="167"/>
                  </a:lnTo>
                  <a:lnTo>
                    <a:pt x="299" y="167"/>
                  </a:lnTo>
                  <a:lnTo>
                    <a:pt x="300" y="167"/>
                  </a:lnTo>
                  <a:lnTo>
                    <a:pt x="299" y="167"/>
                  </a:lnTo>
                  <a:lnTo>
                    <a:pt x="300" y="167"/>
                  </a:lnTo>
                  <a:lnTo>
                    <a:pt x="300" y="168"/>
                  </a:lnTo>
                  <a:lnTo>
                    <a:pt x="300" y="167"/>
                  </a:lnTo>
                  <a:lnTo>
                    <a:pt x="300" y="167"/>
                  </a:lnTo>
                  <a:lnTo>
                    <a:pt x="300" y="167"/>
                  </a:lnTo>
                  <a:lnTo>
                    <a:pt x="299" y="167"/>
                  </a:lnTo>
                  <a:lnTo>
                    <a:pt x="298" y="167"/>
                  </a:lnTo>
                  <a:lnTo>
                    <a:pt x="299" y="167"/>
                  </a:lnTo>
                  <a:lnTo>
                    <a:pt x="298" y="167"/>
                  </a:lnTo>
                  <a:lnTo>
                    <a:pt x="298" y="166"/>
                  </a:lnTo>
                  <a:lnTo>
                    <a:pt x="298" y="166"/>
                  </a:lnTo>
                  <a:lnTo>
                    <a:pt x="298" y="165"/>
                  </a:lnTo>
                  <a:lnTo>
                    <a:pt x="299" y="165"/>
                  </a:lnTo>
                  <a:lnTo>
                    <a:pt x="299" y="164"/>
                  </a:lnTo>
                  <a:lnTo>
                    <a:pt x="299" y="165"/>
                  </a:lnTo>
                  <a:lnTo>
                    <a:pt x="298" y="165"/>
                  </a:lnTo>
                  <a:lnTo>
                    <a:pt x="299" y="165"/>
                  </a:lnTo>
                  <a:lnTo>
                    <a:pt x="299" y="164"/>
                  </a:lnTo>
                  <a:lnTo>
                    <a:pt x="300" y="164"/>
                  </a:lnTo>
                  <a:lnTo>
                    <a:pt x="300" y="164"/>
                  </a:lnTo>
                  <a:lnTo>
                    <a:pt x="300" y="163"/>
                  </a:lnTo>
                  <a:lnTo>
                    <a:pt x="300" y="163"/>
                  </a:lnTo>
                  <a:lnTo>
                    <a:pt x="301" y="163"/>
                  </a:lnTo>
                  <a:lnTo>
                    <a:pt x="301" y="164"/>
                  </a:lnTo>
                  <a:lnTo>
                    <a:pt x="302" y="164"/>
                  </a:lnTo>
                  <a:lnTo>
                    <a:pt x="302" y="164"/>
                  </a:lnTo>
                  <a:lnTo>
                    <a:pt x="302" y="164"/>
                  </a:lnTo>
                  <a:lnTo>
                    <a:pt x="302" y="164"/>
                  </a:lnTo>
                  <a:lnTo>
                    <a:pt x="303" y="164"/>
                  </a:lnTo>
                  <a:lnTo>
                    <a:pt x="304" y="164"/>
                  </a:lnTo>
                  <a:lnTo>
                    <a:pt x="304" y="163"/>
                  </a:lnTo>
                  <a:lnTo>
                    <a:pt x="304" y="163"/>
                  </a:lnTo>
                  <a:lnTo>
                    <a:pt x="305" y="163"/>
                  </a:lnTo>
                  <a:lnTo>
                    <a:pt x="305" y="163"/>
                  </a:lnTo>
                  <a:lnTo>
                    <a:pt x="306" y="163"/>
                  </a:lnTo>
                  <a:lnTo>
                    <a:pt x="307" y="163"/>
                  </a:lnTo>
                  <a:lnTo>
                    <a:pt x="307" y="163"/>
                  </a:lnTo>
                  <a:lnTo>
                    <a:pt x="307" y="163"/>
                  </a:lnTo>
                  <a:lnTo>
                    <a:pt x="307" y="163"/>
                  </a:lnTo>
                  <a:lnTo>
                    <a:pt x="307" y="163"/>
                  </a:lnTo>
                  <a:lnTo>
                    <a:pt x="308" y="163"/>
                  </a:lnTo>
                  <a:lnTo>
                    <a:pt x="308" y="163"/>
                  </a:lnTo>
                  <a:lnTo>
                    <a:pt x="309" y="163"/>
                  </a:lnTo>
                  <a:lnTo>
                    <a:pt x="309" y="163"/>
                  </a:lnTo>
                  <a:lnTo>
                    <a:pt x="308" y="163"/>
                  </a:lnTo>
                  <a:lnTo>
                    <a:pt x="308" y="164"/>
                  </a:lnTo>
                  <a:lnTo>
                    <a:pt x="309" y="163"/>
                  </a:lnTo>
                  <a:lnTo>
                    <a:pt x="309" y="163"/>
                  </a:lnTo>
                  <a:lnTo>
                    <a:pt x="309" y="163"/>
                  </a:lnTo>
                  <a:lnTo>
                    <a:pt x="309" y="162"/>
                  </a:lnTo>
                  <a:lnTo>
                    <a:pt x="310" y="162"/>
                  </a:lnTo>
                  <a:lnTo>
                    <a:pt x="309" y="162"/>
                  </a:lnTo>
                  <a:lnTo>
                    <a:pt x="309" y="161"/>
                  </a:lnTo>
                  <a:lnTo>
                    <a:pt x="310" y="161"/>
                  </a:lnTo>
                  <a:lnTo>
                    <a:pt x="310" y="160"/>
                  </a:lnTo>
                  <a:lnTo>
                    <a:pt x="310" y="161"/>
                  </a:lnTo>
                  <a:lnTo>
                    <a:pt x="311" y="160"/>
                  </a:lnTo>
                  <a:lnTo>
                    <a:pt x="311" y="160"/>
                  </a:lnTo>
                  <a:lnTo>
                    <a:pt x="311" y="160"/>
                  </a:lnTo>
                  <a:lnTo>
                    <a:pt x="311" y="160"/>
                  </a:lnTo>
                  <a:lnTo>
                    <a:pt x="311" y="160"/>
                  </a:lnTo>
                  <a:lnTo>
                    <a:pt x="312" y="159"/>
                  </a:lnTo>
                  <a:lnTo>
                    <a:pt x="312" y="159"/>
                  </a:lnTo>
                  <a:lnTo>
                    <a:pt x="313" y="159"/>
                  </a:lnTo>
                  <a:lnTo>
                    <a:pt x="313" y="159"/>
                  </a:lnTo>
                  <a:lnTo>
                    <a:pt x="313" y="158"/>
                  </a:lnTo>
                  <a:lnTo>
                    <a:pt x="313" y="158"/>
                  </a:lnTo>
                  <a:lnTo>
                    <a:pt x="314" y="158"/>
                  </a:lnTo>
                  <a:lnTo>
                    <a:pt x="313" y="158"/>
                  </a:lnTo>
                  <a:lnTo>
                    <a:pt x="314" y="158"/>
                  </a:lnTo>
                  <a:lnTo>
                    <a:pt x="314" y="157"/>
                  </a:lnTo>
                  <a:lnTo>
                    <a:pt x="315" y="157"/>
                  </a:lnTo>
                  <a:lnTo>
                    <a:pt x="315" y="157"/>
                  </a:lnTo>
                  <a:lnTo>
                    <a:pt x="316" y="157"/>
                  </a:lnTo>
                  <a:lnTo>
                    <a:pt x="315" y="157"/>
                  </a:lnTo>
                  <a:lnTo>
                    <a:pt x="316" y="157"/>
                  </a:lnTo>
                  <a:lnTo>
                    <a:pt x="316" y="157"/>
                  </a:lnTo>
                  <a:lnTo>
                    <a:pt x="317" y="157"/>
                  </a:lnTo>
                  <a:lnTo>
                    <a:pt x="318" y="156"/>
                  </a:lnTo>
                  <a:lnTo>
                    <a:pt x="318" y="156"/>
                  </a:lnTo>
                  <a:lnTo>
                    <a:pt x="318" y="155"/>
                  </a:lnTo>
                  <a:lnTo>
                    <a:pt x="318" y="155"/>
                  </a:lnTo>
                  <a:lnTo>
                    <a:pt x="318" y="155"/>
                  </a:lnTo>
                  <a:lnTo>
                    <a:pt x="319" y="155"/>
                  </a:lnTo>
                  <a:lnTo>
                    <a:pt x="319" y="155"/>
                  </a:lnTo>
                  <a:lnTo>
                    <a:pt x="320" y="155"/>
                  </a:lnTo>
                  <a:lnTo>
                    <a:pt x="320" y="155"/>
                  </a:lnTo>
                  <a:lnTo>
                    <a:pt x="320" y="155"/>
                  </a:lnTo>
                  <a:lnTo>
                    <a:pt x="321" y="155"/>
                  </a:lnTo>
                  <a:lnTo>
                    <a:pt x="321" y="156"/>
                  </a:lnTo>
                  <a:lnTo>
                    <a:pt x="322" y="156"/>
                  </a:lnTo>
                  <a:lnTo>
                    <a:pt x="322" y="156"/>
                  </a:lnTo>
                  <a:lnTo>
                    <a:pt x="322" y="156"/>
                  </a:lnTo>
                  <a:lnTo>
                    <a:pt x="322" y="156"/>
                  </a:lnTo>
                  <a:lnTo>
                    <a:pt x="322" y="156"/>
                  </a:lnTo>
                  <a:lnTo>
                    <a:pt x="322" y="157"/>
                  </a:lnTo>
                  <a:lnTo>
                    <a:pt x="322" y="157"/>
                  </a:lnTo>
                  <a:lnTo>
                    <a:pt x="322" y="158"/>
                  </a:lnTo>
                  <a:lnTo>
                    <a:pt x="323" y="158"/>
                  </a:lnTo>
                  <a:lnTo>
                    <a:pt x="323" y="159"/>
                  </a:lnTo>
                  <a:lnTo>
                    <a:pt x="323" y="159"/>
                  </a:lnTo>
                  <a:lnTo>
                    <a:pt x="323" y="159"/>
                  </a:lnTo>
                  <a:lnTo>
                    <a:pt x="323" y="158"/>
                  </a:lnTo>
                  <a:lnTo>
                    <a:pt x="323" y="159"/>
                  </a:lnTo>
                  <a:lnTo>
                    <a:pt x="324" y="159"/>
                  </a:lnTo>
                  <a:lnTo>
                    <a:pt x="323" y="159"/>
                  </a:lnTo>
                  <a:lnTo>
                    <a:pt x="324" y="160"/>
                  </a:lnTo>
                  <a:lnTo>
                    <a:pt x="324" y="160"/>
                  </a:lnTo>
                  <a:lnTo>
                    <a:pt x="324" y="160"/>
                  </a:lnTo>
                  <a:lnTo>
                    <a:pt x="324" y="160"/>
                  </a:lnTo>
                  <a:lnTo>
                    <a:pt x="323" y="160"/>
                  </a:lnTo>
                  <a:lnTo>
                    <a:pt x="323" y="161"/>
                  </a:lnTo>
                  <a:lnTo>
                    <a:pt x="324" y="161"/>
                  </a:lnTo>
                  <a:lnTo>
                    <a:pt x="323" y="161"/>
                  </a:lnTo>
                  <a:lnTo>
                    <a:pt x="323" y="162"/>
                  </a:lnTo>
                  <a:lnTo>
                    <a:pt x="323" y="162"/>
                  </a:lnTo>
                  <a:lnTo>
                    <a:pt x="323" y="162"/>
                  </a:lnTo>
                  <a:lnTo>
                    <a:pt x="322" y="162"/>
                  </a:lnTo>
                  <a:lnTo>
                    <a:pt x="322" y="162"/>
                  </a:lnTo>
                  <a:lnTo>
                    <a:pt x="323" y="162"/>
                  </a:lnTo>
                  <a:lnTo>
                    <a:pt x="323" y="162"/>
                  </a:lnTo>
                  <a:lnTo>
                    <a:pt x="323" y="162"/>
                  </a:lnTo>
                  <a:lnTo>
                    <a:pt x="323" y="163"/>
                  </a:lnTo>
                  <a:lnTo>
                    <a:pt x="322" y="163"/>
                  </a:lnTo>
                  <a:lnTo>
                    <a:pt x="322" y="163"/>
                  </a:lnTo>
                  <a:lnTo>
                    <a:pt x="322" y="163"/>
                  </a:lnTo>
                  <a:lnTo>
                    <a:pt x="322" y="164"/>
                  </a:lnTo>
                  <a:lnTo>
                    <a:pt x="321" y="164"/>
                  </a:lnTo>
                  <a:lnTo>
                    <a:pt x="320" y="164"/>
                  </a:lnTo>
                  <a:lnTo>
                    <a:pt x="320" y="164"/>
                  </a:lnTo>
                  <a:lnTo>
                    <a:pt x="320" y="164"/>
                  </a:lnTo>
                  <a:lnTo>
                    <a:pt x="319" y="165"/>
                  </a:lnTo>
                  <a:lnTo>
                    <a:pt x="319" y="166"/>
                  </a:lnTo>
                  <a:lnTo>
                    <a:pt x="319" y="166"/>
                  </a:lnTo>
                  <a:lnTo>
                    <a:pt x="318" y="166"/>
                  </a:lnTo>
                  <a:lnTo>
                    <a:pt x="318" y="166"/>
                  </a:lnTo>
                  <a:lnTo>
                    <a:pt x="318" y="166"/>
                  </a:lnTo>
                  <a:lnTo>
                    <a:pt x="318" y="166"/>
                  </a:lnTo>
                  <a:lnTo>
                    <a:pt x="318" y="166"/>
                  </a:lnTo>
                  <a:lnTo>
                    <a:pt x="318" y="167"/>
                  </a:lnTo>
                  <a:lnTo>
                    <a:pt x="318" y="167"/>
                  </a:lnTo>
                  <a:lnTo>
                    <a:pt x="318" y="166"/>
                  </a:lnTo>
                  <a:lnTo>
                    <a:pt x="318" y="166"/>
                  </a:lnTo>
                  <a:lnTo>
                    <a:pt x="318" y="166"/>
                  </a:lnTo>
                  <a:lnTo>
                    <a:pt x="318" y="166"/>
                  </a:lnTo>
                  <a:lnTo>
                    <a:pt x="318" y="166"/>
                  </a:lnTo>
                  <a:lnTo>
                    <a:pt x="319" y="166"/>
                  </a:lnTo>
                  <a:lnTo>
                    <a:pt x="319" y="166"/>
                  </a:lnTo>
                  <a:lnTo>
                    <a:pt x="319" y="165"/>
                  </a:lnTo>
                  <a:lnTo>
                    <a:pt x="319" y="164"/>
                  </a:lnTo>
                  <a:lnTo>
                    <a:pt x="320" y="164"/>
                  </a:lnTo>
                  <a:lnTo>
                    <a:pt x="320" y="164"/>
                  </a:lnTo>
                  <a:lnTo>
                    <a:pt x="320" y="164"/>
                  </a:lnTo>
                  <a:lnTo>
                    <a:pt x="321" y="164"/>
                  </a:lnTo>
                  <a:lnTo>
                    <a:pt x="322" y="164"/>
                  </a:lnTo>
                  <a:lnTo>
                    <a:pt x="322" y="163"/>
                  </a:lnTo>
                  <a:lnTo>
                    <a:pt x="322" y="163"/>
                  </a:lnTo>
                  <a:lnTo>
                    <a:pt x="322" y="163"/>
                  </a:lnTo>
                  <a:lnTo>
                    <a:pt x="323" y="162"/>
                  </a:lnTo>
                  <a:lnTo>
                    <a:pt x="323" y="162"/>
                  </a:lnTo>
                  <a:lnTo>
                    <a:pt x="323" y="162"/>
                  </a:lnTo>
                  <a:lnTo>
                    <a:pt x="322" y="162"/>
                  </a:lnTo>
                  <a:lnTo>
                    <a:pt x="322" y="162"/>
                  </a:lnTo>
                  <a:lnTo>
                    <a:pt x="323" y="162"/>
                  </a:lnTo>
                  <a:lnTo>
                    <a:pt x="323" y="162"/>
                  </a:lnTo>
                  <a:lnTo>
                    <a:pt x="323" y="162"/>
                  </a:lnTo>
                  <a:lnTo>
                    <a:pt x="323" y="162"/>
                  </a:lnTo>
                  <a:lnTo>
                    <a:pt x="323" y="161"/>
                  </a:lnTo>
                  <a:lnTo>
                    <a:pt x="324" y="161"/>
                  </a:lnTo>
                  <a:lnTo>
                    <a:pt x="323" y="161"/>
                  </a:lnTo>
                  <a:lnTo>
                    <a:pt x="324" y="161"/>
                  </a:lnTo>
                  <a:lnTo>
                    <a:pt x="324" y="160"/>
                  </a:lnTo>
                  <a:lnTo>
                    <a:pt x="324" y="160"/>
                  </a:lnTo>
                  <a:lnTo>
                    <a:pt x="324" y="160"/>
                  </a:lnTo>
                  <a:lnTo>
                    <a:pt x="324" y="160"/>
                  </a:lnTo>
                  <a:lnTo>
                    <a:pt x="323" y="159"/>
                  </a:lnTo>
                  <a:lnTo>
                    <a:pt x="324" y="159"/>
                  </a:lnTo>
                  <a:lnTo>
                    <a:pt x="324" y="159"/>
                  </a:lnTo>
                  <a:lnTo>
                    <a:pt x="324" y="159"/>
                  </a:lnTo>
                  <a:lnTo>
                    <a:pt x="324" y="159"/>
                  </a:lnTo>
                  <a:lnTo>
                    <a:pt x="324" y="158"/>
                  </a:lnTo>
                  <a:lnTo>
                    <a:pt x="324" y="158"/>
                  </a:lnTo>
                  <a:lnTo>
                    <a:pt x="324" y="157"/>
                  </a:lnTo>
                  <a:lnTo>
                    <a:pt x="325" y="157"/>
                  </a:lnTo>
                  <a:lnTo>
                    <a:pt x="326" y="157"/>
                  </a:lnTo>
                  <a:lnTo>
                    <a:pt x="326" y="157"/>
                  </a:lnTo>
                  <a:lnTo>
                    <a:pt x="327" y="157"/>
                  </a:lnTo>
                  <a:lnTo>
                    <a:pt x="327" y="157"/>
                  </a:lnTo>
                  <a:lnTo>
                    <a:pt x="327" y="157"/>
                  </a:lnTo>
                  <a:lnTo>
                    <a:pt x="328" y="157"/>
                  </a:lnTo>
                  <a:lnTo>
                    <a:pt x="328" y="156"/>
                  </a:lnTo>
                  <a:lnTo>
                    <a:pt x="328" y="156"/>
                  </a:lnTo>
                  <a:lnTo>
                    <a:pt x="328" y="156"/>
                  </a:lnTo>
                  <a:lnTo>
                    <a:pt x="329" y="155"/>
                  </a:lnTo>
                  <a:lnTo>
                    <a:pt x="330" y="156"/>
                  </a:lnTo>
                  <a:lnTo>
                    <a:pt x="330" y="156"/>
                  </a:lnTo>
                  <a:lnTo>
                    <a:pt x="331" y="156"/>
                  </a:lnTo>
                  <a:lnTo>
                    <a:pt x="331" y="156"/>
                  </a:lnTo>
                  <a:lnTo>
                    <a:pt x="332" y="156"/>
                  </a:lnTo>
                  <a:lnTo>
                    <a:pt x="333" y="156"/>
                  </a:lnTo>
                  <a:lnTo>
                    <a:pt x="333" y="156"/>
                  </a:lnTo>
                  <a:lnTo>
                    <a:pt x="333" y="155"/>
                  </a:lnTo>
                  <a:lnTo>
                    <a:pt x="334" y="156"/>
                  </a:lnTo>
                  <a:lnTo>
                    <a:pt x="334" y="156"/>
                  </a:lnTo>
                  <a:lnTo>
                    <a:pt x="335" y="156"/>
                  </a:lnTo>
                  <a:lnTo>
                    <a:pt x="335" y="156"/>
                  </a:lnTo>
                  <a:lnTo>
                    <a:pt x="335" y="155"/>
                  </a:lnTo>
                  <a:lnTo>
                    <a:pt x="336" y="155"/>
                  </a:lnTo>
                  <a:lnTo>
                    <a:pt x="337" y="155"/>
                  </a:lnTo>
                  <a:lnTo>
                    <a:pt x="337" y="155"/>
                  </a:lnTo>
                  <a:lnTo>
                    <a:pt x="338" y="155"/>
                  </a:lnTo>
                  <a:lnTo>
                    <a:pt x="338" y="155"/>
                  </a:lnTo>
                  <a:lnTo>
                    <a:pt x="339" y="155"/>
                  </a:lnTo>
                  <a:lnTo>
                    <a:pt x="339" y="156"/>
                  </a:lnTo>
                  <a:lnTo>
                    <a:pt x="339" y="156"/>
                  </a:lnTo>
                  <a:lnTo>
                    <a:pt x="340" y="156"/>
                  </a:lnTo>
                  <a:lnTo>
                    <a:pt x="341" y="156"/>
                  </a:lnTo>
                  <a:lnTo>
                    <a:pt x="341" y="156"/>
                  </a:lnTo>
                  <a:lnTo>
                    <a:pt x="341" y="156"/>
                  </a:lnTo>
                  <a:lnTo>
                    <a:pt x="341" y="156"/>
                  </a:lnTo>
                  <a:lnTo>
                    <a:pt x="341" y="156"/>
                  </a:lnTo>
                  <a:lnTo>
                    <a:pt x="340" y="156"/>
                  </a:lnTo>
                  <a:lnTo>
                    <a:pt x="339" y="156"/>
                  </a:lnTo>
                  <a:lnTo>
                    <a:pt x="339" y="155"/>
                  </a:lnTo>
                  <a:lnTo>
                    <a:pt x="339" y="156"/>
                  </a:lnTo>
                  <a:lnTo>
                    <a:pt x="340" y="156"/>
                  </a:lnTo>
                  <a:lnTo>
                    <a:pt x="340" y="155"/>
                  </a:lnTo>
                  <a:lnTo>
                    <a:pt x="341" y="156"/>
                  </a:lnTo>
                  <a:lnTo>
                    <a:pt x="341" y="155"/>
                  </a:lnTo>
                  <a:lnTo>
                    <a:pt x="341" y="155"/>
                  </a:lnTo>
                  <a:lnTo>
                    <a:pt x="342" y="155"/>
                  </a:lnTo>
                  <a:lnTo>
                    <a:pt x="342" y="155"/>
                  </a:lnTo>
                  <a:lnTo>
                    <a:pt x="342" y="155"/>
                  </a:lnTo>
                  <a:lnTo>
                    <a:pt x="343" y="155"/>
                  </a:lnTo>
                  <a:lnTo>
                    <a:pt x="343" y="155"/>
                  </a:lnTo>
                  <a:lnTo>
                    <a:pt x="344" y="155"/>
                  </a:lnTo>
                  <a:lnTo>
                    <a:pt x="345" y="155"/>
                  </a:lnTo>
                  <a:lnTo>
                    <a:pt x="345" y="154"/>
                  </a:lnTo>
                  <a:lnTo>
                    <a:pt x="345" y="154"/>
                  </a:lnTo>
                  <a:lnTo>
                    <a:pt x="346" y="154"/>
                  </a:lnTo>
                  <a:lnTo>
                    <a:pt x="346" y="153"/>
                  </a:lnTo>
                  <a:lnTo>
                    <a:pt x="346" y="153"/>
                  </a:lnTo>
                  <a:lnTo>
                    <a:pt x="346" y="153"/>
                  </a:lnTo>
                  <a:lnTo>
                    <a:pt x="347" y="153"/>
                  </a:lnTo>
                  <a:lnTo>
                    <a:pt x="348" y="153"/>
                  </a:lnTo>
                  <a:lnTo>
                    <a:pt x="347" y="153"/>
                  </a:lnTo>
                  <a:lnTo>
                    <a:pt x="347" y="152"/>
                  </a:lnTo>
                  <a:lnTo>
                    <a:pt x="348" y="152"/>
                  </a:lnTo>
                  <a:lnTo>
                    <a:pt x="348" y="152"/>
                  </a:lnTo>
                  <a:lnTo>
                    <a:pt x="348" y="152"/>
                  </a:lnTo>
                  <a:lnTo>
                    <a:pt x="349" y="152"/>
                  </a:lnTo>
                  <a:lnTo>
                    <a:pt x="349" y="151"/>
                  </a:lnTo>
                  <a:lnTo>
                    <a:pt x="348" y="151"/>
                  </a:lnTo>
                  <a:lnTo>
                    <a:pt x="348" y="151"/>
                  </a:lnTo>
                  <a:lnTo>
                    <a:pt x="349" y="151"/>
                  </a:lnTo>
                  <a:lnTo>
                    <a:pt x="348" y="151"/>
                  </a:lnTo>
                  <a:lnTo>
                    <a:pt x="348" y="150"/>
                  </a:lnTo>
                  <a:lnTo>
                    <a:pt x="349" y="149"/>
                  </a:lnTo>
                  <a:lnTo>
                    <a:pt x="348" y="149"/>
                  </a:lnTo>
                  <a:lnTo>
                    <a:pt x="349" y="149"/>
                  </a:lnTo>
                  <a:lnTo>
                    <a:pt x="349" y="148"/>
                  </a:lnTo>
                  <a:lnTo>
                    <a:pt x="349" y="148"/>
                  </a:lnTo>
                  <a:lnTo>
                    <a:pt x="350" y="148"/>
                  </a:lnTo>
                  <a:lnTo>
                    <a:pt x="350" y="148"/>
                  </a:lnTo>
                  <a:lnTo>
                    <a:pt x="349" y="148"/>
                  </a:lnTo>
                  <a:lnTo>
                    <a:pt x="350" y="148"/>
                  </a:lnTo>
                  <a:lnTo>
                    <a:pt x="350" y="148"/>
                  </a:lnTo>
                  <a:lnTo>
                    <a:pt x="351" y="148"/>
                  </a:lnTo>
                  <a:lnTo>
                    <a:pt x="351" y="148"/>
                  </a:lnTo>
                  <a:lnTo>
                    <a:pt x="352" y="148"/>
                  </a:lnTo>
                  <a:lnTo>
                    <a:pt x="352" y="148"/>
                  </a:lnTo>
                  <a:lnTo>
                    <a:pt x="353" y="148"/>
                  </a:lnTo>
                  <a:lnTo>
                    <a:pt x="353" y="148"/>
                  </a:lnTo>
                  <a:lnTo>
                    <a:pt x="353" y="148"/>
                  </a:lnTo>
                  <a:lnTo>
                    <a:pt x="352" y="148"/>
                  </a:lnTo>
                  <a:lnTo>
                    <a:pt x="352" y="148"/>
                  </a:lnTo>
                  <a:lnTo>
                    <a:pt x="351" y="148"/>
                  </a:lnTo>
                  <a:lnTo>
                    <a:pt x="351" y="148"/>
                  </a:lnTo>
                  <a:lnTo>
                    <a:pt x="350" y="148"/>
                  </a:lnTo>
                  <a:lnTo>
                    <a:pt x="350" y="148"/>
                  </a:lnTo>
                  <a:lnTo>
                    <a:pt x="349" y="148"/>
                  </a:lnTo>
                  <a:lnTo>
                    <a:pt x="349" y="148"/>
                  </a:lnTo>
                  <a:lnTo>
                    <a:pt x="349" y="148"/>
                  </a:lnTo>
                  <a:lnTo>
                    <a:pt x="349" y="149"/>
                  </a:lnTo>
                  <a:lnTo>
                    <a:pt x="348" y="149"/>
                  </a:lnTo>
                  <a:lnTo>
                    <a:pt x="348" y="149"/>
                  </a:lnTo>
                  <a:lnTo>
                    <a:pt x="348" y="150"/>
                  </a:lnTo>
                  <a:lnTo>
                    <a:pt x="348" y="151"/>
                  </a:lnTo>
                  <a:lnTo>
                    <a:pt x="349" y="151"/>
                  </a:lnTo>
                  <a:lnTo>
                    <a:pt x="348" y="151"/>
                  </a:lnTo>
                  <a:lnTo>
                    <a:pt x="348" y="151"/>
                  </a:lnTo>
                  <a:lnTo>
                    <a:pt x="349" y="151"/>
                  </a:lnTo>
                  <a:lnTo>
                    <a:pt x="349" y="152"/>
                  </a:lnTo>
                  <a:lnTo>
                    <a:pt x="348" y="152"/>
                  </a:lnTo>
                  <a:lnTo>
                    <a:pt x="348" y="152"/>
                  </a:lnTo>
                  <a:lnTo>
                    <a:pt x="348" y="152"/>
                  </a:lnTo>
                  <a:lnTo>
                    <a:pt x="347" y="152"/>
                  </a:lnTo>
                  <a:lnTo>
                    <a:pt x="347" y="153"/>
                  </a:lnTo>
                  <a:lnTo>
                    <a:pt x="348" y="153"/>
                  </a:lnTo>
                  <a:lnTo>
                    <a:pt x="347" y="153"/>
                  </a:lnTo>
                  <a:lnTo>
                    <a:pt x="346" y="153"/>
                  </a:lnTo>
                  <a:lnTo>
                    <a:pt x="346" y="153"/>
                  </a:lnTo>
                  <a:lnTo>
                    <a:pt x="346" y="153"/>
                  </a:lnTo>
                  <a:lnTo>
                    <a:pt x="346" y="154"/>
                  </a:lnTo>
                  <a:lnTo>
                    <a:pt x="345" y="154"/>
                  </a:lnTo>
                  <a:lnTo>
                    <a:pt x="345" y="154"/>
                  </a:lnTo>
                  <a:lnTo>
                    <a:pt x="345" y="155"/>
                  </a:lnTo>
                  <a:lnTo>
                    <a:pt x="344" y="155"/>
                  </a:lnTo>
                  <a:lnTo>
                    <a:pt x="343" y="155"/>
                  </a:lnTo>
                  <a:lnTo>
                    <a:pt x="343" y="155"/>
                  </a:lnTo>
                  <a:lnTo>
                    <a:pt x="342" y="155"/>
                  </a:lnTo>
                  <a:lnTo>
                    <a:pt x="342" y="155"/>
                  </a:lnTo>
                  <a:lnTo>
                    <a:pt x="342" y="155"/>
                  </a:lnTo>
                  <a:lnTo>
                    <a:pt x="341" y="155"/>
                  </a:lnTo>
                  <a:lnTo>
                    <a:pt x="341" y="155"/>
                  </a:lnTo>
                  <a:lnTo>
                    <a:pt x="340" y="155"/>
                  </a:lnTo>
                  <a:lnTo>
                    <a:pt x="340" y="156"/>
                  </a:lnTo>
                  <a:lnTo>
                    <a:pt x="339" y="155"/>
                  </a:lnTo>
                  <a:lnTo>
                    <a:pt x="339" y="156"/>
                  </a:lnTo>
                  <a:lnTo>
                    <a:pt x="339" y="155"/>
                  </a:lnTo>
                  <a:lnTo>
                    <a:pt x="339" y="155"/>
                  </a:lnTo>
                  <a:lnTo>
                    <a:pt x="338" y="155"/>
                  </a:lnTo>
                  <a:lnTo>
                    <a:pt x="339" y="155"/>
                  </a:lnTo>
                  <a:lnTo>
                    <a:pt x="338" y="155"/>
                  </a:lnTo>
                  <a:lnTo>
                    <a:pt x="338" y="155"/>
                  </a:lnTo>
                  <a:lnTo>
                    <a:pt x="337" y="155"/>
                  </a:lnTo>
                  <a:lnTo>
                    <a:pt x="337" y="155"/>
                  </a:lnTo>
                  <a:lnTo>
                    <a:pt x="336" y="155"/>
                  </a:lnTo>
                  <a:lnTo>
                    <a:pt x="335" y="155"/>
                  </a:lnTo>
                  <a:lnTo>
                    <a:pt x="335" y="156"/>
                  </a:lnTo>
                  <a:lnTo>
                    <a:pt x="335" y="156"/>
                  </a:lnTo>
                  <a:lnTo>
                    <a:pt x="334" y="155"/>
                  </a:lnTo>
                  <a:lnTo>
                    <a:pt x="334" y="155"/>
                  </a:lnTo>
                  <a:lnTo>
                    <a:pt x="333" y="155"/>
                  </a:lnTo>
                  <a:lnTo>
                    <a:pt x="333" y="155"/>
                  </a:lnTo>
                  <a:lnTo>
                    <a:pt x="333" y="156"/>
                  </a:lnTo>
                  <a:lnTo>
                    <a:pt x="333" y="156"/>
                  </a:lnTo>
                  <a:lnTo>
                    <a:pt x="332" y="156"/>
                  </a:lnTo>
                  <a:lnTo>
                    <a:pt x="331" y="156"/>
                  </a:lnTo>
                  <a:lnTo>
                    <a:pt x="331" y="156"/>
                  </a:lnTo>
                  <a:lnTo>
                    <a:pt x="331" y="156"/>
                  </a:lnTo>
                  <a:lnTo>
                    <a:pt x="330" y="156"/>
                  </a:lnTo>
                  <a:lnTo>
                    <a:pt x="330" y="156"/>
                  </a:lnTo>
                  <a:lnTo>
                    <a:pt x="330" y="155"/>
                  </a:lnTo>
                  <a:lnTo>
                    <a:pt x="329" y="155"/>
                  </a:lnTo>
                  <a:lnTo>
                    <a:pt x="330" y="155"/>
                  </a:lnTo>
                  <a:lnTo>
                    <a:pt x="330" y="156"/>
                  </a:lnTo>
                  <a:lnTo>
                    <a:pt x="330" y="155"/>
                  </a:lnTo>
                  <a:lnTo>
                    <a:pt x="329" y="155"/>
                  </a:lnTo>
                  <a:lnTo>
                    <a:pt x="328" y="155"/>
                  </a:lnTo>
                  <a:lnTo>
                    <a:pt x="328" y="156"/>
                  </a:lnTo>
                  <a:lnTo>
                    <a:pt x="328" y="156"/>
                  </a:lnTo>
                  <a:lnTo>
                    <a:pt x="328" y="157"/>
                  </a:lnTo>
                  <a:lnTo>
                    <a:pt x="327" y="157"/>
                  </a:lnTo>
                  <a:lnTo>
                    <a:pt x="327" y="157"/>
                  </a:lnTo>
                  <a:lnTo>
                    <a:pt x="326" y="157"/>
                  </a:lnTo>
                  <a:lnTo>
                    <a:pt x="327" y="157"/>
                  </a:lnTo>
                  <a:lnTo>
                    <a:pt x="326" y="157"/>
                  </a:lnTo>
                  <a:lnTo>
                    <a:pt x="326" y="157"/>
                  </a:lnTo>
                  <a:lnTo>
                    <a:pt x="326" y="157"/>
                  </a:lnTo>
                  <a:lnTo>
                    <a:pt x="325" y="157"/>
                  </a:lnTo>
                  <a:lnTo>
                    <a:pt x="326" y="157"/>
                  </a:lnTo>
                  <a:lnTo>
                    <a:pt x="326" y="157"/>
                  </a:lnTo>
                  <a:lnTo>
                    <a:pt x="327" y="157"/>
                  </a:lnTo>
                  <a:lnTo>
                    <a:pt x="327" y="157"/>
                  </a:lnTo>
                  <a:lnTo>
                    <a:pt x="327" y="157"/>
                  </a:lnTo>
                  <a:lnTo>
                    <a:pt x="327" y="157"/>
                  </a:lnTo>
                  <a:lnTo>
                    <a:pt x="326" y="157"/>
                  </a:lnTo>
                  <a:lnTo>
                    <a:pt x="326" y="157"/>
                  </a:lnTo>
                  <a:lnTo>
                    <a:pt x="325" y="157"/>
                  </a:lnTo>
                  <a:lnTo>
                    <a:pt x="324" y="157"/>
                  </a:lnTo>
                  <a:lnTo>
                    <a:pt x="324" y="158"/>
                  </a:lnTo>
                  <a:lnTo>
                    <a:pt x="324" y="158"/>
                  </a:lnTo>
                  <a:lnTo>
                    <a:pt x="323" y="158"/>
                  </a:lnTo>
                  <a:lnTo>
                    <a:pt x="323" y="158"/>
                  </a:lnTo>
                  <a:lnTo>
                    <a:pt x="322" y="158"/>
                  </a:lnTo>
                  <a:lnTo>
                    <a:pt x="322" y="157"/>
                  </a:lnTo>
                  <a:lnTo>
                    <a:pt x="322" y="158"/>
                  </a:lnTo>
                  <a:lnTo>
                    <a:pt x="322" y="157"/>
                  </a:lnTo>
                  <a:lnTo>
                    <a:pt x="322" y="158"/>
                  </a:lnTo>
                  <a:lnTo>
                    <a:pt x="322" y="157"/>
                  </a:lnTo>
                  <a:lnTo>
                    <a:pt x="322" y="157"/>
                  </a:lnTo>
                  <a:lnTo>
                    <a:pt x="322" y="156"/>
                  </a:lnTo>
                  <a:lnTo>
                    <a:pt x="322" y="156"/>
                  </a:lnTo>
                  <a:lnTo>
                    <a:pt x="322" y="156"/>
                  </a:lnTo>
                  <a:lnTo>
                    <a:pt x="321" y="155"/>
                  </a:lnTo>
                  <a:lnTo>
                    <a:pt x="320" y="155"/>
                  </a:lnTo>
                  <a:lnTo>
                    <a:pt x="320" y="155"/>
                  </a:lnTo>
                  <a:lnTo>
                    <a:pt x="319" y="155"/>
                  </a:lnTo>
                  <a:lnTo>
                    <a:pt x="319" y="154"/>
                  </a:lnTo>
                  <a:lnTo>
                    <a:pt x="319" y="155"/>
                  </a:lnTo>
                  <a:lnTo>
                    <a:pt x="318" y="155"/>
                  </a:lnTo>
                  <a:lnTo>
                    <a:pt x="318" y="155"/>
                  </a:lnTo>
                  <a:lnTo>
                    <a:pt x="318" y="155"/>
                  </a:lnTo>
                  <a:lnTo>
                    <a:pt x="318" y="156"/>
                  </a:lnTo>
                  <a:lnTo>
                    <a:pt x="318" y="156"/>
                  </a:lnTo>
                  <a:lnTo>
                    <a:pt x="317" y="156"/>
                  </a:lnTo>
                  <a:lnTo>
                    <a:pt x="316" y="157"/>
                  </a:lnTo>
                  <a:lnTo>
                    <a:pt x="316" y="157"/>
                  </a:lnTo>
                  <a:lnTo>
                    <a:pt x="315" y="157"/>
                  </a:lnTo>
                  <a:lnTo>
                    <a:pt x="315" y="157"/>
                  </a:lnTo>
                  <a:lnTo>
                    <a:pt x="315" y="157"/>
                  </a:lnTo>
                  <a:lnTo>
                    <a:pt x="315" y="157"/>
                  </a:lnTo>
                  <a:lnTo>
                    <a:pt x="315" y="157"/>
                  </a:lnTo>
                  <a:lnTo>
                    <a:pt x="314" y="157"/>
                  </a:lnTo>
                  <a:lnTo>
                    <a:pt x="314" y="158"/>
                  </a:lnTo>
                  <a:lnTo>
                    <a:pt x="313" y="158"/>
                  </a:lnTo>
                  <a:lnTo>
                    <a:pt x="313" y="158"/>
                  </a:lnTo>
                  <a:lnTo>
                    <a:pt x="313" y="158"/>
                  </a:lnTo>
                  <a:lnTo>
                    <a:pt x="313" y="158"/>
                  </a:lnTo>
                  <a:lnTo>
                    <a:pt x="313" y="159"/>
                  </a:lnTo>
                  <a:lnTo>
                    <a:pt x="313" y="159"/>
                  </a:lnTo>
                  <a:lnTo>
                    <a:pt x="312" y="159"/>
                  </a:lnTo>
                  <a:lnTo>
                    <a:pt x="312" y="159"/>
                  </a:lnTo>
                  <a:lnTo>
                    <a:pt x="312" y="159"/>
                  </a:lnTo>
                  <a:lnTo>
                    <a:pt x="311" y="159"/>
                  </a:lnTo>
                  <a:lnTo>
                    <a:pt x="312" y="159"/>
                  </a:lnTo>
                  <a:lnTo>
                    <a:pt x="312" y="159"/>
                  </a:lnTo>
                  <a:lnTo>
                    <a:pt x="312" y="159"/>
                  </a:lnTo>
                  <a:lnTo>
                    <a:pt x="311" y="159"/>
                  </a:lnTo>
                  <a:lnTo>
                    <a:pt x="311" y="160"/>
                  </a:lnTo>
                  <a:lnTo>
                    <a:pt x="311" y="160"/>
                  </a:lnTo>
                  <a:lnTo>
                    <a:pt x="311" y="160"/>
                  </a:lnTo>
                  <a:lnTo>
                    <a:pt x="310" y="160"/>
                  </a:lnTo>
                  <a:lnTo>
                    <a:pt x="310" y="161"/>
                  </a:lnTo>
                  <a:lnTo>
                    <a:pt x="309" y="161"/>
                  </a:lnTo>
                  <a:lnTo>
                    <a:pt x="309" y="162"/>
                  </a:lnTo>
                  <a:lnTo>
                    <a:pt x="309" y="162"/>
                  </a:lnTo>
                  <a:lnTo>
                    <a:pt x="309" y="163"/>
                  </a:lnTo>
                  <a:lnTo>
                    <a:pt x="309" y="163"/>
                  </a:lnTo>
                  <a:lnTo>
                    <a:pt x="308" y="163"/>
                  </a:lnTo>
                  <a:lnTo>
                    <a:pt x="308" y="163"/>
                  </a:lnTo>
                  <a:lnTo>
                    <a:pt x="307" y="163"/>
                  </a:lnTo>
                  <a:lnTo>
                    <a:pt x="307" y="163"/>
                  </a:lnTo>
                  <a:lnTo>
                    <a:pt x="306" y="163"/>
                  </a:lnTo>
                  <a:lnTo>
                    <a:pt x="306" y="163"/>
                  </a:lnTo>
                  <a:lnTo>
                    <a:pt x="305" y="163"/>
                  </a:lnTo>
                  <a:lnTo>
                    <a:pt x="305" y="163"/>
                  </a:lnTo>
                  <a:lnTo>
                    <a:pt x="305" y="163"/>
                  </a:lnTo>
                  <a:lnTo>
                    <a:pt x="304" y="163"/>
                  </a:lnTo>
                  <a:lnTo>
                    <a:pt x="304" y="163"/>
                  </a:lnTo>
                  <a:lnTo>
                    <a:pt x="303" y="163"/>
                  </a:lnTo>
                  <a:lnTo>
                    <a:pt x="304" y="163"/>
                  </a:lnTo>
                  <a:lnTo>
                    <a:pt x="304" y="163"/>
                  </a:lnTo>
                  <a:lnTo>
                    <a:pt x="303" y="163"/>
                  </a:lnTo>
                  <a:lnTo>
                    <a:pt x="302" y="163"/>
                  </a:lnTo>
                  <a:lnTo>
                    <a:pt x="302" y="162"/>
                  </a:lnTo>
                  <a:lnTo>
                    <a:pt x="302" y="162"/>
                  </a:lnTo>
                  <a:lnTo>
                    <a:pt x="302" y="162"/>
                  </a:lnTo>
                  <a:lnTo>
                    <a:pt x="302" y="162"/>
                  </a:lnTo>
                  <a:lnTo>
                    <a:pt x="302" y="161"/>
                  </a:lnTo>
                  <a:lnTo>
                    <a:pt x="302" y="160"/>
                  </a:lnTo>
                  <a:lnTo>
                    <a:pt x="303" y="160"/>
                  </a:lnTo>
                  <a:lnTo>
                    <a:pt x="303" y="160"/>
                  </a:lnTo>
                  <a:lnTo>
                    <a:pt x="303" y="159"/>
                  </a:lnTo>
                  <a:lnTo>
                    <a:pt x="302" y="159"/>
                  </a:lnTo>
                  <a:lnTo>
                    <a:pt x="303" y="159"/>
                  </a:lnTo>
                  <a:lnTo>
                    <a:pt x="303" y="159"/>
                  </a:lnTo>
                  <a:lnTo>
                    <a:pt x="303" y="158"/>
                  </a:lnTo>
                  <a:lnTo>
                    <a:pt x="304" y="158"/>
                  </a:lnTo>
                  <a:lnTo>
                    <a:pt x="304" y="157"/>
                  </a:lnTo>
                  <a:lnTo>
                    <a:pt x="303" y="157"/>
                  </a:lnTo>
                  <a:lnTo>
                    <a:pt x="302" y="157"/>
                  </a:lnTo>
                  <a:lnTo>
                    <a:pt x="302" y="157"/>
                  </a:lnTo>
                  <a:lnTo>
                    <a:pt x="302" y="157"/>
                  </a:lnTo>
                  <a:lnTo>
                    <a:pt x="302" y="157"/>
                  </a:lnTo>
                  <a:lnTo>
                    <a:pt x="302" y="157"/>
                  </a:lnTo>
                  <a:lnTo>
                    <a:pt x="303" y="157"/>
                  </a:lnTo>
                  <a:lnTo>
                    <a:pt x="304" y="157"/>
                  </a:lnTo>
                  <a:lnTo>
                    <a:pt x="304" y="158"/>
                  </a:lnTo>
                  <a:lnTo>
                    <a:pt x="303" y="158"/>
                  </a:lnTo>
                  <a:lnTo>
                    <a:pt x="303" y="159"/>
                  </a:lnTo>
                  <a:lnTo>
                    <a:pt x="303" y="159"/>
                  </a:lnTo>
                  <a:lnTo>
                    <a:pt x="302" y="159"/>
                  </a:lnTo>
                  <a:lnTo>
                    <a:pt x="303" y="159"/>
                  </a:lnTo>
                  <a:lnTo>
                    <a:pt x="303" y="160"/>
                  </a:lnTo>
                  <a:lnTo>
                    <a:pt x="303" y="160"/>
                  </a:lnTo>
                  <a:lnTo>
                    <a:pt x="302" y="160"/>
                  </a:lnTo>
                  <a:lnTo>
                    <a:pt x="302" y="161"/>
                  </a:lnTo>
                  <a:lnTo>
                    <a:pt x="302" y="162"/>
                  </a:lnTo>
                  <a:lnTo>
                    <a:pt x="302" y="162"/>
                  </a:lnTo>
                  <a:lnTo>
                    <a:pt x="302" y="162"/>
                  </a:lnTo>
                  <a:lnTo>
                    <a:pt x="302" y="163"/>
                  </a:lnTo>
                  <a:lnTo>
                    <a:pt x="303" y="163"/>
                  </a:lnTo>
                  <a:lnTo>
                    <a:pt x="304" y="163"/>
                  </a:lnTo>
                  <a:lnTo>
                    <a:pt x="304" y="163"/>
                  </a:lnTo>
                  <a:lnTo>
                    <a:pt x="303" y="163"/>
                  </a:lnTo>
                  <a:lnTo>
                    <a:pt x="303" y="164"/>
                  </a:lnTo>
                  <a:lnTo>
                    <a:pt x="302" y="164"/>
                  </a:lnTo>
                  <a:lnTo>
                    <a:pt x="302" y="164"/>
                  </a:lnTo>
                  <a:lnTo>
                    <a:pt x="301" y="164"/>
                  </a:lnTo>
                  <a:lnTo>
                    <a:pt x="301" y="163"/>
                  </a:lnTo>
                  <a:lnTo>
                    <a:pt x="301" y="163"/>
                  </a:lnTo>
                  <a:lnTo>
                    <a:pt x="301" y="163"/>
                  </a:lnTo>
                  <a:lnTo>
                    <a:pt x="301" y="163"/>
                  </a:lnTo>
                  <a:lnTo>
                    <a:pt x="300" y="163"/>
                  </a:lnTo>
                  <a:lnTo>
                    <a:pt x="300" y="163"/>
                  </a:lnTo>
                  <a:lnTo>
                    <a:pt x="300" y="163"/>
                  </a:lnTo>
                  <a:lnTo>
                    <a:pt x="300" y="162"/>
                  </a:lnTo>
                  <a:lnTo>
                    <a:pt x="300" y="162"/>
                  </a:lnTo>
                  <a:lnTo>
                    <a:pt x="299" y="162"/>
                  </a:lnTo>
                  <a:lnTo>
                    <a:pt x="298" y="162"/>
                  </a:lnTo>
                  <a:lnTo>
                    <a:pt x="298" y="161"/>
                  </a:lnTo>
                  <a:lnTo>
                    <a:pt x="298" y="160"/>
                  </a:lnTo>
                  <a:lnTo>
                    <a:pt x="298" y="160"/>
                  </a:lnTo>
                  <a:lnTo>
                    <a:pt x="298" y="160"/>
                  </a:lnTo>
                  <a:lnTo>
                    <a:pt x="297" y="160"/>
                  </a:lnTo>
                  <a:lnTo>
                    <a:pt x="297" y="160"/>
                  </a:lnTo>
                  <a:lnTo>
                    <a:pt x="297" y="159"/>
                  </a:lnTo>
                  <a:lnTo>
                    <a:pt x="297" y="159"/>
                  </a:lnTo>
                  <a:lnTo>
                    <a:pt x="297" y="159"/>
                  </a:lnTo>
                  <a:lnTo>
                    <a:pt x="297" y="159"/>
                  </a:lnTo>
                  <a:lnTo>
                    <a:pt x="297" y="158"/>
                  </a:lnTo>
                  <a:lnTo>
                    <a:pt x="296" y="157"/>
                  </a:lnTo>
                  <a:lnTo>
                    <a:pt x="296" y="157"/>
                  </a:lnTo>
                  <a:lnTo>
                    <a:pt x="295" y="157"/>
                  </a:lnTo>
                  <a:lnTo>
                    <a:pt x="294" y="157"/>
                  </a:lnTo>
                  <a:lnTo>
                    <a:pt x="294" y="157"/>
                  </a:lnTo>
                  <a:lnTo>
                    <a:pt x="293" y="157"/>
                  </a:lnTo>
                  <a:lnTo>
                    <a:pt x="293" y="157"/>
                  </a:lnTo>
                  <a:lnTo>
                    <a:pt x="292" y="157"/>
                  </a:lnTo>
                  <a:lnTo>
                    <a:pt x="292" y="158"/>
                  </a:lnTo>
                  <a:lnTo>
                    <a:pt x="291" y="158"/>
                  </a:lnTo>
                  <a:lnTo>
                    <a:pt x="290" y="158"/>
                  </a:lnTo>
                  <a:lnTo>
                    <a:pt x="290" y="159"/>
                  </a:lnTo>
                  <a:lnTo>
                    <a:pt x="289" y="159"/>
                  </a:lnTo>
                  <a:lnTo>
                    <a:pt x="289" y="159"/>
                  </a:lnTo>
                  <a:lnTo>
                    <a:pt x="288" y="160"/>
                  </a:lnTo>
                  <a:lnTo>
                    <a:pt x="287" y="160"/>
                  </a:lnTo>
                  <a:lnTo>
                    <a:pt x="287" y="160"/>
                  </a:lnTo>
                  <a:lnTo>
                    <a:pt x="286" y="160"/>
                  </a:lnTo>
                  <a:lnTo>
                    <a:pt x="287" y="160"/>
                  </a:lnTo>
                  <a:lnTo>
                    <a:pt x="286" y="160"/>
                  </a:lnTo>
                  <a:lnTo>
                    <a:pt x="286" y="160"/>
                  </a:lnTo>
                  <a:lnTo>
                    <a:pt x="286" y="160"/>
                  </a:lnTo>
                  <a:lnTo>
                    <a:pt x="286" y="161"/>
                  </a:lnTo>
                  <a:lnTo>
                    <a:pt x="286" y="162"/>
                  </a:lnTo>
                  <a:lnTo>
                    <a:pt x="286" y="162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5" y="164"/>
                  </a:lnTo>
                  <a:lnTo>
                    <a:pt x="285" y="164"/>
                  </a:lnTo>
                  <a:lnTo>
                    <a:pt x="285" y="164"/>
                  </a:lnTo>
                  <a:lnTo>
                    <a:pt x="284" y="164"/>
                  </a:lnTo>
                  <a:lnTo>
                    <a:pt x="283" y="165"/>
                  </a:lnTo>
                  <a:lnTo>
                    <a:pt x="283" y="166"/>
                  </a:lnTo>
                  <a:lnTo>
                    <a:pt x="283" y="166"/>
                  </a:lnTo>
                  <a:lnTo>
                    <a:pt x="283" y="166"/>
                  </a:lnTo>
                  <a:lnTo>
                    <a:pt x="283" y="167"/>
                  </a:lnTo>
                  <a:lnTo>
                    <a:pt x="283" y="166"/>
                  </a:lnTo>
                  <a:lnTo>
                    <a:pt x="282" y="166"/>
                  </a:lnTo>
                  <a:lnTo>
                    <a:pt x="283" y="166"/>
                  </a:lnTo>
                  <a:lnTo>
                    <a:pt x="282" y="166"/>
                  </a:lnTo>
                  <a:lnTo>
                    <a:pt x="283" y="166"/>
                  </a:lnTo>
                  <a:lnTo>
                    <a:pt x="282" y="166"/>
                  </a:lnTo>
                  <a:lnTo>
                    <a:pt x="282" y="167"/>
                  </a:lnTo>
                  <a:lnTo>
                    <a:pt x="282" y="167"/>
                  </a:lnTo>
                  <a:lnTo>
                    <a:pt x="281" y="167"/>
                  </a:lnTo>
                  <a:lnTo>
                    <a:pt x="281" y="167"/>
                  </a:lnTo>
                  <a:lnTo>
                    <a:pt x="280" y="167"/>
                  </a:lnTo>
                  <a:lnTo>
                    <a:pt x="280" y="168"/>
                  </a:lnTo>
                  <a:lnTo>
                    <a:pt x="280" y="168"/>
                  </a:lnTo>
                  <a:lnTo>
                    <a:pt x="279" y="168"/>
                  </a:lnTo>
                  <a:lnTo>
                    <a:pt x="279" y="169"/>
                  </a:lnTo>
                  <a:lnTo>
                    <a:pt x="279" y="170"/>
                  </a:lnTo>
                  <a:lnTo>
                    <a:pt x="279" y="170"/>
                  </a:lnTo>
                  <a:lnTo>
                    <a:pt x="278" y="170"/>
                  </a:lnTo>
                  <a:lnTo>
                    <a:pt x="278" y="170"/>
                  </a:lnTo>
                  <a:lnTo>
                    <a:pt x="276" y="170"/>
                  </a:lnTo>
                  <a:lnTo>
                    <a:pt x="276" y="170"/>
                  </a:lnTo>
                  <a:lnTo>
                    <a:pt x="275" y="170"/>
                  </a:lnTo>
                  <a:lnTo>
                    <a:pt x="275" y="170"/>
                  </a:lnTo>
                  <a:lnTo>
                    <a:pt x="275" y="170"/>
                  </a:lnTo>
                  <a:lnTo>
                    <a:pt x="275" y="170"/>
                  </a:lnTo>
                  <a:lnTo>
                    <a:pt x="275" y="170"/>
                  </a:lnTo>
                  <a:lnTo>
                    <a:pt x="275" y="170"/>
                  </a:lnTo>
                  <a:lnTo>
                    <a:pt x="275" y="170"/>
                  </a:lnTo>
                  <a:lnTo>
                    <a:pt x="275" y="170"/>
                  </a:lnTo>
                  <a:lnTo>
                    <a:pt x="275" y="170"/>
                  </a:lnTo>
                  <a:lnTo>
                    <a:pt x="275" y="170"/>
                  </a:lnTo>
                  <a:lnTo>
                    <a:pt x="274" y="170"/>
                  </a:lnTo>
                  <a:lnTo>
                    <a:pt x="274" y="170"/>
                  </a:lnTo>
                  <a:lnTo>
                    <a:pt x="274" y="170"/>
                  </a:lnTo>
                  <a:lnTo>
                    <a:pt x="273" y="170"/>
                  </a:lnTo>
                  <a:lnTo>
                    <a:pt x="273" y="171"/>
                  </a:lnTo>
                  <a:lnTo>
                    <a:pt x="272" y="171"/>
                  </a:lnTo>
                  <a:lnTo>
                    <a:pt x="272" y="171"/>
                  </a:lnTo>
                  <a:lnTo>
                    <a:pt x="272" y="171"/>
                  </a:lnTo>
                  <a:lnTo>
                    <a:pt x="271" y="171"/>
                  </a:lnTo>
                  <a:lnTo>
                    <a:pt x="271" y="171"/>
                  </a:lnTo>
                  <a:lnTo>
                    <a:pt x="270" y="171"/>
                  </a:lnTo>
                  <a:lnTo>
                    <a:pt x="270" y="171"/>
                  </a:lnTo>
                  <a:lnTo>
                    <a:pt x="270" y="171"/>
                  </a:lnTo>
                  <a:lnTo>
                    <a:pt x="270" y="171"/>
                  </a:lnTo>
                  <a:lnTo>
                    <a:pt x="269" y="171"/>
                  </a:lnTo>
                  <a:lnTo>
                    <a:pt x="268" y="171"/>
                  </a:lnTo>
                  <a:lnTo>
                    <a:pt x="268" y="171"/>
                  </a:lnTo>
                  <a:lnTo>
                    <a:pt x="267" y="171"/>
                  </a:lnTo>
                  <a:lnTo>
                    <a:pt x="267" y="171"/>
                  </a:lnTo>
                  <a:lnTo>
                    <a:pt x="266" y="171"/>
                  </a:lnTo>
                  <a:lnTo>
                    <a:pt x="266" y="171"/>
                  </a:lnTo>
                  <a:lnTo>
                    <a:pt x="265" y="171"/>
                  </a:lnTo>
                  <a:lnTo>
                    <a:pt x="264" y="170"/>
                  </a:lnTo>
                  <a:lnTo>
                    <a:pt x="264" y="170"/>
                  </a:lnTo>
                  <a:lnTo>
                    <a:pt x="263" y="170"/>
                  </a:lnTo>
                  <a:lnTo>
                    <a:pt x="263" y="170"/>
                  </a:lnTo>
                  <a:lnTo>
                    <a:pt x="262" y="170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1" y="169"/>
                  </a:lnTo>
                  <a:lnTo>
                    <a:pt x="262" y="169"/>
                  </a:lnTo>
                  <a:lnTo>
                    <a:pt x="262" y="168"/>
                  </a:lnTo>
                  <a:lnTo>
                    <a:pt x="262" y="168"/>
                  </a:lnTo>
                  <a:lnTo>
                    <a:pt x="262" y="167"/>
                  </a:lnTo>
                  <a:lnTo>
                    <a:pt x="262" y="167"/>
                  </a:lnTo>
                  <a:lnTo>
                    <a:pt x="263" y="167"/>
                  </a:lnTo>
                  <a:lnTo>
                    <a:pt x="262" y="167"/>
                  </a:lnTo>
                  <a:lnTo>
                    <a:pt x="262" y="166"/>
                  </a:lnTo>
                  <a:lnTo>
                    <a:pt x="263" y="166"/>
                  </a:lnTo>
                  <a:lnTo>
                    <a:pt x="263" y="165"/>
                  </a:lnTo>
                  <a:lnTo>
                    <a:pt x="263" y="166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4" y="164"/>
                  </a:lnTo>
                  <a:lnTo>
                    <a:pt x="264" y="164"/>
                  </a:lnTo>
                  <a:lnTo>
                    <a:pt x="264" y="163"/>
                  </a:lnTo>
                  <a:lnTo>
                    <a:pt x="265" y="163"/>
                  </a:lnTo>
                  <a:lnTo>
                    <a:pt x="265" y="163"/>
                  </a:lnTo>
                  <a:lnTo>
                    <a:pt x="266" y="163"/>
                  </a:lnTo>
                  <a:lnTo>
                    <a:pt x="266" y="162"/>
                  </a:lnTo>
                  <a:lnTo>
                    <a:pt x="265" y="162"/>
                  </a:lnTo>
                  <a:lnTo>
                    <a:pt x="265" y="162"/>
                  </a:lnTo>
                  <a:lnTo>
                    <a:pt x="265" y="161"/>
                  </a:lnTo>
                  <a:lnTo>
                    <a:pt x="265" y="160"/>
                  </a:lnTo>
                  <a:lnTo>
                    <a:pt x="265" y="160"/>
                  </a:lnTo>
                  <a:lnTo>
                    <a:pt x="265" y="159"/>
                  </a:lnTo>
                  <a:lnTo>
                    <a:pt x="265" y="159"/>
                  </a:lnTo>
                  <a:lnTo>
                    <a:pt x="265" y="158"/>
                  </a:lnTo>
                  <a:lnTo>
                    <a:pt x="266" y="158"/>
                  </a:lnTo>
                  <a:lnTo>
                    <a:pt x="265" y="158"/>
                  </a:lnTo>
                  <a:lnTo>
                    <a:pt x="265" y="157"/>
                  </a:lnTo>
                  <a:lnTo>
                    <a:pt x="265" y="158"/>
                  </a:lnTo>
                  <a:lnTo>
                    <a:pt x="265" y="157"/>
                  </a:lnTo>
                  <a:lnTo>
                    <a:pt x="265" y="157"/>
                  </a:lnTo>
                  <a:lnTo>
                    <a:pt x="265" y="156"/>
                  </a:lnTo>
                  <a:lnTo>
                    <a:pt x="264" y="156"/>
                  </a:lnTo>
                  <a:lnTo>
                    <a:pt x="265" y="156"/>
                  </a:lnTo>
                  <a:lnTo>
                    <a:pt x="265" y="156"/>
                  </a:lnTo>
                  <a:lnTo>
                    <a:pt x="265" y="156"/>
                  </a:lnTo>
                  <a:lnTo>
                    <a:pt x="264" y="156"/>
                  </a:lnTo>
                  <a:lnTo>
                    <a:pt x="264" y="155"/>
                  </a:lnTo>
                  <a:lnTo>
                    <a:pt x="264" y="155"/>
                  </a:lnTo>
                  <a:lnTo>
                    <a:pt x="265" y="155"/>
                  </a:lnTo>
                  <a:lnTo>
                    <a:pt x="264" y="155"/>
                  </a:lnTo>
                  <a:lnTo>
                    <a:pt x="265" y="154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52"/>
                  </a:lnTo>
                  <a:lnTo>
                    <a:pt x="264" y="152"/>
                  </a:lnTo>
                  <a:lnTo>
                    <a:pt x="265" y="153"/>
                  </a:lnTo>
                  <a:lnTo>
                    <a:pt x="265" y="152"/>
                  </a:lnTo>
                  <a:lnTo>
                    <a:pt x="266" y="152"/>
                  </a:lnTo>
                  <a:lnTo>
                    <a:pt x="265" y="152"/>
                  </a:lnTo>
                  <a:lnTo>
                    <a:pt x="265" y="153"/>
                  </a:lnTo>
                  <a:lnTo>
                    <a:pt x="264" y="152"/>
                  </a:lnTo>
                  <a:lnTo>
                    <a:pt x="264" y="152"/>
                  </a:lnTo>
                  <a:lnTo>
                    <a:pt x="264" y="152"/>
                  </a:lnTo>
                  <a:lnTo>
                    <a:pt x="264" y="152"/>
                  </a:lnTo>
                  <a:lnTo>
                    <a:pt x="264" y="152"/>
                  </a:lnTo>
                  <a:lnTo>
                    <a:pt x="264" y="152"/>
                  </a:lnTo>
                  <a:lnTo>
                    <a:pt x="264" y="152"/>
                  </a:lnTo>
                  <a:lnTo>
                    <a:pt x="264" y="151"/>
                  </a:lnTo>
                  <a:lnTo>
                    <a:pt x="264" y="151"/>
                  </a:lnTo>
                  <a:lnTo>
                    <a:pt x="264" y="150"/>
                  </a:lnTo>
                  <a:lnTo>
                    <a:pt x="264" y="149"/>
                  </a:lnTo>
                  <a:lnTo>
                    <a:pt x="264" y="149"/>
                  </a:lnTo>
                  <a:lnTo>
                    <a:pt x="264" y="149"/>
                  </a:lnTo>
                  <a:lnTo>
                    <a:pt x="264" y="149"/>
                  </a:lnTo>
                  <a:lnTo>
                    <a:pt x="264" y="149"/>
                  </a:lnTo>
                  <a:lnTo>
                    <a:pt x="264" y="149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5" y="148"/>
                  </a:lnTo>
                  <a:lnTo>
                    <a:pt x="266" y="148"/>
                  </a:lnTo>
                  <a:lnTo>
                    <a:pt x="265" y="148"/>
                  </a:lnTo>
                  <a:lnTo>
                    <a:pt x="265" y="148"/>
                  </a:lnTo>
                  <a:lnTo>
                    <a:pt x="264" y="148"/>
                  </a:lnTo>
                  <a:lnTo>
                    <a:pt x="265" y="148"/>
                  </a:lnTo>
                  <a:lnTo>
                    <a:pt x="264" y="148"/>
                  </a:lnTo>
                  <a:lnTo>
                    <a:pt x="265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7"/>
                  </a:lnTo>
                  <a:lnTo>
                    <a:pt x="264" y="146"/>
                  </a:lnTo>
                  <a:lnTo>
                    <a:pt x="264" y="147"/>
                  </a:lnTo>
                  <a:lnTo>
                    <a:pt x="263" y="147"/>
                  </a:lnTo>
                  <a:lnTo>
                    <a:pt x="263" y="146"/>
                  </a:lnTo>
                  <a:lnTo>
                    <a:pt x="263" y="146"/>
                  </a:lnTo>
                  <a:lnTo>
                    <a:pt x="263" y="146"/>
                  </a:lnTo>
                  <a:lnTo>
                    <a:pt x="263" y="145"/>
                  </a:lnTo>
                  <a:lnTo>
                    <a:pt x="262" y="145"/>
                  </a:lnTo>
                  <a:lnTo>
                    <a:pt x="261" y="145"/>
                  </a:lnTo>
                  <a:lnTo>
                    <a:pt x="261" y="144"/>
                  </a:lnTo>
                  <a:lnTo>
                    <a:pt x="262" y="144"/>
                  </a:lnTo>
                  <a:lnTo>
                    <a:pt x="262" y="144"/>
                  </a:lnTo>
                  <a:lnTo>
                    <a:pt x="262" y="143"/>
                  </a:lnTo>
                  <a:lnTo>
                    <a:pt x="263" y="143"/>
                  </a:lnTo>
                  <a:lnTo>
                    <a:pt x="263" y="142"/>
                  </a:lnTo>
                  <a:lnTo>
                    <a:pt x="262" y="142"/>
                  </a:lnTo>
                  <a:lnTo>
                    <a:pt x="262" y="142"/>
                  </a:lnTo>
                  <a:lnTo>
                    <a:pt x="261" y="142"/>
                  </a:lnTo>
                  <a:lnTo>
                    <a:pt x="262" y="142"/>
                  </a:lnTo>
                  <a:lnTo>
                    <a:pt x="262" y="141"/>
                  </a:lnTo>
                  <a:lnTo>
                    <a:pt x="261" y="141"/>
                  </a:lnTo>
                  <a:lnTo>
                    <a:pt x="261" y="141"/>
                  </a:lnTo>
                  <a:lnTo>
                    <a:pt x="261" y="140"/>
                  </a:lnTo>
                  <a:lnTo>
                    <a:pt x="262" y="140"/>
                  </a:lnTo>
                  <a:lnTo>
                    <a:pt x="261" y="140"/>
                  </a:lnTo>
                  <a:lnTo>
                    <a:pt x="261" y="141"/>
                  </a:lnTo>
                  <a:lnTo>
                    <a:pt x="261" y="140"/>
                  </a:lnTo>
                  <a:lnTo>
                    <a:pt x="262" y="140"/>
                  </a:lnTo>
                  <a:lnTo>
                    <a:pt x="261" y="140"/>
                  </a:lnTo>
                  <a:lnTo>
                    <a:pt x="262" y="141"/>
                  </a:lnTo>
                  <a:lnTo>
                    <a:pt x="261" y="141"/>
                  </a:lnTo>
                  <a:lnTo>
                    <a:pt x="262" y="141"/>
                  </a:lnTo>
                  <a:lnTo>
                    <a:pt x="262" y="140"/>
                  </a:lnTo>
                  <a:lnTo>
                    <a:pt x="263" y="140"/>
                  </a:lnTo>
                  <a:lnTo>
                    <a:pt x="263" y="140"/>
                  </a:lnTo>
                  <a:lnTo>
                    <a:pt x="263" y="141"/>
                  </a:lnTo>
                  <a:lnTo>
                    <a:pt x="264" y="141"/>
                  </a:lnTo>
                  <a:lnTo>
                    <a:pt x="264" y="140"/>
                  </a:lnTo>
                  <a:lnTo>
                    <a:pt x="264" y="140"/>
                  </a:lnTo>
                  <a:lnTo>
                    <a:pt x="265" y="140"/>
                  </a:lnTo>
                  <a:lnTo>
                    <a:pt x="265" y="140"/>
                  </a:lnTo>
                  <a:lnTo>
                    <a:pt x="265" y="140"/>
                  </a:lnTo>
                  <a:lnTo>
                    <a:pt x="266" y="140"/>
                  </a:lnTo>
                  <a:lnTo>
                    <a:pt x="266" y="140"/>
                  </a:lnTo>
                  <a:lnTo>
                    <a:pt x="267" y="140"/>
                  </a:lnTo>
                  <a:lnTo>
                    <a:pt x="266" y="140"/>
                  </a:lnTo>
                  <a:lnTo>
                    <a:pt x="267" y="140"/>
                  </a:lnTo>
                  <a:lnTo>
                    <a:pt x="267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9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7" y="140"/>
                  </a:lnTo>
                  <a:lnTo>
                    <a:pt x="267" y="140"/>
                  </a:lnTo>
                  <a:lnTo>
                    <a:pt x="267" y="140"/>
                  </a:lnTo>
                  <a:lnTo>
                    <a:pt x="267" y="140"/>
                  </a:lnTo>
                  <a:lnTo>
                    <a:pt x="266" y="140"/>
                  </a:lnTo>
                  <a:lnTo>
                    <a:pt x="266" y="140"/>
                  </a:lnTo>
                  <a:lnTo>
                    <a:pt x="267" y="140"/>
                  </a:lnTo>
                  <a:lnTo>
                    <a:pt x="266" y="140"/>
                  </a:lnTo>
                  <a:lnTo>
                    <a:pt x="266" y="140"/>
                  </a:lnTo>
                  <a:lnTo>
                    <a:pt x="265" y="140"/>
                  </a:lnTo>
                  <a:lnTo>
                    <a:pt x="265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5" y="141"/>
                  </a:lnTo>
                  <a:lnTo>
                    <a:pt x="265" y="141"/>
                  </a:lnTo>
                  <a:lnTo>
                    <a:pt x="266" y="141"/>
                  </a:lnTo>
                  <a:lnTo>
                    <a:pt x="265" y="141"/>
                  </a:lnTo>
                  <a:lnTo>
                    <a:pt x="265" y="142"/>
                  </a:lnTo>
                  <a:lnTo>
                    <a:pt x="265" y="141"/>
                  </a:lnTo>
                  <a:lnTo>
                    <a:pt x="264" y="141"/>
                  </a:lnTo>
                  <a:lnTo>
                    <a:pt x="264" y="142"/>
                  </a:lnTo>
                  <a:lnTo>
                    <a:pt x="265" y="142"/>
                  </a:lnTo>
                  <a:lnTo>
                    <a:pt x="264" y="142"/>
                  </a:lnTo>
                  <a:lnTo>
                    <a:pt x="265" y="142"/>
                  </a:lnTo>
                  <a:lnTo>
                    <a:pt x="265" y="141"/>
                  </a:lnTo>
                  <a:lnTo>
                    <a:pt x="265" y="142"/>
                  </a:lnTo>
                  <a:lnTo>
                    <a:pt x="265" y="141"/>
                  </a:lnTo>
                  <a:lnTo>
                    <a:pt x="266" y="141"/>
                  </a:lnTo>
                  <a:lnTo>
                    <a:pt x="266" y="141"/>
                  </a:lnTo>
                  <a:lnTo>
                    <a:pt x="266" y="141"/>
                  </a:lnTo>
                  <a:lnTo>
                    <a:pt x="266" y="141"/>
                  </a:lnTo>
                  <a:lnTo>
                    <a:pt x="267" y="141"/>
                  </a:lnTo>
                  <a:lnTo>
                    <a:pt x="266" y="141"/>
                  </a:lnTo>
                  <a:lnTo>
                    <a:pt x="266" y="141"/>
                  </a:lnTo>
                  <a:lnTo>
                    <a:pt x="266" y="141"/>
                  </a:lnTo>
                  <a:lnTo>
                    <a:pt x="266" y="141"/>
                  </a:lnTo>
                  <a:lnTo>
                    <a:pt x="265" y="141"/>
                  </a:lnTo>
                  <a:lnTo>
                    <a:pt x="265" y="140"/>
                  </a:lnTo>
                  <a:lnTo>
                    <a:pt x="266" y="140"/>
                  </a:lnTo>
                  <a:lnTo>
                    <a:pt x="266" y="140"/>
                  </a:lnTo>
                  <a:lnTo>
                    <a:pt x="267" y="140"/>
                  </a:lnTo>
                  <a:lnTo>
                    <a:pt x="267" y="140"/>
                  </a:lnTo>
                  <a:lnTo>
                    <a:pt x="267" y="140"/>
                  </a:lnTo>
                  <a:lnTo>
                    <a:pt x="268" y="140"/>
                  </a:lnTo>
                  <a:lnTo>
                    <a:pt x="267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7" y="140"/>
                  </a:lnTo>
                  <a:lnTo>
                    <a:pt x="267" y="141"/>
                  </a:lnTo>
                  <a:lnTo>
                    <a:pt x="267" y="141"/>
                  </a:lnTo>
                  <a:lnTo>
                    <a:pt x="267" y="140"/>
                  </a:lnTo>
                  <a:lnTo>
                    <a:pt x="267" y="141"/>
                  </a:lnTo>
                  <a:lnTo>
                    <a:pt x="267" y="140"/>
                  </a:lnTo>
                  <a:lnTo>
                    <a:pt x="267" y="141"/>
                  </a:lnTo>
                  <a:lnTo>
                    <a:pt x="267" y="140"/>
                  </a:lnTo>
                  <a:lnTo>
                    <a:pt x="267" y="141"/>
                  </a:lnTo>
                  <a:lnTo>
                    <a:pt x="267" y="140"/>
                  </a:lnTo>
                  <a:lnTo>
                    <a:pt x="267" y="141"/>
                  </a:lnTo>
                  <a:lnTo>
                    <a:pt x="267" y="141"/>
                  </a:lnTo>
                  <a:lnTo>
                    <a:pt x="267" y="140"/>
                  </a:lnTo>
                  <a:lnTo>
                    <a:pt x="267" y="141"/>
                  </a:lnTo>
                  <a:lnTo>
                    <a:pt x="267" y="140"/>
                  </a:lnTo>
                  <a:lnTo>
                    <a:pt x="267" y="141"/>
                  </a:lnTo>
                  <a:lnTo>
                    <a:pt x="267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9" y="140"/>
                  </a:lnTo>
                  <a:lnTo>
                    <a:pt x="268" y="140"/>
                  </a:lnTo>
                  <a:lnTo>
                    <a:pt x="269" y="140"/>
                  </a:lnTo>
                  <a:lnTo>
                    <a:pt x="268" y="140"/>
                  </a:lnTo>
                  <a:lnTo>
                    <a:pt x="269" y="140"/>
                  </a:lnTo>
                  <a:lnTo>
                    <a:pt x="269" y="139"/>
                  </a:lnTo>
                  <a:lnTo>
                    <a:pt x="270" y="139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1" y="138"/>
                  </a:lnTo>
                  <a:lnTo>
                    <a:pt x="271" y="138"/>
                  </a:lnTo>
                  <a:lnTo>
                    <a:pt x="272" y="138"/>
                  </a:lnTo>
                  <a:lnTo>
                    <a:pt x="272" y="138"/>
                  </a:lnTo>
                  <a:lnTo>
                    <a:pt x="272" y="137"/>
                  </a:lnTo>
                  <a:lnTo>
                    <a:pt x="272" y="138"/>
                  </a:lnTo>
                  <a:lnTo>
                    <a:pt x="272" y="137"/>
                  </a:lnTo>
                  <a:lnTo>
                    <a:pt x="273" y="137"/>
                  </a:lnTo>
                  <a:lnTo>
                    <a:pt x="273" y="137"/>
                  </a:lnTo>
                  <a:lnTo>
                    <a:pt x="274" y="137"/>
                  </a:lnTo>
                  <a:lnTo>
                    <a:pt x="273" y="137"/>
                  </a:lnTo>
                  <a:lnTo>
                    <a:pt x="274" y="137"/>
                  </a:lnTo>
                  <a:lnTo>
                    <a:pt x="273" y="137"/>
                  </a:lnTo>
                  <a:lnTo>
                    <a:pt x="273" y="137"/>
                  </a:lnTo>
                  <a:lnTo>
                    <a:pt x="274" y="137"/>
                  </a:lnTo>
                  <a:lnTo>
                    <a:pt x="273" y="137"/>
                  </a:lnTo>
                  <a:lnTo>
                    <a:pt x="274" y="137"/>
                  </a:lnTo>
                  <a:lnTo>
                    <a:pt x="273" y="137"/>
                  </a:lnTo>
                  <a:lnTo>
                    <a:pt x="273" y="137"/>
                  </a:lnTo>
                  <a:lnTo>
                    <a:pt x="274" y="137"/>
                  </a:lnTo>
                  <a:lnTo>
                    <a:pt x="274" y="137"/>
                  </a:lnTo>
                  <a:lnTo>
                    <a:pt x="274" y="136"/>
                  </a:lnTo>
                  <a:lnTo>
                    <a:pt x="275" y="136"/>
                  </a:lnTo>
                  <a:lnTo>
                    <a:pt x="275" y="135"/>
                  </a:lnTo>
                  <a:lnTo>
                    <a:pt x="275" y="136"/>
                  </a:lnTo>
                  <a:lnTo>
                    <a:pt x="275" y="135"/>
                  </a:lnTo>
                  <a:lnTo>
                    <a:pt x="275" y="135"/>
                  </a:lnTo>
                  <a:lnTo>
                    <a:pt x="275" y="135"/>
                  </a:lnTo>
                  <a:lnTo>
                    <a:pt x="276" y="135"/>
                  </a:lnTo>
                  <a:lnTo>
                    <a:pt x="276" y="135"/>
                  </a:lnTo>
                  <a:lnTo>
                    <a:pt x="276" y="135"/>
                  </a:lnTo>
                  <a:lnTo>
                    <a:pt x="276" y="135"/>
                  </a:lnTo>
                  <a:lnTo>
                    <a:pt x="276" y="134"/>
                  </a:lnTo>
                  <a:lnTo>
                    <a:pt x="277" y="134"/>
                  </a:lnTo>
                  <a:lnTo>
                    <a:pt x="277" y="134"/>
                  </a:lnTo>
                  <a:lnTo>
                    <a:pt x="278" y="134"/>
                  </a:lnTo>
                  <a:lnTo>
                    <a:pt x="278" y="133"/>
                  </a:lnTo>
                  <a:lnTo>
                    <a:pt x="278" y="134"/>
                  </a:lnTo>
                  <a:lnTo>
                    <a:pt x="278" y="133"/>
                  </a:lnTo>
                  <a:lnTo>
                    <a:pt x="278" y="133"/>
                  </a:lnTo>
                  <a:lnTo>
                    <a:pt x="278" y="133"/>
                  </a:lnTo>
                  <a:lnTo>
                    <a:pt x="278" y="133"/>
                  </a:lnTo>
                  <a:lnTo>
                    <a:pt x="278" y="132"/>
                  </a:lnTo>
                  <a:lnTo>
                    <a:pt x="278" y="131"/>
                  </a:lnTo>
                  <a:lnTo>
                    <a:pt x="279" y="131"/>
                  </a:lnTo>
                  <a:lnTo>
                    <a:pt x="279" y="131"/>
                  </a:lnTo>
                  <a:lnTo>
                    <a:pt x="279" y="131"/>
                  </a:lnTo>
                  <a:lnTo>
                    <a:pt x="280" y="131"/>
                  </a:lnTo>
                  <a:lnTo>
                    <a:pt x="280" y="130"/>
                  </a:lnTo>
                  <a:lnTo>
                    <a:pt x="281" y="130"/>
                  </a:lnTo>
                  <a:lnTo>
                    <a:pt x="281" y="130"/>
                  </a:lnTo>
                  <a:lnTo>
                    <a:pt x="281" y="131"/>
                  </a:lnTo>
                  <a:lnTo>
                    <a:pt x="281" y="131"/>
                  </a:lnTo>
                  <a:lnTo>
                    <a:pt x="282" y="131"/>
                  </a:lnTo>
                  <a:lnTo>
                    <a:pt x="282" y="132"/>
                  </a:lnTo>
                  <a:lnTo>
                    <a:pt x="282" y="131"/>
                  </a:lnTo>
                  <a:lnTo>
                    <a:pt x="282" y="132"/>
                  </a:lnTo>
                  <a:lnTo>
                    <a:pt x="282" y="132"/>
                  </a:lnTo>
                  <a:lnTo>
                    <a:pt x="282" y="133"/>
                  </a:lnTo>
                  <a:lnTo>
                    <a:pt x="283" y="133"/>
                  </a:lnTo>
                  <a:lnTo>
                    <a:pt x="283" y="133"/>
                  </a:lnTo>
                  <a:lnTo>
                    <a:pt x="283" y="133"/>
                  </a:lnTo>
                  <a:lnTo>
                    <a:pt x="283" y="133"/>
                  </a:lnTo>
                  <a:lnTo>
                    <a:pt x="283" y="132"/>
                  </a:lnTo>
                  <a:lnTo>
                    <a:pt x="284" y="132"/>
                  </a:lnTo>
                  <a:lnTo>
                    <a:pt x="283" y="132"/>
                  </a:lnTo>
                  <a:lnTo>
                    <a:pt x="284" y="132"/>
                  </a:lnTo>
                  <a:lnTo>
                    <a:pt x="284" y="131"/>
                  </a:lnTo>
                  <a:lnTo>
                    <a:pt x="283" y="131"/>
                  </a:lnTo>
                  <a:lnTo>
                    <a:pt x="284" y="131"/>
                  </a:lnTo>
                  <a:lnTo>
                    <a:pt x="285" y="131"/>
                  </a:lnTo>
                  <a:lnTo>
                    <a:pt x="284" y="131"/>
                  </a:lnTo>
                  <a:lnTo>
                    <a:pt x="284" y="131"/>
                  </a:lnTo>
                  <a:lnTo>
                    <a:pt x="284" y="130"/>
                  </a:lnTo>
                  <a:lnTo>
                    <a:pt x="283" y="130"/>
                  </a:lnTo>
                  <a:lnTo>
                    <a:pt x="284" y="130"/>
                  </a:lnTo>
                  <a:lnTo>
                    <a:pt x="283" y="130"/>
                  </a:lnTo>
                  <a:lnTo>
                    <a:pt x="284" y="130"/>
                  </a:lnTo>
                  <a:lnTo>
                    <a:pt x="284" y="130"/>
                  </a:lnTo>
                  <a:lnTo>
                    <a:pt x="284" y="130"/>
                  </a:lnTo>
                  <a:lnTo>
                    <a:pt x="284" y="130"/>
                  </a:lnTo>
                  <a:lnTo>
                    <a:pt x="284" y="129"/>
                  </a:lnTo>
                  <a:lnTo>
                    <a:pt x="285" y="129"/>
                  </a:lnTo>
                  <a:lnTo>
                    <a:pt x="285" y="129"/>
                  </a:lnTo>
                  <a:lnTo>
                    <a:pt x="285" y="129"/>
                  </a:lnTo>
                  <a:lnTo>
                    <a:pt x="286" y="128"/>
                  </a:lnTo>
                  <a:lnTo>
                    <a:pt x="286" y="128"/>
                  </a:lnTo>
                  <a:lnTo>
                    <a:pt x="287" y="128"/>
                  </a:lnTo>
                  <a:lnTo>
                    <a:pt x="286" y="128"/>
                  </a:lnTo>
                  <a:lnTo>
                    <a:pt x="286" y="127"/>
                  </a:lnTo>
                  <a:lnTo>
                    <a:pt x="287" y="127"/>
                  </a:lnTo>
                  <a:lnTo>
                    <a:pt x="287" y="127"/>
                  </a:lnTo>
                  <a:lnTo>
                    <a:pt x="287" y="127"/>
                  </a:lnTo>
                  <a:lnTo>
                    <a:pt x="288" y="127"/>
                  </a:lnTo>
                  <a:lnTo>
                    <a:pt x="289" y="127"/>
                  </a:lnTo>
                  <a:lnTo>
                    <a:pt x="289" y="127"/>
                  </a:lnTo>
                  <a:lnTo>
                    <a:pt x="290" y="127"/>
                  </a:lnTo>
                  <a:lnTo>
                    <a:pt x="290" y="127"/>
                  </a:lnTo>
                  <a:lnTo>
                    <a:pt x="290" y="126"/>
                  </a:lnTo>
                  <a:lnTo>
                    <a:pt x="291" y="126"/>
                  </a:lnTo>
                  <a:lnTo>
                    <a:pt x="292" y="126"/>
                  </a:lnTo>
                  <a:lnTo>
                    <a:pt x="292" y="126"/>
                  </a:lnTo>
                  <a:lnTo>
                    <a:pt x="292" y="126"/>
                  </a:lnTo>
                  <a:lnTo>
                    <a:pt x="292" y="126"/>
                  </a:lnTo>
                  <a:lnTo>
                    <a:pt x="292" y="126"/>
                  </a:lnTo>
                  <a:lnTo>
                    <a:pt x="293" y="126"/>
                  </a:lnTo>
                  <a:lnTo>
                    <a:pt x="293" y="126"/>
                  </a:lnTo>
                  <a:lnTo>
                    <a:pt x="294" y="126"/>
                  </a:lnTo>
                  <a:lnTo>
                    <a:pt x="294" y="126"/>
                  </a:lnTo>
                  <a:lnTo>
                    <a:pt x="294" y="126"/>
                  </a:lnTo>
                  <a:lnTo>
                    <a:pt x="295" y="126"/>
                  </a:lnTo>
                  <a:lnTo>
                    <a:pt x="296" y="126"/>
                  </a:lnTo>
                  <a:lnTo>
                    <a:pt x="296" y="126"/>
                  </a:lnTo>
                  <a:lnTo>
                    <a:pt x="296" y="126"/>
                  </a:lnTo>
                  <a:lnTo>
                    <a:pt x="296" y="126"/>
                  </a:lnTo>
                  <a:lnTo>
                    <a:pt x="297" y="126"/>
                  </a:lnTo>
                  <a:lnTo>
                    <a:pt x="297" y="126"/>
                  </a:lnTo>
                  <a:lnTo>
                    <a:pt x="297" y="126"/>
                  </a:lnTo>
                  <a:lnTo>
                    <a:pt x="297" y="126"/>
                  </a:lnTo>
                  <a:lnTo>
                    <a:pt x="297" y="126"/>
                  </a:lnTo>
                  <a:lnTo>
                    <a:pt x="297" y="126"/>
                  </a:lnTo>
                  <a:lnTo>
                    <a:pt x="297" y="126"/>
                  </a:lnTo>
                  <a:lnTo>
                    <a:pt x="297" y="126"/>
                  </a:lnTo>
                  <a:lnTo>
                    <a:pt x="297" y="126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8" y="127"/>
                  </a:lnTo>
                  <a:lnTo>
                    <a:pt x="298" y="128"/>
                  </a:lnTo>
                  <a:lnTo>
                    <a:pt x="298" y="128"/>
                  </a:lnTo>
                  <a:lnTo>
                    <a:pt x="298" y="128"/>
                  </a:lnTo>
                  <a:lnTo>
                    <a:pt x="298" y="129"/>
                  </a:lnTo>
                  <a:lnTo>
                    <a:pt x="298" y="129"/>
                  </a:lnTo>
                  <a:lnTo>
                    <a:pt x="299" y="129"/>
                  </a:lnTo>
                  <a:lnTo>
                    <a:pt x="298" y="129"/>
                  </a:lnTo>
                  <a:lnTo>
                    <a:pt x="299" y="129"/>
                  </a:lnTo>
                  <a:lnTo>
                    <a:pt x="299" y="129"/>
                  </a:lnTo>
                  <a:lnTo>
                    <a:pt x="300" y="129"/>
                  </a:lnTo>
                  <a:lnTo>
                    <a:pt x="300" y="130"/>
                  </a:lnTo>
                  <a:lnTo>
                    <a:pt x="300" y="130"/>
                  </a:lnTo>
                  <a:lnTo>
                    <a:pt x="300" y="129"/>
                  </a:lnTo>
                  <a:lnTo>
                    <a:pt x="300" y="130"/>
                  </a:lnTo>
                  <a:lnTo>
                    <a:pt x="300" y="130"/>
                  </a:lnTo>
                  <a:lnTo>
                    <a:pt x="301" y="130"/>
                  </a:lnTo>
                  <a:lnTo>
                    <a:pt x="301" y="130"/>
                  </a:lnTo>
                  <a:lnTo>
                    <a:pt x="301" y="131"/>
                  </a:lnTo>
                  <a:lnTo>
                    <a:pt x="302" y="131"/>
                  </a:lnTo>
                  <a:lnTo>
                    <a:pt x="302" y="131"/>
                  </a:lnTo>
                  <a:lnTo>
                    <a:pt x="302" y="131"/>
                  </a:lnTo>
                  <a:lnTo>
                    <a:pt x="302" y="131"/>
                  </a:lnTo>
                  <a:lnTo>
                    <a:pt x="302" y="131"/>
                  </a:lnTo>
                  <a:lnTo>
                    <a:pt x="302" y="132"/>
                  </a:lnTo>
                  <a:lnTo>
                    <a:pt x="303" y="132"/>
                  </a:lnTo>
                  <a:lnTo>
                    <a:pt x="303" y="133"/>
                  </a:lnTo>
                  <a:lnTo>
                    <a:pt x="303" y="133"/>
                  </a:lnTo>
                  <a:lnTo>
                    <a:pt x="302" y="133"/>
                  </a:lnTo>
                  <a:lnTo>
                    <a:pt x="303" y="133"/>
                  </a:lnTo>
                  <a:lnTo>
                    <a:pt x="302" y="133"/>
                  </a:lnTo>
                  <a:lnTo>
                    <a:pt x="302" y="133"/>
                  </a:lnTo>
                  <a:lnTo>
                    <a:pt x="301" y="133"/>
                  </a:lnTo>
                  <a:lnTo>
                    <a:pt x="301" y="133"/>
                  </a:lnTo>
                  <a:lnTo>
                    <a:pt x="301" y="133"/>
                  </a:lnTo>
                  <a:lnTo>
                    <a:pt x="301" y="133"/>
                  </a:lnTo>
                  <a:lnTo>
                    <a:pt x="300" y="133"/>
                  </a:lnTo>
                  <a:lnTo>
                    <a:pt x="300" y="133"/>
                  </a:lnTo>
                  <a:lnTo>
                    <a:pt x="300" y="133"/>
                  </a:lnTo>
                  <a:lnTo>
                    <a:pt x="300" y="133"/>
                  </a:lnTo>
                  <a:lnTo>
                    <a:pt x="300" y="132"/>
                  </a:lnTo>
                  <a:lnTo>
                    <a:pt x="300" y="132"/>
                  </a:lnTo>
                  <a:lnTo>
                    <a:pt x="300" y="133"/>
                  </a:lnTo>
                  <a:lnTo>
                    <a:pt x="300" y="132"/>
                  </a:lnTo>
                  <a:lnTo>
                    <a:pt x="299" y="133"/>
                  </a:lnTo>
                  <a:lnTo>
                    <a:pt x="299" y="132"/>
                  </a:lnTo>
                  <a:lnTo>
                    <a:pt x="299" y="133"/>
                  </a:lnTo>
                  <a:lnTo>
                    <a:pt x="298" y="133"/>
                  </a:lnTo>
                  <a:lnTo>
                    <a:pt x="298" y="133"/>
                  </a:lnTo>
                  <a:lnTo>
                    <a:pt x="297" y="133"/>
                  </a:lnTo>
                  <a:lnTo>
                    <a:pt x="297" y="132"/>
                  </a:lnTo>
                  <a:lnTo>
                    <a:pt x="297" y="133"/>
                  </a:lnTo>
                  <a:lnTo>
                    <a:pt x="297" y="132"/>
                  </a:lnTo>
                  <a:lnTo>
                    <a:pt x="297" y="132"/>
                  </a:lnTo>
                  <a:lnTo>
                    <a:pt x="297" y="133"/>
                  </a:lnTo>
                  <a:lnTo>
                    <a:pt x="296" y="132"/>
                  </a:lnTo>
                  <a:lnTo>
                    <a:pt x="297" y="132"/>
                  </a:lnTo>
                  <a:lnTo>
                    <a:pt x="297" y="133"/>
                  </a:lnTo>
                  <a:lnTo>
                    <a:pt x="297" y="132"/>
                  </a:lnTo>
                  <a:lnTo>
                    <a:pt x="297" y="133"/>
                  </a:lnTo>
                  <a:lnTo>
                    <a:pt x="297" y="132"/>
                  </a:lnTo>
                  <a:lnTo>
                    <a:pt x="297" y="132"/>
                  </a:lnTo>
                  <a:lnTo>
                    <a:pt x="297" y="133"/>
                  </a:lnTo>
                  <a:lnTo>
                    <a:pt x="297" y="132"/>
                  </a:lnTo>
                  <a:lnTo>
                    <a:pt x="297" y="133"/>
                  </a:lnTo>
                  <a:lnTo>
                    <a:pt x="298" y="133"/>
                  </a:lnTo>
                  <a:lnTo>
                    <a:pt x="298" y="133"/>
                  </a:lnTo>
                  <a:lnTo>
                    <a:pt x="299" y="133"/>
                  </a:lnTo>
                  <a:lnTo>
                    <a:pt x="300" y="133"/>
                  </a:lnTo>
                  <a:lnTo>
                    <a:pt x="300" y="132"/>
                  </a:lnTo>
                  <a:lnTo>
                    <a:pt x="300" y="132"/>
                  </a:lnTo>
                  <a:lnTo>
                    <a:pt x="300" y="133"/>
                  </a:lnTo>
                  <a:lnTo>
                    <a:pt x="300" y="133"/>
                  </a:lnTo>
                  <a:lnTo>
                    <a:pt x="300" y="133"/>
                  </a:lnTo>
                  <a:lnTo>
                    <a:pt x="300" y="133"/>
                  </a:lnTo>
                  <a:lnTo>
                    <a:pt x="301" y="133"/>
                  </a:lnTo>
                  <a:lnTo>
                    <a:pt x="301" y="133"/>
                  </a:lnTo>
                  <a:lnTo>
                    <a:pt x="301" y="133"/>
                  </a:lnTo>
                  <a:lnTo>
                    <a:pt x="301" y="133"/>
                  </a:lnTo>
                  <a:lnTo>
                    <a:pt x="302" y="133"/>
                  </a:lnTo>
                  <a:lnTo>
                    <a:pt x="302" y="133"/>
                  </a:lnTo>
                  <a:lnTo>
                    <a:pt x="302" y="134"/>
                  </a:lnTo>
                  <a:lnTo>
                    <a:pt x="302" y="133"/>
                  </a:lnTo>
                  <a:lnTo>
                    <a:pt x="302" y="134"/>
                  </a:lnTo>
                  <a:lnTo>
                    <a:pt x="303" y="134"/>
                  </a:lnTo>
                  <a:lnTo>
                    <a:pt x="302" y="134"/>
                  </a:lnTo>
                  <a:lnTo>
                    <a:pt x="303" y="134"/>
                  </a:lnTo>
                  <a:lnTo>
                    <a:pt x="302" y="134"/>
                  </a:lnTo>
                  <a:lnTo>
                    <a:pt x="302" y="133"/>
                  </a:lnTo>
                  <a:lnTo>
                    <a:pt x="303" y="133"/>
                  </a:lnTo>
                  <a:lnTo>
                    <a:pt x="302" y="133"/>
                  </a:lnTo>
                  <a:lnTo>
                    <a:pt x="303" y="133"/>
                  </a:lnTo>
                  <a:lnTo>
                    <a:pt x="303" y="133"/>
                  </a:lnTo>
                  <a:lnTo>
                    <a:pt x="303" y="133"/>
                  </a:lnTo>
                  <a:lnTo>
                    <a:pt x="303" y="133"/>
                  </a:lnTo>
                  <a:lnTo>
                    <a:pt x="303" y="132"/>
                  </a:lnTo>
                  <a:lnTo>
                    <a:pt x="302" y="132"/>
                  </a:lnTo>
                  <a:lnTo>
                    <a:pt x="302" y="131"/>
                  </a:lnTo>
                  <a:lnTo>
                    <a:pt x="302" y="131"/>
                  </a:lnTo>
                  <a:lnTo>
                    <a:pt x="302" y="131"/>
                  </a:lnTo>
                  <a:lnTo>
                    <a:pt x="302" y="131"/>
                  </a:lnTo>
                  <a:lnTo>
                    <a:pt x="302" y="131"/>
                  </a:lnTo>
                  <a:lnTo>
                    <a:pt x="301" y="131"/>
                  </a:lnTo>
                  <a:lnTo>
                    <a:pt x="301" y="130"/>
                  </a:lnTo>
                  <a:lnTo>
                    <a:pt x="301" y="130"/>
                  </a:lnTo>
                  <a:lnTo>
                    <a:pt x="301" y="130"/>
                  </a:lnTo>
                  <a:lnTo>
                    <a:pt x="300" y="130"/>
                  </a:lnTo>
                  <a:lnTo>
                    <a:pt x="300" y="129"/>
                  </a:lnTo>
                  <a:lnTo>
                    <a:pt x="300" y="129"/>
                  </a:lnTo>
                  <a:lnTo>
                    <a:pt x="299" y="129"/>
                  </a:lnTo>
                  <a:lnTo>
                    <a:pt x="299" y="129"/>
                  </a:lnTo>
                  <a:lnTo>
                    <a:pt x="298" y="129"/>
                  </a:lnTo>
                  <a:lnTo>
                    <a:pt x="298" y="129"/>
                  </a:lnTo>
                  <a:lnTo>
                    <a:pt x="298" y="128"/>
                  </a:lnTo>
                  <a:lnTo>
                    <a:pt x="298" y="128"/>
                  </a:lnTo>
                  <a:lnTo>
                    <a:pt x="298" y="128"/>
                  </a:lnTo>
                  <a:lnTo>
                    <a:pt x="298" y="127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7" y="126"/>
                  </a:lnTo>
                  <a:lnTo>
                    <a:pt x="297" y="127"/>
                  </a:lnTo>
                  <a:lnTo>
                    <a:pt x="297" y="126"/>
                  </a:lnTo>
                  <a:lnTo>
                    <a:pt x="297" y="126"/>
                  </a:lnTo>
                  <a:lnTo>
                    <a:pt x="298" y="126"/>
                  </a:lnTo>
                  <a:lnTo>
                    <a:pt x="297" y="126"/>
                  </a:lnTo>
                  <a:lnTo>
                    <a:pt x="298" y="126"/>
                  </a:lnTo>
                  <a:lnTo>
                    <a:pt x="298" y="126"/>
                  </a:lnTo>
                  <a:lnTo>
                    <a:pt x="298" y="126"/>
                  </a:lnTo>
                  <a:lnTo>
                    <a:pt x="298" y="126"/>
                  </a:lnTo>
                  <a:lnTo>
                    <a:pt x="298" y="126"/>
                  </a:lnTo>
                  <a:lnTo>
                    <a:pt x="299" y="126"/>
                  </a:lnTo>
                  <a:lnTo>
                    <a:pt x="298" y="126"/>
                  </a:lnTo>
                  <a:lnTo>
                    <a:pt x="299" y="126"/>
                  </a:lnTo>
                  <a:lnTo>
                    <a:pt x="298" y="126"/>
                  </a:lnTo>
                  <a:lnTo>
                    <a:pt x="298" y="127"/>
                  </a:lnTo>
                  <a:lnTo>
                    <a:pt x="298" y="126"/>
                  </a:lnTo>
                  <a:lnTo>
                    <a:pt x="298" y="127"/>
                  </a:lnTo>
                  <a:lnTo>
                    <a:pt x="299" y="127"/>
                  </a:lnTo>
                  <a:lnTo>
                    <a:pt x="299" y="126"/>
                  </a:lnTo>
                  <a:lnTo>
                    <a:pt x="299" y="127"/>
                  </a:lnTo>
                  <a:lnTo>
                    <a:pt x="299" y="126"/>
                  </a:lnTo>
                  <a:lnTo>
                    <a:pt x="299" y="127"/>
                  </a:lnTo>
                  <a:lnTo>
                    <a:pt x="300" y="127"/>
                  </a:lnTo>
                  <a:lnTo>
                    <a:pt x="299" y="127"/>
                  </a:lnTo>
                  <a:lnTo>
                    <a:pt x="300" y="127"/>
                  </a:lnTo>
                  <a:lnTo>
                    <a:pt x="299" y="127"/>
                  </a:lnTo>
                  <a:lnTo>
                    <a:pt x="300" y="127"/>
                  </a:lnTo>
                  <a:lnTo>
                    <a:pt x="299" y="127"/>
                  </a:lnTo>
                  <a:lnTo>
                    <a:pt x="300" y="127"/>
                  </a:lnTo>
                  <a:lnTo>
                    <a:pt x="300" y="127"/>
                  </a:lnTo>
                  <a:lnTo>
                    <a:pt x="301" y="127"/>
                  </a:lnTo>
                  <a:lnTo>
                    <a:pt x="301" y="127"/>
                  </a:lnTo>
                  <a:lnTo>
                    <a:pt x="301" y="127"/>
                  </a:lnTo>
                  <a:lnTo>
                    <a:pt x="302" y="127"/>
                  </a:lnTo>
                  <a:lnTo>
                    <a:pt x="302" y="127"/>
                  </a:lnTo>
                  <a:lnTo>
                    <a:pt x="302" y="127"/>
                  </a:lnTo>
                  <a:lnTo>
                    <a:pt x="302" y="127"/>
                  </a:lnTo>
                  <a:lnTo>
                    <a:pt x="303" y="127"/>
                  </a:lnTo>
                  <a:lnTo>
                    <a:pt x="304" y="127"/>
                  </a:lnTo>
                  <a:lnTo>
                    <a:pt x="304" y="127"/>
                  </a:lnTo>
                  <a:lnTo>
                    <a:pt x="303" y="127"/>
                  </a:lnTo>
                  <a:lnTo>
                    <a:pt x="304" y="127"/>
                  </a:lnTo>
                  <a:lnTo>
                    <a:pt x="304" y="127"/>
                  </a:lnTo>
                  <a:lnTo>
                    <a:pt x="304" y="127"/>
                  </a:lnTo>
                  <a:lnTo>
                    <a:pt x="304" y="127"/>
                  </a:lnTo>
                  <a:lnTo>
                    <a:pt x="304" y="127"/>
                  </a:lnTo>
                  <a:lnTo>
                    <a:pt x="304" y="126"/>
                  </a:lnTo>
                  <a:lnTo>
                    <a:pt x="305" y="126"/>
                  </a:lnTo>
                  <a:lnTo>
                    <a:pt x="304" y="126"/>
                  </a:lnTo>
                  <a:lnTo>
                    <a:pt x="305" y="126"/>
                  </a:lnTo>
                  <a:lnTo>
                    <a:pt x="304" y="126"/>
                  </a:lnTo>
                  <a:lnTo>
                    <a:pt x="305" y="126"/>
                  </a:lnTo>
                  <a:lnTo>
                    <a:pt x="304" y="126"/>
                  </a:lnTo>
                  <a:lnTo>
                    <a:pt x="305" y="126"/>
                  </a:lnTo>
                  <a:lnTo>
                    <a:pt x="304" y="126"/>
                  </a:lnTo>
                  <a:lnTo>
                    <a:pt x="305" y="126"/>
                  </a:lnTo>
                  <a:lnTo>
                    <a:pt x="305" y="126"/>
                  </a:lnTo>
                  <a:lnTo>
                    <a:pt x="305" y="125"/>
                  </a:lnTo>
                  <a:lnTo>
                    <a:pt x="305" y="125"/>
                  </a:lnTo>
                  <a:lnTo>
                    <a:pt x="306" y="124"/>
                  </a:lnTo>
                  <a:lnTo>
                    <a:pt x="306" y="124"/>
                  </a:lnTo>
                  <a:lnTo>
                    <a:pt x="307" y="124"/>
                  </a:lnTo>
                  <a:lnTo>
                    <a:pt x="307" y="124"/>
                  </a:lnTo>
                  <a:lnTo>
                    <a:pt x="308" y="124"/>
                  </a:lnTo>
                  <a:lnTo>
                    <a:pt x="308" y="124"/>
                  </a:lnTo>
                  <a:lnTo>
                    <a:pt x="308" y="124"/>
                  </a:lnTo>
                  <a:lnTo>
                    <a:pt x="308" y="124"/>
                  </a:lnTo>
                  <a:lnTo>
                    <a:pt x="308" y="125"/>
                  </a:lnTo>
                  <a:lnTo>
                    <a:pt x="307" y="125"/>
                  </a:lnTo>
                  <a:lnTo>
                    <a:pt x="308" y="125"/>
                  </a:lnTo>
                  <a:lnTo>
                    <a:pt x="308" y="124"/>
                  </a:lnTo>
                  <a:lnTo>
                    <a:pt x="308" y="124"/>
                  </a:lnTo>
                  <a:lnTo>
                    <a:pt x="308" y="124"/>
                  </a:lnTo>
                  <a:lnTo>
                    <a:pt x="309" y="124"/>
                  </a:lnTo>
                  <a:lnTo>
                    <a:pt x="309" y="123"/>
                  </a:lnTo>
                  <a:lnTo>
                    <a:pt x="308" y="123"/>
                  </a:lnTo>
                  <a:lnTo>
                    <a:pt x="308" y="123"/>
                  </a:lnTo>
                  <a:lnTo>
                    <a:pt x="309" y="123"/>
                  </a:lnTo>
                  <a:lnTo>
                    <a:pt x="309" y="123"/>
                  </a:lnTo>
                  <a:lnTo>
                    <a:pt x="310" y="123"/>
                  </a:lnTo>
                  <a:lnTo>
                    <a:pt x="311" y="122"/>
                  </a:lnTo>
                  <a:lnTo>
                    <a:pt x="311" y="122"/>
                  </a:lnTo>
                  <a:lnTo>
                    <a:pt x="312" y="122"/>
                  </a:lnTo>
                  <a:lnTo>
                    <a:pt x="312" y="122"/>
                  </a:lnTo>
                  <a:lnTo>
                    <a:pt x="312" y="122"/>
                  </a:lnTo>
                  <a:lnTo>
                    <a:pt x="313" y="122"/>
                  </a:lnTo>
                  <a:lnTo>
                    <a:pt x="313" y="122"/>
                  </a:lnTo>
                  <a:lnTo>
                    <a:pt x="314" y="121"/>
                  </a:lnTo>
                  <a:lnTo>
                    <a:pt x="315" y="121"/>
                  </a:lnTo>
                  <a:lnTo>
                    <a:pt x="316" y="120"/>
                  </a:lnTo>
                  <a:lnTo>
                    <a:pt x="316" y="120"/>
                  </a:lnTo>
                  <a:lnTo>
                    <a:pt x="317" y="120"/>
                  </a:lnTo>
                  <a:lnTo>
                    <a:pt x="318" y="120"/>
                  </a:lnTo>
                  <a:lnTo>
                    <a:pt x="318" y="120"/>
                  </a:lnTo>
                  <a:lnTo>
                    <a:pt x="319" y="120"/>
                  </a:lnTo>
                  <a:lnTo>
                    <a:pt x="319" y="120"/>
                  </a:lnTo>
                  <a:lnTo>
                    <a:pt x="319" y="120"/>
                  </a:lnTo>
                  <a:lnTo>
                    <a:pt x="319" y="121"/>
                  </a:lnTo>
                  <a:lnTo>
                    <a:pt x="319" y="121"/>
                  </a:lnTo>
                  <a:lnTo>
                    <a:pt x="318" y="121"/>
                  </a:lnTo>
                  <a:lnTo>
                    <a:pt x="318" y="121"/>
                  </a:lnTo>
                  <a:lnTo>
                    <a:pt x="317" y="121"/>
                  </a:lnTo>
                  <a:lnTo>
                    <a:pt x="317" y="122"/>
                  </a:lnTo>
                  <a:lnTo>
                    <a:pt x="316" y="121"/>
                  </a:lnTo>
                  <a:lnTo>
                    <a:pt x="316" y="122"/>
                  </a:lnTo>
                  <a:lnTo>
                    <a:pt x="316" y="121"/>
                  </a:lnTo>
                  <a:lnTo>
                    <a:pt x="316" y="122"/>
                  </a:lnTo>
                  <a:lnTo>
                    <a:pt x="317" y="122"/>
                  </a:lnTo>
                  <a:lnTo>
                    <a:pt x="316" y="122"/>
                  </a:lnTo>
                  <a:lnTo>
                    <a:pt x="317" y="122"/>
                  </a:lnTo>
                  <a:lnTo>
                    <a:pt x="318" y="122"/>
                  </a:lnTo>
                  <a:lnTo>
                    <a:pt x="318" y="122"/>
                  </a:lnTo>
                  <a:lnTo>
                    <a:pt x="319" y="122"/>
                  </a:lnTo>
                  <a:lnTo>
                    <a:pt x="319" y="123"/>
                  </a:lnTo>
                  <a:lnTo>
                    <a:pt x="319" y="123"/>
                  </a:lnTo>
                  <a:lnTo>
                    <a:pt x="319" y="123"/>
                  </a:lnTo>
                  <a:lnTo>
                    <a:pt x="320" y="123"/>
                  </a:lnTo>
                  <a:lnTo>
                    <a:pt x="319" y="123"/>
                  </a:lnTo>
                  <a:lnTo>
                    <a:pt x="319" y="123"/>
                  </a:lnTo>
                  <a:lnTo>
                    <a:pt x="319" y="123"/>
                  </a:lnTo>
                  <a:lnTo>
                    <a:pt x="319" y="123"/>
                  </a:lnTo>
                  <a:lnTo>
                    <a:pt x="319" y="123"/>
                  </a:lnTo>
                  <a:lnTo>
                    <a:pt x="320" y="123"/>
                  </a:lnTo>
                  <a:lnTo>
                    <a:pt x="320" y="123"/>
                  </a:lnTo>
                  <a:lnTo>
                    <a:pt x="320" y="124"/>
                  </a:lnTo>
                  <a:lnTo>
                    <a:pt x="320" y="124"/>
                  </a:lnTo>
                  <a:lnTo>
                    <a:pt x="320" y="125"/>
                  </a:lnTo>
                  <a:lnTo>
                    <a:pt x="320" y="124"/>
                  </a:lnTo>
                  <a:lnTo>
                    <a:pt x="320" y="124"/>
                  </a:lnTo>
                  <a:lnTo>
                    <a:pt x="320" y="124"/>
                  </a:lnTo>
                  <a:lnTo>
                    <a:pt x="320" y="125"/>
                  </a:lnTo>
                  <a:lnTo>
                    <a:pt x="320" y="125"/>
                  </a:lnTo>
                  <a:lnTo>
                    <a:pt x="319" y="125"/>
                  </a:lnTo>
                  <a:lnTo>
                    <a:pt x="319" y="124"/>
                  </a:lnTo>
                  <a:lnTo>
                    <a:pt x="319" y="125"/>
                  </a:lnTo>
                  <a:lnTo>
                    <a:pt x="319" y="125"/>
                  </a:lnTo>
                  <a:lnTo>
                    <a:pt x="318" y="125"/>
                  </a:lnTo>
                  <a:lnTo>
                    <a:pt x="319" y="125"/>
                  </a:lnTo>
                  <a:lnTo>
                    <a:pt x="318" y="125"/>
                  </a:lnTo>
                  <a:lnTo>
                    <a:pt x="318" y="125"/>
                  </a:lnTo>
                  <a:lnTo>
                    <a:pt x="318" y="126"/>
                  </a:lnTo>
                  <a:lnTo>
                    <a:pt x="318" y="125"/>
                  </a:lnTo>
                  <a:lnTo>
                    <a:pt x="318" y="126"/>
                  </a:lnTo>
                  <a:lnTo>
                    <a:pt x="318" y="125"/>
                  </a:lnTo>
                  <a:lnTo>
                    <a:pt x="318" y="126"/>
                  </a:lnTo>
                  <a:lnTo>
                    <a:pt x="318" y="125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7" y="126"/>
                  </a:lnTo>
                  <a:lnTo>
                    <a:pt x="318" y="126"/>
                  </a:lnTo>
                  <a:lnTo>
                    <a:pt x="317" y="126"/>
                  </a:lnTo>
                  <a:lnTo>
                    <a:pt x="318" y="126"/>
                  </a:lnTo>
                  <a:lnTo>
                    <a:pt x="317" y="126"/>
                  </a:lnTo>
                  <a:lnTo>
                    <a:pt x="318" y="126"/>
                  </a:lnTo>
                  <a:lnTo>
                    <a:pt x="317" y="126"/>
                  </a:lnTo>
                  <a:lnTo>
                    <a:pt x="318" y="126"/>
                  </a:lnTo>
                  <a:lnTo>
                    <a:pt x="317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7" y="126"/>
                  </a:lnTo>
                  <a:lnTo>
                    <a:pt x="318" y="126"/>
                  </a:lnTo>
                  <a:lnTo>
                    <a:pt x="317" y="126"/>
                  </a:lnTo>
                  <a:lnTo>
                    <a:pt x="318" y="126"/>
                  </a:lnTo>
                  <a:lnTo>
                    <a:pt x="317" y="126"/>
                  </a:lnTo>
                  <a:lnTo>
                    <a:pt x="317" y="127"/>
                  </a:lnTo>
                  <a:lnTo>
                    <a:pt x="317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7" y="126"/>
                  </a:lnTo>
                  <a:lnTo>
                    <a:pt x="316" y="126"/>
                  </a:lnTo>
                  <a:lnTo>
                    <a:pt x="317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5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7"/>
                  </a:lnTo>
                  <a:lnTo>
                    <a:pt x="316" y="126"/>
                  </a:lnTo>
                  <a:lnTo>
                    <a:pt x="316" y="127"/>
                  </a:lnTo>
                  <a:lnTo>
                    <a:pt x="316" y="126"/>
                  </a:lnTo>
                  <a:lnTo>
                    <a:pt x="316" y="127"/>
                  </a:lnTo>
                  <a:lnTo>
                    <a:pt x="317" y="127"/>
                  </a:lnTo>
                  <a:lnTo>
                    <a:pt x="317" y="126"/>
                  </a:lnTo>
                  <a:lnTo>
                    <a:pt x="317" y="127"/>
                  </a:lnTo>
                  <a:lnTo>
                    <a:pt x="317" y="126"/>
                  </a:lnTo>
                  <a:lnTo>
                    <a:pt x="317" y="127"/>
                  </a:lnTo>
                  <a:lnTo>
                    <a:pt x="317" y="126"/>
                  </a:lnTo>
                  <a:lnTo>
                    <a:pt x="318" y="126"/>
                  </a:lnTo>
                  <a:lnTo>
                    <a:pt x="317" y="127"/>
                  </a:lnTo>
                  <a:lnTo>
                    <a:pt x="318" y="126"/>
                  </a:lnTo>
                  <a:lnTo>
                    <a:pt x="318" y="127"/>
                  </a:lnTo>
                  <a:lnTo>
                    <a:pt x="318" y="127"/>
                  </a:lnTo>
                  <a:lnTo>
                    <a:pt x="318" y="127"/>
                  </a:lnTo>
                  <a:lnTo>
                    <a:pt x="318" y="128"/>
                  </a:lnTo>
                  <a:lnTo>
                    <a:pt x="318" y="128"/>
                  </a:lnTo>
                  <a:lnTo>
                    <a:pt x="318" y="128"/>
                  </a:lnTo>
                  <a:lnTo>
                    <a:pt x="318" y="128"/>
                  </a:lnTo>
                  <a:lnTo>
                    <a:pt x="318" y="129"/>
                  </a:lnTo>
                  <a:lnTo>
                    <a:pt x="317" y="129"/>
                  </a:lnTo>
                  <a:lnTo>
                    <a:pt x="318" y="129"/>
                  </a:lnTo>
                  <a:lnTo>
                    <a:pt x="317" y="129"/>
                  </a:lnTo>
                  <a:lnTo>
                    <a:pt x="318" y="129"/>
                  </a:lnTo>
                  <a:lnTo>
                    <a:pt x="318" y="129"/>
                  </a:lnTo>
                  <a:lnTo>
                    <a:pt x="318" y="129"/>
                  </a:lnTo>
                  <a:lnTo>
                    <a:pt x="319" y="129"/>
                  </a:lnTo>
                  <a:lnTo>
                    <a:pt x="319" y="129"/>
                  </a:lnTo>
                  <a:lnTo>
                    <a:pt x="320" y="129"/>
                  </a:lnTo>
                  <a:lnTo>
                    <a:pt x="320" y="130"/>
                  </a:lnTo>
                  <a:lnTo>
                    <a:pt x="321" y="130"/>
                  </a:lnTo>
                  <a:lnTo>
                    <a:pt x="322" y="130"/>
                  </a:lnTo>
                  <a:lnTo>
                    <a:pt x="322" y="130"/>
                  </a:lnTo>
                  <a:lnTo>
                    <a:pt x="322" y="130"/>
                  </a:lnTo>
                  <a:lnTo>
                    <a:pt x="322" y="130"/>
                  </a:lnTo>
                  <a:lnTo>
                    <a:pt x="322" y="130"/>
                  </a:lnTo>
                  <a:lnTo>
                    <a:pt x="323" y="130"/>
                  </a:lnTo>
                  <a:lnTo>
                    <a:pt x="322" y="130"/>
                  </a:lnTo>
                  <a:lnTo>
                    <a:pt x="322" y="130"/>
                  </a:lnTo>
                  <a:lnTo>
                    <a:pt x="323" y="130"/>
                  </a:lnTo>
                  <a:lnTo>
                    <a:pt x="322" y="130"/>
                  </a:lnTo>
                  <a:lnTo>
                    <a:pt x="323" y="130"/>
                  </a:lnTo>
                  <a:lnTo>
                    <a:pt x="322" y="130"/>
                  </a:lnTo>
                  <a:lnTo>
                    <a:pt x="323" y="130"/>
                  </a:lnTo>
                  <a:lnTo>
                    <a:pt x="322" y="130"/>
                  </a:lnTo>
                  <a:lnTo>
                    <a:pt x="323" y="130"/>
                  </a:lnTo>
                  <a:lnTo>
                    <a:pt x="323" y="130"/>
                  </a:lnTo>
                  <a:lnTo>
                    <a:pt x="324" y="130"/>
                  </a:lnTo>
                  <a:lnTo>
                    <a:pt x="324" y="129"/>
                  </a:lnTo>
                  <a:lnTo>
                    <a:pt x="324" y="130"/>
                  </a:lnTo>
                  <a:lnTo>
                    <a:pt x="324" y="129"/>
                  </a:lnTo>
                  <a:lnTo>
                    <a:pt x="324" y="129"/>
                  </a:lnTo>
                  <a:lnTo>
                    <a:pt x="324" y="129"/>
                  </a:lnTo>
                  <a:lnTo>
                    <a:pt x="324" y="129"/>
                  </a:lnTo>
                  <a:lnTo>
                    <a:pt x="324" y="129"/>
                  </a:lnTo>
                  <a:lnTo>
                    <a:pt x="324" y="128"/>
                  </a:lnTo>
                  <a:lnTo>
                    <a:pt x="324" y="127"/>
                  </a:lnTo>
                  <a:lnTo>
                    <a:pt x="324" y="127"/>
                  </a:lnTo>
                  <a:lnTo>
                    <a:pt x="324" y="126"/>
                  </a:lnTo>
                  <a:lnTo>
                    <a:pt x="324" y="127"/>
                  </a:lnTo>
                  <a:lnTo>
                    <a:pt x="323" y="126"/>
                  </a:lnTo>
                  <a:lnTo>
                    <a:pt x="323" y="126"/>
                  </a:lnTo>
                  <a:lnTo>
                    <a:pt x="323" y="125"/>
                  </a:lnTo>
                  <a:lnTo>
                    <a:pt x="324" y="124"/>
                  </a:lnTo>
                  <a:lnTo>
                    <a:pt x="325" y="124"/>
                  </a:lnTo>
                  <a:lnTo>
                    <a:pt x="325" y="125"/>
                  </a:lnTo>
                  <a:lnTo>
                    <a:pt x="326" y="125"/>
                  </a:lnTo>
                  <a:lnTo>
                    <a:pt x="326" y="125"/>
                  </a:lnTo>
                  <a:lnTo>
                    <a:pt x="327" y="125"/>
                  </a:lnTo>
                  <a:lnTo>
                    <a:pt x="327" y="125"/>
                  </a:lnTo>
                  <a:lnTo>
                    <a:pt x="328" y="125"/>
                  </a:lnTo>
                  <a:lnTo>
                    <a:pt x="328" y="124"/>
                  </a:lnTo>
                  <a:lnTo>
                    <a:pt x="328" y="124"/>
                  </a:lnTo>
                  <a:lnTo>
                    <a:pt x="329" y="124"/>
                  </a:lnTo>
                  <a:lnTo>
                    <a:pt x="329" y="125"/>
                  </a:lnTo>
                  <a:lnTo>
                    <a:pt x="329" y="124"/>
                  </a:lnTo>
                  <a:lnTo>
                    <a:pt x="330" y="124"/>
                  </a:lnTo>
                  <a:lnTo>
                    <a:pt x="330" y="123"/>
                  </a:lnTo>
                  <a:lnTo>
                    <a:pt x="331" y="123"/>
                  </a:lnTo>
                  <a:lnTo>
                    <a:pt x="331" y="124"/>
                  </a:lnTo>
                  <a:lnTo>
                    <a:pt x="331" y="124"/>
                  </a:lnTo>
                  <a:lnTo>
                    <a:pt x="331" y="124"/>
                  </a:lnTo>
                  <a:lnTo>
                    <a:pt x="331" y="125"/>
                  </a:lnTo>
                  <a:lnTo>
                    <a:pt x="331" y="124"/>
                  </a:lnTo>
                  <a:lnTo>
                    <a:pt x="331" y="125"/>
                  </a:lnTo>
                  <a:lnTo>
                    <a:pt x="332" y="125"/>
                  </a:lnTo>
                  <a:lnTo>
                    <a:pt x="332" y="124"/>
                  </a:lnTo>
                  <a:lnTo>
                    <a:pt x="331" y="124"/>
                  </a:lnTo>
                  <a:lnTo>
                    <a:pt x="331" y="124"/>
                  </a:lnTo>
                  <a:lnTo>
                    <a:pt x="331" y="124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31" y="122"/>
                  </a:lnTo>
                  <a:lnTo>
                    <a:pt x="332" y="122"/>
                  </a:lnTo>
                  <a:lnTo>
                    <a:pt x="333" y="122"/>
                  </a:lnTo>
                  <a:lnTo>
                    <a:pt x="332" y="122"/>
                  </a:lnTo>
                  <a:lnTo>
                    <a:pt x="333" y="122"/>
                  </a:lnTo>
                  <a:lnTo>
                    <a:pt x="333" y="123"/>
                  </a:lnTo>
                  <a:lnTo>
                    <a:pt x="333" y="122"/>
                  </a:lnTo>
                  <a:lnTo>
                    <a:pt x="333" y="123"/>
                  </a:lnTo>
                  <a:lnTo>
                    <a:pt x="333" y="123"/>
                  </a:lnTo>
                  <a:lnTo>
                    <a:pt x="333" y="123"/>
                  </a:lnTo>
                  <a:lnTo>
                    <a:pt x="333" y="123"/>
                  </a:lnTo>
                  <a:lnTo>
                    <a:pt x="333" y="123"/>
                  </a:lnTo>
                  <a:lnTo>
                    <a:pt x="333" y="123"/>
                  </a:lnTo>
                  <a:lnTo>
                    <a:pt x="333" y="123"/>
                  </a:lnTo>
                  <a:lnTo>
                    <a:pt x="333" y="123"/>
                  </a:lnTo>
                  <a:lnTo>
                    <a:pt x="333" y="122"/>
                  </a:lnTo>
                  <a:lnTo>
                    <a:pt x="333" y="123"/>
                  </a:lnTo>
                  <a:lnTo>
                    <a:pt x="334" y="123"/>
                  </a:lnTo>
                  <a:lnTo>
                    <a:pt x="334" y="123"/>
                  </a:lnTo>
                  <a:lnTo>
                    <a:pt x="334" y="123"/>
                  </a:lnTo>
                  <a:lnTo>
                    <a:pt x="334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5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4" y="124"/>
                  </a:lnTo>
                  <a:lnTo>
                    <a:pt x="334" y="123"/>
                  </a:lnTo>
                  <a:lnTo>
                    <a:pt x="335" y="123"/>
                  </a:lnTo>
                  <a:lnTo>
                    <a:pt x="335" y="123"/>
                  </a:lnTo>
                  <a:lnTo>
                    <a:pt x="335" y="123"/>
                  </a:lnTo>
                  <a:lnTo>
                    <a:pt x="335" y="123"/>
                  </a:lnTo>
                  <a:lnTo>
                    <a:pt x="335" y="124"/>
                  </a:lnTo>
                  <a:lnTo>
                    <a:pt x="336" y="124"/>
                  </a:lnTo>
                  <a:lnTo>
                    <a:pt x="336" y="124"/>
                  </a:lnTo>
                  <a:lnTo>
                    <a:pt x="336" y="124"/>
                  </a:lnTo>
                  <a:lnTo>
                    <a:pt x="336" y="124"/>
                  </a:lnTo>
                  <a:lnTo>
                    <a:pt x="336" y="124"/>
                  </a:lnTo>
                  <a:lnTo>
                    <a:pt x="336" y="124"/>
                  </a:lnTo>
                  <a:lnTo>
                    <a:pt x="336" y="125"/>
                  </a:lnTo>
                  <a:lnTo>
                    <a:pt x="336" y="126"/>
                  </a:lnTo>
                  <a:lnTo>
                    <a:pt x="337" y="126"/>
                  </a:lnTo>
                  <a:lnTo>
                    <a:pt x="336" y="126"/>
                  </a:lnTo>
                  <a:lnTo>
                    <a:pt x="336" y="126"/>
                  </a:lnTo>
                  <a:lnTo>
                    <a:pt x="337" y="126"/>
                  </a:lnTo>
                  <a:lnTo>
                    <a:pt x="337" y="126"/>
                  </a:lnTo>
                  <a:lnTo>
                    <a:pt x="337" y="127"/>
                  </a:lnTo>
                  <a:lnTo>
                    <a:pt x="337" y="127"/>
                  </a:lnTo>
                  <a:lnTo>
                    <a:pt x="337" y="128"/>
                  </a:lnTo>
                  <a:lnTo>
                    <a:pt x="338" y="128"/>
                  </a:lnTo>
                  <a:lnTo>
                    <a:pt x="338" y="128"/>
                  </a:lnTo>
                  <a:lnTo>
                    <a:pt x="338" y="129"/>
                  </a:lnTo>
                  <a:lnTo>
                    <a:pt x="338" y="128"/>
                  </a:lnTo>
                  <a:lnTo>
                    <a:pt x="339" y="128"/>
                  </a:lnTo>
                  <a:lnTo>
                    <a:pt x="338" y="128"/>
                  </a:lnTo>
                  <a:lnTo>
                    <a:pt x="338" y="128"/>
                  </a:lnTo>
                  <a:lnTo>
                    <a:pt x="337" y="128"/>
                  </a:lnTo>
                  <a:lnTo>
                    <a:pt x="337" y="127"/>
                  </a:lnTo>
                  <a:lnTo>
                    <a:pt x="337" y="127"/>
                  </a:lnTo>
                  <a:lnTo>
                    <a:pt x="337" y="126"/>
                  </a:lnTo>
                  <a:lnTo>
                    <a:pt x="337" y="126"/>
                  </a:lnTo>
                  <a:lnTo>
                    <a:pt x="337" y="126"/>
                  </a:lnTo>
                  <a:lnTo>
                    <a:pt x="336" y="125"/>
                  </a:lnTo>
                  <a:lnTo>
                    <a:pt x="336" y="124"/>
                  </a:lnTo>
                  <a:lnTo>
                    <a:pt x="336" y="125"/>
                  </a:lnTo>
                  <a:lnTo>
                    <a:pt x="336" y="124"/>
                  </a:lnTo>
                  <a:lnTo>
                    <a:pt x="336" y="125"/>
                  </a:lnTo>
                  <a:lnTo>
                    <a:pt x="337" y="125"/>
                  </a:lnTo>
                  <a:lnTo>
                    <a:pt x="337" y="124"/>
                  </a:lnTo>
                  <a:lnTo>
                    <a:pt x="336" y="124"/>
                  </a:lnTo>
                  <a:lnTo>
                    <a:pt x="336" y="124"/>
                  </a:lnTo>
                  <a:lnTo>
                    <a:pt x="335" y="124"/>
                  </a:lnTo>
                  <a:lnTo>
                    <a:pt x="336" y="124"/>
                  </a:lnTo>
                  <a:lnTo>
                    <a:pt x="337" y="124"/>
                  </a:lnTo>
                  <a:lnTo>
                    <a:pt x="337" y="124"/>
                  </a:lnTo>
                  <a:lnTo>
                    <a:pt x="337" y="124"/>
                  </a:lnTo>
                  <a:lnTo>
                    <a:pt x="336" y="124"/>
                  </a:lnTo>
                  <a:lnTo>
                    <a:pt x="337" y="124"/>
                  </a:lnTo>
                  <a:lnTo>
                    <a:pt x="337" y="124"/>
                  </a:lnTo>
                  <a:lnTo>
                    <a:pt x="337" y="124"/>
                  </a:lnTo>
                  <a:lnTo>
                    <a:pt x="336" y="124"/>
                  </a:lnTo>
                  <a:lnTo>
                    <a:pt x="336" y="123"/>
                  </a:lnTo>
                  <a:lnTo>
                    <a:pt x="335" y="123"/>
                  </a:lnTo>
                  <a:lnTo>
                    <a:pt x="335" y="123"/>
                  </a:lnTo>
                  <a:lnTo>
                    <a:pt x="334" y="123"/>
                  </a:lnTo>
                  <a:lnTo>
                    <a:pt x="335" y="123"/>
                  </a:lnTo>
                  <a:lnTo>
                    <a:pt x="334" y="123"/>
                  </a:lnTo>
                  <a:lnTo>
                    <a:pt x="334" y="123"/>
                  </a:lnTo>
                  <a:lnTo>
                    <a:pt x="334" y="122"/>
                  </a:lnTo>
                  <a:lnTo>
                    <a:pt x="334" y="122"/>
                  </a:lnTo>
                  <a:lnTo>
                    <a:pt x="334" y="122"/>
                  </a:lnTo>
                  <a:lnTo>
                    <a:pt x="335" y="122"/>
                  </a:lnTo>
                  <a:lnTo>
                    <a:pt x="335" y="122"/>
                  </a:lnTo>
                  <a:lnTo>
                    <a:pt x="335" y="122"/>
                  </a:lnTo>
                  <a:lnTo>
                    <a:pt x="334" y="122"/>
                  </a:lnTo>
                  <a:lnTo>
                    <a:pt x="334" y="122"/>
                  </a:lnTo>
                  <a:lnTo>
                    <a:pt x="334" y="122"/>
                  </a:lnTo>
                  <a:lnTo>
                    <a:pt x="334" y="122"/>
                  </a:lnTo>
                  <a:lnTo>
                    <a:pt x="334" y="122"/>
                  </a:lnTo>
                  <a:lnTo>
                    <a:pt x="334" y="122"/>
                  </a:lnTo>
                  <a:lnTo>
                    <a:pt x="333" y="122"/>
                  </a:lnTo>
                  <a:lnTo>
                    <a:pt x="333" y="122"/>
                  </a:lnTo>
                  <a:lnTo>
                    <a:pt x="333" y="122"/>
                  </a:lnTo>
                  <a:lnTo>
                    <a:pt x="332" y="122"/>
                  </a:lnTo>
                  <a:lnTo>
                    <a:pt x="333" y="122"/>
                  </a:lnTo>
                  <a:lnTo>
                    <a:pt x="333" y="121"/>
                  </a:lnTo>
                  <a:lnTo>
                    <a:pt x="333" y="120"/>
                  </a:lnTo>
                  <a:lnTo>
                    <a:pt x="333" y="120"/>
                  </a:lnTo>
                  <a:lnTo>
                    <a:pt x="333" y="120"/>
                  </a:lnTo>
                  <a:lnTo>
                    <a:pt x="333" y="120"/>
                  </a:lnTo>
                  <a:lnTo>
                    <a:pt x="333" y="121"/>
                  </a:lnTo>
                  <a:lnTo>
                    <a:pt x="333" y="120"/>
                  </a:lnTo>
                  <a:lnTo>
                    <a:pt x="334" y="120"/>
                  </a:lnTo>
                  <a:lnTo>
                    <a:pt x="334" y="121"/>
                  </a:lnTo>
                  <a:lnTo>
                    <a:pt x="334" y="121"/>
                  </a:lnTo>
                  <a:lnTo>
                    <a:pt x="334" y="121"/>
                  </a:lnTo>
                  <a:lnTo>
                    <a:pt x="334" y="120"/>
                  </a:lnTo>
                  <a:lnTo>
                    <a:pt x="333" y="120"/>
                  </a:lnTo>
                  <a:lnTo>
                    <a:pt x="333" y="120"/>
                  </a:lnTo>
                  <a:lnTo>
                    <a:pt x="333" y="120"/>
                  </a:lnTo>
                  <a:lnTo>
                    <a:pt x="333" y="119"/>
                  </a:lnTo>
                  <a:lnTo>
                    <a:pt x="332" y="119"/>
                  </a:lnTo>
                  <a:lnTo>
                    <a:pt x="332" y="119"/>
                  </a:lnTo>
                  <a:lnTo>
                    <a:pt x="332" y="118"/>
                  </a:lnTo>
                  <a:lnTo>
                    <a:pt x="331" y="118"/>
                  </a:lnTo>
                  <a:lnTo>
                    <a:pt x="331" y="118"/>
                  </a:lnTo>
                  <a:lnTo>
                    <a:pt x="331" y="118"/>
                  </a:lnTo>
                  <a:lnTo>
                    <a:pt x="331" y="118"/>
                  </a:lnTo>
                  <a:lnTo>
                    <a:pt x="331" y="118"/>
                  </a:lnTo>
                  <a:lnTo>
                    <a:pt x="331" y="118"/>
                  </a:lnTo>
                  <a:lnTo>
                    <a:pt x="330" y="118"/>
                  </a:lnTo>
                  <a:lnTo>
                    <a:pt x="331" y="118"/>
                  </a:lnTo>
                  <a:lnTo>
                    <a:pt x="331" y="119"/>
                  </a:lnTo>
                  <a:lnTo>
                    <a:pt x="331" y="118"/>
                  </a:lnTo>
                  <a:lnTo>
                    <a:pt x="331" y="119"/>
                  </a:lnTo>
                  <a:lnTo>
                    <a:pt x="330" y="119"/>
                  </a:lnTo>
                  <a:lnTo>
                    <a:pt x="331" y="119"/>
                  </a:lnTo>
                  <a:lnTo>
                    <a:pt x="330" y="119"/>
                  </a:lnTo>
                  <a:lnTo>
                    <a:pt x="331" y="119"/>
                  </a:lnTo>
                  <a:lnTo>
                    <a:pt x="331" y="119"/>
                  </a:lnTo>
                  <a:lnTo>
                    <a:pt x="331" y="119"/>
                  </a:lnTo>
                  <a:lnTo>
                    <a:pt x="331" y="119"/>
                  </a:lnTo>
                  <a:lnTo>
                    <a:pt x="331" y="119"/>
                  </a:lnTo>
                  <a:lnTo>
                    <a:pt x="331" y="119"/>
                  </a:lnTo>
                  <a:lnTo>
                    <a:pt x="330" y="119"/>
                  </a:lnTo>
                  <a:lnTo>
                    <a:pt x="330" y="119"/>
                  </a:lnTo>
                  <a:lnTo>
                    <a:pt x="330" y="118"/>
                  </a:lnTo>
                  <a:lnTo>
                    <a:pt x="330" y="117"/>
                  </a:lnTo>
                  <a:lnTo>
                    <a:pt x="330" y="118"/>
                  </a:lnTo>
                  <a:lnTo>
                    <a:pt x="330" y="118"/>
                  </a:lnTo>
                  <a:lnTo>
                    <a:pt x="331" y="118"/>
                  </a:lnTo>
                  <a:lnTo>
                    <a:pt x="330" y="118"/>
                  </a:lnTo>
                  <a:lnTo>
                    <a:pt x="330" y="117"/>
                  </a:lnTo>
                  <a:lnTo>
                    <a:pt x="330" y="117"/>
                  </a:lnTo>
                  <a:lnTo>
                    <a:pt x="330" y="117"/>
                  </a:lnTo>
                  <a:lnTo>
                    <a:pt x="330" y="117"/>
                  </a:lnTo>
                  <a:lnTo>
                    <a:pt x="330" y="116"/>
                  </a:lnTo>
                  <a:lnTo>
                    <a:pt x="329" y="116"/>
                  </a:lnTo>
                  <a:lnTo>
                    <a:pt x="329" y="116"/>
                  </a:lnTo>
                  <a:lnTo>
                    <a:pt x="328" y="115"/>
                  </a:lnTo>
                  <a:lnTo>
                    <a:pt x="329" y="115"/>
                  </a:lnTo>
                  <a:lnTo>
                    <a:pt x="328" y="115"/>
                  </a:lnTo>
                  <a:lnTo>
                    <a:pt x="328" y="115"/>
                  </a:lnTo>
                  <a:lnTo>
                    <a:pt x="328" y="115"/>
                  </a:lnTo>
                  <a:lnTo>
                    <a:pt x="328" y="115"/>
                  </a:lnTo>
                  <a:lnTo>
                    <a:pt x="328" y="115"/>
                  </a:lnTo>
                  <a:lnTo>
                    <a:pt x="328" y="114"/>
                  </a:lnTo>
                  <a:lnTo>
                    <a:pt x="327" y="114"/>
                  </a:lnTo>
                  <a:lnTo>
                    <a:pt x="327" y="114"/>
                  </a:lnTo>
                  <a:lnTo>
                    <a:pt x="327" y="114"/>
                  </a:lnTo>
                  <a:lnTo>
                    <a:pt x="327" y="113"/>
                  </a:lnTo>
                  <a:lnTo>
                    <a:pt x="327" y="112"/>
                  </a:lnTo>
                  <a:lnTo>
                    <a:pt x="326" y="112"/>
                  </a:lnTo>
                  <a:lnTo>
                    <a:pt x="326" y="112"/>
                  </a:lnTo>
                  <a:lnTo>
                    <a:pt x="327" y="112"/>
                  </a:lnTo>
                  <a:lnTo>
                    <a:pt x="326" y="112"/>
                  </a:lnTo>
                  <a:lnTo>
                    <a:pt x="327" y="112"/>
                  </a:lnTo>
                  <a:lnTo>
                    <a:pt x="326" y="112"/>
                  </a:lnTo>
                  <a:lnTo>
                    <a:pt x="327" y="111"/>
                  </a:lnTo>
                  <a:lnTo>
                    <a:pt x="326" y="111"/>
                  </a:lnTo>
                  <a:lnTo>
                    <a:pt x="327" y="111"/>
                  </a:lnTo>
                  <a:lnTo>
                    <a:pt x="327" y="111"/>
                  </a:lnTo>
                  <a:lnTo>
                    <a:pt x="328" y="111"/>
                  </a:lnTo>
                  <a:lnTo>
                    <a:pt x="328" y="111"/>
                  </a:lnTo>
                  <a:lnTo>
                    <a:pt x="328" y="111"/>
                  </a:lnTo>
                  <a:lnTo>
                    <a:pt x="329" y="111"/>
                  </a:lnTo>
                  <a:lnTo>
                    <a:pt x="330" y="111"/>
                  </a:lnTo>
                  <a:lnTo>
                    <a:pt x="330" y="111"/>
                  </a:lnTo>
                  <a:lnTo>
                    <a:pt x="330" y="111"/>
                  </a:lnTo>
                  <a:lnTo>
                    <a:pt x="330" y="111"/>
                  </a:lnTo>
                  <a:lnTo>
                    <a:pt x="331" y="111"/>
                  </a:lnTo>
                  <a:lnTo>
                    <a:pt x="331" y="112"/>
                  </a:lnTo>
                  <a:lnTo>
                    <a:pt x="330" y="111"/>
                  </a:lnTo>
                  <a:lnTo>
                    <a:pt x="331" y="112"/>
                  </a:lnTo>
                  <a:lnTo>
                    <a:pt x="331" y="112"/>
                  </a:lnTo>
                  <a:lnTo>
                    <a:pt x="331" y="112"/>
                  </a:lnTo>
                  <a:lnTo>
                    <a:pt x="332" y="112"/>
                  </a:lnTo>
                  <a:lnTo>
                    <a:pt x="332" y="113"/>
                  </a:lnTo>
                  <a:lnTo>
                    <a:pt x="333" y="113"/>
                  </a:lnTo>
                  <a:lnTo>
                    <a:pt x="333" y="114"/>
                  </a:lnTo>
                  <a:lnTo>
                    <a:pt x="333" y="114"/>
                  </a:lnTo>
                  <a:lnTo>
                    <a:pt x="334" y="114"/>
                  </a:lnTo>
                  <a:lnTo>
                    <a:pt x="334" y="114"/>
                  </a:lnTo>
                  <a:lnTo>
                    <a:pt x="334" y="114"/>
                  </a:lnTo>
                  <a:lnTo>
                    <a:pt x="334" y="114"/>
                  </a:lnTo>
                  <a:lnTo>
                    <a:pt x="335" y="114"/>
                  </a:lnTo>
                  <a:lnTo>
                    <a:pt x="335" y="114"/>
                  </a:lnTo>
                  <a:lnTo>
                    <a:pt x="335" y="114"/>
                  </a:lnTo>
                  <a:lnTo>
                    <a:pt x="335" y="114"/>
                  </a:lnTo>
                  <a:lnTo>
                    <a:pt x="335" y="114"/>
                  </a:lnTo>
                  <a:lnTo>
                    <a:pt x="336" y="114"/>
                  </a:lnTo>
                  <a:lnTo>
                    <a:pt x="337" y="114"/>
                  </a:lnTo>
                  <a:lnTo>
                    <a:pt x="337" y="115"/>
                  </a:lnTo>
                  <a:lnTo>
                    <a:pt x="337" y="115"/>
                  </a:lnTo>
                  <a:lnTo>
                    <a:pt x="337" y="116"/>
                  </a:lnTo>
                  <a:lnTo>
                    <a:pt x="337" y="116"/>
                  </a:lnTo>
                  <a:lnTo>
                    <a:pt x="337" y="116"/>
                  </a:lnTo>
                  <a:lnTo>
                    <a:pt x="337" y="117"/>
                  </a:lnTo>
                  <a:lnTo>
                    <a:pt x="338" y="117"/>
                  </a:lnTo>
                  <a:lnTo>
                    <a:pt x="338" y="116"/>
                  </a:lnTo>
                  <a:lnTo>
                    <a:pt x="338" y="117"/>
                  </a:lnTo>
                  <a:lnTo>
                    <a:pt x="338" y="116"/>
                  </a:lnTo>
                  <a:lnTo>
                    <a:pt x="338" y="116"/>
                  </a:lnTo>
                  <a:lnTo>
                    <a:pt x="338" y="116"/>
                  </a:lnTo>
                  <a:lnTo>
                    <a:pt x="338" y="116"/>
                  </a:lnTo>
                  <a:lnTo>
                    <a:pt x="339" y="116"/>
                  </a:lnTo>
                  <a:lnTo>
                    <a:pt x="338" y="116"/>
                  </a:lnTo>
                  <a:lnTo>
                    <a:pt x="339" y="116"/>
                  </a:lnTo>
                  <a:lnTo>
                    <a:pt x="339" y="116"/>
                  </a:lnTo>
                  <a:lnTo>
                    <a:pt x="340" y="116"/>
                  </a:lnTo>
                  <a:lnTo>
                    <a:pt x="340" y="117"/>
                  </a:lnTo>
                  <a:lnTo>
                    <a:pt x="339" y="117"/>
                  </a:lnTo>
                  <a:lnTo>
                    <a:pt x="340" y="117"/>
                  </a:lnTo>
                  <a:lnTo>
                    <a:pt x="339" y="117"/>
                  </a:lnTo>
                  <a:lnTo>
                    <a:pt x="340" y="117"/>
                  </a:lnTo>
                  <a:lnTo>
                    <a:pt x="340" y="118"/>
                  </a:lnTo>
                  <a:lnTo>
                    <a:pt x="341" y="118"/>
                  </a:lnTo>
                  <a:lnTo>
                    <a:pt x="340" y="118"/>
                  </a:lnTo>
                  <a:lnTo>
                    <a:pt x="340" y="117"/>
                  </a:lnTo>
                  <a:lnTo>
                    <a:pt x="339" y="117"/>
                  </a:lnTo>
                  <a:lnTo>
                    <a:pt x="340" y="117"/>
                  </a:lnTo>
                  <a:lnTo>
                    <a:pt x="340" y="116"/>
                  </a:lnTo>
                  <a:lnTo>
                    <a:pt x="339" y="116"/>
                  </a:lnTo>
                  <a:lnTo>
                    <a:pt x="339" y="116"/>
                  </a:lnTo>
                  <a:lnTo>
                    <a:pt x="338" y="116"/>
                  </a:lnTo>
                  <a:lnTo>
                    <a:pt x="338" y="116"/>
                  </a:lnTo>
                  <a:lnTo>
                    <a:pt x="338" y="117"/>
                  </a:lnTo>
                  <a:lnTo>
                    <a:pt x="338" y="116"/>
                  </a:lnTo>
                  <a:lnTo>
                    <a:pt x="338" y="117"/>
                  </a:lnTo>
                  <a:lnTo>
                    <a:pt x="337" y="117"/>
                  </a:lnTo>
                  <a:lnTo>
                    <a:pt x="337" y="116"/>
                  </a:lnTo>
                  <a:lnTo>
                    <a:pt x="337" y="116"/>
                  </a:lnTo>
                  <a:lnTo>
                    <a:pt x="337" y="116"/>
                  </a:lnTo>
                  <a:lnTo>
                    <a:pt x="337" y="115"/>
                  </a:lnTo>
                  <a:lnTo>
                    <a:pt x="337" y="115"/>
                  </a:lnTo>
                  <a:lnTo>
                    <a:pt x="337" y="114"/>
                  </a:lnTo>
                  <a:lnTo>
                    <a:pt x="337" y="115"/>
                  </a:lnTo>
                  <a:lnTo>
                    <a:pt x="337" y="114"/>
                  </a:lnTo>
                  <a:lnTo>
                    <a:pt x="337" y="115"/>
                  </a:lnTo>
                  <a:lnTo>
                    <a:pt x="337" y="114"/>
                  </a:lnTo>
                  <a:lnTo>
                    <a:pt x="337" y="114"/>
                  </a:lnTo>
                  <a:lnTo>
                    <a:pt x="337" y="114"/>
                  </a:lnTo>
                  <a:lnTo>
                    <a:pt x="336" y="114"/>
                  </a:lnTo>
                  <a:lnTo>
                    <a:pt x="335" y="114"/>
                  </a:lnTo>
                  <a:lnTo>
                    <a:pt x="335" y="114"/>
                  </a:lnTo>
                  <a:lnTo>
                    <a:pt x="336" y="114"/>
                  </a:lnTo>
                  <a:lnTo>
                    <a:pt x="335" y="114"/>
                  </a:lnTo>
                  <a:lnTo>
                    <a:pt x="335" y="114"/>
                  </a:lnTo>
                  <a:lnTo>
                    <a:pt x="335" y="114"/>
                  </a:lnTo>
                  <a:lnTo>
                    <a:pt x="335" y="114"/>
                  </a:lnTo>
                  <a:lnTo>
                    <a:pt x="334" y="114"/>
                  </a:lnTo>
                  <a:lnTo>
                    <a:pt x="334" y="114"/>
                  </a:lnTo>
                  <a:lnTo>
                    <a:pt x="333" y="114"/>
                  </a:lnTo>
                  <a:lnTo>
                    <a:pt x="333" y="114"/>
                  </a:lnTo>
                  <a:lnTo>
                    <a:pt x="333" y="113"/>
                  </a:lnTo>
                  <a:lnTo>
                    <a:pt x="333" y="113"/>
                  </a:lnTo>
                  <a:lnTo>
                    <a:pt x="332" y="113"/>
                  </a:lnTo>
                  <a:lnTo>
                    <a:pt x="332" y="112"/>
                  </a:lnTo>
                  <a:lnTo>
                    <a:pt x="331" y="112"/>
                  </a:lnTo>
                  <a:lnTo>
                    <a:pt x="331" y="112"/>
                  </a:lnTo>
                  <a:lnTo>
                    <a:pt x="331" y="112"/>
                  </a:lnTo>
                  <a:lnTo>
                    <a:pt x="331" y="111"/>
                  </a:lnTo>
                  <a:lnTo>
                    <a:pt x="331" y="112"/>
                  </a:lnTo>
                  <a:lnTo>
                    <a:pt x="331" y="111"/>
                  </a:lnTo>
                  <a:lnTo>
                    <a:pt x="331" y="112"/>
                  </a:lnTo>
                  <a:lnTo>
                    <a:pt x="331" y="111"/>
                  </a:lnTo>
                  <a:lnTo>
                    <a:pt x="331" y="111"/>
                  </a:lnTo>
                  <a:lnTo>
                    <a:pt x="331" y="111"/>
                  </a:lnTo>
                  <a:lnTo>
                    <a:pt x="331" y="111"/>
                  </a:lnTo>
                  <a:lnTo>
                    <a:pt x="330" y="111"/>
                  </a:lnTo>
                  <a:lnTo>
                    <a:pt x="330" y="110"/>
                  </a:lnTo>
                  <a:lnTo>
                    <a:pt x="331" y="110"/>
                  </a:lnTo>
                  <a:lnTo>
                    <a:pt x="331" y="109"/>
                  </a:lnTo>
                  <a:lnTo>
                    <a:pt x="331" y="109"/>
                  </a:lnTo>
                  <a:lnTo>
                    <a:pt x="330" y="109"/>
                  </a:lnTo>
                  <a:lnTo>
                    <a:pt x="331" y="109"/>
                  </a:lnTo>
                  <a:lnTo>
                    <a:pt x="331" y="108"/>
                  </a:lnTo>
                  <a:lnTo>
                    <a:pt x="331" y="108"/>
                  </a:lnTo>
                  <a:lnTo>
                    <a:pt x="332" y="108"/>
                  </a:lnTo>
                  <a:lnTo>
                    <a:pt x="333" y="108"/>
                  </a:lnTo>
                  <a:lnTo>
                    <a:pt x="333" y="108"/>
                  </a:lnTo>
                  <a:lnTo>
                    <a:pt x="334" y="108"/>
                  </a:lnTo>
                  <a:lnTo>
                    <a:pt x="334" y="108"/>
                  </a:lnTo>
                  <a:lnTo>
                    <a:pt x="334" y="108"/>
                  </a:lnTo>
                  <a:lnTo>
                    <a:pt x="334" y="109"/>
                  </a:lnTo>
                  <a:lnTo>
                    <a:pt x="334" y="108"/>
                  </a:lnTo>
                  <a:lnTo>
                    <a:pt x="334" y="108"/>
                  </a:lnTo>
                  <a:lnTo>
                    <a:pt x="334" y="109"/>
                  </a:lnTo>
                  <a:lnTo>
                    <a:pt x="335" y="108"/>
                  </a:lnTo>
                  <a:lnTo>
                    <a:pt x="335" y="109"/>
                  </a:lnTo>
                  <a:lnTo>
                    <a:pt x="335" y="108"/>
                  </a:lnTo>
                  <a:lnTo>
                    <a:pt x="335" y="109"/>
                  </a:lnTo>
                  <a:lnTo>
                    <a:pt x="335" y="109"/>
                  </a:lnTo>
                  <a:lnTo>
                    <a:pt x="336" y="109"/>
                  </a:lnTo>
                  <a:lnTo>
                    <a:pt x="336" y="109"/>
                  </a:lnTo>
                  <a:lnTo>
                    <a:pt x="337" y="109"/>
                  </a:lnTo>
                  <a:lnTo>
                    <a:pt x="337" y="109"/>
                  </a:lnTo>
                  <a:lnTo>
                    <a:pt x="338" y="109"/>
                  </a:lnTo>
                  <a:lnTo>
                    <a:pt x="337" y="109"/>
                  </a:lnTo>
                  <a:lnTo>
                    <a:pt x="338" y="109"/>
                  </a:lnTo>
                  <a:lnTo>
                    <a:pt x="337" y="109"/>
                  </a:lnTo>
                  <a:lnTo>
                    <a:pt x="337" y="109"/>
                  </a:lnTo>
                  <a:lnTo>
                    <a:pt x="337" y="109"/>
                  </a:lnTo>
                  <a:lnTo>
                    <a:pt x="337" y="109"/>
                  </a:lnTo>
                  <a:lnTo>
                    <a:pt x="337" y="109"/>
                  </a:lnTo>
                  <a:lnTo>
                    <a:pt x="338" y="109"/>
                  </a:lnTo>
                  <a:lnTo>
                    <a:pt x="338" y="109"/>
                  </a:lnTo>
                  <a:lnTo>
                    <a:pt x="338" y="109"/>
                  </a:lnTo>
                  <a:lnTo>
                    <a:pt x="338" y="109"/>
                  </a:lnTo>
                  <a:lnTo>
                    <a:pt x="338" y="109"/>
                  </a:lnTo>
                  <a:lnTo>
                    <a:pt x="338" y="109"/>
                  </a:lnTo>
                  <a:lnTo>
                    <a:pt x="339" y="109"/>
                  </a:lnTo>
                  <a:lnTo>
                    <a:pt x="339" y="109"/>
                  </a:lnTo>
                  <a:lnTo>
                    <a:pt x="340" y="109"/>
                  </a:lnTo>
                  <a:lnTo>
                    <a:pt x="341" y="109"/>
                  </a:lnTo>
                  <a:lnTo>
                    <a:pt x="341" y="110"/>
                  </a:lnTo>
                  <a:lnTo>
                    <a:pt x="342" y="110"/>
                  </a:lnTo>
                  <a:lnTo>
                    <a:pt x="343" y="110"/>
                  </a:lnTo>
                  <a:lnTo>
                    <a:pt x="343" y="110"/>
                  </a:lnTo>
                  <a:lnTo>
                    <a:pt x="344" y="110"/>
                  </a:lnTo>
                  <a:lnTo>
                    <a:pt x="345" y="110"/>
                  </a:lnTo>
                  <a:lnTo>
                    <a:pt x="345" y="110"/>
                  </a:lnTo>
                  <a:lnTo>
                    <a:pt x="346" y="110"/>
                  </a:lnTo>
                  <a:lnTo>
                    <a:pt x="346" y="110"/>
                  </a:lnTo>
                  <a:lnTo>
                    <a:pt x="346" y="111"/>
                  </a:lnTo>
                  <a:lnTo>
                    <a:pt x="345" y="111"/>
                  </a:lnTo>
                  <a:lnTo>
                    <a:pt x="345" y="111"/>
                  </a:lnTo>
                  <a:lnTo>
                    <a:pt x="345" y="111"/>
                  </a:lnTo>
                  <a:lnTo>
                    <a:pt x="346" y="111"/>
                  </a:lnTo>
                  <a:lnTo>
                    <a:pt x="346" y="111"/>
                  </a:lnTo>
                  <a:lnTo>
                    <a:pt x="346" y="110"/>
                  </a:lnTo>
                  <a:lnTo>
                    <a:pt x="347" y="110"/>
                  </a:lnTo>
                  <a:lnTo>
                    <a:pt x="348" y="110"/>
                  </a:lnTo>
                  <a:lnTo>
                    <a:pt x="349" y="111"/>
                  </a:lnTo>
                  <a:lnTo>
                    <a:pt x="348" y="111"/>
                  </a:lnTo>
                  <a:lnTo>
                    <a:pt x="349" y="111"/>
                  </a:lnTo>
                  <a:lnTo>
                    <a:pt x="348" y="111"/>
                  </a:lnTo>
                  <a:lnTo>
                    <a:pt x="349" y="111"/>
                  </a:lnTo>
                  <a:lnTo>
                    <a:pt x="348" y="111"/>
                  </a:lnTo>
                  <a:lnTo>
                    <a:pt x="349" y="111"/>
                  </a:lnTo>
                  <a:lnTo>
                    <a:pt x="348" y="111"/>
                  </a:lnTo>
                  <a:lnTo>
                    <a:pt x="348" y="111"/>
                  </a:lnTo>
                  <a:lnTo>
                    <a:pt x="348" y="111"/>
                  </a:lnTo>
                  <a:lnTo>
                    <a:pt x="348" y="111"/>
                  </a:lnTo>
                  <a:lnTo>
                    <a:pt x="348" y="111"/>
                  </a:lnTo>
                  <a:lnTo>
                    <a:pt x="348" y="111"/>
                  </a:lnTo>
                  <a:lnTo>
                    <a:pt x="348" y="111"/>
                  </a:lnTo>
                  <a:lnTo>
                    <a:pt x="349" y="111"/>
                  </a:lnTo>
                  <a:lnTo>
                    <a:pt x="350" y="111"/>
                  </a:lnTo>
                  <a:lnTo>
                    <a:pt x="349" y="111"/>
                  </a:lnTo>
                  <a:lnTo>
                    <a:pt x="349" y="111"/>
                  </a:lnTo>
                  <a:lnTo>
                    <a:pt x="350" y="111"/>
                  </a:lnTo>
                  <a:lnTo>
                    <a:pt x="349" y="111"/>
                  </a:lnTo>
                  <a:lnTo>
                    <a:pt x="349" y="111"/>
                  </a:lnTo>
                  <a:lnTo>
                    <a:pt x="350" y="111"/>
                  </a:lnTo>
                  <a:lnTo>
                    <a:pt x="349" y="111"/>
                  </a:lnTo>
                  <a:lnTo>
                    <a:pt x="350" y="111"/>
                  </a:lnTo>
                  <a:lnTo>
                    <a:pt x="350" y="111"/>
                  </a:lnTo>
                  <a:lnTo>
                    <a:pt x="353" y="111"/>
                  </a:lnTo>
                  <a:lnTo>
                    <a:pt x="355" y="112"/>
                  </a:lnTo>
                  <a:lnTo>
                    <a:pt x="356" y="112"/>
                  </a:lnTo>
                  <a:lnTo>
                    <a:pt x="356" y="112"/>
                  </a:lnTo>
                  <a:lnTo>
                    <a:pt x="359" y="113"/>
                  </a:lnTo>
                  <a:lnTo>
                    <a:pt x="359" y="113"/>
                  </a:lnTo>
                  <a:lnTo>
                    <a:pt x="360" y="114"/>
                  </a:lnTo>
                  <a:lnTo>
                    <a:pt x="360" y="114"/>
                  </a:lnTo>
                  <a:lnTo>
                    <a:pt x="361" y="114"/>
                  </a:lnTo>
                  <a:lnTo>
                    <a:pt x="361" y="115"/>
                  </a:lnTo>
                  <a:lnTo>
                    <a:pt x="363" y="115"/>
                  </a:lnTo>
                  <a:lnTo>
                    <a:pt x="363" y="115"/>
                  </a:lnTo>
                  <a:lnTo>
                    <a:pt x="364" y="116"/>
                  </a:lnTo>
                  <a:lnTo>
                    <a:pt x="365" y="116"/>
                  </a:lnTo>
                  <a:lnTo>
                    <a:pt x="364" y="116"/>
                  </a:lnTo>
                  <a:lnTo>
                    <a:pt x="364" y="116"/>
                  </a:lnTo>
                  <a:lnTo>
                    <a:pt x="363" y="116"/>
                  </a:lnTo>
                  <a:lnTo>
                    <a:pt x="364" y="116"/>
                  </a:lnTo>
                  <a:lnTo>
                    <a:pt x="363" y="116"/>
                  </a:lnTo>
                  <a:lnTo>
                    <a:pt x="364" y="116"/>
                  </a:lnTo>
                  <a:lnTo>
                    <a:pt x="363" y="116"/>
                  </a:lnTo>
                  <a:lnTo>
                    <a:pt x="363" y="116"/>
                  </a:lnTo>
                  <a:lnTo>
                    <a:pt x="363" y="116"/>
                  </a:lnTo>
                  <a:lnTo>
                    <a:pt x="362" y="116"/>
                  </a:lnTo>
                  <a:lnTo>
                    <a:pt x="362" y="116"/>
                  </a:lnTo>
                  <a:lnTo>
                    <a:pt x="362" y="116"/>
                  </a:lnTo>
                  <a:lnTo>
                    <a:pt x="362" y="116"/>
                  </a:lnTo>
                  <a:lnTo>
                    <a:pt x="361" y="116"/>
                  </a:lnTo>
                  <a:lnTo>
                    <a:pt x="361" y="116"/>
                  </a:lnTo>
                  <a:lnTo>
                    <a:pt x="361" y="116"/>
                  </a:lnTo>
                  <a:lnTo>
                    <a:pt x="361" y="116"/>
                  </a:lnTo>
                  <a:lnTo>
                    <a:pt x="361" y="116"/>
                  </a:lnTo>
                  <a:lnTo>
                    <a:pt x="362" y="116"/>
                  </a:lnTo>
                  <a:lnTo>
                    <a:pt x="362" y="116"/>
                  </a:lnTo>
                  <a:lnTo>
                    <a:pt x="363" y="116"/>
                  </a:lnTo>
                  <a:lnTo>
                    <a:pt x="363" y="116"/>
                  </a:lnTo>
                  <a:lnTo>
                    <a:pt x="363" y="116"/>
                  </a:lnTo>
                  <a:lnTo>
                    <a:pt x="363" y="117"/>
                  </a:lnTo>
                  <a:lnTo>
                    <a:pt x="363" y="116"/>
                  </a:lnTo>
                  <a:lnTo>
                    <a:pt x="363" y="117"/>
                  </a:lnTo>
                  <a:lnTo>
                    <a:pt x="363" y="117"/>
                  </a:lnTo>
                  <a:lnTo>
                    <a:pt x="362" y="117"/>
                  </a:lnTo>
                  <a:lnTo>
                    <a:pt x="363" y="117"/>
                  </a:lnTo>
                  <a:lnTo>
                    <a:pt x="363" y="117"/>
                  </a:lnTo>
                  <a:lnTo>
                    <a:pt x="363" y="118"/>
                  </a:lnTo>
                  <a:lnTo>
                    <a:pt x="362" y="118"/>
                  </a:lnTo>
                  <a:lnTo>
                    <a:pt x="361" y="118"/>
                  </a:lnTo>
                  <a:lnTo>
                    <a:pt x="361" y="118"/>
                  </a:lnTo>
                  <a:lnTo>
                    <a:pt x="361" y="118"/>
                  </a:lnTo>
                  <a:lnTo>
                    <a:pt x="361" y="118"/>
                  </a:lnTo>
                  <a:lnTo>
                    <a:pt x="361" y="118"/>
                  </a:lnTo>
                  <a:lnTo>
                    <a:pt x="362" y="118"/>
                  </a:lnTo>
                  <a:lnTo>
                    <a:pt x="363" y="118"/>
                  </a:lnTo>
                  <a:lnTo>
                    <a:pt x="363" y="117"/>
                  </a:lnTo>
                  <a:lnTo>
                    <a:pt x="363" y="118"/>
                  </a:lnTo>
                  <a:lnTo>
                    <a:pt x="363" y="118"/>
                  </a:lnTo>
                  <a:lnTo>
                    <a:pt x="363" y="118"/>
                  </a:lnTo>
                  <a:lnTo>
                    <a:pt x="362" y="118"/>
                  </a:lnTo>
                  <a:lnTo>
                    <a:pt x="362" y="119"/>
                  </a:lnTo>
                  <a:lnTo>
                    <a:pt x="361" y="119"/>
                  </a:lnTo>
                  <a:lnTo>
                    <a:pt x="361" y="119"/>
                  </a:lnTo>
                  <a:lnTo>
                    <a:pt x="361" y="119"/>
                  </a:lnTo>
                  <a:lnTo>
                    <a:pt x="361" y="120"/>
                  </a:lnTo>
                  <a:lnTo>
                    <a:pt x="360" y="120"/>
                  </a:lnTo>
                  <a:lnTo>
                    <a:pt x="360" y="120"/>
                  </a:lnTo>
                  <a:lnTo>
                    <a:pt x="361" y="120"/>
                  </a:lnTo>
                  <a:lnTo>
                    <a:pt x="360" y="120"/>
                  </a:lnTo>
                  <a:lnTo>
                    <a:pt x="360" y="121"/>
                  </a:lnTo>
                  <a:lnTo>
                    <a:pt x="360" y="121"/>
                  </a:lnTo>
                  <a:lnTo>
                    <a:pt x="360" y="122"/>
                  </a:lnTo>
                  <a:lnTo>
                    <a:pt x="360" y="121"/>
                  </a:lnTo>
                  <a:lnTo>
                    <a:pt x="360" y="121"/>
                  </a:lnTo>
                  <a:lnTo>
                    <a:pt x="361" y="121"/>
                  </a:lnTo>
                  <a:lnTo>
                    <a:pt x="360" y="121"/>
                  </a:lnTo>
                  <a:lnTo>
                    <a:pt x="360" y="120"/>
                  </a:lnTo>
                  <a:lnTo>
                    <a:pt x="361" y="120"/>
                  </a:lnTo>
                  <a:lnTo>
                    <a:pt x="361" y="120"/>
                  </a:lnTo>
                  <a:lnTo>
                    <a:pt x="361" y="121"/>
                  </a:lnTo>
                  <a:lnTo>
                    <a:pt x="361" y="120"/>
                  </a:lnTo>
                  <a:lnTo>
                    <a:pt x="361" y="121"/>
                  </a:lnTo>
                  <a:lnTo>
                    <a:pt x="362" y="121"/>
                  </a:lnTo>
                  <a:lnTo>
                    <a:pt x="361" y="121"/>
                  </a:lnTo>
                  <a:lnTo>
                    <a:pt x="362" y="121"/>
                  </a:lnTo>
                  <a:lnTo>
                    <a:pt x="362" y="122"/>
                  </a:lnTo>
                  <a:lnTo>
                    <a:pt x="361" y="122"/>
                  </a:lnTo>
                  <a:lnTo>
                    <a:pt x="361" y="122"/>
                  </a:lnTo>
                  <a:lnTo>
                    <a:pt x="362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4" y="122"/>
                  </a:lnTo>
                  <a:lnTo>
                    <a:pt x="364" y="122"/>
                  </a:lnTo>
                  <a:lnTo>
                    <a:pt x="364" y="123"/>
                  </a:lnTo>
                  <a:lnTo>
                    <a:pt x="365" y="123"/>
                  </a:lnTo>
                  <a:lnTo>
                    <a:pt x="365" y="123"/>
                  </a:lnTo>
                  <a:lnTo>
                    <a:pt x="365" y="123"/>
                  </a:lnTo>
                  <a:lnTo>
                    <a:pt x="366" y="123"/>
                  </a:lnTo>
                  <a:lnTo>
                    <a:pt x="366" y="123"/>
                  </a:lnTo>
                  <a:lnTo>
                    <a:pt x="367" y="123"/>
                  </a:lnTo>
                  <a:lnTo>
                    <a:pt x="367" y="123"/>
                  </a:lnTo>
                  <a:lnTo>
                    <a:pt x="367" y="123"/>
                  </a:lnTo>
                  <a:lnTo>
                    <a:pt x="367" y="123"/>
                  </a:lnTo>
                  <a:lnTo>
                    <a:pt x="367" y="123"/>
                  </a:lnTo>
                  <a:lnTo>
                    <a:pt x="367" y="123"/>
                  </a:lnTo>
                  <a:lnTo>
                    <a:pt x="368" y="123"/>
                  </a:lnTo>
                  <a:lnTo>
                    <a:pt x="368" y="123"/>
                  </a:lnTo>
                  <a:lnTo>
                    <a:pt x="368" y="123"/>
                  </a:lnTo>
                  <a:lnTo>
                    <a:pt x="368" y="123"/>
                  </a:lnTo>
                  <a:lnTo>
                    <a:pt x="368" y="123"/>
                  </a:lnTo>
                  <a:lnTo>
                    <a:pt x="368" y="123"/>
                  </a:lnTo>
                  <a:lnTo>
                    <a:pt x="368" y="124"/>
                  </a:lnTo>
                  <a:lnTo>
                    <a:pt x="368" y="124"/>
                  </a:lnTo>
                  <a:lnTo>
                    <a:pt x="368" y="124"/>
                  </a:lnTo>
                  <a:lnTo>
                    <a:pt x="368" y="124"/>
                  </a:lnTo>
                  <a:lnTo>
                    <a:pt x="368" y="124"/>
                  </a:lnTo>
                  <a:lnTo>
                    <a:pt x="368" y="125"/>
                  </a:lnTo>
                  <a:lnTo>
                    <a:pt x="368" y="126"/>
                  </a:lnTo>
                  <a:lnTo>
                    <a:pt x="369" y="126"/>
                  </a:lnTo>
                  <a:lnTo>
                    <a:pt x="369" y="126"/>
                  </a:lnTo>
                  <a:lnTo>
                    <a:pt x="369" y="126"/>
                  </a:lnTo>
                  <a:lnTo>
                    <a:pt x="370" y="126"/>
                  </a:lnTo>
                  <a:lnTo>
                    <a:pt x="370" y="127"/>
                  </a:lnTo>
                  <a:lnTo>
                    <a:pt x="369" y="127"/>
                  </a:lnTo>
                  <a:lnTo>
                    <a:pt x="369" y="128"/>
                  </a:lnTo>
                  <a:lnTo>
                    <a:pt x="369" y="128"/>
                  </a:lnTo>
                  <a:lnTo>
                    <a:pt x="369" y="128"/>
                  </a:lnTo>
                  <a:lnTo>
                    <a:pt x="369" y="128"/>
                  </a:lnTo>
                  <a:lnTo>
                    <a:pt x="369" y="129"/>
                  </a:lnTo>
                  <a:lnTo>
                    <a:pt x="368" y="129"/>
                  </a:lnTo>
                  <a:lnTo>
                    <a:pt x="369" y="129"/>
                  </a:lnTo>
                  <a:lnTo>
                    <a:pt x="368" y="129"/>
                  </a:lnTo>
                  <a:lnTo>
                    <a:pt x="368" y="129"/>
                  </a:lnTo>
                  <a:lnTo>
                    <a:pt x="368" y="130"/>
                  </a:lnTo>
                  <a:lnTo>
                    <a:pt x="368" y="129"/>
                  </a:lnTo>
                  <a:lnTo>
                    <a:pt x="368" y="130"/>
                  </a:lnTo>
                  <a:lnTo>
                    <a:pt x="368" y="130"/>
                  </a:lnTo>
                  <a:lnTo>
                    <a:pt x="368" y="130"/>
                  </a:lnTo>
                  <a:lnTo>
                    <a:pt x="368" y="131"/>
                  </a:lnTo>
                  <a:lnTo>
                    <a:pt x="367" y="131"/>
                  </a:lnTo>
                  <a:lnTo>
                    <a:pt x="367" y="131"/>
                  </a:lnTo>
                  <a:lnTo>
                    <a:pt x="367" y="132"/>
                  </a:lnTo>
                  <a:lnTo>
                    <a:pt x="367" y="133"/>
                  </a:lnTo>
                  <a:lnTo>
                    <a:pt x="367" y="133"/>
                  </a:lnTo>
                  <a:lnTo>
                    <a:pt x="368" y="133"/>
                  </a:lnTo>
                  <a:lnTo>
                    <a:pt x="368" y="134"/>
                  </a:lnTo>
                  <a:lnTo>
                    <a:pt x="367" y="134"/>
                  </a:lnTo>
                  <a:lnTo>
                    <a:pt x="368" y="134"/>
                  </a:lnTo>
                  <a:lnTo>
                    <a:pt x="368" y="134"/>
                  </a:lnTo>
                  <a:lnTo>
                    <a:pt x="367" y="134"/>
                  </a:lnTo>
                  <a:lnTo>
                    <a:pt x="368" y="134"/>
                  </a:lnTo>
                  <a:lnTo>
                    <a:pt x="367" y="134"/>
                  </a:lnTo>
                  <a:lnTo>
                    <a:pt x="368" y="134"/>
                  </a:lnTo>
                  <a:lnTo>
                    <a:pt x="368" y="135"/>
                  </a:lnTo>
                  <a:lnTo>
                    <a:pt x="368" y="135"/>
                  </a:lnTo>
                  <a:lnTo>
                    <a:pt x="368" y="135"/>
                  </a:lnTo>
                  <a:lnTo>
                    <a:pt x="368" y="136"/>
                  </a:lnTo>
                  <a:lnTo>
                    <a:pt x="368" y="135"/>
                  </a:lnTo>
                  <a:lnTo>
                    <a:pt x="369" y="135"/>
                  </a:lnTo>
                  <a:lnTo>
                    <a:pt x="369" y="135"/>
                  </a:lnTo>
                  <a:lnTo>
                    <a:pt x="370" y="135"/>
                  </a:lnTo>
                  <a:lnTo>
                    <a:pt x="371" y="135"/>
                  </a:lnTo>
                  <a:lnTo>
                    <a:pt x="371" y="135"/>
                  </a:lnTo>
                  <a:lnTo>
                    <a:pt x="372" y="135"/>
                  </a:lnTo>
                  <a:lnTo>
                    <a:pt x="372" y="135"/>
                  </a:lnTo>
                  <a:lnTo>
                    <a:pt x="372" y="135"/>
                  </a:lnTo>
                  <a:lnTo>
                    <a:pt x="373" y="135"/>
                  </a:lnTo>
                  <a:lnTo>
                    <a:pt x="374" y="135"/>
                  </a:lnTo>
                  <a:lnTo>
                    <a:pt x="373" y="136"/>
                  </a:lnTo>
                  <a:lnTo>
                    <a:pt x="374" y="136"/>
                  </a:lnTo>
                  <a:lnTo>
                    <a:pt x="374" y="137"/>
                  </a:lnTo>
                  <a:lnTo>
                    <a:pt x="374" y="137"/>
                  </a:lnTo>
                  <a:lnTo>
                    <a:pt x="373" y="137"/>
                  </a:lnTo>
                  <a:lnTo>
                    <a:pt x="374" y="137"/>
                  </a:lnTo>
                  <a:lnTo>
                    <a:pt x="374" y="138"/>
                  </a:lnTo>
                  <a:lnTo>
                    <a:pt x="374" y="138"/>
                  </a:lnTo>
                  <a:lnTo>
                    <a:pt x="375" y="138"/>
                  </a:lnTo>
                  <a:lnTo>
                    <a:pt x="375" y="138"/>
                  </a:lnTo>
                  <a:lnTo>
                    <a:pt x="375" y="138"/>
                  </a:lnTo>
                  <a:lnTo>
                    <a:pt x="375" y="139"/>
                  </a:lnTo>
                  <a:lnTo>
                    <a:pt x="374" y="140"/>
                  </a:lnTo>
                  <a:lnTo>
                    <a:pt x="374" y="140"/>
                  </a:lnTo>
                  <a:lnTo>
                    <a:pt x="374" y="139"/>
                  </a:lnTo>
                  <a:lnTo>
                    <a:pt x="373" y="139"/>
                  </a:lnTo>
                  <a:lnTo>
                    <a:pt x="372" y="139"/>
                  </a:lnTo>
                  <a:lnTo>
                    <a:pt x="372" y="140"/>
                  </a:lnTo>
                  <a:lnTo>
                    <a:pt x="372" y="139"/>
                  </a:lnTo>
                  <a:lnTo>
                    <a:pt x="371" y="140"/>
                  </a:lnTo>
                  <a:lnTo>
                    <a:pt x="371" y="140"/>
                  </a:lnTo>
                  <a:lnTo>
                    <a:pt x="372" y="140"/>
                  </a:lnTo>
                  <a:lnTo>
                    <a:pt x="371" y="140"/>
                  </a:lnTo>
                  <a:lnTo>
                    <a:pt x="371" y="141"/>
                  </a:lnTo>
                  <a:lnTo>
                    <a:pt x="371" y="141"/>
                  </a:lnTo>
                  <a:lnTo>
                    <a:pt x="372" y="141"/>
                  </a:lnTo>
                  <a:lnTo>
                    <a:pt x="372" y="141"/>
                  </a:lnTo>
                  <a:lnTo>
                    <a:pt x="373" y="141"/>
                  </a:lnTo>
                  <a:lnTo>
                    <a:pt x="374" y="141"/>
                  </a:lnTo>
                  <a:lnTo>
                    <a:pt x="374" y="142"/>
                  </a:lnTo>
                  <a:lnTo>
                    <a:pt x="373" y="142"/>
                  </a:lnTo>
                  <a:lnTo>
                    <a:pt x="373" y="143"/>
                  </a:lnTo>
                  <a:lnTo>
                    <a:pt x="372" y="143"/>
                  </a:lnTo>
                  <a:lnTo>
                    <a:pt x="372" y="143"/>
                  </a:lnTo>
                  <a:lnTo>
                    <a:pt x="371" y="143"/>
                  </a:lnTo>
                  <a:lnTo>
                    <a:pt x="371" y="143"/>
                  </a:lnTo>
                  <a:lnTo>
                    <a:pt x="371" y="144"/>
                  </a:lnTo>
                  <a:lnTo>
                    <a:pt x="371" y="144"/>
                  </a:lnTo>
                  <a:lnTo>
                    <a:pt x="370" y="144"/>
                  </a:lnTo>
                  <a:lnTo>
                    <a:pt x="369" y="144"/>
                  </a:lnTo>
                  <a:lnTo>
                    <a:pt x="369" y="145"/>
                  </a:lnTo>
                  <a:lnTo>
                    <a:pt x="369" y="145"/>
                  </a:lnTo>
                  <a:lnTo>
                    <a:pt x="369" y="145"/>
                  </a:lnTo>
                  <a:lnTo>
                    <a:pt x="368" y="146"/>
                  </a:lnTo>
                  <a:lnTo>
                    <a:pt x="368" y="145"/>
                  </a:lnTo>
                  <a:lnTo>
                    <a:pt x="368" y="145"/>
                  </a:lnTo>
                  <a:lnTo>
                    <a:pt x="367" y="146"/>
                  </a:lnTo>
                  <a:lnTo>
                    <a:pt x="367" y="146"/>
                  </a:lnTo>
                  <a:lnTo>
                    <a:pt x="367" y="146"/>
                  </a:lnTo>
                  <a:lnTo>
                    <a:pt x="366" y="146"/>
                  </a:lnTo>
                  <a:lnTo>
                    <a:pt x="367" y="146"/>
                  </a:lnTo>
                  <a:lnTo>
                    <a:pt x="367" y="147"/>
                  </a:lnTo>
                  <a:lnTo>
                    <a:pt x="367" y="148"/>
                  </a:lnTo>
                  <a:lnTo>
                    <a:pt x="366" y="148"/>
                  </a:lnTo>
                  <a:lnTo>
                    <a:pt x="365" y="148"/>
                  </a:lnTo>
                  <a:lnTo>
                    <a:pt x="365" y="149"/>
                  </a:lnTo>
                  <a:lnTo>
                    <a:pt x="366" y="149"/>
                  </a:lnTo>
                  <a:lnTo>
                    <a:pt x="366" y="150"/>
                  </a:lnTo>
                  <a:lnTo>
                    <a:pt x="365" y="150"/>
                  </a:lnTo>
                  <a:lnTo>
                    <a:pt x="365" y="151"/>
                  </a:lnTo>
                  <a:lnTo>
                    <a:pt x="365" y="151"/>
                  </a:lnTo>
                  <a:lnTo>
                    <a:pt x="364" y="151"/>
                  </a:lnTo>
                  <a:lnTo>
                    <a:pt x="364" y="151"/>
                  </a:lnTo>
                  <a:lnTo>
                    <a:pt x="364" y="151"/>
                  </a:lnTo>
                  <a:lnTo>
                    <a:pt x="363" y="151"/>
                  </a:lnTo>
                  <a:lnTo>
                    <a:pt x="363" y="151"/>
                  </a:lnTo>
                  <a:lnTo>
                    <a:pt x="362" y="151"/>
                  </a:lnTo>
                  <a:lnTo>
                    <a:pt x="361" y="151"/>
                  </a:lnTo>
                  <a:lnTo>
                    <a:pt x="361" y="152"/>
                  </a:lnTo>
                  <a:lnTo>
                    <a:pt x="361" y="152"/>
                  </a:lnTo>
                  <a:lnTo>
                    <a:pt x="361" y="152"/>
                  </a:lnTo>
                  <a:lnTo>
                    <a:pt x="361" y="153"/>
                  </a:lnTo>
                  <a:lnTo>
                    <a:pt x="361" y="152"/>
                  </a:lnTo>
                  <a:lnTo>
                    <a:pt x="360" y="152"/>
                  </a:lnTo>
                  <a:lnTo>
                    <a:pt x="360" y="153"/>
                  </a:lnTo>
                  <a:lnTo>
                    <a:pt x="359" y="153"/>
                  </a:lnTo>
                  <a:lnTo>
                    <a:pt x="359" y="153"/>
                  </a:lnTo>
                  <a:lnTo>
                    <a:pt x="359" y="153"/>
                  </a:lnTo>
                  <a:lnTo>
                    <a:pt x="358" y="153"/>
                  </a:lnTo>
                  <a:lnTo>
                    <a:pt x="357" y="153"/>
                  </a:lnTo>
                  <a:lnTo>
                    <a:pt x="357" y="153"/>
                  </a:lnTo>
                  <a:lnTo>
                    <a:pt x="356" y="154"/>
                  </a:lnTo>
                  <a:lnTo>
                    <a:pt x="356" y="155"/>
                  </a:lnTo>
                  <a:lnTo>
                    <a:pt x="356" y="155"/>
                  </a:lnTo>
                  <a:lnTo>
                    <a:pt x="355" y="155"/>
                  </a:lnTo>
                  <a:lnTo>
                    <a:pt x="354" y="155"/>
                  </a:lnTo>
                  <a:lnTo>
                    <a:pt x="354" y="155"/>
                  </a:lnTo>
                  <a:lnTo>
                    <a:pt x="353" y="156"/>
                  </a:lnTo>
                  <a:lnTo>
                    <a:pt x="353" y="156"/>
                  </a:lnTo>
                  <a:lnTo>
                    <a:pt x="353" y="156"/>
                  </a:lnTo>
                  <a:lnTo>
                    <a:pt x="353" y="156"/>
                  </a:lnTo>
                  <a:lnTo>
                    <a:pt x="352" y="156"/>
                  </a:lnTo>
                  <a:lnTo>
                    <a:pt x="352" y="156"/>
                  </a:lnTo>
                  <a:lnTo>
                    <a:pt x="352" y="156"/>
                  </a:lnTo>
                  <a:lnTo>
                    <a:pt x="352" y="157"/>
                  </a:lnTo>
                  <a:lnTo>
                    <a:pt x="351" y="157"/>
                  </a:lnTo>
                  <a:lnTo>
                    <a:pt x="351" y="157"/>
                  </a:lnTo>
                  <a:lnTo>
                    <a:pt x="350" y="158"/>
                  </a:lnTo>
                  <a:lnTo>
                    <a:pt x="350" y="159"/>
                  </a:lnTo>
                  <a:lnTo>
                    <a:pt x="351" y="159"/>
                  </a:lnTo>
                  <a:lnTo>
                    <a:pt x="351" y="159"/>
                  </a:lnTo>
                  <a:lnTo>
                    <a:pt x="350" y="159"/>
                  </a:lnTo>
                  <a:lnTo>
                    <a:pt x="350" y="159"/>
                  </a:lnTo>
                  <a:lnTo>
                    <a:pt x="350" y="159"/>
                  </a:lnTo>
                  <a:lnTo>
                    <a:pt x="350" y="159"/>
                  </a:lnTo>
                  <a:lnTo>
                    <a:pt x="349" y="160"/>
                  </a:lnTo>
                  <a:lnTo>
                    <a:pt x="349" y="160"/>
                  </a:lnTo>
                  <a:lnTo>
                    <a:pt x="349" y="160"/>
                  </a:lnTo>
                  <a:lnTo>
                    <a:pt x="349" y="161"/>
                  </a:lnTo>
                  <a:lnTo>
                    <a:pt x="348" y="161"/>
                  </a:lnTo>
                  <a:lnTo>
                    <a:pt x="348" y="162"/>
                  </a:lnTo>
                  <a:lnTo>
                    <a:pt x="348" y="162"/>
                  </a:lnTo>
                  <a:lnTo>
                    <a:pt x="348" y="162"/>
                  </a:lnTo>
                  <a:lnTo>
                    <a:pt x="347" y="162"/>
                  </a:lnTo>
                  <a:lnTo>
                    <a:pt x="347" y="163"/>
                  </a:lnTo>
                  <a:lnTo>
                    <a:pt x="348" y="163"/>
                  </a:lnTo>
                  <a:lnTo>
                    <a:pt x="348" y="163"/>
                  </a:lnTo>
                  <a:lnTo>
                    <a:pt x="348" y="163"/>
                  </a:lnTo>
                  <a:lnTo>
                    <a:pt x="348" y="163"/>
                  </a:lnTo>
                  <a:lnTo>
                    <a:pt x="347" y="163"/>
                  </a:lnTo>
                  <a:lnTo>
                    <a:pt x="347" y="164"/>
                  </a:lnTo>
                  <a:lnTo>
                    <a:pt x="348" y="164"/>
                  </a:lnTo>
                  <a:lnTo>
                    <a:pt x="348" y="164"/>
                  </a:lnTo>
                  <a:lnTo>
                    <a:pt x="347" y="164"/>
                  </a:lnTo>
                  <a:lnTo>
                    <a:pt x="346" y="164"/>
                  </a:lnTo>
                  <a:lnTo>
                    <a:pt x="346" y="164"/>
                  </a:lnTo>
                  <a:lnTo>
                    <a:pt x="345" y="164"/>
                  </a:lnTo>
                  <a:lnTo>
                    <a:pt x="345" y="164"/>
                  </a:lnTo>
                  <a:lnTo>
                    <a:pt x="345" y="165"/>
                  </a:lnTo>
                  <a:lnTo>
                    <a:pt x="344" y="165"/>
                  </a:lnTo>
                  <a:lnTo>
                    <a:pt x="343" y="165"/>
                  </a:lnTo>
                  <a:lnTo>
                    <a:pt x="343" y="166"/>
                  </a:lnTo>
                  <a:lnTo>
                    <a:pt x="343" y="166"/>
                  </a:lnTo>
                  <a:lnTo>
                    <a:pt x="342" y="166"/>
                  </a:lnTo>
                  <a:lnTo>
                    <a:pt x="342" y="166"/>
                  </a:lnTo>
                  <a:lnTo>
                    <a:pt x="342" y="166"/>
                  </a:lnTo>
                  <a:lnTo>
                    <a:pt x="341" y="166"/>
                  </a:lnTo>
                  <a:lnTo>
                    <a:pt x="341" y="166"/>
                  </a:lnTo>
                  <a:lnTo>
                    <a:pt x="341" y="167"/>
                  </a:lnTo>
                  <a:lnTo>
                    <a:pt x="340" y="167"/>
                  </a:lnTo>
                  <a:lnTo>
                    <a:pt x="339" y="167"/>
                  </a:lnTo>
                  <a:lnTo>
                    <a:pt x="339" y="167"/>
                  </a:lnTo>
                  <a:lnTo>
                    <a:pt x="339" y="167"/>
                  </a:lnTo>
                  <a:lnTo>
                    <a:pt x="339" y="168"/>
                  </a:lnTo>
                  <a:lnTo>
                    <a:pt x="338" y="168"/>
                  </a:lnTo>
                  <a:lnTo>
                    <a:pt x="338" y="168"/>
                  </a:lnTo>
                  <a:lnTo>
                    <a:pt x="338" y="168"/>
                  </a:lnTo>
                  <a:lnTo>
                    <a:pt x="337" y="169"/>
                  </a:lnTo>
                  <a:lnTo>
                    <a:pt x="337" y="170"/>
                  </a:lnTo>
                  <a:lnTo>
                    <a:pt x="337" y="170"/>
                  </a:lnTo>
                  <a:lnTo>
                    <a:pt x="337" y="171"/>
                  </a:lnTo>
                  <a:lnTo>
                    <a:pt x="336" y="171"/>
                  </a:lnTo>
                  <a:lnTo>
                    <a:pt x="335" y="171"/>
                  </a:lnTo>
                  <a:lnTo>
                    <a:pt x="335" y="172"/>
                  </a:lnTo>
                  <a:lnTo>
                    <a:pt x="335" y="173"/>
                  </a:lnTo>
                  <a:lnTo>
                    <a:pt x="335" y="173"/>
                  </a:lnTo>
                  <a:lnTo>
                    <a:pt x="335" y="174"/>
                  </a:lnTo>
                  <a:lnTo>
                    <a:pt x="334" y="174"/>
                  </a:lnTo>
                  <a:lnTo>
                    <a:pt x="334" y="174"/>
                  </a:lnTo>
                  <a:lnTo>
                    <a:pt x="334" y="175"/>
                  </a:lnTo>
                  <a:lnTo>
                    <a:pt x="333" y="175"/>
                  </a:lnTo>
                  <a:lnTo>
                    <a:pt x="333" y="175"/>
                  </a:lnTo>
                  <a:lnTo>
                    <a:pt x="333" y="176"/>
                  </a:lnTo>
                  <a:lnTo>
                    <a:pt x="332" y="176"/>
                  </a:lnTo>
                  <a:lnTo>
                    <a:pt x="331" y="176"/>
                  </a:lnTo>
                  <a:lnTo>
                    <a:pt x="331" y="176"/>
                  </a:lnTo>
                  <a:lnTo>
                    <a:pt x="331" y="177"/>
                  </a:lnTo>
                  <a:lnTo>
                    <a:pt x="331" y="177"/>
                  </a:lnTo>
                  <a:lnTo>
                    <a:pt x="330" y="177"/>
                  </a:lnTo>
                  <a:lnTo>
                    <a:pt x="330" y="178"/>
                  </a:lnTo>
                  <a:lnTo>
                    <a:pt x="329" y="177"/>
                  </a:lnTo>
                  <a:lnTo>
                    <a:pt x="328" y="176"/>
                  </a:lnTo>
                  <a:lnTo>
                    <a:pt x="328" y="175"/>
                  </a:lnTo>
                  <a:lnTo>
                    <a:pt x="328" y="175"/>
                  </a:lnTo>
                  <a:lnTo>
                    <a:pt x="327" y="175"/>
                  </a:lnTo>
                  <a:lnTo>
                    <a:pt x="326" y="175"/>
                  </a:lnTo>
                  <a:lnTo>
                    <a:pt x="326" y="175"/>
                  </a:lnTo>
                  <a:lnTo>
                    <a:pt x="325" y="176"/>
                  </a:lnTo>
                  <a:lnTo>
                    <a:pt x="325" y="177"/>
                  </a:lnTo>
                  <a:lnTo>
                    <a:pt x="324" y="177"/>
                  </a:lnTo>
                  <a:lnTo>
                    <a:pt x="324" y="177"/>
                  </a:lnTo>
                  <a:lnTo>
                    <a:pt x="324" y="178"/>
                  </a:lnTo>
                  <a:lnTo>
                    <a:pt x="323" y="178"/>
                  </a:lnTo>
                  <a:lnTo>
                    <a:pt x="323" y="178"/>
                  </a:lnTo>
                  <a:lnTo>
                    <a:pt x="322" y="179"/>
                  </a:lnTo>
                  <a:lnTo>
                    <a:pt x="322" y="179"/>
                  </a:lnTo>
                  <a:lnTo>
                    <a:pt x="322" y="179"/>
                  </a:lnTo>
                  <a:lnTo>
                    <a:pt x="322" y="180"/>
                  </a:lnTo>
                  <a:lnTo>
                    <a:pt x="322" y="180"/>
                  </a:lnTo>
                  <a:lnTo>
                    <a:pt x="323" y="181"/>
                  </a:lnTo>
                  <a:lnTo>
                    <a:pt x="323" y="181"/>
                  </a:lnTo>
                  <a:lnTo>
                    <a:pt x="322" y="181"/>
                  </a:lnTo>
                  <a:lnTo>
                    <a:pt x="322" y="181"/>
                  </a:lnTo>
                  <a:lnTo>
                    <a:pt x="322" y="182"/>
                  </a:lnTo>
                  <a:lnTo>
                    <a:pt x="321" y="182"/>
                  </a:lnTo>
                  <a:lnTo>
                    <a:pt x="320" y="183"/>
                  </a:lnTo>
                  <a:lnTo>
                    <a:pt x="321" y="184"/>
                  </a:lnTo>
                  <a:lnTo>
                    <a:pt x="322" y="184"/>
                  </a:lnTo>
                  <a:lnTo>
                    <a:pt x="322" y="185"/>
                  </a:lnTo>
                  <a:lnTo>
                    <a:pt x="322" y="185"/>
                  </a:lnTo>
                  <a:lnTo>
                    <a:pt x="322" y="186"/>
                  </a:lnTo>
                  <a:lnTo>
                    <a:pt x="322" y="186"/>
                  </a:lnTo>
                  <a:lnTo>
                    <a:pt x="322" y="187"/>
                  </a:lnTo>
                  <a:lnTo>
                    <a:pt x="322" y="188"/>
                  </a:lnTo>
                  <a:lnTo>
                    <a:pt x="323" y="188"/>
                  </a:lnTo>
                  <a:lnTo>
                    <a:pt x="323" y="188"/>
                  </a:lnTo>
                  <a:lnTo>
                    <a:pt x="323" y="189"/>
                  </a:lnTo>
                  <a:lnTo>
                    <a:pt x="323" y="190"/>
                  </a:lnTo>
                  <a:lnTo>
                    <a:pt x="322" y="190"/>
                  </a:lnTo>
                  <a:lnTo>
                    <a:pt x="321" y="191"/>
                  </a:lnTo>
                  <a:lnTo>
                    <a:pt x="322" y="192"/>
                  </a:lnTo>
                  <a:lnTo>
                    <a:pt x="321" y="192"/>
                  </a:lnTo>
                  <a:lnTo>
                    <a:pt x="321" y="193"/>
                  </a:lnTo>
                  <a:lnTo>
                    <a:pt x="321" y="193"/>
                  </a:lnTo>
                  <a:lnTo>
                    <a:pt x="321" y="194"/>
                  </a:lnTo>
                  <a:lnTo>
                    <a:pt x="320" y="196"/>
                  </a:lnTo>
                  <a:lnTo>
                    <a:pt x="320" y="197"/>
                  </a:lnTo>
                  <a:lnTo>
                    <a:pt x="319" y="198"/>
                  </a:lnTo>
                  <a:lnTo>
                    <a:pt x="320" y="199"/>
                  </a:lnTo>
                  <a:lnTo>
                    <a:pt x="319" y="199"/>
                  </a:lnTo>
                  <a:lnTo>
                    <a:pt x="319" y="199"/>
                  </a:lnTo>
                  <a:lnTo>
                    <a:pt x="319" y="200"/>
                  </a:lnTo>
                  <a:lnTo>
                    <a:pt x="320" y="200"/>
                  </a:lnTo>
                  <a:lnTo>
                    <a:pt x="319" y="200"/>
                  </a:lnTo>
                  <a:lnTo>
                    <a:pt x="319" y="201"/>
                  </a:lnTo>
                  <a:lnTo>
                    <a:pt x="319" y="201"/>
                  </a:lnTo>
                  <a:lnTo>
                    <a:pt x="319" y="202"/>
                  </a:lnTo>
                  <a:lnTo>
                    <a:pt x="319" y="202"/>
                  </a:lnTo>
                  <a:lnTo>
                    <a:pt x="318" y="203"/>
                  </a:lnTo>
                  <a:lnTo>
                    <a:pt x="319" y="203"/>
                  </a:lnTo>
                  <a:lnTo>
                    <a:pt x="319" y="203"/>
                  </a:lnTo>
                  <a:lnTo>
                    <a:pt x="319" y="204"/>
                  </a:lnTo>
                  <a:lnTo>
                    <a:pt x="320" y="204"/>
                  </a:lnTo>
                  <a:lnTo>
                    <a:pt x="320" y="204"/>
                  </a:lnTo>
                  <a:lnTo>
                    <a:pt x="320" y="205"/>
                  </a:lnTo>
                  <a:lnTo>
                    <a:pt x="320" y="206"/>
                  </a:lnTo>
                  <a:lnTo>
                    <a:pt x="320" y="207"/>
                  </a:lnTo>
                  <a:lnTo>
                    <a:pt x="320" y="207"/>
                  </a:lnTo>
                  <a:lnTo>
                    <a:pt x="320" y="208"/>
                  </a:lnTo>
                  <a:lnTo>
                    <a:pt x="320" y="209"/>
                  </a:lnTo>
                  <a:lnTo>
                    <a:pt x="321" y="209"/>
                  </a:lnTo>
                  <a:lnTo>
                    <a:pt x="322" y="210"/>
                  </a:lnTo>
                  <a:lnTo>
                    <a:pt x="322" y="210"/>
                  </a:lnTo>
                  <a:lnTo>
                    <a:pt x="322" y="211"/>
                  </a:lnTo>
                  <a:lnTo>
                    <a:pt x="322" y="211"/>
                  </a:lnTo>
                  <a:lnTo>
                    <a:pt x="322" y="212"/>
                  </a:lnTo>
                  <a:lnTo>
                    <a:pt x="321" y="212"/>
                  </a:lnTo>
                  <a:lnTo>
                    <a:pt x="321" y="213"/>
                  </a:lnTo>
                  <a:lnTo>
                    <a:pt x="320" y="214"/>
                  </a:lnTo>
                  <a:lnTo>
                    <a:pt x="320" y="214"/>
                  </a:lnTo>
                  <a:lnTo>
                    <a:pt x="320" y="215"/>
                  </a:lnTo>
                  <a:lnTo>
                    <a:pt x="320" y="215"/>
                  </a:lnTo>
                  <a:lnTo>
                    <a:pt x="320" y="216"/>
                  </a:lnTo>
                  <a:lnTo>
                    <a:pt x="320" y="216"/>
                  </a:lnTo>
                  <a:lnTo>
                    <a:pt x="320" y="217"/>
                  </a:lnTo>
                  <a:lnTo>
                    <a:pt x="320" y="218"/>
                  </a:lnTo>
                  <a:lnTo>
                    <a:pt x="320" y="218"/>
                  </a:lnTo>
                  <a:lnTo>
                    <a:pt x="320" y="218"/>
                  </a:lnTo>
                  <a:lnTo>
                    <a:pt x="319" y="218"/>
                  </a:lnTo>
                  <a:lnTo>
                    <a:pt x="319" y="219"/>
                  </a:lnTo>
                  <a:lnTo>
                    <a:pt x="320" y="219"/>
                  </a:lnTo>
                  <a:lnTo>
                    <a:pt x="320" y="220"/>
                  </a:lnTo>
                  <a:lnTo>
                    <a:pt x="319" y="221"/>
                  </a:lnTo>
                  <a:lnTo>
                    <a:pt x="319" y="221"/>
                  </a:lnTo>
                  <a:lnTo>
                    <a:pt x="320" y="222"/>
                  </a:lnTo>
                  <a:lnTo>
                    <a:pt x="320" y="222"/>
                  </a:lnTo>
                  <a:lnTo>
                    <a:pt x="320" y="223"/>
                  </a:lnTo>
                  <a:lnTo>
                    <a:pt x="320" y="223"/>
                  </a:lnTo>
                  <a:lnTo>
                    <a:pt x="320" y="223"/>
                  </a:lnTo>
                  <a:lnTo>
                    <a:pt x="320" y="224"/>
                  </a:lnTo>
                  <a:lnTo>
                    <a:pt x="320" y="225"/>
                  </a:lnTo>
                  <a:lnTo>
                    <a:pt x="319" y="225"/>
                  </a:lnTo>
                  <a:lnTo>
                    <a:pt x="319" y="225"/>
                  </a:lnTo>
                  <a:lnTo>
                    <a:pt x="319" y="226"/>
                  </a:lnTo>
                  <a:lnTo>
                    <a:pt x="319" y="226"/>
                  </a:lnTo>
                  <a:lnTo>
                    <a:pt x="319" y="227"/>
                  </a:lnTo>
                  <a:lnTo>
                    <a:pt x="319" y="227"/>
                  </a:lnTo>
                  <a:lnTo>
                    <a:pt x="319" y="227"/>
                  </a:lnTo>
                  <a:lnTo>
                    <a:pt x="319" y="228"/>
                  </a:lnTo>
                  <a:lnTo>
                    <a:pt x="319" y="229"/>
                  </a:lnTo>
                  <a:lnTo>
                    <a:pt x="319" y="229"/>
                  </a:lnTo>
                  <a:lnTo>
                    <a:pt x="319" y="230"/>
                  </a:lnTo>
                  <a:lnTo>
                    <a:pt x="320" y="230"/>
                  </a:lnTo>
                  <a:lnTo>
                    <a:pt x="320" y="230"/>
                  </a:lnTo>
                  <a:lnTo>
                    <a:pt x="320" y="230"/>
                  </a:lnTo>
                  <a:lnTo>
                    <a:pt x="320" y="231"/>
                  </a:lnTo>
                  <a:lnTo>
                    <a:pt x="320" y="232"/>
                  </a:lnTo>
                  <a:lnTo>
                    <a:pt x="320" y="232"/>
                  </a:lnTo>
                  <a:lnTo>
                    <a:pt x="320" y="233"/>
                  </a:lnTo>
                  <a:lnTo>
                    <a:pt x="320" y="233"/>
                  </a:lnTo>
                  <a:lnTo>
                    <a:pt x="320" y="234"/>
                  </a:lnTo>
                  <a:lnTo>
                    <a:pt x="320" y="235"/>
                  </a:lnTo>
                  <a:lnTo>
                    <a:pt x="320" y="236"/>
                  </a:lnTo>
                  <a:lnTo>
                    <a:pt x="319" y="236"/>
                  </a:lnTo>
                  <a:lnTo>
                    <a:pt x="319" y="236"/>
                  </a:lnTo>
                  <a:lnTo>
                    <a:pt x="319" y="237"/>
                  </a:lnTo>
                  <a:lnTo>
                    <a:pt x="318" y="237"/>
                  </a:lnTo>
                  <a:lnTo>
                    <a:pt x="318" y="238"/>
                  </a:lnTo>
                  <a:lnTo>
                    <a:pt x="318" y="238"/>
                  </a:lnTo>
                  <a:lnTo>
                    <a:pt x="318" y="239"/>
                  </a:lnTo>
                  <a:lnTo>
                    <a:pt x="318" y="240"/>
                  </a:lnTo>
                  <a:lnTo>
                    <a:pt x="318" y="240"/>
                  </a:lnTo>
                  <a:lnTo>
                    <a:pt x="318" y="241"/>
                  </a:lnTo>
                  <a:lnTo>
                    <a:pt x="317" y="241"/>
                  </a:lnTo>
                  <a:lnTo>
                    <a:pt x="317" y="242"/>
                  </a:lnTo>
                  <a:lnTo>
                    <a:pt x="316" y="243"/>
                  </a:lnTo>
                  <a:lnTo>
                    <a:pt x="316" y="243"/>
                  </a:lnTo>
                  <a:lnTo>
                    <a:pt x="317" y="243"/>
                  </a:lnTo>
                  <a:lnTo>
                    <a:pt x="316" y="244"/>
                  </a:lnTo>
                  <a:lnTo>
                    <a:pt x="316" y="243"/>
                  </a:lnTo>
                  <a:lnTo>
                    <a:pt x="315" y="244"/>
                  </a:lnTo>
                  <a:lnTo>
                    <a:pt x="315" y="245"/>
                  </a:lnTo>
                  <a:lnTo>
                    <a:pt x="314" y="245"/>
                  </a:lnTo>
                  <a:lnTo>
                    <a:pt x="313" y="247"/>
                  </a:lnTo>
                  <a:lnTo>
                    <a:pt x="313" y="247"/>
                  </a:lnTo>
                  <a:lnTo>
                    <a:pt x="312" y="247"/>
                  </a:lnTo>
                  <a:lnTo>
                    <a:pt x="312" y="248"/>
                  </a:lnTo>
                  <a:lnTo>
                    <a:pt x="312" y="249"/>
                  </a:lnTo>
                  <a:lnTo>
                    <a:pt x="311" y="249"/>
                  </a:lnTo>
                  <a:lnTo>
                    <a:pt x="312" y="249"/>
                  </a:lnTo>
                  <a:lnTo>
                    <a:pt x="312" y="249"/>
                  </a:lnTo>
                  <a:lnTo>
                    <a:pt x="313" y="250"/>
                  </a:lnTo>
                  <a:lnTo>
                    <a:pt x="313" y="251"/>
                  </a:lnTo>
                  <a:lnTo>
                    <a:pt x="313" y="251"/>
                  </a:lnTo>
                  <a:lnTo>
                    <a:pt x="314" y="252"/>
                  </a:lnTo>
                  <a:lnTo>
                    <a:pt x="315" y="252"/>
                  </a:lnTo>
                  <a:lnTo>
                    <a:pt x="315" y="252"/>
                  </a:lnTo>
                  <a:lnTo>
                    <a:pt x="316" y="252"/>
                  </a:lnTo>
                  <a:lnTo>
                    <a:pt x="317" y="252"/>
                  </a:lnTo>
                  <a:lnTo>
                    <a:pt x="317" y="253"/>
                  </a:lnTo>
                  <a:lnTo>
                    <a:pt x="318" y="254"/>
                  </a:lnTo>
                  <a:lnTo>
                    <a:pt x="318" y="254"/>
                  </a:lnTo>
                  <a:lnTo>
                    <a:pt x="318" y="255"/>
                  </a:lnTo>
                  <a:lnTo>
                    <a:pt x="318" y="255"/>
                  </a:lnTo>
                  <a:lnTo>
                    <a:pt x="318" y="256"/>
                  </a:lnTo>
                  <a:lnTo>
                    <a:pt x="318" y="256"/>
                  </a:lnTo>
                  <a:lnTo>
                    <a:pt x="318" y="257"/>
                  </a:lnTo>
                  <a:lnTo>
                    <a:pt x="318" y="257"/>
                  </a:lnTo>
                  <a:lnTo>
                    <a:pt x="317" y="257"/>
                  </a:lnTo>
                  <a:lnTo>
                    <a:pt x="317" y="258"/>
                  </a:lnTo>
                  <a:lnTo>
                    <a:pt x="318" y="258"/>
                  </a:lnTo>
                  <a:lnTo>
                    <a:pt x="318" y="259"/>
                  </a:lnTo>
                  <a:lnTo>
                    <a:pt x="318" y="259"/>
                  </a:lnTo>
                  <a:lnTo>
                    <a:pt x="318" y="259"/>
                  </a:lnTo>
                  <a:lnTo>
                    <a:pt x="319" y="259"/>
                  </a:lnTo>
                  <a:lnTo>
                    <a:pt x="319" y="259"/>
                  </a:lnTo>
                  <a:lnTo>
                    <a:pt x="320" y="259"/>
                  </a:lnTo>
                  <a:lnTo>
                    <a:pt x="320" y="260"/>
                  </a:lnTo>
                  <a:lnTo>
                    <a:pt x="320" y="260"/>
                  </a:lnTo>
                  <a:lnTo>
                    <a:pt x="320" y="262"/>
                  </a:lnTo>
                  <a:lnTo>
                    <a:pt x="320" y="263"/>
                  </a:lnTo>
                  <a:lnTo>
                    <a:pt x="319" y="263"/>
                  </a:lnTo>
                  <a:lnTo>
                    <a:pt x="319" y="263"/>
                  </a:lnTo>
                  <a:lnTo>
                    <a:pt x="318" y="264"/>
                  </a:lnTo>
                  <a:lnTo>
                    <a:pt x="318" y="265"/>
                  </a:lnTo>
                  <a:lnTo>
                    <a:pt x="317" y="266"/>
                  </a:lnTo>
                  <a:lnTo>
                    <a:pt x="316" y="266"/>
                  </a:lnTo>
                  <a:lnTo>
                    <a:pt x="316" y="266"/>
                  </a:lnTo>
                  <a:lnTo>
                    <a:pt x="315" y="266"/>
                  </a:lnTo>
                  <a:lnTo>
                    <a:pt x="315" y="266"/>
                  </a:lnTo>
                  <a:lnTo>
                    <a:pt x="315" y="266"/>
                  </a:lnTo>
                  <a:lnTo>
                    <a:pt x="314" y="267"/>
                  </a:lnTo>
                  <a:lnTo>
                    <a:pt x="314" y="267"/>
                  </a:lnTo>
                  <a:lnTo>
                    <a:pt x="314" y="268"/>
                  </a:lnTo>
                  <a:lnTo>
                    <a:pt x="313" y="268"/>
                  </a:lnTo>
                  <a:lnTo>
                    <a:pt x="313" y="269"/>
                  </a:lnTo>
                  <a:lnTo>
                    <a:pt x="314" y="269"/>
                  </a:lnTo>
                  <a:lnTo>
                    <a:pt x="314" y="270"/>
                  </a:lnTo>
                  <a:lnTo>
                    <a:pt x="315" y="270"/>
                  </a:lnTo>
                  <a:lnTo>
                    <a:pt x="315" y="270"/>
                  </a:lnTo>
                  <a:lnTo>
                    <a:pt x="316" y="270"/>
                  </a:lnTo>
                  <a:lnTo>
                    <a:pt x="316" y="271"/>
                  </a:lnTo>
                  <a:lnTo>
                    <a:pt x="316" y="271"/>
                  </a:lnTo>
                  <a:lnTo>
                    <a:pt x="315" y="272"/>
                  </a:lnTo>
                  <a:lnTo>
                    <a:pt x="313" y="274"/>
                  </a:lnTo>
                  <a:lnTo>
                    <a:pt x="312" y="274"/>
                  </a:lnTo>
                  <a:lnTo>
                    <a:pt x="312" y="273"/>
                  </a:lnTo>
                  <a:lnTo>
                    <a:pt x="310" y="272"/>
                  </a:lnTo>
                  <a:lnTo>
                    <a:pt x="309" y="273"/>
                  </a:lnTo>
                  <a:lnTo>
                    <a:pt x="309" y="273"/>
                  </a:lnTo>
                  <a:lnTo>
                    <a:pt x="309" y="273"/>
                  </a:lnTo>
                  <a:lnTo>
                    <a:pt x="309" y="274"/>
                  </a:lnTo>
                  <a:lnTo>
                    <a:pt x="308" y="274"/>
                  </a:lnTo>
                  <a:lnTo>
                    <a:pt x="308" y="275"/>
                  </a:lnTo>
                  <a:lnTo>
                    <a:pt x="309" y="275"/>
                  </a:lnTo>
                  <a:lnTo>
                    <a:pt x="308" y="277"/>
                  </a:lnTo>
                  <a:lnTo>
                    <a:pt x="308" y="277"/>
                  </a:lnTo>
                  <a:lnTo>
                    <a:pt x="309" y="277"/>
                  </a:lnTo>
                  <a:lnTo>
                    <a:pt x="309" y="278"/>
                  </a:lnTo>
                  <a:lnTo>
                    <a:pt x="309" y="278"/>
                  </a:lnTo>
                  <a:lnTo>
                    <a:pt x="308" y="278"/>
                  </a:lnTo>
                  <a:lnTo>
                    <a:pt x="309" y="278"/>
                  </a:lnTo>
                  <a:lnTo>
                    <a:pt x="309" y="279"/>
                  </a:lnTo>
                  <a:lnTo>
                    <a:pt x="309" y="279"/>
                  </a:lnTo>
                  <a:lnTo>
                    <a:pt x="309" y="280"/>
                  </a:lnTo>
                  <a:lnTo>
                    <a:pt x="309" y="280"/>
                  </a:lnTo>
                  <a:lnTo>
                    <a:pt x="309" y="280"/>
                  </a:lnTo>
                  <a:lnTo>
                    <a:pt x="309" y="280"/>
                  </a:lnTo>
                  <a:lnTo>
                    <a:pt x="309" y="280"/>
                  </a:lnTo>
                  <a:lnTo>
                    <a:pt x="308" y="280"/>
                  </a:lnTo>
                  <a:lnTo>
                    <a:pt x="309" y="280"/>
                  </a:lnTo>
                  <a:lnTo>
                    <a:pt x="309" y="280"/>
                  </a:lnTo>
                  <a:lnTo>
                    <a:pt x="308" y="280"/>
                  </a:lnTo>
                  <a:lnTo>
                    <a:pt x="308" y="280"/>
                  </a:lnTo>
                  <a:lnTo>
                    <a:pt x="308" y="280"/>
                  </a:lnTo>
                  <a:lnTo>
                    <a:pt x="307" y="281"/>
                  </a:lnTo>
                  <a:lnTo>
                    <a:pt x="307" y="281"/>
                  </a:lnTo>
                  <a:lnTo>
                    <a:pt x="307" y="282"/>
                  </a:lnTo>
                  <a:lnTo>
                    <a:pt x="306" y="282"/>
                  </a:lnTo>
                  <a:lnTo>
                    <a:pt x="305" y="282"/>
                  </a:lnTo>
                  <a:lnTo>
                    <a:pt x="305" y="282"/>
                  </a:lnTo>
                  <a:lnTo>
                    <a:pt x="304" y="282"/>
                  </a:lnTo>
                  <a:lnTo>
                    <a:pt x="304" y="282"/>
                  </a:lnTo>
                  <a:lnTo>
                    <a:pt x="304" y="282"/>
                  </a:lnTo>
                  <a:lnTo>
                    <a:pt x="303" y="282"/>
                  </a:lnTo>
                  <a:lnTo>
                    <a:pt x="302" y="282"/>
                  </a:lnTo>
                  <a:lnTo>
                    <a:pt x="302" y="283"/>
                  </a:lnTo>
                  <a:lnTo>
                    <a:pt x="303" y="284"/>
                  </a:lnTo>
                  <a:lnTo>
                    <a:pt x="303" y="284"/>
                  </a:lnTo>
                  <a:lnTo>
                    <a:pt x="303" y="285"/>
                  </a:lnTo>
                  <a:lnTo>
                    <a:pt x="304" y="285"/>
                  </a:lnTo>
                  <a:lnTo>
                    <a:pt x="304" y="285"/>
                  </a:lnTo>
                  <a:lnTo>
                    <a:pt x="304" y="285"/>
                  </a:lnTo>
                  <a:lnTo>
                    <a:pt x="304" y="286"/>
                  </a:lnTo>
                  <a:lnTo>
                    <a:pt x="304" y="286"/>
                  </a:lnTo>
                  <a:lnTo>
                    <a:pt x="304" y="286"/>
                  </a:lnTo>
                  <a:lnTo>
                    <a:pt x="304" y="286"/>
                  </a:lnTo>
                  <a:lnTo>
                    <a:pt x="304" y="287"/>
                  </a:lnTo>
                  <a:lnTo>
                    <a:pt x="304" y="288"/>
                  </a:lnTo>
                  <a:lnTo>
                    <a:pt x="303" y="288"/>
                  </a:lnTo>
                  <a:lnTo>
                    <a:pt x="303" y="289"/>
                  </a:lnTo>
                  <a:lnTo>
                    <a:pt x="304" y="289"/>
                  </a:lnTo>
                  <a:lnTo>
                    <a:pt x="304" y="289"/>
                  </a:lnTo>
                  <a:lnTo>
                    <a:pt x="304" y="289"/>
                  </a:lnTo>
                  <a:lnTo>
                    <a:pt x="304" y="290"/>
                  </a:lnTo>
                  <a:lnTo>
                    <a:pt x="304" y="290"/>
                  </a:lnTo>
                  <a:lnTo>
                    <a:pt x="304" y="290"/>
                  </a:lnTo>
                  <a:lnTo>
                    <a:pt x="304" y="291"/>
                  </a:lnTo>
                  <a:lnTo>
                    <a:pt x="305" y="291"/>
                  </a:lnTo>
                  <a:lnTo>
                    <a:pt x="305" y="291"/>
                  </a:lnTo>
                  <a:lnTo>
                    <a:pt x="304" y="292"/>
                  </a:lnTo>
                  <a:lnTo>
                    <a:pt x="305" y="292"/>
                  </a:lnTo>
                  <a:lnTo>
                    <a:pt x="305" y="292"/>
                  </a:lnTo>
                  <a:lnTo>
                    <a:pt x="305" y="292"/>
                  </a:lnTo>
                  <a:lnTo>
                    <a:pt x="306" y="292"/>
                  </a:lnTo>
                  <a:lnTo>
                    <a:pt x="306" y="292"/>
                  </a:lnTo>
                  <a:lnTo>
                    <a:pt x="307" y="292"/>
                  </a:lnTo>
                  <a:lnTo>
                    <a:pt x="307" y="292"/>
                  </a:lnTo>
                  <a:lnTo>
                    <a:pt x="308" y="292"/>
                  </a:lnTo>
                  <a:lnTo>
                    <a:pt x="308" y="292"/>
                  </a:lnTo>
                  <a:lnTo>
                    <a:pt x="309" y="292"/>
                  </a:lnTo>
                  <a:lnTo>
                    <a:pt x="309" y="292"/>
                  </a:lnTo>
                  <a:lnTo>
                    <a:pt x="309" y="292"/>
                  </a:lnTo>
                  <a:lnTo>
                    <a:pt x="310" y="292"/>
                  </a:lnTo>
                  <a:lnTo>
                    <a:pt x="311" y="292"/>
                  </a:lnTo>
                  <a:lnTo>
                    <a:pt x="311" y="292"/>
                  </a:lnTo>
                  <a:lnTo>
                    <a:pt x="311" y="292"/>
                  </a:lnTo>
                  <a:lnTo>
                    <a:pt x="311" y="292"/>
                  </a:lnTo>
                  <a:lnTo>
                    <a:pt x="312" y="292"/>
                  </a:lnTo>
                  <a:lnTo>
                    <a:pt x="312" y="292"/>
                  </a:lnTo>
                  <a:lnTo>
                    <a:pt x="311" y="292"/>
                  </a:lnTo>
                  <a:lnTo>
                    <a:pt x="312" y="292"/>
                  </a:lnTo>
                  <a:lnTo>
                    <a:pt x="312" y="292"/>
                  </a:lnTo>
                  <a:lnTo>
                    <a:pt x="313" y="292"/>
                  </a:lnTo>
                  <a:lnTo>
                    <a:pt x="313" y="291"/>
                  </a:lnTo>
                  <a:lnTo>
                    <a:pt x="313" y="291"/>
                  </a:lnTo>
                  <a:lnTo>
                    <a:pt x="313" y="292"/>
                  </a:lnTo>
                  <a:lnTo>
                    <a:pt x="314" y="292"/>
                  </a:lnTo>
                  <a:lnTo>
                    <a:pt x="315" y="292"/>
                  </a:lnTo>
                  <a:lnTo>
                    <a:pt x="315" y="292"/>
                  </a:lnTo>
                  <a:lnTo>
                    <a:pt x="315" y="292"/>
                  </a:lnTo>
                  <a:lnTo>
                    <a:pt x="316" y="292"/>
                  </a:lnTo>
                  <a:lnTo>
                    <a:pt x="316" y="293"/>
                  </a:lnTo>
                  <a:lnTo>
                    <a:pt x="316" y="293"/>
                  </a:lnTo>
                  <a:lnTo>
                    <a:pt x="316" y="292"/>
                  </a:lnTo>
                  <a:lnTo>
                    <a:pt x="317" y="292"/>
                  </a:lnTo>
                  <a:lnTo>
                    <a:pt x="317" y="291"/>
                  </a:lnTo>
                  <a:lnTo>
                    <a:pt x="317" y="292"/>
                  </a:lnTo>
                  <a:lnTo>
                    <a:pt x="318" y="292"/>
                  </a:lnTo>
                  <a:lnTo>
                    <a:pt x="318" y="292"/>
                  </a:lnTo>
                  <a:lnTo>
                    <a:pt x="319" y="292"/>
                  </a:lnTo>
                  <a:lnTo>
                    <a:pt x="319" y="291"/>
                  </a:lnTo>
                  <a:lnTo>
                    <a:pt x="319" y="292"/>
                  </a:lnTo>
                  <a:lnTo>
                    <a:pt x="319" y="291"/>
                  </a:lnTo>
                  <a:lnTo>
                    <a:pt x="319" y="292"/>
                  </a:lnTo>
                  <a:lnTo>
                    <a:pt x="319" y="292"/>
                  </a:lnTo>
                  <a:lnTo>
                    <a:pt x="319" y="293"/>
                  </a:lnTo>
                  <a:lnTo>
                    <a:pt x="319" y="293"/>
                  </a:lnTo>
                  <a:lnTo>
                    <a:pt x="318" y="293"/>
                  </a:lnTo>
                  <a:lnTo>
                    <a:pt x="318" y="293"/>
                  </a:lnTo>
                  <a:lnTo>
                    <a:pt x="318" y="294"/>
                  </a:lnTo>
                  <a:lnTo>
                    <a:pt x="319" y="294"/>
                  </a:lnTo>
                  <a:lnTo>
                    <a:pt x="319" y="295"/>
                  </a:lnTo>
                  <a:lnTo>
                    <a:pt x="318" y="295"/>
                  </a:lnTo>
                  <a:lnTo>
                    <a:pt x="318" y="295"/>
                  </a:lnTo>
                  <a:lnTo>
                    <a:pt x="319" y="295"/>
                  </a:lnTo>
                  <a:lnTo>
                    <a:pt x="318" y="296"/>
                  </a:lnTo>
                  <a:lnTo>
                    <a:pt x="318" y="296"/>
                  </a:lnTo>
                  <a:lnTo>
                    <a:pt x="318" y="296"/>
                  </a:lnTo>
                  <a:lnTo>
                    <a:pt x="319" y="296"/>
                  </a:lnTo>
                  <a:lnTo>
                    <a:pt x="319" y="296"/>
                  </a:lnTo>
                  <a:lnTo>
                    <a:pt x="319" y="297"/>
                  </a:lnTo>
                  <a:lnTo>
                    <a:pt x="319" y="297"/>
                  </a:lnTo>
                  <a:lnTo>
                    <a:pt x="319" y="297"/>
                  </a:lnTo>
                  <a:lnTo>
                    <a:pt x="319" y="297"/>
                  </a:lnTo>
                  <a:lnTo>
                    <a:pt x="319" y="298"/>
                  </a:lnTo>
                  <a:lnTo>
                    <a:pt x="319" y="298"/>
                  </a:lnTo>
                  <a:lnTo>
                    <a:pt x="319" y="299"/>
                  </a:lnTo>
                  <a:lnTo>
                    <a:pt x="319" y="298"/>
                  </a:lnTo>
                  <a:lnTo>
                    <a:pt x="320" y="298"/>
                  </a:lnTo>
                  <a:lnTo>
                    <a:pt x="320" y="298"/>
                  </a:lnTo>
                  <a:lnTo>
                    <a:pt x="320" y="299"/>
                  </a:lnTo>
                  <a:lnTo>
                    <a:pt x="321" y="299"/>
                  </a:lnTo>
                  <a:lnTo>
                    <a:pt x="322" y="299"/>
                  </a:lnTo>
                  <a:lnTo>
                    <a:pt x="322" y="298"/>
                  </a:lnTo>
                  <a:lnTo>
                    <a:pt x="322" y="299"/>
                  </a:lnTo>
                  <a:lnTo>
                    <a:pt x="322" y="299"/>
                  </a:lnTo>
                  <a:lnTo>
                    <a:pt x="322" y="299"/>
                  </a:lnTo>
                  <a:lnTo>
                    <a:pt x="322" y="299"/>
                  </a:lnTo>
                  <a:lnTo>
                    <a:pt x="321" y="299"/>
                  </a:lnTo>
                  <a:lnTo>
                    <a:pt x="321" y="300"/>
                  </a:lnTo>
                  <a:lnTo>
                    <a:pt x="320" y="300"/>
                  </a:lnTo>
                  <a:lnTo>
                    <a:pt x="320" y="300"/>
                  </a:lnTo>
                  <a:lnTo>
                    <a:pt x="319" y="300"/>
                  </a:lnTo>
                  <a:lnTo>
                    <a:pt x="319" y="300"/>
                  </a:lnTo>
                  <a:lnTo>
                    <a:pt x="318" y="300"/>
                  </a:lnTo>
                  <a:lnTo>
                    <a:pt x="318" y="300"/>
                  </a:lnTo>
                  <a:lnTo>
                    <a:pt x="318" y="301"/>
                  </a:lnTo>
                  <a:lnTo>
                    <a:pt x="318" y="302"/>
                  </a:lnTo>
                  <a:lnTo>
                    <a:pt x="318" y="302"/>
                  </a:lnTo>
                  <a:lnTo>
                    <a:pt x="318" y="302"/>
                  </a:lnTo>
                  <a:lnTo>
                    <a:pt x="318" y="302"/>
                  </a:lnTo>
                  <a:lnTo>
                    <a:pt x="318" y="302"/>
                  </a:lnTo>
                  <a:lnTo>
                    <a:pt x="317" y="302"/>
                  </a:lnTo>
                  <a:lnTo>
                    <a:pt x="317" y="303"/>
                  </a:lnTo>
                  <a:lnTo>
                    <a:pt x="316" y="303"/>
                  </a:lnTo>
                  <a:lnTo>
                    <a:pt x="316" y="302"/>
                  </a:lnTo>
                  <a:lnTo>
                    <a:pt x="316" y="302"/>
                  </a:lnTo>
                  <a:lnTo>
                    <a:pt x="316" y="302"/>
                  </a:lnTo>
                  <a:lnTo>
                    <a:pt x="315" y="302"/>
                  </a:lnTo>
                  <a:lnTo>
                    <a:pt x="315" y="302"/>
                  </a:lnTo>
                  <a:lnTo>
                    <a:pt x="316" y="302"/>
                  </a:lnTo>
                  <a:lnTo>
                    <a:pt x="316" y="302"/>
                  </a:lnTo>
                  <a:lnTo>
                    <a:pt x="316" y="303"/>
                  </a:lnTo>
                  <a:lnTo>
                    <a:pt x="316" y="303"/>
                  </a:lnTo>
                  <a:lnTo>
                    <a:pt x="316" y="302"/>
                  </a:lnTo>
                  <a:lnTo>
                    <a:pt x="315" y="302"/>
                  </a:lnTo>
                  <a:lnTo>
                    <a:pt x="315" y="302"/>
                  </a:lnTo>
                  <a:lnTo>
                    <a:pt x="314" y="303"/>
                  </a:lnTo>
                  <a:lnTo>
                    <a:pt x="315" y="303"/>
                  </a:lnTo>
                  <a:lnTo>
                    <a:pt x="315" y="304"/>
                  </a:lnTo>
                  <a:lnTo>
                    <a:pt x="314" y="304"/>
                  </a:lnTo>
                  <a:lnTo>
                    <a:pt x="314" y="303"/>
                  </a:lnTo>
                  <a:lnTo>
                    <a:pt x="313" y="303"/>
                  </a:lnTo>
                  <a:lnTo>
                    <a:pt x="313" y="304"/>
                  </a:lnTo>
                  <a:lnTo>
                    <a:pt x="314" y="304"/>
                  </a:lnTo>
                  <a:lnTo>
                    <a:pt x="314" y="304"/>
                  </a:lnTo>
                  <a:lnTo>
                    <a:pt x="315" y="304"/>
                  </a:lnTo>
                  <a:lnTo>
                    <a:pt x="315" y="305"/>
                  </a:lnTo>
                  <a:lnTo>
                    <a:pt x="315" y="305"/>
                  </a:lnTo>
                  <a:lnTo>
                    <a:pt x="315" y="305"/>
                  </a:lnTo>
                  <a:lnTo>
                    <a:pt x="315" y="306"/>
                  </a:lnTo>
                  <a:lnTo>
                    <a:pt x="315" y="306"/>
                  </a:lnTo>
                  <a:lnTo>
                    <a:pt x="315" y="306"/>
                  </a:lnTo>
                  <a:lnTo>
                    <a:pt x="314" y="306"/>
                  </a:lnTo>
                  <a:lnTo>
                    <a:pt x="313" y="306"/>
                  </a:lnTo>
                  <a:lnTo>
                    <a:pt x="313" y="306"/>
                  </a:lnTo>
                  <a:lnTo>
                    <a:pt x="313" y="306"/>
                  </a:lnTo>
                  <a:lnTo>
                    <a:pt x="312" y="306"/>
                  </a:lnTo>
                  <a:lnTo>
                    <a:pt x="312" y="305"/>
                  </a:lnTo>
                  <a:lnTo>
                    <a:pt x="312" y="304"/>
                  </a:lnTo>
                  <a:lnTo>
                    <a:pt x="312" y="304"/>
                  </a:lnTo>
                  <a:lnTo>
                    <a:pt x="311" y="304"/>
                  </a:lnTo>
                  <a:lnTo>
                    <a:pt x="311" y="304"/>
                  </a:lnTo>
                  <a:lnTo>
                    <a:pt x="310" y="304"/>
                  </a:lnTo>
                  <a:lnTo>
                    <a:pt x="310" y="304"/>
                  </a:lnTo>
                  <a:lnTo>
                    <a:pt x="309" y="304"/>
                  </a:lnTo>
                  <a:lnTo>
                    <a:pt x="310" y="304"/>
                  </a:lnTo>
                  <a:lnTo>
                    <a:pt x="310" y="305"/>
                  </a:lnTo>
                  <a:lnTo>
                    <a:pt x="310" y="304"/>
                  </a:lnTo>
                  <a:lnTo>
                    <a:pt x="310" y="305"/>
                  </a:lnTo>
                  <a:lnTo>
                    <a:pt x="310" y="306"/>
                  </a:lnTo>
                  <a:lnTo>
                    <a:pt x="309" y="306"/>
                  </a:lnTo>
                  <a:lnTo>
                    <a:pt x="309" y="306"/>
                  </a:lnTo>
                  <a:lnTo>
                    <a:pt x="310" y="306"/>
                  </a:lnTo>
                  <a:lnTo>
                    <a:pt x="309" y="306"/>
                  </a:lnTo>
                  <a:lnTo>
                    <a:pt x="309" y="307"/>
                  </a:lnTo>
                  <a:lnTo>
                    <a:pt x="309" y="307"/>
                  </a:lnTo>
                  <a:lnTo>
                    <a:pt x="308" y="307"/>
                  </a:lnTo>
                  <a:lnTo>
                    <a:pt x="308" y="306"/>
                  </a:lnTo>
                  <a:lnTo>
                    <a:pt x="309" y="306"/>
                  </a:lnTo>
                  <a:lnTo>
                    <a:pt x="309" y="306"/>
                  </a:lnTo>
                  <a:lnTo>
                    <a:pt x="309" y="305"/>
                  </a:lnTo>
                  <a:lnTo>
                    <a:pt x="309" y="304"/>
                  </a:lnTo>
                  <a:lnTo>
                    <a:pt x="308" y="304"/>
                  </a:lnTo>
                  <a:lnTo>
                    <a:pt x="309" y="304"/>
                  </a:lnTo>
                  <a:lnTo>
                    <a:pt x="309" y="304"/>
                  </a:lnTo>
                  <a:lnTo>
                    <a:pt x="308" y="304"/>
                  </a:lnTo>
                  <a:lnTo>
                    <a:pt x="309" y="304"/>
                  </a:lnTo>
                  <a:lnTo>
                    <a:pt x="309" y="304"/>
                  </a:lnTo>
                  <a:lnTo>
                    <a:pt x="309" y="303"/>
                  </a:lnTo>
                  <a:lnTo>
                    <a:pt x="310" y="303"/>
                  </a:lnTo>
                  <a:lnTo>
                    <a:pt x="309" y="303"/>
                  </a:lnTo>
                  <a:lnTo>
                    <a:pt x="309" y="303"/>
                  </a:lnTo>
                  <a:lnTo>
                    <a:pt x="309" y="302"/>
                  </a:lnTo>
                  <a:lnTo>
                    <a:pt x="308" y="302"/>
                  </a:lnTo>
                  <a:lnTo>
                    <a:pt x="308" y="302"/>
                  </a:lnTo>
                  <a:lnTo>
                    <a:pt x="307" y="302"/>
                  </a:lnTo>
                  <a:lnTo>
                    <a:pt x="306" y="302"/>
                  </a:lnTo>
                  <a:lnTo>
                    <a:pt x="305" y="302"/>
                  </a:lnTo>
                  <a:lnTo>
                    <a:pt x="305" y="302"/>
                  </a:lnTo>
                  <a:lnTo>
                    <a:pt x="304" y="302"/>
                  </a:lnTo>
                  <a:lnTo>
                    <a:pt x="304" y="302"/>
                  </a:lnTo>
                  <a:lnTo>
                    <a:pt x="304" y="302"/>
                  </a:lnTo>
                  <a:lnTo>
                    <a:pt x="303" y="302"/>
                  </a:lnTo>
                  <a:lnTo>
                    <a:pt x="303" y="303"/>
                  </a:lnTo>
                  <a:lnTo>
                    <a:pt x="302" y="303"/>
                  </a:lnTo>
                  <a:lnTo>
                    <a:pt x="302" y="303"/>
                  </a:lnTo>
                  <a:lnTo>
                    <a:pt x="302" y="303"/>
                  </a:lnTo>
                  <a:lnTo>
                    <a:pt x="302" y="303"/>
                  </a:lnTo>
                  <a:lnTo>
                    <a:pt x="302" y="304"/>
                  </a:lnTo>
                  <a:lnTo>
                    <a:pt x="302" y="304"/>
                  </a:lnTo>
                  <a:lnTo>
                    <a:pt x="302" y="305"/>
                  </a:lnTo>
                  <a:lnTo>
                    <a:pt x="302" y="306"/>
                  </a:lnTo>
                  <a:lnTo>
                    <a:pt x="302" y="306"/>
                  </a:lnTo>
                  <a:lnTo>
                    <a:pt x="302" y="306"/>
                  </a:lnTo>
                  <a:lnTo>
                    <a:pt x="302" y="306"/>
                  </a:lnTo>
                  <a:lnTo>
                    <a:pt x="302" y="306"/>
                  </a:lnTo>
                  <a:lnTo>
                    <a:pt x="302" y="307"/>
                  </a:lnTo>
                  <a:lnTo>
                    <a:pt x="302" y="307"/>
                  </a:lnTo>
                  <a:lnTo>
                    <a:pt x="302" y="308"/>
                  </a:lnTo>
                  <a:lnTo>
                    <a:pt x="302" y="308"/>
                  </a:lnTo>
                  <a:lnTo>
                    <a:pt x="303" y="309"/>
                  </a:lnTo>
                  <a:lnTo>
                    <a:pt x="304" y="309"/>
                  </a:lnTo>
                  <a:lnTo>
                    <a:pt x="304" y="309"/>
                  </a:lnTo>
                  <a:lnTo>
                    <a:pt x="304" y="310"/>
                  </a:lnTo>
                  <a:lnTo>
                    <a:pt x="305" y="310"/>
                  </a:lnTo>
                  <a:lnTo>
                    <a:pt x="304" y="310"/>
                  </a:lnTo>
                  <a:lnTo>
                    <a:pt x="305" y="310"/>
                  </a:lnTo>
                  <a:lnTo>
                    <a:pt x="305" y="310"/>
                  </a:lnTo>
                  <a:lnTo>
                    <a:pt x="305" y="310"/>
                  </a:lnTo>
                  <a:lnTo>
                    <a:pt x="306" y="311"/>
                  </a:lnTo>
                  <a:lnTo>
                    <a:pt x="307" y="311"/>
                  </a:lnTo>
                  <a:lnTo>
                    <a:pt x="307" y="311"/>
                  </a:lnTo>
                  <a:lnTo>
                    <a:pt x="307" y="312"/>
                  </a:lnTo>
                  <a:lnTo>
                    <a:pt x="307" y="312"/>
                  </a:lnTo>
                  <a:lnTo>
                    <a:pt x="308" y="313"/>
                  </a:lnTo>
                  <a:lnTo>
                    <a:pt x="308" y="313"/>
                  </a:lnTo>
                  <a:lnTo>
                    <a:pt x="308" y="313"/>
                  </a:lnTo>
                  <a:lnTo>
                    <a:pt x="309" y="313"/>
                  </a:lnTo>
                  <a:lnTo>
                    <a:pt x="309" y="313"/>
                  </a:lnTo>
                  <a:lnTo>
                    <a:pt x="310" y="312"/>
                  </a:lnTo>
                  <a:lnTo>
                    <a:pt x="311" y="312"/>
                  </a:lnTo>
                  <a:lnTo>
                    <a:pt x="311" y="311"/>
                  </a:lnTo>
                  <a:lnTo>
                    <a:pt x="312" y="311"/>
                  </a:lnTo>
                  <a:lnTo>
                    <a:pt x="312" y="311"/>
                  </a:lnTo>
                  <a:lnTo>
                    <a:pt x="313" y="312"/>
                  </a:lnTo>
                  <a:lnTo>
                    <a:pt x="313" y="313"/>
                  </a:lnTo>
                  <a:lnTo>
                    <a:pt x="313" y="313"/>
                  </a:lnTo>
                  <a:lnTo>
                    <a:pt x="315" y="312"/>
                  </a:lnTo>
                  <a:lnTo>
                    <a:pt x="315" y="311"/>
                  </a:lnTo>
                  <a:lnTo>
                    <a:pt x="315" y="311"/>
                  </a:lnTo>
                  <a:lnTo>
                    <a:pt x="316" y="311"/>
                  </a:lnTo>
                  <a:lnTo>
                    <a:pt x="316" y="311"/>
                  </a:lnTo>
                  <a:lnTo>
                    <a:pt x="316" y="311"/>
                  </a:lnTo>
                  <a:lnTo>
                    <a:pt x="317" y="310"/>
                  </a:lnTo>
                  <a:lnTo>
                    <a:pt x="318" y="310"/>
                  </a:lnTo>
                  <a:lnTo>
                    <a:pt x="318" y="310"/>
                  </a:lnTo>
                  <a:lnTo>
                    <a:pt x="319" y="310"/>
                  </a:lnTo>
                  <a:lnTo>
                    <a:pt x="319" y="311"/>
                  </a:lnTo>
                  <a:lnTo>
                    <a:pt x="319" y="310"/>
                  </a:lnTo>
                  <a:lnTo>
                    <a:pt x="319" y="310"/>
                  </a:lnTo>
                  <a:lnTo>
                    <a:pt x="320" y="309"/>
                  </a:lnTo>
                  <a:lnTo>
                    <a:pt x="320" y="309"/>
                  </a:lnTo>
                  <a:lnTo>
                    <a:pt x="320" y="308"/>
                  </a:lnTo>
                  <a:lnTo>
                    <a:pt x="321" y="308"/>
                  </a:lnTo>
                  <a:lnTo>
                    <a:pt x="321" y="308"/>
                  </a:lnTo>
                  <a:lnTo>
                    <a:pt x="321" y="307"/>
                  </a:lnTo>
                  <a:lnTo>
                    <a:pt x="322" y="307"/>
                  </a:lnTo>
                  <a:lnTo>
                    <a:pt x="322" y="307"/>
                  </a:lnTo>
                  <a:lnTo>
                    <a:pt x="322" y="307"/>
                  </a:lnTo>
                  <a:lnTo>
                    <a:pt x="322" y="307"/>
                  </a:lnTo>
                  <a:lnTo>
                    <a:pt x="323" y="307"/>
                  </a:lnTo>
                  <a:lnTo>
                    <a:pt x="323" y="307"/>
                  </a:lnTo>
                  <a:lnTo>
                    <a:pt x="323" y="308"/>
                  </a:lnTo>
                  <a:lnTo>
                    <a:pt x="324" y="308"/>
                  </a:lnTo>
                  <a:lnTo>
                    <a:pt x="324" y="307"/>
                  </a:lnTo>
                  <a:lnTo>
                    <a:pt x="324" y="307"/>
                  </a:lnTo>
                  <a:lnTo>
                    <a:pt x="324" y="308"/>
                  </a:lnTo>
                  <a:lnTo>
                    <a:pt x="324" y="308"/>
                  </a:lnTo>
                  <a:lnTo>
                    <a:pt x="324" y="308"/>
                  </a:lnTo>
                  <a:lnTo>
                    <a:pt x="324" y="309"/>
                  </a:lnTo>
                  <a:lnTo>
                    <a:pt x="324" y="309"/>
                  </a:lnTo>
                  <a:lnTo>
                    <a:pt x="324" y="310"/>
                  </a:lnTo>
                  <a:lnTo>
                    <a:pt x="324" y="310"/>
                  </a:lnTo>
                  <a:lnTo>
                    <a:pt x="323" y="311"/>
                  </a:lnTo>
                  <a:lnTo>
                    <a:pt x="323" y="311"/>
                  </a:lnTo>
                  <a:lnTo>
                    <a:pt x="322" y="311"/>
                  </a:lnTo>
                  <a:lnTo>
                    <a:pt x="322" y="312"/>
                  </a:lnTo>
                  <a:lnTo>
                    <a:pt x="322" y="313"/>
                  </a:lnTo>
                  <a:lnTo>
                    <a:pt x="323" y="313"/>
                  </a:lnTo>
                  <a:lnTo>
                    <a:pt x="323" y="313"/>
                  </a:lnTo>
                  <a:lnTo>
                    <a:pt x="323" y="314"/>
                  </a:lnTo>
                  <a:lnTo>
                    <a:pt x="322" y="314"/>
                  </a:lnTo>
                  <a:lnTo>
                    <a:pt x="323" y="314"/>
                  </a:lnTo>
                  <a:lnTo>
                    <a:pt x="323" y="315"/>
                  </a:lnTo>
                  <a:lnTo>
                    <a:pt x="323" y="315"/>
                  </a:lnTo>
                  <a:lnTo>
                    <a:pt x="323" y="315"/>
                  </a:lnTo>
                  <a:lnTo>
                    <a:pt x="322" y="316"/>
                  </a:lnTo>
                  <a:lnTo>
                    <a:pt x="322" y="317"/>
                  </a:lnTo>
                  <a:lnTo>
                    <a:pt x="322" y="316"/>
                  </a:lnTo>
                  <a:lnTo>
                    <a:pt x="322" y="316"/>
                  </a:lnTo>
                  <a:lnTo>
                    <a:pt x="321" y="316"/>
                  </a:lnTo>
                  <a:lnTo>
                    <a:pt x="320" y="316"/>
                  </a:lnTo>
                  <a:lnTo>
                    <a:pt x="320" y="316"/>
                  </a:lnTo>
                  <a:lnTo>
                    <a:pt x="319" y="316"/>
                  </a:lnTo>
                  <a:lnTo>
                    <a:pt x="319" y="317"/>
                  </a:lnTo>
                  <a:lnTo>
                    <a:pt x="319" y="317"/>
                  </a:lnTo>
                  <a:lnTo>
                    <a:pt x="318" y="318"/>
                  </a:lnTo>
                  <a:lnTo>
                    <a:pt x="318" y="318"/>
                  </a:lnTo>
                  <a:lnTo>
                    <a:pt x="318" y="318"/>
                  </a:lnTo>
                  <a:lnTo>
                    <a:pt x="318" y="319"/>
                  </a:lnTo>
                  <a:lnTo>
                    <a:pt x="318" y="318"/>
                  </a:lnTo>
                  <a:lnTo>
                    <a:pt x="317" y="318"/>
                  </a:lnTo>
                  <a:lnTo>
                    <a:pt x="317" y="319"/>
                  </a:lnTo>
                  <a:lnTo>
                    <a:pt x="316" y="318"/>
                  </a:lnTo>
                  <a:lnTo>
                    <a:pt x="316" y="319"/>
                  </a:lnTo>
                  <a:lnTo>
                    <a:pt x="316" y="319"/>
                  </a:lnTo>
                  <a:lnTo>
                    <a:pt x="316" y="319"/>
                  </a:lnTo>
                  <a:lnTo>
                    <a:pt x="316" y="319"/>
                  </a:lnTo>
                  <a:lnTo>
                    <a:pt x="316" y="320"/>
                  </a:lnTo>
                  <a:lnTo>
                    <a:pt x="316" y="321"/>
                  </a:lnTo>
                  <a:lnTo>
                    <a:pt x="316" y="321"/>
                  </a:lnTo>
                  <a:lnTo>
                    <a:pt x="316" y="321"/>
                  </a:lnTo>
                  <a:lnTo>
                    <a:pt x="316" y="322"/>
                  </a:lnTo>
                  <a:lnTo>
                    <a:pt x="316" y="322"/>
                  </a:lnTo>
                  <a:lnTo>
                    <a:pt x="315" y="323"/>
                  </a:lnTo>
                  <a:lnTo>
                    <a:pt x="315" y="324"/>
                  </a:lnTo>
                  <a:lnTo>
                    <a:pt x="316" y="324"/>
                  </a:lnTo>
                  <a:lnTo>
                    <a:pt x="316" y="324"/>
                  </a:lnTo>
                  <a:lnTo>
                    <a:pt x="316" y="326"/>
                  </a:lnTo>
                  <a:lnTo>
                    <a:pt x="316" y="326"/>
                  </a:lnTo>
                  <a:lnTo>
                    <a:pt x="316" y="327"/>
                  </a:lnTo>
                  <a:lnTo>
                    <a:pt x="316" y="328"/>
                  </a:lnTo>
                  <a:lnTo>
                    <a:pt x="316" y="329"/>
                  </a:lnTo>
                  <a:lnTo>
                    <a:pt x="316" y="330"/>
                  </a:lnTo>
                  <a:lnTo>
                    <a:pt x="316" y="330"/>
                  </a:lnTo>
                  <a:lnTo>
                    <a:pt x="315" y="330"/>
                  </a:lnTo>
                  <a:lnTo>
                    <a:pt x="316" y="331"/>
                  </a:lnTo>
                  <a:lnTo>
                    <a:pt x="315" y="331"/>
                  </a:lnTo>
                  <a:lnTo>
                    <a:pt x="315" y="332"/>
                  </a:lnTo>
                  <a:lnTo>
                    <a:pt x="315" y="332"/>
                  </a:lnTo>
                  <a:lnTo>
                    <a:pt x="315" y="332"/>
                  </a:lnTo>
                  <a:lnTo>
                    <a:pt x="315" y="333"/>
                  </a:lnTo>
                  <a:lnTo>
                    <a:pt x="315" y="333"/>
                  </a:lnTo>
                  <a:lnTo>
                    <a:pt x="315" y="334"/>
                  </a:lnTo>
                  <a:lnTo>
                    <a:pt x="315" y="334"/>
                  </a:lnTo>
                  <a:lnTo>
                    <a:pt x="315" y="334"/>
                  </a:lnTo>
                  <a:lnTo>
                    <a:pt x="315" y="334"/>
                  </a:lnTo>
                  <a:lnTo>
                    <a:pt x="315" y="334"/>
                  </a:lnTo>
                  <a:lnTo>
                    <a:pt x="315" y="334"/>
                  </a:lnTo>
                  <a:lnTo>
                    <a:pt x="315" y="334"/>
                  </a:lnTo>
                  <a:lnTo>
                    <a:pt x="315" y="335"/>
                  </a:lnTo>
                  <a:lnTo>
                    <a:pt x="315" y="335"/>
                  </a:lnTo>
                  <a:lnTo>
                    <a:pt x="315" y="336"/>
                  </a:lnTo>
                  <a:lnTo>
                    <a:pt x="315" y="336"/>
                  </a:lnTo>
                  <a:lnTo>
                    <a:pt x="315" y="336"/>
                  </a:lnTo>
                  <a:lnTo>
                    <a:pt x="315" y="337"/>
                  </a:lnTo>
                  <a:lnTo>
                    <a:pt x="315" y="337"/>
                  </a:lnTo>
                  <a:lnTo>
                    <a:pt x="315" y="337"/>
                  </a:lnTo>
                  <a:lnTo>
                    <a:pt x="316" y="337"/>
                  </a:lnTo>
                  <a:lnTo>
                    <a:pt x="316" y="337"/>
                  </a:lnTo>
                  <a:lnTo>
                    <a:pt x="316" y="337"/>
                  </a:lnTo>
                  <a:lnTo>
                    <a:pt x="316" y="337"/>
                  </a:lnTo>
                  <a:lnTo>
                    <a:pt x="317" y="337"/>
                  </a:lnTo>
                  <a:lnTo>
                    <a:pt x="316" y="337"/>
                  </a:lnTo>
                  <a:lnTo>
                    <a:pt x="317" y="337"/>
                  </a:lnTo>
                  <a:lnTo>
                    <a:pt x="317" y="338"/>
                  </a:lnTo>
                  <a:lnTo>
                    <a:pt x="318" y="339"/>
                  </a:lnTo>
                  <a:lnTo>
                    <a:pt x="318" y="339"/>
                  </a:lnTo>
                  <a:lnTo>
                    <a:pt x="318" y="339"/>
                  </a:lnTo>
                  <a:lnTo>
                    <a:pt x="319" y="339"/>
                  </a:lnTo>
                  <a:lnTo>
                    <a:pt x="319" y="338"/>
                  </a:lnTo>
                  <a:lnTo>
                    <a:pt x="318" y="337"/>
                  </a:lnTo>
                  <a:lnTo>
                    <a:pt x="319" y="337"/>
                  </a:lnTo>
                  <a:lnTo>
                    <a:pt x="319" y="337"/>
                  </a:lnTo>
                  <a:lnTo>
                    <a:pt x="319" y="336"/>
                  </a:lnTo>
                  <a:lnTo>
                    <a:pt x="319" y="337"/>
                  </a:lnTo>
                  <a:lnTo>
                    <a:pt x="319" y="336"/>
                  </a:lnTo>
                  <a:lnTo>
                    <a:pt x="319" y="337"/>
                  </a:lnTo>
                  <a:lnTo>
                    <a:pt x="319" y="336"/>
                  </a:lnTo>
                  <a:lnTo>
                    <a:pt x="319" y="337"/>
                  </a:lnTo>
                  <a:lnTo>
                    <a:pt x="320" y="337"/>
                  </a:lnTo>
                  <a:lnTo>
                    <a:pt x="320" y="336"/>
                  </a:lnTo>
                  <a:lnTo>
                    <a:pt x="320" y="337"/>
                  </a:lnTo>
                  <a:lnTo>
                    <a:pt x="320" y="337"/>
                  </a:lnTo>
                  <a:lnTo>
                    <a:pt x="321" y="337"/>
                  </a:lnTo>
                  <a:lnTo>
                    <a:pt x="321" y="337"/>
                  </a:lnTo>
                  <a:lnTo>
                    <a:pt x="322" y="337"/>
                  </a:lnTo>
                  <a:lnTo>
                    <a:pt x="322" y="337"/>
                  </a:lnTo>
                  <a:lnTo>
                    <a:pt x="322" y="337"/>
                  </a:lnTo>
                  <a:lnTo>
                    <a:pt x="323" y="337"/>
                  </a:lnTo>
                  <a:lnTo>
                    <a:pt x="323" y="337"/>
                  </a:lnTo>
                  <a:lnTo>
                    <a:pt x="323" y="336"/>
                  </a:lnTo>
                  <a:lnTo>
                    <a:pt x="323" y="337"/>
                  </a:lnTo>
                  <a:lnTo>
                    <a:pt x="324" y="337"/>
                  </a:lnTo>
                  <a:lnTo>
                    <a:pt x="324" y="337"/>
                  </a:lnTo>
                  <a:lnTo>
                    <a:pt x="324" y="337"/>
                  </a:lnTo>
                  <a:lnTo>
                    <a:pt x="325" y="337"/>
                  </a:lnTo>
                  <a:lnTo>
                    <a:pt x="326" y="337"/>
                  </a:lnTo>
                  <a:lnTo>
                    <a:pt x="326" y="337"/>
                  </a:lnTo>
                  <a:lnTo>
                    <a:pt x="326" y="338"/>
                  </a:lnTo>
                  <a:lnTo>
                    <a:pt x="326" y="339"/>
                  </a:lnTo>
                  <a:lnTo>
                    <a:pt x="326" y="339"/>
                  </a:lnTo>
                  <a:lnTo>
                    <a:pt x="326" y="339"/>
                  </a:lnTo>
                  <a:lnTo>
                    <a:pt x="326" y="340"/>
                  </a:lnTo>
                  <a:lnTo>
                    <a:pt x="325" y="340"/>
                  </a:lnTo>
                  <a:lnTo>
                    <a:pt x="325" y="340"/>
                  </a:lnTo>
                  <a:lnTo>
                    <a:pt x="324" y="340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4" y="342"/>
                  </a:lnTo>
                  <a:lnTo>
                    <a:pt x="324" y="342"/>
                  </a:lnTo>
                  <a:lnTo>
                    <a:pt x="325" y="343"/>
                  </a:lnTo>
                  <a:lnTo>
                    <a:pt x="324" y="343"/>
                  </a:lnTo>
                  <a:lnTo>
                    <a:pt x="325" y="343"/>
                  </a:lnTo>
                  <a:lnTo>
                    <a:pt x="326" y="344"/>
                  </a:lnTo>
                  <a:lnTo>
                    <a:pt x="325" y="344"/>
                  </a:lnTo>
                  <a:lnTo>
                    <a:pt x="326" y="344"/>
                  </a:lnTo>
                  <a:lnTo>
                    <a:pt x="326" y="344"/>
                  </a:lnTo>
                  <a:lnTo>
                    <a:pt x="326" y="344"/>
                  </a:lnTo>
                  <a:lnTo>
                    <a:pt x="326" y="343"/>
                  </a:lnTo>
                  <a:lnTo>
                    <a:pt x="326" y="344"/>
                  </a:lnTo>
                  <a:lnTo>
                    <a:pt x="327" y="344"/>
                  </a:lnTo>
                  <a:lnTo>
                    <a:pt x="328" y="345"/>
                  </a:lnTo>
                  <a:lnTo>
                    <a:pt x="328" y="345"/>
                  </a:lnTo>
                  <a:lnTo>
                    <a:pt x="329" y="345"/>
                  </a:lnTo>
                  <a:lnTo>
                    <a:pt x="328" y="345"/>
                  </a:lnTo>
                  <a:lnTo>
                    <a:pt x="328" y="345"/>
                  </a:lnTo>
                  <a:lnTo>
                    <a:pt x="328" y="345"/>
                  </a:lnTo>
                  <a:lnTo>
                    <a:pt x="328" y="346"/>
                  </a:lnTo>
                  <a:lnTo>
                    <a:pt x="327" y="346"/>
                  </a:lnTo>
                  <a:lnTo>
                    <a:pt x="328" y="346"/>
                  </a:lnTo>
                  <a:lnTo>
                    <a:pt x="328" y="347"/>
                  </a:lnTo>
                  <a:lnTo>
                    <a:pt x="329" y="347"/>
                  </a:lnTo>
                  <a:lnTo>
                    <a:pt x="332" y="347"/>
                  </a:lnTo>
                  <a:lnTo>
                    <a:pt x="332" y="347"/>
                  </a:lnTo>
                  <a:lnTo>
                    <a:pt x="332" y="348"/>
                  </a:lnTo>
                  <a:lnTo>
                    <a:pt x="333" y="348"/>
                  </a:lnTo>
                  <a:lnTo>
                    <a:pt x="333" y="348"/>
                  </a:lnTo>
                  <a:lnTo>
                    <a:pt x="333" y="349"/>
                  </a:lnTo>
                  <a:lnTo>
                    <a:pt x="333" y="349"/>
                  </a:lnTo>
                  <a:lnTo>
                    <a:pt x="334" y="349"/>
                  </a:lnTo>
                  <a:lnTo>
                    <a:pt x="334" y="349"/>
                  </a:lnTo>
                  <a:lnTo>
                    <a:pt x="335" y="349"/>
                  </a:lnTo>
                  <a:lnTo>
                    <a:pt x="335" y="349"/>
                  </a:lnTo>
                  <a:lnTo>
                    <a:pt x="336" y="349"/>
                  </a:lnTo>
                  <a:lnTo>
                    <a:pt x="336" y="350"/>
                  </a:lnTo>
                  <a:lnTo>
                    <a:pt x="336" y="349"/>
                  </a:lnTo>
                  <a:lnTo>
                    <a:pt x="336" y="350"/>
                  </a:lnTo>
                  <a:lnTo>
                    <a:pt x="337" y="350"/>
                  </a:lnTo>
                  <a:lnTo>
                    <a:pt x="337" y="350"/>
                  </a:lnTo>
                  <a:lnTo>
                    <a:pt x="338" y="351"/>
                  </a:lnTo>
                  <a:lnTo>
                    <a:pt x="337" y="351"/>
                  </a:lnTo>
                  <a:lnTo>
                    <a:pt x="337" y="354"/>
                  </a:lnTo>
                  <a:lnTo>
                    <a:pt x="337" y="355"/>
                  </a:lnTo>
                  <a:lnTo>
                    <a:pt x="337" y="356"/>
                  </a:lnTo>
                  <a:lnTo>
                    <a:pt x="333" y="358"/>
                  </a:lnTo>
                  <a:lnTo>
                    <a:pt x="331" y="358"/>
                  </a:lnTo>
                  <a:lnTo>
                    <a:pt x="331" y="358"/>
                  </a:lnTo>
                  <a:lnTo>
                    <a:pt x="330" y="358"/>
                  </a:lnTo>
                  <a:lnTo>
                    <a:pt x="330" y="358"/>
                  </a:lnTo>
                  <a:lnTo>
                    <a:pt x="329" y="358"/>
                  </a:lnTo>
                  <a:lnTo>
                    <a:pt x="328" y="358"/>
                  </a:lnTo>
                  <a:lnTo>
                    <a:pt x="328" y="358"/>
                  </a:lnTo>
                  <a:lnTo>
                    <a:pt x="327" y="358"/>
                  </a:lnTo>
                  <a:lnTo>
                    <a:pt x="327" y="358"/>
                  </a:lnTo>
                  <a:lnTo>
                    <a:pt x="326" y="356"/>
                  </a:lnTo>
                  <a:lnTo>
                    <a:pt x="325" y="356"/>
                  </a:lnTo>
                  <a:lnTo>
                    <a:pt x="324" y="356"/>
                  </a:lnTo>
                  <a:lnTo>
                    <a:pt x="324" y="357"/>
                  </a:lnTo>
                  <a:lnTo>
                    <a:pt x="324" y="358"/>
                  </a:lnTo>
                  <a:lnTo>
                    <a:pt x="324" y="358"/>
                  </a:lnTo>
                  <a:lnTo>
                    <a:pt x="324" y="359"/>
                  </a:lnTo>
                  <a:lnTo>
                    <a:pt x="323" y="360"/>
                  </a:lnTo>
                  <a:lnTo>
                    <a:pt x="323" y="360"/>
                  </a:lnTo>
                  <a:lnTo>
                    <a:pt x="322" y="360"/>
                  </a:lnTo>
                  <a:lnTo>
                    <a:pt x="321" y="360"/>
                  </a:lnTo>
                  <a:lnTo>
                    <a:pt x="320" y="360"/>
                  </a:lnTo>
                  <a:lnTo>
                    <a:pt x="320" y="359"/>
                  </a:lnTo>
                  <a:lnTo>
                    <a:pt x="321" y="359"/>
                  </a:lnTo>
                  <a:lnTo>
                    <a:pt x="321" y="359"/>
                  </a:lnTo>
                  <a:lnTo>
                    <a:pt x="320" y="359"/>
                  </a:lnTo>
                  <a:lnTo>
                    <a:pt x="320" y="359"/>
                  </a:lnTo>
                  <a:lnTo>
                    <a:pt x="319" y="358"/>
                  </a:lnTo>
                  <a:lnTo>
                    <a:pt x="319" y="359"/>
                  </a:lnTo>
                  <a:lnTo>
                    <a:pt x="319" y="358"/>
                  </a:lnTo>
                  <a:lnTo>
                    <a:pt x="318" y="358"/>
                  </a:lnTo>
                  <a:lnTo>
                    <a:pt x="318" y="358"/>
                  </a:lnTo>
                  <a:lnTo>
                    <a:pt x="317" y="358"/>
                  </a:lnTo>
                  <a:lnTo>
                    <a:pt x="316" y="358"/>
                  </a:lnTo>
                  <a:lnTo>
                    <a:pt x="316" y="358"/>
                  </a:lnTo>
                  <a:lnTo>
                    <a:pt x="315" y="358"/>
                  </a:lnTo>
                  <a:lnTo>
                    <a:pt x="316" y="358"/>
                  </a:lnTo>
                  <a:lnTo>
                    <a:pt x="315" y="358"/>
                  </a:lnTo>
                  <a:lnTo>
                    <a:pt x="315" y="357"/>
                  </a:lnTo>
                  <a:lnTo>
                    <a:pt x="315" y="357"/>
                  </a:lnTo>
                  <a:lnTo>
                    <a:pt x="315" y="356"/>
                  </a:lnTo>
                  <a:lnTo>
                    <a:pt x="315" y="357"/>
                  </a:lnTo>
                  <a:lnTo>
                    <a:pt x="315" y="356"/>
                  </a:lnTo>
                  <a:lnTo>
                    <a:pt x="314" y="356"/>
                  </a:lnTo>
                  <a:lnTo>
                    <a:pt x="314" y="356"/>
                  </a:lnTo>
                  <a:lnTo>
                    <a:pt x="313" y="356"/>
                  </a:lnTo>
                  <a:lnTo>
                    <a:pt x="313" y="355"/>
                  </a:lnTo>
                  <a:lnTo>
                    <a:pt x="313" y="355"/>
                  </a:lnTo>
                  <a:lnTo>
                    <a:pt x="314" y="354"/>
                  </a:lnTo>
                  <a:lnTo>
                    <a:pt x="313" y="354"/>
                  </a:lnTo>
                  <a:lnTo>
                    <a:pt x="313" y="354"/>
                  </a:lnTo>
                  <a:lnTo>
                    <a:pt x="313" y="354"/>
                  </a:lnTo>
                  <a:lnTo>
                    <a:pt x="313" y="353"/>
                  </a:lnTo>
                  <a:lnTo>
                    <a:pt x="312" y="354"/>
                  </a:lnTo>
                  <a:lnTo>
                    <a:pt x="312" y="354"/>
                  </a:lnTo>
                  <a:lnTo>
                    <a:pt x="312" y="353"/>
                  </a:lnTo>
                  <a:lnTo>
                    <a:pt x="311" y="352"/>
                  </a:lnTo>
                  <a:lnTo>
                    <a:pt x="311" y="352"/>
                  </a:lnTo>
                  <a:lnTo>
                    <a:pt x="311" y="352"/>
                  </a:lnTo>
                  <a:lnTo>
                    <a:pt x="311" y="352"/>
                  </a:lnTo>
                  <a:lnTo>
                    <a:pt x="310" y="353"/>
                  </a:lnTo>
                  <a:lnTo>
                    <a:pt x="311" y="353"/>
                  </a:lnTo>
                  <a:lnTo>
                    <a:pt x="310" y="353"/>
                  </a:lnTo>
                  <a:lnTo>
                    <a:pt x="310" y="354"/>
                  </a:lnTo>
                  <a:lnTo>
                    <a:pt x="309" y="354"/>
                  </a:lnTo>
                  <a:lnTo>
                    <a:pt x="309" y="353"/>
                  </a:lnTo>
                  <a:lnTo>
                    <a:pt x="309" y="353"/>
                  </a:lnTo>
                  <a:lnTo>
                    <a:pt x="308" y="353"/>
                  </a:lnTo>
                  <a:lnTo>
                    <a:pt x="308" y="353"/>
                  </a:lnTo>
                  <a:lnTo>
                    <a:pt x="307" y="353"/>
                  </a:lnTo>
                  <a:lnTo>
                    <a:pt x="307" y="352"/>
                  </a:lnTo>
                  <a:lnTo>
                    <a:pt x="307" y="352"/>
                  </a:lnTo>
                  <a:lnTo>
                    <a:pt x="307" y="354"/>
                  </a:lnTo>
                  <a:lnTo>
                    <a:pt x="307" y="355"/>
                  </a:lnTo>
                  <a:lnTo>
                    <a:pt x="307" y="355"/>
                  </a:lnTo>
                  <a:lnTo>
                    <a:pt x="306" y="355"/>
                  </a:lnTo>
                  <a:lnTo>
                    <a:pt x="305" y="355"/>
                  </a:lnTo>
                  <a:lnTo>
                    <a:pt x="305" y="355"/>
                  </a:lnTo>
                  <a:lnTo>
                    <a:pt x="305" y="356"/>
                  </a:lnTo>
                  <a:lnTo>
                    <a:pt x="304" y="356"/>
                  </a:lnTo>
                  <a:lnTo>
                    <a:pt x="304" y="355"/>
                  </a:lnTo>
                  <a:lnTo>
                    <a:pt x="304" y="355"/>
                  </a:lnTo>
                  <a:lnTo>
                    <a:pt x="303" y="355"/>
                  </a:lnTo>
                  <a:lnTo>
                    <a:pt x="303" y="355"/>
                  </a:lnTo>
                  <a:lnTo>
                    <a:pt x="303" y="354"/>
                  </a:lnTo>
                  <a:lnTo>
                    <a:pt x="302" y="354"/>
                  </a:lnTo>
                  <a:lnTo>
                    <a:pt x="302" y="354"/>
                  </a:lnTo>
                  <a:lnTo>
                    <a:pt x="302" y="353"/>
                  </a:lnTo>
                  <a:lnTo>
                    <a:pt x="301" y="354"/>
                  </a:lnTo>
                  <a:lnTo>
                    <a:pt x="300" y="354"/>
                  </a:lnTo>
                  <a:lnTo>
                    <a:pt x="300" y="353"/>
                  </a:lnTo>
                  <a:lnTo>
                    <a:pt x="300" y="354"/>
                  </a:lnTo>
                  <a:lnTo>
                    <a:pt x="299" y="353"/>
                  </a:lnTo>
                  <a:lnTo>
                    <a:pt x="298" y="353"/>
                  </a:lnTo>
                  <a:lnTo>
                    <a:pt x="298" y="354"/>
                  </a:lnTo>
                  <a:lnTo>
                    <a:pt x="298" y="355"/>
                  </a:lnTo>
                  <a:lnTo>
                    <a:pt x="298" y="354"/>
                  </a:lnTo>
                  <a:lnTo>
                    <a:pt x="297" y="354"/>
                  </a:lnTo>
                  <a:lnTo>
                    <a:pt x="297" y="354"/>
                  </a:lnTo>
                  <a:lnTo>
                    <a:pt x="297" y="354"/>
                  </a:lnTo>
                  <a:lnTo>
                    <a:pt x="297" y="353"/>
                  </a:lnTo>
                  <a:lnTo>
                    <a:pt x="296" y="354"/>
                  </a:lnTo>
                  <a:lnTo>
                    <a:pt x="296" y="355"/>
                  </a:lnTo>
                  <a:lnTo>
                    <a:pt x="296" y="355"/>
                  </a:lnTo>
                  <a:lnTo>
                    <a:pt x="296" y="355"/>
                  </a:lnTo>
                  <a:lnTo>
                    <a:pt x="295" y="355"/>
                  </a:lnTo>
                  <a:lnTo>
                    <a:pt x="294" y="355"/>
                  </a:lnTo>
                  <a:lnTo>
                    <a:pt x="294" y="355"/>
                  </a:lnTo>
                  <a:lnTo>
                    <a:pt x="294" y="355"/>
                  </a:lnTo>
                  <a:lnTo>
                    <a:pt x="294" y="356"/>
                  </a:lnTo>
                  <a:lnTo>
                    <a:pt x="294" y="356"/>
                  </a:lnTo>
                  <a:lnTo>
                    <a:pt x="294" y="357"/>
                  </a:lnTo>
                  <a:lnTo>
                    <a:pt x="293" y="358"/>
                  </a:lnTo>
                  <a:lnTo>
                    <a:pt x="293" y="358"/>
                  </a:lnTo>
                  <a:lnTo>
                    <a:pt x="292" y="358"/>
                  </a:lnTo>
                  <a:lnTo>
                    <a:pt x="292" y="359"/>
                  </a:lnTo>
                  <a:lnTo>
                    <a:pt x="292" y="359"/>
                  </a:lnTo>
                  <a:lnTo>
                    <a:pt x="291" y="359"/>
                  </a:lnTo>
                  <a:lnTo>
                    <a:pt x="291" y="359"/>
                  </a:lnTo>
                  <a:lnTo>
                    <a:pt x="290" y="359"/>
                  </a:lnTo>
                  <a:lnTo>
                    <a:pt x="290" y="359"/>
                  </a:lnTo>
                  <a:lnTo>
                    <a:pt x="289" y="359"/>
                  </a:lnTo>
                  <a:lnTo>
                    <a:pt x="289" y="359"/>
                  </a:lnTo>
                  <a:lnTo>
                    <a:pt x="289" y="358"/>
                  </a:lnTo>
                  <a:lnTo>
                    <a:pt x="288" y="358"/>
                  </a:lnTo>
                  <a:lnTo>
                    <a:pt x="287" y="358"/>
                  </a:lnTo>
                  <a:lnTo>
                    <a:pt x="287" y="358"/>
                  </a:lnTo>
                  <a:lnTo>
                    <a:pt x="286" y="356"/>
                  </a:lnTo>
                  <a:lnTo>
                    <a:pt x="285" y="356"/>
                  </a:lnTo>
                  <a:lnTo>
                    <a:pt x="285" y="356"/>
                  </a:lnTo>
                  <a:lnTo>
                    <a:pt x="286" y="356"/>
                  </a:lnTo>
                  <a:lnTo>
                    <a:pt x="286" y="355"/>
                  </a:lnTo>
                  <a:lnTo>
                    <a:pt x="285" y="355"/>
                  </a:lnTo>
                  <a:lnTo>
                    <a:pt x="285" y="355"/>
                  </a:lnTo>
                  <a:lnTo>
                    <a:pt x="284" y="355"/>
                  </a:lnTo>
                  <a:lnTo>
                    <a:pt x="284" y="355"/>
                  </a:lnTo>
                  <a:lnTo>
                    <a:pt x="283" y="355"/>
                  </a:lnTo>
                  <a:lnTo>
                    <a:pt x="284" y="355"/>
                  </a:lnTo>
                  <a:lnTo>
                    <a:pt x="283" y="355"/>
                  </a:lnTo>
                  <a:lnTo>
                    <a:pt x="283" y="354"/>
                  </a:lnTo>
                  <a:lnTo>
                    <a:pt x="282" y="354"/>
                  </a:lnTo>
                  <a:lnTo>
                    <a:pt x="282" y="354"/>
                  </a:lnTo>
                  <a:lnTo>
                    <a:pt x="282" y="354"/>
                  </a:lnTo>
                  <a:lnTo>
                    <a:pt x="282" y="354"/>
                  </a:lnTo>
                  <a:lnTo>
                    <a:pt x="281" y="354"/>
                  </a:lnTo>
                  <a:lnTo>
                    <a:pt x="281" y="355"/>
                  </a:lnTo>
                  <a:lnTo>
                    <a:pt x="281" y="355"/>
                  </a:lnTo>
                  <a:lnTo>
                    <a:pt x="281" y="355"/>
                  </a:lnTo>
                  <a:lnTo>
                    <a:pt x="281" y="355"/>
                  </a:lnTo>
                  <a:lnTo>
                    <a:pt x="281" y="355"/>
                  </a:lnTo>
                  <a:lnTo>
                    <a:pt x="281" y="355"/>
                  </a:lnTo>
                  <a:lnTo>
                    <a:pt x="281" y="355"/>
                  </a:lnTo>
                  <a:lnTo>
                    <a:pt x="281" y="355"/>
                  </a:lnTo>
                  <a:lnTo>
                    <a:pt x="282" y="355"/>
                  </a:lnTo>
                  <a:lnTo>
                    <a:pt x="282" y="355"/>
                  </a:lnTo>
                  <a:lnTo>
                    <a:pt x="282" y="356"/>
                  </a:lnTo>
                  <a:lnTo>
                    <a:pt x="282" y="356"/>
                  </a:lnTo>
                  <a:lnTo>
                    <a:pt x="282" y="357"/>
                  </a:lnTo>
                  <a:lnTo>
                    <a:pt x="282" y="358"/>
                  </a:lnTo>
                  <a:lnTo>
                    <a:pt x="282" y="358"/>
                  </a:lnTo>
                  <a:lnTo>
                    <a:pt x="282" y="359"/>
                  </a:lnTo>
                  <a:lnTo>
                    <a:pt x="282" y="359"/>
                  </a:lnTo>
                  <a:lnTo>
                    <a:pt x="282" y="359"/>
                  </a:lnTo>
                  <a:lnTo>
                    <a:pt x="282" y="360"/>
                  </a:lnTo>
                  <a:lnTo>
                    <a:pt x="281" y="360"/>
                  </a:lnTo>
                  <a:lnTo>
                    <a:pt x="281" y="359"/>
                  </a:lnTo>
                  <a:lnTo>
                    <a:pt x="281" y="360"/>
                  </a:lnTo>
                  <a:lnTo>
                    <a:pt x="281" y="360"/>
                  </a:lnTo>
                  <a:lnTo>
                    <a:pt x="281" y="359"/>
                  </a:lnTo>
                  <a:lnTo>
                    <a:pt x="280" y="359"/>
                  </a:lnTo>
                  <a:lnTo>
                    <a:pt x="280" y="358"/>
                  </a:lnTo>
                  <a:lnTo>
                    <a:pt x="280" y="358"/>
                  </a:lnTo>
                  <a:lnTo>
                    <a:pt x="280" y="357"/>
                  </a:lnTo>
                  <a:lnTo>
                    <a:pt x="281" y="357"/>
                  </a:lnTo>
                  <a:lnTo>
                    <a:pt x="281" y="356"/>
                  </a:lnTo>
                  <a:lnTo>
                    <a:pt x="281" y="356"/>
                  </a:lnTo>
                  <a:lnTo>
                    <a:pt x="280" y="356"/>
                  </a:lnTo>
                  <a:lnTo>
                    <a:pt x="279" y="356"/>
                  </a:lnTo>
                  <a:lnTo>
                    <a:pt x="279" y="355"/>
                  </a:lnTo>
                  <a:lnTo>
                    <a:pt x="279" y="355"/>
                  </a:lnTo>
                  <a:lnTo>
                    <a:pt x="279" y="355"/>
                  </a:lnTo>
                  <a:lnTo>
                    <a:pt x="278" y="355"/>
                  </a:lnTo>
                  <a:lnTo>
                    <a:pt x="278" y="354"/>
                  </a:lnTo>
                  <a:lnTo>
                    <a:pt x="278" y="354"/>
                  </a:lnTo>
                  <a:lnTo>
                    <a:pt x="278" y="354"/>
                  </a:lnTo>
                  <a:lnTo>
                    <a:pt x="278" y="354"/>
                  </a:lnTo>
                  <a:lnTo>
                    <a:pt x="278" y="354"/>
                  </a:lnTo>
                  <a:lnTo>
                    <a:pt x="278" y="354"/>
                  </a:lnTo>
                  <a:lnTo>
                    <a:pt x="278" y="354"/>
                  </a:lnTo>
                  <a:lnTo>
                    <a:pt x="278" y="353"/>
                  </a:lnTo>
                  <a:lnTo>
                    <a:pt x="277" y="353"/>
                  </a:lnTo>
                  <a:lnTo>
                    <a:pt x="277" y="352"/>
                  </a:lnTo>
                  <a:lnTo>
                    <a:pt x="276" y="352"/>
                  </a:lnTo>
                  <a:lnTo>
                    <a:pt x="276" y="352"/>
                  </a:lnTo>
                  <a:lnTo>
                    <a:pt x="275" y="352"/>
                  </a:lnTo>
                  <a:lnTo>
                    <a:pt x="275" y="352"/>
                  </a:lnTo>
                  <a:lnTo>
                    <a:pt x="274" y="352"/>
                  </a:lnTo>
                  <a:lnTo>
                    <a:pt x="274" y="351"/>
                  </a:lnTo>
                  <a:lnTo>
                    <a:pt x="274" y="352"/>
                  </a:lnTo>
                  <a:lnTo>
                    <a:pt x="274" y="351"/>
                  </a:lnTo>
                  <a:lnTo>
                    <a:pt x="274" y="352"/>
                  </a:lnTo>
                  <a:lnTo>
                    <a:pt x="274" y="351"/>
                  </a:lnTo>
                  <a:lnTo>
                    <a:pt x="274" y="352"/>
                  </a:lnTo>
                  <a:lnTo>
                    <a:pt x="274" y="351"/>
                  </a:lnTo>
                  <a:lnTo>
                    <a:pt x="274" y="352"/>
                  </a:lnTo>
                  <a:lnTo>
                    <a:pt x="274" y="351"/>
                  </a:lnTo>
                  <a:lnTo>
                    <a:pt x="274" y="351"/>
                  </a:lnTo>
                  <a:lnTo>
                    <a:pt x="274" y="351"/>
                  </a:lnTo>
                  <a:lnTo>
                    <a:pt x="274" y="351"/>
                  </a:lnTo>
                  <a:lnTo>
                    <a:pt x="274" y="351"/>
                  </a:lnTo>
                  <a:lnTo>
                    <a:pt x="274" y="351"/>
                  </a:lnTo>
                  <a:lnTo>
                    <a:pt x="273" y="351"/>
                  </a:lnTo>
                  <a:lnTo>
                    <a:pt x="274" y="351"/>
                  </a:lnTo>
                  <a:lnTo>
                    <a:pt x="274" y="350"/>
                  </a:lnTo>
                  <a:lnTo>
                    <a:pt x="274" y="351"/>
                  </a:lnTo>
                  <a:lnTo>
                    <a:pt x="274" y="350"/>
                  </a:lnTo>
                  <a:lnTo>
                    <a:pt x="273" y="350"/>
                  </a:lnTo>
                  <a:lnTo>
                    <a:pt x="274" y="350"/>
                  </a:lnTo>
                  <a:lnTo>
                    <a:pt x="273" y="350"/>
                  </a:lnTo>
                  <a:lnTo>
                    <a:pt x="274" y="350"/>
                  </a:lnTo>
                  <a:lnTo>
                    <a:pt x="274" y="350"/>
                  </a:lnTo>
                  <a:lnTo>
                    <a:pt x="274" y="350"/>
                  </a:lnTo>
                  <a:lnTo>
                    <a:pt x="274" y="350"/>
                  </a:lnTo>
                  <a:lnTo>
                    <a:pt x="273" y="350"/>
                  </a:lnTo>
                  <a:lnTo>
                    <a:pt x="273" y="349"/>
                  </a:lnTo>
                  <a:lnTo>
                    <a:pt x="272" y="349"/>
                  </a:lnTo>
                  <a:lnTo>
                    <a:pt x="272" y="349"/>
                  </a:lnTo>
                  <a:lnTo>
                    <a:pt x="271" y="348"/>
                  </a:lnTo>
                  <a:lnTo>
                    <a:pt x="271" y="348"/>
                  </a:lnTo>
                  <a:lnTo>
                    <a:pt x="270" y="348"/>
                  </a:lnTo>
                  <a:lnTo>
                    <a:pt x="270" y="348"/>
                  </a:lnTo>
                  <a:lnTo>
                    <a:pt x="270" y="348"/>
                  </a:lnTo>
                  <a:lnTo>
                    <a:pt x="270" y="348"/>
                  </a:lnTo>
                  <a:lnTo>
                    <a:pt x="269" y="348"/>
                  </a:lnTo>
                  <a:lnTo>
                    <a:pt x="268" y="348"/>
                  </a:lnTo>
                  <a:lnTo>
                    <a:pt x="268" y="348"/>
                  </a:lnTo>
                  <a:lnTo>
                    <a:pt x="268" y="349"/>
                  </a:lnTo>
                  <a:lnTo>
                    <a:pt x="268" y="349"/>
                  </a:lnTo>
                  <a:lnTo>
                    <a:pt x="268" y="349"/>
                  </a:lnTo>
                  <a:lnTo>
                    <a:pt x="268" y="348"/>
                  </a:lnTo>
                  <a:lnTo>
                    <a:pt x="267" y="348"/>
                  </a:lnTo>
                  <a:lnTo>
                    <a:pt x="268" y="348"/>
                  </a:lnTo>
                  <a:lnTo>
                    <a:pt x="267" y="348"/>
                  </a:lnTo>
                  <a:lnTo>
                    <a:pt x="267" y="348"/>
                  </a:lnTo>
                  <a:lnTo>
                    <a:pt x="267" y="348"/>
                  </a:lnTo>
                  <a:lnTo>
                    <a:pt x="267" y="348"/>
                  </a:lnTo>
                  <a:lnTo>
                    <a:pt x="267" y="348"/>
                  </a:lnTo>
                  <a:lnTo>
                    <a:pt x="267" y="348"/>
                  </a:lnTo>
                  <a:lnTo>
                    <a:pt x="266" y="348"/>
                  </a:lnTo>
                  <a:lnTo>
                    <a:pt x="266" y="349"/>
                  </a:lnTo>
                  <a:lnTo>
                    <a:pt x="266" y="348"/>
                  </a:lnTo>
                  <a:lnTo>
                    <a:pt x="266" y="349"/>
                  </a:lnTo>
                  <a:lnTo>
                    <a:pt x="266" y="348"/>
                  </a:lnTo>
                  <a:lnTo>
                    <a:pt x="266" y="349"/>
                  </a:lnTo>
                  <a:lnTo>
                    <a:pt x="265" y="349"/>
                  </a:lnTo>
                  <a:lnTo>
                    <a:pt x="266" y="348"/>
                  </a:lnTo>
                  <a:lnTo>
                    <a:pt x="265" y="348"/>
                  </a:lnTo>
                  <a:lnTo>
                    <a:pt x="265" y="349"/>
                  </a:lnTo>
                  <a:lnTo>
                    <a:pt x="265" y="348"/>
                  </a:lnTo>
                  <a:lnTo>
                    <a:pt x="264" y="348"/>
                  </a:lnTo>
                  <a:lnTo>
                    <a:pt x="264" y="348"/>
                  </a:lnTo>
                  <a:lnTo>
                    <a:pt x="264" y="347"/>
                  </a:lnTo>
                  <a:lnTo>
                    <a:pt x="264" y="347"/>
                  </a:lnTo>
                  <a:lnTo>
                    <a:pt x="264" y="347"/>
                  </a:lnTo>
                  <a:lnTo>
                    <a:pt x="264" y="346"/>
                  </a:lnTo>
                  <a:lnTo>
                    <a:pt x="263" y="345"/>
                  </a:lnTo>
                  <a:lnTo>
                    <a:pt x="264" y="345"/>
                  </a:lnTo>
                  <a:lnTo>
                    <a:pt x="263" y="345"/>
                  </a:lnTo>
                  <a:lnTo>
                    <a:pt x="263" y="345"/>
                  </a:lnTo>
                  <a:lnTo>
                    <a:pt x="263" y="345"/>
                  </a:lnTo>
                  <a:lnTo>
                    <a:pt x="262" y="345"/>
                  </a:lnTo>
                  <a:lnTo>
                    <a:pt x="262" y="346"/>
                  </a:lnTo>
                  <a:lnTo>
                    <a:pt x="261" y="346"/>
                  </a:lnTo>
                  <a:lnTo>
                    <a:pt x="261" y="347"/>
                  </a:lnTo>
                  <a:lnTo>
                    <a:pt x="261" y="346"/>
                  </a:lnTo>
                  <a:lnTo>
                    <a:pt x="260" y="346"/>
                  </a:lnTo>
                  <a:lnTo>
                    <a:pt x="260" y="346"/>
                  </a:lnTo>
                  <a:lnTo>
                    <a:pt x="259" y="346"/>
                  </a:lnTo>
                  <a:lnTo>
                    <a:pt x="259" y="347"/>
                  </a:lnTo>
                  <a:lnTo>
                    <a:pt x="259" y="347"/>
                  </a:lnTo>
                  <a:lnTo>
                    <a:pt x="259" y="347"/>
                  </a:lnTo>
                  <a:lnTo>
                    <a:pt x="259" y="348"/>
                  </a:lnTo>
                  <a:lnTo>
                    <a:pt x="258" y="348"/>
                  </a:lnTo>
                  <a:lnTo>
                    <a:pt x="259" y="349"/>
                  </a:lnTo>
                  <a:lnTo>
                    <a:pt x="257" y="349"/>
                  </a:lnTo>
                  <a:lnTo>
                    <a:pt x="257" y="348"/>
                  </a:lnTo>
                  <a:lnTo>
                    <a:pt x="257" y="348"/>
                  </a:lnTo>
                  <a:lnTo>
                    <a:pt x="257" y="348"/>
                  </a:lnTo>
                  <a:lnTo>
                    <a:pt x="257" y="348"/>
                  </a:lnTo>
                  <a:lnTo>
                    <a:pt x="256" y="348"/>
                  </a:lnTo>
                  <a:lnTo>
                    <a:pt x="256" y="348"/>
                  </a:lnTo>
                  <a:lnTo>
                    <a:pt x="255" y="348"/>
                  </a:lnTo>
                  <a:lnTo>
                    <a:pt x="255" y="348"/>
                  </a:lnTo>
                  <a:lnTo>
                    <a:pt x="256" y="348"/>
                  </a:lnTo>
                  <a:lnTo>
                    <a:pt x="256" y="347"/>
                  </a:lnTo>
                  <a:lnTo>
                    <a:pt x="255" y="347"/>
                  </a:lnTo>
                  <a:lnTo>
                    <a:pt x="255" y="346"/>
                  </a:lnTo>
                  <a:lnTo>
                    <a:pt x="254" y="346"/>
                  </a:lnTo>
                  <a:lnTo>
                    <a:pt x="253" y="346"/>
                  </a:lnTo>
                  <a:lnTo>
                    <a:pt x="253" y="346"/>
                  </a:lnTo>
                  <a:lnTo>
                    <a:pt x="252" y="346"/>
                  </a:lnTo>
                  <a:lnTo>
                    <a:pt x="252" y="346"/>
                  </a:lnTo>
                  <a:lnTo>
                    <a:pt x="252" y="345"/>
                  </a:lnTo>
                  <a:lnTo>
                    <a:pt x="251" y="345"/>
                  </a:lnTo>
                  <a:lnTo>
                    <a:pt x="250" y="345"/>
                  </a:lnTo>
                  <a:lnTo>
                    <a:pt x="250" y="345"/>
                  </a:lnTo>
                  <a:lnTo>
                    <a:pt x="250" y="346"/>
                  </a:lnTo>
                  <a:lnTo>
                    <a:pt x="251" y="346"/>
                  </a:lnTo>
                  <a:lnTo>
                    <a:pt x="251" y="347"/>
                  </a:lnTo>
                  <a:lnTo>
                    <a:pt x="251" y="347"/>
                  </a:lnTo>
                  <a:lnTo>
                    <a:pt x="250" y="347"/>
                  </a:lnTo>
                  <a:lnTo>
                    <a:pt x="250" y="347"/>
                  </a:lnTo>
                  <a:lnTo>
                    <a:pt x="250" y="347"/>
                  </a:lnTo>
                  <a:lnTo>
                    <a:pt x="250" y="347"/>
                  </a:lnTo>
                  <a:lnTo>
                    <a:pt x="249" y="347"/>
                  </a:lnTo>
                  <a:lnTo>
                    <a:pt x="249" y="347"/>
                  </a:lnTo>
                  <a:lnTo>
                    <a:pt x="249" y="347"/>
                  </a:lnTo>
                  <a:lnTo>
                    <a:pt x="249" y="348"/>
                  </a:lnTo>
                  <a:lnTo>
                    <a:pt x="249" y="349"/>
                  </a:lnTo>
                  <a:lnTo>
                    <a:pt x="248" y="349"/>
                  </a:lnTo>
                  <a:lnTo>
                    <a:pt x="248" y="349"/>
                  </a:lnTo>
                  <a:lnTo>
                    <a:pt x="248" y="350"/>
                  </a:lnTo>
                  <a:lnTo>
                    <a:pt x="247" y="350"/>
                  </a:lnTo>
                  <a:lnTo>
                    <a:pt x="248" y="350"/>
                  </a:lnTo>
                  <a:lnTo>
                    <a:pt x="247" y="351"/>
                  </a:lnTo>
                  <a:lnTo>
                    <a:pt x="246" y="351"/>
                  </a:lnTo>
                  <a:lnTo>
                    <a:pt x="245" y="351"/>
                  </a:lnTo>
                  <a:lnTo>
                    <a:pt x="244" y="351"/>
                  </a:lnTo>
                  <a:lnTo>
                    <a:pt x="244" y="352"/>
                  </a:lnTo>
                  <a:lnTo>
                    <a:pt x="244" y="352"/>
                  </a:lnTo>
                  <a:lnTo>
                    <a:pt x="242" y="353"/>
                  </a:lnTo>
                  <a:lnTo>
                    <a:pt x="241" y="353"/>
                  </a:lnTo>
                  <a:lnTo>
                    <a:pt x="240" y="353"/>
                  </a:lnTo>
                  <a:lnTo>
                    <a:pt x="240" y="353"/>
                  </a:lnTo>
                  <a:lnTo>
                    <a:pt x="240" y="354"/>
                  </a:lnTo>
                  <a:lnTo>
                    <a:pt x="240" y="354"/>
                  </a:lnTo>
                  <a:lnTo>
                    <a:pt x="239" y="354"/>
                  </a:lnTo>
                  <a:lnTo>
                    <a:pt x="240" y="354"/>
                  </a:lnTo>
                  <a:lnTo>
                    <a:pt x="240" y="355"/>
                  </a:lnTo>
                  <a:lnTo>
                    <a:pt x="240" y="355"/>
                  </a:lnTo>
                  <a:lnTo>
                    <a:pt x="240" y="355"/>
                  </a:lnTo>
                  <a:lnTo>
                    <a:pt x="240" y="356"/>
                  </a:lnTo>
                  <a:lnTo>
                    <a:pt x="240" y="356"/>
                  </a:lnTo>
                  <a:lnTo>
                    <a:pt x="238" y="356"/>
                  </a:lnTo>
                  <a:lnTo>
                    <a:pt x="237" y="357"/>
                  </a:lnTo>
                  <a:lnTo>
                    <a:pt x="237" y="358"/>
                  </a:lnTo>
                  <a:lnTo>
                    <a:pt x="237" y="358"/>
                  </a:lnTo>
                  <a:lnTo>
                    <a:pt x="236" y="358"/>
                  </a:lnTo>
                  <a:lnTo>
                    <a:pt x="235" y="359"/>
                  </a:lnTo>
                  <a:lnTo>
                    <a:pt x="235" y="359"/>
                  </a:lnTo>
                  <a:lnTo>
                    <a:pt x="234" y="359"/>
                  </a:lnTo>
                  <a:lnTo>
                    <a:pt x="234" y="359"/>
                  </a:lnTo>
                  <a:lnTo>
                    <a:pt x="234" y="358"/>
                  </a:lnTo>
                  <a:lnTo>
                    <a:pt x="233" y="358"/>
                  </a:lnTo>
                  <a:lnTo>
                    <a:pt x="233" y="359"/>
                  </a:lnTo>
                  <a:lnTo>
                    <a:pt x="234" y="359"/>
                  </a:lnTo>
                  <a:lnTo>
                    <a:pt x="234" y="359"/>
                  </a:lnTo>
                  <a:lnTo>
                    <a:pt x="234" y="360"/>
                  </a:lnTo>
                  <a:lnTo>
                    <a:pt x="234" y="361"/>
                  </a:lnTo>
                  <a:lnTo>
                    <a:pt x="234" y="362"/>
                  </a:lnTo>
                  <a:lnTo>
                    <a:pt x="234" y="363"/>
                  </a:lnTo>
                  <a:lnTo>
                    <a:pt x="234" y="363"/>
                  </a:lnTo>
                  <a:lnTo>
                    <a:pt x="235" y="363"/>
                  </a:lnTo>
                  <a:lnTo>
                    <a:pt x="235" y="364"/>
                  </a:lnTo>
                  <a:lnTo>
                    <a:pt x="234" y="365"/>
                  </a:lnTo>
                  <a:lnTo>
                    <a:pt x="235" y="365"/>
                  </a:lnTo>
                  <a:lnTo>
                    <a:pt x="235" y="365"/>
                  </a:lnTo>
                  <a:lnTo>
                    <a:pt x="235" y="366"/>
                  </a:lnTo>
                  <a:lnTo>
                    <a:pt x="234" y="367"/>
                  </a:lnTo>
                  <a:lnTo>
                    <a:pt x="234" y="367"/>
                  </a:lnTo>
                  <a:lnTo>
                    <a:pt x="232" y="368"/>
                  </a:lnTo>
                  <a:lnTo>
                    <a:pt x="232" y="369"/>
                  </a:lnTo>
                  <a:lnTo>
                    <a:pt x="231" y="368"/>
                  </a:lnTo>
                  <a:lnTo>
                    <a:pt x="231" y="368"/>
                  </a:lnTo>
                  <a:lnTo>
                    <a:pt x="231" y="367"/>
                  </a:lnTo>
                  <a:lnTo>
                    <a:pt x="231" y="368"/>
                  </a:lnTo>
                  <a:lnTo>
                    <a:pt x="230" y="368"/>
                  </a:lnTo>
                  <a:lnTo>
                    <a:pt x="230" y="367"/>
                  </a:lnTo>
                  <a:lnTo>
                    <a:pt x="230" y="367"/>
                  </a:lnTo>
                  <a:lnTo>
                    <a:pt x="230" y="367"/>
                  </a:lnTo>
                  <a:lnTo>
                    <a:pt x="230" y="366"/>
                  </a:lnTo>
                  <a:lnTo>
                    <a:pt x="229" y="366"/>
                  </a:lnTo>
                  <a:lnTo>
                    <a:pt x="229" y="366"/>
                  </a:lnTo>
                  <a:lnTo>
                    <a:pt x="229" y="365"/>
                  </a:lnTo>
                  <a:lnTo>
                    <a:pt x="229" y="365"/>
                  </a:lnTo>
                  <a:lnTo>
                    <a:pt x="229" y="364"/>
                  </a:lnTo>
                  <a:lnTo>
                    <a:pt x="228" y="364"/>
                  </a:lnTo>
                  <a:lnTo>
                    <a:pt x="228" y="363"/>
                  </a:lnTo>
                  <a:lnTo>
                    <a:pt x="227" y="363"/>
                  </a:lnTo>
                  <a:lnTo>
                    <a:pt x="227" y="363"/>
                  </a:lnTo>
                  <a:lnTo>
                    <a:pt x="227" y="362"/>
                  </a:lnTo>
                  <a:lnTo>
                    <a:pt x="227" y="362"/>
                  </a:lnTo>
                  <a:lnTo>
                    <a:pt x="226" y="362"/>
                  </a:lnTo>
                  <a:lnTo>
                    <a:pt x="226" y="362"/>
                  </a:lnTo>
                  <a:lnTo>
                    <a:pt x="226" y="362"/>
                  </a:lnTo>
                  <a:lnTo>
                    <a:pt x="226" y="361"/>
                  </a:lnTo>
                  <a:lnTo>
                    <a:pt x="225" y="361"/>
                  </a:lnTo>
                  <a:lnTo>
                    <a:pt x="225" y="361"/>
                  </a:lnTo>
                  <a:lnTo>
                    <a:pt x="226" y="361"/>
                  </a:lnTo>
                  <a:lnTo>
                    <a:pt x="225" y="361"/>
                  </a:lnTo>
                  <a:lnTo>
                    <a:pt x="224" y="361"/>
                  </a:lnTo>
                  <a:lnTo>
                    <a:pt x="224" y="361"/>
                  </a:lnTo>
                  <a:lnTo>
                    <a:pt x="224" y="361"/>
                  </a:lnTo>
                  <a:lnTo>
                    <a:pt x="224" y="362"/>
                  </a:lnTo>
                  <a:lnTo>
                    <a:pt x="223" y="362"/>
                  </a:lnTo>
                  <a:lnTo>
                    <a:pt x="223" y="362"/>
                  </a:lnTo>
                  <a:lnTo>
                    <a:pt x="223" y="363"/>
                  </a:lnTo>
                  <a:lnTo>
                    <a:pt x="223" y="363"/>
                  </a:lnTo>
                  <a:lnTo>
                    <a:pt x="222" y="364"/>
                  </a:lnTo>
                  <a:lnTo>
                    <a:pt x="223" y="365"/>
                  </a:lnTo>
                  <a:lnTo>
                    <a:pt x="223" y="365"/>
                  </a:lnTo>
                  <a:lnTo>
                    <a:pt x="222" y="367"/>
                  </a:lnTo>
                  <a:lnTo>
                    <a:pt x="221" y="367"/>
                  </a:lnTo>
                  <a:lnTo>
                    <a:pt x="220" y="367"/>
                  </a:lnTo>
                  <a:lnTo>
                    <a:pt x="219" y="367"/>
                  </a:lnTo>
                  <a:lnTo>
                    <a:pt x="219" y="368"/>
                  </a:lnTo>
                  <a:lnTo>
                    <a:pt x="219" y="369"/>
                  </a:lnTo>
                  <a:lnTo>
                    <a:pt x="219" y="369"/>
                  </a:lnTo>
                  <a:lnTo>
                    <a:pt x="219" y="370"/>
                  </a:lnTo>
                  <a:lnTo>
                    <a:pt x="219" y="372"/>
                  </a:lnTo>
                  <a:lnTo>
                    <a:pt x="219" y="373"/>
                  </a:lnTo>
                  <a:lnTo>
                    <a:pt x="219" y="374"/>
                  </a:lnTo>
                  <a:lnTo>
                    <a:pt x="219" y="374"/>
                  </a:lnTo>
                  <a:lnTo>
                    <a:pt x="219" y="374"/>
                  </a:lnTo>
                  <a:lnTo>
                    <a:pt x="220" y="374"/>
                  </a:lnTo>
                  <a:lnTo>
                    <a:pt x="220" y="375"/>
                  </a:lnTo>
                  <a:lnTo>
                    <a:pt x="220" y="376"/>
                  </a:lnTo>
                  <a:lnTo>
                    <a:pt x="220" y="376"/>
                  </a:lnTo>
                  <a:lnTo>
                    <a:pt x="220" y="377"/>
                  </a:lnTo>
                  <a:lnTo>
                    <a:pt x="220" y="378"/>
                  </a:lnTo>
                  <a:lnTo>
                    <a:pt x="219" y="378"/>
                  </a:lnTo>
                  <a:lnTo>
                    <a:pt x="219" y="378"/>
                  </a:lnTo>
                  <a:lnTo>
                    <a:pt x="218" y="381"/>
                  </a:lnTo>
                  <a:lnTo>
                    <a:pt x="217" y="382"/>
                  </a:lnTo>
                  <a:lnTo>
                    <a:pt x="216" y="385"/>
                  </a:lnTo>
                  <a:lnTo>
                    <a:pt x="217" y="385"/>
                  </a:lnTo>
                  <a:lnTo>
                    <a:pt x="218" y="385"/>
                  </a:lnTo>
                  <a:lnTo>
                    <a:pt x="218" y="385"/>
                  </a:lnTo>
                  <a:lnTo>
                    <a:pt x="219" y="385"/>
                  </a:lnTo>
                  <a:lnTo>
                    <a:pt x="219" y="386"/>
                  </a:lnTo>
                  <a:lnTo>
                    <a:pt x="220" y="386"/>
                  </a:lnTo>
                  <a:lnTo>
                    <a:pt x="220" y="386"/>
                  </a:lnTo>
                  <a:lnTo>
                    <a:pt x="221" y="387"/>
                  </a:lnTo>
                  <a:lnTo>
                    <a:pt x="221" y="387"/>
                  </a:lnTo>
                  <a:lnTo>
                    <a:pt x="221" y="388"/>
                  </a:lnTo>
                  <a:lnTo>
                    <a:pt x="221" y="388"/>
                  </a:lnTo>
                  <a:lnTo>
                    <a:pt x="222" y="389"/>
                  </a:lnTo>
                  <a:lnTo>
                    <a:pt x="222" y="389"/>
                  </a:lnTo>
                  <a:lnTo>
                    <a:pt x="222" y="389"/>
                  </a:lnTo>
                  <a:lnTo>
                    <a:pt x="220" y="389"/>
                  </a:lnTo>
                  <a:lnTo>
                    <a:pt x="221" y="391"/>
                  </a:lnTo>
                  <a:lnTo>
                    <a:pt x="222" y="391"/>
                  </a:lnTo>
                  <a:lnTo>
                    <a:pt x="221" y="392"/>
                  </a:lnTo>
                  <a:lnTo>
                    <a:pt x="222" y="392"/>
                  </a:lnTo>
                  <a:lnTo>
                    <a:pt x="222" y="392"/>
                  </a:lnTo>
                  <a:lnTo>
                    <a:pt x="223" y="393"/>
                  </a:lnTo>
                  <a:lnTo>
                    <a:pt x="223" y="394"/>
                  </a:lnTo>
                  <a:lnTo>
                    <a:pt x="223" y="392"/>
                  </a:lnTo>
                  <a:lnTo>
                    <a:pt x="223" y="392"/>
                  </a:lnTo>
                  <a:lnTo>
                    <a:pt x="224" y="392"/>
                  </a:lnTo>
                  <a:lnTo>
                    <a:pt x="225" y="392"/>
                  </a:lnTo>
                  <a:lnTo>
                    <a:pt x="226" y="392"/>
                  </a:lnTo>
                  <a:lnTo>
                    <a:pt x="226" y="392"/>
                  </a:lnTo>
                  <a:lnTo>
                    <a:pt x="228" y="392"/>
                  </a:lnTo>
                  <a:lnTo>
                    <a:pt x="229" y="392"/>
                  </a:lnTo>
                  <a:lnTo>
                    <a:pt x="229" y="393"/>
                  </a:lnTo>
                  <a:lnTo>
                    <a:pt x="230" y="393"/>
                  </a:lnTo>
                  <a:lnTo>
                    <a:pt x="232" y="396"/>
                  </a:lnTo>
                  <a:lnTo>
                    <a:pt x="233" y="396"/>
                  </a:lnTo>
                  <a:lnTo>
                    <a:pt x="233" y="398"/>
                  </a:lnTo>
                  <a:lnTo>
                    <a:pt x="234" y="399"/>
                  </a:lnTo>
                  <a:lnTo>
                    <a:pt x="234" y="400"/>
                  </a:lnTo>
                  <a:lnTo>
                    <a:pt x="235" y="403"/>
                  </a:lnTo>
                  <a:lnTo>
                    <a:pt x="236" y="403"/>
                  </a:lnTo>
                  <a:lnTo>
                    <a:pt x="236" y="403"/>
                  </a:lnTo>
                  <a:lnTo>
                    <a:pt x="237" y="404"/>
                  </a:lnTo>
                  <a:lnTo>
                    <a:pt x="235" y="404"/>
                  </a:lnTo>
                  <a:lnTo>
                    <a:pt x="234" y="404"/>
                  </a:lnTo>
                  <a:lnTo>
                    <a:pt x="234" y="404"/>
                  </a:lnTo>
                  <a:lnTo>
                    <a:pt x="233" y="404"/>
                  </a:lnTo>
                  <a:lnTo>
                    <a:pt x="233" y="404"/>
                  </a:lnTo>
                  <a:lnTo>
                    <a:pt x="233" y="404"/>
                  </a:lnTo>
                  <a:lnTo>
                    <a:pt x="233" y="405"/>
                  </a:lnTo>
                  <a:lnTo>
                    <a:pt x="232" y="405"/>
                  </a:lnTo>
                  <a:lnTo>
                    <a:pt x="233" y="405"/>
                  </a:lnTo>
                  <a:lnTo>
                    <a:pt x="233" y="406"/>
                  </a:lnTo>
                  <a:lnTo>
                    <a:pt x="233" y="406"/>
                  </a:lnTo>
                  <a:lnTo>
                    <a:pt x="233" y="406"/>
                  </a:lnTo>
                  <a:lnTo>
                    <a:pt x="233" y="406"/>
                  </a:lnTo>
                  <a:lnTo>
                    <a:pt x="234" y="406"/>
                  </a:lnTo>
                  <a:lnTo>
                    <a:pt x="234" y="406"/>
                  </a:lnTo>
                  <a:lnTo>
                    <a:pt x="235" y="407"/>
                  </a:lnTo>
                  <a:lnTo>
                    <a:pt x="235" y="407"/>
                  </a:lnTo>
                  <a:lnTo>
                    <a:pt x="235" y="407"/>
                  </a:lnTo>
                  <a:lnTo>
                    <a:pt x="236" y="407"/>
                  </a:lnTo>
                  <a:lnTo>
                    <a:pt x="236" y="408"/>
                  </a:lnTo>
                  <a:lnTo>
                    <a:pt x="237" y="408"/>
                  </a:lnTo>
                  <a:lnTo>
                    <a:pt x="237" y="408"/>
                  </a:lnTo>
                  <a:lnTo>
                    <a:pt x="237" y="409"/>
                  </a:lnTo>
                  <a:lnTo>
                    <a:pt x="238" y="409"/>
                  </a:lnTo>
                  <a:lnTo>
                    <a:pt x="238" y="409"/>
                  </a:lnTo>
                  <a:lnTo>
                    <a:pt x="238" y="409"/>
                  </a:lnTo>
                  <a:lnTo>
                    <a:pt x="238" y="410"/>
                  </a:lnTo>
                  <a:lnTo>
                    <a:pt x="238" y="410"/>
                  </a:lnTo>
                  <a:lnTo>
                    <a:pt x="239" y="410"/>
                  </a:lnTo>
                  <a:lnTo>
                    <a:pt x="239" y="411"/>
                  </a:lnTo>
                  <a:lnTo>
                    <a:pt x="238" y="411"/>
                  </a:lnTo>
                  <a:lnTo>
                    <a:pt x="238" y="410"/>
                  </a:lnTo>
                  <a:lnTo>
                    <a:pt x="238" y="411"/>
                  </a:lnTo>
                  <a:lnTo>
                    <a:pt x="238" y="411"/>
                  </a:lnTo>
                  <a:lnTo>
                    <a:pt x="238" y="411"/>
                  </a:lnTo>
                  <a:lnTo>
                    <a:pt x="238" y="411"/>
                  </a:lnTo>
                  <a:lnTo>
                    <a:pt x="238" y="411"/>
                  </a:lnTo>
                  <a:lnTo>
                    <a:pt x="238" y="411"/>
                  </a:lnTo>
                  <a:lnTo>
                    <a:pt x="238" y="412"/>
                  </a:lnTo>
                  <a:lnTo>
                    <a:pt x="238" y="413"/>
                  </a:lnTo>
                  <a:lnTo>
                    <a:pt x="238" y="413"/>
                  </a:lnTo>
                  <a:lnTo>
                    <a:pt x="238" y="412"/>
                  </a:lnTo>
                  <a:lnTo>
                    <a:pt x="238" y="413"/>
                  </a:lnTo>
                  <a:lnTo>
                    <a:pt x="237" y="413"/>
                  </a:lnTo>
                  <a:lnTo>
                    <a:pt x="238" y="413"/>
                  </a:lnTo>
                  <a:lnTo>
                    <a:pt x="238" y="412"/>
                  </a:lnTo>
                  <a:lnTo>
                    <a:pt x="237" y="412"/>
                  </a:lnTo>
                  <a:lnTo>
                    <a:pt x="237" y="411"/>
                  </a:lnTo>
                  <a:lnTo>
                    <a:pt x="237" y="412"/>
                  </a:lnTo>
                  <a:lnTo>
                    <a:pt x="237" y="411"/>
                  </a:lnTo>
                  <a:lnTo>
                    <a:pt x="237" y="411"/>
                  </a:lnTo>
                  <a:lnTo>
                    <a:pt x="237" y="411"/>
                  </a:lnTo>
                  <a:lnTo>
                    <a:pt x="237" y="411"/>
                  </a:lnTo>
                  <a:lnTo>
                    <a:pt x="237" y="411"/>
                  </a:lnTo>
                  <a:lnTo>
                    <a:pt x="237" y="411"/>
                  </a:lnTo>
                  <a:lnTo>
                    <a:pt x="237" y="411"/>
                  </a:lnTo>
                  <a:lnTo>
                    <a:pt x="237" y="411"/>
                  </a:lnTo>
                  <a:lnTo>
                    <a:pt x="237" y="411"/>
                  </a:lnTo>
                  <a:lnTo>
                    <a:pt x="237" y="411"/>
                  </a:lnTo>
                  <a:lnTo>
                    <a:pt x="237" y="412"/>
                  </a:lnTo>
                  <a:lnTo>
                    <a:pt x="237" y="411"/>
                  </a:lnTo>
                  <a:lnTo>
                    <a:pt x="236" y="411"/>
                  </a:lnTo>
                  <a:lnTo>
                    <a:pt x="237" y="411"/>
                  </a:lnTo>
                  <a:lnTo>
                    <a:pt x="236" y="411"/>
                  </a:lnTo>
                  <a:lnTo>
                    <a:pt x="237" y="411"/>
                  </a:lnTo>
                  <a:lnTo>
                    <a:pt x="236" y="411"/>
                  </a:lnTo>
                  <a:lnTo>
                    <a:pt x="237" y="411"/>
                  </a:lnTo>
                  <a:lnTo>
                    <a:pt x="236" y="411"/>
                  </a:lnTo>
                  <a:lnTo>
                    <a:pt x="236" y="412"/>
                  </a:lnTo>
                  <a:lnTo>
                    <a:pt x="237" y="412"/>
                  </a:lnTo>
                  <a:lnTo>
                    <a:pt x="236" y="412"/>
                  </a:lnTo>
                  <a:lnTo>
                    <a:pt x="236" y="411"/>
                  </a:lnTo>
                  <a:lnTo>
                    <a:pt x="236" y="412"/>
                  </a:lnTo>
                  <a:lnTo>
                    <a:pt x="236" y="411"/>
                  </a:lnTo>
                  <a:lnTo>
                    <a:pt x="235" y="411"/>
                  </a:lnTo>
                  <a:lnTo>
                    <a:pt x="236" y="411"/>
                  </a:lnTo>
                  <a:lnTo>
                    <a:pt x="236" y="412"/>
                  </a:lnTo>
                  <a:lnTo>
                    <a:pt x="236" y="411"/>
                  </a:lnTo>
                  <a:lnTo>
                    <a:pt x="235" y="412"/>
                  </a:lnTo>
                  <a:lnTo>
                    <a:pt x="236" y="412"/>
                  </a:lnTo>
                  <a:lnTo>
                    <a:pt x="236" y="413"/>
                  </a:lnTo>
                  <a:lnTo>
                    <a:pt x="236" y="412"/>
                  </a:lnTo>
                  <a:lnTo>
                    <a:pt x="236" y="413"/>
                  </a:lnTo>
                  <a:lnTo>
                    <a:pt x="236" y="412"/>
                  </a:lnTo>
                  <a:lnTo>
                    <a:pt x="237" y="412"/>
                  </a:lnTo>
                  <a:lnTo>
                    <a:pt x="236" y="412"/>
                  </a:lnTo>
                  <a:lnTo>
                    <a:pt x="237" y="412"/>
                  </a:lnTo>
                  <a:lnTo>
                    <a:pt x="237" y="413"/>
                  </a:lnTo>
                  <a:lnTo>
                    <a:pt x="237" y="412"/>
                  </a:lnTo>
                  <a:lnTo>
                    <a:pt x="237" y="413"/>
                  </a:lnTo>
                  <a:lnTo>
                    <a:pt x="237" y="412"/>
                  </a:lnTo>
                  <a:lnTo>
                    <a:pt x="236" y="413"/>
                  </a:lnTo>
                  <a:lnTo>
                    <a:pt x="237" y="413"/>
                  </a:lnTo>
                  <a:lnTo>
                    <a:pt x="236" y="413"/>
                  </a:lnTo>
                  <a:lnTo>
                    <a:pt x="237" y="413"/>
                  </a:lnTo>
                  <a:lnTo>
                    <a:pt x="236" y="413"/>
                  </a:lnTo>
                  <a:lnTo>
                    <a:pt x="237" y="413"/>
                  </a:lnTo>
                  <a:lnTo>
                    <a:pt x="237" y="413"/>
                  </a:lnTo>
                  <a:lnTo>
                    <a:pt x="237" y="413"/>
                  </a:lnTo>
                  <a:lnTo>
                    <a:pt x="237" y="413"/>
                  </a:lnTo>
                  <a:lnTo>
                    <a:pt x="237" y="414"/>
                  </a:lnTo>
                  <a:lnTo>
                    <a:pt x="237" y="413"/>
                  </a:lnTo>
                  <a:lnTo>
                    <a:pt x="237" y="413"/>
                  </a:lnTo>
                  <a:lnTo>
                    <a:pt x="236" y="413"/>
                  </a:lnTo>
                  <a:lnTo>
                    <a:pt x="236" y="412"/>
                  </a:lnTo>
                  <a:lnTo>
                    <a:pt x="235" y="412"/>
                  </a:lnTo>
                  <a:lnTo>
                    <a:pt x="236" y="412"/>
                  </a:lnTo>
                  <a:lnTo>
                    <a:pt x="235" y="412"/>
                  </a:lnTo>
                  <a:lnTo>
                    <a:pt x="235" y="413"/>
                  </a:lnTo>
                  <a:lnTo>
                    <a:pt x="235" y="412"/>
                  </a:lnTo>
                  <a:lnTo>
                    <a:pt x="235" y="413"/>
                  </a:lnTo>
                  <a:lnTo>
                    <a:pt x="235" y="412"/>
                  </a:lnTo>
                  <a:lnTo>
                    <a:pt x="235" y="413"/>
                  </a:lnTo>
                  <a:lnTo>
                    <a:pt x="235" y="412"/>
                  </a:lnTo>
                  <a:lnTo>
                    <a:pt x="235" y="413"/>
                  </a:lnTo>
                  <a:lnTo>
                    <a:pt x="236" y="413"/>
                  </a:lnTo>
                  <a:lnTo>
                    <a:pt x="235" y="413"/>
                  </a:lnTo>
                  <a:lnTo>
                    <a:pt x="236" y="413"/>
                  </a:lnTo>
                  <a:lnTo>
                    <a:pt x="236" y="413"/>
                  </a:lnTo>
                  <a:lnTo>
                    <a:pt x="237" y="413"/>
                  </a:lnTo>
                  <a:lnTo>
                    <a:pt x="236" y="413"/>
                  </a:lnTo>
                  <a:lnTo>
                    <a:pt x="236" y="413"/>
                  </a:lnTo>
                  <a:lnTo>
                    <a:pt x="236" y="413"/>
                  </a:lnTo>
                  <a:lnTo>
                    <a:pt x="236" y="413"/>
                  </a:lnTo>
                  <a:lnTo>
                    <a:pt x="236" y="413"/>
                  </a:lnTo>
                  <a:lnTo>
                    <a:pt x="235" y="413"/>
                  </a:lnTo>
                  <a:lnTo>
                    <a:pt x="236" y="413"/>
                  </a:lnTo>
                  <a:lnTo>
                    <a:pt x="236" y="414"/>
                  </a:lnTo>
                  <a:lnTo>
                    <a:pt x="235" y="414"/>
                  </a:lnTo>
                  <a:lnTo>
                    <a:pt x="236" y="414"/>
                  </a:lnTo>
                  <a:lnTo>
                    <a:pt x="235" y="414"/>
                  </a:lnTo>
                  <a:lnTo>
                    <a:pt x="235" y="413"/>
                  </a:lnTo>
                  <a:lnTo>
                    <a:pt x="235" y="414"/>
                  </a:lnTo>
                  <a:lnTo>
                    <a:pt x="235" y="413"/>
                  </a:lnTo>
                  <a:lnTo>
                    <a:pt x="235" y="414"/>
                  </a:lnTo>
                  <a:lnTo>
                    <a:pt x="235" y="414"/>
                  </a:lnTo>
                  <a:lnTo>
                    <a:pt x="235" y="414"/>
                  </a:lnTo>
                  <a:lnTo>
                    <a:pt x="235" y="414"/>
                  </a:lnTo>
                  <a:lnTo>
                    <a:pt x="235" y="414"/>
                  </a:lnTo>
                  <a:lnTo>
                    <a:pt x="235" y="415"/>
                  </a:lnTo>
                  <a:lnTo>
                    <a:pt x="235" y="415"/>
                  </a:lnTo>
                  <a:lnTo>
                    <a:pt x="235" y="415"/>
                  </a:lnTo>
                  <a:lnTo>
                    <a:pt x="235" y="415"/>
                  </a:lnTo>
                  <a:lnTo>
                    <a:pt x="235" y="415"/>
                  </a:lnTo>
                  <a:lnTo>
                    <a:pt x="235" y="415"/>
                  </a:lnTo>
                  <a:lnTo>
                    <a:pt x="235" y="415"/>
                  </a:lnTo>
                  <a:lnTo>
                    <a:pt x="235" y="415"/>
                  </a:lnTo>
                  <a:lnTo>
                    <a:pt x="235" y="415"/>
                  </a:lnTo>
                  <a:lnTo>
                    <a:pt x="235" y="414"/>
                  </a:lnTo>
                  <a:lnTo>
                    <a:pt x="235" y="414"/>
                  </a:lnTo>
                  <a:lnTo>
                    <a:pt x="235" y="414"/>
                  </a:lnTo>
                  <a:lnTo>
                    <a:pt x="235" y="414"/>
                  </a:lnTo>
                  <a:lnTo>
                    <a:pt x="234" y="414"/>
                  </a:lnTo>
                  <a:lnTo>
                    <a:pt x="234" y="414"/>
                  </a:lnTo>
                  <a:lnTo>
                    <a:pt x="234" y="414"/>
                  </a:lnTo>
                  <a:lnTo>
                    <a:pt x="234" y="414"/>
                  </a:lnTo>
                  <a:lnTo>
                    <a:pt x="234" y="415"/>
                  </a:lnTo>
                  <a:lnTo>
                    <a:pt x="235" y="415"/>
                  </a:lnTo>
                  <a:lnTo>
                    <a:pt x="234" y="415"/>
                  </a:lnTo>
                  <a:lnTo>
                    <a:pt x="234" y="415"/>
                  </a:lnTo>
                  <a:lnTo>
                    <a:pt x="234" y="415"/>
                  </a:lnTo>
                  <a:lnTo>
                    <a:pt x="234" y="415"/>
                  </a:lnTo>
                  <a:lnTo>
                    <a:pt x="234" y="416"/>
                  </a:lnTo>
                  <a:lnTo>
                    <a:pt x="234" y="417"/>
                  </a:lnTo>
                  <a:lnTo>
                    <a:pt x="234" y="416"/>
                  </a:lnTo>
                  <a:lnTo>
                    <a:pt x="234" y="417"/>
                  </a:lnTo>
                  <a:lnTo>
                    <a:pt x="234" y="416"/>
                  </a:lnTo>
                  <a:lnTo>
                    <a:pt x="234" y="417"/>
                  </a:lnTo>
                  <a:lnTo>
                    <a:pt x="234" y="416"/>
                  </a:lnTo>
                  <a:lnTo>
                    <a:pt x="234" y="417"/>
                  </a:lnTo>
                  <a:lnTo>
                    <a:pt x="235" y="417"/>
                  </a:lnTo>
                  <a:lnTo>
                    <a:pt x="234" y="417"/>
                  </a:lnTo>
                  <a:lnTo>
                    <a:pt x="235" y="417"/>
                  </a:lnTo>
                  <a:lnTo>
                    <a:pt x="235" y="416"/>
                  </a:lnTo>
                  <a:lnTo>
                    <a:pt x="234" y="416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6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6"/>
                  </a:lnTo>
                  <a:lnTo>
                    <a:pt x="235" y="416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6"/>
                  </a:lnTo>
                  <a:lnTo>
                    <a:pt x="235" y="416"/>
                  </a:lnTo>
                  <a:lnTo>
                    <a:pt x="235" y="417"/>
                  </a:lnTo>
                  <a:lnTo>
                    <a:pt x="234" y="417"/>
                  </a:lnTo>
                  <a:lnTo>
                    <a:pt x="234" y="417"/>
                  </a:lnTo>
                  <a:lnTo>
                    <a:pt x="234" y="417"/>
                  </a:lnTo>
                  <a:lnTo>
                    <a:pt x="234" y="417"/>
                  </a:lnTo>
                  <a:lnTo>
                    <a:pt x="234" y="417"/>
                  </a:lnTo>
                  <a:lnTo>
                    <a:pt x="234" y="417"/>
                  </a:lnTo>
                  <a:lnTo>
                    <a:pt x="234" y="417"/>
                  </a:lnTo>
                  <a:lnTo>
                    <a:pt x="234" y="417"/>
                  </a:lnTo>
                  <a:lnTo>
                    <a:pt x="233" y="417"/>
                  </a:lnTo>
                  <a:lnTo>
                    <a:pt x="234" y="417"/>
                  </a:lnTo>
                  <a:lnTo>
                    <a:pt x="233" y="417"/>
                  </a:lnTo>
                  <a:lnTo>
                    <a:pt x="234" y="417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3" y="416"/>
                  </a:lnTo>
                  <a:lnTo>
                    <a:pt x="233" y="416"/>
                  </a:lnTo>
                  <a:lnTo>
                    <a:pt x="233" y="417"/>
                  </a:lnTo>
                  <a:lnTo>
                    <a:pt x="233" y="416"/>
                  </a:lnTo>
                  <a:lnTo>
                    <a:pt x="233" y="416"/>
                  </a:lnTo>
                  <a:lnTo>
                    <a:pt x="233" y="417"/>
                  </a:lnTo>
                  <a:lnTo>
                    <a:pt x="233" y="416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2" y="417"/>
                  </a:lnTo>
                  <a:lnTo>
                    <a:pt x="232" y="418"/>
                  </a:lnTo>
                  <a:lnTo>
                    <a:pt x="231" y="418"/>
                  </a:lnTo>
                  <a:lnTo>
                    <a:pt x="231" y="418"/>
                  </a:lnTo>
                  <a:lnTo>
                    <a:pt x="231" y="418"/>
                  </a:lnTo>
                  <a:lnTo>
                    <a:pt x="231" y="418"/>
                  </a:lnTo>
                  <a:lnTo>
                    <a:pt x="231" y="418"/>
                  </a:lnTo>
                  <a:lnTo>
                    <a:pt x="231" y="418"/>
                  </a:lnTo>
                  <a:lnTo>
                    <a:pt x="231" y="418"/>
                  </a:lnTo>
                  <a:lnTo>
                    <a:pt x="231" y="417"/>
                  </a:lnTo>
                  <a:lnTo>
                    <a:pt x="231" y="417"/>
                  </a:lnTo>
                  <a:lnTo>
                    <a:pt x="231" y="417"/>
                  </a:lnTo>
                  <a:lnTo>
                    <a:pt x="231" y="417"/>
                  </a:lnTo>
                  <a:lnTo>
                    <a:pt x="231" y="417"/>
                  </a:lnTo>
                  <a:lnTo>
                    <a:pt x="231" y="416"/>
                  </a:lnTo>
                  <a:lnTo>
                    <a:pt x="231" y="415"/>
                  </a:lnTo>
                  <a:lnTo>
                    <a:pt x="230" y="415"/>
                  </a:lnTo>
                  <a:lnTo>
                    <a:pt x="230" y="416"/>
                  </a:lnTo>
                  <a:lnTo>
                    <a:pt x="231" y="416"/>
                  </a:lnTo>
                  <a:lnTo>
                    <a:pt x="230" y="416"/>
                  </a:lnTo>
                  <a:lnTo>
                    <a:pt x="231" y="416"/>
                  </a:lnTo>
                  <a:lnTo>
                    <a:pt x="230" y="416"/>
                  </a:lnTo>
                  <a:lnTo>
                    <a:pt x="230" y="415"/>
                  </a:lnTo>
                  <a:lnTo>
                    <a:pt x="230" y="416"/>
                  </a:lnTo>
                  <a:lnTo>
                    <a:pt x="230" y="415"/>
                  </a:lnTo>
                  <a:lnTo>
                    <a:pt x="230" y="416"/>
                  </a:lnTo>
                  <a:lnTo>
                    <a:pt x="230" y="416"/>
                  </a:lnTo>
                  <a:lnTo>
                    <a:pt x="230" y="417"/>
                  </a:lnTo>
                  <a:lnTo>
                    <a:pt x="229" y="417"/>
                  </a:lnTo>
                  <a:lnTo>
                    <a:pt x="230" y="417"/>
                  </a:lnTo>
                  <a:lnTo>
                    <a:pt x="229" y="417"/>
                  </a:lnTo>
                  <a:lnTo>
                    <a:pt x="230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30" y="417"/>
                  </a:lnTo>
                  <a:lnTo>
                    <a:pt x="230" y="418"/>
                  </a:lnTo>
                  <a:lnTo>
                    <a:pt x="230" y="417"/>
                  </a:lnTo>
                  <a:lnTo>
                    <a:pt x="230" y="418"/>
                  </a:lnTo>
                  <a:lnTo>
                    <a:pt x="229" y="418"/>
                  </a:lnTo>
                  <a:lnTo>
                    <a:pt x="230" y="418"/>
                  </a:lnTo>
                  <a:lnTo>
                    <a:pt x="230" y="418"/>
                  </a:lnTo>
                  <a:lnTo>
                    <a:pt x="230" y="418"/>
                  </a:lnTo>
                  <a:lnTo>
                    <a:pt x="230" y="418"/>
                  </a:lnTo>
                  <a:lnTo>
                    <a:pt x="230" y="418"/>
                  </a:lnTo>
                  <a:lnTo>
                    <a:pt x="230" y="419"/>
                  </a:lnTo>
                  <a:lnTo>
                    <a:pt x="230" y="419"/>
                  </a:lnTo>
                  <a:lnTo>
                    <a:pt x="230" y="420"/>
                  </a:lnTo>
                  <a:lnTo>
                    <a:pt x="230" y="419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0" y="419"/>
                  </a:lnTo>
                  <a:lnTo>
                    <a:pt x="230" y="420"/>
                  </a:lnTo>
                  <a:lnTo>
                    <a:pt x="231" y="420"/>
                  </a:lnTo>
                  <a:lnTo>
                    <a:pt x="230" y="420"/>
                  </a:lnTo>
                  <a:lnTo>
                    <a:pt x="231" y="420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29" y="420"/>
                  </a:lnTo>
                  <a:lnTo>
                    <a:pt x="230" y="420"/>
                  </a:lnTo>
                  <a:lnTo>
                    <a:pt x="229" y="420"/>
                  </a:lnTo>
                  <a:lnTo>
                    <a:pt x="230" y="420"/>
                  </a:lnTo>
                  <a:lnTo>
                    <a:pt x="229" y="420"/>
                  </a:lnTo>
                  <a:lnTo>
                    <a:pt x="230" y="420"/>
                  </a:lnTo>
                  <a:lnTo>
                    <a:pt x="229" y="420"/>
                  </a:lnTo>
                  <a:lnTo>
                    <a:pt x="230" y="420"/>
                  </a:lnTo>
                  <a:lnTo>
                    <a:pt x="229" y="420"/>
                  </a:lnTo>
                  <a:lnTo>
                    <a:pt x="229" y="419"/>
                  </a:lnTo>
                  <a:lnTo>
                    <a:pt x="229" y="420"/>
                  </a:lnTo>
                  <a:lnTo>
                    <a:pt x="229" y="419"/>
                  </a:lnTo>
                  <a:lnTo>
                    <a:pt x="230" y="420"/>
                  </a:lnTo>
                  <a:lnTo>
                    <a:pt x="230" y="419"/>
                  </a:lnTo>
                  <a:lnTo>
                    <a:pt x="229" y="419"/>
                  </a:lnTo>
                  <a:lnTo>
                    <a:pt x="229" y="418"/>
                  </a:lnTo>
                  <a:lnTo>
                    <a:pt x="229" y="419"/>
                  </a:lnTo>
                  <a:lnTo>
                    <a:pt x="229" y="418"/>
                  </a:lnTo>
                  <a:lnTo>
                    <a:pt x="229" y="419"/>
                  </a:lnTo>
                  <a:lnTo>
                    <a:pt x="229" y="418"/>
                  </a:lnTo>
                  <a:lnTo>
                    <a:pt x="229" y="419"/>
                  </a:lnTo>
                  <a:lnTo>
                    <a:pt x="229" y="418"/>
                  </a:lnTo>
                  <a:lnTo>
                    <a:pt x="229" y="419"/>
                  </a:lnTo>
                  <a:lnTo>
                    <a:pt x="229" y="418"/>
                  </a:lnTo>
                  <a:lnTo>
                    <a:pt x="229" y="418"/>
                  </a:lnTo>
                  <a:lnTo>
                    <a:pt x="229" y="418"/>
                  </a:lnTo>
                  <a:lnTo>
                    <a:pt x="229" y="418"/>
                  </a:lnTo>
                  <a:lnTo>
                    <a:pt x="229" y="417"/>
                  </a:lnTo>
                  <a:lnTo>
                    <a:pt x="229" y="418"/>
                  </a:lnTo>
                  <a:lnTo>
                    <a:pt x="229" y="418"/>
                  </a:lnTo>
                  <a:lnTo>
                    <a:pt x="229" y="418"/>
                  </a:lnTo>
                  <a:lnTo>
                    <a:pt x="229" y="418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6"/>
                  </a:lnTo>
                  <a:lnTo>
                    <a:pt x="229" y="417"/>
                  </a:lnTo>
                  <a:lnTo>
                    <a:pt x="229" y="416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8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8" y="417"/>
                  </a:lnTo>
                  <a:lnTo>
                    <a:pt x="229" y="417"/>
                  </a:lnTo>
                  <a:lnTo>
                    <a:pt x="229" y="418"/>
                  </a:lnTo>
                  <a:lnTo>
                    <a:pt x="229" y="417"/>
                  </a:lnTo>
                  <a:lnTo>
                    <a:pt x="229" y="418"/>
                  </a:lnTo>
                  <a:lnTo>
                    <a:pt x="229" y="418"/>
                  </a:lnTo>
                  <a:lnTo>
                    <a:pt x="229" y="419"/>
                  </a:lnTo>
                  <a:lnTo>
                    <a:pt x="229" y="420"/>
                  </a:lnTo>
                  <a:lnTo>
                    <a:pt x="229" y="420"/>
                  </a:lnTo>
                  <a:lnTo>
                    <a:pt x="228" y="420"/>
                  </a:lnTo>
                  <a:lnTo>
                    <a:pt x="229" y="420"/>
                  </a:lnTo>
                  <a:lnTo>
                    <a:pt x="228" y="420"/>
                  </a:lnTo>
                  <a:lnTo>
                    <a:pt x="229" y="420"/>
                  </a:lnTo>
                  <a:lnTo>
                    <a:pt x="228" y="420"/>
                  </a:lnTo>
                  <a:lnTo>
                    <a:pt x="229" y="420"/>
                  </a:lnTo>
                  <a:lnTo>
                    <a:pt x="228" y="420"/>
                  </a:lnTo>
                  <a:lnTo>
                    <a:pt x="227" y="420"/>
                  </a:lnTo>
                  <a:lnTo>
                    <a:pt x="227" y="420"/>
                  </a:lnTo>
                  <a:lnTo>
                    <a:pt x="227" y="419"/>
                  </a:lnTo>
                  <a:lnTo>
                    <a:pt x="227" y="419"/>
                  </a:lnTo>
                  <a:lnTo>
                    <a:pt x="227" y="418"/>
                  </a:lnTo>
                  <a:lnTo>
                    <a:pt x="227" y="418"/>
                  </a:lnTo>
                  <a:lnTo>
                    <a:pt x="227" y="419"/>
                  </a:lnTo>
                  <a:lnTo>
                    <a:pt x="227" y="418"/>
                  </a:lnTo>
                  <a:lnTo>
                    <a:pt x="227" y="418"/>
                  </a:lnTo>
                  <a:lnTo>
                    <a:pt x="227" y="418"/>
                  </a:lnTo>
                  <a:lnTo>
                    <a:pt x="227" y="418"/>
                  </a:lnTo>
                  <a:lnTo>
                    <a:pt x="227" y="418"/>
                  </a:lnTo>
                  <a:lnTo>
                    <a:pt x="227" y="417"/>
                  </a:lnTo>
                  <a:lnTo>
                    <a:pt x="227" y="418"/>
                  </a:lnTo>
                  <a:lnTo>
                    <a:pt x="227" y="417"/>
                  </a:lnTo>
                  <a:lnTo>
                    <a:pt x="226" y="417"/>
                  </a:lnTo>
                  <a:lnTo>
                    <a:pt x="227" y="417"/>
                  </a:lnTo>
                  <a:lnTo>
                    <a:pt x="226" y="417"/>
                  </a:lnTo>
                  <a:lnTo>
                    <a:pt x="227" y="417"/>
                  </a:lnTo>
                  <a:lnTo>
                    <a:pt x="227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8"/>
                  </a:lnTo>
                  <a:lnTo>
                    <a:pt x="226" y="417"/>
                  </a:lnTo>
                  <a:lnTo>
                    <a:pt x="226" y="418"/>
                  </a:lnTo>
                  <a:lnTo>
                    <a:pt x="227" y="418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7" y="418"/>
                  </a:lnTo>
                  <a:lnTo>
                    <a:pt x="226" y="418"/>
                  </a:lnTo>
                  <a:lnTo>
                    <a:pt x="226" y="419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6"/>
                  </a:lnTo>
                  <a:lnTo>
                    <a:pt x="226" y="415"/>
                  </a:lnTo>
                  <a:lnTo>
                    <a:pt x="226" y="415"/>
                  </a:lnTo>
                  <a:lnTo>
                    <a:pt x="226" y="415"/>
                  </a:lnTo>
                  <a:lnTo>
                    <a:pt x="226" y="415"/>
                  </a:lnTo>
                  <a:lnTo>
                    <a:pt x="226" y="416"/>
                  </a:lnTo>
                  <a:lnTo>
                    <a:pt x="226" y="415"/>
                  </a:lnTo>
                  <a:lnTo>
                    <a:pt x="226" y="415"/>
                  </a:lnTo>
                  <a:lnTo>
                    <a:pt x="226" y="414"/>
                  </a:lnTo>
                  <a:lnTo>
                    <a:pt x="226" y="414"/>
                  </a:lnTo>
                  <a:lnTo>
                    <a:pt x="226" y="414"/>
                  </a:lnTo>
                  <a:lnTo>
                    <a:pt x="226" y="414"/>
                  </a:lnTo>
                  <a:lnTo>
                    <a:pt x="226" y="414"/>
                  </a:lnTo>
                  <a:lnTo>
                    <a:pt x="225" y="414"/>
                  </a:lnTo>
                  <a:lnTo>
                    <a:pt x="225" y="414"/>
                  </a:lnTo>
                  <a:lnTo>
                    <a:pt x="226" y="414"/>
                  </a:lnTo>
                  <a:lnTo>
                    <a:pt x="226" y="413"/>
                  </a:lnTo>
                  <a:lnTo>
                    <a:pt x="226" y="413"/>
                  </a:lnTo>
                  <a:lnTo>
                    <a:pt x="226" y="413"/>
                  </a:lnTo>
                  <a:lnTo>
                    <a:pt x="226" y="412"/>
                  </a:lnTo>
                  <a:lnTo>
                    <a:pt x="226" y="411"/>
                  </a:lnTo>
                  <a:lnTo>
                    <a:pt x="227" y="411"/>
                  </a:lnTo>
                  <a:lnTo>
                    <a:pt x="226" y="411"/>
                  </a:lnTo>
                  <a:lnTo>
                    <a:pt x="227" y="411"/>
                  </a:lnTo>
                  <a:lnTo>
                    <a:pt x="227" y="411"/>
                  </a:lnTo>
                  <a:lnTo>
                    <a:pt x="227" y="411"/>
                  </a:lnTo>
                  <a:lnTo>
                    <a:pt x="226" y="411"/>
                  </a:lnTo>
                  <a:lnTo>
                    <a:pt x="226" y="412"/>
                  </a:lnTo>
                  <a:lnTo>
                    <a:pt x="226" y="413"/>
                  </a:lnTo>
                  <a:lnTo>
                    <a:pt x="226" y="413"/>
                  </a:lnTo>
                  <a:lnTo>
                    <a:pt x="225" y="413"/>
                  </a:lnTo>
                  <a:lnTo>
                    <a:pt x="226" y="413"/>
                  </a:lnTo>
                  <a:lnTo>
                    <a:pt x="226" y="414"/>
                  </a:lnTo>
                  <a:lnTo>
                    <a:pt x="225" y="414"/>
                  </a:lnTo>
                  <a:lnTo>
                    <a:pt x="225" y="414"/>
                  </a:lnTo>
                  <a:lnTo>
                    <a:pt x="224" y="414"/>
                  </a:lnTo>
                  <a:lnTo>
                    <a:pt x="225" y="414"/>
                  </a:lnTo>
                  <a:lnTo>
                    <a:pt x="226" y="414"/>
                  </a:lnTo>
                  <a:lnTo>
                    <a:pt x="225" y="414"/>
                  </a:lnTo>
                  <a:lnTo>
                    <a:pt x="225" y="415"/>
                  </a:lnTo>
                  <a:lnTo>
                    <a:pt x="225" y="414"/>
                  </a:lnTo>
                  <a:lnTo>
                    <a:pt x="224" y="414"/>
                  </a:lnTo>
                  <a:lnTo>
                    <a:pt x="224" y="415"/>
                  </a:lnTo>
                  <a:lnTo>
                    <a:pt x="225" y="415"/>
                  </a:lnTo>
                  <a:lnTo>
                    <a:pt x="226" y="416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9"/>
                  </a:lnTo>
                  <a:lnTo>
                    <a:pt x="227" y="420"/>
                  </a:lnTo>
                  <a:lnTo>
                    <a:pt x="226" y="420"/>
                  </a:lnTo>
                  <a:lnTo>
                    <a:pt x="227" y="420"/>
                  </a:lnTo>
                  <a:lnTo>
                    <a:pt x="226" y="420"/>
                  </a:lnTo>
                  <a:lnTo>
                    <a:pt x="226" y="420"/>
                  </a:lnTo>
                  <a:lnTo>
                    <a:pt x="227" y="420"/>
                  </a:lnTo>
                  <a:lnTo>
                    <a:pt x="226" y="420"/>
                  </a:lnTo>
                  <a:lnTo>
                    <a:pt x="226" y="419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9"/>
                  </a:lnTo>
                  <a:lnTo>
                    <a:pt x="226" y="418"/>
                  </a:lnTo>
                  <a:lnTo>
                    <a:pt x="226" y="419"/>
                  </a:lnTo>
                  <a:lnTo>
                    <a:pt x="226" y="418"/>
                  </a:lnTo>
                  <a:lnTo>
                    <a:pt x="225" y="418"/>
                  </a:lnTo>
                  <a:lnTo>
                    <a:pt x="226" y="418"/>
                  </a:lnTo>
                  <a:lnTo>
                    <a:pt x="225" y="418"/>
                  </a:lnTo>
                  <a:lnTo>
                    <a:pt x="226" y="418"/>
                  </a:lnTo>
                  <a:lnTo>
                    <a:pt x="225" y="418"/>
                  </a:lnTo>
                  <a:lnTo>
                    <a:pt x="225" y="419"/>
                  </a:lnTo>
                  <a:lnTo>
                    <a:pt x="225" y="418"/>
                  </a:lnTo>
                  <a:lnTo>
                    <a:pt x="225" y="419"/>
                  </a:lnTo>
                  <a:lnTo>
                    <a:pt x="225" y="420"/>
                  </a:lnTo>
                  <a:lnTo>
                    <a:pt x="225" y="419"/>
                  </a:lnTo>
                  <a:lnTo>
                    <a:pt x="225" y="420"/>
                  </a:lnTo>
                  <a:lnTo>
                    <a:pt x="225" y="419"/>
                  </a:lnTo>
                  <a:lnTo>
                    <a:pt x="224" y="419"/>
                  </a:lnTo>
                  <a:lnTo>
                    <a:pt x="225" y="419"/>
                  </a:lnTo>
                  <a:lnTo>
                    <a:pt x="224" y="420"/>
                  </a:lnTo>
                  <a:lnTo>
                    <a:pt x="224" y="419"/>
                  </a:lnTo>
                  <a:lnTo>
                    <a:pt x="224" y="420"/>
                  </a:lnTo>
                  <a:lnTo>
                    <a:pt x="224" y="419"/>
                  </a:lnTo>
                  <a:lnTo>
                    <a:pt x="224" y="420"/>
                  </a:lnTo>
                  <a:lnTo>
                    <a:pt x="224" y="420"/>
                  </a:lnTo>
                  <a:lnTo>
                    <a:pt x="224" y="420"/>
                  </a:lnTo>
                  <a:lnTo>
                    <a:pt x="224" y="420"/>
                  </a:lnTo>
                  <a:lnTo>
                    <a:pt x="224" y="420"/>
                  </a:lnTo>
                  <a:lnTo>
                    <a:pt x="224" y="421"/>
                  </a:lnTo>
                  <a:lnTo>
                    <a:pt x="224" y="420"/>
                  </a:lnTo>
                  <a:lnTo>
                    <a:pt x="224" y="421"/>
                  </a:lnTo>
                  <a:lnTo>
                    <a:pt x="224" y="421"/>
                  </a:lnTo>
                  <a:lnTo>
                    <a:pt x="224" y="422"/>
                  </a:lnTo>
                  <a:lnTo>
                    <a:pt x="224" y="422"/>
                  </a:lnTo>
                  <a:lnTo>
                    <a:pt x="223" y="422"/>
                  </a:lnTo>
                  <a:lnTo>
                    <a:pt x="223" y="422"/>
                  </a:lnTo>
                  <a:lnTo>
                    <a:pt x="223" y="422"/>
                  </a:lnTo>
                  <a:lnTo>
                    <a:pt x="223" y="423"/>
                  </a:lnTo>
                  <a:lnTo>
                    <a:pt x="223" y="422"/>
                  </a:lnTo>
                  <a:lnTo>
                    <a:pt x="223" y="423"/>
                  </a:lnTo>
                  <a:lnTo>
                    <a:pt x="223" y="423"/>
                  </a:lnTo>
                  <a:lnTo>
                    <a:pt x="223" y="423"/>
                  </a:lnTo>
                  <a:lnTo>
                    <a:pt x="223" y="423"/>
                  </a:lnTo>
                  <a:lnTo>
                    <a:pt x="223" y="422"/>
                  </a:lnTo>
                  <a:lnTo>
                    <a:pt x="223" y="423"/>
                  </a:lnTo>
                  <a:lnTo>
                    <a:pt x="223" y="424"/>
                  </a:lnTo>
                  <a:lnTo>
                    <a:pt x="223" y="423"/>
                  </a:lnTo>
                  <a:lnTo>
                    <a:pt x="223" y="424"/>
                  </a:lnTo>
                  <a:lnTo>
                    <a:pt x="223" y="424"/>
                  </a:lnTo>
                  <a:lnTo>
                    <a:pt x="222" y="424"/>
                  </a:lnTo>
                  <a:lnTo>
                    <a:pt x="222" y="425"/>
                  </a:lnTo>
                  <a:lnTo>
                    <a:pt x="222" y="425"/>
                  </a:lnTo>
                  <a:lnTo>
                    <a:pt x="222" y="426"/>
                  </a:lnTo>
                  <a:lnTo>
                    <a:pt x="222" y="426"/>
                  </a:lnTo>
                  <a:lnTo>
                    <a:pt x="222" y="426"/>
                  </a:lnTo>
                  <a:lnTo>
                    <a:pt x="222" y="426"/>
                  </a:lnTo>
                  <a:lnTo>
                    <a:pt x="222" y="426"/>
                  </a:lnTo>
                  <a:lnTo>
                    <a:pt x="222" y="427"/>
                  </a:lnTo>
                  <a:lnTo>
                    <a:pt x="222" y="428"/>
                  </a:lnTo>
                  <a:lnTo>
                    <a:pt x="222" y="427"/>
                  </a:lnTo>
                  <a:lnTo>
                    <a:pt x="221" y="427"/>
                  </a:lnTo>
                  <a:lnTo>
                    <a:pt x="221" y="426"/>
                  </a:lnTo>
                  <a:lnTo>
                    <a:pt x="220" y="426"/>
                  </a:lnTo>
                  <a:lnTo>
                    <a:pt x="220" y="427"/>
                  </a:lnTo>
                  <a:lnTo>
                    <a:pt x="220" y="427"/>
                  </a:lnTo>
                  <a:lnTo>
                    <a:pt x="220" y="427"/>
                  </a:lnTo>
                  <a:lnTo>
                    <a:pt x="221" y="427"/>
                  </a:lnTo>
                  <a:lnTo>
                    <a:pt x="221" y="428"/>
                  </a:lnTo>
                  <a:lnTo>
                    <a:pt x="221" y="428"/>
                  </a:lnTo>
                  <a:lnTo>
                    <a:pt x="220" y="428"/>
                  </a:lnTo>
                  <a:lnTo>
                    <a:pt x="220" y="428"/>
                  </a:lnTo>
                  <a:lnTo>
                    <a:pt x="220" y="428"/>
                  </a:lnTo>
                  <a:lnTo>
                    <a:pt x="220" y="428"/>
                  </a:lnTo>
                  <a:lnTo>
                    <a:pt x="220" y="428"/>
                  </a:lnTo>
                  <a:lnTo>
                    <a:pt x="220" y="428"/>
                  </a:lnTo>
                  <a:lnTo>
                    <a:pt x="219" y="428"/>
                  </a:lnTo>
                  <a:lnTo>
                    <a:pt x="219" y="428"/>
                  </a:lnTo>
                  <a:lnTo>
                    <a:pt x="219" y="428"/>
                  </a:lnTo>
                  <a:lnTo>
                    <a:pt x="219" y="428"/>
                  </a:lnTo>
                  <a:lnTo>
                    <a:pt x="219" y="428"/>
                  </a:lnTo>
                  <a:lnTo>
                    <a:pt x="219" y="428"/>
                  </a:lnTo>
                  <a:lnTo>
                    <a:pt x="219" y="429"/>
                  </a:lnTo>
                  <a:lnTo>
                    <a:pt x="219" y="429"/>
                  </a:lnTo>
                  <a:lnTo>
                    <a:pt x="219" y="429"/>
                  </a:lnTo>
                  <a:lnTo>
                    <a:pt x="219" y="429"/>
                  </a:lnTo>
                  <a:lnTo>
                    <a:pt x="219" y="429"/>
                  </a:lnTo>
                  <a:lnTo>
                    <a:pt x="219" y="430"/>
                  </a:lnTo>
                  <a:lnTo>
                    <a:pt x="220" y="430"/>
                  </a:lnTo>
                  <a:lnTo>
                    <a:pt x="219" y="430"/>
                  </a:lnTo>
                  <a:lnTo>
                    <a:pt x="220" y="430"/>
                  </a:lnTo>
                  <a:lnTo>
                    <a:pt x="219" y="430"/>
                  </a:lnTo>
                  <a:lnTo>
                    <a:pt x="220" y="430"/>
                  </a:lnTo>
                  <a:lnTo>
                    <a:pt x="219" y="430"/>
                  </a:lnTo>
                  <a:lnTo>
                    <a:pt x="219" y="430"/>
                  </a:lnTo>
                  <a:lnTo>
                    <a:pt x="218" y="430"/>
                  </a:lnTo>
                  <a:lnTo>
                    <a:pt x="218" y="429"/>
                  </a:lnTo>
                  <a:lnTo>
                    <a:pt x="218" y="430"/>
                  </a:lnTo>
                  <a:lnTo>
                    <a:pt x="219" y="430"/>
                  </a:lnTo>
                  <a:lnTo>
                    <a:pt x="219" y="431"/>
                  </a:lnTo>
                  <a:lnTo>
                    <a:pt x="219" y="431"/>
                  </a:lnTo>
                  <a:lnTo>
                    <a:pt x="219" y="431"/>
                  </a:lnTo>
                  <a:lnTo>
                    <a:pt x="219" y="431"/>
                  </a:lnTo>
                  <a:lnTo>
                    <a:pt x="219" y="430"/>
                  </a:lnTo>
                  <a:lnTo>
                    <a:pt x="219" y="431"/>
                  </a:lnTo>
                  <a:lnTo>
                    <a:pt x="220" y="431"/>
                  </a:lnTo>
                  <a:lnTo>
                    <a:pt x="220" y="431"/>
                  </a:lnTo>
                  <a:lnTo>
                    <a:pt x="220" y="431"/>
                  </a:lnTo>
                  <a:lnTo>
                    <a:pt x="220" y="432"/>
                  </a:lnTo>
                  <a:lnTo>
                    <a:pt x="221" y="432"/>
                  </a:lnTo>
                  <a:lnTo>
                    <a:pt x="221" y="433"/>
                  </a:lnTo>
                  <a:lnTo>
                    <a:pt x="221" y="432"/>
                  </a:lnTo>
                  <a:lnTo>
                    <a:pt x="221" y="433"/>
                  </a:lnTo>
                  <a:lnTo>
                    <a:pt x="222" y="433"/>
                  </a:lnTo>
                  <a:lnTo>
                    <a:pt x="221" y="433"/>
                  </a:lnTo>
                  <a:lnTo>
                    <a:pt x="222" y="433"/>
                  </a:lnTo>
                  <a:lnTo>
                    <a:pt x="222" y="433"/>
                  </a:lnTo>
                  <a:lnTo>
                    <a:pt x="222" y="433"/>
                  </a:lnTo>
                  <a:lnTo>
                    <a:pt x="222" y="434"/>
                  </a:lnTo>
                  <a:lnTo>
                    <a:pt x="223" y="434"/>
                  </a:lnTo>
                  <a:lnTo>
                    <a:pt x="223" y="435"/>
                  </a:lnTo>
                  <a:lnTo>
                    <a:pt x="223" y="435"/>
                  </a:lnTo>
                  <a:lnTo>
                    <a:pt x="223" y="435"/>
                  </a:lnTo>
                  <a:lnTo>
                    <a:pt x="223" y="436"/>
                  </a:lnTo>
                  <a:lnTo>
                    <a:pt x="223" y="436"/>
                  </a:lnTo>
                  <a:lnTo>
                    <a:pt x="224" y="436"/>
                  </a:lnTo>
                  <a:lnTo>
                    <a:pt x="224" y="437"/>
                  </a:lnTo>
                  <a:lnTo>
                    <a:pt x="224" y="437"/>
                  </a:lnTo>
                  <a:lnTo>
                    <a:pt x="224" y="437"/>
                  </a:lnTo>
                  <a:lnTo>
                    <a:pt x="224" y="437"/>
                  </a:lnTo>
                  <a:lnTo>
                    <a:pt x="224" y="437"/>
                  </a:lnTo>
                  <a:lnTo>
                    <a:pt x="224" y="437"/>
                  </a:lnTo>
                  <a:lnTo>
                    <a:pt x="224" y="437"/>
                  </a:lnTo>
                  <a:lnTo>
                    <a:pt x="224" y="437"/>
                  </a:lnTo>
                  <a:lnTo>
                    <a:pt x="224" y="437"/>
                  </a:lnTo>
                  <a:lnTo>
                    <a:pt x="224" y="437"/>
                  </a:lnTo>
                  <a:lnTo>
                    <a:pt x="225" y="437"/>
                  </a:lnTo>
                  <a:lnTo>
                    <a:pt x="226" y="436"/>
                  </a:lnTo>
                  <a:lnTo>
                    <a:pt x="226" y="436"/>
                  </a:lnTo>
                  <a:lnTo>
                    <a:pt x="226" y="437"/>
                  </a:lnTo>
                  <a:lnTo>
                    <a:pt x="226" y="437"/>
                  </a:lnTo>
                  <a:lnTo>
                    <a:pt x="226" y="437"/>
                  </a:lnTo>
                  <a:lnTo>
                    <a:pt x="226" y="438"/>
                  </a:lnTo>
                  <a:lnTo>
                    <a:pt x="225" y="438"/>
                  </a:lnTo>
                  <a:lnTo>
                    <a:pt x="225" y="439"/>
                  </a:lnTo>
                  <a:lnTo>
                    <a:pt x="225" y="439"/>
                  </a:lnTo>
                  <a:lnTo>
                    <a:pt x="224" y="440"/>
                  </a:lnTo>
                  <a:lnTo>
                    <a:pt x="225" y="439"/>
                  </a:lnTo>
                  <a:lnTo>
                    <a:pt x="224" y="440"/>
                  </a:lnTo>
                  <a:lnTo>
                    <a:pt x="225" y="440"/>
                  </a:lnTo>
                  <a:lnTo>
                    <a:pt x="224" y="440"/>
                  </a:lnTo>
                  <a:lnTo>
                    <a:pt x="225" y="440"/>
                  </a:lnTo>
                  <a:lnTo>
                    <a:pt x="224" y="440"/>
                  </a:lnTo>
                  <a:lnTo>
                    <a:pt x="224" y="441"/>
                  </a:lnTo>
                  <a:lnTo>
                    <a:pt x="224" y="442"/>
                  </a:lnTo>
                  <a:lnTo>
                    <a:pt x="224" y="443"/>
                  </a:lnTo>
                  <a:lnTo>
                    <a:pt x="224" y="443"/>
                  </a:lnTo>
                  <a:lnTo>
                    <a:pt x="225" y="443"/>
                  </a:lnTo>
                  <a:lnTo>
                    <a:pt x="224" y="443"/>
                  </a:lnTo>
                  <a:lnTo>
                    <a:pt x="225" y="443"/>
                  </a:lnTo>
                  <a:lnTo>
                    <a:pt x="224" y="443"/>
                  </a:lnTo>
                  <a:lnTo>
                    <a:pt x="225" y="443"/>
                  </a:lnTo>
                  <a:lnTo>
                    <a:pt x="224" y="443"/>
                  </a:lnTo>
                  <a:lnTo>
                    <a:pt x="225" y="443"/>
                  </a:lnTo>
                  <a:lnTo>
                    <a:pt x="224" y="444"/>
                  </a:lnTo>
                  <a:lnTo>
                    <a:pt x="224" y="444"/>
                  </a:lnTo>
                  <a:lnTo>
                    <a:pt x="224" y="445"/>
                  </a:lnTo>
                  <a:lnTo>
                    <a:pt x="224" y="446"/>
                  </a:lnTo>
                  <a:lnTo>
                    <a:pt x="224" y="447"/>
                  </a:lnTo>
                  <a:lnTo>
                    <a:pt x="224" y="447"/>
                  </a:lnTo>
                  <a:lnTo>
                    <a:pt x="225" y="447"/>
                  </a:lnTo>
                  <a:lnTo>
                    <a:pt x="225" y="448"/>
                  </a:lnTo>
                  <a:lnTo>
                    <a:pt x="226" y="448"/>
                  </a:lnTo>
                  <a:lnTo>
                    <a:pt x="226" y="448"/>
                  </a:lnTo>
                  <a:lnTo>
                    <a:pt x="226" y="449"/>
                  </a:lnTo>
                  <a:lnTo>
                    <a:pt x="226" y="450"/>
                  </a:lnTo>
                  <a:lnTo>
                    <a:pt x="226" y="450"/>
                  </a:lnTo>
                  <a:lnTo>
                    <a:pt x="226" y="451"/>
                  </a:lnTo>
                  <a:lnTo>
                    <a:pt x="227" y="451"/>
                  </a:lnTo>
                  <a:lnTo>
                    <a:pt x="227" y="451"/>
                  </a:lnTo>
                  <a:lnTo>
                    <a:pt x="227" y="451"/>
                  </a:lnTo>
                  <a:lnTo>
                    <a:pt x="227" y="451"/>
                  </a:lnTo>
                  <a:lnTo>
                    <a:pt x="227" y="451"/>
                  </a:lnTo>
                  <a:lnTo>
                    <a:pt x="227" y="452"/>
                  </a:lnTo>
                  <a:lnTo>
                    <a:pt x="228" y="453"/>
                  </a:lnTo>
                  <a:lnTo>
                    <a:pt x="228" y="453"/>
                  </a:lnTo>
                  <a:lnTo>
                    <a:pt x="229" y="453"/>
                  </a:lnTo>
                  <a:lnTo>
                    <a:pt x="229" y="454"/>
                  </a:lnTo>
                  <a:lnTo>
                    <a:pt x="229" y="454"/>
                  </a:lnTo>
                  <a:lnTo>
                    <a:pt x="230" y="455"/>
                  </a:lnTo>
                  <a:lnTo>
                    <a:pt x="230" y="455"/>
                  </a:lnTo>
                  <a:lnTo>
                    <a:pt x="230" y="456"/>
                  </a:lnTo>
                  <a:lnTo>
                    <a:pt x="230" y="457"/>
                  </a:lnTo>
                  <a:lnTo>
                    <a:pt x="231" y="457"/>
                  </a:lnTo>
                  <a:lnTo>
                    <a:pt x="231" y="457"/>
                  </a:lnTo>
                  <a:lnTo>
                    <a:pt x="231" y="458"/>
                  </a:lnTo>
                  <a:lnTo>
                    <a:pt x="231" y="458"/>
                  </a:lnTo>
                  <a:lnTo>
                    <a:pt x="231" y="458"/>
                  </a:lnTo>
                  <a:lnTo>
                    <a:pt x="231" y="459"/>
                  </a:lnTo>
                  <a:lnTo>
                    <a:pt x="232" y="459"/>
                  </a:lnTo>
                  <a:lnTo>
                    <a:pt x="233" y="459"/>
                  </a:lnTo>
                  <a:lnTo>
                    <a:pt x="233" y="459"/>
                  </a:lnTo>
                  <a:lnTo>
                    <a:pt x="233" y="459"/>
                  </a:lnTo>
                  <a:lnTo>
                    <a:pt x="233" y="460"/>
                  </a:lnTo>
                  <a:lnTo>
                    <a:pt x="233" y="460"/>
                  </a:lnTo>
                  <a:lnTo>
                    <a:pt x="233" y="461"/>
                  </a:lnTo>
                  <a:lnTo>
                    <a:pt x="232" y="461"/>
                  </a:lnTo>
                  <a:lnTo>
                    <a:pt x="232" y="461"/>
                  </a:lnTo>
                  <a:lnTo>
                    <a:pt x="232" y="462"/>
                  </a:lnTo>
                  <a:lnTo>
                    <a:pt x="231" y="462"/>
                  </a:lnTo>
                  <a:lnTo>
                    <a:pt x="231" y="462"/>
                  </a:lnTo>
                  <a:lnTo>
                    <a:pt x="231" y="462"/>
                  </a:lnTo>
                  <a:lnTo>
                    <a:pt x="231" y="463"/>
                  </a:lnTo>
                  <a:lnTo>
                    <a:pt x="230" y="463"/>
                  </a:lnTo>
                  <a:lnTo>
                    <a:pt x="230" y="464"/>
                  </a:lnTo>
                  <a:lnTo>
                    <a:pt x="229" y="464"/>
                  </a:lnTo>
                  <a:lnTo>
                    <a:pt x="229" y="464"/>
                  </a:lnTo>
                  <a:lnTo>
                    <a:pt x="229" y="464"/>
                  </a:lnTo>
                  <a:lnTo>
                    <a:pt x="229" y="464"/>
                  </a:lnTo>
                  <a:lnTo>
                    <a:pt x="229" y="464"/>
                  </a:lnTo>
                  <a:lnTo>
                    <a:pt x="229" y="465"/>
                  </a:lnTo>
                  <a:lnTo>
                    <a:pt x="228" y="465"/>
                  </a:lnTo>
                  <a:lnTo>
                    <a:pt x="227" y="466"/>
                  </a:lnTo>
                  <a:lnTo>
                    <a:pt x="227" y="466"/>
                  </a:lnTo>
                  <a:lnTo>
                    <a:pt x="227" y="466"/>
                  </a:lnTo>
                  <a:lnTo>
                    <a:pt x="227" y="467"/>
                  </a:lnTo>
                  <a:lnTo>
                    <a:pt x="226" y="467"/>
                  </a:lnTo>
                  <a:lnTo>
                    <a:pt x="226" y="466"/>
                  </a:lnTo>
                  <a:lnTo>
                    <a:pt x="226" y="466"/>
                  </a:lnTo>
                  <a:lnTo>
                    <a:pt x="225" y="466"/>
                  </a:lnTo>
                  <a:lnTo>
                    <a:pt x="225" y="467"/>
                  </a:lnTo>
                  <a:lnTo>
                    <a:pt x="224" y="467"/>
                  </a:lnTo>
                  <a:lnTo>
                    <a:pt x="224" y="466"/>
                  </a:lnTo>
                  <a:lnTo>
                    <a:pt x="224" y="466"/>
                  </a:lnTo>
                  <a:lnTo>
                    <a:pt x="224" y="466"/>
                  </a:lnTo>
                  <a:lnTo>
                    <a:pt x="223" y="466"/>
                  </a:lnTo>
                  <a:lnTo>
                    <a:pt x="223" y="466"/>
                  </a:lnTo>
                  <a:lnTo>
                    <a:pt x="223" y="465"/>
                  </a:lnTo>
                  <a:lnTo>
                    <a:pt x="222" y="465"/>
                  </a:lnTo>
                  <a:lnTo>
                    <a:pt x="222" y="465"/>
                  </a:lnTo>
                  <a:lnTo>
                    <a:pt x="222" y="464"/>
                  </a:lnTo>
                  <a:lnTo>
                    <a:pt x="222" y="464"/>
                  </a:lnTo>
                  <a:lnTo>
                    <a:pt x="222" y="464"/>
                  </a:lnTo>
                  <a:lnTo>
                    <a:pt x="222" y="463"/>
                  </a:lnTo>
                  <a:lnTo>
                    <a:pt x="221" y="463"/>
                  </a:lnTo>
                  <a:lnTo>
                    <a:pt x="221" y="462"/>
                  </a:lnTo>
                  <a:lnTo>
                    <a:pt x="221" y="463"/>
                  </a:lnTo>
                  <a:lnTo>
                    <a:pt x="220" y="463"/>
                  </a:lnTo>
                  <a:lnTo>
                    <a:pt x="220" y="462"/>
                  </a:lnTo>
                  <a:lnTo>
                    <a:pt x="220" y="462"/>
                  </a:lnTo>
                  <a:lnTo>
                    <a:pt x="220" y="462"/>
                  </a:lnTo>
                  <a:lnTo>
                    <a:pt x="220" y="461"/>
                  </a:lnTo>
                  <a:lnTo>
                    <a:pt x="220" y="461"/>
                  </a:lnTo>
                  <a:lnTo>
                    <a:pt x="219" y="461"/>
                  </a:lnTo>
                  <a:lnTo>
                    <a:pt x="219" y="461"/>
                  </a:lnTo>
                  <a:lnTo>
                    <a:pt x="219" y="461"/>
                  </a:lnTo>
                  <a:lnTo>
                    <a:pt x="219" y="461"/>
                  </a:lnTo>
                  <a:lnTo>
                    <a:pt x="219" y="460"/>
                  </a:lnTo>
                  <a:lnTo>
                    <a:pt x="218" y="459"/>
                  </a:lnTo>
                  <a:lnTo>
                    <a:pt x="218" y="460"/>
                  </a:lnTo>
                  <a:lnTo>
                    <a:pt x="218" y="459"/>
                  </a:lnTo>
                  <a:lnTo>
                    <a:pt x="218" y="459"/>
                  </a:lnTo>
                  <a:lnTo>
                    <a:pt x="217" y="459"/>
                  </a:lnTo>
                  <a:lnTo>
                    <a:pt x="217" y="460"/>
                  </a:lnTo>
                  <a:lnTo>
                    <a:pt x="216" y="459"/>
                  </a:lnTo>
                  <a:lnTo>
                    <a:pt x="217" y="459"/>
                  </a:lnTo>
                  <a:lnTo>
                    <a:pt x="216" y="459"/>
                  </a:lnTo>
                  <a:lnTo>
                    <a:pt x="216" y="459"/>
                  </a:lnTo>
                  <a:lnTo>
                    <a:pt x="216" y="459"/>
                  </a:lnTo>
                  <a:lnTo>
                    <a:pt x="216" y="459"/>
                  </a:lnTo>
                  <a:lnTo>
                    <a:pt x="216" y="459"/>
                  </a:lnTo>
                  <a:lnTo>
                    <a:pt x="215" y="459"/>
                  </a:lnTo>
                  <a:lnTo>
                    <a:pt x="215" y="458"/>
                  </a:lnTo>
                  <a:lnTo>
                    <a:pt x="215" y="459"/>
                  </a:lnTo>
                  <a:lnTo>
                    <a:pt x="215" y="458"/>
                  </a:lnTo>
                  <a:lnTo>
                    <a:pt x="215" y="458"/>
                  </a:lnTo>
                  <a:lnTo>
                    <a:pt x="215" y="459"/>
                  </a:lnTo>
                  <a:lnTo>
                    <a:pt x="215" y="458"/>
                  </a:lnTo>
                  <a:lnTo>
                    <a:pt x="214" y="458"/>
                  </a:lnTo>
                  <a:lnTo>
                    <a:pt x="214" y="458"/>
                  </a:lnTo>
                  <a:lnTo>
                    <a:pt x="214" y="458"/>
                  </a:lnTo>
                  <a:lnTo>
                    <a:pt x="213" y="458"/>
                  </a:lnTo>
                  <a:lnTo>
                    <a:pt x="213" y="458"/>
                  </a:lnTo>
                  <a:lnTo>
                    <a:pt x="213" y="458"/>
                  </a:lnTo>
                  <a:lnTo>
                    <a:pt x="213" y="457"/>
                  </a:lnTo>
                  <a:lnTo>
                    <a:pt x="213" y="458"/>
                  </a:lnTo>
                  <a:lnTo>
                    <a:pt x="212" y="458"/>
                  </a:lnTo>
                  <a:lnTo>
                    <a:pt x="212" y="457"/>
                  </a:lnTo>
                  <a:lnTo>
                    <a:pt x="212" y="458"/>
                  </a:lnTo>
                  <a:lnTo>
                    <a:pt x="212" y="457"/>
                  </a:lnTo>
                  <a:lnTo>
                    <a:pt x="212" y="457"/>
                  </a:lnTo>
                  <a:lnTo>
                    <a:pt x="211" y="457"/>
                  </a:lnTo>
                  <a:lnTo>
                    <a:pt x="211" y="457"/>
                  </a:lnTo>
                  <a:lnTo>
                    <a:pt x="210" y="457"/>
                  </a:lnTo>
                  <a:lnTo>
                    <a:pt x="210" y="456"/>
                  </a:lnTo>
                  <a:lnTo>
                    <a:pt x="209" y="456"/>
                  </a:lnTo>
                  <a:lnTo>
                    <a:pt x="209" y="455"/>
                  </a:lnTo>
                  <a:lnTo>
                    <a:pt x="209" y="455"/>
                  </a:lnTo>
                  <a:lnTo>
                    <a:pt x="209" y="455"/>
                  </a:lnTo>
                  <a:lnTo>
                    <a:pt x="210" y="455"/>
                  </a:lnTo>
                  <a:lnTo>
                    <a:pt x="210" y="454"/>
                  </a:lnTo>
                  <a:lnTo>
                    <a:pt x="210" y="454"/>
                  </a:lnTo>
                  <a:lnTo>
                    <a:pt x="210" y="453"/>
                  </a:lnTo>
                  <a:lnTo>
                    <a:pt x="211" y="453"/>
                  </a:lnTo>
                  <a:lnTo>
                    <a:pt x="211" y="453"/>
                  </a:lnTo>
                  <a:lnTo>
                    <a:pt x="210" y="453"/>
                  </a:lnTo>
                  <a:lnTo>
                    <a:pt x="209" y="452"/>
                  </a:lnTo>
                  <a:lnTo>
                    <a:pt x="209" y="453"/>
                  </a:lnTo>
                  <a:lnTo>
                    <a:pt x="209" y="452"/>
                  </a:lnTo>
                  <a:lnTo>
                    <a:pt x="209" y="452"/>
                  </a:lnTo>
                  <a:lnTo>
                    <a:pt x="208" y="452"/>
                  </a:lnTo>
                  <a:lnTo>
                    <a:pt x="208" y="452"/>
                  </a:lnTo>
                  <a:lnTo>
                    <a:pt x="207" y="452"/>
                  </a:lnTo>
                  <a:lnTo>
                    <a:pt x="207" y="452"/>
                  </a:lnTo>
                  <a:lnTo>
                    <a:pt x="207" y="451"/>
                  </a:lnTo>
                  <a:lnTo>
                    <a:pt x="207" y="451"/>
                  </a:lnTo>
                  <a:lnTo>
                    <a:pt x="207" y="451"/>
                  </a:lnTo>
                  <a:lnTo>
                    <a:pt x="206" y="451"/>
                  </a:lnTo>
                  <a:lnTo>
                    <a:pt x="206" y="450"/>
                  </a:lnTo>
                  <a:lnTo>
                    <a:pt x="205" y="450"/>
                  </a:lnTo>
                  <a:lnTo>
                    <a:pt x="205" y="450"/>
                  </a:lnTo>
                  <a:lnTo>
                    <a:pt x="204" y="450"/>
                  </a:lnTo>
                  <a:lnTo>
                    <a:pt x="204" y="450"/>
                  </a:lnTo>
                  <a:lnTo>
                    <a:pt x="204" y="450"/>
                  </a:lnTo>
                  <a:lnTo>
                    <a:pt x="203" y="450"/>
                  </a:lnTo>
                  <a:lnTo>
                    <a:pt x="203" y="450"/>
                  </a:lnTo>
                  <a:lnTo>
                    <a:pt x="203" y="451"/>
                  </a:lnTo>
                  <a:lnTo>
                    <a:pt x="203" y="451"/>
                  </a:lnTo>
                  <a:lnTo>
                    <a:pt x="203" y="451"/>
                  </a:lnTo>
                  <a:lnTo>
                    <a:pt x="203" y="451"/>
                  </a:lnTo>
                  <a:lnTo>
                    <a:pt x="203" y="450"/>
                  </a:lnTo>
                  <a:lnTo>
                    <a:pt x="202" y="450"/>
                  </a:lnTo>
                  <a:lnTo>
                    <a:pt x="202" y="450"/>
                  </a:lnTo>
                  <a:lnTo>
                    <a:pt x="201" y="450"/>
                  </a:lnTo>
                  <a:lnTo>
                    <a:pt x="201" y="450"/>
                  </a:lnTo>
                  <a:lnTo>
                    <a:pt x="201" y="449"/>
                  </a:lnTo>
                  <a:lnTo>
                    <a:pt x="201" y="450"/>
                  </a:lnTo>
                  <a:lnTo>
                    <a:pt x="200" y="450"/>
                  </a:lnTo>
                  <a:lnTo>
                    <a:pt x="200" y="450"/>
                  </a:lnTo>
                  <a:lnTo>
                    <a:pt x="200" y="450"/>
                  </a:lnTo>
                  <a:lnTo>
                    <a:pt x="200" y="450"/>
                  </a:lnTo>
                  <a:lnTo>
                    <a:pt x="199" y="450"/>
                  </a:lnTo>
                  <a:lnTo>
                    <a:pt x="199" y="450"/>
                  </a:lnTo>
                  <a:lnTo>
                    <a:pt x="199" y="450"/>
                  </a:lnTo>
                  <a:lnTo>
                    <a:pt x="198" y="450"/>
                  </a:lnTo>
                  <a:lnTo>
                    <a:pt x="198" y="451"/>
                  </a:lnTo>
                  <a:lnTo>
                    <a:pt x="197" y="451"/>
                  </a:lnTo>
                  <a:lnTo>
                    <a:pt x="197" y="451"/>
                  </a:lnTo>
                  <a:lnTo>
                    <a:pt x="197" y="451"/>
                  </a:lnTo>
                  <a:lnTo>
                    <a:pt x="197" y="451"/>
                  </a:lnTo>
                  <a:lnTo>
                    <a:pt x="197" y="451"/>
                  </a:lnTo>
                  <a:lnTo>
                    <a:pt x="196" y="451"/>
                  </a:lnTo>
                  <a:lnTo>
                    <a:pt x="196" y="452"/>
                  </a:lnTo>
                  <a:lnTo>
                    <a:pt x="196" y="452"/>
                  </a:lnTo>
                  <a:lnTo>
                    <a:pt x="196" y="451"/>
                  </a:lnTo>
                  <a:lnTo>
                    <a:pt x="195" y="451"/>
                  </a:lnTo>
                  <a:lnTo>
                    <a:pt x="194" y="451"/>
                  </a:lnTo>
                  <a:lnTo>
                    <a:pt x="194" y="451"/>
                  </a:lnTo>
                  <a:lnTo>
                    <a:pt x="194" y="451"/>
                  </a:lnTo>
                  <a:lnTo>
                    <a:pt x="194" y="451"/>
                  </a:lnTo>
                  <a:lnTo>
                    <a:pt x="194" y="450"/>
                  </a:lnTo>
                  <a:lnTo>
                    <a:pt x="194" y="450"/>
                  </a:lnTo>
                  <a:lnTo>
                    <a:pt x="194" y="449"/>
                  </a:lnTo>
                  <a:lnTo>
                    <a:pt x="194" y="449"/>
                  </a:lnTo>
                  <a:lnTo>
                    <a:pt x="193" y="449"/>
                  </a:lnTo>
                  <a:lnTo>
                    <a:pt x="193" y="448"/>
                  </a:lnTo>
                  <a:lnTo>
                    <a:pt x="193" y="449"/>
                  </a:lnTo>
                  <a:lnTo>
                    <a:pt x="193" y="448"/>
                  </a:lnTo>
                  <a:lnTo>
                    <a:pt x="193" y="448"/>
                  </a:lnTo>
                  <a:lnTo>
                    <a:pt x="193" y="448"/>
                  </a:lnTo>
                  <a:lnTo>
                    <a:pt x="192" y="448"/>
                  </a:lnTo>
                  <a:lnTo>
                    <a:pt x="192" y="448"/>
                  </a:lnTo>
                  <a:lnTo>
                    <a:pt x="191" y="448"/>
                  </a:lnTo>
                  <a:lnTo>
                    <a:pt x="190" y="448"/>
                  </a:lnTo>
                  <a:lnTo>
                    <a:pt x="190" y="447"/>
                  </a:lnTo>
                  <a:lnTo>
                    <a:pt x="190" y="447"/>
                  </a:lnTo>
                  <a:lnTo>
                    <a:pt x="189" y="447"/>
                  </a:lnTo>
                  <a:lnTo>
                    <a:pt x="189" y="447"/>
                  </a:lnTo>
                  <a:lnTo>
                    <a:pt x="189" y="447"/>
                  </a:lnTo>
                  <a:lnTo>
                    <a:pt x="189" y="446"/>
                  </a:lnTo>
                  <a:lnTo>
                    <a:pt x="188" y="446"/>
                  </a:lnTo>
                  <a:lnTo>
                    <a:pt x="188" y="446"/>
                  </a:lnTo>
                  <a:lnTo>
                    <a:pt x="189" y="446"/>
                  </a:lnTo>
                  <a:lnTo>
                    <a:pt x="188" y="446"/>
                  </a:lnTo>
                  <a:lnTo>
                    <a:pt x="188" y="445"/>
                  </a:lnTo>
                  <a:lnTo>
                    <a:pt x="188" y="445"/>
                  </a:lnTo>
                  <a:lnTo>
                    <a:pt x="188" y="446"/>
                  </a:lnTo>
                  <a:lnTo>
                    <a:pt x="188" y="445"/>
                  </a:lnTo>
                  <a:lnTo>
                    <a:pt x="187" y="445"/>
                  </a:lnTo>
                  <a:lnTo>
                    <a:pt x="187" y="444"/>
                  </a:lnTo>
                  <a:lnTo>
                    <a:pt x="187" y="445"/>
                  </a:lnTo>
                  <a:lnTo>
                    <a:pt x="186" y="445"/>
                  </a:lnTo>
                  <a:lnTo>
                    <a:pt x="186" y="444"/>
                  </a:lnTo>
                  <a:lnTo>
                    <a:pt x="186" y="444"/>
                  </a:lnTo>
                  <a:lnTo>
                    <a:pt x="186" y="445"/>
                  </a:lnTo>
                  <a:lnTo>
                    <a:pt x="186" y="444"/>
                  </a:lnTo>
                  <a:lnTo>
                    <a:pt x="186" y="445"/>
                  </a:lnTo>
                  <a:lnTo>
                    <a:pt x="185" y="445"/>
                  </a:lnTo>
                  <a:lnTo>
                    <a:pt x="185" y="445"/>
                  </a:lnTo>
                  <a:lnTo>
                    <a:pt x="185" y="444"/>
                  </a:lnTo>
                  <a:lnTo>
                    <a:pt x="184" y="444"/>
                  </a:lnTo>
                  <a:lnTo>
                    <a:pt x="183" y="444"/>
                  </a:lnTo>
                  <a:lnTo>
                    <a:pt x="183" y="444"/>
                  </a:lnTo>
                  <a:lnTo>
                    <a:pt x="184" y="444"/>
                  </a:lnTo>
                  <a:lnTo>
                    <a:pt x="183" y="444"/>
                  </a:lnTo>
                  <a:lnTo>
                    <a:pt x="183" y="444"/>
                  </a:lnTo>
                  <a:lnTo>
                    <a:pt x="183" y="444"/>
                  </a:lnTo>
                  <a:lnTo>
                    <a:pt x="182" y="444"/>
                  </a:lnTo>
                  <a:lnTo>
                    <a:pt x="182" y="444"/>
                  </a:lnTo>
                  <a:lnTo>
                    <a:pt x="182" y="444"/>
                  </a:lnTo>
                  <a:lnTo>
                    <a:pt x="182" y="444"/>
                  </a:lnTo>
                  <a:lnTo>
                    <a:pt x="181" y="444"/>
                  </a:lnTo>
                  <a:lnTo>
                    <a:pt x="181" y="444"/>
                  </a:lnTo>
                  <a:lnTo>
                    <a:pt x="180" y="444"/>
                  </a:lnTo>
                  <a:lnTo>
                    <a:pt x="179" y="444"/>
                  </a:lnTo>
                  <a:lnTo>
                    <a:pt x="179" y="444"/>
                  </a:lnTo>
                  <a:lnTo>
                    <a:pt x="179" y="444"/>
                  </a:lnTo>
                  <a:lnTo>
                    <a:pt x="179" y="444"/>
                  </a:lnTo>
                  <a:lnTo>
                    <a:pt x="178" y="444"/>
                  </a:lnTo>
                  <a:lnTo>
                    <a:pt x="178" y="444"/>
                  </a:lnTo>
                  <a:lnTo>
                    <a:pt x="178" y="444"/>
                  </a:lnTo>
                  <a:lnTo>
                    <a:pt x="178" y="444"/>
                  </a:lnTo>
                  <a:lnTo>
                    <a:pt x="178" y="444"/>
                  </a:lnTo>
                  <a:lnTo>
                    <a:pt x="177" y="444"/>
                  </a:lnTo>
                  <a:lnTo>
                    <a:pt x="177" y="444"/>
                  </a:lnTo>
                  <a:lnTo>
                    <a:pt x="177" y="444"/>
                  </a:lnTo>
                  <a:lnTo>
                    <a:pt x="177" y="444"/>
                  </a:lnTo>
                  <a:lnTo>
                    <a:pt x="176" y="443"/>
                  </a:lnTo>
                  <a:lnTo>
                    <a:pt x="175" y="443"/>
                  </a:lnTo>
                  <a:lnTo>
                    <a:pt x="175" y="443"/>
                  </a:lnTo>
                  <a:lnTo>
                    <a:pt x="175" y="443"/>
                  </a:lnTo>
                  <a:lnTo>
                    <a:pt x="174" y="443"/>
                  </a:lnTo>
                  <a:lnTo>
                    <a:pt x="174" y="443"/>
                  </a:lnTo>
                  <a:lnTo>
                    <a:pt x="174" y="442"/>
                  </a:lnTo>
                  <a:lnTo>
                    <a:pt x="173" y="442"/>
                  </a:lnTo>
                  <a:lnTo>
                    <a:pt x="173" y="442"/>
                  </a:lnTo>
                  <a:lnTo>
                    <a:pt x="172" y="442"/>
                  </a:lnTo>
                  <a:lnTo>
                    <a:pt x="171" y="442"/>
                  </a:lnTo>
                  <a:lnTo>
                    <a:pt x="171" y="442"/>
                  </a:lnTo>
                  <a:lnTo>
                    <a:pt x="171" y="441"/>
                  </a:lnTo>
                  <a:lnTo>
                    <a:pt x="171" y="441"/>
                  </a:lnTo>
                  <a:lnTo>
                    <a:pt x="170" y="441"/>
                  </a:lnTo>
                  <a:lnTo>
                    <a:pt x="170" y="441"/>
                  </a:lnTo>
                  <a:lnTo>
                    <a:pt x="170" y="440"/>
                  </a:lnTo>
                  <a:lnTo>
                    <a:pt x="169" y="440"/>
                  </a:lnTo>
                  <a:lnTo>
                    <a:pt x="169" y="441"/>
                  </a:lnTo>
                  <a:lnTo>
                    <a:pt x="168" y="441"/>
                  </a:lnTo>
                  <a:lnTo>
                    <a:pt x="168" y="441"/>
                  </a:lnTo>
                  <a:lnTo>
                    <a:pt x="168" y="440"/>
                  </a:lnTo>
                  <a:lnTo>
                    <a:pt x="167" y="440"/>
                  </a:lnTo>
                  <a:lnTo>
                    <a:pt x="167" y="440"/>
                  </a:lnTo>
                  <a:lnTo>
                    <a:pt x="166" y="440"/>
                  </a:lnTo>
                  <a:lnTo>
                    <a:pt x="166" y="440"/>
                  </a:lnTo>
                  <a:lnTo>
                    <a:pt x="165" y="440"/>
                  </a:lnTo>
                  <a:lnTo>
                    <a:pt x="165" y="441"/>
                  </a:lnTo>
                  <a:lnTo>
                    <a:pt x="164" y="441"/>
                  </a:lnTo>
                  <a:lnTo>
                    <a:pt x="164" y="442"/>
                  </a:lnTo>
                  <a:lnTo>
                    <a:pt x="164" y="442"/>
                  </a:lnTo>
                  <a:lnTo>
                    <a:pt x="164" y="442"/>
                  </a:lnTo>
                  <a:lnTo>
                    <a:pt x="163" y="442"/>
                  </a:lnTo>
                  <a:lnTo>
                    <a:pt x="163" y="442"/>
                  </a:lnTo>
                  <a:lnTo>
                    <a:pt x="163" y="441"/>
                  </a:lnTo>
                  <a:lnTo>
                    <a:pt x="163" y="441"/>
                  </a:lnTo>
                  <a:lnTo>
                    <a:pt x="163" y="440"/>
                  </a:lnTo>
                  <a:lnTo>
                    <a:pt x="162" y="440"/>
                  </a:lnTo>
                  <a:lnTo>
                    <a:pt x="162" y="440"/>
                  </a:lnTo>
                  <a:lnTo>
                    <a:pt x="162" y="440"/>
                  </a:lnTo>
                  <a:lnTo>
                    <a:pt x="162" y="439"/>
                  </a:lnTo>
                  <a:lnTo>
                    <a:pt x="161" y="439"/>
                  </a:lnTo>
                  <a:lnTo>
                    <a:pt x="161" y="439"/>
                  </a:lnTo>
                  <a:lnTo>
                    <a:pt x="160" y="439"/>
                  </a:lnTo>
                  <a:lnTo>
                    <a:pt x="160" y="438"/>
                  </a:lnTo>
                  <a:lnTo>
                    <a:pt x="160" y="438"/>
                  </a:lnTo>
                  <a:lnTo>
                    <a:pt x="160" y="437"/>
                  </a:lnTo>
                  <a:lnTo>
                    <a:pt x="159" y="437"/>
                  </a:lnTo>
                  <a:lnTo>
                    <a:pt x="159" y="437"/>
                  </a:lnTo>
                  <a:lnTo>
                    <a:pt x="159" y="436"/>
                  </a:lnTo>
                  <a:lnTo>
                    <a:pt x="158" y="436"/>
                  </a:lnTo>
                  <a:lnTo>
                    <a:pt x="157" y="436"/>
                  </a:lnTo>
                  <a:lnTo>
                    <a:pt x="157" y="435"/>
                  </a:lnTo>
                  <a:lnTo>
                    <a:pt x="157" y="435"/>
                  </a:lnTo>
                  <a:lnTo>
                    <a:pt x="157" y="435"/>
                  </a:lnTo>
                  <a:lnTo>
                    <a:pt x="156" y="435"/>
                  </a:lnTo>
                  <a:lnTo>
                    <a:pt x="156" y="434"/>
                  </a:lnTo>
                  <a:lnTo>
                    <a:pt x="156" y="433"/>
                  </a:lnTo>
                  <a:lnTo>
                    <a:pt x="156" y="433"/>
                  </a:lnTo>
                  <a:lnTo>
                    <a:pt x="155" y="433"/>
                  </a:lnTo>
                  <a:lnTo>
                    <a:pt x="155" y="433"/>
                  </a:lnTo>
                  <a:lnTo>
                    <a:pt x="155" y="433"/>
                  </a:lnTo>
                  <a:lnTo>
                    <a:pt x="155" y="432"/>
                  </a:lnTo>
                  <a:lnTo>
                    <a:pt x="154" y="432"/>
                  </a:lnTo>
                  <a:lnTo>
                    <a:pt x="153" y="432"/>
                  </a:lnTo>
                  <a:lnTo>
                    <a:pt x="153" y="432"/>
                  </a:lnTo>
                  <a:lnTo>
                    <a:pt x="153" y="432"/>
                  </a:lnTo>
                  <a:lnTo>
                    <a:pt x="152" y="432"/>
                  </a:lnTo>
                  <a:lnTo>
                    <a:pt x="152" y="431"/>
                  </a:lnTo>
                  <a:lnTo>
                    <a:pt x="152" y="432"/>
                  </a:lnTo>
                  <a:lnTo>
                    <a:pt x="152" y="431"/>
                  </a:lnTo>
                  <a:lnTo>
                    <a:pt x="151" y="431"/>
                  </a:lnTo>
                  <a:lnTo>
                    <a:pt x="151" y="431"/>
                  </a:lnTo>
                  <a:lnTo>
                    <a:pt x="151" y="431"/>
                  </a:lnTo>
                  <a:lnTo>
                    <a:pt x="150" y="431"/>
                  </a:lnTo>
                  <a:lnTo>
                    <a:pt x="149" y="431"/>
                  </a:lnTo>
                  <a:lnTo>
                    <a:pt x="149" y="430"/>
                  </a:lnTo>
                  <a:lnTo>
                    <a:pt x="149" y="430"/>
                  </a:lnTo>
                  <a:lnTo>
                    <a:pt x="149" y="429"/>
                  </a:lnTo>
                  <a:lnTo>
                    <a:pt x="148" y="429"/>
                  </a:lnTo>
                  <a:lnTo>
                    <a:pt x="149" y="429"/>
                  </a:lnTo>
                  <a:lnTo>
                    <a:pt x="149" y="429"/>
                  </a:lnTo>
                  <a:lnTo>
                    <a:pt x="148" y="429"/>
                  </a:lnTo>
                  <a:lnTo>
                    <a:pt x="148" y="429"/>
                  </a:lnTo>
                  <a:lnTo>
                    <a:pt x="147" y="428"/>
                  </a:lnTo>
                  <a:lnTo>
                    <a:pt x="148" y="428"/>
                  </a:lnTo>
                  <a:lnTo>
                    <a:pt x="147" y="428"/>
                  </a:lnTo>
                  <a:lnTo>
                    <a:pt x="147" y="428"/>
                  </a:lnTo>
                  <a:lnTo>
                    <a:pt x="147" y="427"/>
                  </a:lnTo>
                  <a:lnTo>
                    <a:pt x="147" y="428"/>
                  </a:lnTo>
                  <a:lnTo>
                    <a:pt x="146" y="428"/>
                  </a:lnTo>
                  <a:lnTo>
                    <a:pt x="145" y="428"/>
                  </a:lnTo>
                  <a:lnTo>
                    <a:pt x="145" y="428"/>
                  </a:lnTo>
                  <a:lnTo>
                    <a:pt x="145" y="428"/>
                  </a:lnTo>
                  <a:lnTo>
                    <a:pt x="144" y="428"/>
                  </a:lnTo>
                  <a:lnTo>
                    <a:pt x="144" y="428"/>
                  </a:lnTo>
                  <a:lnTo>
                    <a:pt x="144" y="427"/>
                  </a:lnTo>
                  <a:lnTo>
                    <a:pt x="143" y="427"/>
                  </a:lnTo>
                  <a:lnTo>
                    <a:pt x="143" y="426"/>
                  </a:lnTo>
                  <a:lnTo>
                    <a:pt x="143" y="426"/>
                  </a:lnTo>
                  <a:lnTo>
                    <a:pt x="142" y="426"/>
                  </a:lnTo>
                  <a:lnTo>
                    <a:pt x="142" y="425"/>
                  </a:lnTo>
                  <a:lnTo>
                    <a:pt x="142" y="425"/>
                  </a:lnTo>
                  <a:lnTo>
                    <a:pt x="142" y="424"/>
                  </a:lnTo>
                  <a:lnTo>
                    <a:pt x="141" y="424"/>
                  </a:lnTo>
                  <a:lnTo>
                    <a:pt x="141" y="424"/>
                  </a:lnTo>
                  <a:lnTo>
                    <a:pt x="141" y="424"/>
                  </a:lnTo>
                  <a:lnTo>
                    <a:pt x="140" y="424"/>
                  </a:lnTo>
                  <a:lnTo>
                    <a:pt x="140" y="423"/>
                  </a:lnTo>
                  <a:lnTo>
                    <a:pt x="140" y="423"/>
                  </a:lnTo>
                  <a:lnTo>
                    <a:pt x="139" y="423"/>
                  </a:lnTo>
                  <a:lnTo>
                    <a:pt x="138" y="423"/>
                  </a:lnTo>
                  <a:lnTo>
                    <a:pt x="138" y="423"/>
                  </a:lnTo>
                  <a:lnTo>
                    <a:pt x="138" y="422"/>
                  </a:lnTo>
                  <a:lnTo>
                    <a:pt x="137" y="422"/>
                  </a:lnTo>
                  <a:lnTo>
                    <a:pt x="137" y="422"/>
                  </a:lnTo>
                  <a:lnTo>
                    <a:pt x="137" y="422"/>
                  </a:lnTo>
                  <a:lnTo>
                    <a:pt x="137" y="422"/>
                  </a:lnTo>
                  <a:lnTo>
                    <a:pt x="137" y="421"/>
                  </a:lnTo>
                  <a:lnTo>
                    <a:pt x="138" y="421"/>
                  </a:lnTo>
                  <a:lnTo>
                    <a:pt x="138" y="422"/>
                  </a:lnTo>
                  <a:lnTo>
                    <a:pt x="138" y="421"/>
                  </a:lnTo>
                  <a:lnTo>
                    <a:pt x="138" y="421"/>
                  </a:lnTo>
                  <a:lnTo>
                    <a:pt x="139" y="421"/>
                  </a:lnTo>
                  <a:lnTo>
                    <a:pt x="140" y="421"/>
                  </a:lnTo>
                  <a:lnTo>
                    <a:pt x="140" y="421"/>
                  </a:lnTo>
                  <a:lnTo>
                    <a:pt x="140" y="421"/>
                  </a:lnTo>
                  <a:lnTo>
                    <a:pt x="140" y="420"/>
                  </a:lnTo>
                  <a:lnTo>
                    <a:pt x="140" y="420"/>
                  </a:lnTo>
                  <a:lnTo>
                    <a:pt x="139" y="421"/>
                  </a:lnTo>
                  <a:lnTo>
                    <a:pt x="138" y="421"/>
                  </a:lnTo>
                  <a:lnTo>
                    <a:pt x="138" y="420"/>
                  </a:lnTo>
                  <a:lnTo>
                    <a:pt x="138" y="420"/>
                  </a:lnTo>
                  <a:lnTo>
                    <a:pt x="138" y="420"/>
                  </a:lnTo>
                  <a:lnTo>
                    <a:pt x="138" y="420"/>
                  </a:lnTo>
                  <a:lnTo>
                    <a:pt x="138" y="420"/>
                  </a:lnTo>
                  <a:lnTo>
                    <a:pt x="138" y="420"/>
                  </a:lnTo>
                  <a:lnTo>
                    <a:pt x="139" y="420"/>
                  </a:lnTo>
                  <a:lnTo>
                    <a:pt x="139" y="420"/>
                  </a:lnTo>
                  <a:lnTo>
                    <a:pt x="139" y="420"/>
                  </a:lnTo>
                  <a:lnTo>
                    <a:pt x="139" y="420"/>
                  </a:lnTo>
                  <a:lnTo>
                    <a:pt x="138" y="420"/>
                  </a:lnTo>
                  <a:lnTo>
                    <a:pt x="138" y="420"/>
                  </a:lnTo>
                  <a:lnTo>
                    <a:pt x="138" y="420"/>
                  </a:lnTo>
                  <a:lnTo>
                    <a:pt x="137" y="420"/>
                  </a:lnTo>
                  <a:lnTo>
                    <a:pt x="137" y="421"/>
                  </a:lnTo>
                  <a:lnTo>
                    <a:pt x="137" y="420"/>
                  </a:lnTo>
                  <a:lnTo>
                    <a:pt x="137" y="421"/>
                  </a:lnTo>
                  <a:lnTo>
                    <a:pt x="137" y="421"/>
                  </a:lnTo>
                  <a:lnTo>
                    <a:pt x="137" y="421"/>
                  </a:lnTo>
                  <a:lnTo>
                    <a:pt x="137" y="420"/>
                  </a:lnTo>
                  <a:lnTo>
                    <a:pt x="138" y="420"/>
                  </a:lnTo>
                  <a:lnTo>
                    <a:pt x="138" y="420"/>
                  </a:lnTo>
                  <a:lnTo>
                    <a:pt x="138" y="419"/>
                  </a:lnTo>
                  <a:lnTo>
                    <a:pt x="139" y="419"/>
                  </a:lnTo>
                  <a:lnTo>
                    <a:pt x="140" y="419"/>
                  </a:lnTo>
                  <a:lnTo>
                    <a:pt x="140" y="420"/>
                  </a:lnTo>
                  <a:lnTo>
                    <a:pt x="140" y="420"/>
                  </a:lnTo>
                  <a:lnTo>
                    <a:pt x="141" y="420"/>
                  </a:lnTo>
                  <a:lnTo>
                    <a:pt x="141" y="420"/>
                  </a:lnTo>
                  <a:lnTo>
                    <a:pt x="142" y="420"/>
                  </a:lnTo>
                  <a:lnTo>
                    <a:pt x="142" y="420"/>
                  </a:lnTo>
                  <a:lnTo>
                    <a:pt x="143" y="420"/>
                  </a:lnTo>
                  <a:lnTo>
                    <a:pt x="143" y="421"/>
                  </a:lnTo>
                  <a:lnTo>
                    <a:pt x="143" y="420"/>
                  </a:lnTo>
                  <a:lnTo>
                    <a:pt x="144" y="420"/>
                  </a:lnTo>
                  <a:lnTo>
                    <a:pt x="144" y="420"/>
                  </a:lnTo>
                  <a:lnTo>
                    <a:pt x="145" y="420"/>
                  </a:lnTo>
                  <a:lnTo>
                    <a:pt x="145" y="419"/>
                  </a:lnTo>
                  <a:lnTo>
                    <a:pt x="145" y="418"/>
                  </a:lnTo>
                  <a:lnTo>
                    <a:pt x="145" y="418"/>
                  </a:lnTo>
                  <a:lnTo>
                    <a:pt x="145" y="417"/>
                  </a:lnTo>
                  <a:lnTo>
                    <a:pt x="145" y="417"/>
                  </a:lnTo>
                  <a:lnTo>
                    <a:pt x="145" y="416"/>
                  </a:lnTo>
                  <a:lnTo>
                    <a:pt x="146" y="416"/>
                  </a:lnTo>
                  <a:lnTo>
                    <a:pt x="146" y="415"/>
                  </a:lnTo>
                  <a:lnTo>
                    <a:pt x="147" y="415"/>
                  </a:lnTo>
                  <a:lnTo>
                    <a:pt x="147" y="415"/>
                  </a:lnTo>
                  <a:lnTo>
                    <a:pt x="147" y="414"/>
                  </a:lnTo>
                  <a:lnTo>
                    <a:pt x="147" y="414"/>
                  </a:lnTo>
                  <a:lnTo>
                    <a:pt x="148" y="413"/>
                  </a:lnTo>
                  <a:lnTo>
                    <a:pt x="148" y="413"/>
                  </a:lnTo>
                  <a:lnTo>
                    <a:pt x="148" y="412"/>
                  </a:lnTo>
                  <a:lnTo>
                    <a:pt x="148" y="412"/>
                  </a:lnTo>
                  <a:lnTo>
                    <a:pt x="149" y="412"/>
                  </a:lnTo>
                  <a:lnTo>
                    <a:pt x="149" y="413"/>
                  </a:lnTo>
                  <a:lnTo>
                    <a:pt x="149" y="413"/>
                  </a:lnTo>
                  <a:lnTo>
                    <a:pt x="149" y="413"/>
                  </a:lnTo>
                  <a:lnTo>
                    <a:pt x="149" y="413"/>
                  </a:lnTo>
                  <a:lnTo>
                    <a:pt x="149" y="412"/>
                  </a:lnTo>
                  <a:lnTo>
                    <a:pt x="149" y="411"/>
                  </a:lnTo>
                  <a:lnTo>
                    <a:pt x="150" y="411"/>
                  </a:lnTo>
                  <a:lnTo>
                    <a:pt x="150" y="410"/>
                  </a:lnTo>
                  <a:lnTo>
                    <a:pt x="150" y="410"/>
                  </a:lnTo>
                  <a:lnTo>
                    <a:pt x="151" y="410"/>
                  </a:lnTo>
                  <a:lnTo>
                    <a:pt x="150" y="410"/>
                  </a:lnTo>
                  <a:lnTo>
                    <a:pt x="150" y="410"/>
                  </a:lnTo>
                  <a:lnTo>
                    <a:pt x="150" y="411"/>
                  </a:lnTo>
                  <a:lnTo>
                    <a:pt x="151" y="411"/>
                  </a:lnTo>
                  <a:lnTo>
                    <a:pt x="150" y="411"/>
                  </a:lnTo>
                  <a:lnTo>
                    <a:pt x="151" y="411"/>
                  </a:lnTo>
                  <a:lnTo>
                    <a:pt x="151" y="411"/>
                  </a:lnTo>
                  <a:lnTo>
                    <a:pt x="151" y="411"/>
                  </a:lnTo>
                  <a:lnTo>
                    <a:pt x="151" y="412"/>
                  </a:lnTo>
                  <a:lnTo>
                    <a:pt x="152" y="412"/>
                  </a:lnTo>
                  <a:lnTo>
                    <a:pt x="152" y="412"/>
                  </a:lnTo>
                  <a:lnTo>
                    <a:pt x="153" y="412"/>
                  </a:lnTo>
                  <a:lnTo>
                    <a:pt x="153" y="411"/>
                  </a:lnTo>
                  <a:lnTo>
                    <a:pt x="152" y="411"/>
                  </a:lnTo>
                  <a:lnTo>
                    <a:pt x="152" y="411"/>
                  </a:lnTo>
                  <a:lnTo>
                    <a:pt x="152" y="411"/>
                  </a:lnTo>
                  <a:lnTo>
                    <a:pt x="151" y="411"/>
                  </a:lnTo>
                  <a:lnTo>
                    <a:pt x="151" y="410"/>
                  </a:lnTo>
                  <a:lnTo>
                    <a:pt x="151" y="410"/>
                  </a:lnTo>
                  <a:lnTo>
                    <a:pt x="151" y="410"/>
                  </a:lnTo>
                  <a:lnTo>
                    <a:pt x="150" y="410"/>
                  </a:lnTo>
                  <a:lnTo>
                    <a:pt x="150" y="409"/>
                  </a:lnTo>
                  <a:lnTo>
                    <a:pt x="149" y="409"/>
                  </a:lnTo>
                  <a:lnTo>
                    <a:pt x="149" y="408"/>
                  </a:lnTo>
                  <a:lnTo>
                    <a:pt x="148" y="408"/>
                  </a:lnTo>
                  <a:lnTo>
                    <a:pt x="148" y="408"/>
                  </a:lnTo>
                  <a:lnTo>
                    <a:pt x="148" y="408"/>
                  </a:lnTo>
                  <a:lnTo>
                    <a:pt x="148" y="409"/>
                  </a:lnTo>
                  <a:lnTo>
                    <a:pt x="148" y="409"/>
                  </a:lnTo>
                  <a:lnTo>
                    <a:pt x="148" y="408"/>
                  </a:lnTo>
                  <a:lnTo>
                    <a:pt x="147" y="408"/>
                  </a:lnTo>
                  <a:lnTo>
                    <a:pt x="147" y="407"/>
                  </a:lnTo>
                  <a:lnTo>
                    <a:pt x="147" y="407"/>
                  </a:lnTo>
                  <a:lnTo>
                    <a:pt x="147" y="406"/>
                  </a:lnTo>
                  <a:lnTo>
                    <a:pt x="147" y="406"/>
                  </a:lnTo>
                  <a:lnTo>
                    <a:pt x="146" y="405"/>
                  </a:lnTo>
                  <a:lnTo>
                    <a:pt x="146" y="404"/>
                  </a:lnTo>
                  <a:lnTo>
                    <a:pt x="147" y="405"/>
                  </a:lnTo>
                  <a:lnTo>
                    <a:pt x="147" y="405"/>
                  </a:lnTo>
                  <a:lnTo>
                    <a:pt x="147" y="406"/>
                  </a:lnTo>
                  <a:lnTo>
                    <a:pt x="148" y="406"/>
                  </a:lnTo>
                  <a:lnTo>
                    <a:pt x="148" y="406"/>
                  </a:lnTo>
                  <a:lnTo>
                    <a:pt x="148" y="405"/>
                  </a:lnTo>
                  <a:lnTo>
                    <a:pt x="149" y="405"/>
                  </a:lnTo>
                  <a:lnTo>
                    <a:pt x="149" y="404"/>
                  </a:lnTo>
                  <a:lnTo>
                    <a:pt x="149" y="404"/>
                  </a:lnTo>
                  <a:lnTo>
                    <a:pt x="150" y="404"/>
                  </a:lnTo>
                  <a:lnTo>
                    <a:pt x="151" y="404"/>
                  </a:lnTo>
                  <a:lnTo>
                    <a:pt x="151" y="404"/>
                  </a:lnTo>
                  <a:lnTo>
                    <a:pt x="151" y="404"/>
                  </a:lnTo>
                  <a:lnTo>
                    <a:pt x="151" y="405"/>
                  </a:lnTo>
                  <a:lnTo>
                    <a:pt x="151" y="405"/>
                  </a:lnTo>
                  <a:lnTo>
                    <a:pt x="152" y="405"/>
                  </a:lnTo>
                  <a:lnTo>
                    <a:pt x="152" y="405"/>
                  </a:lnTo>
                  <a:lnTo>
                    <a:pt x="153" y="405"/>
                  </a:lnTo>
                  <a:lnTo>
                    <a:pt x="153" y="404"/>
                  </a:lnTo>
                  <a:lnTo>
                    <a:pt x="152" y="404"/>
                  </a:lnTo>
                  <a:lnTo>
                    <a:pt x="152" y="404"/>
                  </a:lnTo>
                  <a:lnTo>
                    <a:pt x="152" y="404"/>
                  </a:lnTo>
                  <a:lnTo>
                    <a:pt x="151" y="404"/>
                  </a:lnTo>
                  <a:lnTo>
                    <a:pt x="151" y="404"/>
                  </a:lnTo>
                  <a:lnTo>
                    <a:pt x="151" y="404"/>
                  </a:lnTo>
                  <a:lnTo>
                    <a:pt x="151" y="403"/>
                  </a:lnTo>
                  <a:lnTo>
                    <a:pt x="152" y="403"/>
                  </a:lnTo>
                  <a:lnTo>
                    <a:pt x="152" y="403"/>
                  </a:lnTo>
                  <a:lnTo>
                    <a:pt x="152" y="403"/>
                  </a:lnTo>
                  <a:lnTo>
                    <a:pt x="153" y="403"/>
                  </a:lnTo>
                  <a:lnTo>
                    <a:pt x="153" y="403"/>
                  </a:lnTo>
                  <a:lnTo>
                    <a:pt x="154" y="403"/>
                  </a:lnTo>
                  <a:lnTo>
                    <a:pt x="154" y="402"/>
                  </a:lnTo>
                  <a:lnTo>
                    <a:pt x="155" y="402"/>
                  </a:lnTo>
                  <a:lnTo>
                    <a:pt x="155" y="402"/>
                  </a:lnTo>
                  <a:lnTo>
                    <a:pt x="155" y="402"/>
                  </a:lnTo>
                  <a:lnTo>
                    <a:pt x="156" y="402"/>
                  </a:lnTo>
                  <a:lnTo>
                    <a:pt x="156" y="401"/>
                  </a:lnTo>
                  <a:lnTo>
                    <a:pt x="157" y="401"/>
                  </a:lnTo>
                  <a:lnTo>
                    <a:pt x="157" y="400"/>
                  </a:lnTo>
                  <a:lnTo>
                    <a:pt x="157" y="401"/>
                  </a:lnTo>
                  <a:lnTo>
                    <a:pt x="157" y="401"/>
                  </a:lnTo>
                  <a:lnTo>
                    <a:pt x="158" y="401"/>
                  </a:lnTo>
                  <a:lnTo>
                    <a:pt x="159" y="401"/>
                  </a:lnTo>
                  <a:lnTo>
                    <a:pt x="159" y="400"/>
                  </a:lnTo>
                  <a:lnTo>
                    <a:pt x="159" y="400"/>
                  </a:lnTo>
                  <a:lnTo>
                    <a:pt x="159" y="400"/>
                  </a:lnTo>
                  <a:lnTo>
                    <a:pt x="160" y="400"/>
                  </a:lnTo>
                  <a:lnTo>
                    <a:pt x="160" y="399"/>
                  </a:lnTo>
                  <a:lnTo>
                    <a:pt x="160" y="399"/>
                  </a:lnTo>
                  <a:lnTo>
                    <a:pt x="160" y="400"/>
                  </a:lnTo>
                  <a:lnTo>
                    <a:pt x="160" y="399"/>
                  </a:lnTo>
                  <a:lnTo>
                    <a:pt x="161" y="399"/>
                  </a:lnTo>
                  <a:lnTo>
                    <a:pt x="161" y="400"/>
                  </a:lnTo>
                  <a:lnTo>
                    <a:pt x="162" y="400"/>
                  </a:lnTo>
                  <a:lnTo>
                    <a:pt x="161" y="400"/>
                  </a:lnTo>
                  <a:lnTo>
                    <a:pt x="161" y="399"/>
                  </a:lnTo>
                  <a:lnTo>
                    <a:pt x="161" y="400"/>
                  </a:lnTo>
                  <a:lnTo>
                    <a:pt x="161" y="399"/>
                  </a:lnTo>
                  <a:lnTo>
                    <a:pt x="160" y="399"/>
                  </a:lnTo>
                  <a:lnTo>
                    <a:pt x="161" y="399"/>
                  </a:lnTo>
                  <a:lnTo>
                    <a:pt x="162" y="399"/>
                  </a:lnTo>
                  <a:lnTo>
                    <a:pt x="162" y="399"/>
                  </a:lnTo>
                  <a:lnTo>
                    <a:pt x="163" y="399"/>
                  </a:lnTo>
                  <a:lnTo>
                    <a:pt x="163" y="398"/>
                  </a:lnTo>
                  <a:lnTo>
                    <a:pt x="163" y="398"/>
                  </a:lnTo>
                  <a:lnTo>
                    <a:pt x="163" y="399"/>
                  </a:lnTo>
                  <a:lnTo>
                    <a:pt x="164" y="399"/>
                  </a:lnTo>
                  <a:lnTo>
                    <a:pt x="164" y="398"/>
                  </a:lnTo>
                  <a:lnTo>
                    <a:pt x="164" y="399"/>
                  </a:lnTo>
                  <a:lnTo>
                    <a:pt x="164" y="399"/>
                  </a:lnTo>
                  <a:lnTo>
                    <a:pt x="164" y="398"/>
                  </a:lnTo>
                  <a:lnTo>
                    <a:pt x="164" y="399"/>
                  </a:lnTo>
                  <a:lnTo>
                    <a:pt x="165" y="399"/>
                  </a:lnTo>
                  <a:lnTo>
                    <a:pt x="165" y="398"/>
                  </a:lnTo>
                  <a:lnTo>
                    <a:pt x="166" y="398"/>
                  </a:lnTo>
                  <a:lnTo>
                    <a:pt x="166" y="399"/>
                  </a:lnTo>
                  <a:lnTo>
                    <a:pt x="166" y="399"/>
                  </a:lnTo>
                  <a:lnTo>
                    <a:pt x="166" y="398"/>
                  </a:lnTo>
                  <a:lnTo>
                    <a:pt x="167" y="398"/>
                  </a:lnTo>
                  <a:lnTo>
                    <a:pt x="167" y="398"/>
                  </a:lnTo>
                  <a:lnTo>
                    <a:pt x="167" y="398"/>
                  </a:lnTo>
                  <a:lnTo>
                    <a:pt x="167" y="397"/>
                  </a:lnTo>
                  <a:lnTo>
                    <a:pt x="167" y="398"/>
                  </a:lnTo>
                  <a:lnTo>
                    <a:pt x="167" y="398"/>
                  </a:lnTo>
                  <a:lnTo>
                    <a:pt x="166" y="398"/>
                  </a:lnTo>
                  <a:lnTo>
                    <a:pt x="166" y="399"/>
                  </a:lnTo>
                  <a:lnTo>
                    <a:pt x="166" y="399"/>
                  </a:lnTo>
                  <a:lnTo>
                    <a:pt x="166" y="398"/>
                  </a:lnTo>
                  <a:lnTo>
                    <a:pt x="165" y="398"/>
                  </a:lnTo>
                  <a:lnTo>
                    <a:pt x="165" y="399"/>
                  </a:lnTo>
                  <a:lnTo>
                    <a:pt x="164" y="399"/>
                  </a:lnTo>
                  <a:lnTo>
                    <a:pt x="164" y="398"/>
                  </a:lnTo>
                  <a:lnTo>
                    <a:pt x="164" y="398"/>
                  </a:lnTo>
                  <a:lnTo>
                    <a:pt x="164" y="399"/>
                  </a:lnTo>
                  <a:lnTo>
                    <a:pt x="163" y="399"/>
                  </a:lnTo>
                  <a:lnTo>
                    <a:pt x="163" y="398"/>
                  </a:lnTo>
                  <a:lnTo>
                    <a:pt x="164" y="398"/>
                  </a:lnTo>
                  <a:lnTo>
                    <a:pt x="164" y="398"/>
                  </a:lnTo>
                  <a:lnTo>
                    <a:pt x="164" y="398"/>
                  </a:lnTo>
                  <a:lnTo>
                    <a:pt x="163" y="398"/>
                  </a:lnTo>
                  <a:lnTo>
                    <a:pt x="163" y="398"/>
                  </a:lnTo>
                  <a:lnTo>
                    <a:pt x="163" y="399"/>
                  </a:lnTo>
                  <a:lnTo>
                    <a:pt x="162" y="399"/>
                  </a:lnTo>
                  <a:lnTo>
                    <a:pt x="162" y="399"/>
                  </a:lnTo>
                  <a:lnTo>
                    <a:pt x="161" y="399"/>
                  </a:lnTo>
                  <a:lnTo>
                    <a:pt x="160" y="399"/>
                  </a:lnTo>
                  <a:lnTo>
                    <a:pt x="160" y="399"/>
                  </a:lnTo>
                  <a:lnTo>
                    <a:pt x="159" y="399"/>
                  </a:lnTo>
                  <a:lnTo>
                    <a:pt x="159" y="399"/>
                  </a:lnTo>
                  <a:lnTo>
                    <a:pt x="159" y="399"/>
                  </a:lnTo>
                  <a:lnTo>
                    <a:pt x="158" y="399"/>
                  </a:lnTo>
                  <a:lnTo>
                    <a:pt x="158" y="398"/>
                  </a:lnTo>
                  <a:lnTo>
                    <a:pt x="158" y="399"/>
                  </a:lnTo>
                  <a:lnTo>
                    <a:pt x="158" y="398"/>
                  </a:lnTo>
                  <a:lnTo>
                    <a:pt x="159" y="398"/>
                  </a:lnTo>
                  <a:lnTo>
                    <a:pt x="159" y="398"/>
                  </a:lnTo>
                  <a:lnTo>
                    <a:pt x="160" y="398"/>
                  </a:lnTo>
                  <a:lnTo>
                    <a:pt x="160" y="398"/>
                  </a:lnTo>
                  <a:lnTo>
                    <a:pt x="160" y="399"/>
                  </a:lnTo>
                  <a:lnTo>
                    <a:pt x="161" y="399"/>
                  </a:lnTo>
                  <a:lnTo>
                    <a:pt x="160" y="399"/>
                  </a:lnTo>
                  <a:lnTo>
                    <a:pt x="160" y="398"/>
                  </a:lnTo>
                  <a:lnTo>
                    <a:pt x="159" y="398"/>
                  </a:lnTo>
                  <a:lnTo>
                    <a:pt x="159" y="398"/>
                  </a:lnTo>
                  <a:lnTo>
                    <a:pt x="158" y="398"/>
                  </a:lnTo>
                  <a:lnTo>
                    <a:pt x="157" y="398"/>
                  </a:lnTo>
                  <a:lnTo>
                    <a:pt x="157" y="398"/>
                  </a:lnTo>
                  <a:lnTo>
                    <a:pt x="157" y="398"/>
                  </a:lnTo>
                  <a:lnTo>
                    <a:pt x="157" y="398"/>
                  </a:lnTo>
                  <a:lnTo>
                    <a:pt x="156" y="398"/>
                  </a:lnTo>
                  <a:lnTo>
                    <a:pt x="156" y="398"/>
                  </a:lnTo>
                  <a:lnTo>
                    <a:pt x="156" y="399"/>
                  </a:lnTo>
                  <a:lnTo>
                    <a:pt x="155" y="399"/>
                  </a:lnTo>
                  <a:lnTo>
                    <a:pt x="155" y="399"/>
                  </a:lnTo>
                  <a:lnTo>
                    <a:pt x="155" y="399"/>
                  </a:lnTo>
                  <a:lnTo>
                    <a:pt x="154" y="399"/>
                  </a:lnTo>
                  <a:lnTo>
                    <a:pt x="153" y="399"/>
                  </a:lnTo>
                  <a:lnTo>
                    <a:pt x="153" y="399"/>
                  </a:lnTo>
                  <a:lnTo>
                    <a:pt x="152" y="400"/>
                  </a:lnTo>
                  <a:lnTo>
                    <a:pt x="153" y="400"/>
                  </a:lnTo>
                  <a:lnTo>
                    <a:pt x="152" y="400"/>
                  </a:lnTo>
                  <a:lnTo>
                    <a:pt x="152" y="399"/>
                  </a:lnTo>
                  <a:lnTo>
                    <a:pt x="152" y="399"/>
                  </a:lnTo>
                  <a:lnTo>
                    <a:pt x="152" y="399"/>
                  </a:lnTo>
                  <a:lnTo>
                    <a:pt x="152" y="399"/>
                  </a:lnTo>
                  <a:lnTo>
                    <a:pt x="152" y="399"/>
                  </a:lnTo>
                  <a:lnTo>
                    <a:pt x="151" y="399"/>
                  </a:lnTo>
                  <a:lnTo>
                    <a:pt x="151" y="400"/>
                  </a:lnTo>
                  <a:lnTo>
                    <a:pt x="151" y="399"/>
                  </a:lnTo>
                  <a:lnTo>
                    <a:pt x="151" y="400"/>
                  </a:lnTo>
                  <a:lnTo>
                    <a:pt x="151" y="399"/>
                  </a:lnTo>
                  <a:lnTo>
                    <a:pt x="151" y="400"/>
                  </a:lnTo>
                  <a:lnTo>
                    <a:pt x="151" y="399"/>
                  </a:lnTo>
                  <a:lnTo>
                    <a:pt x="151" y="400"/>
                  </a:lnTo>
                  <a:lnTo>
                    <a:pt x="150" y="400"/>
                  </a:lnTo>
                  <a:lnTo>
                    <a:pt x="150" y="399"/>
                  </a:lnTo>
                  <a:lnTo>
                    <a:pt x="150" y="399"/>
                  </a:lnTo>
                  <a:lnTo>
                    <a:pt x="151" y="398"/>
                  </a:lnTo>
                  <a:lnTo>
                    <a:pt x="151" y="398"/>
                  </a:lnTo>
                  <a:lnTo>
                    <a:pt x="150" y="398"/>
                  </a:lnTo>
                  <a:lnTo>
                    <a:pt x="150" y="397"/>
                  </a:lnTo>
                  <a:lnTo>
                    <a:pt x="151" y="397"/>
                  </a:lnTo>
                  <a:lnTo>
                    <a:pt x="151" y="396"/>
                  </a:lnTo>
                  <a:lnTo>
                    <a:pt x="151" y="396"/>
                  </a:lnTo>
                  <a:lnTo>
                    <a:pt x="151" y="395"/>
                  </a:lnTo>
                  <a:lnTo>
                    <a:pt x="151" y="395"/>
                  </a:lnTo>
                  <a:lnTo>
                    <a:pt x="151" y="395"/>
                  </a:lnTo>
                  <a:lnTo>
                    <a:pt x="151" y="394"/>
                  </a:lnTo>
                  <a:lnTo>
                    <a:pt x="152" y="394"/>
                  </a:lnTo>
                  <a:lnTo>
                    <a:pt x="152" y="394"/>
                  </a:lnTo>
                  <a:lnTo>
                    <a:pt x="153" y="394"/>
                  </a:lnTo>
                  <a:lnTo>
                    <a:pt x="153" y="394"/>
                  </a:lnTo>
                  <a:lnTo>
                    <a:pt x="153" y="393"/>
                  </a:lnTo>
                  <a:lnTo>
                    <a:pt x="154" y="393"/>
                  </a:lnTo>
                  <a:lnTo>
                    <a:pt x="154" y="394"/>
                  </a:lnTo>
                  <a:lnTo>
                    <a:pt x="154" y="393"/>
                  </a:lnTo>
                  <a:lnTo>
                    <a:pt x="155" y="392"/>
                  </a:lnTo>
                  <a:lnTo>
                    <a:pt x="155" y="392"/>
                  </a:lnTo>
                  <a:lnTo>
                    <a:pt x="155" y="391"/>
                  </a:lnTo>
                  <a:lnTo>
                    <a:pt x="155" y="391"/>
                  </a:lnTo>
                  <a:lnTo>
                    <a:pt x="156" y="391"/>
                  </a:lnTo>
                  <a:lnTo>
                    <a:pt x="156" y="391"/>
                  </a:lnTo>
                  <a:lnTo>
                    <a:pt x="157" y="391"/>
                  </a:lnTo>
                  <a:lnTo>
                    <a:pt x="157" y="391"/>
                  </a:lnTo>
                  <a:lnTo>
                    <a:pt x="158" y="391"/>
                  </a:lnTo>
                  <a:lnTo>
                    <a:pt x="159" y="391"/>
                  </a:lnTo>
                  <a:lnTo>
                    <a:pt x="159" y="391"/>
                  </a:lnTo>
                  <a:lnTo>
                    <a:pt x="159" y="392"/>
                  </a:lnTo>
                  <a:lnTo>
                    <a:pt x="159" y="391"/>
                  </a:lnTo>
                  <a:lnTo>
                    <a:pt x="160" y="391"/>
                  </a:lnTo>
                  <a:lnTo>
                    <a:pt x="160" y="392"/>
                  </a:lnTo>
                  <a:lnTo>
                    <a:pt x="161" y="391"/>
                  </a:lnTo>
                  <a:lnTo>
                    <a:pt x="162" y="392"/>
                  </a:lnTo>
                  <a:lnTo>
                    <a:pt x="162" y="392"/>
                  </a:lnTo>
                  <a:lnTo>
                    <a:pt x="162" y="391"/>
                  </a:lnTo>
                  <a:lnTo>
                    <a:pt x="163" y="391"/>
                  </a:lnTo>
                  <a:lnTo>
                    <a:pt x="163" y="391"/>
                  </a:lnTo>
                  <a:lnTo>
                    <a:pt x="163" y="390"/>
                  </a:lnTo>
                  <a:lnTo>
                    <a:pt x="163" y="389"/>
                  </a:lnTo>
                  <a:lnTo>
                    <a:pt x="162" y="389"/>
                  </a:lnTo>
                  <a:lnTo>
                    <a:pt x="162" y="389"/>
                  </a:lnTo>
                  <a:lnTo>
                    <a:pt x="163" y="389"/>
                  </a:lnTo>
                  <a:lnTo>
                    <a:pt x="163" y="389"/>
                  </a:lnTo>
                  <a:lnTo>
                    <a:pt x="163" y="389"/>
                  </a:lnTo>
                  <a:lnTo>
                    <a:pt x="163" y="388"/>
                  </a:lnTo>
                  <a:lnTo>
                    <a:pt x="163" y="388"/>
                  </a:lnTo>
                  <a:lnTo>
                    <a:pt x="164" y="388"/>
                  </a:lnTo>
                  <a:lnTo>
                    <a:pt x="164" y="387"/>
                  </a:lnTo>
                  <a:lnTo>
                    <a:pt x="164" y="387"/>
                  </a:lnTo>
                  <a:lnTo>
                    <a:pt x="164" y="387"/>
                  </a:lnTo>
                  <a:lnTo>
                    <a:pt x="164" y="386"/>
                  </a:lnTo>
                  <a:lnTo>
                    <a:pt x="163" y="386"/>
                  </a:lnTo>
                  <a:lnTo>
                    <a:pt x="163" y="386"/>
                  </a:lnTo>
                  <a:lnTo>
                    <a:pt x="163" y="385"/>
                  </a:lnTo>
                  <a:lnTo>
                    <a:pt x="163" y="385"/>
                  </a:lnTo>
                  <a:lnTo>
                    <a:pt x="164" y="385"/>
                  </a:lnTo>
                  <a:lnTo>
                    <a:pt x="164" y="385"/>
                  </a:lnTo>
                  <a:lnTo>
                    <a:pt x="163" y="385"/>
                  </a:lnTo>
                  <a:lnTo>
                    <a:pt x="163" y="385"/>
                  </a:lnTo>
                  <a:lnTo>
                    <a:pt x="163" y="384"/>
                  </a:lnTo>
                  <a:lnTo>
                    <a:pt x="163" y="384"/>
                  </a:lnTo>
                  <a:lnTo>
                    <a:pt x="163" y="384"/>
                  </a:lnTo>
                  <a:lnTo>
                    <a:pt x="163" y="384"/>
                  </a:lnTo>
                  <a:lnTo>
                    <a:pt x="163" y="383"/>
                  </a:lnTo>
                  <a:lnTo>
                    <a:pt x="163" y="383"/>
                  </a:lnTo>
                  <a:lnTo>
                    <a:pt x="162" y="383"/>
                  </a:lnTo>
                  <a:lnTo>
                    <a:pt x="162" y="383"/>
                  </a:lnTo>
                  <a:lnTo>
                    <a:pt x="162" y="382"/>
                  </a:lnTo>
                  <a:lnTo>
                    <a:pt x="162" y="381"/>
                  </a:lnTo>
                  <a:lnTo>
                    <a:pt x="162" y="381"/>
                  </a:lnTo>
                  <a:lnTo>
                    <a:pt x="162" y="381"/>
                  </a:lnTo>
                  <a:lnTo>
                    <a:pt x="162" y="381"/>
                  </a:lnTo>
                  <a:lnTo>
                    <a:pt x="162" y="381"/>
                  </a:lnTo>
                  <a:lnTo>
                    <a:pt x="162" y="381"/>
                  </a:lnTo>
                  <a:lnTo>
                    <a:pt x="162" y="381"/>
                  </a:lnTo>
                  <a:lnTo>
                    <a:pt x="162" y="381"/>
                  </a:lnTo>
                  <a:lnTo>
                    <a:pt x="162" y="380"/>
                  </a:lnTo>
                  <a:lnTo>
                    <a:pt x="163" y="380"/>
                  </a:lnTo>
                  <a:lnTo>
                    <a:pt x="163" y="380"/>
                  </a:lnTo>
                  <a:lnTo>
                    <a:pt x="163" y="380"/>
                  </a:lnTo>
                  <a:lnTo>
                    <a:pt x="164" y="380"/>
                  </a:lnTo>
                  <a:lnTo>
                    <a:pt x="164" y="380"/>
                  </a:lnTo>
                  <a:lnTo>
                    <a:pt x="165" y="380"/>
                  </a:lnTo>
                  <a:lnTo>
                    <a:pt x="164" y="379"/>
                  </a:lnTo>
                  <a:lnTo>
                    <a:pt x="164" y="379"/>
                  </a:lnTo>
                  <a:lnTo>
                    <a:pt x="164" y="380"/>
                  </a:lnTo>
                  <a:lnTo>
                    <a:pt x="164" y="379"/>
                  </a:lnTo>
                  <a:lnTo>
                    <a:pt x="163" y="379"/>
                  </a:lnTo>
                  <a:lnTo>
                    <a:pt x="163" y="379"/>
                  </a:lnTo>
                  <a:lnTo>
                    <a:pt x="162" y="379"/>
                  </a:lnTo>
                  <a:lnTo>
                    <a:pt x="162" y="378"/>
                  </a:lnTo>
                  <a:lnTo>
                    <a:pt x="163" y="378"/>
                  </a:lnTo>
                  <a:lnTo>
                    <a:pt x="162" y="378"/>
                  </a:lnTo>
                  <a:lnTo>
                    <a:pt x="162" y="378"/>
                  </a:lnTo>
                  <a:lnTo>
                    <a:pt x="162" y="378"/>
                  </a:lnTo>
                  <a:lnTo>
                    <a:pt x="162" y="377"/>
                  </a:lnTo>
                  <a:lnTo>
                    <a:pt x="162" y="377"/>
                  </a:lnTo>
                  <a:lnTo>
                    <a:pt x="163" y="377"/>
                  </a:lnTo>
                  <a:lnTo>
                    <a:pt x="163" y="377"/>
                  </a:lnTo>
                  <a:lnTo>
                    <a:pt x="164" y="377"/>
                  </a:lnTo>
                  <a:lnTo>
                    <a:pt x="164" y="377"/>
                  </a:lnTo>
                  <a:lnTo>
                    <a:pt x="164" y="376"/>
                  </a:lnTo>
                  <a:lnTo>
                    <a:pt x="164" y="376"/>
                  </a:lnTo>
                  <a:lnTo>
                    <a:pt x="165" y="376"/>
                  </a:lnTo>
                  <a:lnTo>
                    <a:pt x="165" y="375"/>
                  </a:lnTo>
                  <a:lnTo>
                    <a:pt x="166" y="375"/>
                  </a:lnTo>
                  <a:lnTo>
                    <a:pt x="166" y="374"/>
                  </a:lnTo>
                  <a:lnTo>
                    <a:pt x="166" y="374"/>
                  </a:lnTo>
                  <a:lnTo>
                    <a:pt x="166" y="373"/>
                  </a:lnTo>
                  <a:lnTo>
                    <a:pt x="165" y="373"/>
                  </a:lnTo>
                  <a:lnTo>
                    <a:pt x="164" y="373"/>
                  </a:lnTo>
                  <a:lnTo>
                    <a:pt x="164" y="372"/>
                  </a:lnTo>
                  <a:lnTo>
                    <a:pt x="164" y="372"/>
                  </a:lnTo>
                  <a:lnTo>
                    <a:pt x="165" y="372"/>
                  </a:lnTo>
                  <a:lnTo>
                    <a:pt x="166" y="371"/>
                  </a:lnTo>
                  <a:lnTo>
                    <a:pt x="165" y="371"/>
                  </a:lnTo>
                  <a:lnTo>
                    <a:pt x="164" y="371"/>
                  </a:lnTo>
                  <a:lnTo>
                    <a:pt x="164" y="371"/>
                  </a:lnTo>
                  <a:lnTo>
                    <a:pt x="163" y="372"/>
                  </a:lnTo>
                  <a:lnTo>
                    <a:pt x="163" y="372"/>
                  </a:lnTo>
                  <a:lnTo>
                    <a:pt x="162" y="371"/>
                  </a:lnTo>
                  <a:lnTo>
                    <a:pt x="162" y="371"/>
                  </a:lnTo>
                  <a:lnTo>
                    <a:pt x="161" y="370"/>
                  </a:lnTo>
                  <a:lnTo>
                    <a:pt x="161" y="370"/>
                  </a:lnTo>
                  <a:lnTo>
                    <a:pt x="161" y="369"/>
                  </a:lnTo>
                  <a:lnTo>
                    <a:pt x="160" y="369"/>
                  </a:lnTo>
                  <a:lnTo>
                    <a:pt x="160" y="369"/>
                  </a:lnTo>
                  <a:lnTo>
                    <a:pt x="159" y="369"/>
                  </a:lnTo>
                  <a:lnTo>
                    <a:pt x="159" y="369"/>
                  </a:lnTo>
                  <a:lnTo>
                    <a:pt x="158" y="369"/>
                  </a:lnTo>
                  <a:lnTo>
                    <a:pt x="158" y="368"/>
                  </a:lnTo>
                  <a:lnTo>
                    <a:pt x="157" y="367"/>
                  </a:lnTo>
                  <a:lnTo>
                    <a:pt x="157" y="368"/>
                  </a:lnTo>
                  <a:lnTo>
                    <a:pt x="156" y="368"/>
                  </a:lnTo>
                  <a:lnTo>
                    <a:pt x="156" y="369"/>
                  </a:lnTo>
                  <a:lnTo>
                    <a:pt x="155" y="369"/>
                  </a:lnTo>
                  <a:lnTo>
                    <a:pt x="155" y="368"/>
                  </a:lnTo>
                  <a:lnTo>
                    <a:pt x="155" y="367"/>
                  </a:lnTo>
                  <a:lnTo>
                    <a:pt x="155" y="367"/>
                  </a:lnTo>
                  <a:lnTo>
                    <a:pt x="154" y="367"/>
                  </a:lnTo>
                  <a:lnTo>
                    <a:pt x="154" y="367"/>
                  </a:lnTo>
                  <a:lnTo>
                    <a:pt x="153" y="367"/>
                  </a:lnTo>
                  <a:lnTo>
                    <a:pt x="153" y="366"/>
                  </a:lnTo>
                  <a:lnTo>
                    <a:pt x="154" y="366"/>
                  </a:lnTo>
                  <a:lnTo>
                    <a:pt x="153" y="366"/>
                  </a:lnTo>
                  <a:lnTo>
                    <a:pt x="153" y="367"/>
                  </a:lnTo>
                  <a:lnTo>
                    <a:pt x="153" y="366"/>
                  </a:lnTo>
                  <a:lnTo>
                    <a:pt x="152" y="367"/>
                  </a:lnTo>
                  <a:lnTo>
                    <a:pt x="152" y="366"/>
                  </a:lnTo>
                  <a:lnTo>
                    <a:pt x="152" y="366"/>
                  </a:lnTo>
                  <a:lnTo>
                    <a:pt x="151" y="366"/>
                  </a:lnTo>
                  <a:lnTo>
                    <a:pt x="151" y="366"/>
                  </a:lnTo>
                  <a:lnTo>
                    <a:pt x="151" y="365"/>
                  </a:lnTo>
                  <a:lnTo>
                    <a:pt x="150" y="365"/>
                  </a:lnTo>
                  <a:lnTo>
                    <a:pt x="149" y="365"/>
                  </a:lnTo>
                  <a:lnTo>
                    <a:pt x="149" y="366"/>
                  </a:lnTo>
                  <a:lnTo>
                    <a:pt x="150" y="366"/>
                  </a:lnTo>
                  <a:lnTo>
                    <a:pt x="149" y="366"/>
                  </a:lnTo>
                  <a:lnTo>
                    <a:pt x="149" y="367"/>
                  </a:lnTo>
                  <a:lnTo>
                    <a:pt x="149" y="367"/>
                  </a:lnTo>
                  <a:lnTo>
                    <a:pt x="148" y="367"/>
                  </a:lnTo>
                  <a:lnTo>
                    <a:pt x="148" y="367"/>
                  </a:lnTo>
                  <a:lnTo>
                    <a:pt x="148" y="367"/>
                  </a:lnTo>
                  <a:lnTo>
                    <a:pt x="148" y="366"/>
                  </a:lnTo>
                  <a:lnTo>
                    <a:pt x="148" y="366"/>
                  </a:lnTo>
                  <a:lnTo>
                    <a:pt x="148" y="366"/>
                  </a:lnTo>
                  <a:lnTo>
                    <a:pt x="147" y="366"/>
                  </a:lnTo>
                  <a:lnTo>
                    <a:pt x="147" y="365"/>
                  </a:lnTo>
                  <a:lnTo>
                    <a:pt x="146" y="365"/>
                  </a:lnTo>
                  <a:lnTo>
                    <a:pt x="145" y="365"/>
                  </a:lnTo>
                  <a:lnTo>
                    <a:pt x="145" y="364"/>
                  </a:lnTo>
                  <a:lnTo>
                    <a:pt x="145" y="364"/>
                  </a:lnTo>
                  <a:lnTo>
                    <a:pt x="145" y="363"/>
                  </a:lnTo>
                  <a:lnTo>
                    <a:pt x="145" y="363"/>
                  </a:lnTo>
                  <a:lnTo>
                    <a:pt x="145" y="362"/>
                  </a:lnTo>
                  <a:lnTo>
                    <a:pt x="145" y="362"/>
                  </a:lnTo>
                  <a:lnTo>
                    <a:pt x="144" y="362"/>
                  </a:lnTo>
                  <a:lnTo>
                    <a:pt x="144" y="362"/>
                  </a:lnTo>
                  <a:lnTo>
                    <a:pt x="144" y="362"/>
                  </a:lnTo>
                  <a:lnTo>
                    <a:pt x="144" y="361"/>
                  </a:lnTo>
                  <a:lnTo>
                    <a:pt x="144" y="361"/>
                  </a:lnTo>
                  <a:lnTo>
                    <a:pt x="144" y="361"/>
                  </a:lnTo>
                  <a:lnTo>
                    <a:pt x="144" y="361"/>
                  </a:lnTo>
                  <a:lnTo>
                    <a:pt x="143" y="361"/>
                  </a:lnTo>
                  <a:lnTo>
                    <a:pt x="142" y="361"/>
                  </a:lnTo>
                  <a:lnTo>
                    <a:pt x="142" y="362"/>
                  </a:lnTo>
                  <a:lnTo>
                    <a:pt x="142" y="362"/>
                  </a:lnTo>
                  <a:lnTo>
                    <a:pt x="141" y="362"/>
                  </a:lnTo>
                  <a:lnTo>
                    <a:pt x="141" y="362"/>
                  </a:lnTo>
                  <a:lnTo>
                    <a:pt x="141" y="362"/>
                  </a:lnTo>
                  <a:lnTo>
                    <a:pt x="140" y="362"/>
                  </a:lnTo>
                  <a:lnTo>
                    <a:pt x="140" y="362"/>
                  </a:lnTo>
                  <a:lnTo>
                    <a:pt x="139" y="362"/>
                  </a:lnTo>
                  <a:lnTo>
                    <a:pt x="138" y="362"/>
                  </a:lnTo>
                  <a:lnTo>
                    <a:pt x="138" y="363"/>
                  </a:lnTo>
                  <a:lnTo>
                    <a:pt x="138" y="363"/>
                  </a:lnTo>
                  <a:lnTo>
                    <a:pt x="137" y="363"/>
                  </a:lnTo>
                  <a:lnTo>
                    <a:pt x="137" y="363"/>
                  </a:lnTo>
                  <a:lnTo>
                    <a:pt x="137" y="363"/>
                  </a:lnTo>
                  <a:lnTo>
                    <a:pt x="137" y="363"/>
                  </a:lnTo>
                  <a:lnTo>
                    <a:pt x="136" y="363"/>
                  </a:lnTo>
                  <a:lnTo>
                    <a:pt x="136" y="362"/>
                  </a:lnTo>
                  <a:lnTo>
                    <a:pt x="136" y="362"/>
                  </a:lnTo>
                  <a:lnTo>
                    <a:pt x="135" y="362"/>
                  </a:lnTo>
                  <a:lnTo>
                    <a:pt x="135" y="363"/>
                  </a:lnTo>
                  <a:lnTo>
                    <a:pt x="134" y="363"/>
                  </a:lnTo>
                  <a:lnTo>
                    <a:pt x="134" y="362"/>
                  </a:lnTo>
                  <a:lnTo>
                    <a:pt x="134" y="362"/>
                  </a:lnTo>
                  <a:lnTo>
                    <a:pt x="133" y="361"/>
                  </a:lnTo>
                  <a:lnTo>
                    <a:pt x="133" y="361"/>
                  </a:lnTo>
                  <a:lnTo>
                    <a:pt x="133" y="361"/>
                  </a:lnTo>
                  <a:lnTo>
                    <a:pt x="133" y="361"/>
                  </a:lnTo>
                  <a:lnTo>
                    <a:pt x="132" y="361"/>
                  </a:lnTo>
                  <a:lnTo>
                    <a:pt x="131" y="361"/>
                  </a:lnTo>
                  <a:lnTo>
                    <a:pt x="131" y="361"/>
                  </a:lnTo>
                  <a:lnTo>
                    <a:pt x="130" y="361"/>
                  </a:lnTo>
                  <a:lnTo>
                    <a:pt x="130" y="362"/>
                  </a:lnTo>
                  <a:lnTo>
                    <a:pt x="130" y="362"/>
                  </a:lnTo>
                  <a:lnTo>
                    <a:pt x="129" y="362"/>
                  </a:lnTo>
                  <a:lnTo>
                    <a:pt x="129" y="362"/>
                  </a:lnTo>
                  <a:lnTo>
                    <a:pt x="129" y="362"/>
                  </a:lnTo>
                  <a:lnTo>
                    <a:pt x="129" y="362"/>
                  </a:lnTo>
                  <a:lnTo>
                    <a:pt x="129" y="361"/>
                  </a:lnTo>
                  <a:lnTo>
                    <a:pt x="129" y="361"/>
                  </a:lnTo>
                  <a:lnTo>
                    <a:pt x="128" y="361"/>
                  </a:lnTo>
                  <a:lnTo>
                    <a:pt x="127" y="360"/>
                  </a:lnTo>
                  <a:lnTo>
                    <a:pt x="127" y="359"/>
                  </a:lnTo>
                  <a:lnTo>
                    <a:pt x="127" y="359"/>
                  </a:lnTo>
                  <a:lnTo>
                    <a:pt x="127" y="359"/>
                  </a:lnTo>
                  <a:lnTo>
                    <a:pt x="127" y="359"/>
                  </a:lnTo>
                  <a:lnTo>
                    <a:pt x="127" y="359"/>
                  </a:lnTo>
                  <a:lnTo>
                    <a:pt x="127" y="358"/>
                  </a:lnTo>
                  <a:lnTo>
                    <a:pt x="127" y="358"/>
                  </a:lnTo>
                  <a:lnTo>
                    <a:pt x="128" y="358"/>
                  </a:lnTo>
                  <a:lnTo>
                    <a:pt x="127" y="358"/>
                  </a:lnTo>
                  <a:lnTo>
                    <a:pt x="127" y="358"/>
                  </a:lnTo>
                  <a:lnTo>
                    <a:pt x="127" y="357"/>
                  </a:lnTo>
                  <a:lnTo>
                    <a:pt x="128" y="357"/>
                  </a:lnTo>
                  <a:lnTo>
                    <a:pt x="127" y="357"/>
                  </a:lnTo>
                  <a:lnTo>
                    <a:pt x="127" y="356"/>
                  </a:lnTo>
                  <a:lnTo>
                    <a:pt x="127" y="356"/>
                  </a:lnTo>
                  <a:lnTo>
                    <a:pt x="127" y="356"/>
                  </a:lnTo>
                  <a:lnTo>
                    <a:pt x="127" y="355"/>
                  </a:lnTo>
                  <a:lnTo>
                    <a:pt x="127" y="355"/>
                  </a:lnTo>
                  <a:lnTo>
                    <a:pt x="127" y="355"/>
                  </a:lnTo>
                  <a:lnTo>
                    <a:pt x="127" y="355"/>
                  </a:lnTo>
                  <a:lnTo>
                    <a:pt x="127" y="354"/>
                  </a:lnTo>
                  <a:lnTo>
                    <a:pt x="127" y="354"/>
                  </a:lnTo>
                  <a:lnTo>
                    <a:pt x="127" y="354"/>
                  </a:lnTo>
                  <a:lnTo>
                    <a:pt x="127" y="354"/>
                  </a:lnTo>
                  <a:lnTo>
                    <a:pt x="126" y="354"/>
                  </a:lnTo>
                  <a:lnTo>
                    <a:pt x="126" y="354"/>
                  </a:lnTo>
                  <a:lnTo>
                    <a:pt x="125" y="354"/>
                  </a:lnTo>
                  <a:lnTo>
                    <a:pt x="125" y="353"/>
                  </a:lnTo>
                  <a:lnTo>
                    <a:pt x="125" y="352"/>
                  </a:lnTo>
                  <a:lnTo>
                    <a:pt x="125" y="352"/>
                  </a:lnTo>
                  <a:lnTo>
                    <a:pt x="125" y="351"/>
                  </a:lnTo>
                  <a:lnTo>
                    <a:pt x="125" y="351"/>
                  </a:lnTo>
                  <a:lnTo>
                    <a:pt x="125" y="352"/>
                  </a:lnTo>
                  <a:lnTo>
                    <a:pt x="124" y="352"/>
                  </a:lnTo>
                  <a:lnTo>
                    <a:pt x="124" y="351"/>
                  </a:lnTo>
                  <a:lnTo>
                    <a:pt x="123" y="352"/>
                  </a:lnTo>
                  <a:lnTo>
                    <a:pt x="123" y="352"/>
                  </a:lnTo>
                  <a:lnTo>
                    <a:pt x="123" y="352"/>
                  </a:lnTo>
                  <a:lnTo>
                    <a:pt x="122" y="352"/>
                  </a:lnTo>
                  <a:lnTo>
                    <a:pt x="122" y="352"/>
                  </a:lnTo>
                  <a:lnTo>
                    <a:pt x="122" y="352"/>
                  </a:lnTo>
                  <a:lnTo>
                    <a:pt x="122" y="352"/>
                  </a:lnTo>
                  <a:lnTo>
                    <a:pt x="122" y="352"/>
                  </a:lnTo>
                  <a:lnTo>
                    <a:pt x="122" y="352"/>
                  </a:lnTo>
                  <a:lnTo>
                    <a:pt x="122" y="352"/>
                  </a:lnTo>
                  <a:lnTo>
                    <a:pt x="121" y="352"/>
                  </a:lnTo>
                  <a:lnTo>
                    <a:pt x="121" y="351"/>
                  </a:lnTo>
                  <a:lnTo>
                    <a:pt x="121" y="351"/>
                  </a:lnTo>
                  <a:lnTo>
                    <a:pt x="120" y="351"/>
                  </a:lnTo>
                  <a:lnTo>
                    <a:pt x="119" y="351"/>
                  </a:lnTo>
                  <a:lnTo>
                    <a:pt x="119" y="351"/>
                  </a:lnTo>
                  <a:lnTo>
                    <a:pt x="118" y="351"/>
                  </a:lnTo>
                  <a:lnTo>
                    <a:pt x="118" y="351"/>
                  </a:lnTo>
                  <a:lnTo>
                    <a:pt x="118" y="351"/>
                  </a:lnTo>
                  <a:lnTo>
                    <a:pt x="118" y="351"/>
                  </a:lnTo>
                  <a:lnTo>
                    <a:pt x="118" y="350"/>
                  </a:lnTo>
                  <a:lnTo>
                    <a:pt x="119" y="350"/>
                  </a:lnTo>
                  <a:lnTo>
                    <a:pt x="118" y="350"/>
                  </a:lnTo>
                  <a:lnTo>
                    <a:pt x="118" y="350"/>
                  </a:lnTo>
                  <a:lnTo>
                    <a:pt x="118" y="350"/>
                  </a:lnTo>
                  <a:lnTo>
                    <a:pt x="118" y="349"/>
                  </a:lnTo>
                  <a:lnTo>
                    <a:pt x="118" y="349"/>
                  </a:lnTo>
                  <a:lnTo>
                    <a:pt x="118" y="348"/>
                  </a:lnTo>
                  <a:lnTo>
                    <a:pt x="118" y="348"/>
                  </a:lnTo>
                  <a:lnTo>
                    <a:pt x="118" y="347"/>
                  </a:lnTo>
                  <a:lnTo>
                    <a:pt x="118" y="347"/>
                  </a:lnTo>
                  <a:lnTo>
                    <a:pt x="117" y="347"/>
                  </a:lnTo>
                  <a:lnTo>
                    <a:pt x="116" y="347"/>
                  </a:lnTo>
                  <a:lnTo>
                    <a:pt x="116" y="346"/>
                  </a:lnTo>
                  <a:lnTo>
                    <a:pt x="117" y="346"/>
                  </a:lnTo>
                  <a:lnTo>
                    <a:pt x="118" y="346"/>
                  </a:lnTo>
                  <a:lnTo>
                    <a:pt x="118" y="346"/>
                  </a:lnTo>
                  <a:lnTo>
                    <a:pt x="118" y="345"/>
                  </a:lnTo>
                  <a:lnTo>
                    <a:pt x="119" y="345"/>
                  </a:lnTo>
                  <a:lnTo>
                    <a:pt x="119" y="345"/>
                  </a:lnTo>
                  <a:lnTo>
                    <a:pt x="119" y="345"/>
                  </a:lnTo>
                  <a:lnTo>
                    <a:pt x="119" y="344"/>
                  </a:lnTo>
                  <a:lnTo>
                    <a:pt x="119" y="344"/>
                  </a:lnTo>
                  <a:lnTo>
                    <a:pt x="119" y="344"/>
                  </a:lnTo>
                  <a:lnTo>
                    <a:pt x="118" y="344"/>
                  </a:lnTo>
                  <a:lnTo>
                    <a:pt x="118" y="343"/>
                  </a:lnTo>
                  <a:lnTo>
                    <a:pt x="118" y="343"/>
                  </a:lnTo>
                  <a:lnTo>
                    <a:pt x="118" y="343"/>
                  </a:lnTo>
                  <a:lnTo>
                    <a:pt x="117" y="343"/>
                  </a:lnTo>
                  <a:lnTo>
                    <a:pt x="117" y="342"/>
                  </a:lnTo>
                  <a:lnTo>
                    <a:pt x="116" y="342"/>
                  </a:lnTo>
                  <a:lnTo>
                    <a:pt x="116" y="341"/>
                  </a:lnTo>
                  <a:lnTo>
                    <a:pt x="116" y="341"/>
                  </a:lnTo>
                  <a:lnTo>
                    <a:pt x="117" y="341"/>
                  </a:lnTo>
                  <a:lnTo>
                    <a:pt x="116" y="340"/>
                  </a:lnTo>
                  <a:lnTo>
                    <a:pt x="116" y="340"/>
                  </a:lnTo>
                  <a:lnTo>
                    <a:pt x="116" y="340"/>
                  </a:lnTo>
                  <a:lnTo>
                    <a:pt x="115" y="340"/>
                  </a:lnTo>
                  <a:lnTo>
                    <a:pt x="115" y="339"/>
                  </a:lnTo>
                  <a:lnTo>
                    <a:pt x="115" y="339"/>
                  </a:lnTo>
                  <a:lnTo>
                    <a:pt x="115" y="339"/>
                  </a:lnTo>
                  <a:lnTo>
                    <a:pt x="115" y="338"/>
                  </a:lnTo>
                  <a:lnTo>
                    <a:pt x="114" y="338"/>
                  </a:lnTo>
                  <a:lnTo>
                    <a:pt x="114" y="338"/>
                  </a:lnTo>
                  <a:lnTo>
                    <a:pt x="113" y="338"/>
                  </a:lnTo>
                  <a:lnTo>
                    <a:pt x="113" y="339"/>
                  </a:lnTo>
                  <a:lnTo>
                    <a:pt x="112" y="339"/>
                  </a:lnTo>
                  <a:lnTo>
                    <a:pt x="112" y="339"/>
                  </a:lnTo>
                  <a:lnTo>
                    <a:pt x="112" y="338"/>
                  </a:lnTo>
                  <a:lnTo>
                    <a:pt x="111" y="338"/>
                  </a:lnTo>
                  <a:lnTo>
                    <a:pt x="111" y="338"/>
                  </a:lnTo>
                  <a:lnTo>
                    <a:pt x="110" y="338"/>
                  </a:lnTo>
                  <a:lnTo>
                    <a:pt x="110" y="338"/>
                  </a:lnTo>
                  <a:lnTo>
                    <a:pt x="109" y="338"/>
                  </a:lnTo>
                  <a:lnTo>
                    <a:pt x="110" y="338"/>
                  </a:lnTo>
                  <a:lnTo>
                    <a:pt x="109" y="338"/>
                  </a:lnTo>
                  <a:lnTo>
                    <a:pt x="109" y="339"/>
                  </a:lnTo>
                  <a:lnTo>
                    <a:pt x="108" y="339"/>
                  </a:lnTo>
                  <a:lnTo>
                    <a:pt x="108" y="339"/>
                  </a:lnTo>
                  <a:lnTo>
                    <a:pt x="108" y="339"/>
                  </a:lnTo>
                  <a:lnTo>
                    <a:pt x="107" y="339"/>
                  </a:lnTo>
                  <a:lnTo>
                    <a:pt x="107" y="339"/>
                  </a:lnTo>
                  <a:lnTo>
                    <a:pt x="107" y="339"/>
                  </a:lnTo>
                  <a:lnTo>
                    <a:pt x="107" y="339"/>
                  </a:lnTo>
                  <a:lnTo>
                    <a:pt x="106" y="339"/>
                  </a:lnTo>
                  <a:lnTo>
                    <a:pt x="106" y="339"/>
                  </a:lnTo>
                  <a:lnTo>
                    <a:pt x="105" y="339"/>
                  </a:lnTo>
                  <a:lnTo>
                    <a:pt x="104" y="339"/>
                  </a:lnTo>
                  <a:lnTo>
                    <a:pt x="104" y="339"/>
                  </a:lnTo>
                  <a:lnTo>
                    <a:pt x="103" y="339"/>
                  </a:lnTo>
                  <a:lnTo>
                    <a:pt x="103" y="338"/>
                  </a:lnTo>
                  <a:lnTo>
                    <a:pt x="103" y="338"/>
                  </a:lnTo>
                  <a:lnTo>
                    <a:pt x="103" y="339"/>
                  </a:lnTo>
                  <a:lnTo>
                    <a:pt x="103" y="339"/>
                  </a:lnTo>
                  <a:lnTo>
                    <a:pt x="103" y="339"/>
                  </a:lnTo>
                  <a:lnTo>
                    <a:pt x="103" y="340"/>
                  </a:lnTo>
                  <a:lnTo>
                    <a:pt x="103" y="339"/>
                  </a:lnTo>
                  <a:lnTo>
                    <a:pt x="103" y="340"/>
                  </a:lnTo>
                  <a:lnTo>
                    <a:pt x="103" y="339"/>
                  </a:lnTo>
                  <a:lnTo>
                    <a:pt x="103" y="340"/>
                  </a:lnTo>
                  <a:lnTo>
                    <a:pt x="103" y="340"/>
                  </a:lnTo>
                  <a:lnTo>
                    <a:pt x="103" y="341"/>
                  </a:lnTo>
                  <a:lnTo>
                    <a:pt x="102" y="341"/>
                  </a:lnTo>
                  <a:lnTo>
                    <a:pt x="102" y="341"/>
                  </a:lnTo>
                  <a:lnTo>
                    <a:pt x="101" y="341"/>
                  </a:lnTo>
                  <a:lnTo>
                    <a:pt x="101" y="341"/>
                  </a:lnTo>
                  <a:lnTo>
                    <a:pt x="101" y="342"/>
                  </a:lnTo>
                  <a:lnTo>
                    <a:pt x="100" y="342"/>
                  </a:lnTo>
                  <a:lnTo>
                    <a:pt x="100" y="341"/>
                  </a:lnTo>
                  <a:lnTo>
                    <a:pt x="100" y="341"/>
                  </a:lnTo>
                  <a:lnTo>
                    <a:pt x="99" y="342"/>
                  </a:lnTo>
                  <a:lnTo>
                    <a:pt x="99" y="341"/>
                  </a:lnTo>
                  <a:lnTo>
                    <a:pt x="99" y="342"/>
                  </a:lnTo>
                  <a:lnTo>
                    <a:pt x="99" y="341"/>
                  </a:lnTo>
                  <a:lnTo>
                    <a:pt x="100" y="341"/>
                  </a:lnTo>
                  <a:lnTo>
                    <a:pt x="99" y="341"/>
                  </a:lnTo>
                  <a:lnTo>
                    <a:pt x="99" y="341"/>
                  </a:lnTo>
                  <a:lnTo>
                    <a:pt x="99" y="341"/>
                  </a:lnTo>
                  <a:lnTo>
                    <a:pt x="98" y="341"/>
                  </a:lnTo>
                  <a:lnTo>
                    <a:pt x="98" y="340"/>
                  </a:lnTo>
                  <a:lnTo>
                    <a:pt x="97" y="340"/>
                  </a:lnTo>
                  <a:lnTo>
                    <a:pt x="97" y="340"/>
                  </a:lnTo>
                  <a:lnTo>
                    <a:pt x="97" y="339"/>
                  </a:lnTo>
                  <a:lnTo>
                    <a:pt x="97" y="339"/>
                  </a:lnTo>
                  <a:lnTo>
                    <a:pt x="97" y="339"/>
                  </a:lnTo>
                  <a:lnTo>
                    <a:pt x="97" y="338"/>
                  </a:lnTo>
                  <a:lnTo>
                    <a:pt x="97" y="337"/>
                  </a:lnTo>
                  <a:lnTo>
                    <a:pt x="97" y="337"/>
                  </a:lnTo>
                  <a:lnTo>
                    <a:pt x="96" y="337"/>
                  </a:lnTo>
                  <a:lnTo>
                    <a:pt x="96" y="336"/>
                  </a:lnTo>
                  <a:lnTo>
                    <a:pt x="97" y="336"/>
                  </a:lnTo>
                  <a:lnTo>
                    <a:pt x="96" y="336"/>
                  </a:lnTo>
                  <a:lnTo>
                    <a:pt x="97" y="336"/>
                  </a:lnTo>
                  <a:lnTo>
                    <a:pt x="97" y="336"/>
                  </a:lnTo>
                  <a:lnTo>
                    <a:pt x="97" y="336"/>
                  </a:lnTo>
                  <a:lnTo>
                    <a:pt x="97" y="336"/>
                  </a:lnTo>
                  <a:lnTo>
                    <a:pt x="97" y="335"/>
                  </a:lnTo>
                  <a:lnTo>
                    <a:pt x="96" y="335"/>
                  </a:lnTo>
                  <a:lnTo>
                    <a:pt x="96" y="334"/>
                  </a:lnTo>
                  <a:lnTo>
                    <a:pt x="96" y="334"/>
                  </a:lnTo>
                  <a:lnTo>
                    <a:pt x="96" y="334"/>
                  </a:lnTo>
                  <a:lnTo>
                    <a:pt x="96" y="333"/>
                  </a:lnTo>
                  <a:lnTo>
                    <a:pt x="97" y="333"/>
                  </a:lnTo>
                  <a:lnTo>
                    <a:pt x="97" y="333"/>
                  </a:lnTo>
                  <a:lnTo>
                    <a:pt x="96" y="333"/>
                  </a:lnTo>
                  <a:lnTo>
                    <a:pt x="96" y="332"/>
                  </a:lnTo>
                  <a:lnTo>
                    <a:pt x="96" y="332"/>
                  </a:lnTo>
                  <a:lnTo>
                    <a:pt x="96" y="332"/>
                  </a:lnTo>
                  <a:lnTo>
                    <a:pt x="95" y="332"/>
                  </a:lnTo>
                  <a:lnTo>
                    <a:pt x="95" y="331"/>
                  </a:lnTo>
                  <a:lnTo>
                    <a:pt x="95" y="330"/>
                  </a:lnTo>
                  <a:lnTo>
                    <a:pt x="95" y="330"/>
                  </a:lnTo>
                  <a:lnTo>
                    <a:pt x="94" y="330"/>
                  </a:lnTo>
                  <a:lnTo>
                    <a:pt x="95" y="330"/>
                  </a:lnTo>
                  <a:lnTo>
                    <a:pt x="95" y="329"/>
                  </a:lnTo>
                  <a:lnTo>
                    <a:pt x="95" y="329"/>
                  </a:lnTo>
                  <a:lnTo>
                    <a:pt x="95" y="329"/>
                  </a:lnTo>
                  <a:lnTo>
                    <a:pt x="95" y="329"/>
                  </a:lnTo>
                  <a:lnTo>
                    <a:pt x="95" y="328"/>
                  </a:lnTo>
                  <a:lnTo>
                    <a:pt x="95" y="328"/>
                  </a:lnTo>
                  <a:lnTo>
                    <a:pt x="96" y="328"/>
                  </a:lnTo>
                  <a:lnTo>
                    <a:pt x="96" y="328"/>
                  </a:lnTo>
                  <a:lnTo>
                    <a:pt x="97" y="328"/>
                  </a:lnTo>
                  <a:lnTo>
                    <a:pt x="97" y="328"/>
                  </a:lnTo>
                  <a:lnTo>
                    <a:pt x="97" y="328"/>
                  </a:lnTo>
                  <a:lnTo>
                    <a:pt x="98" y="328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100" y="329"/>
                  </a:lnTo>
                  <a:lnTo>
                    <a:pt x="100" y="329"/>
                  </a:lnTo>
                  <a:lnTo>
                    <a:pt x="101" y="329"/>
                  </a:lnTo>
                  <a:lnTo>
                    <a:pt x="101" y="329"/>
                  </a:lnTo>
                  <a:lnTo>
                    <a:pt x="101" y="329"/>
                  </a:lnTo>
                  <a:lnTo>
                    <a:pt x="101" y="329"/>
                  </a:lnTo>
                  <a:lnTo>
                    <a:pt x="102" y="329"/>
                  </a:lnTo>
                  <a:lnTo>
                    <a:pt x="103" y="329"/>
                  </a:lnTo>
                  <a:lnTo>
                    <a:pt x="103" y="328"/>
                  </a:lnTo>
                  <a:lnTo>
                    <a:pt x="103" y="328"/>
                  </a:lnTo>
                  <a:lnTo>
                    <a:pt x="103" y="328"/>
                  </a:lnTo>
                  <a:lnTo>
                    <a:pt x="104" y="327"/>
                  </a:lnTo>
                  <a:lnTo>
                    <a:pt x="104" y="326"/>
                  </a:lnTo>
                  <a:lnTo>
                    <a:pt x="104" y="326"/>
                  </a:lnTo>
                  <a:lnTo>
                    <a:pt x="104" y="327"/>
                  </a:lnTo>
                  <a:lnTo>
                    <a:pt x="104" y="326"/>
                  </a:lnTo>
                  <a:lnTo>
                    <a:pt x="105" y="326"/>
                  </a:lnTo>
                  <a:lnTo>
                    <a:pt x="106" y="326"/>
                  </a:lnTo>
                  <a:lnTo>
                    <a:pt x="106" y="326"/>
                  </a:lnTo>
                  <a:lnTo>
                    <a:pt x="106" y="326"/>
                  </a:lnTo>
                  <a:lnTo>
                    <a:pt x="106" y="326"/>
                  </a:lnTo>
                  <a:lnTo>
                    <a:pt x="106" y="325"/>
                  </a:lnTo>
                  <a:lnTo>
                    <a:pt x="106" y="325"/>
                  </a:lnTo>
                  <a:lnTo>
                    <a:pt x="106" y="325"/>
                  </a:lnTo>
                  <a:lnTo>
                    <a:pt x="105" y="325"/>
                  </a:lnTo>
                  <a:lnTo>
                    <a:pt x="105" y="324"/>
                  </a:lnTo>
                  <a:lnTo>
                    <a:pt x="105" y="325"/>
                  </a:lnTo>
                  <a:lnTo>
                    <a:pt x="105" y="324"/>
                  </a:lnTo>
                  <a:lnTo>
                    <a:pt x="104" y="324"/>
                  </a:lnTo>
                  <a:lnTo>
                    <a:pt x="104" y="324"/>
                  </a:lnTo>
                  <a:lnTo>
                    <a:pt x="104" y="324"/>
                  </a:lnTo>
                  <a:lnTo>
                    <a:pt x="103" y="323"/>
                  </a:lnTo>
                  <a:lnTo>
                    <a:pt x="103" y="322"/>
                  </a:lnTo>
                  <a:lnTo>
                    <a:pt x="104" y="322"/>
                  </a:lnTo>
                  <a:lnTo>
                    <a:pt x="104" y="322"/>
                  </a:lnTo>
                  <a:lnTo>
                    <a:pt x="104" y="321"/>
                  </a:lnTo>
                  <a:lnTo>
                    <a:pt x="103" y="321"/>
                  </a:lnTo>
                  <a:lnTo>
                    <a:pt x="103" y="321"/>
                  </a:lnTo>
                  <a:lnTo>
                    <a:pt x="103" y="322"/>
                  </a:lnTo>
                  <a:lnTo>
                    <a:pt x="103" y="321"/>
                  </a:lnTo>
                  <a:lnTo>
                    <a:pt x="102" y="321"/>
                  </a:lnTo>
                  <a:lnTo>
                    <a:pt x="102" y="321"/>
                  </a:lnTo>
                  <a:lnTo>
                    <a:pt x="102" y="321"/>
                  </a:lnTo>
                  <a:lnTo>
                    <a:pt x="101" y="321"/>
                  </a:lnTo>
                  <a:lnTo>
                    <a:pt x="101" y="321"/>
                  </a:lnTo>
                  <a:lnTo>
                    <a:pt x="101" y="321"/>
                  </a:lnTo>
                  <a:lnTo>
                    <a:pt x="101" y="320"/>
                  </a:lnTo>
                  <a:lnTo>
                    <a:pt x="101" y="321"/>
                  </a:lnTo>
                  <a:lnTo>
                    <a:pt x="100" y="321"/>
                  </a:lnTo>
                  <a:lnTo>
                    <a:pt x="100" y="321"/>
                  </a:lnTo>
                  <a:lnTo>
                    <a:pt x="99" y="321"/>
                  </a:lnTo>
                  <a:lnTo>
                    <a:pt x="99" y="321"/>
                  </a:lnTo>
                  <a:lnTo>
                    <a:pt x="98" y="321"/>
                  </a:lnTo>
                  <a:lnTo>
                    <a:pt x="98" y="320"/>
                  </a:lnTo>
                  <a:lnTo>
                    <a:pt x="99" y="320"/>
                  </a:lnTo>
                  <a:lnTo>
                    <a:pt x="99" y="319"/>
                  </a:lnTo>
                  <a:lnTo>
                    <a:pt x="99" y="319"/>
                  </a:lnTo>
                  <a:lnTo>
                    <a:pt x="99" y="318"/>
                  </a:lnTo>
                  <a:lnTo>
                    <a:pt x="99" y="318"/>
                  </a:lnTo>
                  <a:lnTo>
                    <a:pt x="99" y="318"/>
                  </a:lnTo>
                  <a:lnTo>
                    <a:pt x="99" y="318"/>
                  </a:lnTo>
                  <a:lnTo>
                    <a:pt x="99" y="318"/>
                  </a:lnTo>
                  <a:lnTo>
                    <a:pt x="99" y="317"/>
                  </a:lnTo>
                  <a:lnTo>
                    <a:pt x="99" y="317"/>
                  </a:lnTo>
                  <a:lnTo>
                    <a:pt x="98" y="317"/>
                  </a:lnTo>
                  <a:lnTo>
                    <a:pt x="98" y="317"/>
                  </a:lnTo>
                  <a:lnTo>
                    <a:pt x="97" y="317"/>
                  </a:lnTo>
                  <a:lnTo>
                    <a:pt x="97" y="317"/>
                  </a:lnTo>
                  <a:lnTo>
                    <a:pt x="96" y="317"/>
                  </a:lnTo>
                  <a:lnTo>
                    <a:pt x="96" y="316"/>
                  </a:lnTo>
                  <a:lnTo>
                    <a:pt x="96" y="316"/>
                  </a:lnTo>
                  <a:lnTo>
                    <a:pt x="96" y="315"/>
                  </a:lnTo>
                  <a:lnTo>
                    <a:pt x="95" y="315"/>
                  </a:lnTo>
                  <a:lnTo>
                    <a:pt x="95" y="315"/>
                  </a:lnTo>
                  <a:lnTo>
                    <a:pt x="95" y="315"/>
                  </a:lnTo>
                  <a:lnTo>
                    <a:pt x="95" y="315"/>
                  </a:lnTo>
                  <a:lnTo>
                    <a:pt x="95" y="315"/>
                  </a:lnTo>
                  <a:lnTo>
                    <a:pt x="95" y="314"/>
                  </a:lnTo>
                  <a:lnTo>
                    <a:pt x="94" y="314"/>
                  </a:lnTo>
                  <a:lnTo>
                    <a:pt x="95" y="314"/>
                  </a:lnTo>
                  <a:lnTo>
                    <a:pt x="94" y="314"/>
                  </a:lnTo>
                  <a:lnTo>
                    <a:pt x="94" y="313"/>
                  </a:lnTo>
                  <a:lnTo>
                    <a:pt x="94" y="313"/>
                  </a:lnTo>
                  <a:lnTo>
                    <a:pt x="93" y="313"/>
                  </a:lnTo>
                  <a:lnTo>
                    <a:pt x="93" y="312"/>
                  </a:lnTo>
                  <a:lnTo>
                    <a:pt x="93" y="313"/>
                  </a:lnTo>
                  <a:lnTo>
                    <a:pt x="93" y="312"/>
                  </a:lnTo>
                  <a:lnTo>
                    <a:pt x="93" y="311"/>
                  </a:lnTo>
                  <a:lnTo>
                    <a:pt x="93" y="311"/>
                  </a:lnTo>
                  <a:lnTo>
                    <a:pt x="93" y="311"/>
                  </a:lnTo>
                  <a:lnTo>
                    <a:pt x="93" y="310"/>
                  </a:lnTo>
                  <a:lnTo>
                    <a:pt x="93" y="310"/>
                  </a:lnTo>
                  <a:lnTo>
                    <a:pt x="93" y="310"/>
                  </a:lnTo>
                  <a:lnTo>
                    <a:pt x="93" y="310"/>
                  </a:lnTo>
                  <a:lnTo>
                    <a:pt x="93" y="310"/>
                  </a:lnTo>
                  <a:lnTo>
                    <a:pt x="92" y="310"/>
                  </a:lnTo>
                  <a:lnTo>
                    <a:pt x="92" y="310"/>
                  </a:lnTo>
                  <a:lnTo>
                    <a:pt x="92" y="309"/>
                  </a:lnTo>
                  <a:lnTo>
                    <a:pt x="92" y="309"/>
                  </a:lnTo>
                  <a:lnTo>
                    <a:pt x="92" y="310"/>
                  </a:lnTo>
                  <a:lnTo>
                    <a:pt x="92" y="309"/>
                  </a:lnTo>
                  <a:lnTo>
                    <a:pt x="91" y="309"/>
                  </a:lnTo>
                  <a:lnTo>
                    <a:pt x="91" y="308"/>
                  </a:lnTo>
                  <a:lnTo>
                    <a:pt x="90" y="308"/>
                  </a:lnTo>
                  <a:lnTo>
                    <a:pt x="90" y="308"/>
                  </a:lnTo>
                  <a:lnTo>
                    <a:pt x="90" y="308"/>
                  </a:lnTo>
                  <a:lnTo>
                    <a:pt x="90" y="307"/>
                  </a:lnTo>
                  <a:lnTo>
                    <a:pt x="90" y="307"/>
                  </a:lnTo>
                  <a:lnTo>
                    <a:pt x="90" y="307"/>
                  </a:lnTo>
                  <a:lnTo>
                    <a:pt x="90" y="306"/>
                  </a:lnTo>
                  <a:lnTo>
                    <a:pt x="91" y="306"/>
                  </a:lnTo>
                  <a:lnTo>
                    <a:pt x="92" y="306"/>
                  </a:lnTo>
                  <a:lnTo>
                    <a:pt x="92" y="306"/>
                  </a:lnTo>
                  <a:lnTo>
                    <a:pt x="91" y="306"/>
                  </a:lnTo>
                  <a:lnTo>
                    <a:pt x="92" y="306"/>
                  </a:lnTo>
                  <a:lnTo>
                    <a:pt x="92" y="305"/>
                  </a:lnTo>
                  <a:lnTo>
                    <a:pt x="92" y="305"/>
                  </a:lnTo>
                  <a:lnTo>
                    <a:pt x="92" y="304"/>
                  </a:lnTo>
                  <a:lnTo>
                    <a:pt x="92" y="304"/>
                  </a:lnTo>
                  <a:lnTo>
                    <a:pt x="92" y="304"/>
                  </a:lnTo>
                  <a:lnTo>
                    <a:pt x="92" y="304"/>
                  </a:lnTo>
                  <a:lnTo>
                    <a:pt x="92" y="303"/>
                  </a:lnTo>
                  <a:lnTo>
                    <a:pt x="91" y="303"/>
                  </a:lnTo>
                  <a:lnTo>
                    <a:pt x="91" y="303"/>
                  </a:lnTo>
                  <a:lnTo>
                    <a:pt x="90" y="302"/>
                  </a:lnTo>
                  <a:lnTo>
                    <a:pt x="90" y="302"/>
                  </a:lnTo>
                  <a:lnTo>
                    <a:pt x="91" y="302"/>
                  </a:lnTo>
                  <a:lnTo>
                    <a:pt x="91" y="301"/>
                  </a:lnTo>
                  <a:lnTo>
                    <a:pt x="91" y="300"/>
                  </a:lnTo>
                  <a:lnTo>
                    <a:pt x="91" y="300"/>
                  </a:lnTo>
                  <a:lnTo>
                    <a:pt x="92" y="300"/>
                  </a:lnTo>
                  <a:lnTo>
                    <a:pt x="92" y="299"/>
                  </a:lnTo>
                  <a:lnTo>
                    <a:pt x="91" y="299"/>
                  </a:lnTo>
                  <a:lnTo>
                    <a:pt x="92" y="299"/>
                  </a:lnTo>
                  <a:lnTo>
                    <a:pt x="92" y="299"/>
                  </a:lnTo>
                  <a:lnTo>
                    <a:pt x="91" y="299"/>
                  </a:lnTo>
                  <a:lnTo>
                    <a:pt x="92" y="299"/>
                  </a:lnTo>
                  <a:lnTo>
                    <a:pt x="91" y="298"/>
                  </a:lnTo>
                  <a:lnTo>
                    <a:pt x="90" y="298"/>
                  </a:lnTo>
                  <a:lnTo>
                    <a:pt x="90" y="299"/>
                  </a:lnTo>
                  <a:lnTo>
                    <a:pt x="90" y="299"/>
                  </a:lnTo>
                  <a:lnTo>
                    <a:pt x="90" y="298"/>
                  </a:lnTo>
                  <a:lnTo>
                    <a:pt x="90" y="297"/>
                  </a:lnTo>
                  <a:lnTo>
                    <a:pt x="89" y="297"/>
                  </a:lnTo>
                  <a:lnTo>
                    <a:pt x="89" y="298"/>
                  </a:lnTo>
                  <a:lnTo>
                    <a:pt x="89" y="297"/>
                  </a:lnTo>
                  <a:lnTo>
                    <a:pt x="89" y="297"/>
                  </a:lnTo>
                  <a:lnTo>
                    <a:pt x="89" y="297"/>
                  </a:lnTo>
                  <a:lnTo>
                    <a:pt x="89" y="296"/>
                  </a:lnTo>
                  <a:lnTo>
                    <a:pt x="88" y="296"/>
                  </a:lnTo>
                  <a:lnTo>
                    <a:pt x="88" y="296"/>
                  </a:lnTo>
                  <a:lnTo>
                    <a:pt x="88" y="296"/>
                  </a:lnTo>
                  <a:lnTo>
                    <a:pt x="88" y="296"/>
                  </a:lnTo>
                  <a:lnTo>
                    <a:pt x="87" y="296"/>
                  </a:lnTo>
                  <a:lnTo>
                    <a:pt x="86" y="296"/>
                  </a:lnTo>
                  <a:lnTo>
                    <a:pt x="86" y="295"/>
                  </a:lnTo>
                  <a:lnTo>
                    <a:pt x="86" y="295"/>
                  </a:lnTo>
                  <a:lnTo>
                    <a:pt x="85" y="295"/>
                  </a:lnTo>
                  <a:lnTo>
                    <a:pt x="85" y="295"/>
                  </a:lnTo>
                  <a:lnTo>
                    <a:pt x="85" y="296"/>
                  </a:lnTo>
                  <a:lnTo>
                    <a:pt x="85" y="295"/>
                  </a:lnTo>
                  <a:lnTo>
                    <a:pt x="84" y="295"/>
                  </a:lnTo>
                  <a:lnTo>
                    <a:pt x="84" y="295"/>
                  </a:lnTo>
                  <a:lnTo>
                    <a:pt x="83" y="295"/>
                  </a:lnTo>
                  <a:lnTo>
                    <a:pt x="83" y="296"/>
                  </a:lnTo>
                  <a:lnTo>
                    <a:pt x="82" y="296"/>
                  </a:lnTo>
                  <a:lnTo>
                    <a:pt x="82" y="296"/>
                  </a:lnTo>
                  <a:lnTo>
                    <a:pt x="82" y="296"/>
                  </a:lnTo>
                  <a:lnTo>
                    <a:pt x="82" y="296"/>
                  </a:lnTo>
                  <a:lnTo>
                    <a:pt x="81" y="296"/>
                  </a:lnTo>
                  <a:lnTo>
                    <a:pt x="81" y="296"/>
                  </a:lnTo>
                  <a:lnTo>
                    <a:pt x="81" y="296"/>
                  </a:lnTo>
                  <a:lnTo>
                    <a:pt x="81" y="297"/>
                  </a:lnTo>
                  <a:lnTo>
                    <a:pt x="80" y="297"/>
                  </a:lnTo>
                  <a:lnTo>
                    <a:pt x="80" y="297"/>
                  </a:lnTo>
                  <a:lnTo>
                    <a:pt x="79" y="296"/>
                  </a:lnTo>
                  <a:lnTo>
                    <a:pt x="79" y="296"/>
                  </a:lnTo>
                  <a:lnTo>
                    <a:pt x="79" y="295"/>
                  </a:lnTo>
                  <a:lnTo>
                    <a:pt x="79" y="295"/>
                  </a:lnTo>
                  <a:lnTo>
                    <a:pt x="80" y="295"/>
                  </a:lnTo>
                  <a:lnTo>
                    <a:pt x="80" y="294"/>
                  </a:lnTo>
                  <a:lnTo>
                    <a:pt x="79" y="294"/>
                  </a:lnTo>
                  <a:lnTo>
                    <a:pt x="80" y="294"/>
                  </a:lnTo>
                  <a:lnTo>
                    <a:pt x="79" y="294"/>
                  </a:lnTo>
                  <a:lnTo>
                    <a:pt x="78" y="294"/>
                  </a:lnTo>
                  <a:lnTo>
                    <a:pt x="78" y="293"/>
                  </a:lnTo>
                  <a:lnTo>
                    <a:pt x="78" y="293"/>
                  </a:lnTo>
                  <a:lnTo>
                    <a:pt x="77" y="293"/>
                  </a:lnTo>
                  <a:lnTo>
                    <a:pt x="77" y="293"/>
                  </a:lnTo>
                  <a:lnTo>
                    <a:pt x="77" y="293"/>
                  </a:lnTo>
                  <a:lnTo>
                    <a:pt x="77" y="293"/>
                  </a:lnTo>
                  <a:lnTo>
                    <a:pt x="77" y="293"/>
                  </a:lnTo>
                  <a:lnTo>
                    <a:pt x="76" y="293"/>
                  </a:lnTo>
                  <a:lnTo>
                    <a:pt x="76" y="293"/>
                  </a:lnTo>
                  <a:lnTo>
                    <a:pt x="75" y="293"/>
                  </a:lnTo>
                  <a:lnTo>
                    <a:pt x="75" y="293"/>
                  </a:lnTo>
                  <a:lnTo>
                    <a:pt x="74" y="293"/>
                  </a:lnTo>
                  <a:lnTo>
                    <a:pt x="74" y="294"/>
                  </a:lnTo>
                  <a:lnTo>
                    <a:pt x="74" y="293"/>
                  </a:lnTo>
                  <a:lnTo>
                    <a:pt x="74" y="294"/>
                  </a:lnTo>
                  <a:lnTo>
                    <a:pt x="74" y="293"/>
                  </a:lnTo>
                  <a:lnTo>
                    <a:pt x="74" y="294"/>
                  </a:lnTo>
                  <a:lnTo>
                    <a:pt x="74" y="293"/>
                  </a:lnTo>
                  <a:lnTo>
                    <a:pt x="73" y="293"/>
                  </a:lnTo>
                  <a:lnTo>
                    <a:pt x="73" y="293"/>
                  </a:lnTo>
                  <a:lnTo>
                    <a:pt x="73" y="292"/>
                  </a:lnTo>
                  <a:lnTo>
                    <a:pt x="73" y="292"/>
                  </a:lnTo>
                  <a:lnTo>
                    <a:pt x="73" y="292"/>
                  </a:lnTo>
                  <a:lnTo>
                    <a:pt x="72" y="292"/>
                  </a:lnTo>
                  <a:lnTo>
                    <a:pt x="72" y="292"/>
                  </a:lnTo>
                  <a:lnTo>
                    <a:pt x="71" y="292"/>
                  </a:lnTo>
                  <a:lnTo>
                    <a:pt x="71" y="292"/>
                  </a:lnTo>
                  <a:lnTo>
                    <a:pt x="71" y="293"/>
                  </a:lnTo>
                  <a:lnTo>
                    <a:pt x="70" y="292"/>
                  </a:lnTo>
                  <a:lnTo>
                    <a:pt x="70" y="293"/>
                  </a:lnTo>
                  <a:lnTo>
                    <a:pt x="70" y="292"/>
                  </a:lnTo>
                  <a:lnTo>
                    <a:pt x="70" y="292"/>
                  </a:lnTo>
                  <a:lnTo>
                    <a:pt x="70" y="292"/>
                  </a:lnTo>
                  <a:lnTo>
                    <a:pt x="69" y="292"/>
                  </a:lnTo>
                  <a:lnTo>
                    <a:pt x="69" y="291"/>
                  </a:lnTo>
                  <a:lnTo>
                    <a:pt x="69" y="291"/>
                  </a:lnTo>
                  <a:lnTo>
                    <a:pt x="70" y="291"/>
                  </a:lnTo>
                  <a:lnTo>
                    <a:pt x="69" y="291"/>
                  </a:lnTo>
                  <a:lnTo>
                    <a:pt x="70" y="291"/>
                  </a:lnTo>
                  <a:lnTo>
                    <a:pt x="70" y="290"/>
                  </a:lnTo>
                  <a:lnTo>
                    <a:pt x="70" y="289"/>
                  </a:lnTo>
                  <a:lnTo>
                    <a:pt x="69" y="289"/>
                  </a:lnTo>
                  <a:lnTo>
                    <a:pt x="69" y="289"/>
                  </a:lnTo>
                  <a:lnTo>
                    <a:pt x="69" y="288"/>
                  </a:lnTo>
                  <a:lnTo>
                    <a:pt x="69" y="288"/>
                  </a:lnTo>
                  <a:lnTo>
                    <a:pt x="69" y="287"/>
                  </a:lnTo>
                  <a:lnTo>
                    <a:pt x="69" y="287"/>
                  </a:lnTo>
                  <a:lnTo>
                    <a:pt x="69" y="287"/>
                  </a:lnTo>
                  <a:lnTo>
                    <a:pt x="69" y="286"/>
                  </a:lnTo>
                  <a:lnTo>
                    <a:pt x="69" y="286"/>
                  </a:lnTo>
                  <a:lnTo>
                    <a:pt x="69" y="286"/>
                  </a:lnTo>
                  <a:lnTo>
                    <a:pt x="69" y="286"/>
                  </a:lnTo>
                  <a:lnTo>
                    <a:pt x="68" y="286"/>
                  </a:lnTo>
                  <a:lnTo>
                    <a:pt x="68" y="285"/>
                  </a:lnTo>
                  <a:lnTo>
                    <a:pt x="68" y="285"/>
                  </a:lnTo>
                  <a:lnTo>
                    <a:pt x="67" y="285"/>
                  </a:lnTo>
                  <a:lnTo>
                    <a:pt x="67" y="284"/>
                  </a:lnTo>
                  <a:lnTo>
                    <a:pt x="67" y="284"/>
                  </a:lnTo>
                  <a:lnTo>
                    <a:pt x="67" y="284"/>
                  </a:lnTo>
                  <a:lnTo>
                    <a:pt x="67" y="284"/>
                  </a:lnTo>
                  <a:lnTo>
                    <a:pt x="67" y="283"/>
                  </a:lnTo>
                  <a:lnTo>
                    <a:pt x="67" y="284"/>
                  </a:lnTo>
                  <a:lnTo>
                    <a:pt x="67" y="283"/>
                  </a:lnTo>
                  <a:lnTo>
                    <a:pt x="67" y="283"/>
                  </a:lnTo>
                  <a:lnTo>
                    <a:pt x="67" y="282"/>
                  </a:lnTo>
                  <a:lnTo>
                    <a:pt x="66" y="282"/>
                  </a:lnTo>
                  <a:lnTo>
                    <a:pt x="66" y="282"/>
                  </a:lnTo>
                  <a:lnTo>
                    <a:pt x="66" y="283"/>
                  </a:lnTo>
                  <a:lnTo>
                    <a:pt x="66" y="282"/>
                  </a:lnTo>
                  <a:lnTo>
                    <a:pt x="66" y="283"/>
                  </a:lnTo>
                  <a:lnTo>
                    <a:pt x="65" y="283"/>
                  </a:lnTo>
                  <a:lnTo>
                    <a:pt x="65" y="282"/>
                  </a:lnTo>
                  <a:lnTo>
                    <a:pt x="65" y="282"/>
                  </a:lnTo>
                  <a:lnTo>
                    <a:pt x="66" y="282"/>
                  </a:lnTo>
                  <a:lnTo>
                    <a:pt x="66" y="281"/>
                  </a:lnTo>
                  <a:lnTo>
                    <a:pt x="66" y="281"/>
                  </a:lnTo>
                  <a:lnTo>
                    <a:pt x="66" y="280"/>
                  </a:lnTo>
                  <a:lnTo>
                    <a:pt x="66" y="280"/>
                  </a:lnTo>
                  <a:lnTo>
                    <a:pt x="66" y="279"/>
                  </a:lnTo>
                  <a:lnTo>
                    <a:pt x="66" y="279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7" y="278"/>
                  </a:lnTo>
                  <a:lnTo>
                    <a:pt x="67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6"/>
                  </a:lnTo>
                  <a:lnTo>
                    <a:pt x="65" y="276"/>
                  </a:lnTo>
                  <a:lnTo>
                    <a:pt x="64" y="276"/>
                  </a:lnTo>
                  <a:lnTo>
                    <a:pt x="64" y="275"/>
                  </a:lnTo>
                  <a:lnTo>
                    <a:pt x="64" y="275"/>
                  </a:lnTo>
                  <a:lnTo>
                    <a:pt x="64" y="275"/>
                  </a:lnTo>
                  <a:lnTo>
                    <a:pt x="64" y="274"/>
                  </a:lnTo>
                  <a:lnTo>
                    <a:pt x="64" y="274"/>
                  </a:lnTo>
                  <a:lnTo>
                    <a:pt x="64" y="274"/>
                  </a:lnTo>
                  <a:lnTo>
                    <a:pt x="63" y="274"/>
                  </a:lnTo>
                  <a:lnTo>
                    <a:pt x="63" y="274"/>
                  </a:lnTo>
                  <a:lnTo>
                    <a:pt x="62" y="274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2"/>
                  </a:lnTo>
                  <a:lnTo>
                    <a:pt x="63" y="272"/>
                  </a:lnTo>
                  <a:lnTo>
                    <a:pt x="64" y="272"/>
                  </a:lnTo>
                  <a:lnTo>
                    <a:pt x="64" y="271"/>
                  </a:lnTo>
                  <a:lnTo>
                    <a:pt x="64" y="271"/>
                  </a:lnTo>
                  <a:lnTo>
                    <a:pt x="64" y="270"/>
                  </a:lnTo>
                  <a:lnTo>
                    <a:pt x="64" y="270"/>
                  </a:lnTo>
                  <a:lnTo>
                    <a:pt x="65" y="270"/>
                  </a:lnTo>
                  <a:lnTo>
                    <a:pt x="66" y="270"/>
                  </a:lnTo>
                  <a:lnTo>
                    <a:pt x="66" y="270"/>
                  </a:lnTo>
                  <a:lnTo>
                    <a:pt x="66" y="270"/>
                  </a:lnTo>
                  <a:lnTo>
                    <a:pt x="66" y="270"/>
                  </a:lnTo>
                  <a:lnTo>
                    <a:pt x="66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8"/>
                  </a:lnTo>
                  <a:lnTo>
                    <a:pt x="65" y="269"/>
                  </a:lnTo>
                  <a:lnTo>
                    <a:pt x="65" y="268"/>
                  </a:lnTo>
                  <a:lnTo>
                    <a:pt x="64" y="268"/>
                  </a:lnTo>
                  <a:lnTo>
                    <a:pt x="64" y="267"/>
                  </a:lnTo>
                  <a:lnTo>
                    <a:pt x="65" y="267"/>
                  </a:lnTo>
                  <a:lnTo>
                    <a:pt x="64" y="267"/>
                  </a:lnTo>
                  <a:lnTo>
                    <a:pt x="64" y="266"/>
                  </a:lnTo>
                  <a:lnTo>
                    <a:pt x="64" y="264"/>
                  </a:lnTo>
                  <a:lnTo>
                    <a:pt x="64" y="264"/>
                  </a:lnTo>
                  <a:lnTo>
                    <a:pt x="64" y="263"/>
                  </a:lnTo>
                  <a:lnTo>
                    <a:pt x="64" y="262"/>
                  </a:lnTo>
                  <a:lnTo>
                    <a:pt x="63" y="260"/>
                  </a:lnTo>
                  <a:lnTo>
                    <a:pt x="63" y="259"/>
                  </a:lnTo>
                  <a:lnTo>
                    <a:pt x="63" y="258"/>
                  </a:lnTo>
                  <a:lnTo>
                    <a:pt x="63" y="258"/>
                  </a:lnTo>
                  <a:lnTo>
                    <a:pt x="64" y="257"/>
                  </a:lnTo>
                  <a:lnTo>
                    <a:pt x="66" y="256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7" y="254"/>
                  </a:lnTo>
                  <a:lnTo>
                    <a:pt x="67" y="253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8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1"/>
                  </a:lnTo>
                  <a:lnTo>
                    <a:pt x="70" y="251"/>
                  </a:lnTo>
                  <a:lnTo>
                    <a:pt x="70" y="251"/>
                  </a:lnTo>
                  <a:lnTo>
                    <a:pt x="69" y="251"/>
                  </a:lnTo>
                  <a:lnTo>
                    <a:pt x="70" y="251"/>
                  </a:lnTo>
                  <a:lnTo>
                    <a:pt x="69" y="251"/>
                  </a:lnTo>
                  <a:lnTo>
                    <a:pt x="69" y="250"/>
                  </a:lnTo>
                  <a:lnTo>
                    <a:pt x="69" y="250"/>
                  </a:lnTo>
                  <a:lnTo>
                    <a:pt x="69" y="249"/>
                  </a:lnTo>
                  <a:lnTo>
                    <a:pt x="68" y="249"/>
                  </a:lnTo>
                  <a:lnTo>
                    <a:pt x="69" y="249"/>
                  </a:lnTo>
                  <a:lnTo>
                    <a:pt x="69" y="248"/>
                  </a:lnTo>
                  <a:lnTo>
                    <a:pt x="69" y="248"/>
                  </a:lnTo>
                  <a:lnTo>
                    <a:pt x="68" y="248"/>
                  </a:lnTo>
                  <a:lnTo>
                    <a:pt x="68" y="247"/>
                  </a:lnTo>
                  <a:lnTo>
                    <a:pt x="68" y="247"/>
                  </a:lnTo>
                  <a:lnTo>
                    <a:pt x="68" y="246"/>
                  </a:lnTo>
                  <a:lnTo>
                    <a:pt x="69" y="246"/>
                  </a:lnTo>
                  <a:lnTo>
                    <a:pt x="69" y="245"/>
                  </a:lnTo>
                  <a:lnTo>
                    <a:pt x="69" y="246"/>
                  </a:lnTo>
                  <a:lnTo>
                    <a:pt x="69" y="245"/>
                  </a:lnTo>
                  <a:lnTo>
                    <a:pt x="69" y="245"/>
                  </a:lnTo>
                  <a:lnTo>
                    <a:pt x="69" y="246"/>
                  </a:lnTo>
                  <a:lnTo>
                    <a:pt x="70" y="246"/>
                  </a:lnTo>
                  <a:lnTo>
                    <a:pt x="70" y="247"/>
                  </a:lnTo>
                  <a:lnTo>
                    <a:pt x="70" y="247"/>
                  </a:lnTo>
                  <a:lnTo>
                    <a:pt x="70" y="247"/>
                  </a:lnTo>
                  <a:lnTo>
                    <a:pt x="70" y="247"/>
                  </a:lnTo>
                  <a:lnTo>
                    <a:pt x="69" y="247"/>
                  </a:lnTo>
                  <a:lnTo>
                    <a:pt x="69" y="248"/>
                  </a:lnTo>
                  <a:lnTo>
                    <a:pt x="69" y="248"/>
                  </a:lnTo>
                  <a:lnTo>
                    <a:pt x="70" y="248"/>
                  </a:lnTo>
                  <a:lnTo>
                    <a:pt x="69" y="248"/>
                  </a:lnTo>
                  <a:lnTo>
                    <a:pt x="69" y="248"/>
                  </a:lnTo>
                  <a:lnTo>
                    <a:pt x="69" y="247"/>
                  </a:lnTo>
                  <a:lnTo>
                    <a:pt x="70" y="247"/>
                  </a:lnTo>
                  <a:lnTo>
                    <a:pt x="70" y="247"/>
                  </a:lnTo>
                  <a:lnTo>
                    <a:pt x="70" y="247"/>
                  </a:lnTo>
                  <a:lnTo>
                    <a:pt x="70" y="247"/>
                  </a:lnTo>
                  <a:lnTo>
                    <a:pt x="71" y="247"/>
                  </a:lnTo>
                  <a:lnTo>
                    <a:pt x="71" y="247"/>
                  </a:lnTo>
                  <a:lnTo>
                    <a:pt x="71" y="247"/>
                  </a:lnTo>
                  <a:lnTo>
                    <a:pt x="71" y="246"/>
                  </a:lnTo>
                  <a:lnTo>
                    <a:pt x="71" y="245"/>
                  </a:lnTo>
                  <a:lnTo>
                    <a:pt x="71" y="245"/>
                  </a:lnTo>
                  <a:lnTo>
                    <a:pt x="72" y="245"/>
                  </a:lnTo>
                  <a:lnTo>
                    <a:pt x="73" y="245"/>
                  </a:lnTo>
                  <a:lnTo>
                    <a:pt x="73" y="245"/>
                  </a:lnTo>
                  <a:lnTo>
                    <a:pt x="73" y="245"/>
                  </a:lnTo>
                  <a:lnTo>
                    <a:pt x="74" y="245"/>
                  </a:lnTo>
                  <a:lnTo>
                    <a:pt x="74" y="245"/>
                  </a:lnTo>
                  <a:lnTo>
                    <a:pt x="75" y="245"/>
                  </a:lnTo>
                  <a:lnTo>
                    <a:pt x="75" y="245"/>
                  </a:lnTo>
                  <a:lnTo>
                    <a:pt x="75" y="245"/>
                  </a:lnTo>
                  <a:lnTo>
                    <a:pt x="75" y="245"/>
                  </a:lnTo>
                  <a:lnTo>
                    <a:pt x="75" y="245"/>
                  </a:lnTo>
                  <a:lnTo>
                    <a:pt x="75" y="245"/>
                  </a:lnTo>
                  <a:lnTo>
                    <a:pt x="75" y="245"/>
                  </a:lnTo>
                  <a:lnTo>
                    <a:pt x="76" y="245"/>
                  </a:lnTo>
                  <a:lnTo>
                    <a:pt x="76" y="244"/>
                  </a:lnTo>
                  <a:lnTo>
                    <a:pt x="76" y="244"/>
                  </a:lnTo>
                  <a:lnTo>
                    <a:pt x="75" y="244"/>
                  </a:lnTo>
                  <a:lnTo>
                    <a:pt x="76" y="244"/>
                  </a:lnTo>
                  <a:lnTo>
                    <a:pt x="76" y="243"/>
                  </a:lnTo>
                  <a:lnTo>
                    <a:pt x="77" y="243"/>
                  </a:lnTo>
                  <a:lnTo>
                    <a:pt x="77" y="243"/>
                  </a:lnTo>
                  <a:lnTo>
                    <a:pt x="77" y="243"/>
                  </a:lnTo>
                  <a:lnTo>
                    <a:pt x="77" y="243"/>
                  </a:lnTo>
                  <a:lnTo>
                    <a:pt x="78" y="243"/>
                  </a:lnTo>
                  <a:lnTo>
                    <a:pt x="77" y="243"/>
                  </a:lnTo>
                  <a:lnTo>
                    <a:pt x="78" y="243"/>
                  </a:lnTo>
                  <a:lnTo>
                    <a:pt x="78" y="243"/>
                  </a:lnTo>
                  <a:lnTo>
                    <a:pt x="78" y="243"/>
                  </a:lnTo>
                  <a:lnTo>
                    <a:pt x="79" y="243"/>
                  </a:lnTo>
                  <a:lnTo>
                    <a:pt x="80" y="243"/>
                  </a:lnTo>
                  <a:lnTo>
                    <a:pt x="80" y="243"/>
                  </a:lnTo>
                  <a:lnTo>
                    <a:pt x="81" y="243"/>
                  </a:lnTo>
                  <a:lnTo>
                    <a:pt x="81" y="244"/>
                  </a:lnTo>
                  <a:lnTo>
                    <a:pt x="81" y="244"/>
                  </a:lnTo>
                  <a:lnTo>
                    <a:pt x="81" y="243"/>
                  </a:lnTo>
                  <a:lnTo>
                    <a:pt x="81" y="244"/>
                  </a:lnTo>
                  <a:lnTo>
                    <a:pt x="82" y="244"/>
                  </a:lnTo>
                  <a:lnTo>
                    <a:pt x="82" y="244"/>
                  </a:lnTo>
                  <a:lnTo>
                    <a:pt x="83" y="244"/>
                  </a:lnTo>
                  <a:lnTo>
                    <a:pt x="83" y="244"/>
                  </a:lnTo>
                  <a:lnTo>
                    <a:pt x="84" y="244"/>
                  </a:lnTo>
                  <a:lnTo>
                    <a:pt x="84" y="244"/>
                  </a:lnTo>
                  <a:lnTo>
                    <a:pt x="85" y="244"/>
                  </a:lnTo>
                  <a:lnTo>
                    <a:pt x="85" y="244"/>
                  </a:lnTo>
                  <a:lnTo>
                    <a:pt x="85" y="244"/>
                  </a:lnTo>
                  <a:lnTo>
                    <a:pt x="85" y="244"/>
                  </a:lnTo>
                  <a:lnTo>
                    <a:pt x="85" y="244"/>
                  </a:lnTo>
                  <a:lnTo>
                    <a:pt x="85" y="244"/>
                  </a:lnTo>
                  <a:lnTo>
                    <a:pt x="85" y="244"/>
                  </a:lnTo>
                  <a:lnTo>
                    <a:pt x="86" y="244"/>
                  </a:lnTo>
                  <a:lnTo>
                    <a:pt x="85" y="244"/>
                  </a:lnTo>
                  <a:lnTo>
                    <a:pt x="86" y="244"/>
                  </a:lnTo>
                  <a:lnTo>
                    <a:pt x="86" y="244"/>
                  </a:lnTo>
                  <a:lnTo>
                    <a:pt x="86" y="243"/>
                  </a:lnTo>
                  <a:lnTo>
                    <a:pt x="87" y="243"/>
                  </a:lnTo>
                  <a:lnTo>
                    <a:pt x="87" y="244"/>
                  </a:lnTo>
                  <a:lnTo>
                    <a:pt x="88" y="244"/>
                  </a:lnTo>
                  <a:lnTo>
                    <a:pt x="88" y="244"/>
                  </a:lnTo>
                  <a:lnTo>
                    <a:pt x="88" y="245"/>
                  </a:lnTo>
                  <a:lnTo>
                    <a:pt x="88" y="245"/>
                  </a:lnTo>
                  <a:lnTo>
                    <a:pt x="89" y="245"/>
                  </a:lnTo>
                  <a:lnTo>
                    <a:pt x="89" y="245"/>
                  </a:lnTo>
                  <a:lnTo>
                    <a:pt x="89" y="245"/>
                  </a:lnTo>
                  <a:lnTo>
                    <a:pt x="90" y="245"/>
                  </a:lnTo>
                  <a:lnTo>
                    <a:pt x="89" y="245"/>
                  </a:lnTo>
                  <a:lnTo>
                    <a:pt x="89" y="245"/>
                  </a:lnTo>
                  <a:lnTo>
                    <a:pt x="89" y="245"/>
                  </a:lnTo>
                  <a:lnTo>
                    <a:pt x="88" y="245"/>
                  </a:lnTo>
                  <a:lnTo>
                    <a:pt x="88" y="245"/>
                  </a:lnTo>
                  <a:lnTo>
                    <a:pt x="88" y="244"/>
                  </a:lnTo>
                  <a:lnTo>
                    <a:pt x="88" y="244"/>
                  </a:lnTo>
                  <a:lnTo>
                    <a:pt x="87" y="244"/>
                  </a:lnTo>
                  <a:lnTo>
                    <a:pt x="87" y="243"/>
                  </a:lnTo>
                  <a:lnTo>
                    <a:pt x="86" y="243"/>
                  </a:lnTo>
                  <a:lnTo>
                    <a:pt x="86" y="243"/>
                  </a:lnTo>
                  <a:lnTo>
                    <a:pt x="85" y="243"/>
                  </a:lnTo>
                  <a:lnTo>
                    <a:pt x="85" y="243"/>
                  </a:lnTo>
                  <a:lnTo>
                    <a:pt x="85" y="243"/>
                  </a:lnTo>
                  <a:lnTo>
                    <a:pt x="85" y="243"/>
                  </a:lnTo>
                  <a:lnTo>
                    <a:pt x="85" y="243"/>
                  </a:lnTo>
                  <a:lnTo>
                    <a:pt x="85" y="243"/>
                  </a:lnTo>
                  <a:lnTo>
                    <a:pt x="84" y="243"/>
                  </a:lnTo>
                  <a:lnTo>
                    <a:pt x="84" y="243"/>
                  </a:lnTo>
                  <a:lnTo>
                    <a:pt x="84" y="243"/>
                  </a:lnTo>
                  <a:lnTo>
                    <a:pt x="84" y="243"/>
                  </a:lnTo>
                  <a:lnTo>
                    <a:pt x="84" y="242"/>
                  </a:lnTo>
                  <a:lnTo>
                    <a:pt x="84" y="243"/>
                  </a:lnTo>
                  <a:lnTo>
                    <a:pt x="84" y="242"/>
                  </a:lnTo>
                  <a:lnTo>
                    <a:pt x="84" y="241"/>
                  </a:lnTo>
                  <a:lnTo>
                    <a:pt x="83" y="241"/>
                  </a:lnTo>
                  <a:lnTo>
                    <a:pt x="84" y="241"/>
                  </a:lnTo>
                  <a:lnTo>
                    <a:pt x="83" y="241"/>
                  </a:lnTo>
                  <a:lnTo>
                    <a:pt x="84" y="241"/>
                  </a:lnTo>
                  <a:lnTo>
                    <a:pt x="84" y="241"/>
                  </a:lnTo>
                  <a:lnTo>
                    <a:pt x="83" y="241"/>
                  </a:lnTo>
                  <a:lnTo>
                    <a:pt x="82" y="241"/>
                  </a:lnTo>
                  <a:lnTo>
                    <a:pt x="82" y="240"/>
                  </a:lnTo>
                  <a:lnTo>
                    <a:pt x="82" y="240"/>
                  </a:lnTo>
                  <a:lnTo>
                    <a:pt x="81" y="240"/>
                  </a:lnTo>
                  <a:lnTo>
                    <a:pt x="81" y="240"/>
                  </a:lnTo>
                  <a:lnTo>
                    <a:pt x="80" y="240"/>
                  </a:lnTo>
                  <a:lnTo>
                    <a:pt x="80" y="240"/>
                  </a:lnTo>
                  <a:lnTo>
                    <a:pt x="80" y="241"/>
                  </a:lnTo>
                  <a:lnTo>
                    <a:pt x="79" y="241"/>
                  </a:lnTo>
                  <a:lnTo>
                    <a:pt x="78" y="241"/>
                  </a:lnTo>
                  <a:lnTo>
                    <a:pt x="78" y="241"/>
                  </a:lnTo>
                  <a:lnTo>
                    <a:pt x="77" y="240"/>
                  </a:lnTo>
                  <a:lnTo>
                    <a:pt x="77" y="241"/>
                  </a:lnTo>
                  <a:lnTo>
                    <a:pt x="77" y="240"/>
                  </a:lnTo>
                  <a:lnTo>
                    <a:pt x="76" y="240"/>
                  </a:lnTo>
                  <a:lnTo>
                    <a:pt x="75" y="240"/>
                  </a:lnTo>
                  <a:lnTo>
                    <a:pt x="75" y="240"/>
                  </a:lnTo>
                  <a:lnTo>
                    <a:pt x="76" y="240"/>
                  </a:lnTo>
                  <a:lnTo>
                    <a:pt x="75" y="240"/>
                  </a:lnTo>
                  <a:lnTo>
                    <a:pt x="75" y="239"/>
                  </a:lnTo>
                  <a:lnTo>
                    <a:pt x="75" y="240"/>
                  </a:lnTo>
                  <a:lnTo>
                    <a:pt x="75" y="239"/>
                  </a:lnTo>
                  <a:lnTo>
                    <a:pt x="75" y="239"/>
                  </a:lnTo>
                  <a:lnTo>
                    <a:pt x="74" y="239"/>
                  </a:lnTo>
                  <a:lnTo>
                    <a:pt x="74" y="238"/>
                  </a:lnTo>
                  <a:lnTo>
                    <a:pt x="74" y="238"/>
                  </a:lnTo>
                  <a:lnTo>
                    <a:pt x="74" y="238"/>
                  </a:lnTo>
                  <a:lnTo>
                    <a:pt x="74" y="238"/>
                  </a:lnTo>
                  <a:lnTo>
                    <a:pt x="73" y="238"/>
                  </a:lnTo>
                  <a:lnTo>
                    <a:pt x="73" y="238"/>
                  </a:lnTo>
                  <a:lnTo>
                    <a:pt x="73" y="238"/>
                  </a:lnTo>
                  <a:lnTo>
                    <a:pt x="73" y="237"/>
                  </a:lnTo>
                  <a:lnTo>
                    <a:pt x="72" y="237"/>
                  </a:lnTo>
                  <a:lnTo>
                    <a:pt x="72" y="237"/>
                  </a:lnTo>
                  <a:lnTo>
                    <a:pt x="72" y="236"/>
                  </a:lnTo>
                  <a:lnTo>
                    <a:pt x="71" y="236"/>
                  </a:lnTo>
                  <a:lnTo>
                    <a:pt x="71" y="236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73" y="237"/>
                  </a:lnTo>
                  <a:lnTo>
                    <a:pt x="73" y="237"/>
                  </a:lnTo>
                  <a:lnTo>
                    <a:pt x="73" y="237"/>
                  </a:lnTo>
                  <a:lnTo>
                    <a:pt x="73" y="237"/>
                  </a:lnTo>
                  <a:lnTo>
                    <a:pt x="74" y="237"/>
                  </a:lnTo>
                  <a:lnTo>
                    <a:pt x="73" y="237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5"/>
                  </a:lnTo>
                  <a:lnTo>
                    <a:pt x="73" y="234"/>
                  </a:lnTo>
                  <a:lnTo>
                    <a:pt x="73" y="234"/>
                  </a:lnTo>
                  <a:lnTo>
                    <a:pt x="73" y="234"/>
                  </a:lnTo>
                  <a:lnTo>
                    <a:pt x="73" y="234"/>
                  </a:lnTo>
                  <a:lnTo>
                    <a:pt x="73" y="234"/>
                  </a:lnTo>
                  <a:lnTo>
                    <a:pt x="74" y="234"/>
                  </a:lnTo>
                  <a:lnTo>
                    <a:pt x="73" y="234"/>
                  </a:lnTo>
                  <a:lnTo>
                    <a:pt x="73" y="234"/>
                  </a:lnTo>
                  <a:lnTo>
                    <a:pt x="74" y="234"/>
                  </a:lnTo>
                  <a:lnTo>
                    <a:pt x="74" y="233"/>
                  </a:lnTo>
                  <a:lnTo>
                    <a:pt x="74" y="233"/>
                  </a:lnTo>
                  <a:lnTo>
                    <a:pt x="73" y="233"/>
                  </a:lnTo>
                  <a:lnTo>
                    <a:pt x="74" y="233"/>
                  </a:lnTo>
                  <a:lnTo>
                    <a:pt x="74" y="232"/>
                  </a:lnTo>
                  <a:lnTo>
                    <a:pt x="74" y="233"/>
                  </a:lnTo>
                  <a:lnTo>
                    <a:pt x="73" y="233"/>
                  </a:lnTo>
                  <a:lnTo>
                    <a:pt x="73" y="233"/>
                  </a:lnTo>
                  <a:lnTo>
                    <a:pt x="73" y="233"/>
                  </a:lnTo>
                  <a:lnTo>
                    <a:pt x="73" y="233"/>
                  </a:lnTo>
                  <a:lnTo>
                    <a:pt x="73" y="233"/>
                  </a:lnTo>
                  <a:lnTo>
                    <a:pt x="73" y="234"/>
                  </a:lnTo>
                  <a:lnTo>
                    <a:pt x="73" y="234"/>
                  </a:lnTo>
                  <a:lnTo>
                    <a:pt x="73" y="234"/>
                  </a:lnTo>
                  <a:lnTo>
                    <a:pt x="73" y="234"/>
                  </a:lnTo>
                  <a:lnTo>
                    <a:pt x="73" y="234"/>
                  </a:lnTo>
                  <a:lnTo>
                    <a:pt x="72" y="234"/>
                  </a:lnTo>
                  <a:lnTo>
                    <a:pt x="71" y="234"/>
                  </a:lnTo>
                  <a:lnTo>
                    <a:pt x="72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71" y="235"/>
                  </a:lnTo>
                  <a:lnTo>
                    <a:pt x="71" y="234"/>
                  </a:lnTo>
                  <a:lnTo>
                    <a:pt x="71" y="235"/>
                  </a:lnTo>
                  <a:lnTo>
                    <a:pt x="71" y="234"/>
                  </a:lnTo>
                  <a:lnTo>
                    <a:pt x="70" y="234"/>
                  </a:lnTo>
                  <a:lnTo>
                    <a:pt x="71" y="234"/>
                  </a:lnTo>
                  <a:lnTo>
                    <a:pt x="70" y="234"/>
                  </a:lnTo>
                  <a:lnTo>
                    <a:pt x="70" y="235"/>
                  </a:lnTo>
                  <a:lnTo>
                    <a:pt x="70" y="235"/>
                  </a:lnTo>
                  <a:lnTo>
                    <a:pt x="70" y="235"/>
                  </a:lnTo>
                  <a:lnTo>
                    <a:pt x="70" y="235"/>
                  </a:lnTo>
                  <a:lnTo>
                    <a:pt x="70" y="235"/>
                  </a:lnTo>
                  <a:lnTo>
                    <a:pt x="70" y="235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69" y="236"/>
                  </a:lnTo>
                  <a:lnTo>
                    <a:pt x="69" y="236"/>
                  </a:lnTo>
                  <a:lnTo>
                    <a:pt x="69" y="236"/>
                  </a:lnTo>
                  <a:lnTo>
                    <a:pt x="69" y="236"/>
                  </a:lnTo>
                  <a:lnTo>
                    <a:pt x="69" y="236"/>
                  </a:lnTo>
                  <a:lnTo>
                    <a:pt x="69" y="236"/>
                  </a:lnTo>
                  <a:lnTo>
                    <a:pt x="69" y="236"/>
                  </a:lnTo>
                  <a:lnTo>
                    <a:pt x="68" y="236"/>
                  </a:lnTo>
                  <a:lnTo>
                    <a:pt x="69" y="236"/>
                  </a:lnTo>
                  <a:lnTo>
                    <a:pt x="68" y="236"/>
                  </a:lnTo>
                  <a:lnTo>
                    <a:pt x="68" y="236"/>
                  </a:lnTo>
                  <a:lnTo>
                    <a:pt x="68" y="236"/>
                  </a:lnTo>
                  <a:lnTo>
                    <a:pt x="67" y="236"/>
                  </a:lnTo>
                  <a:lnTo>
                    <a:pt x="67" y="236"/>
                  </a:lnTo>
                  <a:lnTo>
                    <a:pt x="67" y="236"/>
                  </a:lnTo>
                  <a:lnTo>
                    <a:pt x="66" y="236"/>
                  </a:lnTo>
                  <a:lnTo>
                    <a:pt x="66" y="236"/>
                  </a:lnTo>
                  <a:lnTo>
                    <a:pt x="67" y="236"/>
                  </a:lnTo>
                  <a:lnTo>
                    <a:pt x="66" y="236"/>
                  </a:lnTo>
                  <a:lnTo>
                    <a:pt x="67" y="236"/>
                  </a:lnTo>
                  <a:lnTo>
                    <a:pt x="66" y="236"/>
                  </a:lnTo>
                  <a:lnTo>
                    <a:pt x="66" y="237"/>
                  </a:lnTo>
                  <a:lnTo>
                    <a:pt x="66" y="236"/>
                  </a:lnTo>
                  <a:lnTo>
                    <a:pt x="66" y="237"/>
                  </a:lnTo>
                  <a:lnTo>
                    <a:pt x="66" y="236"/>
                  </a:lnTo>
                  <a:lnTo>
                    <a:pt x="66" y="236"/>
                  </a:lnTo>
                  <a:lnTo>
                    <a:pt x="66" y="235"/>
                  </a:lnTo>
                  <a:lnTo>
                    <a:pt x="67" y="235"/>
                  </a:lnTo>
                  <a:lnTo>
                    <a:pt x="67" y="234"/>
                  </a:lnTo>
                  <a:lnTo>
                    <a:pt x="68" y="233"/>
                  </a:lnTo>
                  <a:lnTo>
                    <a:pt x="69" y="233"/>
                  </a:lnTo>
                  <a:lnTo>
                    <a:pt x="69" y="233"/>
                  </a:lnTo>
                  <a:lnTo>
                    <a:pt x="69" y="233"/>
                  </a:lnTo>
                  <a:lnTo>
                    <a:pt x="70" y="233"/>
                  </a:lnTo>
                  <a:lnTo>
                    <a:pt x="70" y="232"/>
                  </a:lnTo>
                  <a:lnTo>
                    <a:pt x="70" y="232"/>
                  </a:lnTo>
                  <a:lnTo>
                    <a:pt x="71" y="231"/>
                  </a:lnTo>
                  <a:lnTo>
                    <a:pt x="71" y="230"/>
                  </a:lnTo>
                  <a:lnTo>
                    <a:pt x="72" y="230"/>
                  </a:lnTo>
                  <a:lnTo>
                    <a:pt x="73" y="230"/>
                  </a:lnTo>
                  <a:lnTo>
                    <a:pt x="73" y="230"/>
                  </a:lnTo>
                  <a:lnTo>
                    <a:pt x="73" y="230"/>
                  </a:lnTo>
                  <a:lnTo>
                    <a:pt x="73" y="229"/>
                  </a:lnTo>
                  <a:lnTo>
                    <a:pt x="74" y="229"/>
                  </a:lnTo>
                  <a:lnTo>
                    <a:pt x="74" y="229"/>
                  </a:lnTo>
                  <a:lnTo>
                    <a:pt x="74" y="229"/>
                  </a:lnTo>
                  <a:lnTo>
                    <a:pt x="74" y="228"/>
                  </a:lnTo>
                  <a:lnTo>
                    <a:pt x="75" y="228"/>
                  </a:lnTo>
                  <a:lnTo>
                    <a:pt x="75" y="227"/>
                  </a:lnTo>
                  <a:lnTo>
                    <a:pt x="75" y="227"/>
                  </a:lnTo>
                  <a:lnTo>
                    <a:pt x="76" y="227"/>
                  </a:lnTo>
                  <a:lnTo>
                    <a:pt x="77" y="227"/>
                  </a:lnTo>
                  <a:lnTo>
                    <a:pt x="77" y="226"/>
                  </a:lnTo>
                  <a:lnTo>
                    <a:pt x="78" y="226"/>
                  </a:lnTo>
                  <a:lnTo>
                    <a:pt x="78" y="226"/>
                  </a:lnTo>
                  <a:lnTo>
                    <a:pt x="78" y="225"/>
                  </a:lnTo>
                  <a:lnTo>
                    <a:pt x="79" y="225"/>
                  </a:lnTo>
                  <a:lnTo>
                    <a:pt x="80" y="223"/>
                  </a:lnTo>
                  <a:lnTo>
                    <a:pt x="80" y="223"/>
                  </a:lnTo>
                  <a:lnTo>
                    <a:pt x="80" y="223"/>
                  </a:lnTo>
                  <a:lnTo>
                    <a:pt x="81" y="223"/>
                  </a:lnTo>
                  <a:lnTo>
                    <a:pt x="81" y="222"/>
                  </a:lnTo>
                  <a:lnTo>
                    <a:pt x="82" y="222"/>
                  </a:lnTo>
                  <a:lnTo>
                    <a:pt x="82" y="222"/>
                  </a:lnTo>
                  <a:lnTo>
                    <a:pt x="82" y="221"/>
                  </a:lnTo>
                  <a:lnTo>
                    <a:pt x="83" y="221"/>
                  </a:lnTo>
                  <a:lnTo>
                    <a:pt x="84" y="219"/>
                  </a:lnTo>
                  <a:lnTo>
                    <a:pt x="84" y="219"/>
                  </a:lnTo>
                  <a:lnTo>
                    <a:pt x="85" y="218"/>
                  </a:lnTo>
                  <a:lnTo>
                    <a:pt x="85" y="218"/>
                  </a:lnTo>
                  <a:lnTo>
                    <a:pt x="85" y="218"/>
                  </a:lnTo>
                  <a:lnTo>
                    <a:pt x="86" y="218"/>
                  </a:lnTo>
                  <a:lnTo>
                    <a:pt x="86" y="217"/>
                  </a:lnTo>
                  <a:lnTo>
                    <a:pt x="86" y="217"/>
                  </a:lnTo>
                  <a:lnTo>
                    <a:pt x="86" y="216"/>
                  </a:lnTo>
                  <a:lnTo>
                    <a:pt x="87" y="216"/>
                  </a:lnTo>
                  <a:lnTo>
                    <a:pt x="87" y="216"/>
                  </a:lnTo>
                  <a:lnTo>
                    <a:pt x="88" y="215"/>
                  </a:lnTo>
                  <a:lnTo>
                    <a:pt x="89" y="215"/>
                  </a:lnTo>
                  <a:lnTo>
                    <a:pt x="89" y="214"/>
                  </a:lnTo>
                  <a:lnTo>
                    <a:pt x="89" y="214"/>
                  </a:lnTo>
                  <a:lnTo>
                    <a:pt x="89" y="214"/>
                  </a:lnTo>
                  <a:lnTo>
                    <a:pt x="90" y="214"/>
                  </a:lnTo>
                  <a:lnTo>
                    <a:pt x="90" y="213"/>
                  </a:lnTo>
                  <a:lnTo>
                    <a:pt x="90" y="213"/>
                  </a:lnTo>
                  <a:lnTo>
                    <a:pt x="91" y="212"/>
                  </a:lnTo>
                  <a:lnTo>
                    <a:pt x="92" y="212"/>
                  </a:lnTo>
                  <a:lnTo>
                    <a:pt x="92" y="212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0"/>
                  </a:lnTo>
                  <a:lnTo>
                    <a:pt x="94" y="210"/>
                  </a:lnTo>
                  <a:lnTo>
                    <a:pt x="95" y="208"/>
                  </a:lnTo>
                  <a:lnTo>
                    <a:pt x="95" y="208"/>
                  </a:lnTo>
                  <a:lnTo>
                    <a:pt x="95" y="207"/>
                  </a:lnTo>
                  <a:lnTo>
                    <a:pt x="95" y="206"/>
                  </a:lnTo>
                  <a:lnTo>
                    <a:pt x="96" y="206"/>
                  </a:lnTo>
                  <a:lnTo>
                    <a:pt x="96" y="205"/>
                  </a:lnTo>
                  <a:lnTo>
                    <a:pt x="96" y="204"/>
                  </a:lnTo>
                  <a:lnTo>
                    <a:pt x="96" y="203"/>
                  </a:lnTo>
                  <a:lnTo>
                    <a:pt x="96" y="203"/>
                  </a:lnTo>
                  <a:lnTo>
                    <a:pt x="95" y="203"/>
                  </a:lnTo>
                  <a:lnTo>
                    <a:pt x="95" y="202"/>
                  </a:lnTo>
                  <a:lnTo>
                    <a:pt x="94" y="202"/>
                  </a:lnTo>
                  <a:lnTo>
                    <a:pt x="94" y="201"/>
                  </a:lnTo>
                  <a:lnTo>
                    <a:pt x="94" y="201"/>
                  </a:lnTo>
                  <a:lnTo>
                    <a:pt x="94" y="200"/>
                  </a:lnTo>
                  <a:lnTo>
                    <a:pt x="93" y="200"/>
                  </a:lnTo>
                  <a:lnTo>
                    <a:pt x="93" y="200"/>
                  </a:lnTo>
                  <a:lnTo>
                    <a:pt x="93" y="200"/>
                  </a:lnTo>
                  <a:lnTo>
                    <a:pt x="92" y="199"/>
                  </a:lnTo>
                  <a:lnTo>
                    <a:pt x="92" y="199"/>
                  </a:lnTo>
                  <a:lnTo>
                    <a:pt x="92" y="199"/>
                  </a:lnTo>
                  <a:lnTo>
                    <a:pt x="91" y="199"/>
                  </a:lnTo>
                  <a:lnTo>
                    <a:pt x="90" y="199"/>
                  </a:lnTo>
                  <a:lnTo>
                    <a:pt x="90" y="198"/>
                  </a:lnTo>
                  <a:lnTo>
                    <a:pt x="90" y="198"/>
                  </a:lnTo>
                  <a:lnTo>
                    <a:pt x="89" y="197"/>
                  </a:lnTo>
                  <a:lnTo>
                    <a:pt x="89" y="197"/>
                  </a:lnTo>
                  <a:lnTo>
                    <a:pt x="88" y="197"/>
                  </a:lnTo>
                  <a:lnTo>
                    <a:pt x="87" y="196"/>
                  </a:lnTo>
                  <a:lnTo>
                    <a:pt x="86" y="196"/>
                  </a:lnTo>
                  <a:lnTo>
                    <a:pt x="86" y="195"/>
                  </a:lnTo>
                  <a:lnTo>
                    <a:pt x="85" y="194"/>
                  </a:lnTo>
                  <a:lnTo>
                    <a:pt x="85" y="194"/>
                  </a:lnTo>
                  <a:lnTo>
                    <a:pt x="84" y="194"/>
                  </a:lnTo>
                  <a:lnTo>
                    <a:pt x="84" y="193"/>
                  </a:lnTo>
                  <a:lnTo>
                    <a:pt x="85" y="192"/>
                  </a:lnTo>
                  <a:lnTo>
                    <a:pt x="86" y="192"/>
                  </a:lnTo>
                  <a:lnTo>
                    <a:pt x="86" y="191"/>
                  </a:lnTo>
                  <a:lnTo>
                    <a:pt x="86" y="190"/>
                  </a:lnTo>
                  <a:lnTo>
                    <a:pt x="87" y="190"/>
                  </a:lnTo>
                  <a:lnTo>
                    <a:pt x="88" y="190"/>
                  </a:lnTo>
                  <a:lnTo>
                    <a:pt x="88" y="189"/>
                  </a:lnTo>
                  <a:lnTo>
                    <a:pt x="88" y="189"/>
                  </a:lnTo>
                  <a:lnTo>
                    <a:pt x="88" y="189"/>
                  </a:lnTo>
                  <a:lnTo>
                    <a:pt x="88" y="188"/>
                  </a:lnTo>
                  <a:lnTo>
                    <a:pt x="88" y="188"/>
                  </a:lnTo>
                  <a:lnTo>
                    <a:pt x="88" y="187"/>
                  </a:lnTo>
                  <a:lnTo>
                    <a:pt x="88" y="187"/>
                  </a:lnTo>
                  <a:lnTo>
                    <a:pt x="88" y="186"/>
                  </a:lnTo>
                  <a:lnTo>
                    <a:pt x="87" y="186"/>
                  </a:lnTo>
                  <a:lnTo>
                    <a:pt x="86" y="186"/>
                  </a:lnTo>
                  <a:lnTo>
                    <a:pt x="87" y="186"/>
                  </a:lnTo>
                  <a:lnTo>
                    <a:pt x="86" y="185"/>
                  </a:lnTo>
                  <a:lnTo>
                    <a:pt x="85" y="185"/>
                  </a:lnTo>
                  <a:lnTo>
                    <a:pt x="85" y="185"/>
                  </a:lnTo>
                  <a:lnTo>
                    <a:pt x="84" y="184"/>
                  </a:lnTo>
                  <a:lnTo>
                    <a:pt x="84" y="184"/>
                  </a:lnTo>
                  <a:lnTo>
                    <a:pt x="84" y="183"/>
                  </a:lnTo>
                  <a:lnTo>
                    <a:pt x="84" y="182"/>
                  </a:lnTo>
                  <a:lnTo>
                    <a:pt x="84" y="182"/>
                  </a:lnTo>
                  <a:lnTo>
                    <a:pt x="84" y="181"/>
                  </a:lnTo>
                  <a:lnTo>
                    <a:pt x="85" y="181"/>
                  </a:lnTo>
                  <a:lnTo>
                    <a:pt x="84" y="180"/>
                  </a:lnTo>
                  <a:lnTo>
                    <a:pt x="84" y="179"/>
                  </a:lnTo>
                  <a:lnTo>
                    <a:pt x="85" y="179"/>
                  </a:lnTo>
                  <a:lnTo>
                    <a:pt x="84" y="179"/>
                  </a:lnTo>
                  <a:lnTo>
                    <a:pt x="84" y="179"/>
                  </a:lnTo>
                  <a:lnTo>
                    <a:pt x="83" y="179"/>
                  </a:lnTo>
                  <a:lnTo>
                    <a:pt x="82" y="179"/>
                  </a:lnTo>
                  <a:lnTo>
                    <a:pt x="82" y="179"/>
                  </a:lnTo>
                  <a:lnTo>
                    <a:pt x="81" y="179"/>
                  </a:lnTo>
                  <a:lnTo>
                    <a:pt x="81" y="178"/>
                  </a:lnTo>
                  <a:lnTo>
                    <a:pt x="81" y="178"/>
                  </a:lnTo>
                  <a:lnTo>
                    <a:pt x="81" y="177"/>
                  </a:lnTo>
                  <a:lnTo>
                    <a:pt x="81" y="177"/>
                  </a:lnTo>
                  <a:lnTo>
                    <a:pt x="81" y="176"/>
                  </a:lnTo>
                  <a:lnTo>
                    <a:pt x="81" y="175"/>
                  </a:lnTo>
                  <a:lnTo>
                    <a:pt x="82" y="175"/>
                  </a:lnTo>
                  <a:lnTo>
                    <a:pt x="82" y="175"/>
                  </a:lnTo>
                  <a:lnTo>
                    <a:pt x="83" y="175"/>
                  </a:lnTo>
                  <a:lnTo>
                    <a:pt x="83" y="174"/>
                  </a:lnTo>
                  <a:lnTo>
                    <a:pt x="82" y="174"/>
                  </a:lnTo>
                  <a:lnTo>
                    <a:pt x="83" y="174"/>
                  </a:lnTo>
                  <a:lnTo>
                    <a:pt x="83" y="173"/>
                  </a:lnTo>
                  <a:lnTo>
                    <a:pt x="82" y="173"/>
                  </a:lnTo>
                  <a:lnTo>
                    <a:pt x="82" y="173"/>
                  </a:lnTo>
                  <a:lnTo>
                    <a:pt x="81" y="173"/>
                  </a:lnTo>
                  <a:lnTo>
                    <a:pt x="81" y="173"/>
                  </a:lnTo>
                  <a:lnTo>
                    <a:pt x="81" y="173"/>
                  </a:lnTo>
                  <a:lnTo>
                    <a:pt x="81" y="172"/>
                  </a:lnTo>
                  <a:lnTo>
                    <a:pt x="82" y="171"/>
                  </a:lnTo>
                  <a:lnTo>
                    <a:pt x="82" y="171"/>
                  </a:lnTo>
                  <a:lnTo>
                    <a:pt x="82" y="170"/>
                  </a:lnTo>
                  <a:lnTo>
                    <a:pt x="82" y="169"/>
                  </a:lnTo>
                  <a:lnTo>
                    <a:pt x="83" y="168"/>
                  </a:lnTo>
                  <a:lnTo>
                    <a:pt x="82" y="168"/>
                  </a:lnTo>
                  <a:lnTo>
                    <a:pt x="81" y="167"/>
                  </a:lnTo>
                  <a:lnTo>
                    <a:pt x="83" y="167"/>
                  </a:lnTo>
                  <a:lnTo>
                    <a:pt x="83" y="167"/>
                  </a:lnTo>
                  <a:lnTo>
                    <a:pt x="84" y="167"/>
                  </a:lnTo>
                  <a:lnTo>
                    <a:pt x="85" y="167"/>
                  </a:lnTo>
                  <a:lnTo>
                    <a:pt x="85" y="167"/>
                  </a:lnTo>
                  <a:lnTo>
                    <a:pt x="85" y="166"/>
                  </a:lnTo>
                  <a:lnTo>
                    <a:pt x="85" y="165"/>
                  </a:lnTo>
                  <a:lnTo>
                    <a:pt x="84" y="164"/>
                  </a:lnTo>
                  <a:lnTo>
                    <a:pt x="84" y="163"/>
                  </a:lnTo>
                  <a:lnTo>
                    <a:pt x="84" y="163"/>
                  </a:lnTo>
                  <a:lnTo>
                    <a:pt x="84" y="162"/>
                  </a:lnTo>
                  <a:lnTo>
                    <a:pt x="83" y="161"/>
                  </a:lnTo>
                  <a:lnTo>
                    <a:pt x="83" y="160"/>
                  </a:lnTo>
                  <a:lnTo>
                    <a:pt x="82" y="159"/>
                  </a:lnTo>
                  <a:lnTo>
                    <a:pt x="81" y="159"/>
                  </a:lnTo>
                  <a:lnTo>
                    <a:pt x="81" y="158"/>
                  </a:lnTo>
                  <a:lnTo>
                    <a:pt x="81" y="157"/>
                  </a:lnTo>
                  <a:lnTo>
                    <a:pt x="80" y="155"/>
                  </a:lnTo>
                  <a:lnTo>
                    <a:pt x="80" y="155"/>
                  </a:lnTo>
                  <a:lnTo>
                    <a:pt x="79" y="155"/>
                  </a:lnTo>
                  <a:lnTo>
                    <a:pt x="79" y="154"/>
                  </a:lnTo>
                  <a:lnTo>
                    <a:pt x="78" y="153"/>
                  </a:lnTo>
                  <a:lnTo>
                    <a:pt x="78" y="152"/>
                  </a:lnTo>
                  <a:lnTo>
                    <a:pt x="77" y="152"/>
                  </a:lnTo>
                  <a:lnTo>
                    <a:pt x="77" y="152"/>
                  </a:lnTo>
                  <a:lnTo>
                    <a:pt x="77" y="151"/>
                  </a:lnTo>
                  <a:lnTo>
                    <a:pt x="76" y="151"/>
                  </a:lnTo>
                  <a:lnTo>
                    <a:pt x="76" y="150"/>
                  </a:lnTo>
                  <a:lnTo>
                    <a:pt x="76" y="149"/>
                  </a:lnTo>
                  <a:lnTo>
                    <a:pt x="76" y="149"/>
                  </a:lnTo>
                  <a:lnTo>
                    <a:pt x="77" y="148"/>
                  </a:lnTo>
                  <a:lnTo>
                    <a:pt x="79" y="146"/>
                  </a:lnTo>
                  <a:lnTo>
                    <a:pt x="80" y="145"/>
                  </a:lnTo>
                  <a:lnTo>
                    <a:pt x="80" y="145"/>
                  </a:lnTo>
                  <a:lnTo>
                    <a:pt x="80" y="144"/>
                  </a:lnTo>
                  <a:lnTo>
                    <a:pt x="81" y="144"/>
                  </a:lnTo>
                  <a:lnTo>
                    <a:pt x="80" y="144"/>
                  </a:lnTo>
                  <a:lnTo>
                    <a:pt x="81" y="144"/>
                  </a:lnTo>
                  <a:lnTo>
                    <a:pt x="81" y="144"/>
                  </a:lnTo>
                  <a:lnTo>
                    <a:pt x="81" y="144"/>
                  </a:lnTo>
                  <a:lnTo>
                    <a:pt x="81" y="144"/>
                  </a:lnTo>
                  <a:lnTo>
                    <a:pt x="81" y="144"/>
                  </a:lnTo>
                  <a:lnTo>
                    <a:pt x="81" y="143"/>
                  </a:lnTo>
                  <a:lnTo>
                    <a:pt x="82" y="143"/>
                  </a:lnTo>
                  <a:lnTo>
                    <a:pt x="82" y="142"/>
                  </a:lnTo>
                  <a:lnTo>
                    <a:pt x="82" y="142"/>
                  </a:lnTo>
                  <a:lnTo>
                    <a:pt x="83" y="141"/>
                  </a:lnTo>
                  <a:lnTo>
                    <a:pt x="84" y="140"/>
                  </a:lnTo>
                  <a:lnTo>
                    <a:pt x="84" y="139"/>
                  </a:lnTo>
                  <a:lnTo>
                    <a:pt x="81" y="137"/>
                  </a:lnTo>
                  <a:lnTo>
                    <a:pt x="78" y="134"/>
                  </a:lnTo>
                  <a:lnTo>
                    <a:pt x="73" y="132"/>
                  </a:lnTo>
                  <a:lnTo>
                    <a:pt x="73" y="131"/>
                  </a:lnTo>
                  <a:lnTo>
                    <a:pt x="71" y="127"/>
                  </a:lnTo>
                  <a:lnTo>
                    <a:pt x="72" y="126"/>
                  </a:lnTo>
                  <a:lnTo>
                    <a:pt x="73" y="125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73" y="122"/>
                  </a:lnTo>
                  <a:lnTo>
                    <a:pt x="71" y="122"/>
                  </a:lnTo>
                  <a:lnTo>
                    <a:pt x="71" y="122"/>
                  </a:lnTo>
                  <a:lnTo>
                    <a:pt x="72" y="122"/>
                  </a:lnTo>
                  <a:lnTo>
                    <a:pt x="74" y="120"/>
                  </a:lnTo>
                  <a:lnTo>
                    <a:pt x="75" y="120"/>
                  </a:lnTo>
                  <a:lnTo>
                    <a:pt x="76" y="120"/>
                  </a:lnTo>
                  <a:lnTo>
                    <a:pt x="77" y="120"/>
                  </a:lnTo>
                  <a:lnTo>
                    <a:pt x="77" y="119"/>
                  </a:lnTo>
                  <a:lnTo>
                    <a:pt x="77" y="119"/>
                  </a:lnTo>
                  <a:lnTo>
                    <a:pt x="78" y="119"/>
                  </a:lnTo>
                  <a:lnTo>
                    <a:pt x="78" y="118"/>
                  </a:lnTo>
                  <a:lnTo>
                    <a:pt x="78" y="118"/>
                  </a:lnTo>
                  <a:lnTo>
                    <a:pt x="78" y="118"/>
                  </a:lnTo>
                  <a:lnTo>
                    <a:pt x="78" y="117"/>
                  </a:lnTo>
                  <a:lnTo>
                    <a:pt x="78" y="117"/>
                  </a:lnTo>
                  <a:lnTo>
                    <a:pt x="78" y="116"/>
                  </a:lnTo>
                  <a:lnTo>
                    <a:pt x="78" y="116"/>
                  </a:lnTo>
                  <a:lnTo>
                    <a:pt x="78" y="116"/>
                  </a:lnTo>
                  <a:lnTo>
                    <a:pt x="79" y="116"/>
                  </a:lnTo>
                  <a:lnTo>
                    <a:pt x="80" y="116"/>
                  </a:lnTo>
                  <a:lnTo>
                    <a:pt x="80" y="116"/>
                  </a:lnTo>
                  <a:lnTo>
                    <a:pt x="81" y="116"/>
                  </a:lnTo>
                  <a:lnTo>
                    <a:pt x="81" y="115"/>
                  </a:lnTo>
                  <a:lnTo>
                    <a:pt x="82" y="115"/>
                  </a:lnTo>
                  <a:lnTo>
                    <a:pt x="82" y="115"/>
                  </a:lnTo>
                  <a:lnTo>
                    <a:pt x="82" y="114"/>
                  </a:lnTo>
                  <a:lnTo>
                    <a:pt x="83" y="114"/>
                  </a:lnTo>
                  <a:lnTo>
                    <a:pt x="83" y="115"/>
                  </a:lnTo>
                  <a:lnTo>
                    <a:pt x="84" y="115"/>
                  </a:lnTo>
                  <a:lnTo>
                    <a:pt x="84" y="115"/>
                  </a:lnTo>
                  <a:lnTo>
                    <a:pt x="84" y="114"/>
                  </a:lnTo>
                  <a:lnTo>
                    <a:pt x="85" y="114"/>
                  </a:lnTo>
                  <a:lnTo>
                    <a:pt x="85" y="113"/>
                  </a:lnTo>
                  <a:lnTo>
                    <a:pt x="85" y="113"/>
                  </a:lnTo>
                  <a:lnTo>
                    <a:pt x="85" y="112"/>
                  </a:lnTo>
                  <a:lnTo>
                    <a:pt x="85" y="112"/>
                  </a:lnTo>
                  <a:lnTo>
                    <a:pt x="85" y="111"/>
                  </a:lnTo>
                  <a:lnTo>
                    <a:pt x="85" y="111"/>
                  </a:lnTo>
                  <a:lnTo>
                    <a:pt x="85" y="111"/>
                  </a:lnTo>
                  <a:lnTo>
                    <a:pt x="85" y="111"/>
                  </a:lnTo>
                  <a:lnTo>
                    <a:pt x="85" y="111"/>
                  </a:lnTo>
                  <a:lnTo>
                    <a:pt x="86" y="111"/>
                  </a:lnTo>
                  <a:lnTo>
                    <a:pt x="86" y="111"/>
                  </a:lnTo>
                  <a:lnTo>
                    <a:pt x="87" y="112"/>
                  </a:lnTo>
                  <a:lnTo>
                    <a:pt x="88" y="112"/>
                  </a:lnTo>
                  <a:lnTo>
                    <a:pt x="89" y="112"/>
                  </a:lnTo>
                  <a:lnTo>
                    <a:pt x="90" y="113"/>
                  </a:lnTo>
                  <a:lnTo>
                    <a:pt x="90" y="113"/>
                  </a:lnTo>
                  <a:lnTo>
                    <a:pt x="90" y="112"/>
                  </a:lnTo>
                  <a:lnTo>
                    <a:pt x="91" y="112"/>
                  </a:lnTo>
                  <a:lnTo>
                    <a:pt x="92" y="112"/>
                  </a:lnTo>
                  <a:lnTo>
                    <a:pt x="92" y="112"/>
                  </a:lnTo>
                  <a:lnTo>
                    <a:pt x="92" y="111"/>
                  </a:lnTo>
                  <a:lnTo>
                    <a:pt x="91" y="111"/>
                  </a:lnTo>
                  <a:lnTo>
                    <a:pt x="91" y="111"/>
                  </a:lnTo>
                  <a:lnTo>
                    <a:pt x="92" y="111"/>
                  </a:lnTo>
                  <a:lnTo>
                    <a:pt x="91" y="111"/>
                  </a:lnTo>
                  <a:lnTo>
                    <a:pt x="91" y="110"/>
                  </a:lnTo>
                  <a:lnTo>
                    <a:pt x="91" y="109"/>
                  </a:lnTo>
                  <a:lnTo>
                    <a:pt x="90" y="109"/>
                  </a:lnTo>
                  <a:lnTo>
                    <a:pt x="90" y="109"/>
                  </a:lnTo>
                  <a:lnTo>
                    <a:pt x="91" y="109"/>
                  </a:lnTo>
                  <a:lnTo>
                    <a:pt x="91" y="109"/>
                  </a:lnTo>
                  <a:lnTo>
                    <a:pt x="92" y="109"/>
                  </a:lnTo>
                  <a:lnTo>
                    <a:pt x="91" y="109"/>
                  </a:lnTo>
                  <a:lnTo>
                    <a:pt x="91" y="109"/>
                  </a:lnTo>
                  <a:lnTo>
                    <a:pt x="92" y="109"/>
                  </a:lnTo>
                  <a:lnTo>
                    <a:pt x="92" y="109"/>
                  </a:lnTo>
                  <a:lnTo>
                    <a:pt x="92" y="109"/>
                  </a:lnTo>
                  <a:lnTo>
                    <a:pt x="93" y="109"/>
                  </a:lnTo>
                  <a:lnTo>
                    <a:pt x="93" y="109"/>
                  </a:lnTo>
                  <a:lnTo>
                    <a:pt x="93" y="110"/>
                  </a:lnTo>
                  <a:lnTo>
                    <a:pt x="94" y="110"/>
                  </a:lnTo>
                  <a:lnTo>
                    <a:pt x="93" y="110"/>
                  </a:lnTo>
                  <a:lnTo>
                    <a:pt x="93" y="109"/>
                  </a:lnTo>
                  <a:lnTo>
                    <a:pt x="94" y="109"/>
                  </a:lnTo>
                  <a:lnTo>
                    <a:pt x="94" y="110"/>
                  </a:lnTo>
                  <a:lnTo>
                    <a:pt x="95" y="110"/>
                  </a:lnTo>
                  <a:lnTo>
                    <a:pt x="95" y="110"/>
                  </a:lnTo>
                  <a:lnTo>
                    <a:pt x="95" y="111"/>
                  </a:lnTo>
                  <a:lnTo>
                    <a:pt x="96" y="111"/>
                  </a:lnTo>
                  <a:lnTo>
                    <a:pt x="95" y="111"/>
                  </a:lnTo>
                  <a:lnTo>
                    <a:pt x="95" y="111"/>
                  </a:lnTo>
                  <a:lnTo>
                    <a:pt x="95" y="111"/>
                  </a:lnTo>
                  <a:lnTo>
                    <a:pt x="95" y="111"/>
                  </a:lnTo>
                  <a:lnTo>
                    <a:pt x="95" y="111"/>
                  </a:lnTo>
                  <a:lnTo>
                    <a:pt x="95" y="112"/>
                  </a:lnTo>
                  <a:lnTo>
                    <a:pt x="94" y="112"/>
                  </a:lnTo>
                  <a:lnTo>
                    <a:pt x="94" y="112"/>
                  </a:lnTo>
                  <a:lnTo>
                    <a:pt x="93" y="112"/>
                  </a:lnTo>
                  <a:lnTo>
                    <a:pt x="94" y="112"/>
                  </a:lnTo>
                  <a:lnTo>
                    <a:pt x="94" y="112"/>
                  </a:lnTo>
                  <a:lnTo>
                    <a:pt x="95" y="112"/>
                  </a:lnTo>
                  <a:lnTo>
                    <a:pt x="95" y="112"/>
                  </a:lnTo>
                  <a:lnTo>
                    <a:pt x="95" y="111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97" y="111"/>
                  </a:lnTo>
                  <a:lnTo>
                    <a:pt x="96" y="111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8" y="111"/>
                  </a:lnTo>
                  <a:lnTo>
                    <a:pt x="98" y="111"/>
                  </a:lnTo>
                  <a:lnTo>
                    <a:pt x="99" y="111"/>
                  </a:lnTo>
                  <a:lnTo>
                    <a:pt x="98" y="111"/>
                  </a:lnTo>
                  <a:lnTo>
                    <a:pt x="97" y="110"/>
                  </a:lnTo>
                  <a:lnTo>
                    <a:pt x="97" y="109"/>
                  </a:lnTo>
                  <a:lnTo>
                    <a:pt x="97" y="109"/>
                  </a:lnTo>
                  <a:lnTo>
                    <a:pt x="98" y="109"/>
                  </a:lnTo>
                  <a:lnTo>
                    <a:pt x="98" y="108"/>
                  </a:lnTo>
                  <a:lnTo>
                    <a:pt x="99" y="108"/>
                  </a:lnTo>
                  <a:lnTo>
                    <a:pt x="99" y="109"/>
                  </a:lnTo>
                  <a:lnTo>
                    <a:pt x="99" y="109"/>
                  </a:lnTo>
                  <a:lnTo>
                    <a:pt x="100" y="109"/>
                  </a:lnTo>
                  <a:lnTo>
                    <a:pt x="100" y="109"/>
                  </a:lnTo>
                  <a:lnTo>
                    <a:pt x="100" y="109"/>
                  </a:lnTo>
                  <a:lnTo>
                    <a:pt x="101" y="109"/>
                  </a:lnTo>
                  <a:lnTo>
                    <a:pt x="100" y="109"/>
                  </a:lnTo>
                  <a:lnTo>
                    <a:pt x="100" y="109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99" y="108"/>
                  </a:lnTo>
                  <a:lnTo>
                    <a:pt x="99" y="107"/>
                  </a:lnTo>
                  <a:lnTo>
                    <a:pt x="99" y="107"/>
                  </a:lnTo>
                  <a:lnTo>
                    <a:pt x="100" y="107"/>
                  </a:lnTo>
                  <a:lnTo>
                    <a:pt x="99" y="107"/>
                  </a:lnTo>
                  <a:lnTo>
                    <a:pt x="100" y="107"/>
                  </a:lnTo>
                  <a:lnTo>
                    <a:pt x="100" y="107"/>
                  </a:lnTo>
                  <a:lnTo>
                    <a:pt x="100" y="107"/>
                  </a:lnTo>
                  <a:lnTo>
                    <a:pt x="100" y="107"/>
                  </a:lnTo>
                  <a:lnTo>
                    <a:pt x="100" y="107"/>
                  </a:lnTo>
                  <a:lnTo>
                    <a:pt x="100" y="107"/>
                  </a:lnTo>
                  <a:lnTo>
                    <a:pt x="101" y="107"/>
                  </a:lnTo>
                  <a:lnTo>
                    <a:pt x="101" y="107"/>
                  </a:lnTo>
                  <a:lnTo>
                    <a:pt x="101" y="108"/>
                  </a:lnTo>
                  <a:lnTo>
                    <a:pt x="102" y="108"/>
                  </a:lnTo>
                  <a:lnTo>
                    <a:pt x="103" y="108"/>
                  </a:lnTo>
                  <a:lnTo>
                    <a:pt x="102" y="108"/>
                  </a:lnTo>
                  <a:lnTo>
                    <a:pt x="103" y="108"/>
                  </a:lnTo>
                  <a:lnTo>
                    <a:pt x="103" y="108"/>
                  </a:lnTo>
                  <a:lnTo>
                    <a:pt x="103" y="108"/>
                  </a:lnTo>
                  <a:lnTo>
                    <a:pt x="103" y="108"/>
                  </a:lnTo>
                  <a:lnTo>
                    <a:pt x="103" y="108"/>
                  </a:lnTo>
                  <a:lnTo>
                    <a:pt x="104" y="108"/>
                  </a:lnTo>
                  <a:lnTo>
                    <a:pt x="104" y="109"/>
                  </a:lnTo>
                  <a:lnTo>
                    <a:pt x="104" y="109"/>
                  </a:lnTo>
                  <a:lnTo>
                    <a:pt x="105" y="109"/>
                  </a:lnTo>
                  <a:lnTo>
                    <a:pt x="105" y="109"/>
                  </a:lnTo>
                  <a:lnTo>
                    <a:pt x="105" y="109"/>
                  </a:lnTo>
                  <a:lnTo>
                    <a:pt x="105" y="109"/>
                  </a:lnTo>
                  <a:lnTo>
                    <a:pt x="106" y="109"/>
                  </a:lnTo>
                  <a:lnTo>
                    <a:pt x="106" y="109"/>
                  </a:lnTo>
                  <a:lnTo>
                    <a:pt x="106" y="109"/>
                  </a:lnTo>
                  <a:lnTo>
                    <a:pt x="106" y="109"/>
                  </a:lnTo>
                  <a:lnTo>
                    <a:pt x="107" y="109"/>
                  </a:lnTo>
                  <a:lnTo>
                    <a:pt x="107" y="109"/>
                  </a:lnTo>
                  <a:lnTo>
                    <a:pt x="108" y="109"/>
                  </a:lnTo>
                  <a:lnTo>
                    <a:pt x="108" y="109"/>
                  </a:lnTo>
                  <a:lnTo>
                    <a:pt x="108" y="110"/>
                  </a:lnTo>
                  <a:lnTo>
                    <a:pt x="108" y="109"/>
                  </a:lnTo>
                  <a:lnTo>
                    <a:pt x="109" y="110"/>
                  </a:lnTo>
                  <a:lnTo>
                    <a:pt x="108" y="110"/>
                  </a:lnTo>
                  <a:lnTo>
                    <a:pt x="109" y="110"/>
                  </a:lnTo>
                  <a:lnTo>
                    <a:pt x="108" y="110"/>
                  </a:lnTo>
                  <a:lnTo>
                    <a:pt x="109" y="111"/>
                  </a:lnTo>
                  <a:lnTo>
                    <a:pt x="108" y="111"/>
                  </a:lnTo>
                  <a:lnTo>
                    <a:pt x="109" y="111"/>
                  </a:lnTo>
                  <a:lnTo>
                    <a:pt x="108" y="111"/>
                  </a:lnTo>
                  <a:lnTo>
                    <a:pt x="108" y="111"/>
                  </a:lnTo>
                  <a:lnTo>
                    <a:pt x="109" y="111"/>
                  </a:lnTo>
                  <a:lnTo>
                    <a:pt x="108" y="111"/>
                  </a:lnTo>
                  <a:lnTo>
                    <a:pt x="108" y="111"/>
                  </a:lnTo>
                  <a:lnTo>
                    <a:pt x="108" y="112"/>
                  </a:lnTo>
                  <a:lnTo>
                    <a:pt x="107" y="112"/>
                  </a:lnTo>
                  <a:lnTo>
                    <a:pt x="107" y="112"/>
                  </a:lnTo>
                  <a:lnTo>
                    <a:pt x="107" y="112"/>
                  </a:lnTo>
                  <a:lnTo>
                    <a:pt x="106" y="112"/>
                  </a:lnTo>
                  <a:lnTo>
                    <a:pt x="106" y="112"/>
                  </a:lnTo>
                  <a:lnTo>
                    <a:pt x="106" y="112"/>
                  </a:lnTo>
                  <a:lnTo>
                    <a:pt x="105" y="112"/>
                  </a:lnTo>
                  <a:lnTo>
                    <a:pt x="104" y="112"/>
                  </a:lnTo>
                  <a:lnTo>
                    <a:pt x="104" y="112"/>
                  </a:lnTo>
                  <a:lnTo>
                    <a:pt x="104" y="111"/>
                  </a:lnTo>
                  <a:lnTo>
                    <a:pt x="103" y="111"/>
                  </a:lnTo>
                  <a:lnTo>
                    <a:pt x="103" y="112"/>
                  </a:lnTo>
                  <a:lnTo>
                    <a:pt x="103" y="111"/>
                  </a:lnTo>
                  <a:lnTo>
                    <a:pt x="102" y="111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1" y="110"/>
                  </a:lnTo>
                  <a:lnTo>
                    <a:pt x="101" y="110"/>
                  </a:lnTo>
                  <a:lnTo>
                    <a:pt x="101" y="109"/>
                  </a:lnTo>
                  <a:lnTo>
                    <a:pt x="101" y="110"/>
                  </a:lnTo>
                  <a:lnTo>
                    <a:pt x="100" y="110"/>
                  </a:lnTo>
                  <a:lnTo>
                    <a:pt x="101" y="110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0" y="111"/>
                  </a:lnTo>
                  <a:lnTo>
                    <a:pt x="100" y="111"/>
                  </a:lnTo>
                  <a:lnTo>
                    <a:pt x="100" y="112"/>
                  </a:lnTo>
                  <a:lnTo>
                    <a:pt x="100" y="112"/>
                  </a:lnTo>
                  <a:lnTo>
                    <a:pt x="100" y="112"/>
                  </a:lnTo>
                  <a:lnTo>
                    <a:pt x="100" y="112"/>
                  </a:lnTo>
                  <a:lnTo>
                    <a:pt x="100" y="112"/>
                  </a:lnTo>
                  <a:lnTo>
                    <a:pt x="101" y="112"/>
                  </a:lnTo>
                  <a:lnTo>
                    <a:pt x="101" y="112"/>
                  </a:lnTo>
                  <a:lnTo>
                    <a:pt x="101" y="112"/>
                  </a:lnTo>
                  <a:lnTo>
                    <a:pt x="101" y="112"/>
                  </a:lnTo>
                  <a:lnTo>
                    <a:pt x="102" y="112"/>
                  </a:lnTo>
                  <a:lnTo>
                    <a:pt x="103" y="112"/>
                  </a:lnTo>
                  <a:lnTo>
                    <a:pt x="103" y="112"/>
                  </a:lnTo>
                  <a:lnTo>
                    <a:pt x="103" y="113"/>
                  </a:lnTo>
                  <a:lnTo>
                    <a:pt x="104" y="113"/>
                  </a:lnTo>
                  <a:lnTo>
                    <a:pt x="104" y="114"/>
                  </a:lnTo>
                  <a:close/>
                  <a:moveTo>
                    <a:pt x="127" y="186"/>
                  </a:moveTo>
                  <a:lnTo>
                    <a:pt x="127" y="186"/>
                  </a:lnTo>
                  <a:lnTo>
                    <a:pt x="127" y="186"/>
                  </a:lnTo>
                  <a:lnTo>
                    <a:pt x="127" y="186"/>
                  </a:lnTo>
                  <a:lnTo>
                    <a:pt x="127" y="186"/>
                  </a:lnTo>
                  <a:lnTo>
                    <a:pt x="127" y="186"/>
                  </a:lnTo>
                  <a:close/>
                  <a:moveTo>
                    <a:pt x="305" y="190"/>
                  </a:moveTo>
                  <a:lnTo>
                    <a:pt x="305" y="190"/>
                  </a:lnTo>
                  <a:lnTo>
                    <a:pt x="305" y="190"/>
                  </a:lnTo>
                  <a:close/>
                  <a:moveTo>
                    <a:pt x="317" y="167"/>
                  </a:moveTo>
                  <a:lnTo>
                    <a:pt x="318" y="167"/>
                  </a:lnTo>
                  <a:lnTo>
                    <a:pt x="318" y="167"/>
                  </a:lnTo>
                  <a:lnTo>
                    <a:pt x="318" y="167"/>
                  </a:lnTo>
                  <a:lnTo>
                    <a:pt x="317" y="167"/>
                  </a:lnTo>
                  <a:lnTo>
                    <a:pt x="317" y="167"/>
                  </a:lnTo>
                  <a:lnTo>
                    <a:pt x="317" y="167"/>
                  </a:lnTo>
                  <a:lnTo>
                    <a:pt x="317" y="168"/>
                  </a:lnTo>
                  <a:lnTo>
                    <a:pt x="316" y="168"/>
                  </a:lnTo>
                  <a:lnTo>
                    <a:pt x="317" y="168"/>
                  </a:lnTo>
                  <a:lnTo>
                    <a:pt x="317" y="167"/>
                  </a:lnTo>
                  <a:close/>
                  <a:moveTo>
                    <a:pt x="317" y="167"/>
                  </a:moveTo>
                  <a:lnTo>
                    <a:pt x="318" y="167"/>
                  </a:lnTo>
                  <a:lnTo>
                    <a:pt x="317" y="167"/>
                  </a:lnTo>
                  <a:close/>
                  <a:moveTo>
                    <a:pt x="354" y="148"/>
                  </a:moveTo>
                  <a:lnTo>
                    <a:pt x="353" y="148"/>
                  </a:lnTo>
                  <a:lnTo>
                    <a:pt x="354" y="148"/>
                  </a:lnTo>
                  <a:close/>
                  <a:moveTo>
                    <a:pt x="266" y="142"/>
                  </a:moveTo>
                  <a:lnTo>
                    <a:pt x="266" y="141"/>
                  </a:lnTo>
                  <a:lnTo>
                    <a:pt x="266" y="142"/>
                  </a:lnTo>
                  <a:lnTo>
                    <a:pt x="266" y="141"/>
                  </a:lnTo>
                  <a:lnTo>
                    <a:pt x="266" y="142"/>
                  </a:lnTo>
                  <a:close/>
                  <a:moveTo>
                    <a:pt x="321" y="130"/>
                  </a:moveTo>
                  <a:lnTo>
                    <a:pt x="320" y="130"/>
                  </a:lnTo>
                  <a:lnTo>
                    <a:pt x="321" y="130"/>
                  </a:lnTo>
                  <a:close/>
                  <a:moveTo>
                    <a:pt x="296" y="132"/>
                  </a:moveTo>
                  <a:lnTo>
                    <a:pt x="296" y="133"/>
                  </a:lnTo>
                  <a:lnTo>
                    <a:pt x="296" y="132"/>
                  </a:lnTo>
                  <a:close/>
                  <a:moveTo>
                    <a:pt x="189" y="204"/>
                  </a:moveTo>
                  <a:lnTo>
                    <a:pt x="189" y="204"/>
                  </a:lnTo>
                  <a:lnTo>
                    <a:pt x="189" y="204"/>
                  </a:lnTo>
                  <a:lnTo>
                    <a:pt x="189" y="204"/>
                  </a:lnTo>
                  <a:lnTo>
                    <a:pt x="189" y="204"/>
                  </a:lnTo>
                  <a:lnTo>
                    <a:pt x="189" y="204"/>
                  </a:lnTo>
                  <a:close/>
                  <a:moveTo>
                    <a:pt x="189" y="204"/>
                  </a:moveTo>
                  <a:lnTo>
                    <a:pt x="188" y="204"/>
                  </a:lnTo>
                  <a:lnTo>
                    <a:pt x="188" y="203"/>
                  </a:lnTo>
                  <a:lnTo>
                    <a:pt x="188" y="204"/>
                  </a:lnTo>
                  <a:lnTo>
                    <a:pt x="189" y="204"/>
                  </a:lnTo>
                  <a:close/>
                  <a:moveTo>
                    <a:pt x="188" y="204"/>
                  </a:moveTo>
                  <a:lnTo>
                    <a:pt x="189" y="204"/>
                  </a:lnTo>
                  <a:lnTo>
                    <a:pt x="188" y="204"/>
                  </a:lnTo>
                  <a:close/>
                  <a:moveTo>
                    <a:pt x="188" y="203"/>
                  </a:moveTo>
                  <a:lnTo>
                    <a:pt x="188" y="203"/>
                  </a:lnTo>
                  <a:lnTo>
                    <a:pt x="188" y="203"/>
                  </a:lnTo>
                  <a:close/>
                  <a:moveTo>
                    <a:pt x="188" y="203"/>
                  </a:moveTo>
                  <a:lnTo>
                    <a:pt x="188" y="203"/>
                  </a:lnTo>
                  <a:lnTo>
                    <a:pt x="188" y="203"/>
                  </a:lnTo>
                  <a:lnTo>
                    <a:pt x="188" y="203"/>
                  </a:lnTo>
                  <a:lnTo>
                    <a:pt x="188" y="203"/>
                  </a:lnTo>
                  <a:lnTo>
                    <a:pt x="188" y="203"/>
                  </a:lnTo>
                  <a:lnTo>
                    <a:pt x="188" y="203"/>
                  </a:lnTo>
                  <a:close/>
                  <a:moveTo>
                    <a:pt x="307" y="179"/>
                  </a:moveTo>
                  <a:lnTo>
                    <a:pt x="307" y="178"/>
                  </a:lnTo>
                  <a:lnTo>
                    <a:pt x="307" y="179"/>
                  </a:lnTo>
                  <a:close/>
                  <a:moveTo>
                    <a:pt x="300" y="163"/>
                  </a:moveTo>
                  <a:lnTo>
                    <a:pt x="300" y="163"/>
                  </a:lnTo>
                  <a:lnTo>
                    <a:pt x="300" y="163"/>
                  </a:lnTo>
                  <a:close/>
                  <a:moveTo>
                    <a:pt x="271" y="173"/>
                  </a:moveTo>
                  <a:lnTo>
                    <a:pt x="272" y="173"/>
                  </a:lnTo>
                  <a:lnTo>
                    <a:pt x="271" y="173"/>
                  </a:lnTo>
                  <a:close/>
                  <a:moveTo>
                    <a:pt x="252" y="170"/>
                  </a:moveTo>
                  <a:lnTo>
                    <a:pt x="253" y="170"/>
                  </a:lnTo>
                  <a:lnTo>
                    <a:pt x="252" y="170"/>
                  </a:lnTo>
                  <a:close/>
                  <a:moveTo>
                    <a:pt x="264" y="160"/>
                  </a:moveTo>
                  <a:lnTo>
                    <a:pt x="264" y="160"/>
                  </a:lnTo>
                  <a:lnTo>
                    <a:pt x="264" y="160"/>
                  </a:lnTo>
                  <a:close/>
                  <a:moveTo>
                    <a:pt x="259" y="145"/>
                  </a:move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close/>
                  <a:moveTo>
                    <a:pt x="267" y="137"/>
                  </a:moveTo>
                  <a:lnTo>
                    <a:pt x="267" y="137"/>
                  </a:lnTo>
                  <a:lnTo>
                    <a:pt x="267" y="137"/>
                  </a:lnTo>
                  <a:close/>
                  <a:moveTo>
                    <a:pt x="274" y="129"/>
                  </a:moveTo>
                  <a:lnTo>
                    <a:pt x="274" y="129"/>
                  </a:lnTo>
                  <a:lnTo>
                    <a:pt x="274" y="129"/>
                  </a:lnTo>
                  <a:lnTo>
                    <a:pt x="274" y="129"/>
                  </a:lnTo>
                  <a:lnTo>
                    <a:pt x="274" y="129"/>
                  </a:lnTo>
                  <a:lnTo>
                    <a:pt x="274" y="129"/>
                  </a:lnTo>
                  <a:lnTo>
                    <a:pt x="274" y="129"/>
                  </a:lnTo>
                  <a:lnTo>
                    <a:pt x="274" y="129"/>
                  </a:lnTo>
                  <a:lnTo>
                    <a:pt x="274" y="129"/>
                  </a:lnTo>
                  <a:close/>
                  <a:moveTo>
                    <a:pt x="200" y="150"/>
                  </a:moveTo>
                  <a:lnTo>
                    <a:pt x="201" y="150"/>
                  </a:lnTo>
                  <a:lnTo>
                    <a:pt x="200" y="150"/>
                  </a:lnTo>
                  <a:close/>
                  <a:moveTo>
                    <a:pt x="185" y="205"/>
                  </a:moveTo>
                  <a:lnTo>
                    <a:pt x="185" y="205"/>
                  </a:lnTo>
                  <a:lnTo>
                    <a:pt x="185" y="205"/>
                  </a:lnTo>
                  <a:lnTo>
                    <a:pt x="185" y="205"/>
                  </a:lnTo>
                  <a:lnTo>
                    <a:pt x="185" y="205"/>
                  </a:lnTo>
                  <a:close/>
                  <a:moveTo>
                    <a:pt x="177" y="197"/>
                  </a:move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7" y="197"/>
                  </a:lnTo>
                  <a:lnTo>
                    <a:pt x="178" y="197"/>
                  </a:lnTo>
                  <a:lnTo>
                    <a:pt x="177" y="197"/>
                  </a:lnTo>
                  <a:close/>
                  <a:moveTo>
                    <a:pt x="285" y="95"/>
                  </a:moveTo>
                  <a:lnTo>
                    <a:pt x="285" y="95"/>
                  </a:lnTo>
                  <a:lnTo>
                    <a:pt x="285" y="95"/>
                  </a:lnTo>
                  <a:lnTo>
                    <a:pt x="285" y="95"/>
                  </a:lnTo>
                  <a:lnTo>
                    <a:pt x="285" y="95"/>
                  </a:lnTo>
                  <a:close/>
                  <a:moveTo>
                    <a:pt x="270" y="86"/>
                  </a:moveTo>
                  <a:lnTo>
                    <a:pt x="271" y="86"/>
                  </a:lnTo>
                  <a:lnTo>
                    <a:pt x="270" y="86"/>
                  </a:lnTo>
                  <a:lnTo>
                    <a:pt x="271" y="86"/>
                  </a:lnTo>
                  <a:lnTo>
                    <a:pt x="270" y="86"/>
                  </a:lnTo>
                  <a:lnTo>
                    <a:pt x="271" y="86"/>
                  </a:lnTo>
                  <a:lnTo>
                    <a:pt x="271" y="87"/>
                  </a:lnTo>
                  <a:lnTo>
                    <a:pt x="271" y="87"/>
                  </a:lnTo>
                  <a:lnTo>
                    <a:pt x="271" y="87"/>
                  </a:lnTo>
                  <a:lnTo>
                    <a:pt x="272" y="87"/>
                  </a:lnTo>
                  <a:lnTo>
                    <a:pt x="271" y="87"/>
                  </a:lnTo>
                  <a:lnTo>
                    <a:pt x="272" y="87"/>
                  </a:lnTo>
                  <a:lnTo>
                    <a:pt x="271" y="87"/>
                  </a:lnTo>
                  <a:lnTo>
                    <a:pt x="271" y="87"/>
                  </a:lnTo>
                  <a:lnTo>
                    <a:pt x="271" y="87"/>
                  </a:lnTo>
                  <a:lnTo>
                    <a:pt x="271" y="87"/>
                  </a:lnTo>
                  <a:lnTo>
                    <a:pt x="271" y="87"/>
                  </a:lnTo>
                  <a:lnTo>
                    <a:pt x="270" y="87"/>
                  </a:lnTo>
                  <a:lnTo>
                    <a:pt x="271" y="87"/>
                  </a:lnTo>
                  <a:lnTo>
                    <a:pt x="270" y="86"/>
                  </a:lnTo>
                  <a:lnTo>
                    <a:pt x="270" y="86"/>
                  </a:lnTo>
                  <a:lnTo>
                    <a:pt x="270" y="86"/>
                  </a:lnTo>
                  <a:close/>
                  <a:moveTo>
                    <a:pt x="270" y="85"/>
                  </a:moveTo>
                  <a:lnTo>
                    <a:pt x="270" y="85"/>
                  </a:lnTo>
                  <a:lnTo>
                    <a:pt x="271" y="85"/>
                  </a:lnTo>
                  <a:lnTo>
                    <a:pt x="270" y="85"/>
                  </a:lnTo>
                  <a:lnTo>
                    <a:pt x="271" y="85"/>
                  </a:lnTo>
                  <a:lnTo>
                    <a:pt x="270" y="85"/>
                  </a:lnTo>
                  <a:lnTo>
                    <a:pt x="270" y="85"/>
                  </a:lnTo>
                  <a:close/>
                  <a:moveTo>
                    <a:pt x="292" y="65"/>
                  </a:moveTo>
                  <a:lnTo>
                    <a:pt x="291" y="65"/>
                  </a:lnTo>
                  <a:lnTo>
                    <a:pt x="292" y="65"/>
                  </a:lnTo>
                  <a:lnTo>
                    <a:pt x="291" y="65"/>
                  </a:lnTo>
                  <a:lnTo>
                    <a:pt x="291" y="65"/>
                  </a:lnTo>
                  <a:lnTo>
                    <a:pt x="290" y="65"/>
                  </a:lnTo>
                  <a:lnTo>
                    <a:pt x="290" y="65"/>
                  </a:lnTo>
                  <a:lnTo>
                    <a:pt x="290" y="65"/>
                  </a:lnTo>
                  <a:lnTo>
                    <a:pt x="289" y="65"/>
                  </a:lnTo>
                  <a:lnTo>
                    <a:pt x="289" y="65"/>
                  </a:lnTo>
                  <a:lnTo>
                    <a:pt x="289" y="65"/>
                  </a:lnTo>
                  <a:lnTo>
                    <a:pt x="289" y="65"/>
                  </a:lnTo>
                  <a:lnTo>
                    <a:pt x="288" y="65"/>
                  </a:lnTo>
                  <a:lnTo>
                    <a:pt x="289" y="65"/>
                  </a:lnTo>
                  <a:lnTo>
                    <a:pt x="288" y="65"/>
                  </a:lnTo>
                  <a:lnTo>
                    <a:pt x="289" y="65"/>
                  </a:lnTo>
                  <a:lnTo>
                    <a:pt x="289" y="65"/>
                  </a:lnTo>
                  <a:lnTo>
                    <a:pt x="290" y="65"/>
                  </a:lnTo>
                  <a:lnTo>
                    <a:pt x="289" y="65"/>
                  </a:lnTo>
                  <a:lnTo>
                    <a:pt x="290" y="65"/>
                  </a:lnTo>
                  <a:lnTo>
                    <a:pt x="290" y="65"/>
                  </a:lnTo>
                  <a:lnTo>
                    <a:pt x="291" y="65"/>
                  </a:lnTo>
                  <a:lnTo>
                    <a:pt x="292" y="65"/>
                  </a:lnTo>
                  <a:lnTo>
                    <a:pt x="292" y="66"/>
                  </a:lnTo>
                  <a:lnTo>
                    <a:pt x="292" y="67"/>
                  </a:lnTo>
                  <a:lnTo>
                    <a:pt x="292" y="67"/>
                  </a:lnTo>
                  <a:lnTo>
                    <a:pt x="292" y="67"/>
                  </a:lnTo>
                  <a:lnTo>
                    <a:pt x="291" y="67"/>
                  </a:lnTo>
                  <a:lnTo>
                    <a:pt x="291" y="67"/>
                  </a:lnTo>
                  <a:lnTo>
                    <a:pt x="290" y="67"/>
                  </a:lnTo>
                  <a:lnTo>
                    <a:pt x="290" y="67"/>
                  </a:lnTo>
                  <a:lnTo>
                    <a:pt x="290" y="67"/>
                  </a:lnTo>
                  <a:lnTo>
                    <a:pt x="290" y="67"/>
                  </a:lnTo>
                  <a:lnTo>
                    <a:pt x="290" y="67"/>
                  </a:lnTo>
                  <a:lnTo>
                    <a:pt x="290" y="68"/>
                  </a:lnTo>
                  <a:lnTo>
                    <a:pt x="290" y="68"/>
                  </a:lnTo>
                  <a:lnTo>
                    <a:pt x="290" y="68"/>
                  </a:lnTo>
                  <a:lnTo>
                    <a:pt x="289" y="68"/>
                  </a:lnTo>
                  <a:lnTo>
                    <a:pt x="289" y="69"/>
                  </a:lnTo>
                  <a:lnTo>
                    <a:pt x="289" y="68"/>
                  </a:lnTo>
                  <a:lnTo>
                    <a:pt x="289" y="69"/>
                  </a:lnTo>
                  <a:lnTo>
                    <a:pt x="289" y="69"/>
                  </a:lnTo>
                  <a:lnTo>
                    <a:pt x="289" y="68"/>
                  </a:lnTo>
                  <a:lnTo>
                    <a:pt x="288" y="68"/>
                  </a:lnTo>
                  <a:lnTo>
                    <a:pt x="287" y="68"/>
                  </a:lnTo>
                  <a:lnTo>
                    <a:pt x="287" y="68"/>
                  </a:lnTo>
                  <a:lnTo>
                    <a:pt x="287" y="68"/>
                  </a:lnTo>
                  <a:lnTo>
                    <a:pt x="286" y="68"/>
                  </a:lnTo>
                  <a:lnTo>
                    <a:pt x="287" y="68"/>
                  </a:lnTo>
                  <a:lnTo>
                    <a:pt x="287" y="68"/>
                  </a:lnTo>
                  <a:lnTo>
                    <a:pt x="287" y="68"/>
                  </a:lnTo>
                  <a:lnTo>
                    <a:pt x="288" y="68"/>
                  </a:lnTo>
                  <a:lnTo>
                    <a:pt x="289" y="68"/>
                  </a:lnTo>
                  <a:lnTo>
                    <a:pt x="289" y="69"/>
                  </a:lnTo>
                  <a:lnTo>
                    <a:pt x="288" y="69"/>
                  </a:lnTo>
                  <a:lnTo>
                    <a:pt x="289" y="69"/>
                  </a:lnTo>
                  <a:lnTo>
                    <a:pt x="289" y="69"/>
                  </a:lnTo>
                  <a:lnTo>
                    <a:pt x="289" y="70"/>
                  </a:lnTo>
                  <a:lnTo>
                    <a:pt x="289" y="70"/>
                  </a:lnTo>
                  <a:lnTo>
                    <a:pt x="289" y="70"/>
                  </a:lnTo>
                  <a:lnTo>
                    <a:pt x="288" y="70"/>
                  </a:lnTo>
                  <a:lnTo>
                    <a:pt x="287" y="70"/>
                  </a:lnTo>
                  <a:lnTo>
                    <a:pt x="287" y="70"/>
                  </a:lnTo>
                  <a:lnTo>
                    <a:pt x="286" y="70"/>
                  </a:lnTo>
                  <a:lnTo>
                    <a:pt x="286" y="70"/>
                  </a:lnTo>
                  <a:lnTo>
                    <a:pt x="285" y="70"/>
                  </a:lnTo>
                  <a:lnTo>
                    <a:pt x="285" y="70"/>
                  </a:lnTo>
                  <a:lnTo>
                    <a:pt x="284" y="70"/>
                  </a:lnTo>
                  <a:lnTo>
                    <a:pt x="285" y="70"/>
                  </a:lnTo>
                  <a:lnTo>
                    <a:pt x="285" y="70"/>
                  </a:lnTo>
                  <a:lnTo>
                    <a:pt x="286" y="70"/>
                  </a:lnTo>
                  <a:lnTo>
                    <a:pt x="286" y="70"/>
                  </a:lnTo>
                  <a:lnTo>
                    <a:pt x="287" y="70"/>
                  </a:lnTo>
                  <a:lnTo>
                    <a:pt x="287" y="70"/>
                  </a:lnTo>
                  <a:lnTo>
                    <a:pt x="288" y="70"/>
                  </a:lnTo>
                  <a:lnTo>
                    <a:pt x="288" y="71"/>
                  </a:lnTo>
                  <a:lnTo>
                    <a:pt x="288" y="70"/>
                  </a:lnTo>
                  <a:lnTo>
                    <a:pt x="289" y="70"/>
                  </a:lnTo>
                  <a:lnTo>
                    <a:pt x="289" y="71"/>
                  </a:lnTo>
                  <a:lnTo>
                    <a:pt x="289" y="71"/>
                  </a:lnTo>
                  <a:lnTo>
                    <a:pt x="288" y="71"/>
                  </a:lnTo>
                  <a:lnTo>
                    <a:pt x="288" y="72"/>
                  </a:lnTo>
                  <a:lnTo>
                    <a:pt x="289" y="72"/>
                  </a:lnTo>
                  <a:lnTo>
                    <a:pt x="288" y="72"/>
                  </a:lnTo>
                  <a:lnTo>
                    <a:pt x="288" y="72"/>
                  </a:lnTo>
                  <a:lnTo>
                    <a:pt x="287" y="72"/>
                  </a:lnTo>
                  <a:lnTo>
                    <a:pt x="288" y="72"/>
                  </a:lnTo>
                  <a:lnTo>
                    <a:pt x="287" y="72"/>
                  </a:lnTo>
                  <a:lnTo>
                    <a:pt x="287" y="73"/>
                  </a:lnTo>
                  <a:lnTo>
                    <a:pt x="288" y="72"/>
                  </a:lnTo>
                  <a:lnTo>
                    <a:pt x="289" y="73"/>
                  </a:lnTo>
                  <a:lnTo>
                    <a:pt x="288" y="73"/>
                  </a:lnTo>
                  <a:lnTo>
                    <a:pt x="289" y="73"/>
                  </a:lnTo>
                  <a:lnTo>
                    <a:pt x="289" y="73"/>
                  </a:lnTo>
                  <a:lnTo>
                    <a:pt x="289" y="73"/>
                  </a:lnTo>
                  <a:lnTo>
                    <a:pt x="289" y="74"/>
                  </a:lnTo>
                  <a:lnTo>
                    <a:pt x="289" y="74"/>
                  </a:lnTo>
                  <a:lnTo>
                    <a:pt x="289" y="74"/>
                  </a:lnTo>
                  <a:lnTo>
                    <a:pt x="289" y="74"/>
                  </a:lnTo>
                  <a:lnTo>
                    <a:pt x="289" y="75"/>
                  </a:lnTo>
                  <a:lnTo>
                    <a:pt x="288" y="75"/>
                  </a:lnTo>
                  <a:lnTo>
                    <a:pt x="288" y="75"/>
                  </a:lnTo>
                  <a:lnTo>
                    <a:pt x="288" y="76"/>
                  </a:lnTo>
                  <a:lnTo>
                    <a:pt x="288" y="76"/>
                  </a:lnTo>
                  <a:lnTo>
                    <a:pt x="287" y="76"/>
                  </a:lnTo>
                  <a:lnTo>
                    <a:pt x="287" y="77"/>
                  </a:lnTo>
                  <a:lnTo>
                    <a:pt x="288" y="77"/>
                  </a:lnTo>
                  <a:lnTo>
                    <a:pt x="287" y="77"/>
                  </a:lnTo>
                  <a:lnTo>
                    <a:pt x="287" y="78"/>
                  </a:lnTo>
                  <a:lnTo>
                    <a:pt x="288" y="78"/>
                  </a:lnTo>
                  <a:lnTo>
                    <a:pt x="288" y="77"/>
                  </a:lnTo>
                  <a:lnTo>
                    <a:pt x="288" y="78"/>
                  </a:lnTo>
                  <a:lnTo>
                    <a:pt x="287" y="78"/>
                  </a:lnTo>
                  <a:lnTo>
                    <a:pt x="287" y="78"/>
                  </a:lnTo>
                  <a:lnTo>
                    <a:pt x="286" y="78"/>
                  </a:lnTo>
                  <a:lnTo>
                    <a:pt x="286" y="78"/>
                  </a:lnTo>
                  <a:lnTo>
                    <a:pt x="286" y="78"/>
                  </a:lnTo>
                  <a:lnTo>
                    <a:pt x="286" y="78"/>
                  </a:lnTo>
                  <a:lnTo>
                    <a:pt x="285" y="78"/>
                  </a:lnTo>
                  <a:lnTo>
                    <a:pt x="286" y="78"/>
                  </a:lnTo>
                  <a:lnTo>
                    <a:pt x="286" y="78"/>
                  </a:lnTo>
                  <a:lnTo>
                    <a:pt x="287" y="78"/>
                  </a:lnTo>
                  <a:lnTo>
                    <a:pt x="287" y="78"/>
                  </a:lnTo>
                  <a:lnTo>
                    <a:pt x="288" y="78"/>
                  </a:lnTo>
                  <a:lnTo>
                    <a:pt x="288" y="78"/>
                  </a:lnTo>
                  <a:lnTo>
                    <a:pt x="289" y="78"/>
                  </a:lnTo>
                  <a:lnTo>
                    <a:pt x="288" y="78"/>
                  </a:lnTo>
                  <a:lnTo>
                    <a:pt x="289" y="78"/>
                  </a:lnTo>
                  <a:lnTo>
                    <a:pt x="289" y="79"/>
                  </a:lnTo>
                  <a:lnTo>
                    <a:pt x="289" y="79"/>
                  </a:lnTo>
                  <a:lnTo>
                    <a:pt x="289" y="79"/>
                  </a:lnTo>
                  <a:lnTo>
                    <a:pt x="289" y="79"/>
                  </a:lnTo>
                  <a:lnTo>
                    <a:pt x="289" y="80"/>
                  </a:lnTo>
                  <a:lnTo>
                    <a:pt x="289" y="80"/>
                  </a:lnTo>
                  <a:lnTo>
                    <a:pt x="289" y="81"/>
                  </a:lnTo>
                  <a:lnTo>
                    <a:pt x="289" y="81"/>
                  </a:lnTo>
                  <a:lnTo>
                    <a:pt x="290" y="81"/>
                  </a:lnTo>
                  <a:lnTo>
                    <a:pt x="290" y="82"/>
                  </a:lnTo>
                  <a:lnTo>
                    <a:pt x="289" y="82"/>
                  </a:lnTo>
                  <a:lnTo>
                    <a:pt x="290" y="82"/>
                  </a:lnTo>
                  <a:lnTo>
                    <a:pt x="290" y="82"/>
                  </a:lnTo>
                  <a:lnTo>
                    <a:pt x="290" y="82"/>
                  </a:lnTo>
                  <a:lnTo>
                    <a:pt x="290" y="82"/>
                  </a:lnTo>
                  <a:lnTo>
                    <a:pt x="290" y="82"/>
                  </a:lnTo>
                  <a:lnTo>
                    <a:pt x="290" y="83"/>
                  </a:lnTo>
                  <a:lnTo>
                    <a:pt x="290" y="83"/>
                  </a:lnTo>
                  <a:lnTo>
                    <a:pt x="290" y="83"/>
                  </a:lnTo>
                  <a:lnTo>
                    <a:pt x="290" y="83"/>
                  </a:lnTo>
                  <a:lnTo>
                    <a:pt x="291" y="83"/>
                  </a:lnTo>
                  <a:lnTo>
                    <a:pt x="291" y="84"/>
                  </a:lnTo>
                  <a:lnTo>
                    <a:pt x="292" y="84"/>
                  </a:lnTo>
                  <a:lnTo>
                    <a:pt x="292" y="85"/>
                  </a:lnTo>
                  <a:lnTo>
                    <a:pt x="292" y="85"/>
                  </a:lnTo>
                  <a:lnTo>
                    <a:pt x="292" y="85"/>
                  </a:lnTo>
                  <a:lnTo>
                    <a:pt x="292" y="86"/>
                  </a:lnTo>
                  <a:lnTo>
                    <a:pt x="293" y="86"/>
                  </a:lnTo>
                  <a:lnTo>
                    <a:pt x="293" y="86"/>
                  </a:lnTo>
                  <a:lnTo>
                    <a:pt x="293" y="87"/>
                  </a:lnTo>
                  <a:lnTo>
                    <a:pt x="293" y="87"/>
                  </a:lnTo>
                  <a:lnTo>
                    <a:pt x="293" y="87"/>
                  </a:lnTo>
                  <a:lnTo>
                    <a:pt x="294" y="88"/>
                  </a:lnTo>
                  <a:lnTo>
                    <a:pt x="294" y="89"/>
                  </a:lnTo>
                  <a:lnTo>
                    <a:pt x="295" y="89"/>
                  </a:lnTo>
                  <a:lnTo>
                    <a:pt x="296" y="89"/>
                  </a:lnTo>
                  <a:lnTo>
                    <a:pt x="296" y="90"/>
                  </a:lnTo>
                  <a:lnTo>
                    <a:pt x="296" y="90"/>
                  </a:lnTo>
                  <a:lnTo>
                    <a:pt x="297" y="90"/>
                  </a:lnTo>
                  <a:lnTo>
                    <a:pt x="297" y="90"/>
                  </a:lnTo>
                  <a:lnTo>
                    <a:pt x="297" y="91"/>
                  </a:lnTo>
                  <a:lnTo>
                    <a:pt x="298" y="91"/>
                  </a:lnTo>
                  <a:lnTo>
                    <a:pt x="298" y="92"/>
                  </a:lnTo>
                  <a:lnTo>
                    <a:pt x="298" y="92"/>
                  </a:lnTo>
                  <a:lnTo>
                    <a:pt x="299" y="92"/>
                  </a:lnTo>
                  <a:lnTo>
                    <a:pt x="300" y="93"/>
                  </a:lnTo>
                  <a:lnTo>
                    <a:pt x="300" y="93"/>
                  </a:lnTo>
                  <a:lnTo>
                    <a:pt x="300" y="93"/>
                  </a:lnTo>
                  <a:lnTo>
                    <a:pt x="301" y="93"/>
                  </a:lnTo>
                  <a:lnTo>
                    <a:pt x="301" y="94"/>
                  </a:lnTo>
                  <a:lnTo>
                    <a:pt x="301" y="93"/>
                  </a:lnTo>
                  <a:lnTo>
                    <a:pt x="301" y="94"/>
                  </a:lnTo>
                  <a:lnTo>
                    <a:pt x="301" y="94"/>
                  </a:lnTo>
                  <a:lnTo>
                    <a:pt x="302" y="94"/>
                  </a:lnTo>
                  <a:lnTo>
                    <a:pt x="302" y="94"/>
                  </a:lnTo>
                  <a:lnTo>
                    <a:pt x="302" y="94"/>
                  </a:lnTo>
                  <a:lnTo>
                    <a:pt x="302" y="94"/>
                  </a:lnTo>
                  <a:lnTo>
                    <a:pt x="303" y="94"/>
                  </a:lnTo>
                  <a:lnTo>
                    <a:pt x="304" y="94"/>
                  </a:lnTo>
                  <a:lnTo>
                    <a:pt x="304" y="94"/>
                  </a:lnTo>
                  <a:lnTo>
                    <a:pt x="304" y="95"/>
                  </a:lnTo>
                  <a:lnTo>
                    <a:pt x="305" y="95"/>
                  </a:lnTo>
                  <a:lnTo>
                    <a:pt x="305" y="95"/>
                  </a:lnTo>
                  <a:lnTo>
                    <a:pt x="305" y="96"/>
                  </a:lnTo>
                  <a:lnTo>
                    <a:pt x="305" y="96"/>
                  </a:lnTo>
                  <a:lnTo>
                    <a:pt x="304" y="96"/>
                  </a:lnTo>
                  <a:lnTo>
                    <a:pt x="305" y="96"/>
                  </a:lnTo>
                  <a:lnTo>
                    <a:pt x="305" y="96"/>
                  </a:lnTo>
                  <a:lnTo>
                    <a:pt x="304" y="96"/>
                  </a:lnTo>
                  <a:lnTo>
                    <a:pt x="304" y="97"/>
                  </a:lnTo>
                  <a:lnTo>
                    <a:pt x="305" y="97"/>
                  </a:lnTo>
                  <a:lnTo>
                    <a:pt x="304" y="97"/>
                  </a:lnTo>
                  <a:lnTo>
                    <a:pt x="304" y="97"/>
                  </a:lnTo>
                  <a:lnTo>
                    <a:pt x="304" y="97"/>
                  </a:lnTo>
                  <a:lnTo>
                    <a:pt x="304" y="97"/>
                  </a:lnTo>
                  <a:lnTo>
                    <a:pt x="304" y="97"/>
                  </a:lnTo>
                  <a:lnTo>
                    <a:pt x="303" y="97"/>
                  </a:lnTo>
                  <a:lnTo>
                    <a:pt x="302" y="97"/>
                  </a:lnTo>
                  <a:lnTo>
                    <a:pt x="302" y="97"/>
                  </a:lnTo>
                  <a:lnTo>
                    <a:pt x="302" y="97"/>
                  </a:lnTo>
                  <a:lnTo>
                    <a:pt x="301" y="97"/>
                  </a:lnTo>
                  <a:lnTo>
                    <a:pt x="301" y="97"/>
                  </a:lnTo>
                  <a:lnTo>
                    <a:pt x="301" y="96"/>
                  </a:lnTo>
                  <a:lnTo>
                    <a:pt x="301" y="97"/>
                  </a:lnTo>
                  <a:lnTo>
                    <a:pt x="300" y="97"/>
                  </a:lnTo>
                  <a:lnTo>
                    <a:pt x="301" y="97"/>
                  </a:lnTo>
                  <a:lnTo>
                    <a:pt x="300" y="97"/>
                  </a:lnTo>
                  <a:lnTo>
                    <a:pt x="300" y="97"/>
                  </a:lnTo>
                  <a:lnTo>
                    <a:pt x="300" y="96"/>
                  </a:lnTo>
                  <a:lnTo>
                    <a:pt x="299" y="96"/>
                  </a:lnTo>
                  <a:lnTo>
                    <a:pt x="298" y="96"/>
                  </a:lnTo>
                  <a:lnTo>
                    <a:pt x="299" y="96"/>
                  </a:lnTo>
                  <a:lnTo>
                    <a:pt x="299" y="97"/>
                  </a:lnTo>
                  <a:lnTo>
                    <a:pt x="300" y="97"/>
                  </a:lnTo>
                  <a:lnTo>
                    <a:pt x="300" y="97"/>
                  </a:lnTo>
                  <a:lnTo>
                    <a:pt x="300" y="97"/>
                  </a:lnTo>
                  <a:lnTo>
                    <a:pt x="301" y="97"/>
                  </a:lnTo>
                  <a:lnTo>
                    <a:pt x="301" y="97"/>
                  </a:lnTo>
                  <a:lnTo>
                    <a:pt x="301" y="97"/>
                  </a:lnTo>
                  <a:lnTo>
                    <a:pt x="302" y="97"/>
                  </a:lnTo>
                  <a:lnTo>
                    <a:pt x="302" y="97"/>
                  </a:lnTo>
                  <a:lnTo>
                    <a:pt x="302" y="97"/>
                  </a:lnTo>
                  <a:lnTo>
                    <a:pt x="302" y="97"/>
                  </a:lnTo>
                  <a:lnTo>
                    <a:pt x="302" y="97"/>
                  </a:lnTo>
                  <a:lnTo>
                    <a:pt x="302" y="98"/>
                  </a:lnTo>
                  <a:lnTo>
                    <a:pt x="303" y="98"/>
                  </a:lnTo>
                  <a:lnTo>
                    <a:pt x="302" y="98"/>
                  </a:lnTo>
                  <a:lnTo>
                    <a:pt x="302" y="98"/>
                  </a:lnTo>
                  <a:lnTo>
                    <a:pt x="301" y="98"/>
                  </a:lnTo>
                  <a:lnTo>
                    <a:pt x="302" y="98"/>
                  </a:lnTo>
                  <a:lnTo>
                    <a:pt x="301" y="98"/>
                  </a:lnTo>
                  <a:lnTo>
                    <a:pt x="301" y="98"/>
                  </a:lnTo>
                  <a:lnTo>
                    <a:pt x="300" y="97"/>
                  </a:lnTo>
                  <a:lnTo>
                    <a:pt x="300" y="98"/>
                  </a:lnTo>
                  <a:lnTo>
                    <a:pt x="301" y="98"/>
                  </a:lnTo>
                  <a:lnTo>
                    <a:pt x="300" y="98"/>
                  </a:lnTo>
                  <a:lnTo>
                    <a:pt x="300" y="97"/>
                  </a:lnTo>
                  <a:lnTo>
                    <a:pt x="300" y="97"/>
                  </a:lnTo>
                  <a:lnTo>
                    <a:pt x="300" y="98"/>
                  </a:lnTo>
                  <a:lnTo>
                    <a:pt x="300" y="98"/>
                  </a:lnTo>
                  <a:lnTo>
                    <a:pt x="301" y="98"/>
                  </a:lnTo>
                  <a:lnTo>
                    <a:pt x="301" y="98"/>
                  </a:lnTo>
                  <a:lnTo>
                    <a:pt x="301" y="98"/>
                  </a:lnTo>
                  <a:lnTo>
                    <a:pt x="301" y="98"/>
                  </a:lnTo>
                  <a:lnTo>
                    <a:pt x="301" y="98"/>
                  </a:lnTo>
                  <a:lnTo>
                    <a:pt x="301" y="98"/>
                  </a:lnTo>
                  <a:lnTo>
                    <a:pt x="301" y="98"/>
                  </a:lnTo>
                  <a:lnTo>
                    <a:pt x="301" y="98"/>
                  </a:lnTo>
                  <a:lnTo>
                    <a:pt x="302" y="98"/>
                  </a:lnTo>
                  <a:lnTo>
                    <a:pt x="302" y="98"/>
                  </a:lnTo>
                  <a:lnTo>
                    <a:pt x="302" y="98"/>
                  </a:lnTo>
                  <a:lnTo>
                    <a:pt x="302" y="99"/>
                  </a:lnTo>
                  <a:lnTo>
                    <a:pt x="302" y="99"/>
                  </a:lnTo>
                  <a:lnTo>
                    <a:pt x="302" y="98"/>
                  </a:lnTo>
                  <a:lnTo>
                    <a:pt x="301" y="98"/>
                  </a:lnTo>
                  <a:lnTo>
                    <a:pt x="301" y="98"/>
                  </a:lnTo>
                  <a:lnTo>
                    <a:pt x="301" y="98"/>
                  </a:lnTo>
                  <a:lnTo>
                    <a:pt x="301" y="99"/>
                  </a:lnTo>
                  <a:lnTo>
                    <a:pt x="302" y="99"/>
                  </a:lnTo>
                  <a:lnTo>
                    <a:pt x="301" y="99"/>
                  </a:lnTo>
                  <a:lnTo>
                    <a:pt x="301" y="99"/>
                  </a:lnTo>
                  <a:lnTo>
                    <a:pt x="301" y="98"/>
                  </a:lnTo>
                  <a:lnTo>
                    <a:pt x="300" y="99"/>
                  </a:lnTo>
                  <a:lnTo>
                    <a:pt x="300" y="98"/>
                  </a:lnTo>
                  <a:lnTo>
                    <a:pt x="300" y="98"/>
                  </a:lnTo>
                  <a:lnTo>
                    <a:pt x="300" y="98"/>
                  </a:lnTo>
                  <a:lnTo>
                    <a:pt x="300" y="98"/>
                  </a:lnTo>
                  <a:lnTo>
                    <a:pt x="300" y="98"/>
                  </a:lnTo>
                  <a:lnTo>
                    <a:pt x="300" y="98"/>
                  </a:lnTo>
                  <a:lnTo>
                    <a:pt x="300" y="98"/>
                  </a:lnTo>
                  <a:lnTo>
                    <a:pt x="300" y="98"/>
                  </a:lnTo>
                  <a:lnTo>
                    <a:pt x="300" y="98"/>
                  </a:lnTo>
                  <a:lnTo>
                    <a:pt x="299" y="98"/>
                  </a:lnTo>
                  <a:lnTo>
                    <a:pt x="299" y="97"/>
                  </a:lnTo>
                  <a:lnTo>
                    <a:pt x="300" y="97"/>
                  </a:lnTo>
                  <a:lnTo>
                    <a:pt x="299" y="97"/>
                  </a:lnTo>
                  <a:lnTo>
                    <a:pt x="299" y="97"/>
                  </a:lnTo>
                  <a:lnTo>
                    <a:pt x="298" y="97"/>
                  </a:lnTo>
                  <a:lnTo>
                    <a:pt x="298" y="97"/>
                  </a:lnTo>
                  <a:lnTo>
                    <a:pt x="298" y="97"/>
                  </a:lnTo>
                  <a:lnTo>
                    <a:pt x="298" y="96"/>
                  </a:lnTo>
                  <a:lnTo>
                    <a:pt x="297" y="96"/>
                  </a:lnTo>
                  <a:lnTo>
                    <a:pt x="297" y="97"/>
                  </a:lnTo>
                  <a:lnTo>
                    <a:pt x="297" y="96"/>
                  </a:lnTo>
                  <a:lnTo>
                    <a:pt x="297" y="97"/>
                  </a:lnTo>
                  <a:lnTo>
                    <a:pt x="297" y="96"/>
                  </a:lnTo>
                  <a:lnTo>
                    <a:pt x="297" y="97"/>
                  </a:lnTo>
                  <a:lnTo>
                    <a:pt x="298" y="97"/>
                  </a:lnTo>
                  <a:lnTo>
                    <a:pt x="297" y="97"/>
                  </a:lnTo>
                  <a:lnTo>
                    <a:pt x="298" y="97"/>
                  </a:lnTo>
                  <a:lnTo>
                    <a:pt x="298" y="97"/>
                  </a:lnTo>
                  <a:lnTo>
                    <a:pt x="298" y="97"/>
                  </a:lnTo>
                  <a:lnTo>
                    <a:pt x="298" y="97"/>
                  </a:lnTo>
                  <a:lnTo>
                    <a:pt x="297" y="97"/>
                  </a:lnTo>
                  <a:lnTo>
                    <a:pt x="297" y="97"/>
                  </a:lnTo>
                  <a:lnTo>
                    <a:pt x="297" y="97"/>
                  </a:lnTo>
                  <a:lnTo>
                    <a:pt x="297" y="96"/>
                  </a:lnTo>
                  <a:lnTo>
                    <a:pt x="297" y="96"/>
                  </a:lnTo>
                  <a:lnTo>
                    <a:pt x="297" y="96"/>
                  </a:lnTo>
                  <a:lnTo>
                    <a:pt x="297" y="95"/>
                  </a:lnTo>
                  <a:lnTo>
                    <a:pt x="297" y="95"/>
                  </a:lnTo>
                  <a:lnTo>
                    <a:pt x="297" y="96"/>
                  </a:lnTo>
                  <a:lnTo>
                    <a:pt x="296" y="96"/>
                  </a:lnTo>
                  <a:lnTo>
                    <a:pt x="297" y="96"/>
                  </a:lnTo>
                  <a:lnTo>
                    <a:pt x="296" y="96"/>
                  </a:lnTo>
                  <a:lnTo>
                    <a:pt x="296" y="96"/>
                  </a:lnTo>
                  <a:lnTo>
                    <a:pt x="295" y="96"/>
                  </a:lnTo>
                  <a:lnTo>
                    <a:pt x="296" y="96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4" y="95"/>
                  </a:lnTo>
                  <a:lnTo>
                    <a:pt x="294" y="96"/>
                  </a:lnTo>
                  <a:lnTo>
                    <a:pt x="294" y="96"/>
                  </a:lnTo>
                  <a:lnTo>
                    <a:pt x="294" y="96"/>
                  </a:lnTo>
                  <a:lnTo>
                    <a:pt x="295" y="96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4" y="96"/>
                  </a:lnTo>
                  <a:lnTo>
                    <a:pt x="294" y="96"/>
                  </a:lnTo>
                  <a:lnTo>
                    <a:pt x="294" y="96"/>
                  </a:lnTo>
                  <a:lnTo>
                    <a:pt x="294" y="96"/>
                  </a:lnTo>
                  <a:lnTo>
                    <a:pt x="295" y="96"/>
                  </a:lnTo>
                  <a:lnTo>
                    <a:pt x="295" y="97"/>
                  </a:lnTo>
                  <a:lnTo>
                    <a:pt x="294" y="97"/>
                  </a:lnTo>
                  <a:lnTo>
                    <a:pt x="295" y="97"/>
                  </a:lnTo>
                  <a:lnTo>
                    <a:pt x="296" y="97"/>
                  </a:lnTo>
                  <a:lnTo>
                    <a:pt x="296" y="97"/>
                  </a:lnTo>
                  <a:lnTo>
                    <a:pt x="296" y="97"/>
                  </a:lnTo>
                  <a:lnTo>
                    <a:pt x="296" y="96"/>
                  </a:lnTo>
                  <a:lnTo>
                    <a:pt x="296" y="96"/>
                  </a:lnTo>
                  <a:lnTo>
                    <a:pt x="296" y="97"/>
                  </a:lnTo>
                  <a:lnTo>
                    <a:pt x="297" y="97"/>
                  </a:lnTo>
                  <a:lnTo>
                    <a:pt x="296" y="97"/>
                  </a:lnTo>
                  <a:lnTo>
                    <a:pt x="296" y="97"/>
                  </a:lnTo>
                  <a:lnTo>
                    <a:pt x="297" y="97"/>
                  </a:lnTo>
                  <a:lnTo>
                    <a:pt x="297" y="97"/>
                  </a:lnTo>
                  <a:lnTo>
                    <a:pt x="297" y="97"/>
                  </a:lnTo>
                  <a:lnTo>
                    <a:pt x="296" y="97"/>
                  </a:lnTo>
                  <a:lnTo>
                    <a:pt x="297" y="97"/>
                  </a:lnTo>
                  <a:lnTo>
                    <a:pt x="297" y="97"/>
                  </a:lnTo>
                  <a:lnTo>
                    <a:pt x="297" y="98"/>
                  </a:lnTo>
                  <a:lnTo>
                    <a:pt x="298" y="98"/>
                  </a:lnTo>
                  <a:lnTo>
                    <a:pt x="297" y="98"/>
                  </a:lnTo>
                  <a:lnTo>
                    <a:pt x="298" y="98"/>
                  </a:lnTo>
                  <a:lnTo>
                    <a:pt x="297" y="98"/>
                  </a:lnTo>
                  <a:lnTo>
                    <a:pt x="298" y="98"/>
                  </a:lnTo>
                  <a:lnTo>
                    <a:pt x="297" y="98"/>
                  </a:lnTo>
                  <a:lnTo>
                    <a:pt x="297" y="97"/>
                  </a:lnTo>
                  <a:lnTo>
                    <a:pt x="297" y="98"/>
                  </a:lnTo>
                  <a:lnTo>
                    <a:pt x="297" y="97"/>
                  </a:lnTo>
                  <a:lnTo>
                    <a:pt x="297" y="97"/>
                  </a:lnTo>
                  <a:lnTo>
                    <a:pt x="297" y="98"/>
                  </a:lnTo>
                  <a:lnTo>
                    <a:pt x="296" y="98"/>
                  </a:lnTo>
                  <a:lnTo>
                    <a:pt x="296" y="98"/>
                  </a:lnTo>
                  <a:lnTo>
                    <a:pt x="296" y="98"/>
                  </a:lnTo>
                  <a:lnTo>
                    <a:pt x="296" y="98"/>
                  </a:lnTo>
                  <a:lnTo>
                    <a:pt x="296" y="97"/>
                  </a:lnTo>
                  <a:lnTo>
                    <a:pt x="295" y="97"/>
                  </a:lnTo>
                  <a:lnTo>
                    <a:pt x="294" y="97"/>
                  </a:lnTo>
                  <a:lnTo>
                    <a:pt x="295" y="97"/>
                  </a:lnTo>
                  <a:lnTo>
                    <a:pt x="294" y="97"/>
                  </a:lnTo>
                  <a:lnTo>
                    <a:pt x="294" y="97"/>
                  </a:lnTo>
                  <a:lnTo>
                    <a:pt x="294" y="97"/>
                  </a:lnTo>
                  <a:lnTo>
                    <a:pt x="294" y="97"/>
                  </a:lnTo>
                  <a:lnTo>
                    <a:pt x="294" y="97"/>
                  </a:lnTo>
                  <a:lnTo>
                    <a:pt x="294" y="97"/>
                  </a:lnTo>
                  <a:lnTo>
                    <a:pt x="294" y="97"/>
                  </a:lnTo>
                  <a:lnTo>
                    <a:pt x="293" y="97"/>
                  </a:lnTo>
                  <a:lnTo>
                    <a:pt x="294" y="97"/>
                  </a:lnTo>
                  <a:lnTo>
                    <a:pt x="293" y="97"/>
                  </a:lnTo>
                  <a:lnTo>
                    <a:pt x="293" y="97"/>
                  </a:lnTo>
                  <a:lnTo>
                    <a:pt x="293" y="96"/>
                  </a:lnTo>
                  <a:lnTo>
                    <a:pt x="292" y="96"/>
                  </a:lnTo>
                  <a:lnTo>
                    <a:pt x="293" y="96"/>
                  </a:lnTo>
                  <a:lnTo>
                    <a:pt x="293" y="97"/>
                  </a:lnTo>
                  <a:lnTo>
                    <a:pt x="293" y="97"/>
                  </a:lnTo>
                  <a:lnTo>
                    <a:pt x="293" y="97"/>
                  </a:lnTo>
                  <a:lnTo>
                    <a:pt x="293" y="97"/>
                  </a:lnTo>
                  <a:lnTo>
                    <a:pt x="294" y="97"/>
                  </a:lnTo>
                  <a:lnTo>
                    <a:pt x="294" y="97"/>
                  </a:lnTo>
                  <a:lnTo>
                    <a:pt x="293" y="97"/>
                  </a:lnTo>
                  <a:lnTo>
                    <a:pt x="293" y="97"/>
                  </a:lnTo>
                  <a:lnTo>
                    <a:pt x="293" y="97"/>
                  </a:lnTo>
                  <a:lnTo>
                    <a:pt x="292" y="97"/>
                  </a:lnTo>
                  <a:lnTo>
                    <a:pt x="292" y="96"/>
                  </a:lnTo>
                  <a:lnTo>
                    <a:pt x="291" y="96"/>
                  </a:lnTo>
                  <a:lnTo>
                    <a:pt x="292" y="96"/>
                  </a:lnTo>
                  <a:lnTo>
                    <a:pt x="292" y="97"/>
                  </a:lnTo>
                  <a:lnTo>
                    <a:pt x="292" y="97"/>
                  </a:lnTo>
                  <a:lnTo>
                    <a:pt x="293" y="97"/>
                  </a:lnTo>
                  <a:lnTo>
                    <a:pt x="292" y="97"/>
                  </a:lnTo>
                  <a:lnTo>
                    <a:pt x="293" y="97"/>
                  </a:lnTo>
                  <a:lnTo>
                    <a:pt x="293" y="98"/>
                  </a:lnTo>
                  <a:lnTo>
                    <a:pt x="292" y="98"/>
                  </a:lnTo>
                  <a:lnTo>
                    <a:pt x="292" y="97"/>
                  </a:lnTo>
                  <a:lnTo>
                    <a:pt x="292" y="97"/>
                  </a:lnTo>
                  <a:lnTo>
                    <a:pt x="292" y="98"/>
                  </a:lnTo>
                  <a:lnTo>
                    <a:pt x="292" y="97"/>
                  </a:lnTo>
                  <a:lnTo>
                    <a:pt x="291" y="97"/>
                  </a:lnTo>
                  <a:lnTo>
                    <a:pt x="292" y="97"/>
                  </a:lnTo>
                  <a:lnTo>
                    <a:pt x="291" y="97"/>
                  </a:lnTo>
                  <a:lnTo>
                    <a:pt x="292" y="97"/>
                  </a:lnTo>
                  <a:lnTo>
                    <a:pt x="291" y="97"/>
                  </a:lnTo>
                  <a:lnTo>
                    <a:pt x="290" y="97"/>
                  </a:lnTo>
                  <a:lnTo>
                    <a:pt x="290" y="97"/>
                  </a:lnTo>
                  <a:lnTo>
                    <a:pt x="290" y="97"/>
                  </a:lnTo>
                  <a:lnTo>
                    <a:pt x="290" y="97"/>
                  </a:lnTo>
                  <a:lnTo>
                    <a:pt x="290" y="97"/>
                  </a:lnTo>
                  <a:lnTo>
                    <a:pt x="290" y="97"/>
                  </a:lnTo>
                  <a:lnTo>
                    <a:pt x="290" y="97"/>
                  </a:lnTo>
                  <a:lnTo>
                    <a:pt x="289" y="96"/>
                  </a:lnTo>
                  <a:lnTo>
                    <a:pt x="289" y="96"/>
                  </a:lnTo>
                  <a:lnTo>
                    <a:pt x="288" y="96"/>
                  </a:lnTo>
                  <a:lnTo>
                    <a:pt x="289" y="96"/>
                  </a:lnTo>
                  <a:lnTo>
                    <a:pt x="288" y="96"/>
                  </a:lnTo>
                  <a:lnTo>
                    <a:pt x="288" y="95"/>
                  </a:lnTo>
                  <a:lnTo>
                    <a:pt x="288" y="96"/>
                  </a:lnTo>
                  <a:lnTo>
                    <a:pt x="287" y="96"/>
                  </a:lnTo>
                  <a:lnTo>
                    <a:pt x="287" y="96"/>
                  </a:lnTo>
                  <a:lnTo>
                    <a:pt x="287" y="96"/>
                  </a:lnTo>
                  <a:lnTo>
                    <a:pt x="286" y="96"/>
                  </a:lnTo>
                  <a:lnTo>
                    <a:pt x="286" y="96"/>
                  </a:lnTo>
                  <a:lnTo>
                    <a:pt x="286" y="95"/>
                  </a:lnTo>
                  <a:lnTo>
                    <a:pt x="286" y="96"/>
                  </a:lnTo>
                  <a:lnTo>
                    <a:pt x="286" y="95"/>
                  </a:lnTo>
                  <a:lnTo>
                    <a:pt x="285" y="95"/>
                  </a:lnTo>
                  <a:lnTo>
                    <a:pt x="286" y="95"/>
                  </a:lnTo>
                  <a:lnTo>
                    <a:pt x="286" y="94"/>
                  </a:lnTo>
                  <a:lnTo>
                    <a:pt x="285" y="94"/>
                  </a:lnTo>
                  <a:lnTo>
                    <a:pt x="286" y="94"/>
                  </a:lnTo>
                  <a:lnTo>
                    <a:pt x="286" y="95"/>
                  </a:lnTo>
                  <a:lnTo>
                    <a:pt x="285" y="95"/>
                  </a:lnTo>
                  <a:lnTo>
                    <a:pt x="285" y="95"/>
                  </a:lnTo>
                  <a:lnTo>
                    <a:pt x="284" y="95"/>
                  </a:lnTo>
                  <a:lnTo>
                    <a:pt x="285" y="95"/>
                  </a:lnTo>
                  <a:lnTo>
                    <a:pt x="285" y="96"/>
                  </a:lnTo>
                  <a:lnTo>
                    <a:pt x="286" y="96"/>
                  </a:lnTo>
                  <a:lnTo>
                    <a:pt x="286" y="96"/>
                  </a:lnTo>
                  <a:lnTo>
                    <a:pt x="286" y="96"/>
                  </a:lnTo>
                  <a:lnTo>
                    <a:pt x="286" y="96"/>
                  </a:lnTo>
                  <a:lnTo>
                    <a:pt x="286" y="96"/>
                  </a:lnTo>
                  <a:lnTo>
                    <a:pt x="287" y="96"/>
                  </a:lnTo>
                  <a:lnTo>
                    <a:pt x="287" y="96"/>
                  </a:lnTo>
                  <a:lnTo>
                    <a:pt x="287" y="96"/>
                  </a:lnTo>
                  <a:lnTo>
                    <a:pt x="288" y="96"/>
                  </a:lnTo>
                  <a:lnTo>
                    <a:pt x="289" y="97"/>
                  </a:lnTo>
                  <a:lnTo>
                    <a:pt x="288" y="97"/>
                  </a:lnTo>
                  <a:lnTo>
                    <a:pt x="288" y="96"/>
                  </a:lnTo>
                  <a:lnTo>
                    <a:pt x="287" y="96"/>
                  </a:lnTo>
                  <a:lnTo>
                    <a:pt x="288" y="97"/>
                  </a:lnTo>
                  <a:lnTo>
                    <a:pt x="287" y="96"/>
                  </a:lnTo>
                  <a:lnTo>
                    <a:pt x="288" y="96"/>
                  </a:lnTo>
                  <a:lnTo>
                    <a:pt x="288" y="97"/>
                  </a:lnTo>
                  <a:lnTo>
                    <a:pt x="287" y="97"/>
                  </a:lnTo>
                  <a:lnTo>
                    <a:pt x="287" y="96"/>
                  </a:lnTo>
                  <a:lnTo>
                    <a:pt x="287" y="96"/>
                  </a:lnTo>
                  <a:lnTo>
                    <a:pt x="286" y="96"/>
                  </a:lnTo>
                  <a:lnTo>
                    <a:pt x="286" y="97"/>
                  </a:lnTo>
                  <a:lnTo>
                    <a:pt x="287" y="97"/>
                  </a:lnTo>
                  <a:lnTo>
                    <a:pt x="287" y="97"/>
                  </a:lnTo>
                  <a:lnTo>
                    <a:pt x="287" y="98"/>
                  </a:lnTo>
                  <a:lnTo>
                    <a:pt x="286" y="98"/>
                  </a:lnTo>
                  <a:lnTo>
                    <a:pt x="286" y="98"/>
                  </a:lnTo>
                  <a:lnTo>
                    <a:pt x="285" y="98"/>
                  </a:lnTo>
                  <a:lnTo>
                    <a:pt x="285" y="97"/>
                  </a:lnTo>
                  <a:lnTo>
                    <a:pt x="285" y="97"/>
                  </a:lnTo>
                  <a:lnTo>
                    <a:pt x="285" y="97"/>
                  </a:lnTo>
                  <a:lnTo>
                    <a:pt x="284" y="97"/>
                  </a:lnTo>
                  <a:lnTo>
                    <a:pt x="283" y="97"/>
                  </a:lnTo>
                  <a:lnTo>
                    <a:pt x="283" y="96"/>
                  </a:lnTo>
                  <a:lnTo>
                    <a:pt x="283" y="96"/>
                  </a:lnTo>
                  <a:lnTo>
                    <a:pt x="283" y="96"/>
                  </a:lnTo>
                  <a:lnTo>
                    <a:pt x="283" y="97"/>
                  </a:lnTo>
                  <a:lnTo>
                    <a:pt x="283" y="97"/>
                  </a:lnTo>
                  <a:lnTo>
                    <a:pt x="283" y="97"/>
                  </a:lnTo>
                  <a:lnTo>
                    <a:pt x="283" y="97"/>
                  </a:lnTo>
                  <a:lnTo>
                    <a:pt x="283" y="96"/>
                  </a:lnTo>
                  <a:lnTo>
                    <a:pt x="282" y="96"/>
                  </a:lnTo>
                  <a:lnTo>
                    <a:pt x="282" y="96"/>
                  </a:lnTo>
                  <a:lnTo>
                    <a:pt x="282" y="95"/>
                  </a:lnTo>
                  <a:lnTo>
                    <a:pt x="282" y="95"/>
                  </a:lnTo>
                  <a:lnTo>
                    <a:pt x="281" y="95"/>
                  </a:lnTo>
                  <a:lnTo>
                    <a:pt x="281" y="94"/>
                  </a:lnTo>
                  <a:lnTo>
                    <a:pt x="281" y="94"/>
                  </a:lnTo>
                  <a:lnTo>
                    <a:pt x="281" y="94"/>
                  </a:lnTo>
                  <a:lnTo>
                    <a:pt x="281" y="94"/>
                  </a:lnTo>
                  <a:lnTo>
                    <a:pt x="281" y="94"/>
                  </a:lnTo>
                  <a:lnTo>
                    <a:pt x="281" y="94"/>
                  </a:lnTo>
                  <a:lnTo>
                    <a:pt x="281" y="95"/>
                  </a:lnTo>
                  <a:lnTo>
                    <a:pt x="281" y="95"/>
                  </a:lnTo>
                  <a:lnTo>
                    <a:pt x="281" y="95"/>
                  </a:lnTo>
                  <a:lnTo>
                    <a:pt x="281" y="94"/>
                  </a:lnTo>
                  <a:lnTo>
                    <a:pt x="281" y="95"/>
                  </a:lnTo>
                  <a:lnTo>
                    <a:pt x="281" y="94"/>
                  </a:lnTo>
                  <a:lnTo>
                    <a:pt x="280" y="94"/>
                  </a:lnTo>
                  <a:lnTo>
                    <a:pt x="281" y="94"/>
                  </a:lnTo>
                  <a:lnTo>
                    <a:pt x="281" y="95"/>
                  </a:lnTo>
                  <a:lnTo>
                    <a:pt x="281" y="96"/>
                  </a:lnTo>
                  <a:lnTo>
                    <a:pt x="281" y="95"/>
                  </a:lnTo>
                  <a:lnTo>
                    <a:pt x="281" y="96"/>
                  </a:lnTo>
                  <a:lnTo>
                    <a:pt x="280" y="96"/>
                  </a:lnTo>
                  <a:lnTo>
                    <a:pt x="280" y="95"/>
                  </a:lnTo>
                  <a:lnTo>
                    <a:pt x="280" y="96"/>
                  </a:lnTo>
                  <a:lnTo>
                    <a:pt x="281" y="96"/>
                  </a:lnTo>
                  <a:lnTo>
                    <a:pt x="280" y="96"/>
                  </a:lnTo>
                  <a:lnTo>
                    <a:pt x="281" y="96"/>
                  </a:lnTo>
                  <a:lnTo>
                    <a:pt x="281" y="96"/>
                  </a:lnTo>
                  <a:lnTo>
                    <a:pt x="281" y="96"/>
                  </a:lnTo>
                  <a:lnTo>
                    <a:pt x="282" y="96"/>
                  </a:lnTo>
                  <a:lnTo>
                    <a:pt x="281" y="96"/>
                  </a:lnTo>
                  <a:lnTo>
                    <a:pt x="281" y="96"/>
                  </a:lnTo>
                  <a:lnTo>
                    <a:pt x="281" y="96"/>
                  </a:lnTo>
                  <a:lnTo>
                    <a:pt x="280" y="96"/>
                  </a:lnTo>
                  <a:lnTo>
                    <a:pt x="279" y="95"/>
                  </a:lnTo>
                  <a:lnTo>
                    <a:pt x="279" y="95"/>
                  </a:lnTo>
                  <a:lnTo>
                    <a:pt x="278" y="95"/>
                  </a:lnTo>
                  <a:lnTo>
                    <a:pt x="279" y="95"/>
                  </a:lnTo>
                  <a:lnTo>
                    <a:pt x="278" y="95"/>
                  </a:lnTo>
                  <a:lnTo>
                    <a:pt x="279" y="95"/>
                  </a:lnTo>
                  <a:lnTo>
                    <a:pt x="279" y="96"/>
                  </a:lnTo>
                  <a:lnTo>
                    <a:pt x="278" y="96"/>
                  </a:lnTo>
                  <a:lnTo>
                    <a:pt x="278" y="96"/>
                  </a:lnTo>
                  <a:lnTo>
                    <a:pt x="278" y="95"/>
                  </a:lnTo>
                  <a:lnTo>
                    <a:pt x="277" y="95"/>
                  </a:lnTo>
                  <a:lnTo>
                    <a:pt x="278" y="95"/>
                  </a:lnTo>
                  <a:lnTo>
                    <a:pt x="277" y="95"/>
                  </a:lnTo>
                  <a:lnTo>
                    <a:pt x="277" y="96"/>
                  </a:lnTo>
                  <a:lnTo>
                    <a:pt x="278" y="96"/>
                  </a:lnTo>
                  <a:lnTo>
                    <a:pt x="277" y="96"/>
                  </a:lnTo>
                  <a:lnTo>
                    <a:pt x="276" y="96"/>
                  </a:lnTo>
                  <a:lnTo>
                    <a:pt x="276" y="95"/>
                  </a:lnTo>
                  <a:lnTo>
                    <a:pt x="276" y="95"/>
                  </a:lnTo>
                  <a:lnTo>
                    <a:pt x="276" y="94"/>
                  </a:lnTo>
                  <a:lnTo>
                    <a:pt x="276" y="94"/>
                  </a:lnTo>
                  <a:lnTo>
                    <a:pt x="275" y="94"/>
                  </a:lnTo>
                  <a:lnTo>
                    <a:pt x="276" y="94"/>
                  </a:lnTo>
                  <a:lnTo>
                    <a:pt x="276" y="95"/>
                  </a:lnTo>
                  <a:lnTo>
                    <a:pt x="275" y="95"/>
                  </a:lnTo>
                  <a:lnTo>
                    <a:pt x="275" y="94"/>
                  </a:lnTo>
                  <a:lnTo>
                    <a:pt x="275" y="94"/>
                  </a:lnTo>
                  <a:lnTo>
                    <a:pt x="275" y="95"/>
                  </a:lnTo>
                  <a:lnTo>
                    <a:pt x="275" y="94"/>
                  </a:lnTo>
                  <a:lnTo>
                    <a:pt x="274" y="94"/>
                  </a:lnTo>
                  <a:lnTo>
                    <a:pt x="274" y="94"/>
                  </a:lnTo>
                  <a:lnTo>
                    <a:pt x="273" y="94"/>
                  </a:lnTo>
                  <a:lnTo>
                    <a:pt x="273" y="93"/>
                  </a:lnTo>
                  <a:lnTo>
                    <a:pt x="274" y="93"/>
                  </a:lnTo>
                  <a:lnTo>
                    <a:pt x="274" y="94"/>
                  </a:lnTo>
                  <a:lnTo>
                    <a:pt x="274" y="94"/>
                  </a:lnTo>
                  <a:lnTo>
                    <a:pt x="275" y="94"/>
                  </a:lnTo>
                  <a:lnTo>
                    <a:pt x="274" y="94"/>
                  </a:lnTo>
                  <a:lnTo>
                    <a:pt x="274" y="93"/>
                  </a:lnTo>
                  <a:lnTo>
                    <a:pt x="274" y="93"/>
                  </a:lnTo>
                  <a:lnTo>
                    <a:pt x="274" y="93"/>
                  </a:lnTo>
                  <a:lnTo>
                    <a:pt x="274" y="93"/>
                  </a:lnTo>
                  <a:lnTo>
                    <a:pt x="275" y="93"/>
                  </a:lnTo>
                  <a:lnTo>
                    <a:pt x="275" y="92"/>
                  </a:lnTo>
                  <a:lnTo>
                    <a:pt x="274" y="92"/>
                  </a:lnTo>
                  <a:lnTo>
                    <a:pt x="274" y="92"/>
                  </a:lnTo>
                  <a:lnTo>
                    <a:pt x="274" y="92"/>
                  </a:lnTo>
                  <a:lnTo>
                    <a:pt x="274" y="91"/>
                  </a:lnTo>
                  <a:lnTo>
                    <a:pt x="273" y="91"/>
                  </a:lnTo>
                  <a:lnTo>
                    <a:pt x="272" y="90"/>
                  </a:lnTo>
                  <a:lnTo>
                    <a:pt x="273" y="90"/>
                  </a:lnTo>
                  <a:lnTo>
                    <a:pt x="272" y="90"/>
                  </a:lnTo>
                  <a:lnTo>
                    <a:pt x="273" y="90"/>
                  </a:lnTo>
                  <a:lnTo>
                    <a:pt x="273" y="91"/>
                  </a:lnTo>
                  <a:lnTo>
                    <a:pt x="273" y="90"/>
                  </a:lnTo>
                  <a:lnTo>
                    <a:pt x="274" y="90"/>
                  </a:lnTo>
                  <a:lnTo>
                    <a:pt x="274" y="91"/>
                  </a:lnTo>
                  <a:lnTo>
                    <a:pt x="274" y="90"/>
                  </a:lnTo>
                  <a:lnTo>
                    <a:pt x="274" y="90"/>
                  </a:lnTo>
                  <a:lnTo>
                    <a:pt x="274" y="90"/>
                  </a:lnTo>
                  <a:lnTo>
                    <a:pt x="274" y="90"/>
                  </a:lnTo>
                  <a:lnTo>
                    <a:pt x="275" y="90"/>
                  </a:lnTo>
                  <a:lnTo>
                    <a:pt x="275" y="91"/>
                  </a:lnTo>
                  <a:lnTo>
                    <a:pt x="275" y="90"/>
                  </a:lnTo>
                  <a:lnTo>
                    <a:pt x="274" y="90"/>
                  </a:lnTo>
                  <a:lnTo>
                    <a:pt x="275" y="90"/>
                  </a:lnTo>
                  <a:lnTo>
                    <a:pt x="275" y="90"/>
                  </a:lnTo>
                  <a:lnTo>
                    <a:pt x="275" y="91"/>
                  </a:lnTo>
                  <a:lnTo>
                    <a:pt x="276" y="91"/>
                  </a:lnTo>
                  <a:lnTo>
                    <a:pt x="276" y="91"/>
                  </a:lnTo>
                  <a:lnTo>
                    <a:pt x="276" y="92"/>
                  </a:lnTo>
                  <a:lnTo>
                    <a:pt x="276" y="91"/>
                  </a:lnTo>
                  <a:lnTo>
                    <a:pt x="276" y="91"/>
                  </a:lnTo>
                  <a:lnTo>
                    <a:pt x="276" y="90"/>
                  </a:lnTo>
                  <a:lnTo>
                    <a:pt x="276" y="90"/>
                  </a:lnTo>
                  <a:lnTo>
                    <a:pt x="277" y="90"/>
                  </a:lnTo>
                  <a:lnTo>
                    <a:pt x="278" y="90"/>
                  </a:lnTo>
                  <a:lnTo>
                    <a:pt x="278" y="90"/>
                  </a:lnTo>
                  <a:lnTo>
                    <a:pt x="279" y="90"/>
                  </a:lnTo>
                  <a:lnTo>
                    <a:pt x="279" y="90"/>
                  </a:lnTo>
                  <a:lnTo>
                    <a:pt x="278" y="90"/>
                  </a:lnTo>
                  <a:lnTo>
                    <a:pt x="278" y="90"/>
                  </a:lnTo>
                  <a:lnTo>
                    <a:pt x="278" y="90"/>
                  </a:lnTo>
                  <a:lnTo>
                    <a:pt x="278" y="90"/>
                  </a:lnTo>
                  <a:lnTo>
                    <a:pt x="277" y="90"/>
                  </a:lnTo>
                  <a:lnTo>
                    <a:pt x="276" y="90"/>
                  </a:lnTo>
                  <a:lnTo>
                    <a:pt x="276" y="89"/>
                  </a:lnTo>
                  <a:lnTo>
                    <a:pt x="277" y="89"/>
                  </a:lnTo>
                  <a:lnTo>
                    <a:pt x="278" y="89"/>
                  </a:lnTo>
                  <a:lnTo>
                    <a:pt x="278" y="89"/>
                  </a:lnTo>
                  <a:lnTo>
                    <a:pt x="279" y="89"/>
                  </a:lnTo>
                  <a:lnTo>
                    <a:pt x="279" y="90"/>
                  </a:lnTo>
                  <a:lnTo>
                    <a:pt x="279" y="90"/>
                  </a:lnTo>
                  <a:lnTo>
                    <a:pt x="279" y="90"/>
                  </a:lnTo>
                  <a:lnTo>
                    <a:pt x="279" y="90"/>
                  </a:lnTo>
                  <a:lnTo>
                    <a:pt x="280" y="90"/>
                  </a:lnTo>
                  <a:lnTo>
                    <a:pt x="280" y="90"/>
                  </a:lnTo>
                  <a:lnTo>
                    <a:pt x="281" y="90"/>
                  </a:lnTo>
                  <a:lnTo>
                    <a:pt x="280" y="90"/>
                  </a:lnTo>
                  <a:lnTo>
                    <a:pt x="281" y="90"/>
                  </a:lnTo>
                  <a:lnTo>
                    <a:pt x="280" y="90"/>
                  </a:lnTo>
                  <a:lnTo>
                    <a:pt x="280" y="90"/>
                  </a:lnTo>
                  <a:lnTo>
                    <a:pt x="279" y="90"/>
                  </a:lnTo>
                  <a:lnTo>
                    <a:pt x="280" y="90"/>
                  </a:lnTo>
                  <a:lnTo>
                    <a:pt x="279" y="89"/>
                  </a:lnTo>
                  <a:lnTo>
                    <a:pt x="280" y="90"/>
                  </a:lnTo>
                  <a:lnTo>
                    <a:pt x="280" y="89"/>
                  </a:lnTo>
                  <a:lnTo>
                    <a:pt x="279" y="90"/>
                  </a:lnTo>
                  <a:lnTo>
                    <a:pt x="279" y="90"/>
                  </a:lnTo>
                  <a:lnTo>
                    <a:pt x="279" y="89"/>
                  </a:lnTo>
                  <a:lnTo>
                    <a:pt x="278" y="89"/>
                  </a:lnTo>
                  <a:lnTo>
                    <a:pt x="278" y="89"/>
                  </a:lnTo>
                  <a:lnTo>
                    <a:pt x="278" y="89"/>
                  </a:lnTo>
                  <a:lnTo>
                    <a:pt x="278" y="89"/>
                  </a:lnTo>
                  <a:lnTo>
                    <a:pt x="278" y="89"/>
                  </a:lnTo>
                  <a:lnTo>
                    <a:pt x="278" y="89"/>
                  </a:lnTo>
                  <a:lnTo>
                    <a:pt x="278" y="88"/>
                  </a:lnTo>
                  <a:lnTo>
                    <a:pt x="277" y="88"/>
                  </a:lnTo>
                  <a:lnTo>
                    <a:pt x="277" y="89"/>
                  </a:lnTo>
                  <a:lnTo>
                    <a:pt x="277" y="88"/>
                  </a:lnTo>
                  <a:lnTo>
                    <a:pt x="277" y="89"/>
                  </a:lnTo>
                  <a:lnTo>
                    <a:pt x="276" y="89"/>
                  </a:lnTo>
                  <a:lnTo>
                    <a:pt x="277" y="89"/>
                  </a:lnTo>
                  <a:lnTo>
                    <a:pt x="276" y="89"/>
                  </a:lnTo>
                  <a:lnTo>
                    <a:pt x="276" y="89"/>
                  </a:lnTo>
                  <a:lnTo>
                    <a:pt x="276" y="89"/>
                  </a:lnTo>
                  <a:lnTo>
                    <a:pt x="275" y="89"/>
                  </a:lnTo>
                  <a:lnTo>
                    <a:pt x="275" y="89"/>
                  </a:lnTo>
                  <a:lnTo>
                    <a:pt x="275" y="89"/>
                  </a:lnTo>
                  <a:lnTo>
                    <a:pt x="275" y="89"/>
                  </a:lnTo>
                  <a:lnTo>
                    <a:pt x="275" y="89"/>
                  </a:lnTo>
                  <a:lnTo>
                    <a:pt x="274" y="89"/>
                  </a:lnTo>
                  <a:lnTo>
                    <a:pt x="275" y="89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3" y="89"/>
                  </a:lnTo>
                  <a:lnTo>
                    <a:pt x="274" y="89"/>
                  </a:lnTo>
                  <a:lnTo>
                    <a:pt x="273" y="89"/>
                  </a:lnTo>
                  <a:lnTo>
                    <a:pt x="272" y="88"/>
                  </a:lnTo>
                  <a:lnTo>
                    <a:pt x="272" y="87"/>
                  </a:lnTo>
                  <a:lnTo>
                    <a:pt x="272" y="88"/>
                  </a:lnTo>
                  <a:lnTo>
                    <a:pt x="272" y="87"/>
                  </a:lnTo>
                  <a:lnTo>
                    <a:pt x="273" y="87"/>
                  </a:lnTo>
                  <a:lnTo>
                    <a:pt x="272" y="87"/>
                  </a:lnTo>
                  <a:lnTo>
                    <a:pt x="272" y="87"/>
                  </a:lnTo>
                  <a:lnTo>
                    <a:pt x="272" y="87"/>
                  </a:lnTo>
                  <a:lnTo>
                    <a:pt x="271" y="87"/>
                  </a:lnTo>
                  <a:lnTo>
                    <a:pt x="271" y="86"/>
                  </a:lnTo>
                  <a:lnTo>
                    <a:pt x="271" y="86"/>
                  </a:lnTo>
                  <a:lnTo>
                    <a:pt x="271" y="85"/>
                  </a:lnTo>
                  <a:lnTo>
                    <a:pt x="271" y="86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2" y="85"/>
                  </a:lnTo>
                  <a:lnTo>
                    <a:pt x="271" y="85"/>
                  </a:lnTo>
                  <a:lnTo>
                    <a:pt x="272" y="85"/>
                  </a:lnTo>
                  <a:lnTo>
                    <a:pt x="271" y="85"/>
                  </a:lnTo>
                  <a:lnTo>
                    <a:pt x="271" y="84"/>
                  </a:lnTo>
                  <a:lnTo>
                    <a:pt x="272" y="84"/>
                  </a:lnTo>
                  <a:lnTo>
                    <a:pt x="272" y="83"/>
                  </a:lnTo>
                  <a:lnTo>
                    <a:pt x="272" y="84"/>
                  </a:lnTo>
                  <a:lnTo>
                    <a:pt x="272" y="83"/>
                  </a:lnTo>
                  <a:lnTo>
                    <a:pt x="272" y="83"/>
                  </a:lnTo>
                  <a:lnTo>
                    <a:pt x="271" y="83"/>
                  </a:lnTo>
                  <a:lnTo>
                    <a:pt x="271" y="84"/>
                  </a:lnTo>
                  <a:lnTo>
                    <a:pt x="271" y="83"/>
                  </a:lnTo>
                  <a:lnTo>
                    <a:pt x="271" y="84"/>
                  </a:lnTo>
                  <a:lnTo>
                    <a:pt x="270" y="84"/>
                  </a:lnTo>
                  <a:lnTo>
                    <a:pt x="271" y="84"/>
                  </a:lnTo>
                  <a:lnTo>
                    <a:pt x="270" y="84"/>
                  </a:lnTo>
                  <a:lnTo>
                    <a:pt x="271" y="84"/>
                  </a:lnTo>
                  <a:lnTo>
                    <a:pt x="270" y="84"/>
                  </a:lnTo>
                  <a:lnTo>
                    <a:pt x="270" y="85"/>
                  </a:lnTo>
                  <a:lnTo>
                    <a:pt x="270" y="84"/>
                  </a:lnTo>
                  <a:lnTo>
                    <a:pt x="270" y="85"/>
                  </a:lnTo>
                  <a:lnTo>
                    <a:pt x="270" y="85"/>
                  </a:lnTo>
                  <a:lnTo>
                    <a:pt x="270" y="85"/>
                  </a:lnTo>
                  <a:lnTo>
                    <a:pt x="270" y="85"/>
                  </a:lnTo>
                  <a:lnTo>
                    <a:pt x="270" y="85"/>
                  </a:lnTo>
                  <a:lnTo>
                    <a:pt x="270" y="85"/>
                  </a:lnTo>
                  <a:lnTo>
                    <a:pt x="270" y="85"/>
                  </a:lnTo>
                  <a:lnTo>
                    <a:pt x="270" y="85"/>
                  </a:lnTo>
                  <a:lnTo>
                    <a:pt x="269" y="85"/>
                  </a:lnTo>
                  <a:lnTo>
                    <a:pt x="269" y="84"/>
                  </a:lnTo>
                  <a:lnTo>
                    <a:pt x="268" y="84"/>
                  </a:lnTo>
                  <a:lnTo>
                    <a:pt x="269" y="85"/>
                  </a:lnTo>
                  <a:lnTo>
                    <a:pt x="268" y="85"/>
                  </a:lnTo>
                  <a:lnTo>
                    <a:pt x="268" y="85"/>
                  </a:lnTo>
                  <a:lnTo>
                    <a:pt x="268" y="85"/>
                  </a:lnTo>
                  <a:lnTo>
                    <a:pt x="268" y="85"/>
                  </a:lnTo>
                  <a:lnTo>
                    <a:pt x="269" y="86"/>
                  </a:lnTo>
                  <a:lnTo>
                    <a:pt x="268" y="86"/>
                  </a:lnTo>
                  <a:lnTo>
                    <a:pt x="268" y="86"/>
                  </a:lnTo>
                  <a:lnTo>
                    <a:pt x="268" y="85"/>
                  </a:lnTo>
                  <a:lnTo>
                    <a:pt x="268" y="86"/>
                  </a:lnTo>
                  <a:lnTo>
                    <a:pt x="268" y="86"/>
                  </a:lnTo>
                  <a:lnTo>
                    <a:pt x="268" y="86"/>
                  </a:lnTo>
                  <a:lnTo>
                    <a:pt x="268" y="85"/>
                  </a:lnTo>
                  <a:lnTo>
                    <a:pt x="268" y="85"/>
                  </a:lnTo>
                  <a:lnTo>
                    <a:pt x="267" y="85"/>
                  </a:lnTo>
                  <a:lnTo>
                    <a:pt x="268" y="85"/>
                  </a:lnTo>
                  <a:lnTo>
                    <a:pt x="267" y="85"/>
                  </a:lnTo>
                  <a:lnTo>
                    <a:pt x="268" y="85"/>
                  </a:lnTo>
                  <a:lnTo>
                    <a:pt x="267" y="85"/>
                  </a:lnTo>
                  <a:lnTo>
                    <a:pt x="267" y="85"/>
                  </a:lnTo>
                  <a:lnTo>
                    <a:pt x="267" y="85"/>
                  </a:lnTo>
                  <a:lnTo>
                    <a:pt x="267" y="85"/>
                  </a:lnTo>
                  <a:lnTo>
                    <a:pt x="267" y="85"/>
                  </a:lnTo>
                  <a:lnTo>
                    <a:pt x="267" y="85"/>
                  </a:lnTo>
                  <a:lnTo>
                    <a:pt x="267" y="85"/>
                  </a:lnTo>
                  <a:lnTo>
                    <a:pt x="267" y="85"/>
                  </a:lnTo>
                  <a:lnTo>
                    <a:pt x="267" y="85"/>
                  </a:lnTo>
                  <a:lnTo>
                    <a:pt x="266" y="85"/>
                  </a:lnTo>
                  <a:lnTo>
                    <a:pt x="266" y="84"/>
                  </a:lnTo>
                  <a:lnTo>
                    <a:pt x="266" y="83"/>
                  </a:lnTo>
                  <a:lnTo>
                    <a:pt x="266" y="83"/>
                  </a:lnTo>
                  <a:lnTo>
                    <a:pt x="266" y="83"/>
                  </a:lnTo>
                  <a:lnTo>
                    <a:pt x="265" y="83"/>
                  </a:lnTo>
                  <a:lnTo>
                    <a:pt x="266" y="83"/>
                  </a:lnTo>
                  <a:lnTo>
                    <a:pt x="266" y="82"/>
                  </a:lnTo>
                  <a:lnTo>
                    <a:pt x="265" y="82"/>
                  </a:lnTo>
                  <a:lnTo>
                    <a:pt x="265" y="82"/>
                  </a:lnTo>
                  <a:lnTo>
                    <a:pt x="265" y="81"/>
                  </a:lnTo>
                  <a:lnTo>
                    <a:pt x="265" y="81"/>
                  </a:lnTo>
                  <a:lnTo>
                    <a:pt x="264" y="81"/>
                  </a:lnTo>
                  <a:lnTo>
                    <a:pt x="264" y="81"/>
                  </a:lnTo>
                  <a:lnTo>
                    <a:pt x="265" y="81"/>
                  </a:lnTo>
                  <a:lnTo>
                    <a:pt x="264" y="81"/>
                  </a:lnTo>
                  <a:lnTo>
                    <a:pt x="264" y="82"/>
                  </a:lnTo>
                  <a:lnTo>
                    <a:pt x="265" y="82"/>
                  </a:lnTo>
                  <a:lnTo>
                    <a:pt x="265" y="82"/>
                  </a:lnTo>
                  <a:lnTo>
                    <a:pt x="265" y="83"/>
                  </a:lnTo>
                  <a:lnTo>
                    <a:pt x="264" y="83"/>
                  </a:lnTo>
                  <a:lnTo>
                    <a:pt x="265" y="83"/>
                  </a:lnTo>
                  <a:lnTo>
                    <a:pt x="264" y="83"/>
                  </a:lnTo>
                  <a:lnTo>
                    <a:pt x="265" y="83"/>
                  </a:lnTo>
                  <a:lnTo>
                    <a:pt x="264" y="83"/>
                  </a:lnTo>
                  <a:lnTo>
                    <a:pt x="264" y="83"/>
                  </a:lnTo>
                  <a:lnTo>
                    <a:pt x="264" y="83"/>
                  </a:lnTo>
                  <a:lnTo>
                    <a:pt x="264" y="83"/>
                  </a:lnTo>
                  <a:lnTo>
                    <a:pt x="264" y="83"/>
                  </a:lnTo>
                  <a:lnTo>
                    <a:pt x="264" y="83"/>
                  </a:lnTo>
                  <a:lnTo>
                    <a:pt x="264" y="84"/>
                  </a:lnTo>
                  <a:lnTo>
                    <a:pt x="263" y="84"/>
                  </a:lnTo>
                  <a:lnTo>
                    <a:pt x="263" y="83"/>
                  </a:lnTo>
                  <a:lnTo>
                    <a:pt x="263" y="83"/>
                  </a:lnTo>
                  <a:lnTo>
                    <a:pt x="263" y="83"/>
                  </a:lnTo>
                  <a:lnTo>
                    <a:pt x="263" y="83"/>
                  </a:lnTo>
                  <a:lnTo>
                    <a:pt x="263" y="83"/>
                  </a:lnTo>
                  <a:lnTo>
                    <a:pt x="263" y="82"/>
                  </a:lnTo>
                  <a:lnTo>
                    <a:pt x="263" y="82"/>
                  </a:lnTo>
                  <a:lnTo>
                    <a:pt x="263" y="82"/>
                  </a:lnTo>
                  <a:lnTo>
                    <a:pt x="263" y="83"/>
                  </a:lnTo>
                  <a:lnTo>
                    <a:pt x="262" y="83"/>
                  </a:lnTo>
                  <a:lnTo>
                    <a:pt x="263" y="83"/>
                  </a:lnTo>
                  <a:lnTo>
                    <a:pt x="263" y="83"/>
                  </a:lnTo>
                  <a:lnTo>
                    <a:pt x="262" y="83"/>
                  </a:lnTo>
                  <a:lnTo>
                    <a:pt x="262" y="84"/>
                  </a:lnTo>
                  <a:lnTo>
                    <a:pt x="263" y="84"/>
                  </a:lnTo>
                  <a:lnTo>
                    <a:pt x="263" y="85"/>
                  </a:lnTo>
                  <a:lnTo>
                    <a:pt x="262" y="85"/>
                  </a:lnTo>
                  <a:lnTo>
                    <a:pt x="263" y="85"/>
                  </a:lnTo>
                  <a:lnTo>
                    <a:pt x="262" y="85"/>
                  </a:lnTo>
                  <a:lnTo>
                    <a:pt x="262" y="84"/>
                  </a:lnTo>
                  <a:lnTo>
                    <a:pt x="262" y="85"/>
                  </a:lnTo>
                  <a:lnTo>
                    <a:pt x="261" y="85"/>
                  </a:lnTo>
                  <a:lnTo>
                    <a:pt x="261" y="85"/>
                  </a:lnTo>
                  <a:lnTo>
                    <a:pt x="260" y="85"/>
                  </a:lnTo>
                  <a:lnTo>
                    <a:pt x="260" y="85"/>
                  </a:lnTo>
                  <a:lnTo>
                    <a:pt x="259" y="84"/>
                  </a:lnTo>
                  <a:lnTo>
                    <a:pt x="259" y="84"/>
                  </a:lnTo>
                  <a:lnTo>
                    <a:pt x="258" y="84"/>
                  </a:lnTo>
                  <a:lnTo>
                    <a:pt x="258" y="83"/>
                  </a:lnTo>
                  <a:lnTo>
                    <a:pt x="258" y="84"/>
                  </a:lnTo>
                  <a:lnTo>
                    <a:pt x="257" y="83"/>
                  </a:lnTo>
                  <a:lnTo>
                    <a:pt x="257" y="83"/>
                  </a:lnTo>
                  <a:lnTo>
                    <a:pt x="257" y="83"/>
                  </a:lnTo>
                  <a:lnTo>
                    <a:pt x="257" y="83"/>
                  </a:lnTo>
                  <a:lnTo>
                    <a:pt x="257" y="83"/>
                  </a:lnTo>
                  <a:lnTo>
                    <a:pt x="257" y="83"/>
                  </a:lnTo>
                  <a:lnTo>
                    <a:pt x="257" y="82"/>
                  </a:lnTo>
                  <a:lnTo>
                    <a:pt x="257" y="82"/>
                  </a:lnTo>
                  <a:lnTo>
                    <a:pt x="257" y="82"/>
                  </a:lnTo>
                  <a:lnTo>
                    <a:pt x="257" y="81"/>
                  </a:lnTo>
                  <a:lnTo>
                    <a:pt x="256" y="81"/>
                  </a:lnTo>
                  <a:lnTo>
                    <a:pt x="257" y="81"/>
                  </a:lnTo>
                  <a:lnTo>
                    <a:pt x="256" y="81"/>
                  </a:lnTo>
                  <a:lnTo>
                    <a:pt x="256" y="81"/>
                  </a:lnTo>
                  <a:lnTo>
                    <a:pt x="256" y="80"/>
                  </a:lnTo>
                  <a:lnTo>
                    <a:pt x="256" y="79"/>
                  </a:lnTo>
                  <a:lnTo>
                    <a:pt x="256" y="79"/>
                  </a:lnTo>
                  <a:lnTo>
                    <a:pt x="256" y="79"/>
                  </a:lnTo>
                  <a:lnTo>
                    <a:pt x="256" y="78"/>
                  </a:lnTo>
                  <a:lnTo>
                    <a:pt x="256" y="78"/>
                  </a:lnTo>
                  <a:lnTo>
                    <a:pt x="256" y="77"/>
                  </a:lnTo>
                  <a:lnTo>
                    <a:pt x="257" y="77"/>
                  </a:lnTo>
                  <a:lnTo>
                    <a:pt x="257" y="76"/>
                  </a:lnTo>
                  <a:lnTo>
                    <a:pt x="257" y="76"/>
                  </a:lnTo>
                  <a:lnTo>
                    <a:pt x="257" y="76"/>
                  </a:lnTo>
                  <a:lnTo>
                    <a:pt x="257" y="75"/>
                  </a:lnTo>
                  <a:lnTo>
                    <a:pt x="258" y="75"/>
                  </a:lnTo>
                  <a:lnTo>
                    <a:pt x="259" y="75"/>
                  </a:lnTo>
                  <a:lnTo>
                    <a:pt x="259" y="75"/>
                  </a:lnTo>
                  <a:lnTo>
                    <a:pt x="259" y="74"/>
                  </a:lnTo>
                  <a:lnTo>
                    <a:pt x="259" y="75"/>
                  </a:lnTo>
                  <a:lnTo>
                    <a:pt x="259" y="74"/>
                  </a:lnTo>
                  <a:lnTo>
                    <a:pt x="259" y="75"/>
                  </a:lnTo>
                  <a:lnTo>
                    <a:pt x="260" y="75"/>
                  </a:lnTo>
                  <a:lnTo>
                    <a:pt x="260" y="75"/>
                  </a:lnTo>
                  <a:lnTo>
                    <a:pt x="260" y="75"/>
                  </a:lnTo>
                  <a:lnTo>
                    <a:pt x="260" y="75"/>
                  </a:lnTo>
                  <a:lnTo>
                    <a:pt x="260" y="75"/>
                  </a:lnTo>
                  <a:lnTo>
                    <a:pt x="260" y="75"/>
                  </a:lnTo>
                  <a:lnTo>
                    <a:pt x="260" y="75"/>
                  </a:lnTo>
                  <a:lnTo>
                    <a:pt x="261" y="75"/>
                  </a:lnTo>
                  <a:lnTo>
                    <a:pt x="261" y="76"/>
                  </a:lnTo>
                  <a:lnTo>
                    <a:pt x="261" y="75"/>
                  </a:lnTo>
                  <a:lnTo>
                    <a:pt x="261" y="75"/>
                  </a:lnTo>
                  <a:lnTo>
                    <a:pt x="261" y="76"/>
                  </a:lnTo>
                  <a:lnTo>
                    <a:pt x="261" y="75"/>
                  </a:lnTo>
                  <a:lnTo>
                    <a:pt x="262" y="75"/>
                  </a:lnTo>
                  <a:lnTo>
                    <a:pt x="262" y="75"/>
                  </a:lnTo>
                  <a:lnTo>
                    <a:pt x="263" y="75"/>
                  </a:lnTo>
                  <a:lnTo>
                    <a:pt x="262" y="75"/>
                  </a:lnTo>
                  <a:lnTo>
                    <a:pt x="262" y="75"/>
                  </a:lnTo>
                  <a:lnTo>
                    <a:pt x="263" y="75"/>
                  </a:lnTo>
                  <a:lnTo>
                    <a:pt x="262" y="75"/>
                  </a:lnTo>
                  <a:lnTo>
                    <a:pt x="262" y="76"/>
                  </a:lnTo>
                  <a:lnTo>
                    <a:pt x="262" y="75"/>
                  </a:lnTo>
                  <a:lnTo>
                    <a:pt x="263" y="75"/>
                  </a:lnTo>
                  <a:lnTo>
                    <a:pt x="263" y="76"/>
                  </a:lnTo>
                  <a:lnTo>
                    <a:pt x="263" y="75"/>
                  </a:lnTo>
                  <a:lnTo>
                    <a:pt x="263" y="76"/>
                  </a:lnTo>
                  <a:lnTo>
                    <a:pt x="263" y="75"/>
                  </a:lnTo>
                  <a:lnTo>
                    <a:pt x="263" y="76"/>
                  </a:lnTo>
                  <a:lnTo>
                    <a:pt x="264" y="76"/>
                  </a:lnTo>
                  <a:lnTo>
                    <a:pt x="264" y="76"/>
                  </a:lnTo>
                  <a:lnTo>
                    <a:pt x="264" y="76"/>
                  </a:lnTo>
                  <a:lnTo>
                    <a:pt x="264" y="76"/>
                  </a:lnTo>
                  <a:lnTo>
                    <a:pt x="264" y="76"/>
                  </a:lnTo>
                  <a:lnTo>
                    <a:pt x="264" y="76"/>
                  </a:lnTo>
                  <a:lnTo>
                    <a:pt x="264" y="75"/>
                  </a:lnTo>
                  <a:lnTo>
                    <a:pt x="264" y="75"/>
                  </a:lnTo>
                  <a:lnTo>
                    <a:pt x="264" y="75"/>
                  </a:lnTo>
                  <a:lnTo>
                    <a:pt x="264" y="74"/>
                  </a:lnTo>
                  <a:lnTo>
                    <a:pt x="264" y="75"/>
                  </a:lnTo>
                  <a:lnTo>
                    <a:pt x="264" y="74"/>
                  </a:lnTo>
                  <a:lnTo>
                    <a:pt x="264" y="74"/>
                  </a:lnTo>
                  <a:lnTo>
                    <a:pt x="264" y="75"/>
                  </a:lnTo>
                  <a:lnTo>
                    <a:pt x="265" y="75"/>
                  </a:lnTo>
                  <a:lnTo>
                    <a:pt x="264" y="75"/>
                  </a:lnTo>
                  <a:lnTo>
                    <a:pt x="265" y="75"/>
                  </a:lnTo>
                  <a:lnTo>
                    <a:pt x="264" y="75"/>
                  </a:lnTo>
                  <a:lnTo>
                    <a:pt x="264" y="74"/>
                  </a:lnTo>
                  <a:lnTo>
                    <a:pt x="264" y="75"/>
                  </a:lnTo>
                  <a:lnTo>
                    <a:pt x="265" y="75"/>
                  </a:lnTo>
                  <a:lnTo>
                    <a:pt x="265" y="74"/>
                  </a:lnTo>
                  <a:lnTo>
                    <a:pt x="264" y="74"/>
                  </a:lnTo>
                  <a:lnTo>
                    <a:pt x="265" y="74"/>
                  </a:lnTo>
                  <a:lnTo>
                    <a:pt x="264" y="74"/>
                  </a:lnTo>
                  <a:lnTo>
                    <a:pt x="264" y="74"/>
                  </a:lnTo>
                  <a:lnTo>
                    <a:pt x="264" y="74"/>
                  </a:lnTo>
                  <a:lnTo>
                    <a:pt x="264" y="74"/>
                  </a:lnTo>
                  <a:lnTo>
                    <a:pt x="265" y="74"/>
                  </a:lnTo>
                  <a:lnTo>
                    <a:pt x="265" y="73"/>
                  </a:lnTo>
                  <a:lnTo>
                    <a:pt x="264" y="73"/>
                  </a:lnTo>
                  <a:lnTo>
                    <a:pt x="265" y="73"/>
                  </a:lnTo>
                  <a:lnTo>
                    <a:pt x="264" y="73"/>
                  </a:lnTo>
                  <a:lnTo>
                    <a:pt x="264" y="72"/>
                  </a:lnTo>
                  <a:lnTo>
                    <a:pt x="264" y="73"/>
                  </a:lnTo>
                  <a:lnTo>
                    <a:pt x="264" y="72"/>
                  </a:lnTo>
                  <a:lnTo>
                    <a:pt x="264" y="73"/>
                  </a:lnTo>
                  <a:lnTo>
                    <a:pt x="265" y="73"/>
                  </a:lnTo>
                  <a:lnTo>
                    <a:pt x="266" y="73"/>
                  </a:lnTo>
                  <a:lnTo>
                    <a:pt x="266" y="72"/>
                  </a:lnTo>
                  <a:lnTo>
                    <a:pt x="266" y="72"/>
                  </a:lnTo>
                  <a:lnTo>
                    <a:pt x="266" y="72"/>
                  </a:lnTo>
                  <a:lnTo>
                    <a:pt x="266" y="72"/>
                  </a:lnTo>
                  <a:lnTo>
                    <a:pt x="266" y="71"/>
                  </a:lnTo>
                  <a:lnTo>
                    <a:pt x="265" y="71"/>
                  </a:lnTo>
                  <a:lnTo>
                    <a:pt x="266" y="71"/>
                  </a:lnTo>
                  <a:lnTo>
                    <a:pt x="266" y="71"/>
                  </a:lnTo>
                  <a:lnTo>
                    <a:pt x="266" y="72"/>
                  </a:lnTo>
                  <a:lnTo>
                    <a:pt x="267" y="72"/>
                  </a:lnTo>
                  <a:lnTo>
                    <a:pt x="267" y="72"/>
                  </a:lnTo>
                  <a:lnTo>
                    <a:pt x="268" y="72"/>
                  </a:lnTo>
                  <a:lnTo>
                    <a:pt x="268" y="71"/>
                  </a:lnTo>
                  <a:lnTo>
                    <a:pt x="268" y="72"/>
                  </a:lnTo>
                  <a:lnTo>
                    <a:pt x="267" y="72"/>
                  </a:lnTo>
                  <a:lnTo>
                    <a:pt x="267" y="72"/>
                  </a:lnTo>
                  <a:lnTo>
                    <a:pt x="266" y="71"/>
                  </a:lnTo>
                  <a:lnTo>
                    <a:pt x="267" y="71"/>
                  </a:lnTo>
                  <a:lnTo>
                    <a:pt x="266" y="71"/>
                  </a:lnTo>
                  <a:lnTo>
                    <a:pt x="266" y="70"/>
                  </a:lnTo>
                  <a:lnTo>
                    <a:pt x="266" y="71"/>
                  </a:lnTo>
                  <a:lnTo>
                    <a:pt x="267" y="70"/>
                  </a:lnTo>
                  <a:lnTo>
                    <a:pt x="267" y="71"/>
                  </a:lnTo>
                  <a:lnTo>
                    <a:pt x="267" y="70"/>
                  </a:lnTo>
                  <a:lnTo>
                    <a:pt x="267" y="70"/>
                  </a:lnTo>
                  <a:lnTo>
                    <a:pt x="267" y="70"/>
                  </a:lnTo>
                  <a:lnTo>
                    <a:pt x="267" y="70"/>
                  </a:lnTo>
                  <a:lnTo>
                    <a:pt x="267" y="70"/>
                  </a:lnTo>
                  <a:lnTo>
                    <a:pt x="266" y="70"/>
                  </a:lnTo>
                  <a:lnTo>
                    <a:pt x="267" y="70"/>
                  </a:lnTo>
                  <a:lnTo>
                    <a:pt x="266" y="70"/>
                  </a:lnTo>
                  <a:lnTo>
                    <a:pt x="266" y="70"/>
                  </a:lnTo>
                  <a:lnTo>
                    <a:pt x="266" y="70"/>
                  </a:lnTo>
                  <a:lnTo>
                    <a:pt x="267" y="70"/>
                  </a:lnTo>
                  <a:lnTo>
                    <a:pt x="267" y="70"/>
                  </a:lnTo>
                  <a:lnTo>
                    <a:pt x="267" y="69"/>
                  </a:lnTo>
                  <a:lnTo>
                    <a:pt x="268" y="70"/>
                  </a:lnTo>
                  <a:lnTo>
                    <a:pt x="268" y="69"/>
                  </a:lnTo>
                  <a:lnTo>
                    <a:pt x="267" y="69"/>
                  </a:lnTo>
                  <a:lnTo>
                    <a:pt x="268" y="69"/>
                  </a:lnTo>
                  <a:lnTo>
                    <a:pt x="268" y="68"/>
                  </a:lnTo>
                  <a:lnTo>
                    <a:pt x="268" y="68"/>
                  </a:lnTo>
                  <a:lnTo>
                    <a:pt x="268" y="68"/>
                  </a:lnTo>
                  <a:lnTo>
                    <a:pt x="269" y="68"/>
                  </a:lnTo>
                  <a:lnTo>
                    <a:pt x="269" y="68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1" y="68"/>
                  </a:lnTo>
                  <a:lnTo>
                    <a:pt x="271" y="68"/>
                  </a:lnTo>
                  <a:lnTo>
                    <a:pt x="271" y="68"/>
                  </a:lnTo>
                  <a:lnTo>
                    <a:pt x="271" y="68"/>
                  </a:lnTo>
                  <a:lnTo>
                    <a:pt x="271" y="68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69" y="68"/>
                  </a:lnTo>
                  <a:lnTo>
                    <a:pt x="268" y="68"/>
                  </a:lnTo>
                  <a:lnTo>
                    <a:pt x="268" y="68"/>
                  </a:lnTo>
                  <a:lnTo>
                    <a:pt x="268" y="68"/>
                  </a:lnTo>
                  <a:lnTo>
                    <a:pt x="267" y="68"/>
                  </a:lnTo>
                  <a:lnTo>
                    <a:pt x="267" y="68"/>
                  </a:lnTo>
                  <a:lnTo>
                    <a:pt x="266" y="68"/>
                  </a:lnTo>
                  <a:lnTo>
                    <a:pt x="267" y="68"/>
                  </a:lnTo>
                  <a:lnTo>
                    <a:pt x="266" y="68"/>
                  </a:lnTo>
                  <a:lnTo>
                    <a:pt x="267" y="68"/>
                  </a:lnTo>
                  <a:lnTo>
                    <a:pt x="267" y="68"/>
                  </a:lnTo>
                  <a:lnTo>
                    <a:pt x="267" y="68"/>
                  </a:lnTo>
                  <a:lnTo>
                    <a:pt x="267" y="67"/>
                  </a:lnTo>
                  <a:lnTo>
                    <a:pt x="267" y="68"/>
                  </a:lnTo>
                  <a:lnTo>
                    <a:pt x="267" y="67"/>
                  </a:lnTo>
                  <a:lnTo>
                    <a:pt x="267" y="68"/>
                  </a:lnTo>
                  <a:lnTo>
                    <a:pt x="267" y="67"/>
                  </a:lnTo>
                  <a:lnTo>
                    <a:pt x="267" y="67"/>
                  </a:lnTo>
                  <a:lnTo>
                    <a:pt x="268" y="67"/>
                  </a:lnTo>
                  <a:lnTo>
                    <a:pt x="267" y="67"/>
                  </a:lnTo>
                  <a:lnTo>
                    <a:pt x="268" y="67"/>
                  </a:lnTo>
                  <a:lnTo>
                    <a:pt x="268" y="67"/>
                  </a:lnTo>
                  <a:lnTo>
                    <a:pt x="269" y="67"/>
                  </a:lnTo>
                  <a:lnTo>
                    <a:pt x="269" y="67"/>
                  </a:lnTo>
                  <a:lnTo>
                    <a:pt x="270" y="67"/>
                  </a:lnTo>
                  <a:lnTo>
                    <a:pt x="270" y="67"/>
                  </a:lnTo>
                  <a:lnTo>
                    <a:pt x="271" y="67"/>
                  </a:lnTo>
                  <a:lnTo>
                    <a:pt x="270" y="67"/>
                  </a:lnTo>
                  <a:lnTo>
                    <a:pt x="271" y="67"/>
                  </a:lnTo>
                  <a:lnTo>
                    <a:pt x="270" y="67"/>
                  </a:lnTo>
                  <a:lnTo>
                    <a:pt x="270" y="67"/>
                  </a:lnTo>
                  <a:lnTo>
                    <a:pt x="270" y="67"/>
                  </a:lnTo>
                  <a:lnTo>
                    <a:pt x="269" y="67"/>
                  </a:lnTo>
                  <a:lnTo>
                    <a:pt x="268" y="67"/>
                  </a:lnTo>
                  <a:lnTo>
                    <a:pt x="268" y="67"/>
                  </a:lnTo>
                  <a:lnTo>
                    <a:pt x="267" y="67"/>
                  </a:lnTo>
                  <a:lnTo>
                    <a:pt x="267" y="67"/>
                  </a:lnTo>
                  <a:lnTo>
                    <a:pt x="267" y="67"/>
                  </a:lnTo>
                  <a:lnTo>
                    <a:pt x="267" y="67"/>
                  </a:lnTo>
                  <a:lnTo>
                    <a:pt x="267" y="67"/>
                  </a:lnTo>
                  <a:lnTo>
                    <a:pt x="266" y="67"/>
                  </a:lnTo>
                  <a:lnTo>
                    <a:pt x="266" y="67"/>
                  </a:lnTo>
                  <a:lnTo>
                    <a:pt x="266" y="67"/>
                  </a:lnTo>
                  <a:lnTo>
                    <a:pt x="266" y="67"/>
                  </a:lnTo>
                  <a:lnTo>
                    <a:pt x="265" y="67"/>
                  </a:lnTo>
                  <a:lnTo>
                    <a:pt x="264" y="67"/>
                  </a:lnTo>
                  <a:lnTo>
                    <a:pt x="264" y="66"/>
                  </a:lnTo>
                  <a:lnTo>
                    <a:pt x="264" y="66"/>
                  </a:lnTo>
                  <a:lnTo>
                    <a:pt x="264" y="65"/>
                  </a:lnTo>
                  <a:lnTo>
                    <a:pt x="264" y="66"/>
                  </a:lnTo>
                  <a:lnTo>
                    <a:pt x="264" y="66"/>
                  </a:lnTo>
                  <a:lnTo>
                    <a:pt x="264" y="66"/>
                  </a:lnTo>
                  <a:lnTo>
                    <a:pt x="264" y="65"/>
                  </a:lnTo>
                  <a:lnTo>
                    <a:pt x="264" y="65"/>
                  </a:lnTo>
                  <a:lnTo>
                    <a:pt x="265" y="65"/>
                  </a:lnTo>
                  <a:lnTo>
                    <a:pt x="265" y="64"/>
                  </a:lnTo>
                  <a:lnTo>
                    <a:pt x="266" y="64"/>
                  </a:lnTo>
                  <a:lnTo>
                    <a:pt x="266" y="64"/>
                  </a:lnTo>
                  <a:lnTo>
                    <a:pt x="266" y="64"/>
                  </a:lnTo>
                  <a:lnTo>
                    <a:pt x="267" y="64"/>
                  </a:lnTo>
                  <a:lnTo>
                    <a:pt x="267" y="64"/>
                  </a:lnTo>
                  <a:lnTo>
                    <a:pt x="267" y="63"/>
                  </a:lnTo>
                  <a:lnTo>
                    <a:pt x="268" y="63"/>
                  </a:lnTo>
                  <a:lnTo>
                    <a:pt x="268" y="63"/>
                  </a:lnTo>
                  <a:lnTo>
                    <a:pt x="269" y="63"/>
                  </a:lnTo>
                  <a:lnTo>
                    <a:pt x="270" y="63"/>
                  </a:lnTo>
                  <a:lnTo>
                    <a:pt x="270" y="63"/>
                  </a:lnTo>
                  <a:lnTo>
                    <a:pt x="270" y="64"/>
                  </a:lnTo>
                  <a:lnTo>
                    <a:pt x="271" y="64"/>
                  </a:lnTo>
                  <a:lnTo>
                    <a:pt x="271" y="64"/>
                  </a:lnTo>
                  <a:lnTo>
                    <a:pt x="271" y="64"/>
                  </a:lnTo>
                  <a:lnTo>
                    <a:pt x="271" y="64"/>
                  </a:lnTo>
                  <a:lnTo>
                    <a:pt x="272" y="64"/>
                  </a:lnTo>
                  <a:lnTo>
                    <a:pt x="272" y="64"/>
                  </a:lnTo>
                  <a:lnTo>
                    <a:pt x="273" y="64"/>
                  </a:lnTo>
                  <a:lnTo>
                    <a:pt x="274" y="63"/>
                  </a:lnTo>
                  <a:lnTo>
                    <a:pt x="273" y="63"/>
                  </a:lnTo>
                  <a:lnTo>
                    <a:pt x="273" y="64"/>
                  </a:lnTo>
                  <a:lnTo>
                    <a:pt x="273" y="63"/>
                  </a:lnTo>
                  <a:lnTo>
                    <a:pt x="273" y="64"/>
                  </a:lnTo>
                  <a:lnTo>
                    <a:pt x="272" y="64"/>
                  </a:lnTo>
                  <a:lnTo>
                    <a:pt x="272" y="64"/>
                  </a:lnTo>
                  <a:lnTo>
                    <a:pt x="272" y="64"/>
                  </a:lnTo>
                  <a:lnTo>
                    <a:pt x="272" y="64"/>
                  </a:lnTo>
                  <a:lnTo>
                    <a:pt x="272" y="63"/>
                  </a:lnTo>
                  <a:lnTo>
                    <a:pt x="271" y="63"/>
                  </a:lnTo>
                  <a:lnTo>
                    <a:pt x="271" y="63"/>
                  </a:lnTo>
                  <a:lnTo>
                    <a:pt x="271" y="63"/>
                  </a:lnTo>
                  <a:lnTo>
                    <a:pt x="272" y="63"/>
                  </a:lnTo>
                  <a:lnTo>
                    <a:pt x="271" y="63"/>
                  </a:lnTo>
                  <a:lnTo>
                    <a:pt x="271" y="63"/>
                  </a:lnTo>
                  <a:lnTo>
                    <a:pt x="270" y="63"/>
                  </a:lnTo>
                  <a:lnTo>
                    <a:pt x="270" y="63"/>
                  </a:lnTo>
                  <a:lnTo>
                    <a:pt x="270" y="63"/>
                  </a:lnTo>
                  <a:lnTo>
                    <a:pt x="269" y="63"/>
                  </a:lnTo>
                  <a:lnTo>
                    <a:pt x="270" y="63"/>
                  </a:lnTo>
                  <a:lnTo>
                    <a:pt x="270" y="62"/>
                  </a:lnTo>
                  <a:lnTo>
                    <a:pt x="270" y="62"/>
                  </a:lnTo>
                  <a:lnTo>
                    <a:pt x="270" y="61"/>
                  </a:lnTo>
                  <a:lnTo>
                    <a:pt x="271" y="61"/>
                  </a:lnTo>
                  <a:lnTo>
                    <a:pt x="271" y="62"/>
                  </a:lnTo>
                  <a:lnTo>
                    <a:pt x="271" y="62"/>
                  </a:lnTo>
                  <a:lnTo>
                    <a:pt x="272" y="62"/>
                  </a:lnTo>
                  <a:lnTo>
                    <a:pt x="272" y="61"/>
                  </a:lnTo>
                  <a:lnTo>
                    <a:pt x="271" y="61"/>
                  </a:lnTo>
                  <a:lnTo>
                    <a:pt x="271" y="61"/>
                  </a:lnTo>
                  <a:lnTo>
                    <a:pt x="271" y="61"/>
                  </a:lnTo>
                  <a:lnTo>
                    <a:pt x="271" y="61"/>
                  </a:lnTo>
                  <a:lnTo>
                    <a:pt x="271" y="61"/>
                  </a:lnTo>
                  <a:lnTo>
                    <a:pt x="271" y="61"/>
                  </a:lnTo>
                  <a:lnTo>
                    <a:pt x="271" y="61"/>
                  </a:lnTo>
                  <a:lnTo>
                    <a:pt x="270" y="61"/>
                  </a:lnTo>
                  <a:lnTo>
                    <a:pt x="270" y="60"/>
                  </a:lnTo>
                  <a:lnTo>
                    <a:pt x="270" y="60"/>
                  </a:lnTo>
                  <a:lnTo>
                    <a:pt x="270" y="60"/>
                  </a:lnTo>
                  <a:lnTo>
                    <a:pt x="270" y="60"/>
                  </a:lnTo>
                  <a:lnTo>
                    <a:pt x="271" y="60"/>
                  </a:lnTo>
                  <a:lnTo>
                    <a:pt x="271" y="59"/>
                  </a:lnTo>
                  <a:lnTo>
                    <a:pt x="271" y="59"/>
                  </a:lnTo>
                  <a:lnTo>
                    <a:pt x="271" y="59"/>
                  </a:lnTo>
                  <a:lnTo>
                    <a:pt x="272" y="59"/>
                  </a:lnTo>
                  <a:lnTo>
                    <a:pt x="272" y="58"/>
                  </a:lnTo>
                  <a:lnTo>
                    <a:pt x="272" y="58"/>
                  </a:lnTo>
                  <a:lnTo>
                    <a:pt x="272" y="59"/>
                  </a:lnTo>
                  <a:lnTo>
                    <a:pt x="272" y="58"/>
                  </a:lnTo>
                  <a:lnTo>
                    <a:pt x="272" y="59"/>
                  </a:lnTo>
                  <a:lnTo>
                    <a:pt x="273" y="59"/>
                  </a:lnTo>
                  <a:lnTo>
                    <a:pt x="274" y="59"/>
                  </a:lnTo>
                  <a:lnTo>
                    <a:pt x="274" y="58"/>
                  </a:lnTo>
                  <a:lnTo>
                    <a:pt x="274" y="58"/>
                  </a:lnTo>
                  <a:lnTo>
                    <a:pt x="274" y="57"/>
                  </a:lnTo>
                  <a:lnTo>
                    <a:pt x="275" y="57"/>
                  </a:lnTo>
                  <a:lnTo>
                    <a:pt x="275" y="57"/>
                  </a:lnTo>
                  <a:lnTo>
                    <a:pt x="276" y="57"/>
                  </a:lnTo>
                  <a:lnTo>
                    <a:pt x="275" y="57"/>
                  </a:lnTo>
                  <a:lnTo>
                    <a:pt x="276" y="57"/>
                  </a:lnTo>
                  <a:lnTo>
                    <a:pt x="276" y="57"/>
                  </a:lnTo>
                  <a:lnTo>
                    <a:pt x="277" y="57"/>
                  </a:lnTo>
                  <a:lnTo>
                    <a:pt x="276" y="57"/>
                  </a:lnTo>
                  <a:lnTo>
                    <a:pt x="277" y="57"/>
                  </a:lnTo>
                  <a:lnTo>
                    <a:pt x="276" y="57"/>
                  </a:lnTo>
                  <a:lnTo>
                    <a:pt x="276" y="58"/>
                  </a:lnTo>
                  <a:lnTo>
                    <a:pt x="277" y="58"/>
                  </a:lnTo>
                  <a:lnTo>
                    <a:pt x="278" y="58"/>
                  </a:lnTo>
                  <a:lnTo>
                    <a:pt x="278" y="58"/>
                  </a:lnTo>
                  <a:lnTo>
                    <a:pt x="279" y="58"/>
                  </a:lnTo>
                  <a:lnTo>
                    <a:pt x="279" y="57"/>
                  </a:lnTo>
                  <a:lnTo>
                    <a:pt x="279" y="57"/>
                  </a:lnTo>
                  <a:lnTo>
                    <a:pt x="280" y="57"/>
                  </a:lnTo>
                  <a:lnTo>
                    <a:pt x="281" y="57"/>
                  </a:lnTo>
                  <a:lnTo>
                    <a:pt x="280" y="57"/>
                  </a:lnTo>
                  <a:lnTo>
                    <a:pt x="281" y="57"/>
                  </a:lnTo>
                  <a:lnTo>
                    <a:pt x="281" y="58"/>
                  </a:lnTo>
                  <a:lnTo>
                    <a:pt x="281" y="57"/>
                  </a:lnTo>
                  <a:lnTo>
                    <a:pt x="281" y="58"/>
                  </a:lnTo>
                  <a:lnTo>
                    <a:pt x="281" y="57"/>
                  </a:lnTo>
                  <a:lnTo>
                    <a:pt x="281" y="58"/>
                  </a:lnTo>
                  <a:lnTo>
                    <a:pt x="281" y="57"/>
                  </a:lnTo>
                  <a:lnTo>
                    <a:pt x="281" y="57"/>
                  </a:lnTo>
                  <a:lnTo>
                    <a:pt x="281" y="57"/>
                  </a:lnTo>
                  <a:lnTo>
                    <a:pt x="280" y="57"/>
                  </a:lnTo>
                  <a:lnTo>
                    <a:pt x="280" y="57"/>
                  </a:lnTo>
                  <a:lnTo>
                    <a:pt x="280" y="57"/>
                  </a:lnTo>
                  <a:lnTo>
                    <a:pt x="280" y="57"/>
                  </a:lnTo>
                  <a:lnTo>
                    <a:pt x="281" y="57"/>
                  </a:lnTo>
                  <a:lnTo>
                    <a:pt x="281" y="56"/>
                  </a:lnTo>
                  <a:lnTo>
                    <a:pt x="281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3" y="56"/>
                  </a:lnTo>
                  <a:lnTo>
                    <a:pt x="283" y="57"/>
                  </a:lnTo>
                  <a:lnTo>
                    <a:pt x="283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3" y="56"/>
                  </a:lnTo>
                  <a:lnTo>
                    <a:pt x="283" y="56"/>
                  </a:lnTo>
                  <a:lnTo>
                    <a:pt x="284" y="56"/>
                  </a:lnTo>
                  <a:lnTo>
                    <a:pt x="284" y="55"/>
                  </a:lnTo>
                  <a:lnTo>
                    <a:pt x="284" y="56"/>
                  </a:lnTo>
                  <a:lnTo>
                    <a:pt x="285" y="56"/>
                  </a:lnTo>
                  <a:lnTo>
                    <a:pt x="285" y="56"/>
                  </a:lnTo>
                  <a:lnTo>
                    <a:pt x="286" y="56"/>
                  </a:lnTo>
                  <a:lnTo>
                    <a:pt x="286" y="56"/>
                  </a:lnTo>
                  <a:lnTo>
                    <a:pt x="287" y="56"/>
                  </a:lnTo>
                  <a:lnTo>
                    <a:pt x="287" y="57"/>
                  </a:lnTo>
                  <a:lnTo>
                    <a:pt x="287" y="57"/>
                  </a:lnTo>
                  <a:lnTo>
                    <a:pt x="288" y="57"/>
                  </a:lnTo>
                  <a:lnTo>
                    <a:pt x="289" y="57"/>
                  </a:lnTo>
                  <a:lnTo>
                    <a:pt x="289" y="57"/>
                  </a:lnTo>
                  <a:lnTo>
                    <a:pt x="289" y="57"/>
                  </a:lnTo>
                  <a:lnTo>
                    <a:pt x="289" y="57"/>
                  </a:lnTo>
                  <a:lnTo>
                    <a:pt x="290" y="57"/>
                  </a:lnTo>
                  <a:lnTo>
                    <a:pt x="290" y="57"/>
                  </a:lnTo>
                  <a:lnTo>
                    <a:pt x="291" y="57"/>
                  </a:lnTo>
                  <a:lnTo>
                    <a:pt x="291" y="57"/>
                  </a:lnTo>
                  <a:lnTo>
                    <a:pt x="292" y="57"/>
                  </a:lnTo>
                  <a:lnTo>
                    <a:pt x="291" y="57"/>
                  </a:lnTo>
                  <a:lnTo>
                    <a:pt x="292" y="57"/>
                  </a:lnTo>
                  <a:lnTo>
                    <a:pt x="292" y="58"/>
                  </a:lnTo>
                  <a:lnTo>
                    <a:pt x="292" y="57"/>
                  </a:lnTo>
                  <a:lnTo>
                    <a:pt x="292" y="58"/>
                  </a:lnTo>
                  <a:lnTo>
                    <a:pt x="292" y="57"/>
                  </a:lnTo>
                  <a:lnTo>
                    <a:pt x="292" y="58"/>
                  </a:lnTo>
                  <a:lnTo>
                    <a:pt x="292" y="57"/>
                  </a:lnTo>
                  <a:lnTo>
                    <a:pt x="292" y="58"/>
                  </a:lnTo>
                  <a:lnTo>
                    <a:pt x="293" y="58"/>
                  </a:lnTo>
                  <a:lnTo>
                    <a:pt x="292" y="58"/>
                  </a:lnTo>
                  <a:lnTo>
                    <a:pt x="293" y="58"/>
                  </a:lnTo>
                  <a:lnTo>
                    <a:pt x="292" y="58"/>
                  </a:lnTo>
                  <a:lnTo>
                    <a:pt x="293" y="58"/>
                  </a:lnTo>
                  <a:lnTo>
                    <a:pt x="293" y="58"/>
                  </a:lnTo>
                  <a:lnTo>
                    <a:pt x="294" y="58"/>
                  </a:lnTo>
                  <a:lnTo>
                    <a:pt x="294" y="58"/>
                  </a:lnTo>
                  <a:lnTo>
                    <a:pt x="295" y="58"/>
                  </a:lnTo>
                  <a:lnTo>
                    <a:pt x="296" y="59"/>
                  </a:lnTo>
                  <a:lnTo>
                    <a:pt x="296" y="59"/>
                  </a:lnTo>
                  <a:lnTo>
                    <a:pt x="297" y="59"/>
                  </a:lnTo>
                  <a:lnTo>
                    <a:pt x="297" y="59"/>
                  </a:lnTo>
                  <a:lnTo>
                    <a:pt x="297" y="59"/>
                  </a:lnTo>
                  <a:lnTo>
                    <a:pt x="297" y="60"/>
                  </a:lnTo>
                  <a:lnTo>
                    <a:pt x="297" y="60"/>
                  </a:lnTo>
                  <a:lnTo>
                    <a:pt x="297" y="60"/>
                  </a:lnTo>
                  <a:lnTo>
                    <a:pt x="296" y="60"/>
                  </a:lnTo>
                  <a:lnTo>
                    <a:pt x="296" y="60"/>
                  </a:lnTo>
                  <a:lnTo>
                    <a:pt x="295" y="60"/>
                  </a:lnTo>
                  <a:lnTo>
                    <a:pt x="294" y="60"/>
                  </a:lnTo>
                  <a:lnTo>
                    <a:pt x="294" y="61"/>
                  </a:lnTo>
                  <a:lnTo>
                    <a:pt x="294" y="61"/>
                  </a:lnTo>
                  <a:lnTo>
                    <a:pt x="293" y="61"/>
                  </a:lnTo>
                  <a:lnTo>
                    <a:pt x="294" y="61"/>
                  </a:lnTo>
                  <a:lnTo>
                    <a:pt x="293" y="61"/>
                  </a:lnTo>
                  <a:lnTo>
                    <a:pt x="293" y="61"/>
                  </a:lnTo>
                  <a:lnTo>
                    <a:pt x="292" y="61"/>
                  </a:lnTo>
                  <a:lnTo>
                    <a:pt x="292" y="61"/>
                  </a:lnTo>
                  <a:lnTo>
                    <a:pt x="292" y="61"/>
                  </a:lnTo>
                  <a:lnTo>
                    <a:pt x="293" y="61"/>
                  </a:lnTo>
                  <a:lnTo>
                    <a:pt x="293" y="61"/>
                  </a:lnTo>
                  <a:lnTo>
                    <a:pt x="294" y="61"/>
                  </a:lnTo>
                  <a:lnTo>
                    <a:pt x="294" y="61"/>
                  </a:lnTo>
                  <a:lnTo>
                    <a:pt x="295" y="61"/>
                  </a:lnTo>
                  <a:lnTo>
                    <a:pt x="296" y="61"/>
                  </a:lnTo>
                  <a:lnTo>
                    <a:pt x="296" y="61"/>
                  </a:lnTo>
                  <a:lnTo>
                    <a:pt x="296" y="61"/>
                  </a:lnTo>
                  <a:lnTo>
                    <a:pt x="295" y="62"/>
                  </a:lnTo>
                  <a:lnTo>
                    <a:pt x="294" y="62"/>
                  </a:lnTo>
                  <a:lnTo>
                    <a:pt x="294" y="62"/>
                  </a:lnTo>
                  <a:lnTo>
                    <a:pt x="293" y="62"/>
                  </a:lnTo>
                  <a:lnTo>
                    <a:pt x="293" y="62"/>
                  </a:lnTo>
                  <a:lnTo>
                    <a:pt x="292" y="62"/>
                  </a:lnTo>
                  <a:lnTo>
                    <a:pt x="292" y="63"/>
                  </a:lnTo>
                  <a:lnTo>
                    <a:pt x="292" y="63"/>
                  </a:lnTo>
                  <a:lnTo>
                    <a:pt x="291" y="63"/>
                  </a:lnTo>
                  <a:lnTo>
                    <a:pt x="290" y="63"/>
                  </a:lnTo>
                  <a:lnTo>
                    <a:pt x="290" y="63"/>
                  </a:lnTo>
                  <a:lnTo>
                    <a:pt x="289" y="63"/>
                  </a:lnTo>
                  <a:lnTo>
                    <a:pt x="290" y="63"/>
                  </a:lnTo>
                  <a:lnTo>
                    <a:pt x="290" y="63"/>
                  </a:lnTo>
                  <a:lnTo>
                    <a:pt x="291" y="63"/>
                  </a:lnTo>
                  <a:lnTo>
                    <a:pt x="292" y="63"/>
                  </a:lnTo>
                  <a:lnTo>
                    <a:pt x="292" y="63"/>
                  </a:lnTo>
                  <a:lnTo>
                    <a:pt x="293" y="63"/>
                  </a:lnTo>
                  <a:lnTo>
                    <a:pt x="293" y="63"/>
                  </a:lnTo>
                  <a:lnTo>
                    <a:pt x="294" y="63"/>
                  </a:lnTo>
                  <a:lnTo>
                    <a:pt x="294" y="63"/>
                  </a:lnTo>
                  <a:lnTo>
                    <a:pt x="295" y="63"/>
                  </a:lnTo>
                  <a:lnTo>
                    <a:pt x="294" y="63"/>
                  </a:lnTo>
                  <a:lnTo>
                    <a:pt x="294" y="63"/>
                  </a:lnTo>
                  <a:lnTo>
                    <a:pt x="294" y="64"/>
                  </a:lnTo>
                  <a:lnTo>
                    <a:pt x="294" y="64"/>
                  </a:lnTo>
                  <a:lnTo>
                    <a:pt x="294" y="64"/>
                  </a:lnTo>
                  <a:lnTo>
                    <a:pt x="294" y="65"/>
                  </a:lnTo>
                  <a:lnTo>
                    <a:pt x="293" y="65"/>
                  </a:lnTo>
                  <a:lnTo>
                    <a:pt x="293" y="65"/>
                  </a:lnTo>
                  <a:lnTo>
                    <a:pt x="292" y="65"/>
                  </a:lnTo>
                  <a:lnTo>
                    <a:pt x="293" y="65"/>
                  </a:lnTo>
                  <a:lnTo>
                    <a:pt x="292" y="65"/>
                  </a:lnTo>
                  <a:lnTo>
                    <a:pt x="292" y="65"/>
                  </a:lnTo>
                  <a:close/>
                  <a:moveTo>
                    <a:pt x="298" y="52"/>
                  </a:moveTo>
                  <a:lnTo>
                    <a:pt x="298" y="51"/>
                  </a:lnTo>
                  <a:lnTo>
                    <a:pt x="298" y="52"/>
                  </a:lnTo>
                  <a:close/>
                  <a:moveTo>
                    <a:pt x="313" y="41"/>
                  </a:moveTo>
                  <a:lnTo>
                    <a:pt x="313" y="40"/>
                  </a:lnTo>
                  <a:lnTo>
                    <a:pt x="313" y="41"/>
                  </a:lnTo>
                  <a:lnTo>
                    <a:pt x="314" y="41"/>
                  </a:lnTo>
                  <a:lnTo>
                    <a:pt x="313" y="41"/>
                  </a:lnTo>
                  <a:close/>
                  <a:moveTo>
                    <a:pt x="397" y="4"/>
                  </a:moveTo>
                  <a:lnTo>
                    <a:pt x="397" y="4"/>
                  </a:lnTo>
                  <a:lnTo>
                    <a:pt x="397" y="4"/>
                  </a:lnTo>
                  <a:lnTo>
                    <a:pt x="397" y="4"/>
                  </a:lnTo>
                  <a:lnTo>
                    <a:pt x="397" y="4"/>
                  </a:lnTo>
                  <a:lnTo>
                    <a:pt x="397" y="5"/>
                  </a:lnTo>
                  <a:lnTo>
                    <a:pt x="397" y="4"/>
                  </a:lnTo>
                  <a:lnTo>
                    <a:pt x="397" y="5"/>
                  </a:lnTo>
                  <a:lnTo>
                    <a:pt x="397" y="5"/>
                  </a:lnTo>
                  <a:lnTo>
                    <a:pt x="397" y="5"/>
                  </a:lnTo>
                  <a:lnTo>
                    <a:pt x="397" y="5"/>
                  </a:lnTo>
                  <a:lnTo>
                    <a:pt x="396" y="5"/>
                  </a:lnTo>
                  <a:lnTo>
                    <a:pt x="396" y="6"/>
                  </a:lnTo>
                  <a:lnTo>
                    <a:pt x="396" y="5"/>
                  </a:lnTo>
                  <a:lnTo>
                    <a:pt x="396" y="6"/>
                  </a:lnTo>
                  <a:lnTo>
                    <a:pt x="395" y="6"/>
                  </a:lnTo>
                  <a:lnTo>
                    <a:pt x="395" y="6"/>
                  </a:lnTo>
                  <a:lnTo>
                    <a:pt x="395" y="6"/>
                  </a:lnTo>
                  <a:lnTo>
                    <a:pt x="395" y="6"/>
                  </a:lnTo>
                  <a:lnTo>
                    <a:pt x="395" y="7"/>
                  </a:lnTo>
                  <a:lnTo>
                    <a:pt x="396" y="7"/>
                  </a:lnTo>
                  <a:lnTo>
                    <a:pt x="395" y="7"/>
                  </a:lnTo>
                  <a:lnTo>
                    <a:pt x="396" y="7"/>
                  </a:lnTo>
                  <a:lnTo>
                    <a:pt x="397" y="7"/>
                  </a:lnTo>
                  <a:lnTo>
                    <a:pt x="396" y="7"/>
                  </a:lnTo>
                  <a:lnTo>
                    <a:pt x="397" y="7"/>
                  </a:lnTo>
                  <a:lnTo>
                    <a:pt x="397" y="8"/>
                  </a:lnTo>
                  <a:lnTo>
                    <a:pt x="396" y="8"/>
                  </a:lnTo>
                  <a:lnTo>
                    <a:pt x="395" y="8"/>
                  </a:lnTo>
                  <a:lnTo>
                    <a:pt x="395" y="8"/>
                  </a:lnTo>
                  <a:lnTo>
                    <a:pt x="395" y="8"/>
                  </a:lnTo>
                  <a:lnTo>
                    <a:pt x="395" y="8"/>
                  </a:lnTo>
                  <a:lnTo>
                    <a:pt x="395" y="8"/>
                  </a:lnTo>
                  <a:lnTo>
                    <a:pt x="394" y="8"/>
                  </a:lnTo>
                  <a:lnTo>
                    <a:pt x="395" y="8"/>
                  </a:lnTo>
                  <a:lnTo>
                    <a:pt x="394" y="8"/>
                  </a:lnTo>
                  <a:lnTo>
                    <a:pt x="395" y="8"/>
                  </a:lnTo>
                  <a:lnTo>
                    <a:pt x="394" y="9"/>
                  </a:lnTo>
                  <a:lnTo>
                    <a:pt x="394" y="9"/>
                  </a:lnTo>
                  <a:lnTo>
                    <a:pt x="394" y="9"/>
                  </a:lnTo>
                  <a:lnTo>
                    <a:pt x="394" y="9"/>
                  </a:lnTo>
                  <a:lnTo>
                    <a:pt x="393" y="9"/>
                  </a:lnTo>
                  <a:lnTo>
                    <a:pt x="393" y="9"/>
                  </a:lnTo>
                  <a:lnTo>
                    <a:pt x="393" y="10"/>
                  </a:lnTo>
                  <a:lnTo>
                    <a:pt x="393" y="11"/>
                  </a:lnTo>
                  <a:lnTo>
                    <a:pt x="392" y="11"/>
                  </a:lnTo>
                  <a:lnTo>
                    <a:pt x="391" y="11"/>
                  </a:lnTo>
                  <a:lnTo>
                    <a:pt x="392" y="11"/>
                  </a:lnTo>
                  <a:lnTo>
                    <a:pt x="392" y="11"/>
                  </a:lnTo>
                  <a:lnTo>
                    <a:pt x="391" y="11"/>
                  </a:lnTo>
                  <a:lnTo>
                    <a:pt x="391" y="11"/>
                  </a:lnTo>
                  <a:lnTo>
                    <a:pt x="391" y="11"/>
                  </a:lnTo>
                  <a:lnTo>
                    <a:pt x="390" y="11"/>
                  </a:lnTo>
                  <a:lnTo>
                    <a:pt x="391" y="11"/>
                  </a:lnTo>
                  <a:lnTo>
                    <a:pt x="390" y="11"/>
                  </a:lnTo>
                  <a:lnTo>
                    <a:pt x="391" y="11"/>
                  </a:lnTo>
                  <a:lnTo>
                    <a:pt x="391" y="12"/>
                  </a:lnTo>
                  <a:lnTo>
                    <a:pt x="391" y="12"/>
                  </a:lnTo>
                  <a:lnTo>
                    <a:pt x="391" y="12"/>
                  </a:lnTo>
                  <a:lnTo>
                    <a:pt x="390" y="12"/>
                  </a:lnTo>
                  <a:lnTo>
                    <a:pt x="390" y="12"/>
                  </a:lnTo>
                  <a:lnTo>
                    <a:pt x="390" y="12"/>
                  </a:lnTo>
                  <a:lnTo>
                    <a:pt x="390" y="12"/>
                  </a:lnTo>
                  <a:lnTo>
                    <a:pt x="389" y="12"/>
                  </a:lnTo>
                  <a:lnTo>
                    <a:pt x="389" y="12"/>
                  </a:lnTo>
                  <a:lnTo>
                    <a:pt x="389" y="12"/>
                  </a:lnTo>
                  <a:lnTo>
                    <a:pt x="389" y="12"/>
                  </a:lnTo>
                  <a:lnTo>
                    <a:pt x="389" y="12"/>
                  </a:lnTo>
                  <a:lnTo>
                    <a:pt x="388" y="12"/>
                  </a:lnTo>
                  <a:lnTo>
                    <a:pt x="387" y="12"/>
                  </a:lnTo>
                  <a:lnTo>
                    <a:pt x="387" y="13"/>
                  </a:lnTo>
                  <a:lnTo>
                    <a:pt x="387" y="13"/>
                  </a:lnTo>
                  <a:lnTo>
                    <a:pt x="386" y="13"/>
                  </a:lnTo>
                  <a:lnTo>
                    <a:pt x="387" y="13"/>
                  </a:lnTo>
                  <a:lnTo>
                    <a:pt x="386" y="13"/>
                  </a:lnTo>
                  <a:lnTo>
                    <a:pt x="386" y="13"/>
                  </a:lnTo>
                  <a:lnTo>
                    <a:pt x="386" y="13"/>
                  </a:lnTo>
                  <a:lnTo>
                    <a:pt x="385" y="13"/>
                  </a:lnTo>
                  <a:lnTo>
                    <a:pt x="385" y="13"/>
                  </a:lnTo>
                  <a:lnTo>
                    <a:pt x="384" y="13"/>
                  </a:lnTo>
                  <a:lnTo>
                    <a:pt x="383" y="14"/>
                  </a:lnTo>
                  <a:lnTo>
                    <a:pt x="383" y="14"/>
                  </a:lnTo>
                  <a:lnTo>
                    <a:pt x="383" y="14"/>
                  </a:lnTo>
                  <a:lnTo>
                    <a:pt x="383" y="14"/>
                  </a:lnTo>
                  <a:lnTo>
                    <a:pt x="382" y="15"/>
                  </a:lnTo>
                  <a:lnTo>
                    <a:pt x="382" y="15"/>
                  </a:lnTo>
                  <a:lnTo>
                    <a:pt x="381" y="15"/>
                  </a:lnTo>
                  <a:lnTo>
                    <a:pt x="380" y="15"/>
                  </a:lnTo>
                  <a:lnTo>
                    <a:pt x="380" y="15"/>
                  </a:lnTo>
                  <a:lnTo>
                    <a:pt x="379" y="15"/>
                  </a:lnTo>
                  <a:lnTo>
                    <a:pt x="379" y="15"/>
                  </a:lnTo>
                  <a:lnTo>
                    <a:pt x="378" y="15"/>
                  </a:lnTo>
                  <a:lnTo>
                    <a:pt x="378" y="15"/>
                  </a:lnTo>
                  <a:lnTo>
                    <a:pt x="378" y="16"/>
                  </a:lnTo>
                  <a:lnTo>
                    <a:pt x="377" y="16"/>
                  </a:lnTo>
                  <a:lnTo>
                    <a:pt x="376" y="16"/>
                  </a:lnTo>
                  <a:lnTo>
                    <a:pt x="377" y="16"/>
                  </a:lnTo>
                  <a:lnTo>
                    <a:pt x="376" y="16"/>
                  </a:lnTo>
                  <a:lnTo>
                    <a:pt x="377" y="16"/>
                  </a:lnTo>
                  <a:lnTo>
                    <a:pt x="376" y="16"/>
                  </a:lnTo>
                  <a:lnTo>
                    <a:pt x="376" y="16"/>
                  </a:lnTo>
                  <a:lnTo>
                    <a:pt x="375" y="16"/>
                  </a:lnTo>
                  <a:lnTo>
                    <a:pt x="375" y="16"/>
                  </a:lnTo>
                  <a:lnTo>
                    <a:pt x="375" y="16"/>
                  </a:lnTo>
                  <a:lnTo>
                    <a:pt x="375" y="16"/>
                  </a:lnTo>
                  <a:lnTo>
                    <a:pt x="375" y="16"/>
                  </a:lnTo>
                  <a:lnTo>
                    <a:pt x="374" y="16"/>
                  </a:lnTo>
                  <a:lnTo>
                    <a:pt x="374" y="17"/>
                  </a:lnTo>
                  <a:lnTo>
                    <a:pt x="374" y="17"/>
                  </a:lnTo>
                  <a:lnTo>
                    <a:pt x="373" y="17"/>
                  </a:lnTo>
                  <a:lnTo>
                    <a:pt x="372" y="17"/>
                  </a:lnTo>
                  <a:lnTo>
                    <a:pt x="372" y="17"/>
                  </a:lnTo>
                  <a:lnTo>
                    <a:pt x="371" y="17"/>
                  </a:lnTo>
                  <a:lnTo>
                    <a:pt x="371" y="17"/>
                  </a:lnTo>
                  <a:lnTo>
                    <a:pt x="371" y="17"/>
                  </a:lnTo>
                  <a:lnTo>
                    <a:pt x="370" y="17"/>
                  </a:lnTo>
                  <a:lnTo>
                    <a:pt x="369" y="17"/>
                  </a:lnTo>
                  <a:lnTo>
                    <a:pt x="369" y="17"/>
                  </a:lnTo>
                  <a:lnTo>
                    <a:pt x="368" y="18"/>
                  </a:lnTo>
                  <a:lnTo>
                    <a:pt x="368" y="18"/>
                  </a:lnTo>
                  <a:lnTo>
                    <a:pt x="367" y="18"/>
                  </a:lnTo>
                  <a:lnTo>
                    <a:pt x="367" y="19"/>
                  </a:lnTo>
                  <a:lnTo>
                    <a:pt x="366" y="19"/>
                  </a:lnTo>
                  <a:lnTo>
                    <a:pt x="366" y="19"/>
                  </a:lnTo>
                  <a:lnTo>
                    <a:pt x="366" y="19"/>
                  </a:lnTo>
                  <a:lnTo>
                    <a:pt x="365" y="19"/>
                  </a:lnTo>
                  <a:lnTo>
                    <a:pt x="365" y="19"/>
                  </a:lnTo>
                  <a:lnTo>
                    <a:pt x="365" y="19"/>
                  </a:lnTo>
                  <a:lnTo>
                    <a:pt x="364" y="19"/>
                  </a:lnTo>
                  <a:lnTo>
                    <a:pt x="364" y="19"/>
                  </a:lnTo>
                  <a:lnTo>
                    <a:pt x="363" y="19"/>
                  </a:lnTo>
                  <a:lnTo>
                    <a:pt x="363" y="19"/>
                  </a:lnTo>
                  <a:lnTo>
                    <a:pt x="363" y="20"/>
                  </a:lnTo>
                  <a:lnTo>
                    <a:pt x="362" y="20"/>
                  </a:lnTo>
                  <a:lnTo>
                    <a:pt x="361" y="20"/>
                  </a:lnTo>
                  <a:lnTo>
                    <a:pt x="360" y="20"/>
                  </a:lnTo>
                  <a:lnTo>
                    <a:pt x="360" y="20"/>
                  </a:lnTo>
                  <a:lnTo>
                    <a:pt x="360" y="20"/>
                  </a:lnTo>
                  <a:lnTo>
                    <a:pt x="359" y="20"/>
                  </a:lnTo>
                  <a:lnTo>
                    <a:pt x="359" y="20"/>
                  </a:lnTo>
                  <a:lnTo>
                    <a:pt x="358" y="20"/>
                  </a:lnTo>
                  <a:lnTo>
                    <a:pt x="357" y="20"/>
                  </a:lnTo>
                  <a:lnTo>
                    <a:pt x="357" y="21"/>
                  </a:lnTo>
                  <a:lnTo>
                    <a:pt x="357" y="21"/>
                  </a:lnTo>
                  <a:lnTo>
                    <a:pt x="356" y="21"/>
                  </a:lnTo>
                  <a:lnTo>
                    <a:pt x="356" y="21"/>
                  </a:lnTo>
                  <a:lnTo>
                    <a:pt x="356" y="22"/>
                  </a:lnTo>
                  <a:lnTo>
                    <a:pt x="355" y="22"/>
                  </a:lnTo>
                  <a:lnTo>
                    <a:pt x="355" y="22"/>
                  </a:lnTo>
                  <a:lnTo>
                    <a:pt x="356" y="22"/>
                  </a:lnTo>
                  <a:lnTo>
                    <a:pt x="355" y="21"/>
                  </a:lnTo>
                  <a:lnTo>
                    <a:pt x="354" y="21"/>
                  </a:lnTo>
                  <a:lnTo>
                    <a:pt x="354" y="20"/>
                  </a:lnTo>
                  <a:lnTo>
                    <a:pt x="354" y="20"/>
                  </a:lnTo>
                  <a:lnTo>
                    <a:pt x="353" y="20"/>
                  </a:lnTo>
                  <a:lnTo>
                    <a:pt x="354" y="20"/>
                  </a:lnTo>
                  <a:lnTo>
                    <a:pt x="353" y="20"/>
                  </a:lnTo>
                  <a:lnTo>
                    <a:pt x="354" y="20"/>
                  </a:lnTo>
                  <a:lnTo>
                    <a:pt x="354" y="20"/>
                  </a:lnTo>
                  <a:lnTo>
                    <a:pt x="354" y="21"/>
                  </a:lnTo>
                  <a:lnTo>
                    <a:pt x="353" y="21"/>
                  </a:lnTo>
                  <a:lnTo>
                    <a:pt x="354" y="21"/>
                  </a:lnTo>
                  <a:lnTo>
                    <a:pt x="353" y="21"/>
                  </a:lnTo>
                  <a:lnTo>
                    <a:pt x="353" y="22"/>
                  </a:lnTo>
                  <a:lnTo>
                    <a:pt x="353" y="22"/>
                  </a:lnTo>
                  <a:lnTo>
                    <a:pt x="353" y="22"/>
                  </a:lnTo>
                  <a:lnTo>
                    <a:pt x="353" y="22"/>
                  </a:lnTo>
                  <a:lnTo>
                    <a:pt x="353" y="22"/>
                  </a:lnTo>
                  <a:lnTo>
                    <a:pt x="352" y="22"/>
                  </a:lnTo>
                  <a:lnTo>
                    <a:pt x="352" y="22"/>
                  </a:lnTo>
                  <a:lnTo>
                    <a:pt x="351" y="23"/>
                  </a:lnTo>
                  <a:lnTo>
                    <a:pt x="350" y="23"/>
                  </a:lnTo>
                  <a:lnTo>
                    <a:pt x="350" y="23"/>
                  </a:lnTo>
                  <a:lnTo>
                    <a:pt x="349" y="23"/>
                  </a:lnTo>
                  <a:lnTo>
                    <a:pt x="349" y="23"/>
                  </a:lnTo>
                  <a:lnTo>
                    <a:pt x="348" y="23"/>
                  </a:lnTo>
                  <a:lnTo>
                    <a:pt x="348" y="23"/>
                  </a:lnTo>
                  <a:lnTo>
                    <a:pt x="348" y="23"/>
                  </a:lnTo>
                  <a:lnTo>
                    <a:pt x="347" y="23"/>
                  </a:lnTo>
                  <a:lnTo>
                    <a:pt x="346" y="24"/>
                  </a:lnTo>
                  <a:lnTo>
                    <a:pt x="346" y="24"/>
                  </a:lnTo>
                  <a:lnTo>
                    <a:pt x="345" y="24"/>
                  </a:lnTo>
                  <a:lnTo>
                    <a:pt x="345" y="24"/>
                  </a:lnTo>
                  <a:lnTo>
                    <a:pt x="345" y="24"/>
                  </a:lnTo>
                  <a:lnTo>
                    <a:pt x="344" y="24"/>
                  </a:lnTo>
                  <a:lnTo>
                    <a:pt x="343" y="24"/>
                  </a:lnTo>
                  <a:lnTo>
                    <a:pt x="343" y="25"/>
                  </a:lnTo>
                  <a:lnTo>
                    <a:pt x="343" y="25"/>
                  </a:lnTo>
                  <a:lnTo>
                    <a:pt x="343" y="24"/>
                  </a:lnTo>
                  <a:lnTo>
                    <a:pt x="343" y="25"/>
                  </a:lnTo>
                  <a:lnTo>
                    <a:pt x="343" y="24"/>
                  </a:lnTo>
                  <a:lnTo>
                    <a:pt x="342" y="24"/>
                  </a:lnTo>
                  <a:lnTo>
                    <a:pt x="342" y="24"/>
                  </a:lnTo>
                  <a:lnTo>
                    <a:pt x="341" y="24"/>
                  </a:lnTo>
                  <a:lnTo>
                    <a:pt x="341" y="24"/>
                  </a:lnTo>
                  <a:lnTo>
                    <a:pt x="340" y="24"/>
                  </a:lnTo>
                  <a:lnTo>
                    <a:pt x="340" y="25"/>
                  </a:lnTo>
                  <a:lnTo>
                    <a:pt x="340" y="26"/>
                  </a:lnTo>
                  <a:lnTo>
                    <a:pt x="340" y="25"/>
                  </a:lnTo>
                  <a:lnTo>
                    <a:pt x="341" y="25"/>
                  </a:lnTo>
                  <a:lnTo>
                    <a:pt x="341" y="26"/>
                  </a:lnTo>
                  <a:lnTo>
                    <a:pt x="340" y="26"/>
                  </a:lnTo>
                  <a:lnTo>
                    <a:pt x="339" y="26"/>
                  </a:lnTo>
                  <a:lnTo>
                    <a:pt x="339" y="26"/>
                  </a:lnTo>
                  <a:lnTo>
                    <a:pt x="339" y="26"/>
                  </a:lnTo>
                  <a:lnTo>
                    <a:pt x="338" y="26"/>
                  </a:lnTo>
                  <a:lnTo>
                    <a:pt x="338" y="26"/>
                  </a:lnTo>
                  <a:lnTo>
                    <a:pt x="338" y="27"/>
                  </a:lnTo>
                  <a:lnTo>
                    <a:pt x="338" y="27"/>
                  </a:lnTo>
                  <a:lnTo>
                    <a:pt x="338" y="27"/>
                  </a:lnTo>
                  <a:lnTo>
                    <a:pt x="338" y="27"/>
                  </a:lnTo>
                  <a:lnTo>
                    <a:pt x="338" y="27"/>
                  </a:lnTo>
                  <a:lnTo>
                    <a:pt x="338" y="27"/>
                  </a:lnTo>
                  <a:lnTo>
                    <a:pt x="338" y="27"/>
                  </a:lnTo>
                  <a:lnTo>
                    <a:pt x="337" y="27"/>
                  </a:lnTo>
                  <a:lnTo>
                    <a:pt x="337" y="28"/>
                  </a:lnTo>
                  <a:lnTo>
                    <a:pt x="337" y="28"/>
                  </a:lnTo>
                  <a:lnTo>
                    <a:pt x="336" y="28"/>
                  </a:lnTo>
                  <a:lnTo>
                    <a:pt x="336" y="27"/>
                  </a:lnTo>
                  <a:lnTo>
                    <a:pt x="336" y="27"/>
                  </a:lnTo>
                  <a:lnTo>
                    <a:pt x="335" y="27"/>
                  </a:lnTo>
                  <a:lnTo>
                    <a:pt x="336" y="27"/>
                  </a:lnTo>
                  <a:lnTo>
                    <a:pt x="335" y="27"/>
                  </a:lnTo>
                  <a:lnTo>
                    <a:pt x="335" y="26"/>
                  </a:lnTo>
                  <a:lnTo>
                    <a:pt x="335" y="26"/>
                  </a:lnTo>
                  <a:lnTo>
                    <a:pt x="335" y="27"/>
                  </a:lnTo>
                  <a:lnTo>
                    <a:pt x="335" y="27"/>
                  </a:lnTo>
                  <a:lnTo>
                    <a:pt x="335" y="27"/>
                  </a:lnTo>
                  <a:lnTo>
                    <a:pt x="335" y="27"/>
                  </a:lnTo>
                  <a:lnTo>
                    <a:pt x="335" y="27"/>
                  </a:lnTo>
                  <a:lnTo>
                    <a:pt x="335" y="27"/>
                  </a:lnTo>
                  <a:lnTo>
                    <a:pt x="335" y="27"/>
                  </a:lnTo>
                  <a:lnTo>
                    <a:pt x="334" y="27"/>
                  </a:lnTo>
                  <a:lnTo>
                    <a:pt x="334" y="28"/>
                  </a:lnTo>
                  <a:lnTo>
                    <a:pt x="334" y="28"/>
                  </a:lnTo>
                  <a:lnTo>
                    <a:pt x="334" y="28"/>
                  </a:lnTo>
                  <a:lnTo>
                    <a:pt x="333" y="28"/>
                  </a:lnTo>
                  <a:lnTo>
                    <a:pt x="333" y="28"/>
                  </a:lnTo>
                  <a:lnTo>
                    <a:pt x="333" y="29"/>
                  </a:lnTo>
                  <a:lnTo>
                    <a:pt x="332" y="29"/>
                  </a:lnTo>
                  <a:lnTo>
                    <a:pt x="331" y="29"/>
                  </a:lnTo>
                  <a:lnTo>
                    <a:pt x="331" y="29"/>
                  </a:lnTo>
                  <a:lnTo>
                    <a:pt x="331" y="30"/>
                  </a:lnTo>
                  <a:lnTo>
                    <a:pt x="331" y="30"/>
                  </a:lnTo>
                  <a:lnTo>
                    <a:pt x="331" y="30"/>
                  </a:lnTo>
                  <a:lnTo>
                    <a:pt x="331" y="30"/>
                  </a:lnTo>
                  <a:lnTo>
                    <a:pt x="331" y="30"/>
                  </a:lnTo>
                  <a:lnTo>
                    <a:pt x="331" y="30"/>
                  </a:lnTo>
                  <a:lnTo>
                    <a:pt x="331" y="31"/>
                  </a:lnTo>
                  <a:lnTo>
                    <a:pt x="331" y="31"/>
                  </a:lnTo>
                  <a:lnTo>
                    <a:pt x="330" y="31"/>
                  </a:lnTo>
                  <a:lnTo>
                    <a:pt x="330" y="31"/>
                  </a:lnTo>
                  <a:lnTo>
                    <a:pt x="330" y="31"/>
                  </a:lnTo>
                  <a:lnTo>
                    <a:pt x="330" y="30"/>
                  </a:lnTo>
                  <a:lnTo>
                    <a:pt x="330" y="30"/>
                  </a:lnTo>
                  <a:lnTo>
                    <a:pt x="330" y="30"/>
                  </a:lnTo>
                  <a:lnTo>
                    <a:pt x="330" y="30"/>
                  </a:lnTo>
                  <a:lnTo>
                    <a:pt x="330" y="30"/>
                  </a:lnTo>
                  <a:lnTo>
                    <a:pt x="330" y="30"/>
                  </a:lnTo>
                  <a:lnTo>
                    <a:pt x="329" y="30"/>
                  </a:lnTo>
                  <a:lnTo>
                    <a:pt x="328" y="30"/>
                  </a:lnTo>
                  <a:lnTo>
                    <a:pt x="329" y="30"/>
                  </a:lnTo>
                  <a:lnTo>
                    <a:pt x="328" y="30"/>
                  </a:lnTo>
                  <a:lnTo>
                    <a:pt x="328" y="30"/>
                  </a:lnTo>
                  <a:lnTo>
                    <a:pt x="329" y="30"/>
                  </a:lnTo>
                  <a:lnTo>
                    <a:pt x="329" y="30"/>
                  </a:lnTo>
                  <a:lnTo>
                    <a:pt x="329" y="30"/>
                  </a:lnTo>
                  <a:lnTo>
                    <a:pt x="328" y="30"/>
                  </a:lnTo>
                  <a:lnTo>
                    <a:pt x="328" y="30"/>
                  </a:lnTo>
                  <a:lnTo>
                    <a:pt x="327" y="30"/>
                  </a:lnTo>
                  <a:lnTo>
                    <a:pt x="328" y="30"/>
                  </a:lnTo>
                  <a:lnTo>
                    <a:pt x="328" y="30"/>
                  </a:lnTo>
                  <a:lnTo>
                    <a:pt x="328" y="31"/>
                  </a:lnTo>
                  <a:lnTo>
                    <a:pt x="328" y="31"/>
                  </a:lnTo>
                  <a:lnTo>
                    <a:pt x="328" y="31"/>
                  </a:lnTo>
                  <a:lnTo>
                    <a:pt x="328" y="31"/>
                  </a:lnTo>
                  <a:lnTo>
                    <a:pt x="328" y="31"/>
                  </a:lnTo>
                  <a:lnTo>
                    <a:pt x="327" y="31"/>
                  </a:lnTo>
                  <a:lnTo>
                    <a:pt x="327" y="31"/>
                  </a:lnTo>
                  <a:lnTo>
                    <a:pt x="326" y="32"/>
                  </a:lnTo>
                  <a:lnTo>
                    <a:pt x="327" y="31"/>
                  </a:lnTo>
                  <a:lnTo>
                    <a:pt x="326" y="31"/>
                  </a:lnTo>
                  <a:lnTo>
                    <a:pt x="326" y="32"/>
                  </a:lnTo>
                  <a:lnTo>
                    <a:pt x="326" y="32"/>
                  </a:lnTo>
                  <a:lnTo>
                    <a:pt x="325" y="31"/>
                  </a:lnTo>
                  <a:lnTo>
                    <a:pt x="324" y="31"/>
                  </a:lnTo>
                  <a:lnTo>
                    <a:pt x="324" y="32"/>
                  </a:lnTo>
                  <a:lnTo>
                    <a:pt x="325" y="32"/>
                  </a:lnTo>
                  <a:lnTo>
                    <a:pt x="326" y="32"/>
                  </a:lnTo>
                  <a:lnTo>
                    <a:pt x="326" y="33"/>
                  </a:lnTo>
                  <a:lnTo>
                    <a:pt x="326" y="32"/>
                  </a:lnTo>
                  <a:lnTo>
                    <a:pt x="327" y="33"/>
                  </a:lnTo>
                  <a:lnTo>
                    <a:pt x="326" y="33"/>
                  </a:lnTo>
                  <a:lnTo>
                    <a:pt x="327" y="33"/>
                  </a:lnTo>
                  <a:lnTo>
                    <a:pt x="327" y="32"/>
                  </a:lnTo>
                  <a:lnTo>
                    <a:pt x="327" y="32"/>
                  </a:lnTo>
                  <a:lnTo>
                    <a:pt x="328" y="33"/>
                  </a:lnTo>
                  <a:lnTo>
                    <a:pt x="328" y="33"/>
                  </a:lnTo>
                  <a:lnTo>
                    <a:pt x="329" y="32"/>
                  </a:lnTo>
                  <a:lnTo>
                    <a:pt x="330" y="33"/>
                  </a:lnTo>
                  <a:lnTo>
                    <a:pt x="330" y="33"/>
                  </a:lnTo>
                  <a:lnTo>
                    <a:pt x="329" y="33"/>
                  </a:lnTo>
                  <a:lnTo>
                    <a:pt x="329" y="34"/>
                  </a:lnTo>
                  <a:lnTo>
                    <a:pt x="328" y="34"/>
                  </a:lnTo>
                  <a:lnTo>
                    <a:pt x="328" y="34"/>
                  </a:lnTo>
                  <a:lnTo>
                    <a:pt x="327" y="34"/>
                  </a:lnTo>
                  <a:lnTo>
                    <a:pt x="327" y="34"/>
                  </a:lnTo>
                  <a:lnTo>
                    <a:pt x="326" y="34"/>
                  </a:lnTo>
                  <a:lnTo>
                    <a:pt x="326" y="34"/>
                  </a:lnTo>
                  <a:lnTo>
                    <a:pt x="326" y="34"/>
                  </a:lnTo>
                  <a:lnTo>
                    <a:pt x="326" y="34"/>
                  </a:lnTo>
                  <a:lnTo>
                    <a:pt x="326" y="34"/>
                  </a:lnTo>
                  <a:lnTo>
                    <a:pt x="326" y="34"/>
                  </a:lnTo>
                  <a:lnTo>
                    <a:pt x="327" y="34"/>
                  </a:lnTo>
                  <a:lnTo>
                    <a:pt x="327" y="35"/>
                  </a:lnTo>
                  <a:lnTo>
                    <a:pt x="327" y="35"/>
                  </a:lnTo>
                  <a:lnTo>
                    <a:pt x="326" y="35"/>
                  </a:lnTo>
                  <a:lnTo>
                    <a:pt x="326" y="35"/>
                  </a:lnTo>
                  <a:lnTo>
                    <a:pt x="325" y="35"/>
                  </a:lnTo>
                  <a:lnTo>
                    <a:pt x="324" y="36"/>
                  </a:lnTo>
                  <a:lnTo>
                    <a:pt x="324" y="36"/>
                  </a:lnTo>
                  <a:lnTo>
                    <a:pt x="323" y="36"/>
                  </a:lnTo>
                  <a:lnTo>
                    <a:pt x="323" y="35"/>
                  </a:lnTo>
                  <a:lnTo>
                    <a:pt x="323" y="35"/>
                  </a:lnTo>
                  <a:lnTo>
                    <a:pt x="322" y="35"/>
                  </a:lnTo>
                  <a:lnTo>
                    <a:pt x="322" y="35"/>
                  </a:lnTo>
                  <a:lnTo>
                    <a:pt x="322" y="35"/>
                  </a:lnTo>
                  <a:lnTo>
                    <a:pt x="321" y="35"/>
                  </a:lnTo>
                  <a:lnTo>
                    <a:pt x="320" y="35"/>
                  </a:lnTo>
                  <a:lnTo>
                    <a:pt x="320" y="34"/>
                  </a:lnTo>
                  <a:lnTo>
                    <a:pt x="320" y="34"/>
                  </a:lnTo>
                  <a:lnTo>
                    <a:pt x="319" y="34"/>
                  </a:lnTo>
                  <a:lnTo>
                    <a:pt x="320" y="34"/>
                  </a:lnTo>
                  <a:lnTo>
                    <a:pt x="319" y="34"/>
                  </a:lnTo>
                  <a:lnTo>
                    <a:pt x="320" y="34"/>
                  </a:lnTo>
                  <a:lnTo>
                    <a:pt x="320" y="34"/>
                  </a:lnTo>
                  <a:lnTo>
                    <a:pt x="320" y="35"/>
                  </a:lnTo>
                  <a:lnTo>
                    <a:pt x="321" y="35"/>
                  </a:lnTo>
                  <a:lnTo>
                    <a:pt x="321" y="35"/>
                  </a:lnTo>
                  <a:lnTo>
                    <a:pt x="322" y="35"/>
                  </a:lnTo>
                  <a:lnTo>
                    <a:pt x="321" y="35"/>
                  </a:lnTo>
                  <a:lnTo>
                    <a:pt x="320" y="35"/>
                  </a:lnTo>
                  <a:lnTo>
                    <a:pt x="321" y="35"/>
                  </a:lnTo>
                  <a:lnTo>
                    <a:pt x="322" y="35"/>
                  </a:lnTo>
                  <a:lnTo>
                    <a:pt x="322" y="36"/>
                  </a:lnTo>
                  <a:lnTo>
                    <a:pt x="322" y="36"/>
                  </a:lnTo>
                  <a:lnTo>
                    <a:pt x="323" y="36"/>
                  </a:lnTo>
                  <a:lnTo>
                    <a:pt x="323" y="37"/>
                  </a:lnTo>
                  <a:lnTo>
                    <a:pt x="323" y="37"/>
                  </a:lnTo>
                  <a:lnTo>
                    <a:pt x="323" y="37"/>
                  </a:lnTo>
                  <a:lnTo>
                    <a:pt x="323" y="37"/>
                  </a:lnTo>
                  <a:lnTo>
                    <a:pt x="323" y="37"/>
                  </a:lnTo>
                  <a:lnTo>
                    <a:pt x="324" y="37"/>
                  </a:lnTo>
                  <a:lnTo>
                    <a:pt x="323" y="38"/>
                  </a:lnTo>
                  <a:lnTo>
                    <a:pt x="323" y="38"/>
                  </a:lnTo>
                  <a:lnTo>
                    <a:pt x="322" y="38"/>
                  </a:lnTo>
                  <a:lnTo>
                    <a:pt x="322" y="38"/>
                  </a:lnTo>
                  <a:lnTo>
                    <a:pt x="321" y="38"/>
                  </a:lnTo>
                  <a:lnTo>
                    <a:pt x="321" y="37"/>
                  </a:lnTo>
                  <a:lnTo>
                    <a:pt x="320" y="37"/>
                  </a:lnTo>
                  <a:lnTo>
                    <a:pt x="320" y="37"/>
                  </a:lnTo>
                  <a:lnTo>
                    <a:pt x="320" y="37"/>
                  </a:lnTo>
                  <a:lnTo>
                    <a:pt x="319" y="37"/>
                  </a:lnTo>
                  <a:lnTo>
                    <a:pt x="319" y="36"/>
                  </a:lnTo>
                  <a:lnTo>
                    <a:pt x="319" y="36"/>
                  </a:lnTo>
                  <a:lnTo>
                    <a:pt x="318" y="36"/>
                  </a:lnTo>
                  <a:lnTo>
                    <a:pt x="318" y="35"/>
                  </a:lnTo>
                  <a:lnTo>
                    <a:pt x="318" y="35"/>
                  </a:lnTo>
                  <a:lnTo>
                    <a:pt x="318" y="36"/>
                  </a:lnTo>
                  <a:lnTo>
                    <a:pt x="318" y="37"/>
                  </a:lnTo>
                  <a:lnTo>
                    <a:pt x="318" y="37"/>
                  </a:lnTo>
                  <a:lnTo>
                    <a:pt x="319" y="37"/>
                  </a:lnTo>
                  <a:lnTo>
                    <a:pt x="318" y="37"/>
                  </a:lnTo>
                  <a:lnTo>
                    <a:pt x="319" y="37"/>
                  </a:lnTo>
                  <a:lnTo>
                    <a:pt x="318" y="37"/>
                  </a:lnTo>
                  <a:lnTo>
                    <a:pt x="318" y="37"/>
                  </a:lnTo>
                  <a:lnTo>
                    <a:pt x="318" y="37"/>
                  </a:lnTo>
                  <a:lnTo>
                    <a:pt x="317" y="37"/>
                  </a:lnTo>
                  <a:lnTo>
                    <a:pt x="317" y="37"/>
                  </a:lnTo>
                  <a:lnTo>
                    <a:pt x="316" y="37"/>
                  </a:lnTo>
                  <a:lnTo>
                    <a:pt x="317" y="37"/>
                  </a:lnTo>
                  <a:lnTo>
                    <a:pt x="318" y="37"/>
                  </a:lnTo>
                  <a:lnTo>
                    <a:pt x="318" y="37"/>
                  </a:lnTo>
                  <a:lnTo>
                    <a:pt x="318" y="38"/>
                  </a:lnTo>
                  <a:lnTo>
                    <a:pt x="318" y="38"/>
                  </a:lnTo>
                  <a:lnTo>
                    <a:pt x="318" y="38"/>
                  </a:lnTo>
                  <a:lnTo>
                    <a:pt x="318" y="38"/>
                  </a:lnTo>
                  <a:lnTo>
                    <a:pt x="318" y="38"/>
                  </a:lnTo>
                  <a:lnTo>
                    <a:pt x="318" y="39"/>
                  </a:lnTo>
                  <a:lnTo>
                    <a:pt x="318" y="38"/>
                  </a:lnTo>
                  <a:lnTo>
                    <a:pt x="318" y="39"/>
                  </a:lnTo>
                  <a:lnTo>
                    <a:pt x="318" y="39"/>
                  </a:lnTo>
                  <a:lnTo>
                    <a:pt x="318" y="39"/>
                  </a:lnTo>
                  <a:lnTo>
                    <a:pt x="318" y="39"/>
                  </a:lnTo>
                  <a:lnTo>
                    <a:pt x="317" y="39"/>
                  </a:lnTo>
                  <a:lnTo>
                    <a:pt x="318" y="39"/>
                  </a:lnTo>
                  <a:lnTo>
                    <a:pt x="318" y="40"/>
                  </a:lnTo>
                  <a:lnTo>
                    <a:pt x="318" y="40"/>
                  </a:lnTo>
                  <a:lnTo>
                    <a:pt x="318" y="40"/>
                  </a:lnTo>
                  <a:lnTo>
                    <a:pt x="317" y="40"/>
                  </a:lnTo>
                  <a:lnTo>
                    <a:pt x="316" y="40"/>
                  </a:lnTo>
                  <a:lnTo>
                    <a:pt x="316" y="40"/>
                  </a:lnTo>
                  <a:lnTo>
                    <a:pt x="315" y="40"/>
                  </a:lnTo>
                  <a:lnTo>
                    <a:pt x="315" y="39"/>
                  </a:lnTo>
                  <a:lnTo>
                    <a:pt x="315" y="39"/>
                  </a:lnTo>
                  <a:lnTo>
                    <a:pt x="315" y="39"/>
                  </a:lnTo>
                  <a:lnTo>
                    <a:pt x="315" y="39"/>
                  </a:lnTo>
                  <a:lnTo>
                    <a:pt x="314" y="39"/>
                  </a:lnTo>
                  <a:lnTo>
                    <a:pt x="313" y="39"/>
                  </a:lnTo>
                  <a:lnTo>
                    <a:pt x="313" y="39"/>
                  </a:lnTo>
                  <a:lnTo>
                    <a:pt x="312" y="39"/>
                  </a:lnTo>
                  <a:lnTo>
                    <a:pt x="312" y="38"/>
                  </a:lnTo>
                  <a:lnTo>
                    <a:pt x="312" y="38"/>
                  </a:lnTo>
                  <a:lnTo>
                    <a:pt x="311" y="38"/>
                  </a:lnTo>
                  <a:lnTo>
                    <a:pt x="311" y="38"/>
                  </a:lnTo>
                  <a:lnTo>
                    <a:pt x="310" y="38"/>
                  </a:lnTo>
                  <a:lnTo>
                    <a:pt x="311" y="38"/>
                  </a:lnTo>
                  <a:lnTo>
                    <a:pt x="310" y="38"/>
                  </a:lnTo>
                  <a:lnTo>
                    <a:pt x="311" y="38"/>
                  </a:lnTo>
                  <a:lnTo>
                    <a:pt x="311" y="39"/>
                  </a:lnTo>
                  <a:lnTo>
                    <a:pt x="311" y="39"/>
                  </a:lnTo>
                  <a:lnTo>
                    <a:pt x="312" y="39"/>
                  </a:lnTo>
                  <a:lnTo>
                    <a:pt x="312" y="39"/>
                  </a:lnTo>
                  <a:lnTo>
                    <a:pt x="313" y="39"/>
                  </a:lnTo>
                  <a:lnTo>
                    <a:pt x="313" y="39"/>
                  </a:lnTo>
                  <a:lnTo>
                    <a:pt x="313" y="39"/>
                  </a:lnTo>
                  <a:lnTo>
                    <a:pt x="313" y="40"/>
                  </a:lnTo>
                  <a:lnTo>
                    <a:pt x="313" y="41"/>
                  </a:lnTo>
                  <a:lnTo>
                    <a:pt x="313" y="41"/>
                  </a:lnTo>
                  <a:lnTo>
                    <a:pt x="313" y="40"/>
                  </a:lnTo>
                  <a:lnTo>
                    <a:pt x="312" y="40"/>
                  </a:lnTo>
                  <a:lnTo>
                    <a:pt x="312" y="40"/>
                  </a:lnTo>
                  <a:lnTo>
                    <a:pt x="311" y="40"/>
                  </a:lnTo>
                  <a:lnTo>
                    <a:pt x="312" y="40"/>
                  </a:lnTo>
                  <a:lnTo>
                    <a:pt x="312" y="40"/>
                  </a:lnTo>
                  <a:lnTo>
                    <a:pt x="313" y="40"/>
                  </a:lnTo>
                  <a:lnTo>
                    <a:pt x="313" y="41"/>
                  </a:lnTo>
                  <a:lnTo>
                    <a:pt x="313" y="41"/>
                  </a:lnTo>
                  <a:lnTo>
                    <a:pt x="313" y="41"/>
                  </a:lnTo>
                  <a:lnTo>
                    <a:pt x="314" y="41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4" y="43"/>
                  </a:lnTo>
                  <a:lnTo>
                    <a:pt x="315" y="43"/>
                  </a:lnTo>
                  <a:lnTo>
                    <a:pt x="314" y="43"/>
                  </a:lnTo>
                  <a:lnTo>
                    <a:pt x="313" y="43"/>
                  </a:lnTo>
                  <a:lnTo>
                    <a:pt x="314" y="43"/>
                  </a:lnTo>
                  <a:lnTo>
                    <a:pt x="315" y="43"/>
                  </a:lnTo>
                  <a:lnTo>
                    <a:pt x="315" y="44"/>
                  </a:lnTo>
                  <a:lnTo>
                    <a:pt x="314" y="44"/>
                  </a:lnTo>
                  <a:lnTo>
                    <a:pt x="313" y="44"/>
                  </a:lnTo>
                  <a:lnTo>
                    <a:pt x="313" y="44"/>
                  </a:lnTo>
                  <a:lnTo>
                    <a:pt x="313" y="44"/>
                  </a:lnTo>
                  <a:lnTo>
                    <a:pt x="314" y="44"/>
                  </a:lnTo>
                  <a:lnTo>
                    <a:pt x="313" y="44"/>
                  </a:lnTo>
                  <a:lnTo>
                    <a:pt x="313" y="44"/>
                  </a:lnTo>
                  <a:lnTo>
                    <a:pt x="312" y="44"/>
                  </a:lnTo>
                  <a:lnTo>
                    <a:pt x="312" y="44"/>
                  </a:lnTo>
                  <a:lnTo>
                    <a:pt x="313" y="44"/>
                  </a:lnTo>
                  <a:lnTo>
                    <a:pt x="313" y="45"/>
                  </a:lnTo>
                  <a:lnTo>
                    <a:pt x="312" y="45"/>
                  </a:lnTo>
                  <a:lnTo>
                    <a:pt x="312" y="44"/>
                  </a:lnTo>
                  <a:lnTo>
                    <a:pt x="313" y="44"/>
                  </a:lnTo>
                  <a:lnTo>
                    <a:pt x="312" y="44"/>
                  </a:lnTo>
                  <a:lnTo>
                    <a:pt x="312" y="44"/>
                  </a:lnTo>
                  <a:lnTo>
                    <a:pt x="311" y="44"/>
                  </a:lnTo>
                  <a:lnTo>
                    <a:pt x="311" y="44"/>
                  </a:lnTo>
                  <a:lnTo>
                    <a:pt x="311" y="44"/>
                  </a:lnTo>
                  <a:lnTo>
                    <a:pt x="311" y="44"/>
                  </a:lnTo>
                  <a:lnTo>
                    <a:pt x="311" y="44"/>
                  </a:lnTo>
                  <a:lnTo>
                    <a:pt x="311" y="44"/>
                  </a:lnTo>
                  <a:lnTo>
                    <a:pt x="311" y="44"/>
                  </a:lnTo>
                  <a:lnTo>
                    <a:pt x="311" y="45"/>
                  </a:lnTo>
                  <a:lnTo>
                    <a:pt x="312" y="45"/>
                  </a:lnTo>
                  <a:lnTo>
                    <a:pt x="312" y="45"/>
                  </a:lnTo>
                  <a:lnTo>
                    <a:pt x="313" y="45"/>
                  </a:lnTo>
                  <a:lnTo>
                    <a:pt x="313" y="45"/>
                  </a:lnTo>
                  <a:lnTo>
                    <a:pt x="313" y="45"/>
                  </a:lnTo>
                  <a:lnTo>
                    <a:pt x="312" y="45"/>
                  </a:lnTo>
                  <a:lnTo>
                    <a:pt x="312" y="45"/>
                  </a:lnTo>
                  <a:lnTo>
                    <a:pt x="311" y="45"/>
                  </a:lnTo>
                  <a:lnTo>
                    <a:pt x="311" y="45"/>
                  </a:lnTo>
                  <a:lnTo>
                    <a:pt x="311" y="45"/>
                  </a:lnTo>
                  <a:lnTo>
                    <a:pt x="311" y="45"/>
                  </a:lnTo>
                  <a:lnTo>
                    <a:pt x="311" y="45"/>
                  </a:lnTo>
                  <a:lnTo>
                    <a:pt x="311" y="45"/>
                  </a:lnTo>
                  <a:lnTo>
                    <a:pt x="310" y="45"/>
                  </a:lnTo>
                  <a:lnTo>
                    <a:pt x="310" y="45"/>
                  </a:lnTo>
                  <a:lnTo>
                    <a:pt x="310" y="46"/>
                  </a:lnTo>
                  <a:lnTo>
                    <a:pt x="310" y="45"/>
                  </a:lnTo>
                  <a:lnTo>
                    <a:pt x="310" y="46"/>
                  </a:lnTo>
                  <a:lnTo>
                    <a:pt x="309" y="46"/>
                  </a:lnTo>
                  <a:lnTo>
                    <a:pt x="309" y="46"/>
                  </a:lnTo>
                  <a:lnTo>
                    <a:pt x="310" y="46"/>
                  </a:lnTo>
                  <a:lnTo>
                    <a:pt x="310" y="46"/>
                  </a:lnTo>
                  <a:lnTo>
                    <a:pt x="310" y="46"/>
                  </a:lnTo>
                  <a:lnTo>
                    <a:pt x="311" y="46"/>
                  </a:lnTo>
                  <a:lnTo>
                    <a:pt x="311" y="47"/>
                  </a:lnTo>
                  <a:lnTo>
                    <a:pt x="311" y="46"/>
                  </a:lnTo>
                  <a:lnTo>
                    <a:pt x="310" y="46"/>
                  </a:lnTo>
                  <a:lnTo>
                    <a:pt x="310" y="47"/>
                  </a:lnTo>
                  <a:lnTo>
                    <a:pt x="309" y="47"/>
                  </a:lnTo>
                  <a:lnTo>
                    <a:pt x="310" y="47"/>
                  </a:lnTo>
                  <a:lnTo>
                    <a:pt x="309" y="47"/>
                  </a:lnTo>
                  <a:lnTo>
                    <a:pt x="309" y="47"/>
                  </a:lnTo>
                  <a:lnTo>
                    <a:pt x="308" y="46"/>
                  </a:lnTo>
                  <a:lnTo>
                    <a:pt x="308" y="46"/>
                  </a:lnTo>
                  <a:lnTo>
                    <a:pt x="307" y="46"/>
                  </a:lnTo>
                  <a:lnTo>
                    <a:pt x="307" y="46"/>
                  </a:lnTo>
                  <a:lnTo>
                    <a:pt x="307" y="46"/>
                  </a:lnTo>
                  <a:lnTo>
                    <a:pt x="306" y="46"/>
                  </a:lnTo>
                  <a:lnTo>
                    <a:pt x="307" y="46"/>
                  </a:lnTo>
                  <a:lnTo>
                    <a:pt x="306" y="45"/>
                  </a:lnTo>
                  <a:lnTo>
                    <a:pt x="306" y="45"/>
                  </a:lnTo>
                  <a:lnTo>
                    <a:pt x="305" y="45"/>
                  </a:lnTo>
                  <a:lnTo>
                    <a:pt x="306" y="45"/>
                  </a:lnTo>
                  <a:lnTo>
                    <a:pt x="305" y="45"/>
                  </a:lnTo>
                  <a:lnTo>
                    <a:pt x="305" y="44"/>
                  </a:lnTo>
                  <a:lnTo>
                    <a:pt x="305" y="44"/>
                  </a:lnTo>
                  <a:lnTo>
                    <a:pt x="305" y="44"/>
                  </a:lnTo>
                  <a:lnTo>
                    <a:pt x="304" y="44"/>
                  </a:lnTo>
                  <a:lnTo>
                    <a:pt x="304" y="44"/>
                  </a:lnTo>
                  <a:lnTo>
                    <a:pt x="304" y="44"/>
                  </a:lnTo>
                  <a:lnTo>
                    <a:pt x="304" y="44"/>
                  </a:lnTo>
                  <a:lnTo>
                    <a:pt x="304" y="45"/>
                  </a:lnTo>
                  <a:lnTo>
                    <a:pt x="305" y="45"/>
                  </a:lnTo>
                  <a:lnTo>
                    <a:pt x="305" y="45"/>
                  </a:lnTo>
                  <a:lnTo>
                    <a:pt x="304" y="45"/>
                  </a:lnTo>
                  <a:lnTo>
                    <a:pt x="304" y="46"/>
                  </a:lnTo>
                  <a:lnTo>
                    <a:pt x="304" y="45"/>
                  </a:lnTo>
                  <a:lnTo>
                    <a:pt x="304" y="46"/>
                  </a:lnTo>
                  <a:lnTo>
                    <a:pt x="304" y="45"/>
                  </a:lnTo>
                  <a:lnTo>
                    <a:pt x="304" y="45"/>
                  </a:lnTo>
                  <a:lnTo>
                    <a:pt x="303" y="45"/>
                  </a:lnTo>
                  <a:lnTo>
                    <a:pt x="302" y="45"/>
                  </a:lnTo>
                  <a:lnTo>
                    <a:pt x="302" y="46"/>
                  </a:lnTo>
                  <a:lnTo>
                    <a:pt x="302" y="45"/>
                  </a:lnTo>
                  <a:lnTo>
                    <a:pt x="302" y="45"/>
                  </a:lnTo>
                  <a:lnTo>
                    <a:pt x="302" y="45"/>
                  </a:lnTo>
                  <a:lnTo>
                    <a:pt x="302" y="46"/>
                  </a:lnTo>
                  <a:lnTo>
                    <a:pt x="302" y="45"/>
                  </a:lnTo>
                  <a:lnTo>
                    <a:pt x="302" y="46"/>
                  </a:lnTo>
                  <a:lnTo>
                    <a:pt x="303" y="46"/>
                  </a:lnTo>
                  <a:lnTo>
                    <a:pt x="304" y="46"/>
                  </a:lnTo>
                  <a:lnTo>
                    <a:pt x="304" y="46"/>
                  </a:lnTo>
                  <a:lnTo>
                    <a:pt x="305" y="46"/>
                  </a:lnTo>
                  <a:lnTo>
                    <a:pt x="305" y="46"/>
                  </a:lnTo>
                  <a:lnTo>
                    <a:pt x="305" y="46"/>
                  </a:lnTo>
                  <a:lnTo>
                    <a:pt x="306" y="46"/>
                  </a:lnTo>
                  <a:lnTo>
                    <a:pt x="306" y="47"/>
                  </a:lnTo>
                  <a:lnTo>
                    <a:pt x="306" y="46"/>
                  </a:lnTo>
                  <a:lnTo>
                    <a:pt x="306" y="47"/>
                  </a:lnTo>
                  <a:lnTo>
                    <a:pt x="307" y="47"/>
                  </a:lnTo>
                  <a:lnTo>
                    <a:pt x="307" y="47"/>
                  </a:lnTo>
                  <a:lnTo>
                    <a:pt x="307" y="48"/>
                  </a:lnTo>
                  <a:lnTo>
                    <a:pt x="307" y="48"/>
                  </a:lnTo>
                  <a:lnTo>
                    <a:pt x="308" y="48"/>
                  </a:lnTo>
                  <a:lnTo>
                    <a:pt x="307" y="48"/>
                  </a:lnTo>
                  <a:lnTo>
                    <a:pt x="307" y="48"/>
                  </a:lnTo>
                  <a:lnTo>
                    <a:pt x="307" y="49"/>
                  </a:lnTo>
                  <a:lnTo>
                    <a:pt x="307" y="49"/>
                  </a:lnTo>
                  <a:lnTo>
                    <a:pt x="308" y="49"/>
                  </a:lnTo>
                  <a:lnTo>
                    <a:pt x="307" y="49"/>
                  </a:lnTo>
                  <a:lnTo>
                    <a:pt x="307" y="49"/>
                  </a:lnTo>
                  <a:lnTo>
                    <a:pt x="308" y="50"/>
                  </a:lnTo>
                  <a:lnTo>
                    <a:pt x="308" y="50"/>
                  </a:lnTo>
                  <a:lnTo>
                    <a:pt x="307" y="50"/>
                  </a:lnTo>
                  <a:lnTo>
                    <a:pt x="307" y="50"/>
                  </a:lnTo>
                  <a:lnTo>
                    <a:pt x="307" y="51"/>
                  </a:lnTo>
                  <a:lnTo>
                    <a:pt x="306" y="51"/>
                  </a:lnTo>
                  <a:lnTo>
                    <a:pt x="306" y="50"/>
                  </a:lnTo>
                  <a:lnTo>
                    <a:pt x="305" y="50"/>
                  </a:lnTo>
                  <a:lnTo>
                    <a:pt x="305" y="50"/>
                  </a:lnTo>
                  <a:lnTo>
                    <a:pt x="305" y="50"/>
                  </a:lnTo>
                  <a:lnTo>
                    <a:pt x="305" y="49"/>
                  </a:lnTo>
                  <a:lnTo>
                    <a:pt x="304" y="49"/>
                  </a:lnTo>
                  <a:lnTo>
                    <a:pt x="304" y="49"/>
                  </a:lnTo>
                  <a:lnTo>
                    <a:pt x="303" y="49"/>
                  </a:lnTo>
                  <a:lnTo>
                    <a:pt x="302" y="49"/>
                  </a:lnTo>
                  <a:lnTo>
                    <a:pt x="302" y="49"/>
                  </a:lnTo>
                  <a:lnTo>
                    <a:pt x="302" y="49"/>
                  </a:lnTo>
                  <a:lnTo>
                    <a:pt x="302" y="49"/>
                  </a:lnTo>
                  <a:lnTo>
                    <a:pt x="302" y="49"/>
                  </a:lnTo>
                  <a:lnTo>
                    <a:pt x="302" y="49"/>
                  </a:lnTo>
                  <a:lnTo>
                    <a:pt x="302" y="49"/>
                  </a:lnTo>
                  <a:lnTo>
                    <a:pt x="301" y="49"/>
                  </a:lnTo>
                  <a:lnTo>
                    <a:pt x="301" y="49"/>
                  </a:lnTo>
                  <a:lnTo>
                    <a:pt x="300" y="49"/>
                  </a:lnTo>
                  <a:lnTo>
                    <a:pt x="300" y="49"/>
                  </a:lnTo>
                  <a:lnTo>
                    <a:pt x="299" y="49"/>
                  </a:lnTo>
                  <a:lnTo>
                    <a:pt x="298" y="49"/>
                  </a:lnTo>
                  <a:lnTo>
                    <a:pt x="298" y="49"/>
                  </a:lnTo>
                  <a:lnTo>
                    <a:pt x="297" y="49"/>
                  </a:lnTo>
                  <a:lnTo>
                    <a:pt x="298" y="49"/>
                  </a:lnTo>
                  <a:lnTo>
                    <a:pt x="298" y="49"/>
                  </a:lnTo>
                  <a:lnTo>
                    <a:pt x="298" y="49"/>
                  </a:lnTo>
                  <a:lnTo>
                    <a:pt x="299" y="49"/>
                  </a:lnTo>
                  <a:lnTo>
                    <a:pt x="300" y="49"/>
                  </a:lnTo>
                  <a:lnTo>
                    <a:pt x="299" y="49"/>
                  </a:lnTo>
                  <a:lnTo>
                    <a:pt x="300" y="49"/>
                  </a:lnTo>
                  <a:lnTo>
                    <a:pt x="300" y="49"/>
                  </a:lnTo>
                  <a:lnTo>
                    <a:pt x="301" y="49"/>
                  </a:lnTo>
                  <a:lnTo>
                    <a:pt x="301" y="49"/>
                  </a:lnTo>
                  <a:lnTo>
                    <a:pt x="302" y="49"/>
                  </a:lnTo>
                  <a:lnTo>
                    <a:pt x="302" y="49"/>
                  </a:lnTo>
                  <a:lnTo>
                    <a:pt x="303" y="49"/>
                  </a:lnTo>
                  <a:lnTo>
                    <a:pt x="303" y="50"/>
                  </a:lnTo>
                  <a:lnTo>
                    <a:pt x="304" y="50"/>
                  </a:lnTo>
                  <a:lnTo>
                    <a:pt x="303" y="50"/>
                  </a:lnTo>
                  <a:lnTo>
                    <a:pt x="304" y="50"/>
                  </a:lnTo>
                  <a:lnTo>
                    <a:pt x="304" y="50"/>
                  </a:lnTo>
                  <a:lnTo>
                    <a:pt x="305" y="50"/>
                  </a:lnTo>
                  <a:lnTo>
                    <a:pt x="305" y="51"/>
                  </a:lnTo>
                  <a:lnTo>
                    <a:pt x="305" y="52"/>
                  </a:lnTo>
                  <a:lnTo>
                    <a:pt x="305" y="52"/>
                  </a:lnTo>
                  <a:lnTo>
                    <a:pt x="305" y="52"/>
                  </a:lnTo>
                  <a:lnTo>
                    <a:pt x="305" y="53"/>
                  </a:lnTo>
                  <a:lnTo>
                    <a:pt x="305" y="53"/>
                  </a:lnTo>
                  <a:lnTo>
                    <a:pt x="304" y="53"/>
                  </a:lnTo>
                  <a:lnTo>
                    <a:pt x="304" y="53"/>
                  </a:lnTo>
                  <a:lnTo>
                    <a:pt x="304" y="53"/>
                  </a:lnTo>
                  <a:lnTo>
                    <a:pt x="303" y="53"/>
                  </a:lnTo>
                  <a:lnTo>
                    <a:pt x="304" y="53"/>
                  </a:lnTo>
                  <a:lnTo>
                    <a:pt x="303" y="53"/>
                  </a:lnTo>
                  <a:lnTo>
                    <a:pt x="302" y="53"/>
                  </a:lnTo>
                  <a:lnTo>
                    <a:pt x="302" y="53"/>
                  </a:lnTo>
                  <a:lnTo>
                    <a:pt x="301" y="53"/>
                  </a:lnTo>
                  <a:lnTo>
                    <a:pt x="301" y="53"/>
                  </a:lnTo>
                  <a:lnTo>
                    <a:pt x="300" y="53"/>
                  </a:lnTo>
                  <a:lnTo>
                    <a:pt x="300" y="52"/>
                  </a:lnTo>
                  <a:lnTo>
                    <a:pt x="300" y="52"/>
                  </a:lnTo>
                  <a:lnTo>
                    <a:pt x="299" y="52"/>
                  </a:lnTo>
                  <a:lnTo>
                    <a:pt x="299" y="52"/>
                  </a:lnTo>
                  <a:lnTo>
                    <a:pt x="298" y="52"/>
                  </a:lnTo>
                  <a:lnTo>
                    <a:pt x="298" y="51"/>
                  </a:lnTo>
                  <a:lnTo>
                    <a:pt x="298" y="51"/>
                  </a:lnTo>
                  <a:lnTo>
                    <a:pt x="298" y="52"/>
                  </a:lnTo>
                  <a:lnTo>
                    <a:pt x="298" y="52"/>
                  </a:lnTo>
                  <a:lnTo>
                    <a:pt x="298" y="52"/>
                  </a:lnTo>
                  <a:lnTo>
                    <a:pt x="299" y="52"/>
                  </a:lnTo>
                  <a:lnTo>
                    <a:pt x="299" y="53"/>
                  </a:lnTo>
                  <a:lnTo>
                    <a:pt x="300" y="53"/>
                  </a:lnTo>
                  <a:lnTo>
                    <a:pt x="299" y="53"/>
                  </a:lnTo>
                  <a:lnTo>
                    <a:pt x="298" y="53"/>
                  </a:lnTo>
                  <a:lnTo>
                    <a:pt x="299" y="53"/>
                  </a:lnTo>
                  <a:lnTo>
                    <a:pt x="298" y="53"/>
                  </a:lnTo>
                  <a:lnTo>
                    <a:pt x="299" y="53"/>
                  </a:lnTo>
                  <a:lnTo>
                    <a:pt x="300" y="53"/>
                  </a:lnTo>
                  <a:lnTo>
                    <a:pt x="300" y="53"/>
                  </a:lnTo>
                  <a:lnTo>
                    <a:pt x="300" y="53"/>
                  </a:lnTo>
                  <a:lnTo>
                    <a:pt x="301" y="53"/>
                  </a:lnTo>
                  <a:lnTo>
                    <a:pt x="300" y="53"/>
                  </a:lnTo>
                  <a:lnTo>
                    <a:pt x="301" y="53"/>
                  </a:lnTo>
                  <a:lnTo>
                    <a:pt x="301" y="54"/>
                  </a:lnTo>
                  <a:lnTo>
                    <a:pt x="302" y="54"/>
                  </a:lnTo>
                  <a:lnTo>
                    <a:pt x="302" y="55"/>
                  </a:lnTo>
                  <a:lnTo>
                    <a:pt x="302" y="55"/>
                  </a:lnTo>
                  <a:lnTo>
                    <a:pt x="302" y="55"/>
                  </a:lnTo>
                  <a:lnTo>
                    <a:pt x="302" y="56"/>
                  </a:lnTo>
                  <a:lnTo>
                    <a:pt x="301" y="56"/>
                  </a:lnTo>
                  <a:lnTo>
                    <a:pt x="301" y="56"/>
                  </a:lnTo>
                  <a:lnTo>
                    <a:pt x="301" y="57"/>
                  </a:lnTo>
                  <a:lnTo>
                    <a:pt x="301" y="56"/>
                  </a:lnTo>
                  <a:lnTo>
                    <a:pt x="301" y="57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299" y="57"/>
                  </a:lnTo>
                  <a:lnTo>
                    <a:pt x="299" y="56"/>
                  </a:lnTo>
                  <a:lnTo>
                    <a:pt x="298" y="56"/>
                  </a:lnTo>
                  <a:lnTo>
                    <a:pt x="299" y="57"/>
                  </a:lnTo>
                  <a:lnTo>
                    <a:pt x="299" y="56"/>
                  </a:lnTo>
                  <a:lnTo>
                    <a:pt x="299" y="57"/>
                  </a:lnTo>
                  <a:lnTo>
                    <a:pt x="298" y="57"/>
                  </a:lnTo>
                  <a:lnTo>
                    <a:pt x="299" y="57"/>
                  </a:lnTo>
                  <a:lnTo>
                    <a:pt x="299" y="57"/>
                  </a:lnTo>
                  <a:lnTo>
                    <a:pt x="299" y="57"/>
                  </a:lnTo>
                  <a:lnTo>
                    <a:pt x="299" y="57"/>
                  </a:lnTo>
                  <a:lnTo>
                    <a:pt x="298" y="57"/>
                  </a:lnTo>
                  <a:lnTo>
                    <a:pt x="298" y="58"/>
                  </a:lnTo>
                  <a:lnTo>
                    <a:pt x="298" y="58"/>
                  </a:lnTo>
                  <a:lnTo>
                    <a:pt x="297" y="58"/>
                  </a:lnTo>
                  <a:lnTo>
                    <a:pt x="297" y="58"/>
                  </a:lnTo>
                  <a:lnTo>
                    <a:pt x="296" y="58"/>
                  </a:lnTo>
                  <a:lnTo>
                    <a:pt x="296" y="58"/>
                  </a:lnTo>
                  <a:lnTo>
                    <a:pt x="295" y="58"/>
                  </a:lnTo>
                  <a:lnTo>
                    <a:pt x="294" y="58"/>
                  </a:lnTo>
                  <a:lnTo>
                    <a:pt x="294" y="58"/>
                  </a:lnTo>
                  <a:lnTo>
                    <a:pt x="293" y="58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3" y="56"/>
                  </a:lnTo>
                  <a:lnTo>
                    <a:pt x="293" y="57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2" y="56"/>
                  </a:lnTo>
                  <a:lnTo>
                    <a:pt x="292" y="55"/>
                  </a:lnTo>
                  <a:lnTo>
                    <a:pt x="292" y="55"/>
                  </a:lnTo>
                  <a:lnTo>
                    <a:pt x="292" y="55"/>
                  </a:lnTo>
                  <a:lnTo>
                    <a:pt x="292" y="55"/>
                  </a:lnTo>
                  <a:lnTo>
                    <a:pt x="292" y="55"/>
                  </a:lnTo>
                  <a:lnTo>
                    <a:pt x="291" y="55"/>
                  </a:lnTo>
                  <a:lnTo>
                    <a:pt x="292" y="55"/>
                  </a:lnTo>
                  <a:lnTo>
                    <a:pt x="292" y="55"/>
                  </a:lnTo>
                  <a:lnTo>
                    <a:pt x="292" y="55"/>
                  </a:lnTo>
                  <a:lnTo>
                    <a:pt x="292" y="55"/>
                  </a:lnTo>
                  <a:lnTo>
                    <a:pt x="292" y="55"/>
                  </a:lnTo>
                  <a:lnTo>
                    <a:pt x="292" y="55"/>
                  </a:lnTo>
                  <a:lnTo>
                    <a:pt x="292" y="56"/>
                  </a:lnTo>
                  <a:lnTo>
                    <a:pt x="292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2" y="56"/>
                  </a:lnTo>
                  <a:lnTo>
                    <a:pt x="293" y="56"/>
                  </a:lnTo>
                  <a:lnTo>
                    <a:pt x="292" y="56"/>
                  </a:lnTo>
                  <a:lnTo>
                    <a:pt x="293" y="56"/>
                  </a:lnTo>
                  <a:lnTo>
                    <a:pt x="292" y="56"/>
                  </a:lnTo>
                  <a:lnTo>
                    <a:pt x="293" y="56"/>
                  </a:lnTo>
                  <a:lnTo>
                    <a:pt x="292" y="56"/>
                  </a:lnTo>
                  <a:lnTo>
                    <a:pt x="293" y="56"/>
                  </a:lnTo>
                  <a:lnTo>
                    <a:pt x="292" y="56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2" y="57"/>
                  </a:lnTo>
                  <a:lnTo>
                    <a:pt x="292" y="57"/>
                  </a:lnTo>
                  <a:lnTo>
                    <a:pt x="292" y="57"/>
                  </a:lnTo>
                  <a:lnTo>
                    <a:pt x="292" y="57"/>
                  </a:lnTo>
                  <a:lnTo>
                    <a:pt x="292" y="57"/>
                  </a:lnTo>
                  <a:lnTo>
                    <a:pt x="291" y="57"/>
                  </a:lnTo>
                  <a:lnTo>
                    <a:pt x="290" y="57"/>
                  </a:lnTo>
                  <a:lnTo>
                    <a:pt x="290" y="57"/>
                  </a:lnTo>
                  <a:lnTo>
                    <a:pt x="289" y="57"/>
                  </a:lnTo>
                  <a:lnTo>
                    <a:pt x="289" y="57"/>
                  </a:lnTo>
                  <a:lnTo>
                    <a:pt x="288" y="57"/>
                  </a:lnTo>
                  <a:lnTo>
                    <a:pt x="287" y="57"/>
                  </a:lnTo>
                  <a:lnTo>
                    <a:pt x="287" y="57"/>
                  </a:lnTo>
                  <a:lnTo>
                    <a:pt x="287" y="56"/>
                  </a:lnTo>
                  <a:lnTo>
                    <a:pt x="287" y="56"/>
                  </a:lnTo>
                  <a:lnTo>
                    <a:pt x="286" y="56"/>
                  </a:lnTo>
                  <a:lnTo>
                    <a:pt x="286" y="56"/>
                  </a:lnTo>
                  <a:lnTo>
                    <a:pt x="285" y="56"/>
                  </a:lnTo>
                  <a:lnTo>
                    <a:pt x="285" y="55"/>
                  </a:lnTo>
                  <a:lnTo>
                    <a:pt x="285" y="56"/>
                  </a:lnTo>
                  <a:lnTo>
                    <a:pt x="285" y="55"/>
                  </a:lnTo>
                  <a:lnTo>
                    <a:pt x="284" y="55"/>
                  </a:lnTo>
                  <a:lnTo>
                    <a:pt x="283" y="55"/>
                  </a:lnTo>
                  <a:lnTo>
                    <a:pt x="283" y="55"/>
                  </a:lnTo>
                  <a:lnTo>
                    <a:pt x="283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1" y="56"/>
                  </a:lnTo>
                  <a:lnTo>
                    <a:pt x="281" y="56"/>
                  </a:lnTo>
                  <a:lnTo>
                    <a:pt x="281" y="56"/>
                  </a:lnTo>
                  <a:lnTo>
                    <a:pt x="280" y="56"/>
                  </a:lnTo>
                  <a:lnTo>
                    <a:pt x="280" y="57"/>
                  </a:lnTo>
                  <a:lnTo>
                    <a:pt x="279" y="57"/>
                  </a:lnTo>
                  <a:lnTo>
                    <a:pt x="279" y="57"/>
                  </a:lnTo>
                  <a:lnTo>
                    <a:pt x="278" y="57"/>
                  </a:lnTo>
                  <a:lnTo>
                    <a:pt x="278" y="57"/>
                  </a:lnTo>
                  <a:lnTo>
                    <a:pt x="278" y="56"/>
                  </a:lnTo>
                  <a:lnTo>
                    <a:pt x="278" y="57"/>
                  </a:lnTo>
                  <a:lnTo>
                    <a:pt x="278" y="56"/>
                  </a:lnTo>
                  <a:lnTo>
                    <a:pt x="277" y="57"/>
                  </a:lnTo>
                  <a:lnTo>
                    <a:pt x="277" y="56"/>
                  </a:lnTo>
                  <a:lnTo>
                    <a:pt x="278" y="56"/>
                  </a:lnTo>
                  <a:lnTo>
                    <a:pt x="278" y="56"/>
                  </a:lnTo>
                  <a:lnTo>
                    <a:pt x="278" y="56"/>
                  </a:lnTo>
                  <a:lnTo>
                    <a:pt x="278" y="56"/>
                  </a:lnTo>
                  <a:lnTo>
                    <a:pt x="278" y="56"/>
                  </a:lnTo>
                  <a:lnTo>
                    <a:pt x="279" y="56"/>
                  </a:lnTo>
                  <a:lnTo>
                    <a:pt x="278" y="56"/>
                  </a:lnTo>
                  <a:lnTo>
                    <a:pt x="279" y="56"/>
                  </a:lnTo>
                  <a:lnTo>
                    <a:pt x="279" y="56"/>
                  </a:lnTo>
                  <a:lnTo>
                    <a:pt x="279" y="56"/>
                  </a:lnTo>
                  <a:lnTo>
                    <a:pt x="279" y="56"/>
                  </a:lnTo>
                  <a:lnTo>
                    <a:pt x="279" y="56"/>
                  </a:lnTo>
                  <a:lnTo>
                    <a:pt x="279" y="56"/>
                  </a:lnTo>
                  <a:lnTo>
                    <a:pt x="279" y="55"/>
                  </a:lnTo>
                  <a:lnTo>
                    <a:pt x="280" y="55"/>
                  </a:lnTo>
                  <a:lnTo>
                    <a:pt x="281" y="55"/>
                  </a:lnTo>
                  <a:lnTo>
                    <a:pt x="281" y="55"/>
                  </a:lnTo>
                  <a:lnTo>
                    <a:pt x="280" y="55"/>
                  </a:lnTo>
                  <a:lnTo>
                    <a:pt x="279" y="55"/>
                  </a:lnTo>
                  <a:lnTo>
                    <a:pt x="279" y="55"/>
                  </a:lnTo>
                  <a:lnTo>
                    <a:pt x="279" y="55"/>
                  </a:lnTo>
                  <a:lnTo>
                    <a:pt x="278" y="55"/>
                  </a:lnTo>
                  <a:lnTo>
                    <a:pt x="279" y="55"/>
                  </a:lnTo>
                  <a:lnTo>
                    <a:pt x="279" y="54"/>
                  </a:lnTo>
                  <a:lnTo>
                    <a:pt x="279" y="54"/>
                  </a:lnTo>
                  <a:lnTo>
                    <a:pt x="279" y="54"/>
                  </a:lnTo>
                  <a:lnTo>
                    <a:pt x="279" y="54"/>
                  </a:lnTo>
                  <a:lnTo>
                    <a:pt x="279" y="53"/>
                  </a:lnTo>
                  <a:lnTo>
                    <a:pt x="280" y="53"/>
                  </a:lnTo>
                  <a:lnTo>
                    <a:pt x="281" y="53"/>
                  </a:lnTo>
                  <a:lnTo>
                    <a:pt x="281" y="53"/>
                  </a:lnTo>
                  <a:lnTo>
                    <a:pt x="281" y="53"/>
                  </a:lnTo>
                  <a:lnTo>
                    <a:pt x="281" y="53"/>
                  </a:lnTo>
                  <a:lnTo>
                    <a:pt x="281" y="53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282" y="52"/>
                  </a:lnTo>
                  <a:lnTo>
                    <a:pt x="282" y="53"/>
                  </a:lnTo>
                  <a:lnTo>
                    <a:pt x="282" y="52"/>
                  </a:lnTo>
                  <a:lnTo>
                    <a:pt x="283" y="52"/>
                  </a:lnTo>
                  <a:lnTo>
                    <a:pt x="283" y="52"/>
                  </a:lnTo>
                  <a:lnTo>
                    <a:pt x="284" y="52"/>
                  </a:lnTo>
                  <a:lnTo>
                    <a:pt x="284" y="52"/>
                  </a:lnTo>
                  <a:lnTo>
                    <a:pt x="285" y="52"/>
                  </a:lnTo>
                  <a:lnTo>
                    <a:pt x="285" y="52"/>
                  </a:lnTo>
                  <a:lnTo>
                    <a:pt x="286" y="52"/>
                  </a:lnTo>
                  <a:lnTo>
                    <a:pt x="286" y="51"/>
                  </a:lnTo>
                  <a:lnTo>
                    <a:pt x="286" y="51"/>
                  </a:lnTo>
                  <a:lnTo>
                    <a:pt x="286" y="52"/>
                  </a:lnTo>
                  <a:lnTo>
                    <a:pt x="287" y="51"/>
                  </a:lnTo>
                  <a:lnTo>
                    <a:pt x="287" y="51"/>
                  </a:lnTo>
                  <a:lnTo>
                    <a:pt x="287" y="52"/>
                  </a:lnTo>
                  <a:lnTo>
                    <a:pt x="288" y="52"/>
                  </a:lnTo>
                  <a:lnTo>
                    <a:pt x="289" y="52"/>
                  </a:lnTo>
                  <a:lnTo>
                    <a:pt x="288" y="52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90" y="52"/>
                  </a:lnTo>
                  <a:lnTo>
                    <a:pt x="290" y="52"/>
                  </a:lnTo>
                  <a:lnTo>
                    <a:pt x="290" y="52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88" y="52"/>
                  </a:lnTo>
                  <a:lnTo>
                    <a:pt x="288" y="51"/>
                  </a:lnTo>
                  <a:lnTo>
                    <a:pt x="287" y="51"/>
                  </a:lnTo>
                  <a:lnTo>
                    <a:pt x="287" y="51"/>
                  </a:lnTo>
                  <a:lnTo>
                    <a:pt x="286" y="51"/>
                  </a:lnTo>
                  <a:lnTo>
                    <a:pt x="286" y="51"/>
                  </a:lnTo>
                  <a:lnTo>
                    <a:pt x="286" y="50"/>
                  </a:lnTo>
                  <a:lnTo>
                    <a:pt x="286" y="50"/>
                  </a:lnTo>
                  <a:lnTo>
                    <a:pt x="286" y="51"/>
                  </a:lnTo>
                  <a:lnTo>
                    <a:pt x="287" y="50"/>
                  </a:lnTo>
                  <a:lnTo>
                    <a:pt x="286" y="50"/>
                  </a:lnTo>
                  <a:lnTo>
                    <a:pt x="286" y="50"/>
                  </a:lnTo>
                  <a:lnTo>
                    <a:pt x="286" y="51"/>
                  </a:lnTo>
                  <a:lnTo>
                    <a:pt x="286" y="50"/>
                  </a:lnTo>
                  <a:lnTo>
                    <a:pt x="286" y="51"/>
                  </a:lnTo>
                  <a:lnTo>
                    <a:pt x="285" y="51"/>
                  </a:lnTo>
                  <a:lnTo>
                    <a:pt x="285" y="51"/>
                  </a:lnTo>
                  <a:lnTo>
                    <a:pt x="284" y="51"/>
                  </a:lnTo>
                  <a:lnTo>
                    <a:pt x="284" y="52"/>
                  </a:lnTo>
                  <a:lnTo>
                    <a:pt x="283" y="52"/>
                  </a:lnTo>
                  <a:lnTo>
                    <a:pt x="283" y="51"/>
                  </a:lnTo>
                  <a:lnTo>
                    <a:pt x="284" y="51"/>
                  </a:lnTo>
                  <a:lnTo>
                    <a:pt x="283" y="51"/>
                  </a:lnTo>
                  <a:lnTo>
                    <a:pt x="283" y="51"/>
                  </a:lnTo>
                  <a:lnTo>
                    <a:pt x="283" y="51"/>
                  </a:lnTo>
                  <a:lnTo>
                    <a:pt x="283" y="51"/>
                  </a:lnTo>
                  <a:lnTo>
                    <a:pt x="283" y="52"/>
                  </a:lnTo>
                  <a:lnTo>
                    <a:pt x="282" y="52"/>
                  </a:lnTo>
                  <a:lnTo>
                    <a:pt x="282" y="52"/>
                  </a:lnTo>
                  <a:lnTo>
                    <a:pt x="282" y="51"/>
                  </a:lnTo>
                  <a:lnTo>
                    <a:pt x="281" y="51"/>
                  </a:lnTo>
                  <a:lnTo>
                    <a:pt x="281" y="52"/>
                  </a:lnTo>
                  <a:lnTo>
                    <a:pt x="281" y="52"/>
                  </a:lnTo>
                  <a:lnTo>
                    <a:pt x="280" y="52"/>
                  </a:lnTo>
                  <a:lnTo>
                    <a:pt x="280" y="52"/>
                  </a:lnTo>
                  <a:lnTo>
                    <a:pt x="279" y="52"/>
                  </a:lnTo>
                  <a:lnTo>
                    <a:pt x="279" y="52"/>
                  </a:lnTo>
                  <a:lnTo>
                    <a:pt x="279" y="53"/>
                  </a:lnTo>
                  <a:lnTo>
                    <a:pt x="278" y="53"/>
                  </a:lnTo>
                  <a:lnTo>
                    <a:pt x="278" y="52"/>
                  </a:lnTo>
                  <a:lnTo>
                    <a:pt x="278" y="53"/>
                  </a:lnTo>
                  <a:lnTo>
                    <a:pt x="277" y="53"/>
                  </a:lnTo>
                  <a:lnTo>
                    <a:pt x="277" y="52"/>
                  </a:lnTo>
                  <a:lnTo>
                    <a:pt x="277" y="53"/>
                  </a:lnTo>
                  <a:lnTo>
                    <a:pt x="276" y="52"/>
                  </a:lnTo>
                  <a:lnTo>
                    <a:pt x="276" y="52"/>
                  </a:lnTo>
                  <a:lnTo>
                    <a:pt x="276" y="52"/>
                  </a:lnTo>
                  <a:lnTo>
                    <a:pt x="275" y="52"/>
                  </a:lnTo>
                  <a:lnTo>
                    <a:pt x="275" y="51"/>
                  </a:lnTo>
                  <a:lnTo>
                    <a:pt x="275" y="51"/>
                  </a:lnTo>
                  <a:lnTo>
                    <a:pt x="274" y="51"/>
                  </a:lnTo>
                  <a:lnTo>
                    <a:pt x="274" y="50"/>
                  </a:lnTo>
                  <a:lnTo>
                    <a:pt x="274" y="50"/>
                  </a:lnTo>
                  <a:lnTo>
                    <a:pt x="275" y="50"/>
                  </a:lnTo>
                  <a:lnTo>
                    <a:pt x="275" y="50"/>
                  </a:lnTo>
                  <a:lnTo>
                    <a:pt x="275" y="50"/>
                  </a:lnTo>
                  <a:lnTo>
                    <a:pt x="276" y="50"/>
                  </a:lnTo>
                  <a:lnTo>
                    <a:pt x="276" y="50"/>
                  </a:lnTo>
                  <a:lnTo>
                    <a:pt x="277" y="50"/>
                  </a:lnTo>
                  <a:lnTo>
                    <a:pt x="277" y="49"/>
                  </a:lnTo>
                  <a:lnTo>
                    <a:pt x="277" y="49"/>
                  </a:lnTo>
                  <a:lnTo>
                    <a:pt x="278" y="49"/>
                  </a:lnTo>
                  <a:lnTo>
                    <a:pt x="278" y="49"/>
                  </a:lnTo>
                  <a:lnTo>
                    <a:pt x="278" y="48"/>
                  </a:lnTo>
                  <a:lnTo>
                    <a:pt x="279" y="48"/>
                  </a:lnTo>
                  <a:lnTo>
                    <a:pt x="279" y="48"/>
                  </a:lnTo>
                  <a:lnTo>
                    <a:pt x="279" y="48"/>
                  </a:lnTo>
                  <a:lnTo>
                    <a:pt x="280" y="48"/>
                  </a:lnTo>
                  <a:lnTo>
                    <a:pt x="281" y="48"/>
                  </a:lnTo>
                  <a:lnTo>
                    <a:pt x="280" y="48"/>
                  </a:lnTo>
                  <a:lnTo>
                    <a:pt x="281" y="48"/>
                  </a:lnTo>
                  <a:lnTo>
                    <a:pt x="281" y="48"/>
                  </a:lnTo>
                  <a:lnTo>
                    <a:pt x="282" y="48"/>
                  </a:lnTo>
                  <a:lnTo>
                    <a:pt x="282" y="48"/>
                  </a:lnTo>
                  <a:lnTo>
                    <a:pt x="282" y="48"/>
                  </a:lnTo>
                  <a:lnTo>
                    <a:pt x="282" y="47"/>
                  </a:lnTo>
                  <a:lnTo>
                    <a:pt x="282" y="47"/>
                  </a:lnTo>
                  <a:lnTo>
                    <a:pt x="282" y="48"/>
                  </a:lnTo>
                  <a:lnTo>
                    <a:pt x="282" y="47"/>
                  </a:lnTo>
                  <a:lnTo>
                    <a:pt x="282" y="48"/>
                  </a:lnTo>
                  <a:lnTo>
                    <a:pt x="283" y="48"/>
                  </a:lnTo>
                  <a:lnTo>
                    <a:pt x="283" y="48"/>
                  </a:lnTo>
                  <a:lnTo>
                    <a:pt x="283" y="48"/>
                  </a:lnTo>
                  <a:lnTo>
                    <a:pt x="283" y="48"/>
                  </a:lnTo>
                  <a:lnTo>
                    <a:pt x="283" y="48"/>
                  </a:lnTo>
                  <a:lnTo>
                    <a:pt x="284" y="48"/>
                  </a:lnTo>
                  <a:lnTo>
                    <a:pt x="285" y="48"/>
                  </a:lnTo>
                  <a:lnTo>
                    <a:pt x="284" y="48"/>
                  </a:lnTo>
                  <a:lnTo>
                    <a:pt x="283" y="48"/>
                  </a:lnTo>
                  <a:lnTo>
                    <a:pt x="284" y="48"/>
                  </a:lnTo>
                  <a:lnTo>
                    <a:pt x="283" y="48"/>
                  </a:lnTo>
                  <a:lnTo>
                    <a:pt x="283" y="47"/>
                  </a:lnTo>
                  <a:lnTo>
                    <a:pt x="283" y="47"/>
                  </a:lnTo>
                  <a:lnTo>
                    <a:pt x="283" y="48"/>
                  </a:lnTo>
                  <a:lnTo>
                    <a:pt x="283" y="47"/>
                  </a:lnTo>
                  <a:lnTo>
                    <a:pt x="283" y="48"/>
                  </a:lnTo>
                  <a:lnTo>
                    <a:pt x="283" y="48"/>
                  </a:lnTo>
                  <a:lnTo>
                    <a:pt x="283" y="48"/>
                  </a:lnTo>
                  <a:lnTo>
                    <a:pt x="283" y="47"/>
                  </a:lnTo>
                  <a:lnTo>
                    <a:pt x="282" y="47"/>
                  </a:lnTo>
                  <a:lnTo>
                    <a:pt x="282" y="47"/>
                  </a:lnTo>
                  <a:lnTo>
                    <a:pt x="281" y="47"/>
                  </a:lnTo>
                  <a:lnTo>
                    <a:pt x="281" y="46"/>
                  </a:lnTo>
                  <a:lnTo>
                    <a:pt x="281" y="47"/>
                  </a:lnTo>
                  <a:lnTo>
                    <a:pt x="281" y="46"/>
                  </a:lnTo>
                  <a:lnTo>
                    <a:pt x="282" y="46"/>
                  </a:lnTo>
                  <a:lnTo>
                    <a:pt x="282" y="46"/>
                  </a:lnTo>
                  <a:lnTo>
                    <a:pt x="282" y="46"/>
                  </a:lnTo>
                  <a:lnTo>
                    <a:pt x="282" y="46"/>
                  </a:lnTo>
                  <a:lnTo>
                    <a:pt x="282" y="46"/>
                  </a:lnTo>
                  <a:lnTo>
                    <a:pt x="282" y="45"/>
                  </a:lnTo>
                  <a:lnTo>
                    <a:pt x="283" y="45"/>
                  </a:lnTo>
                  <a:lnTo>
                    <a:pt x="283" y="45"/>
                  </a:lnTo>
                  <a:lnTo>
                    <a:pt x="283" y="45"/>
                  </a:lnTo>
                  <a:lnTo>
                    <a:pt x="284" y="45"/>
                  </a:lnTo>
                  <a:lnTo>
                    <a:pt x="285" y="45"/>
                  </a:lnTo>
                  <a:lnTo>
                    <a:pt x="285" y="44"/>
                  </a:lnTo>
                  <a:lnTo>
                    <a:pt x="285" y="44"/>
                  </a:lnTo>
                  <a:lnTo>
                    <a:pt x="285" y="45"/>
                  </a:lnTo>
                  <a:lnTo>
                    <a:pt x="285" y="44"/>
                  </a:lnTo>
                  <a:lnTo>
                    <a:pt x="286" y="44"/>
                  </a:lnTo>
                  <a:lnTo>
                    <a:pt x="286" y="44"/>
                  </a:lnTo>
                  <a:lnTo>
                    <a:pt x="286" y="45"/>
                  </a:lnTo>
                  <a:lnTo>
                    <a:pt x="287" y="45"/>
                  </a:lnTo>
                  <a:lnTo>
                    <a:pt x="287" y="45"/>
                  </a:lnTo>
                  <a:lnTo>
                    <a:pt x="287" y="45"/>
                  </a:lnTo>
                  <a:lnTo>
                    <a:pt x="287" y="45"/>
                  </a:lnTo>
                  <a:lnTo>
                    <a:pt x="288" y="45"/>
                  </a:lnTo>
                  <a:lnTo>
                    <a:pt x="289" y="45"/>
                  </a:lnTo>
                  <a:lnTo>
                    <a:pt x="289" y="45"/>
                  </a:lnTo>
                  <a:lnTo>
                    <a:pt x="289" y="45"/>
                  </a:lnTo>
                  <a:lnTo>
                    <a:pt x="290" y="45"/>
                  </a:lnTo>
                  <a:lnTo>
                    <a:pt x="290" y="45"/>
                  </a:lnTo>
                  <a:lnTo>
                    <a:pt x="291" y="45"/>
                  </a:lnTo>
                  <a:lnTo>
                    <a:pt x="291" y="46"/>
                  </a:lnTo>
                  <a:lnTo>
                    <a:pt x="292" y="46"/>
                  </a:lnTo>
                  <a:lnTo>
                    <a:pt x="292" y="46"/>
                  </a:lnTo>
                  <a:lnTo>
                    <a:pt x="292" y="46"/>
                  </a:lnTo>
                  <a:lnTo>
                    <a:pt x="292" y="46"/>
                  </a:lnTo>
                  <a:lnTo>
                    <a:pt x="292" y="46"/>
                  </a:lnTo>
                  <a:lnTo>
                    <a:pt x="292" y="46"/>
                  </a:lnTo>
                  <a:lnTo>
                    <a:pt x="292" y="46"/>
                  </a:lnTo>
                  <a:lnTo>
                    <a:pt x="293" y="46"/>
                  </a:lnTo>
                  <a:lnTo>
                    <a:pt x="293" y="46"/>
                  </a:lnTo>
                  <a:lnTo>
                    <a:pt x="293" y="46"/>
                  </a:lnTo>
                  <a:lnTo>
                    <a:pt x="293" y="46"/>
                  </a:lnTo>
                  <a:lnTo>
                    <a:pt x="294" y="46"/>
                  </a:lnTo>
                  <a:lnTo>
                    <a:pt x="294" y="46"/>
                  </a:lnTo>
                  <a:lnTo>
                    <a:pt x="294" y="46"/>
                  </a:lnTo>
                  <a:lnTo>
                    <a:pt x="294" y="46"/>
                  </a:lnTo>
                  <a:lnTo>
                    <a:pt x="294" y="46"/>
                  </a:lnTo>
                  <a:lnTo>
                    <a:pt x="295" y="46"/>
                  </a:lnTo>
                  <a:lnTo>
                    <a:pt x="295" y="46"/>
                  </a:lnTo>
                  <a:lnTo>
                    <a:pt x="296" y="46"/>
                  </a:lnTo>
                  <a:lnTo>
                    <a:pt x="295" y="46"/>
                  </a:lnTo>
                  <a:lnTo>
                    <a:pt x="295" y="46"/>
                  </a:lnTo>
                  <a:lnTo>
                    <a:pt x="294" y="46"/>
                  </a:lnTo>
                  <a:lnTo>
                    <a:pt x="294" y="46"/>
                  </a:lnTo>
                  <a:lnTo>
                    <a:pt x="293" y="46"/>
                  </a:lnTo>
                  <a:lnTo>
                    <a:pt x="294" y="46"/>
                  </a:lnTo>
                  <a:lnTo>
                    <a:pt x="293" y="46"/>
                  </a:lnTo>
                  <a:lnTo>
                    <a:pt x="294" y="46"/>
                  </a:lnTo>
                  <a:lnTo>
                    <a:pt x="293" y="46"/>
                  </a:lnTo>
                  <a:lnTo>
                    <a:pt x="293" y="46"/>
                  </a:lnTo>
                  <a:lnTo>
                    <a:pt x="292" y="46"/>
                  </a:lnTo>
                  <a:lnTo>
                    <a:pt x="292" y="46"/>
                  </a:lnTo>
                  <a:lnTo>
                    <a:pt x="292" y="45"/>
                  </a:lnTo>
                  <a:lnTo>
                    <a:pt x="292" y="45"/>
                  </a:lnTo>
                  <a:lnTo>
                    <a:pt x="292" y="45"/>
                  </a:lnTo>
                  <a:lnTo>
                    <a:pt x="292" y="45"/>
                  </a:lnTo>
                  <a:lnTo>
                    <a:pt x="292" y="45"/>
                  </a:lnTo>
                  <a:lnTo>
                    <a:pt x="292" y="45"/>
                  </a:lnTo>
                  <a:lnTo>
                    <a:pt x="292" y="45"/>
                  </a:lnTo>
                  <a:lnTo>
                    <a:pt x="291" y="45"/>
                  </a:lnTo>
                  <a:lnTo>
                    <a:pt x="291" y="45"/>
                  </a:lnTo>
                  <a:lnTo>
                    <a:pt x="290" y="45"/>
                  </a:lnTo>
                  <a:lnTo>
                    <a:pt x="290" y="45"/>
                  </a:lnTo>
                  <a:lnTo>
                    <a:pt x="289" y="45"/>
                  </a:lnTo>
                  <a:lnTo>
                    <a:pt x="290" y="44"/>
                  </a:lnTo>
                  <a:lnTo>
                    <a:pt x="289" y="44"/>
                  </a:lnTo>
                  <a:lnTo>
                    <a:pt x="290" y="44"/>
                  </a:lnTo>
                  <a:lnTo>
                    <a:pt x="289" y="44"/>
                  </a:lnTo>
                  <a:lnTo>
                    <a:pt x="289" y="44"/>
                  </a:lnTo>
                  <a:lnTo>
                    <a:pt x="289" y="44"/>
                  </a:lnTo>
                  <a:lnTo>
                    <a:pt x="289" y="44"/>
                  </a:lnTo>
                  <a:lnTo>
                    <a:pt x="288" y="44"/>
                  </a:lnTo>
                  <a:lnTo>
                    <a:pt x="287" y="44"/>
                  </a:lnTo>
                  <a:lnTo>
                    <a:pt x="287" y="44"/>
                  </a:lnTo>
                  <a:lnTo>
                    <a:pt x="287" y="43"/>
                  </a:lnTo>
                  <a:lnTo>
                    <a:pt x="287" y="44"/>
                  </a:lnTo>
                  <a:lnTo>
                    <a:pt x="286" y="43"/>
                  </a:lnTo>
                  <a:lnTo>
                    <a:pt x="286" y="43"/>
                  </a:lnTo>
                  <a:lnTo>
                    <a:pt x="285" y="43"/>
                  </a:lnTo>
                  <a:lnTo>
                    <a:pt x="286" y="43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7" y="42"/>
                  </a:lnTo>
                  <a:lnTo>
                    <a:pt x="286" y="42"/>
                  </a:lnTo>
                  <a:lnTo>
                    <a:pt x="286" y="43"/>
                  </a:lnTo>
                  <a:lnTo>
                    <a:pt x="287" y="43"/>
                  </a:lnTo>
                  <a:lnTo>
                    <a:pt x="287" y="42"/>
                  </a:lnTo>
                  <a:lnTo>
                    <a:pt x="287" y="42"/>
                  </a:lnTo>
                  <a:lnTo>
                    <a:pt x="288" y="42"/>
                  </a:lnTo>
                  <a:lnTo>
                    <a:pt x="289" y="42"/>
                  </a:lnTo>
                  <a:lnTo>
                    <a:pt x="289" y="42"/>
                  </a:lnTo>
                  <a:lnTo>
                    <a:pt x="290" y="42"/>
                  </a:lnTo>
                  <a:lnTo>
                    <a:pt x="290" y="43"/>
                  </a:lnTo>
                  <a:lnTo>
                    <a:pt x="290" y="43"/>
                  </a:lnTo>
                  <a:lnTo>
                    <a:pt x="290" y="42"/>
                  </a:lnTo>
                  <a:lnTo>
                    <a:pt x="291" y="42"/>
                  </a:lnTo>
                  <a:lnTo>
                    <a:pt x="290" y="42"/>
                  </a:lnTo>
                  <a:lnTo>
                    <a:pt x="291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9" y="42"/>
                  </a:lnTo>
                  <a:lnTo>
                    <a:pt x="289" y="42"/>
                  </a:lnTo>
                  <a:lnTo>
                    <a:pt x="289" y="41"/>
                  </a:lnTo>
                  <a:lnTo>
                    <a:pt x="288" y="41"/>
                  </a:lnTo>
                  <a:lnTo>
                    <a:pt x="287" y="41"/>
                  </a:lnTo>
                  <a:lnTo>
                    <a:pt x="287" y="41"/>
                  </a:lnTo>
                  <a:lnTo>
                    <a:pt x="287" y="41"/>
                  </a:lnTo>
                  <a:lnTo>
                    <a:pt x="287" y="41"/>
                  </a:lnTo>
                  <a:lnTo>
                    <a:pt x="288" y="41"/>
                  </a:lnTo>
                  <a:lnTo>
                    <a:pt x="289" y="41"/>
                  </a:lnTo>
                  <a:lnTo>
                    <a:pt x="289" y="41"/>
                  </a:lnTo>
                  <a:lnTo>
                    <a:pt x="289" y="40"/>
                  </a:lnTo>
                  <a:lnTo>
                    <a:pt x="289" y="41"/>
                  </a:lnTo>
                  <a:lnTo>
                    <a:pt x="289" y="40"/>
                  </a:lnTo>
                  <a:lnTo>
                    <a:pt x="290" y="40"/>
                  </a:lnTo>
                  <a:lnTo>
                    <a:pt x="290" y="40"/>
                  </a:lnTo>
                  <a:lnTo>
                    <a:pt x="291" y="40"/>
                  </a:lnTo>
                  <a:lnTo>
                    <a:pt x="292" y="40"/>
                  </a:lnTo>
                  <a:lnTo>
                    <a:pt x="292" y="40"/>
                  </a:lnTo>
                  <a:lnTo>
                    <a:pt x="293" y="40"/>
                  </a:lnTo>
                  <a:lnTo>
                    <a:pt x="293" y="40"/>
                  </a:lnTo>
                  <a:lnTo>
                    <a:pt x="293" y="40"/>
                  </a:lnTo>
                  <a:lnTo>
                    <a:pt x="293" y="40"/>
                  </a:lnTo>
                  <a:lnTo>
                    <a:pt x="294" y="40"/>
                  </a:lnTo>
                  <a:lnTo>
                    <a:pt x="294" y="39"/>
                  </a:lnTo>
                  <a:lnTo>
                    <a:pt x="294" y="40"/>
                  </a:lnTo>
                  <a:lnTo>
                    <a:pt x="294" y="40"/>
                  </a:lnTo>
                  <a:lnTo>
                    <a:pt x="294" y="39"/>
                  </a:lnTo>
                  <a:lnTo>
                    <a:pt x="294" y="40"/>
                  </a:lnTo>
                  <a:lnTo>
                    <a:pt x="294" y="39"/>
                  </a:lnTo>
                  <a:lnTo>
                    <a:pt x="295" y="39"/>
                  </a:lnTo>
                  <a:lnTo>
                    <a:pt x="296" y="39"/>
                  </a:lnTo>
                  <a:lnTo>
                    <a:pt x="296" y="39"/>
                  </a:lnTo>
                  <a:lnTo>
                    <a:pt x="296" y="40"/>
                  </a:lnTo>
                  <a:lnTo>
                    <a:pt x="297" y="40"/>
                  </a:lnTo>
                  <a:lnTo>
                    <a:pt x="297" y="40"/>
                  </a:lnTo>
                  <a:lnTo>
                    <a:pt x="298" y="40"/>
                  </a:lnTo>
                  <a:lnTo>
                    <a:pt x="298" y="41"/>
                  </a:lnTo>
                  <a:lnTo>
                    <a:pt x="299" y="41"/>
                  </a:lnTo>
                  <a:lnTo>
                    <a:pt x="300" y="41"/>
                  </a:lnTo>
                  <a:lnTo>
                    <a:pt x="299" y="41"/>
                  </a:lnTo>
                  <a:lnTo>
                    <a:pt x="300" y="41"/>
                  </a:lnTo>
                  <a:lnTo>
                    <a:pt x="300" y="41"/>
                  </a:lnTo>
                  <a:lnTo>
                    <a:pt x="300" y="41"/>
                  </a:lnTo>
                  <a:lnTo>
                    <a:pt x="300" y="41"/>
                  </a:lnTo>
                  <a:lnTo>
                    <a:pt x="301" y="41"/>
                  </a:lnTo>
                  <a:lnTo>
                    <a:pt x="301" y="41"/>
                  </a:lnTo>
                  <a:lnTo>
                    <a:pt x="301" y="41"/>
                  </a:lnTo>
                  <a:lnTo>
                    <a:pt x="301" y="41"/>
                  </a:lnTo>
                  <a:lnTo>
                    <a:pt x="300" y="41"/>
                  </a:lnTo>
                  <a:lnTo>
                    <a:pt x="300" y="41"/>
                  </a:lnTo>
                  <a:lnTo>
                    <a:pt x="300" y="40"/>
                  </a:lnTo>
                  <a:lnTo>
                    <a:pt x="299" y="40"/>
                  </a:lnTo>
                  <a:lnTo>
                    <a:pt x="298" y="40"/>
                  </a:lnTo>
                  <a:lnTo>
                    <a:pt x="298" y="40"/>
                  </a:lnTo>
                  <a:lnTo>
                    <a:pt x="298" y="39"/>
                  </a:lnTo>
                  <a:lnTo>
                    <a:pt x="297" y="39"/>
                  </a:lnTo>
                  <a:lnTo>
                    <a:pt x="297" y="39"/>
                  </a:lnTo>
                  <a:lnTo>
                    <a:pt x="296" y="39"/>
                  </a:lnTo>
                  <a:lnTo>
                    <a:pt x="296" y="39"/>
                  </a:lnTo>
                  <a:lnTo>
                    <a:pt x="296" y="39"/>
                  </a:lnTo>
                  <a:lnTo>
                    <a:pt x="296" y="39"/>
                  </a:lnTo>
                  <a:lnTo>
                    <a:pt x="296" y="39"/>
                  </a:lnTo>
                  <a:lnTo>
                    <a:pt x="296" y="39"/>
                  </a:lnTo>
                  <a:lnTo>
                    <a:pt x="295" y="39"/>
                  </a:lnTo>
                  <a:lnTo>
                    <a:pt x="296" y="39"/>
                  </a:lnTo>
                  <a:lnTo>
                    <a:pt x="295" y="39"/>
                  </a:lnTo>
                  <a:lnTo>
                    <a:pt x="294" y="39"/>
                  </a:lnTo>
                  <a:lnTo>
                    <a:pt x="294" y="39"/>
                  </a:lnTo>
                  <a:lnTo>
                    <a:pt x="293" y="39"/>
                  </a:lnTo>
                  <a:lnTo>
                    <a:pt x="294" y="39"/>
                  </a:lnTo>
                  <a:lnTo>
                    <a:pt x="293" y="39"/>
                  </a:lnTo>
                  <a:lnTo>
                    <a:pt x="294" y="39"/>
                  </a:lnTo>
                  <a:lnTo>
                    <a:pt x="293" y="39"/>
                  </a:lnTo>
                  <a:lnTo>
                    <a:pt x="293" y="39"/>
                  </a:lnTo>
                  <a:lnTo>
                    <a:pt x="293" y="39"/>
                  </a:lnTo>
                  <a:lnTo>
                    <a:pt x="293" y="39"/>
                  </a:lnTo>
                  <a:lnTo>
                    <a:pt x="293" y="39"/>
                  </a:lnTo>
                  <a:lnTo>
                    <a:pt x="292" y="39"/>
                  </a:lnTo>
                  <a:lnTo>
                    <a:pt x="292" y="39"/>
                  </a:lnTo>
                  <a:lnTo>
                    <a:pt x="291" y="39"/>
                  </a:lnTo>
                  <a:lnTo>
                    <a:pt x="290" y="39"/>
                  </a:lnTo>
                  <a:lnTo>
                    <a:pt x="290" y="38"/>
                  </a:lnTo>
                  <a:lnTo>
                    <a:pt x="290" y="38"/>
                  </a:lnTo>
                  <a:lnTo>
                    <a:pt x="289" y="38"/>
                  </a:lnTo>
                  <a:lnTo>
                    <a:pt x="289" y="38"/>
                  </a:lnTo>
                  <a:lnTo>
                    <a:pt x="290" y="38"/>
                  </a:lnTo>
                  <a:lnTo>
                    <a:pt x="289" y="38"/>
                  </a:lnTo>
                  <a:lnTo>
                    <a:pt x="290" y="38"/>
                  </a:lnTo>
                  <a:lnTo>
                    <a:pt x="289" y="38"/>
                  </a:lnTo>
                  <a:lnTo>
                    <a:pt x="289" y="37"/>
                  </a:lnTo>
                  <a:lnTo>
                    <a:pt x="290" y="37"/>
                  </a:lnTo>
                  <a:lnTo>
                    <a:pt x="290" y="37"/>
                  </a:lnTo>
                  <a:lnTo>
                    <a:pt x="290" y="37"/>
                  </a:lnTo>
                  <a:lnTo>
                    <a:pt x="291" y="37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3" y="37"/>
                  </a:lnTo>
                  <a:lnTo>
                    <a:pt x="293" y="37"/>
                  </a:lnTo>
                  <a:lnTo>
                    <a:pt x="294" y="37"/>
                  </a:lnTo>
                  <a:lnTo>
                    <a:pt x="294" y="37"/>
                  </a:lnTo>
                  <a:lnTo>
                    <a:pt x="295" y="37"/>
                  </a:lnTo>
                  <a:lnTo>
                    <a:pt x="295" y="36"/>
                  </a:lnTo>
                  <a:lnTo>
                    <a:pt x="296" y="36"/>
                  </a:lnTo>
                  <a:lnTo>
                    <a:pt x="296" y="36"/>
                  </a:lnTo>
                  <a:lnTo>
                    <a:pt x="296" y="37"/>
                  </a:lnTo>
                  <a:lnTo>
                    <a:pt x="297" y="37"/>
                  </a:lnTo>
                  <a:lnTo>
                    <a:pt x="296" y="37"/>
                  </a:lnTo>
                  <a:lnTo>
                    <a:pt x="297" y="37"/>
                  </a:lnTo>
                  <a:lnTo>
                    <a:pt x="297" y="37"/>
                  </a:lnTo>
                  <a:lnTo>
                    <a:pt x="297" y="37"/>
                  </a:lnTo>
                  <a:lnTo>
                    <a:pt x="297" y="37"/>
                  </a:lnTo>
                  <a:lnTo>
                    <a:pt x="298" y="37"/>
                  </a:lnTo>
                  <a:lnTo>
                    <a:pt x="298" y="37"/>
                  </a:lnTo>
                  <a:lnTo>
                    <a:pt x="298" y="37"/>
                  </a:lnTo>
                  <a:lnTo>
                    <a:pt x="299" y="37"/>
                  </a:lnTo>
                  <a:lnTo>
                    <a:pt x="300" y="37"/>
                  </a:lnTo>
                  <a:lnTo>
                    <a:pt x="300" y="37"/>
                  </a:lnTo>
                  <a:lnTo>
                    <a:pt x="300" y="36"/>
                  </a:lnTo>
                  <a:lnTo>
                    <a:pt x="300" y="37"/>
                  </a:lnTo>
                  <a:lnTo>
                    <a:pt x="300" y="36"/>
                  </a:lnTo>
                  <a:lnTo>
                    <a:pt x="300" y="36"/>
                  </a:lnTo>
                  <a:lnTo>
                    <a:pt x="299" y="36"/>
                  </a:lnTo>
                  <a:lnTo>
                    <a:pt x="298" y="37"/>
                  </a:lnTo>
                  <a:lnTo>
                    <a:pt x="298" y="37"/>
                  </a:lnTo>
                  <a:lnTo>
                    <a:pt x="297" y="37"/>
                  </a:lnTo>
                  <a:lnTo>
                    <a:pt x="297" y="36"/>
                  </a:lnTo>
                  <a:lnTo>
                    <a:pt x="297" y="35"/>
                  </a:lnTo>
                  <a:lnTo>
                    <a:pt x="296" y="35"/>
                  </a:lnTo>
                  <a:lnTo>
                    <a:pt x="297" y="35"/>
                  </a:lnTo>
                  <a:lnTo>
                    <a:pt x="297" y="35"/>
                  </a:lnTo>
                  <a:lnTo>
                    <a:pt x="297" y="35"/>
                  </a:lnTo>
                  <a:lnTo>
                    <a:pt x="297" y="35"/>
                  </a:lnTo>
                  <a:lnTo>
                    <a:pt x="296" y="35"/>
                  </a:lnTo>
                  <a:lnTo>
                    <a:pt x="297" y="35"/>
                  </a:lnTo>
                  <a:lnTo>
                    <a:pt x="296" y="35"/>
                  </a:lnTo>
                  <a:lnTo>
                    <a:pt x="296" y="35"/>
                  </a:lnTo>
                  <a:lnTo>
                    <a:pt x="295" y="35"/>
                  </a:lnTo>
                  <a:lnTo>
                    <a:pt x="294" y="35"/>
                  </a:lnTo>
                  <a:lnTo>
                    <a:pt x="294" y="35"/>
                  </a:lnTo>
                  <a:lnTo>
                    <a:pt x="293" y="35"/>
                  </a:lnTo>
                  <a:lnTo>
                    <a:pt x="293" y="35"/>
                  </a:lnTo>
                  <a:lnTo>
                    <a:pt x="293" y="35"/>
                  </a:lnTo>
                  <a:lnTo>
                    <a:pt x="292" y="35"/>
                  </a:lnTo>
                  <a:lnTo>
                    <a:pt x="292" y="35"/>
                  </a:lnTo>
                  <a:lnTo>
                    <a:pt x="291" y="35"/>
                  </a:lnTo>
                  <a:lnTo>
                    <a:pt x="292" y="34"/>
                  </a:lnTo>
                  <a:lnTo>
                    <a:pt x="292" y="34"/>
                  </a:lnTo>
                  <a:lnTo>
                    <a:pt x="293" y="34"/>
                  </a:lnTo>
                  <a:lnTo>
                    <a:pt x="293" y="34"/>
                  </a:lnTo>
                  <a:lnTo>
                    <a:pt x="293" y="34"/>
                  </a:lnTo>
                  <a:lnTo>
                    <a:pt x="294" y="34"/>
                  </a:lnTo>
                  <a:lnTo>
                    <a:pt x="294" y="33"/>
                  </a:lnTo>
                  <a:lnTo>
                    <a:pt x="295" y="33"/>
                  </a:lnTo>
                  <a:lnTo>
                    <a:pt x="296" y="33"/>
                  </a:lnTo>
                  <a:lnTo>
                    <a:pt x="296" y="33"/>
                  </a:lnTo>
                  <a:lnTo>
                    <a:pt x="297" y="33"/>
                  </a:lnTo>
                  <a:lnTo>
                    <a:pt x="297" y="33"/>
                  </a:lnTo>
                  <a:lnTo>
                    <a:pt x="297" y="33"/>
                  </a:lnTo>
                  <a:lnTo>
                    <a:pt x="297" y="33"/>
                  </a:lnTo>
                  <a:lnTo>
                    <a:pt x="297" y="33"/>
                  </a:lnTo>
                  <a:lnTo>
                    <a:pt x="298" y="33"/>
                  </a:lnTo>
                  <a:lnTo>
                    <a:pt x="297" y="33"/>
                  </a:lnTo>
                  <a:lnTo>
                    <a:pt x="297" y="33"/>
                  </a:lnTo>
                  <a:lnTo>
                    <a:pt x="297" y="33"/>
                  </a:lnTo>
                  <a:lnTo>
                    <a:pt x="298" y="33"/>
                  </a:lnTo>
                  <a:lnTo>
                    <a:pt x="297" y="33"/>
                  </a:lnTo>
                  <a:lnTo>
                    <a:pt x="297" y="33"/>
                  </a:lnTo>
                  <a:lnTo>
                    <a:pt x="296" y="33"/>
                  </a:lnTo>
                  <a:lnTo>
                    <a:pt x="296" y="33"/>
                  </a:lnTo>
                  <a:lnTo>
                    <a:pt x="295" y="33"/>
                  </a:lnTo>
                  <a:lnTo>
                    <a:pt x="295" y="33"/>
                  </a:lnTo>
                  <a:lnTo>
                    <a:pt x="296" y="33"/>
                  </a:lnTo>
                  <a:lnTo>
                    <a:pt x="295" y="33"/>
                  </a:lnTo>
                  <a:lnTo>
                    <a:pt x="294" y="33"/>
                  </a:lnTo>
                  <a:lnTo>
                    <a:pt x="295" y="33"/>
                  </a:lnTo>
                  <a:lnTo>
                    <a:pt x="295" y="32"/>
                  </a:lnTo>
                  <a:lnTo>
                    <a:pt x="296" y="32"/>
                  </a:lnTo>
                  <a:lnTo>
                    <a:pt x="296" y="32"/>
                  </a:lnTo>
                  <a:lnTo>
                    <a:pt x="296" y="32"/>
                  </a:lnTo>
                  <a:lnTo>
                    <a:pt x="296" y="32"/>
                  </a:lnTo>
                  <a:lnTo>
                    <a:pt x="296" y="32"/>
                  </a:lnTo>
                  <a:lnTo>
                    <a:pt x="296" y="31"/>
                  </a:lnTo>
                  <a:lnTo>
                    <a:pt x="296" y="32"/>
                  </a:lnTo>
                  <a:lnTo>
                    <a:pt x="296" y="31"/>
                  </a:lnTo>
                  <a:lnTo>
                    <a:pt x="295" y="31"/>
                  </a:lnTo>
                  <a:lnTo>
                    <a:pt x="294" y="31"/>
                  </a:lnTo>
                  <a:lnTo>
                    <a:pt x="294" y="31"/>
                  </a:lnTo>
                  <a:lnTo>
                    <a:pt x="293" y="31"/>
                  </a:lnTo>
                  <a:lnTo>
                    <a:pt x="293" y="31"/>
                  </a:lnTo>
                  <a:lnTo>
                    <a:pt x="293" y="32"/>
                  </a:lnTo>
                  <a:lnTo>
                    <a:pt x="292" y="32"/>
                  </a:lnTo>
                  <a:lnTo>
                    <a:pt x="292" y="32"/>
                  </a:lnTo>
                  <a:lnTo>
                    <a:pt x="292" y="31"/>
                  </a:lnTo>
                  <a:lnTo>
                    <a:pt x="292" y="31"/>
                  </a:lnTo>
                  <a:lnTo>
                    <a:pt x="292" y="31"/>
                  </a:lnTo>
                  <a:lnTo>
                    <a:pt x="292" y="30"/>
                  </a:lnTo>
                  <a:lnTo>
                    <a:pt x="291" y="30"/>
                  </a:lnTo>
                  <a:lnTo>
                    <a:pt x="291" y="31"/>
                  </a:lnTo>
                  <a:lnTo>
                    <a:pt x="290" y="31"/>
                  </a:lnTo>
                  <a:lnTo>
                    <a:pt x="290" y="30"/>
                  </a:lnTo>
                  <a:lnTo>
                    <a:pt x="291" y="30"/>
                  </a:lnTo>
                  <a:lnTo>
                    <a:pt x="290" y="30"/>
                  </a:lnTo>
                  <a:lnTo>
                    <a:pt x="291" y="30"/>
                  </a:lnTo>
                  <a:lnTo>
                    <a:pt x="291" y="30"/>
                  </a:lnTo>
                  <a:lnTo>
                    <a:pt x="291" y="29"/>
                  </a:lnTo>
                  <a:lnTo>
                    <a:pt x="292" y="29"/>
                  </a:lnTo>
                  <a:lnTo>
                    <a:pt x="292" y="28"/>
                  </a:lnTo>
                  <a:lnTo>
                    <a:pt x="293" y="28"/>
                  </a:lnTo>
                  <a:lnTo>
                    <a:pt x="293" y="29"/>
                  </a:lnTo>
                  <a:lnTo>
                    <a:pt x="293" y="29"/>
                  </a:lnTo>
                  <a:lnTo>
                    <a:pt x="294" y="28"/>
                  </a:lnTo>
                  <a:lnTo>
                    <a:pt x="293" y="29"/>
                  </a:lnTo>
                  <a:lnTo>
                    <a:pt x="294" y="30"/>
                  </a:lnTo>
                  <a:lnTo>
                    <a:pt x="294" y="29"/>
                  </a:lnTo>
                  <a:lnTo>
                    <a:pt x="294" y="29"/>
                  </a:lnTo>
                  <a:lnTo>
                    <a:pt x="295" y="29"/>
                  </a:lnTo>
                  <a:lnTo>
                    <a:pt x="295" y="30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1"/>
                  </a:lnTo>
                  <a:lnTo>
                    <a:pt x="296" y="31"/>
                  </a:lnTo>
                  <a:lnTo>
                    <a:pt x="296" y="30"/>
                  </a:lnTo>
                  <a:lnTo>
                    <a:pt x="297" y="30"/>
                  </a:lnTo>
                  <a:lnTo>
                    <a:pt x="297" y="30"/>
                  </a:lnTo>
                  <a:lnTo>
                    <a:pt x="297" y="30"/>
                  </a:lnTo>
                  <a:lnTo>
                    <a:pt x="297" y="29"/>
                  </a:lnTo>
                  <a:lnTo>
                    <a:pt x="298" y="29"/>
                  </a:lnTo>
                  <a:lnTo>
                    <a:pt x="298" y="29"/>
                  </a:lnTo>
                  <a:lnTo>
                    <a:pt x="298" y="28"/>
                  </a:lnTo>
                  <a:lnTo>
                    <a:pt x="299" y="28"/>
                  </a:lnTo>
                  <a:lnTo>
                    <a:pt x="300" y="28"/>
                  </a:lnTo>
                  <a:lnTo>
                    <a:pt x="299" y="28"/>
                  </a:lnTo>
                  <a:lnTo>
                    <a:pt x="300" y="28"/>
                  </a:lnTo>
                  <a:lnTo>
                    <a:pt x="300" y="28"/>
                  </a:lnTo>
                  <a:lnTo>
                    <a:pt x="301" y="28"/>
                  </a:lnTo>
                  <a:lnTo>
                    <a:pt x="301" y="27"/>
                  </a:lnTo>
                  <a:lnTo>
                    <a:pt x="300" y="27"/>
                  </a:lnTo>
                  <a:lnTo>
                    <a:pt x="300" y="27"/>
                  </a:lnTo>
                  <a:lnTo>
                    <a:pt x="300" y="27"/>
                  </a:lnTo>
                  <a:lnTo>
                    <a:pt x="300" y="27"/>
                  </a:lnTo>
                  <a:lnTo>
                    <a:pt x="299" y="27"/>
                  </a:lnTo>
                  <a:lnTo>
                    <a:pt x="298" y="27"/>
                  </a:lnTo>
                  <a:lnTo>
                    <a:pt x="298" y="27"/>
                  </a:lnTo>
                  <a:lnTo>
                    <a:pt x="299" y="26"/>
                  </a:lnTo>
                  <a:lnTo>
                    <a:pt x="300" y="26"/>
                  </a:lnTo>
                  <a:lnTo>
                    <a:pt x="300" y="26"/>
                  </a:lnTo>
                  <a:lnTo>
                    <a:pt x="301" y="26"/>
                  </a:lnTo>
                  <a:lnTo>
                    <a:pt x="301" y="26"/>
                  </a:lnTo>
                  <a:lnTo>
                    <a:pt x="302" y="26"/>
                  </a:lnTo>
                  <a:lnTo>
                    <a:pt x="302" y="26"/>
                  </a:lnTo>
                  <a:lnTo>
                    <a:pt x="303" y="26"/>
                  </a:lnTo>
                  <a:lnTo>
                    <a:pt x="304" y="26"/>
                  </a:lnTo>
                  <a:lnTo>
                    <a:pt x="304" y="26"/>
                  </a:lnTo>
                  <a:lnTo>
                    <a:pt x="304" y="26"/>
                  </a:lnTo>
                  <a:lnTo>
                    <a:pt x="305" y="26"/>
                  </a:lnTo>
                  <a:lnTo>
                    <a:pt x="305" y="27"/>
                  </a:lnTo>
                  <a:lnTo>
                    <a:pt x="305" y="27"/>
                  </a:lnTo>
                  <a:lnTo>
                    <a:pt x="305" y="27"/>
                  </a:lnTo>
                  <a:lnTo>
                    <a:pt x="305" y="27"/>
                  </a:lnTo>
                  <a:lnTo>
                    <a:pt x="306" y="27"/>
                  </a:lnTo>
                  <a:lnTo>
                    <a:pt x="305" y="27"/>
                  </a:lnTo>
                  <a:lnTo>
                    <a:pt x="306" y="27"/>
                  </a:lnTo>
                  <a:lnTo>
                    <a:pt x="307" y="27"/>
                  </a:lnTo>
                  <a:lnTo>
                    <a:pt x="307" y="27"/>
                  </a:lnTo>
                  <a:lnTo>
                    <a:pt x="308" y="27"/>
                  </a:lnTo>
                  <a:lnTo>
                    <a:pt x="308" y="26"/>
                  </a:lnTo>
                  <a:lnTo>
                    <a:pt x="307" y="26"/>
                  </a:lnTo>
                  <a:lnTo>
                    <a:pt x="307" y="26"/>
                  </a:lnTo>
                  <a:lnTo>
                    <a:pt x="307" y="26"/>
                  </a:lnTo>
                  <a:lnTo>
                    <a:pt x="307" y="25"/>
                  </a:lnTo>
                  <a:lnTo>
                    <a:pt x="307" y="25"/>
                  </a:lnTo>
                  <a:lnTo>
                    <a:pt x="307" y="25"/>
                  </a:lnTo>
                  <a:lnTo>
                    <a:pt x="307" y="24"/>
                  </a:lnTo>
                  <a:lnTo>
                    <a:pt x="306" y="24"/>
                  </a:lnTo>
                  <a:lnTo>
                    <a:pt x="305" y="24"/>
                  </a:lnTo>
                  <a:lnTo>
                    <a:pt x="305" y="24"/>
                  </a:lnTo>
                  <a:lnTo>
                    <a:pt x="305" y="24"/>
                  </a:lnTo>
                  <a:lnTo>
                    <a:pt x="305" y="24"/>
                  </a:lnTo>
                  <a:lnTo>
                    <a:pt x="305" y="24"/>
                  </a:lnTo>
                  <a:lnTo>
                    <a:pt x="305" y="24"/>
                  </a:lnTo>
                  <a:lnTo>
                    <a:pt x="305" y="23"/>
                  </a:lnTo>
                  <a:lnTo>
                    <a:pt x="306" y="23"/>
                  </a:lnTo>
                  <a:lnTo>
                    <a:pt x="307" y="23"/>
                  </a:lnTo>
                  <a:lnTo>
                    <a:pt x="307" y="23"/>
                  </a:lnTo>
                  <a:lnTo>
                    <a:pt x="308" y="23"/>
                  </a:lnTo>
                  <a:lnTo>
                    <a:pt x="308" y="23"/>
                  </a:lnTo>
                  <a:lnTo>
                    <a:pt x="308" y="23"/>
                  </a:lnTo>
                  <a:lnTo>
                    <a:pt x="309" y="23"/>
                  </a:lnTo>
                  <a:lnTo>
                    <a:pt x="309" y="23"/>
                  </a:lnTo>
                  <a:lnTo>
                    <a:pt x="310" y="23"/>
                  </a:lnTo>
                  <a:lnTo>
                    <a:pt x="309" y="23"/>
                  </a:lnTo>
                  <a:lnTo>
                    <a:pt x="310" y="23"/>
                  </a:lnTo>
                  <a:lnTo>
                    <a:pt x="309" y="23"/>
                  </a:lnTo>
                  <a:lnTo>
                    <a:pt x="310" y="23"/>
                  </a:lnTo>
                  <a:lnTo>
                    <a:pt x="311" y="23"/>
                  </a:lnTo>
                  <a:lnTo>
                    <a:pt x="311" y="22"/>
                  </a:lnTo>
                  <a:lnTo>
                    <a:pt x="311" y="23"/>
                  </a:lnTo>
                  <a:lnTo>
                    <a:pt x="311" y="22"/>
                  </a:lnTo>
                  <a:lnTo>
                    <a:pt x="311" y="22"/>
                  </a:lnTo>
                  <a:lnTo>
                    <a:pt x="311" y="23"/>
                  </a:lnTo>
                  <a:lnTo>
                    <a:pt x="311" y="22"/>
                  </a:lnTo>
                  <a:lnTo>
                    <a:pt x="311" y="23"/>
                  </a:lnTo>
                  <a:lnTo>
                    <a:pt x="311" y="22"/>
                  </a:lnTo>
                  <a:lnTo>
                    <a:pt x="312" y="22"/>
                  </a:lnTo>
                  <a:lnTo>
                    <a:pt x="311" y="22"/>
                  </a:lnTo>
                  <a:lnTo>
                    <a:pt x="312" y="22"/>
                  </a:lnTo>
                  <a:lnTo>
                    <a:pt x="311" y="22"/>
                  </a:lnTo>
                  <a:lnTo>
                    <a:pt x="311" y="22"/>
                  </a:lnTo>
                  <a:lnTo>
                    <a:pt x="310" y="22"/>
                  </a:lnTo>
                  <a:lnTo>
                    <a:pt x="310" y="22"/>
                  </a:lnTo>
                  <a:lnTo>
                    <a:pt x="310" y="22"/>
                  </a:lnTo>
                  <a:lnTo>
                    <a:pt x="310" y="22"/>
                  </a:lnTo>
                  <a:lnTo>
                    <a:pt x="309" y="22"/>
                  </a:lnTo>
                  <a:lnTo>
                    <a:pt x="309" y="22"/>
                  </a:lnTo>
                  <a:lnTo>
                    <a:pt x="309" y="22"/>
                  </a:lnTo>
                  <a:lnTo>
                    <a:pt x="308" y="22"/>
                  </a:lnTo>
                  <a:lnTo>
                    <a:pt x="309" y="22"/>
                  </a:lnTo>
                  <a:lnTo>
                    <a:pt x="309" y="21"/>
                  </a:lnTo>
                  <a:lnTo>
                    <a:pt x="310" y="21"/>
                  </a:lnTo>
                  <a:lnTo>
                    <a:pt x="311" y="21"/>
                  </a:lnTo>
                  <a:lnTo>
                    <a:pt x="311" y="21"/>
                  </a:lnTo>
                  <a:lnTo>
                    <a:pt x="312" y="21"/>
                  </a:lnTo>
                  <a:lnTo>
                    <a:pt x="312" y="20"/>
                  </a:lnTo>
                  <a:lnTo>
                    <a:pt x="312" y="21"/>
                  </a:lnTo>
                  <a:lnTo>
                    <a:pt x="312" y="20"/>
                  </a:lnTo>
                  <a:lnTo>
                    <a:pt x="312" y="20"/>
                  </a:lnTo>
                  <a:lnTo>
                    <a:pt x="313" y="20"/>
                  </a:lnTo>
                  <a:lnTo>
                    <a:pt x="313" y="20"/>
                  </a:lnTo>
                  <a:lnTo>
                    <a:pt x="313" y="20"/>
                  </a:lnTo>
                  <a:lnTo>
                    <a:pt x="313" y="20"/>
                  </a:lnTo>
                  <a:lnTo>
                    <a:pt x="314" y="20"/>
                  </a:lnTo>
                  <a:lnTo>
                    <a:pt x="314" y="20"/>
                  </a:lnTo>
                  <a:lnTo>
                    <a:pt x="314" y="20"/>
                  </a:lnTo>
                  <a:lnTo>
                    <a:pt x="315" y="20"/>
                  </a:lnTo>
                  <a:lnTo>
                    <a:pt x="315" y="20"/>
                  </a:lnTo>
                  <a:lnTo>
                    <a:pt x="315" y="20"/>
                  </a:lnTo>
                  <a:lnTo>
                    <a:pt x="315" y="20"/>
                  </a:lnTo>
                  <a:lnTo>
                    <a:pt x="315" y="19"/>
                  </a:lnTo>
                  <a:lnTo>
                    <a:pt x="315" y="19"/>
                  </a:lnTo>
                  <a:lnTo>
                    <a:pt x="315" y="19"/>
                  </a:lnTo>
                  <a:lnTo>
                    <a:pt x="315" y="19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317" y="18"/>
                  </a:lnTo>
                  <a:lnTo>
                    <a:pt x="316" y="18"/>
                  </a:lnTo>
                  <a:lnTo>
                    <a:pt x="317" y="18"/>
                  </a:lnTo>
                  <a:lnTo>
                    <a:pt x="318" y="18"/>
                  </a:lnTo>
                  <a:lnTo>
                    <a:pt x="318" y="18"/>
                  </a:lnTo>
                  <a:lnTo>
                    <a:pt x="319" y="18"/>
                  </a:lnTo>
                  <a:lnTo>
                    <a:pt x="319" y="18"/>
                  </a:lnTo>
                  <a:lnTo>
                    <a:pt x="319" y="17"/>
                  </a:lnTo>
                  <a:lnTo>
                    <a:pt x="320" y="18"/>
                  </a:lnTo>
                  <a:lnTo>
                    <a:pt x="320" y="17"/>
                  </a:lnTo>
                  <a:lnTo>
                    <a:pt x="319" y="17"/>
                  </a:lnTo>
                  <a:lnTo>
                    <a:pt x="320" y="17"/>
                  </a:lnTo>
                  <a:lnTo>
                    <a:pt x="320" y="17"/>
                  </a:lnTo>
                  <a:lnTo>
                    <a:pt x="320" y="17"/>
                  </a:lnTo>
                  <a:lnTo>
                    <a:pt x="321" y="17"/>
                  </a:lnTo>
                  <a:lnTo>
                    <a:pt x="322" y="17"/>
                  </a:lnTo>
                  <a:lnTo>
                    <a:pt x="322" y="17"/>
                  </a:lnTo>
                  <a:lnTo>
                    <a:pt x="322" y="17"/>
                  </a:lnTo>
                  <a:lnTo>
                    <a:pt x="323" y="17"/>
                  </a:lnTo>
                  <a:lnTo>
                    <a:pt x="322" y="17"/>
                  </a:lnTo>
                  <a:lnTo>
                    <a:pt x="323" y="17"/>
                  </a:lnTo>
                  <a:lnTo>
                    <a:pt x="323" y="17"/>
                  </a:lnTo>
                  <a:lnTo>
                    <a:pt x="323" y="17"/>
                  </a:lnTo>
                  <a:lnTo>
                    <a:pt x="323" y="17"/>
                  </a:lnTo>
                  <a:lnTo>
                    <a:pt x="323" y="17"/>
                  </a:lnTo>
                  <a:lnTo>
                    <a:pt x="324" y="17"/>
                  </a:lnTo>
                  <a:lnTo>
                    <a:pt x="324" y="17"/>
                  </a:lnTo>
                  <a:lnTo>
                    <a:pt x="324" y="16"/>
                  </a:lnTo>
                  <a:lnTo>
                    <a:pt x="325" y="16"/>
                  </a:lnTo>
                  <a:lnTo>
                    <a:pt x="326" y="16"/>
                  </a:lnTo>
                  <a:lnTo>
                    <a:pt x="326" y="16"/>
                  </a:lnTo>
                  <a:lnTo>
                    <a:pt x="327" y="16"/>
                  </a:lnTo>
                  <a:lnTo>
                    <a:pt x="327" y="16"/>
                  </a:lnTo>
                  <a:lnTo>
                    <a:pt x="328" y="16"/>
                  </a:lnTo>
                  <a:lnTo>
                    <a:pt x="327" y="16"/>
                  </a:lnTo>
                  <a:lnTo>
                    <a:pt x="327" y="16"/>
                  </a:lnTo>
                  <a:lnTo>
                    <a:pt x="328" y="16"/>
                  </a:lnTo>
                  <a:lnTo>
                    <a:pt x="327" y="16"/>
                  </a:lnTo>
                  <a:lnTo>
                    <a:pt x="324" y="16"/>
                  </a:lnTo>
                  <a:lnTo>
                    <a:pt x="327" y="16"/>
                  </a:lnTo>
                  <a:lnTo>
                    <a:pt x="327" y="16"/>
                  </a:lnTo>
                  <a:lnTo>
                    <a:pt x="326" y="16"/>
                  </a:lnTo>
                  <a:lnTo>
                    <a:pt x="326" y="16"/>
                  </a:lnTo>
                  <a:lnTo>
                    <a:pt x="326" y="15"/>
                  </a:lnTo>
                  <a:lnTo>
                    <a:pt x="325" y="16"/>
                  </a:lnTo>
                  <a:lnTo>
                    <a:pt x="325" y="15"/>
                  </a:lnTo>
                  <a:lnTo>
                    <a:pt x="326" y="15"/>
                  </a:lnTo>
                  <a:lnTo>
                    <a:pt x="326" y="15"/>
                  </a:lnTo>
                  <a:lnTo>
                    <a:pt x="327" y="15"/>
                  </a:lnTo>
                  <a:lnTo>
                    <a:pt x="327" y="15"/>
                  </a:lnTo>
                  <a:lnTo>
                    <a:pt x="327" y="14"/>
                  </a:lnTo>
                  <a:lnTo>
                    <a:pt x="328" y="14"/>
                  </a:lnTo>
                  <a:lnTo>
                    <a:pt x="328" y="14"/>
                  </a:lnTo>
                  <a:lnTo>
                    <a:pt x="329" y="14"/>
                  </a:lnTo>
                  <a:lnTo>
                    <a:pt x="330" y="14"/>
                  </a:lnTo>
                  <a:lnTo>
                    <a:pt x="330" y="14"/>
                  </a:lnTo>
                  <a:lnTo>
                    <a:pt x="331" y="14"/>
                  </a:lnTo>
                  <a:lnTo>
                    <a:pt x="331" y="15"/>
                  </a:lnTo>
                  <a:lnTo>
                    <a:pt x="330" y="15"/>
                  </a:lnTo>
                  <a:lnTo>
                    <a:pt x="330" y="15"/>
                  </a:lnTo>
                  <a:lnTo>
                    <a:pt x="330" y="15"/>
                  </a:lnTo>
                  <a:lnTo>
                    <a:pt x="329" y="15"/>
                  </a:lnTo>
                  <a:lnTo>
                    <a:pt x="329" y="16"/>
                  </a:lnTo>
                  <a:lnTo>
                    <a:pt x="328" y="16"/>
                  </a:lnTo>
                  <a:lnTo>
                    <a:pt x="329" y="16"/>
                  </a:lnTo>
                  <a:lnTo>
                    <a:pt x="328" y="16"/>
                  </a:lnTo>
                  <a:lnTo>
                    <a:pt x="329" y="16"/>
                  </a:lnTo>
                  <a:lnTo>
                    <a:pt x="330" y="16"/>
                  </a:lnTo>
                  <a:lnTo>
                    <a:pt x="330" y="16"/>
                  </a:lnTo>
                  <a:lnTo>
                    <a:pt x="330" y="16"/>
                  </a:lnTo>
                  <a:lnTo>
                    <a:pt x="330" y="16"/>
                  </a:lnTo>
                  <a:lnTo>
                    <a:pt x="330" y="16"/>
                  </a:lnTo>
                  <a:lnTo>
                    <a:pt x="330" y="16"/>
                  </a:lnTo>
                  <a:lnTo>
                    <a:pt x="331" y="16"/>
                  </a:lnTo>
                  <a:lnTo>
                    <a:pt x="330" y="16"/>
                  </a:lnTo>
                  <a:lnTo>
                    <a:pt x="331" y="16"/>
                  </a:lnTo>
                  <a:lnTo>
                    <a:pt x="331" y="16"/>
                  </a:lnTo>
                  <a:lnTo>
                    <a:pt x="331" y="16"/>
                  </a:lnTo>
                  <a:lnTo>
                    <a:pt x="331" y="16"/>
                  </a:lnTo>
                  <a:lnTo>
                    <a:pt x="331" y="16"/>
                  </a:lnTo>
                  <a:lnTo>
                    <a:pt x="331" y="16"/>
                  </a:lnTo>
                  <a:lnTo>
                    <a:pt x="331" y="15"/>
                  </a:lnTo>
                  <a:lnTo>
                    <a:pt x="332" y="15"/>
                  </a:lnTo>
                  <a:lnTo>
                    <a:pt x="333" y="15"/>
                  </a:lnTo>
                  <a:lnTo>
                    <a:pt x="333" y="15"/>
                  </a:lnTo>
                  <a:lnTo>
                    <a:pt x="334" y="15"/>
                  </a:lnTo>
                  <a:lnTo>
                    <a:pt x="334" y="15"/>
                  </a:lnTo>
                  <a:lnTo>
                    <a:pt x="334" y="15"/>
                  </a:lnTo>
                  <a:lnTo>
                    <a:pt x="334" y="15"/>
                  </a:lnTo>
                  <a:lnTo>
                    <a:pt x="333" y="15"/>
                  </a:lnTo>
                  <a:lnTo>
                    <a:pt x="334" y="15"/>
                  </a:lnTo>
                  <a:lnTo>
                    <a:pt x="334" y="14"/>
                  </a:lnTo>
                  <a:lnTo>
                    <a:pt x="334" y="14"/>
                  </a:lnTo>
                  <a:lnTo>
                    <a:pt x="334" y="13"/>
                  </a:lnTo>
                  <a:lnTo>
                    <a:pt x="333" y="13"/>
                  </a:lnTo>
                  <a:lnTo>
                    <a:pt x="333" y="13"/>
                  </a:lnTo>
                  <a:lnTo>
                    <a:pt x="332" y="13"/>
                  </a:lnTo>
                  <a:lnTo>
                    <a:pt x="333" y="13"/>
                  </a:lnTo>
                  <a:lnTo>
                    <a:pt x="332" y="13"/>
                  </a:lnTo>
                  <a:lnTo>
                    <a:pt x="333" y="13"/>
                  </a:lnTo>
                  <a:lnTo>
                    <a:pt x="333" y="13"/>
                  </a:lnTo>
                  <a:lnTo>
                    <a:pt x="333" y="13"/>
                  </a:lnTo>
                  <a:lnTo>
                    <a:pt x="333" y="12"/>
                  </a:lnTo>
                  <a:lnTo>
                    <a:pt x="333" y="12"/>
                  </a:lnTo>
                  <a:lnTo>
                    <a:pt x="333" y="12"/>
                  </a:lnTo>
                  <a:lnTo>
                    <a:pt x="334" y="12"/>
                  </a:lnTo>
                  <a:lnTo>
                    <a:pt x="333" y="12"/>
                  </a:lnTo>
                  <a:lnTo>
                    <a:pt x="334" y="12"/>
                  </a:lnTo>
                  <a:lnTo>
                    <a:pt x="333" y="12"/>
                  </a:lnTo>
                  <a:lnTo>
                    <a:pt x="333" y="12"/>
                  </a:lnTo>
                  <a:lnTo>
                    <a:pt x="333" y="12"/>
                  </a:lnTo>
                  <a:lnTo>
                    <a:pt x="334" y="12"/>
                  </a:lnTo>
                  <a:lnTo>
                    <a:pt x="334" y="11"/>
                  </a:lnTo>
                  <a:lnTo>
                    <a:pt x="334" y="11"/>
                  </a:lnTo>
                  <a:lnTo>
                    <a:pt x="334" y="12"/>
                  </a:lnTo>
                  <a:lnTo>
                    <a:pt x="335" y="12"/>
                  </a:lnTo>
                  <a:lnTo>
                    <a:pt x="335" y="11"/>
                  </a:lnTo>
                  <a:lnTo>
                    <a:pt x="335" y="11"/>
                  </a:lnTo>
                  <a:lnTo>
                    <a:pt x="336" y="11"/>
                  </a:lnTo>
                  <a:lnTo>
                    <a:pt x="337" y="11"/>
                  </a:lnTo>
                  <a:lnTo>
                    <a:pt x="336" y="11"/>
                  </a:lnTo>
                  <a:lnTo>
                    <a:pt x="337" y="11"/>
                  </a:lnTo>
                  <a:lnTo>
                    <a:pt x="337" y="12"/>
                  </a:lnTo>
                  <a:lnTo>
                    <a:pt x="337" y="11"/>
                  </a:lnTo>
                  <a:lnTo>
                    <a:pt x="338" y="11"/>
                  </a:lnTo>
                  <a:lnTo>
                    <a:pt x="338" y="11"/>
                  </a:lnTo>
                  <a:lnTo>
                    <a:pt x="339" y="11"/>
                  </a:lnTo>
                  <a:lnTo>
                    <a:pt x="338" y="11"/>
                  </a:lnTo>
                  <a:lnTo>
                    <a:pt x="339" y="11"/>
                  </a:lnTo>
                  <a:lnTo>
                    <a:pt x="338" y="12"/>
                  </a:lnTo>
                  <a:lnTo>
                    <a:pt x="338" y="11"/>
                  </a:lnTo>
                  <a:lnTo>
                    <a:pt x="338" y="12"/>
                  </a:lnTo>
                  <a:lnTo>
                    <a:pt x="339" y="12"/>
                  </a:lnTo>
                  <a:lnTo>
                    <a:pt x="339" y="11"/>
                  </a:lnTo>
                  <a:lnTo>
                    <a:pt x="339" y="12"/>
                  </a:lnTo>
                  <a:lnTo>
                    <a:pt x="340" y="12"/>
                  </a:lnTo>
                  <a:lnTo>
                    <a:pt x="341" y="12"/>
                  </a:lnTo>
                  <a:lnTo>
                    <a:pt x="341" y="12"/>
                  </a:lnTo>
                  <a:lnTo>
                    <a:pt x="342" y="12"/>
                  </a:lnTo>
                  <a:lnTo>
                    <a:pt x="342" y="12"/>
                  </a:lnTo>
                  <a:lnTo>
                    <a:pt x="343" y="12"/>
                  </a:lnTo>
                  <a:lnTo>
                    <a:pt x="343" y="12"/>
                  </a:lnTo>
                  <a:lnTo>
                    <a:pt x="344" y="12"/>
                  </a:lnTo>
                  <a:lnTo>
                    <a:pt x="344" y="12"/>
                  </a:lnTo>
                  <a:lnTo>
                    <a:pt x="343" y="13"/>
                  </a:lnTo>
                  <a:lnTo>
                    <a:pt x="344" y="13"/>
                  </a:lnTo>
                  <a:lnTo>
                    <a:pt x="343" y="13"/>
                  </a:lnTo>
                  <a:lnTo>
                    <a:pt x="344" y="13"/>
                  </a:lnTo>
                  <a:lnTo>
                    <a:pt x="345" y="13"/>
                  </a:lnTo>
                  <a:lnTo>
                    <a:pt x="344" y="13"/>
                  </a:lnTo>
                  <a:lnTo>
                    <a:pt x="344" y="13"/>
                  </a:lnTo>
                  <a:lnTo>
                    <a:pt x="345" y="13"/>
                  </a:lnTo>
                  <a:lnTo>
                    <a:pt x="345" y="13"/>
                  </a:lnTo>
                  <a:lnTo>
                    <a:pt x="345" y="13"/>
                  </a:lnTo>
                  <a:lnTo>
                    <a:pt x="345" y="13"/>
                  </a:lnTo>
                  <a:lnTo>
                    <a:pt x="345" y="13"/>
                  </a:lnTo>
                  <a:lnTo>
                    <a:pt x="345" y="13"/>
                  </a:lnTo>
                  <a:lnTo>
                    <a:pt x="345" y="13"/>
                  </a:lnTo>
                  <a:lnTo>
                    <a:pt x="346" y="13"/>
                  </a:lnTo>
                  <a:lnTo>
                    <a:pt x="345" y="12"/>
                  </a:lnTo>
                  <a:lnTo>
                    <a:pt x="346" y="12"/>
                  </a:lnTo>
                  <a:lnTo>
                    <a:pt x="346" y="13"/>
                  </a:lnTo>
                  <a:lnTo>
                    <a:pt x="346" y="12"/>
                  </a:lnTo>
                  <a:lnTo>
                    <a:pt x="346" y="12"/>
                  </a:lnTo>
                  <a:lnTo>
                    <a:pt x="347" y="12"/>
                  </a:lnTo>
                  <a:lnTo>
                    <a:pt x="347" y="12"/>
                  </a:lnTo>
                  <a:lnTo>
                    <a:pt x="346" y="12"/>
                  </a:lnTo>
                  <a:lnTo>
                    <a:pt x="347" y="12"/>
                  </a:lnTo>
                  <a:lnTo>
                    <a:pt x="348" y="12"/>
                  </a:lnTo>
                  <a:lnTo>
                    <a:pt x="348" y="12"/>
                  </a:lnTo>
                  <a:lnTo>
                    <a:pt x="347" y="12"/>
                  </a:lnTo>
                  <a:lnTo>
                    <a:pt x="348" y="12"/>
                  </a:lnTo>
                  <a:lnTo>
                    <a:pt x="348" y="12"/>
                  </a:lnTo>
                  <a:lnTo>
                    <a:pt x="348" y="13"/>
                  </a:lnTo>
                  <a:lnTo>
                    <a:pt x="348" y="12"/>
                  </a:lnTo>
                  <a:lnTo>
                    <a:pt x="348" y="13"/>
                  </a:lnTo>
                  <a:lnTo>
                    <a:pt x="349" y="13"/>
                  </a:lnTo>
                  <a:lnTo>
                    <a:pt x="349" y="12"/>
                  </a:lnTo>
                  <a:lnTo>
                    <a:pt x="349" y="13"/>
                  </a:lnTo>
                  <a:lnTo>
                    <a:pt x="349" y="13"/>
                  </a:lnTo>
                  <a:lnTo>
                    <a:pt x="349" y="12"/>
                  </a:lnTo>
                  <a:lnTo>
                    <a:pt x="350" y="12"/>
                  </a:lnTo>
                  <a:lnTo>
                    <a:pt x="350" y="12"/>
                  </a:lnTo>
                  <a:lnTo>
                    <a:pt x="350" y="12"/>
                  </a:lnTo>
                  <a:lnTo>
                    <a:pt x="351" y="12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53" y="12"/>
                  </a:lnTo>
                  <a:lnTo>
                    <a:pt x="353" y="12"/>
                  </a:lnTo>
                  <a:lnTo>
                    <a:pt x="353" y="11"/>
                  </a:lnTo>
                  <a:lnTo>
                    <a:pt x="354" y="11"/>
                  </a:lnTo>
                  <a:lnTo>
                    <a:pt x="353" y="11"/>
                  </a:lnTo>
                  <a:lnTo>
                    <a:pt x="354" y="11"/>
                  </a:lnTo>
                  <a:lnTo>
                    <a:pt x="353" y="11"/>
                  </a:lnTo>
                  <a:lnTo>
                    <a:pt x="354" y="11"/>
                  </a:lnTo>
                  <a:lnTo>
                    <a:pt x="354" y="11"/>
                  </a:lnTo>
                  <a:lnTo>
                    <a:pt x="354" y="11"/>
                  </a:lnTo>
                  <a:lnTo>
                    <a:pt x="354" y="11"/>
                  </a:lnTo>
                  <a:lnTo>
                    <a:pt x="355" y="11"/>
                  </a:lnTo>
                  <a:lnTo>
                    <a:pt x="356" y="11"/>
                  </a:lnTo>
                  <a:lnTo>
                    <a:pt x="356" y="11"/>
                  </a:lnTo>
                  <a:lnTo>
                    <a:pt x="357" y="11"/>
                  </a:lnTo>
                  <a:lnTo>
                    <a:pt x="357" y="11"/>
                  </a:lnTo>
                  <a:lnTo>
                    <a:pt x="357" y="11"/>
                  </a:lnTo>
                  <a:lnTo>
                    <a:pt x="358" y="11"/>
                  </a:lnTo>
                  <a:lnTo>
                    <a:pt x="359" y="11"/>
                  </a:lnTo>
                  <a:lnTo>
                    <a:pt x="359" y="11"/>
                  </a:lnTo>
                  <a:lnTo>
                    <a:pt x="360" y="11"/>
                  </a:lnTo>
                  <a:lnTo>
                    <a:pt x="360" y="12"/>
                  </a:lnTo>
                  <a:lnTo>
                    <a:pt x="360" y="11"/>
                  </a:lnTo>
                  <a:lnTo>
                    <a:pt x="359" y="11"/>
                  </a:lnTo>
                  <a:lnTo>
                    <a:pt x="359" y="11"/>
                  </a:lnTo>
                  <a:lnTo>
                    <a:pt x="360" y="11"/>
                  </a:lnTo>
                  <a:lnTo>
                    <a:pt x="360" y="10"/>
                  </a:lnTo>
                  <a:lnTo>
                    <a:pt x="360" y="11"/>
                  </a:lnTo>
                  <a:lnTo>
                    <a:pt x="360" y="11"/>
                  </a:lnTo>
                  <a:lnTo>
                    <a:pt x="360" y="11"/>
                  </a:lnTo>
                  <a:lnTo>
                    <a:pt x="361" y="11"/>
                  </a:lnTo>
                  <a:lnTo>
                    <a:pt x="361" y="10"/>
                  </a:lnTo>
                  <a:lnTo>
                    <a:pt x="361" y="10"/>
                  </a:lnTo>
                  <a:lnTo>
                    <a:pt x="362" y="10"/>
                  </a:lnTo>
                  <a:lnTo>
                    <a:pt x="361" y="10"/>
                  </a:lnTo>
                  <a:lnTo>
                    <a:pt x="362" y="10"/>
                  </a:lnTo>
                  <a:lnTo>
                    <a:pt x="363" y="10"/>
                  </a:lnTo>
                  <a:lnTo>
                    <a:pt x="363" y="10"/>
                  </a:lnTo>
                  <a:lnTo>
                    <a:pt x="363" y="11"/>
                  </a:lnTo>
                  <a:lnTo>
                    <a:pt x="364" y="11"/>
                  </a:lnTo>
                  <a:lnTo>
                    <a:pt x="364" y="10"/>
                  </a:lnTo>
                  <a:lnTo>
                    <a:pt x="363" y="10"/>
                  </a:lnTo>
                  <a:lnTo>
                    <a:pt x="363" y="10"/>
                  </a:lnTo>
                  <a:lnTo>
                    <a:pt x="363" y="9"/>
                  </a:lnTo>
                  <a:lnTo>
                    <a:pt x="363" y="9"/>
                  </a:lnTo>
                  <a:lnTo>
                    <a:pt x="363" y="9"/>
                  </a:lnTo>
                  <a:lnTo>
                    <a:pt x="364" y="9"/>
                  </a:lnTo>
                  <a:lnTo>
                    <a:pt x="364" y="9"/>
                  </a:lnTo>
                  <a:lnTo>
                    <a:pt x="364" y="9"/>
                  </a:lnTo>
                  <a:lnTo>
                    <a:pt x="364" y="9"/>
                  </a:lnTo>
                  <a:lnTo>
                    <a:pt x="364" y="8"/>
                  </a:lnTo>
                  <a:lnTo>
                    <a:pt x="365" y="8"/>
                  </a:lnTo>
                  <a:lnTo>
                    <a:pt x="365" y="8"/>
                  </a:lnTo>
                  <a:lnTo>
                    <a:pt x="366" y="8"/>
                  </a:lnTo>
                  <a:lnTo>
                    <a:pt x="366" y="9"/>
                  </a:lnTo>
                  <a:lnTo>
                    <a:pt x="367" y="9"/>
                  </a:lnTo>
                  <a:lnTo>
                    <a:pt x="367" y="8"/>
                  </a:lnTo>
                  <a:lnTo>
                    <a:pt x="367" y="9"/>
                  </a:lnTo>
                  <a:lnTo>
                    <a:pt x="367" y="8"/>
                  </a:lnTo>
                  <a:lnTo>
                    <a:pt x="368" y="8"/>
                  </a:lnTo>
                  <a:lnTo>
                    <a:pt x="368" y="8"/>
                  </a:lnTo>
                  <a:lnTo>
                    <a:pt x="368" y="8"/>
                  </a:lnTo>
                  <a:lnTo>
                    <a:pt x="368" y="7"/>
                  </a:lnTo>
                  <a:lnTo>
                    <a:pt x="369" y="7"/>
                  </a:lnTo>
                  <a:lnTo>
                    <a:pt x="369" y="7"/>
                  </a:lnTo>
                  <a:lnTo>
                    <a:pt x="370" y="7"/>
                  </a:lnTo>
                  <a:lnTo>
                    <a:pt x="371" y="7"/>
                  </a:lnTo>
                  <a:lnTo>
                    <a:pt x="371" y="8"/>
                  </a:lnTo>
                  <a:lnTo>
                    <a:pt x="372" y="8"/>
                  </a:lnTo>
                  <a:lnTo>
                    <a:pt x="372" y="8"/>
                  </a:lnTo>
                  <a:lnTo>
                    <a:pt x="373" y="8"/>
                  </a:lnTo>
                  <a:lnTo>
                    <a:pt x="373" y="8"/>
                  </a:lnTo>
                  <a:lnTo>
                    <a:pt x="374" y="8"/>
                  </a:lnTo>
                  <a:lnTo>
                    <a:pt x="374" y="8"/>
                  </a:lnTo>
                  <a:lnTo>
                    <a:pt x="374" y="8"/>
                  </a:lnTo>
                  <a:lnTo>
                    <a:pt x="374" y="8"/>
                  </a:lnTo>
                  <a:lnTo>
                    <a:pt x="374" y="8"/>
                  </a:lnTo>
                  <a:lnTo>
                    <a:pt x="374" y="8"/>
                  </a:lnTo>
                  <a:lnTo>
                    <a:pt x="374" y="8"/>
                  </a:lnTo>
                  <a:lnTo>
                    <a:pt x="374" y="8"/>
                  </a:lnTo>
                  <a:lnTo>
                    <a:pt x="374" y="8"/>
                  </a:lnTo>
                  <a:lnTo>
                    <a:pt x="375" y="8"/>
                  </a:lnTo>
                  <a:lnTo>
                    <a:pt x="374" y="7"/>
                  </a:lnTo>
                  <a:lnTo>
                    <a:pt x="375" y="7"/>
                  </a:lnTo>
                  <a:lnTo>
                    <a:pt x="375" y="7"/>
                  </a:lnTo>
                  <a:lnTo>
                    <a:pt x="375" y="7"/>
                  </a:lnTo>
                  <a:lnTo>
                    <a:pt x="374" y="7"/>
                  </a:lnTo>
                  <a:lnTo>
                    <a:pt x="374" y="7"/>
                  </a:lnTo>
                  <a:lnTo>
                    <a:pt x="373" y="7"/>
                  </a:lnTo>
                  <a:lnTo>
                    <a:pt x="374" y="6"/>
                  </a:lnTo>
                  <a:lnTo>
                    <a:pt x="373" y="6"/>
                  </a:lnTo>
                  <a:lnTo>
                    <a:pt x="374" y="6"/>
                  </a:lnTo>
                  <a:lnTo>
                    <a:pt x="373" y="6"/>
                  </a:lnTo>
                  <a:lnTo>
                    <a:pt x="373" y="6"/>
                  </a:lnTo>
                  <a:lnTo>
                    <a:pt x="372" y="6"/>
                  </a:lnTo>
                  <a:lnTo>
                    <a:pt x="372" y="6"/>
                  </a:lnTo>
                  <a:lnTo>
                    <a:pt x="372" y="5"/>
                  </a:lnTo>
                  <a:lnTo>
                    <a:pt x="371" y="5"/>
                  </a:lnTo>
                  <a:lnTo>
                    <a:pt x="372" y="5"/>
                  </a:lnTo>
                  <a:lnTo>
                    <a:pt x="372" y="5"/>
                  </a:lnTo>
                  <a:lnTo>
                    <a:pt x="373" y="4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5" y="4"/>
                  </a:lnTo>
                  <a:lnTo>
                    <a:pt x="375" y="4"/>
                  </a:lnTo>
                  <a:lnTo>
                    <a:pt x="375" y="4"/>
                  </a:lnTo>
                  <a:lnTo>
                    <a:pt x="376" y="4"/>
                  </a:lnTo>
                  <a:lnTo>
                    <a:pt x="376" y="4"/>
                  </a:lnTo>
                  <a:lnTo>
                    <a:pt x="376" y="4"/>
                  </a:lnTo>
                  <a:lnTo>
                    <a:pt x="376" y="4"/>
                  </a:lnTo>
                  <a:lnTo>
                    <a:pt x="376" y="3"/>
                  </a:lnTo>
                  <a:lnTo>
                    <a:pt x="377" y="3"/>
                  </a:lnTo>
                  <a:lnTo>
                    <a:pt x="378" y="3"/>
                  </a:lnTo>
                  <a:lnTo>
                    <a:pt x="377" y="3"/>
                  </a:lnTo>
                  <a:lnTo>
                    <a:pt x="378" y="3"/>
                  </a:lnTo>
                  <a:lnTo>
                    <a:pt x="378" y="3"/>
                  </a:lnTo>
                  <a:lnTo>
                    <a:pt x="379" y="3"/>
                  </a:lnTo>
                  <a:lnTo>
                    <a:pt x="379" y="2"/>
                  </a:lnTo>
                  <a:lnTo>
                    <a:pt x="379" y="3"/>
                  </a:lnTo>
                  <a:lnTo>
                    <a:pt x="379" y="2"/>
                  </a:lnTo>
                  <a:lnTo>
                    <a:pt x="379" y="2"/>
                  </a:lnTo>
                  <a:lnTo>
                    <a:pt x="379" y="2"/>
                  </a:lnTo>
                  <a:lnTo>
                    <a:pt x="379" y="2"/>
                  </a:lnTo>
                  <a:lnTo>
                    <a:pt x="379" y="2"/>
                  </a:lnTo>
                  <a:lnTo>
                    <a:pt x="380" y="2"/>
                  </a:lnTo>
                  <a:lnTo>
                    <a:pt x="379" y="2"/>
                  </a:lnTo>
                  <a:lnTo>
                    <a:pt x="380" y="2"/>
                  </a:lnTo>
                  <a:lnTo>
                    <a:pt x="380" y="2"/>
                  </a:lnTo>
                  <a:lnTo>
                    <a:pt x="381" y="2"/>
                  </a:lnTo>
                  <a:lnTo>
                    <a:pt x="381" y="1"/>
                  </a:lnTo>
                  <a:lnTo>
                    <a:pt x="380" y="1"/>
                  </a:lnTo>
                  <a:lnTo>
                    <a:pt x="381" y="1"/>
                  </a:lnTo>
                  <a:lnTo>
                    <a:pt x="382" y="1"/>
                  </a:lnTo>
                  <a:lnTo>
                    <a:pt x="381" y="1"/>
                  </a:lnTo>
                  <a:lnTo>
                    <a:pt x="382" y="1"/>
                  </a:lnTo>
                  <a:lnTo>
                    <a:pt x="382" y="1"/>
                  </a:lnTo>
                  <a:lnTo>
                    <a:pt x="382" y="1"/>
                  </a:lnTo>
                  <a:lnTo>
                    <a:pt x="382" y="1"/>
                  </a:lnTo>
                  <a:lnTo>
                    <a:pt x="383" y="1"/>
                  </a:lnTo>
                  <a:lnTo>
                    <a:pt x="383" y="1"/>
                  </a:lnTo>
                  <a:lnTo>
                    <a:pt x="383" y="1"/>
                  </a:lnTo>
                  <a:lnTo>
                    <a:pt x="384" y="1"/>
                  </a:lnTo>
                  <a:lnTo>
                    <a:pt x="385" y="1"/>
                  </a:lnTo>
                  <a:lnTo>
                    <a:pt x="385" y="0"/>
                  </a:lnTo>
                  <a:lnTo>
                    <a:pt x="385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88" y="0"/>
                  </a:lnTo>
                  <a:lnTo>
                    <a:pt x="389" y="0"/>
                  </a:lnTo>
                  <a:lnTo>
                    <a:pt x="389" y="0"/>
                  </a:lnTo>
                  <a:lnTo>
                    <a:pt x="390" y="0"/>
                  </a:lnTo>
                  <a:lnTo>
                    <a:pt x="390" y="1"/>
                  </a:lnTo>
                  <a:lnTo>
                    <a:pt x="390" y="0"/>
                  </a:lnTo>
                  <a:lnTo>
                    <a:pt x="390" y="1"/>
                  </a:lnTo>
                  <a:lnTo>
                    <a:pt x="390" y="1"/>
                  </a:lnTo>
                  <a:lnTo>
                    <a:pt x="391" y="1"/>
                  </a:lnTo>
                  <a:lnTo>
                    <a:pt x="391" y="1"/>
                  </a:lnTo>
                  <a:lnTo>
                    <a:pt x="392" y="1"/>
                  </a:lnTo>
                  <a:lnTo>
                    <a:pt x="393" y="1"/>
                  </a:lnTo>
                  <a:lnTo>
                    <a:pt x="393" y="1"/>
                  </a:lnTo>
                  <a:lnTo>
                    <a:pt x="394" y="1"/>
                  </a:lnTo>
                  <a:lnTo>
                    <a:pt x="393" y="1"/>
                  </a:lnTo>
                  <a:lnTo>
                    <a:pt x="393" y="1"/>
                  </a:lnTo>
                  <a:lnTo>
                    <a:pt x="394" y="1"/>
                  </a:lnTo>
                  <a:lnTo>
                    <a:pt x="394" y="2"/>
                  </a:lnTo>
                  <a:lnTo>
                    <a:pt x="394" y="2"/>
                  </a:lnTo>
                  <a:lnTo>
                    <a:pt x="395" y="2"/>
                  </a:lnTo>
                  <a:lnTo>
                    <a:pt x="394" y="2"/>
                  </a:lnTo>
                  <a:lnTo>
                    <a:pt x="395" y="2"/>
                  </a:lnTo>
                  <a:lnTo>
                    <a:pt x="395" y="2"/>
                  </a:lnTo>
                  <a:lnTo>
                    <a:pt x="395" y="2"/>
                  </a:lnTo>
                  <a:lnTo>
                    <a:pt x="395" y="3"/>
                  </a:lnTo>
                  <a:lnTo>
                    <a:pt x="395" y="3"/>
                  </a:lnTo>
                  <a:lnTo>
                    <a:pt x="395" y="3"/>
                  </a:lnTo>
                  <a:lnTo>
                    <a:pt x="396" y="4"/>
                  </a:lnTo>
                  <a:lnTo>
                    <a:pt x="397" y="4"/>
                  </a:lnTo>
                  <a:lnTo>
                    <a:pt x="397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2" name="Freeform 98"/>
            <p:cNvSpPr>
              <a:spLocks noEditPoints="1"/>
            </p:cNvSpPr>
            <p:nvPr/>
          </p:nvSpPr>
          <p:spPr bwMode="auto">
            <a:xfrm>
              <a:off x="5968020" y="3049379"/>
              <a:ext cx="471223" cy="705449"/>
            </a:xfrm>
            <a:custGeom>
              <a:avLst/>
              <a:gdLst>
                <a:gd name="T0" fmla="*/ 223 w 361"/>
                <a:gd name="T1" fmla="*/ 497 h 512"/>
                <a:gd name="T2" fmla="*/ 224 w 361"/>
                <a:gd name="T3" fmla="*/ 496 h 512"/>
                <a:gd name="T4" fmla="*/ 232 w 361"/>
                <a:gd name="T5" fmla="*/ 491 h 512"/>
                <a:gd name="T6" fmla="*/ 155 w 361"/>
                <a:gd name="T7" fmla="*/ 476 h 512"/>
                <a:gd name="T8" fmla="*/ 83 w 361"/>
                <a:gd name="T9" fmla="*/ 319 h 512"/>
                <a:gd name="T10" fmla="*/ 68 w 361"/>
                <a:gd name="T11" fmla="*/ 314 h 512"/>
                <a:gd name="T12" fmla="*/ 69 w 361"/>
                <a:gd name="T13" fmla="*/ 310 h 512"/>
                <a:gd name="T14" fmla="*/ 185 w 361"/>
                <a:gd name="T15" fmla="*/ 282 h 512"/>
                <a:gd name="T16" fmla="*/ 152 w 361"/>
                <a:gd name="T17" fmla="*/ 270 h 512"/>
                <a:gd name="T18" fmla="*/ 174 w 361"/>
                <a:gd name="T19" fmla="*/ 262 h 512"/>
                <a:gd name="T20" fmla="*/ 173 w 361"/>
                <a:gd name="T21" fmla="*/ 262 h 512"/>
                <a:gd name="T22" fmla="*/ 124 w 361"/>
                <a:gd name="T23" fmla="*/ 261 h 512"/>
                <a:gd name="T24" fmla="*/ 164 w 361"/>
                <a:gd name="T25" fmla="*/ 258 h 512"/>
                <a:gd name="T26" fmla="*/ 162 w 361"/>
                <a:gd name="T27" fmla="*/ 258 h 512"/>
                <a:gd name="T28" fmla="*/ 125 w 361"/>
                <a:gd name="T29" fmla="*/ 257 h 512"/>
                <a:gd name="T30" fmla="*/ 189 w 361"/>
                <a:gd name="T31" fmla="*/ 257 h 512"/>
                <a:gd name="T32" fmla="*/ 165 w 361"/>
                <a:gd name="T33" fmla="*/ 255 h 512"/>
                <a:gd name="T34" fmla="*/ 122 w 361"/>
                <a:gd name="T35" fmla="*/ 253 h 512"/>
                <a:gd name="T36" fmla="*/ 120 w 361"/>
                <a:gd name="T37" fmla="*/ 251 h 512"/>
                <a:gd name="T38" fmla="*/ 126 w 361"/>
                <a:gd name="T39" fmla="*/ 252 h 512"/>
                <a:gd name="T40" fmla="*/ 265 w 361"/>
                <a:gd name="T41" fmla="*/ 249 h 512"/>
                <a:gd name="T42" fmla="*/ 261 w 361"/>
                <a:gd name="T43" fmla="*/ 247 h 512"/>
                <a:gd name="T44" fmla="*/ 298 w 361"/>
                <a:gd name="T45" fmla="*/ 244 h 512"/>
                <a:gd name="T46" fmla="*/ 120 w 361"/>
                <a:gd name="T47" fmla="*/ 243 h 512"/>
                <a:gd name="T48" fmla="*/ 282 w 361"/>
                <a:gd name="T49" fmla="*/ 240 h 512"/>
                <a:gd name="T50" fmla="*/ 189 w 361"/>
                <a:gd name="T51" fmla="*/ 238 h 512"/>
                <a:gd name="T52" fmla="*/ 294 w 361"/>
                <a:gd name="T53" fmla="*/ 235 h 512"/>
                <a:gd name="T54" fmla="*/ 289 w 361"/>
                <a:gd name="T55" fmla="*/ 234 h 512"/>
                <a:gd name="T56" fmla="*/ 108 w 361"/>
                <a:gd name="T57" fmla="*/ 232 h 512"/>
                <a:gd name="T58" fmla="*/ 107 w 361"/>
                <a:gd name="T59" fmla="*/ 230 h 512"/>
                <a:gd name="T60" fmla="*/ 197 w 361"/>
                <a:gd name="T61" fmla="*/ 225 h 512"/>
                <a:gd name="T62" fmla="*/ 260 w 361"/>
                <a:gd name="T63" fmla="*/ 222 h 512"/>
                <a:gd name="T64" fmla="*/ 260 w 361"/>
                <a:gd name="T65" fmla="*/ 216 h 512"/>
                <a:gd name="T66" fmla="*/ 264 w 361"/>
                <a:gd name="T67" fmla="*/ 214 h 512"/>
                <a:gd name="T68" fmla="*/ 273 w 361"/>
                <a:gd name="T69" fmla="*/ 211 h 512"/>
                <a:gd name="T70" fmla="*/ 266 w 361"/>
                <a:gd name="T71" fmla="*/ 209 h 512"/>
                <a:gd name="T72" fmla="*/ 275 w 361"/>
                <a:gd name="T73" fmla="*/ 207 h 512"/>
                <a:gd name="T74" fmla="*/ 248 w 361"/>
                <a:gd name="T75" fmla="*/ 206 h 512"/>
                <a:gd name="T76" fmla="*/ 235 w 361"/>
                <a:gd name="T77" fmla="*/ 201 h 512"/>
                <a:gd name="T78" fmla="*/ 305 w 361"/>
                <a:gd name="T79" fmla="*/ 199 h 512"/>
                <a:gd name="T80" fmla="*/ 286 w 361"/>
                <a:gd name="T81" fmla="*/ 198 h 512"/>
                <a:gd name="T82" fmla="*/ 132 w 361"/>
                <a:gd name="T83" fmla="*/ 195 h 512"/>
                <a:gd name="T84" fmla="*/ 104 w 361"/>
                <a:gd name="T85" fmla="*/ 192 h 512"/>
                <a:gd name="T86" fmla="*/ 105 w 361"/>
                <a:gd name="T87" fmla="*/ 191 h 512"/>
                <a:gd name="T88" fmla="*/ 94 w 361"/>
                <a:gd name="T89" fmla="*/ 184 h 512"/>
                <a:gd name="T90" fmla="*/ 293 w 361"/>
                <a:gd name="T91" fmla="*/ 174 h 512"/>
                <a:gd name="T92" fmla="*/ 294 w 361"/>
                <a:gd name="T93" fmla="*/ 172 h 512"/>
                <a:gd name="T94" fmla="*/ 269 w 361"/>
                <a:gd name="T95" fmla="*/ 166 h 512"/>
                <a:gd name="T96" fmla="*/ 275 w 361"/>
                <a:gd name="T97" fmla="*/ 165 h 512"/>
                <a:gd name="T98" fmla="*/ 267 w 361"/>
                <a:gd name="T99" fmla="*/ 162 h 512"/>
                <a:gd name="T100" fmla="*/ 260 w 361"/>
                <a:gd name="T101" fmla="*/ 159 h 512"/>
                <a:gd name="T102" fmla="*/ 273 w 361"/>
                <a:gd name="T103" fmla="*/ 131 h 512"/>
                <a:gd name="T104" fmla="*/ 316 w 361"/>
                <a:gd name="T105" fmla="*/ 116 h 512"/>
                <a:gd name="T106" fmla="*/ 313 w 361"/>
                <a:gd name="T107" fmla="*/ 93 h 512"/>
                <a:gd name="T108" fmla="*/ 311 w 361"/>
                <a:gd name="T109" fmla="*/ 31 h 512"/>
                <a:gd name="T110" fmla="*/ 295 w 361"/>
                <a:gd name="T111" fmla="*/ 27 h 512"/>
                <a:gd name="T112" fmla="*/ 277 w 361"/>
                <a:gd name="T113" fmla="*/ 23 h 512"/>
                <a:gd name="T114" fmla="*/ 263 w 361"/>
                <a:gd name="T115" fmla="*/ 22 h 512"/>
                <a:gd name="T116" fmla="*/ 278 w 361"/>
                <a:gd name="T117" fmla="*/ 20 h 512"/>
                <a:gd name="T118" fmla="*/ 313 w 361"/>
                <a:gd name="T119" fmla="*/ 17 h 512"/>
                <a:gd name="T120" fmla="*/ 311 w 361"/>
                <a:gd name="T121" fmla="*/ 10 h 512"/>
                <a:gd name="T122" fmla="*/ 322 w 361"/>
                <a:gd name="T123" fmla="*/ 6 h 512"/>
                <a:gd name="T124" fmla="*/ 310 w 361"/>
                <a:gd name="T125" fmla="*/ 1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1" h="512">
                  <a:moveTo>
                    <a:pt x="223" y="512"/>
                  </a:moveTo>
                  <a:lnTo>
                    <a:pt x="224" y="512"/>
                  </a:lnTo>
                  <a:lnTo>
                    <a:pt x="224" y="512"/>
                  </a:lnTo>
                  <a:lnTo>
                    <a:pt x="224" y="512"/>
                  </a:lnTo>
                  <a:lnTo>
                    <a:pt x="224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1"/>
                  </a:lnTo>
                  <a:lnTo>
                    <a:pt x="223" y="511"/>
                  </a:lnTo>
                  <a:lnTo>
                    <a:pt x="223" y="512"/>
                  </a:lnTo>
                  <a:close/>
                  <a:moveTo>
                    <a:pt x="221" y="506"/>
                  </a:moveTo>
                  <a:lnTo>
                    <a:pt x="222" y="506"/>
                  </a:lnTo>
                  <a:lnTo>
                    <a:pt x="222" y="507"/>
                  </a:lnTo>
                  <a:lnTo>
                    <a:pt x="221" y="507"/>
                  </a:lnTo>
                  <a:lnTo>
                    <a:pt x="221" y="506"/>
                  </a:lnTo>
                  <a:close/>
                  <a:moveTo>
                    <a:pt x="221" y="506"/>
                  </a:moveTo>
                  <a:lnTo>
                    <a:pt x="221" y="507"/>
                  </a:lnTo>
                  <a:lnTo>
                    <a:pt x="221" y="507"/>
                  </a:lnTo>
                  <a:lnTo>
                    <a:pt x="221" y="506"/>
                  </a:lnTo>
                  <a:lnTo>
                    <a:pt x="221" y="506"/>
                  </a:lnTo>
                  <a:close/>
                  <a:moveTo>
                    <a:pt x="220" y="502"/>
                  </a:moveTo>
                  <a:lnTo>
                    <a:pt x="220" y="502"/>
                  </a:lnTo>
                  <a:lnTo>
                    <a:pt x="220" y="501"/>
                  </a:lnTo>
                  <a:lnTo>
                    <a:pt x="220" y="502"/>
                  </a:lnTo>
                  <a:lnTo>
                    <a:pt x="220" y="502"/>
                  </a:lnTo>
                  <a:close/>
                  <a:moveTo>
                    <a:pt x="228" y="500"/>
                  </a:moveTo>
                  <a:lnTo>
                    <a:pt x="228" y="500"/>
                  </a:lnTo>
                  <a:lnTo>
                    <a:pt x="228" y="500"/>
                  </a:lnTo>
                  <a:close/>
                  <a:moveTo>
                    <a:pt x="223" y="498"/>
                  </a:moveTo>
                  <a:lnTo>
                    <a:pt x="223" y="498"/>
                  </a:lnTo>
                  <a:lnTo>
                    <a:pt x="223" y="498"/>
                  </a:lnTo>
                  <a:close/>
                  <a:moveTo>
                    <a:pt x="223" y="498"/>
                  </a:moveTo>
                  <a:lnTo>
                    <a:pt x="223" y="498"/>
                  </a:lnTo>
                  <a:lnTo>
                    <a:pt x="223" y="498"/>
                  </a:lnTo>
                  <a:close/>
                  <a:moveTo>
                    <a:pt x="221" y="498"/>
                  </a:moveTo>
                  <a:lnTo>
                    <a:pt x="221" y="498"/>
                  </a:lnTo>
                  <a:lnTo>
                    <a:pt x="221" y="498"/>
                  </a:lnTo>
                  <a:lnTo>
                    <a:pt x="221" y="498"/>
                  </a:lnTo>
                  <a:lnTo>
                    <a:pt x="221" y="498"/>
                  </a:lnTo>
                  <a:lnTo>
                    <a:pt x="221" y="498"/>
                  </a:lnTo>
                  <a:lnTo>
                    <a:pt x="221" y="498"/>
                  </a:lnTo>
                  <a:lnTo>
                    <a:pt x="221" y="498"/>
                  </a:lnTo>
                  <a:lnTo>
                    <a:pt x="221" y="498"/>
                  </a:lnTo>
                  <a:lnTo>
                    <a:pt x="221" y="498"/>
                  </a:lnTo>
                  <a:lnTo>
                    <a:pt x="221" y="498"/>
                  </a:lnTo>
                  <a:close/>
                  <a:moveTo>
                    <a:pt x="223" y="498"/>
                  </a:moveTo>
                  <a:lnTo>
                    <a:pt x="223" y="498"/>
                  </a:lnTo>
                  <a:lnTo>
                    <a:pt x="223" y="498"/>
                  </a:lnTo>
                  <a:close/>
                  <a:moveTo>
                    <a:pt x="223" y="498"/>
                  </a:moveTo>
                  <a:lnTo>
                    <a:pt x="223" y="498"/>
                  </a:lnTo>
                  <a:lnTo>
                    <a:pt x="223" y="498"/>
                  </a:lnTo>
                  <a:close/>
                  <a:moveTo>
                    <a:pt x="223" y="498"/>
                  </a:moveTo>
                  <a:lnTo>
                    <a:pt x="223" y="497"/>
                  </a:lnTo>
                  <a:lnTo>
                    <a:pt x="223" y="498"/>
                  </a:lnTo>
                  <a:close/>
                  <a:moveTo>
                    <a:pt x="226" y="497"/>
                  </a:moveTo>
                  <a:lnTo>
                    <a:pt x="226" y="497"/>
                  </a:lnTo>
                  <a:lnTo>
                    <a:pt x="226" y="498"/>
                  </a:lnTo>
                  <a:lnTo>
                    <a:pt x="226" y="498"/>
                  </a:lnTo>
                  <a:lnTo>
                    <a:pt x="225" y="498"/>
                  </a:lnTo>
                  <a:lnTo>
                    <a:pt x="225" y="497"/>
                  </a:lnTo>
                  <a:lnTo>
                    <a:pt x="226" y="497"/>
                  </a:lnTo>
                  <a:close/>
                  <a:moveTo>
                    <a:pt x="223" y="497"/>
                  </a:moveTo>
                  <a:lnTo>
                    <a:pt x="223" y="497"/>
                  </a:lnTo>
                  <a:lnTo>
                    <a:pt x="223" y="497"/>
                  </a:lnTo>
                  <a:close/>
                  <a:moveTo>
                    <a:pt x="226" y="496"/>
                  </a:moveTo>
                  <a:lnTo>
                    <a:pt x="226" y="497"/>
                  </a:lnTo>
                  <a:lnTo>
                    <a:pt x="226" y="497"/>
                  </a:lnTo>
                  <a:lnTo>
                    <a:pt x="226" y="496"/>
                  </a:lnTo>
                  <a:lnTo>
                    <a:pt x="226" y="497"/>
                  </a:lnTo>
                  <a:lnTo>
                    <a:pt x="226" y="497"/>
                  </a:lnTo>
                  <a:lnTo>
                    <a:pt x="226" y="496"/>
                  </a:lnTo>
                  <a:close/>
                  <a:moveTo>
                    <a:pt x="223" y="497"/>
                  </a:moveTo>
                  <a:lnTo>
                    <a:pt x="223" y="496"/>
                  </a:lnTo>
                  <a:lnTo>
                    <a:pt x="223" y="497"/>
                  </a:lnTo>
                  <a:close/>
                  <a:moveTo>
                    <a:pt x="226" y="496"/>
                  </a:moveTo>
                  <a:lnTo>
                    <a:pt x="226" y="496"/>
                  </a:lnTo>
                  <a:lnTo>
                    <a:pt x="226" y="496"/>
                  </a:lnTo>
                  <a:lnTo>
                    <a:pt x="226" y="496"/>
                  </a:lnTo>
                  <a:lnTo>
                    <a:pt x="226" y="496"/>
                  </a:lnTo>
                  <a:lnTo>
                    <a:pt x="226" y="496"/>
                  </a:lnTo>
                  <a:lnTo>
                    <a:pt x="226" y="496"/>
                  </a:lnTo>
                  <a:close/>
                  <a:moveTo>
                    <a:pt x="224" y="496"/>
                  </a:moveTo>
                  <a:lnTo>
                    <a:pt x="223" y="496"/>
                  </a:lnTo>
                  <a:lnTo>
                    <a:pt x="224" y="496"/>
                  </a:lnTo>
                  <a:lnTo>
                    <a:pt x="223" y="496"/>
                  </a:lnTo>
                  <a:lnTo>
                    <a:pt x="223" y="497"/>
                  </a:lnTo>
                  <a:lnTo>
                    <a:pt x="224" y="497"/>
                  </a:lnTo>
                  <a:lnTo>
                    <a:pt x="223" y="497"/>
                  </a:lnTo>
                  <a:lnTo>
                    <a:pt x="223" y="497"/>
                  </a:lnTo>
                  <a:lnTo>
                    <a:pt x="223" y="498"/>
                  </a:lnTo>
                  <a:lnTo>
                    <a:pt x="223" y="497"/>
                  </a:lnTo>
                  <a:lnTo>
                    <a:pt x="223" y="497"/>
                  </a:lnTo>
                  <a:lnTo>
                    <a:pt x="223" y="496"/>
                  </a:lnTo>
                  <a:lnTo>
                    <a:pt x="224" y="496"/>
                  </a:lnTo>
                  <a:lnTo>
                    <a:pt x="224" y="496"/>
                  </a:lnTo>
                  <a:lnTo>
                    <a:pt x="224" y="496"/>
                  </a:lnTo>
                  <a:close/>
                  <a:moveTo>
                    <a:pt x="223" y="496"/>
                  </a:moveTo>
                  <a:lnTo>
                    <a:pt x="223" y="496"/>
                  </a:lnTo>
                  <a:lnTo>
                    <a:pt x="223" y="496"/>
                  </a:lnTo>
                  <a:close/>
                  <a:moveTo>
                    <a:pt x="223" y="496"/>
                  </a:moveTo>
                  <a:lnTo>
                    <a:pt x="222" y="496"/>
                  </a:lnTo>
                  <a:lnTo>
                    <a:pt x="223" y="496"/>
                  </a:lnTo>
                  <a:lnTo>
                    <a:pt x="222" y="496"/>
                  </a:lnTo>
                  <a:lnTo>
                    <a:pt x="223" y="496"/>
                  </a:lnTo>
                  <a:lnTo>
                    <a:pt x="222" y="496"/>
                  </a:lnTo>
                  <a:lnTo>
                    <a:pt x="223" y="496"/>
                  </a:lnTo>
                  <a:close/>
                  <a:moveTo>
                    <a:pt x="224" y="496"/>
                  </a:moveTo>
                  <a:lnTo>
                    <a:pt x="224" y="496"/>
                  </a:lnTo>
                  <a:lnTo>
                    <a:pt x="224" y="496"/>
                  </a:lnTo>
                  <a:lnTo>
                    <a:pt x="224" y="496"/>
                  </a:lnTo>
                  <a:lnTo>
                    <a:pt x="224" y="496"/>
                  </a:lnTo>
                  <a:lnTo>
                    <a:pt x="224" y="496"/>
                  </a:lnTo>
                  <a:lnTo>
                    <a:pt x="224" y="496"/>
                  </a:lnTo>
                  <a:lnTo>
                    <a:pt x="224" y="497"/>
                  </a:lnTo>
                  <a:lnTo>
                    <a:pt x="224" y="497"/>
                  </a:lnTo>
                  <a:lnTo>
                    <a:pt x="224" y="496"/>
                  </a:lnTo>
                  <a:lnTo>
                    <a:pt x="224" y="496"/>
                  </a:lnTo>
                  <a:close/>
                  <a:moveTo>
                    <a:pt x="227" y="495"/>
                  </a:moveTo>
                  <a:lnTo>
                    <a:pt x="228" y="495"/>
                  </a:lnTo>
                  <a:lnTo>
                    <a:pt x="228" y="496"/>
                  </a:lnTo>
                  <a:lnTo>
                    <a:pt x="227" y="496"/>
                  </a:lnTo>
                  <a:lnTo>
                    <a:pt x="227" y="495"/>
                  </a:lnTo>
                  <a:close/>
                  <a:moveTo>
                    <a:pt x="224" y="495"/>
                  </a:moveTo>
                  <a:lnTo>
                    <a:pt x="223" y="495"/>
                  </a:lnTo>
                  <a:lnTo>
                    <a:pt x="224" y="495"/>
                  </a:lnTo>
                  <a:close/>
                  <a:moveTo>
                    <a:pt x="228" y="494"/>
                  </a:moveTo>
                  <a:lnTo>
                    <a:pt x="228" y="495"/>
                  </a:lnTo>
                  <a:lnTo>
                    <a:pt x="228" y="494"/>
                  </a:lnTo>
                  <a:lnTo>
                    <a:pt x="227" y="494"/>
                  </a:lnTo>
                  <a:lnTo>
                    <a:pt x="228" y="494"/>
                  </a:lnTo>
                  <a:close/>
                  <a:moveTo>
                    <a:pt x="223" y="495"/>
                  </a:moveTo>
                  <a:lnTo>
                    <a:pt x="223" y="494"/>
                  </a:lnTo>
                  <a:lnTo>
                    <a:pt x="223" y="494"/>
                  </a:lnTo>
                  <a:lnTo>
                    <a:pt x="223" y="495"/>
                  </a:lnTo>
                  <a:close/>
                  <a:moveTo>
                    <a:pt x="228" y="494"/>
                  </a:moveTo>
                  <a:lnTo>
                    <a:pt x="228" y="494"/>
                  </a:lnTo>
                  <a:lnTo>
                    <a:pt x="228" y="494"/>
                  </a:lnTo>
                  <a:close/>
                  <a:moveTo>
                    <a:pt x="228" y="494"/>
                  </a:moveTo>
                  <a:lnTo>
                    <a:pt x="228" y="494"/>
                  </a:lnTo>
                  <a:lnTo>
                    <a:pt x="228" y="494"/>
                  </a:lnTo>
                  <a:lnTo>
                    <a:pt x="228" y="494"/>
                  </a:lnTo>
                  <a:lnTo>
                    <a:pt x="228" y="494"/>
                  </a:lnTo>
                  <a:close/>
                  <a:moveTo>
                    <a:pt x="226" y="494"/>
                  </a:moveTo>
                  <a:lnTo>
                    <a:pt x="226" y="494"/>
                  </a:lnTo>
                  <a:lnTo>
                    <a:pt x="226" y="494"/>
                  </a:lnTo>
                  <a:close/>
                  <a:moveTo>
                    <a:pt x="227" y="493"/>
                  </a:moveTo>
                  <a:lnTo>
                    <a:pt x="227" y="493"/>
                  </a:lnTo>
                  <a:lnTo>
                    <a:pt x="227" y="493"/>
                  </a:lnTo>
                  <a:close/>
                  <a:moveTo>
                    <a:pt x="227" y="493"/>
                  </a:moveTo>
                  <a:lnTo>
                    <a:pt x="227" y="493"/>
                  </a:lnTo>
                  <a:lnTo>
                    <a:pt x="226" y="493"/>
                  </a:lnTo>
                  <a:lnTo>
                    <a:pt x="227" y="493"/>
                  </a:lnTo>
                  <a:lnTo>
                    <a:pt x="227" y="493"/>
                  </a:lnTo>
                  <a:close/>
                  <a:moveTo>
                    <a:pt x="228" y="493"/>
                  </a:moveTo>
                  <a:lnTo>
                    <a:pt x="228" y="493"/>
                  </a:lnTo>
                  <a:lnTo>
                    <a:pt x="228" y="493"/>
                  </a:lnTo>
                  <a:close/>
                  <a:moveTo>
                    <a:pt x="227" y="492"/>
                  </a:moveTo>
                  <a:lnTo>
                    <a:pt x="227" y="493"/>
                  </a:lnTo>
                  <a:lnTo>
                    <a:pt x="227" y="493"/>
                  </a:lnTo>
                  <a:lnTo>
                    <a:pt x="227" y="493"/>
                  </a:lnTo>
                  <a:lnTo>
                    <a:pt x="227" y="493"/>
                  </a:lnTo>
                  <a:lnTo>
                    <a:pt x="227" y="492"/>
                  </a:lnTo>
                  <a:lnTo>
                    <a:pt x="227" y="493"/>
                  </a:lnTo>
                  <a:lnTo>
                    <a:pt x="227" y="492"/>
                  </a:lnTo>
                  <a:lnTo>
                    <a:pt x="227" y="492"/>
                  </a:lnTo>
                  <a:close/>
                  <a:moveTo>
                    <a:pt x="223" y="491"/>
                  </a:moveTo>
                  <a:lnTo>
                    <a:pt x="223" y="492"/>
                  </a:lnTo>
                  <a:lnTo>
                    <a:pt x="223" y="491"/>
                  </a:lnTo>
                  <a:lnTo>
                    <a:pt x="222" y="491"/>
                  </a:lnTo>
                  <a:lnTo>
                    <a:pt x="223" y="491"/>
                  </a:lnTo>
                  <a:close/>
                  <a:moveTo>
                    <a:pt x="232" y="491"/>
                  </a:moveTo>
                  <a:lnTo>
                    <a:pt x="232" y="491"/>
                  </a:lnTo>
                  <a:lnTo>
                    <a:pt x="232" y="491"/>
                  </a:lnTo>
                  <a:lnTo>
                    <a:pt x="232" y="491"/>
                  </a:lnTo>
                  <a:lnTo>
                    <a:pt x="232" y="491"/>
                  </a:lnTo>
                  <a:lnTo>
                    <a:pt x="232" y="491"/>
                  </a:lnTo>
                  <a:lnTo>
                    <a:pt x="232" y="491"/>
                  </a:lnTo>
                  <a:lnTo>
                    <a:pt x="232" y="491"/>
                  </a:lnTo>
                  <a:lnTo>
                    <a:pt x="232" y="491"/>
                  </a:lnTo>
                  <a:lnTo>
                    <a:pt x="232" y="491"/>
                  </a:lnTo>
                  <a:lnTo>
                    <a:pt x="232" y="491"/>
                  </a:lnTo>
                  <a:close/>
                  <a:moveTo>
                    <a:pt x="223" y="491"/>
                  </a:moveTo>
                  <a:lnTo>
                    <a:pt x="223" y="491"/>
                  </a:lnTo>
                  <a:lnTo>
                    <a:pt x="222" y="491"/>
                  </a:lnTo>
                  <a:lnTo>
                    <a:pt x="221" y="491"/>
                  </a:lnTo>
                  <a:lnTo>
                    <a:pt x="222" y="490"/>
                  </a:lnTo>
                  <a:lnTo>
                    <a:pt x="222" y="491"/>
                  </a:lnTo>
                  <a:lnTo>
                    <a:pt x="222" y="490"/>
                  </a:lnTo>
                  <a:lnTo>
                    <a:pt x="223" y="490"/>
                  </a:lnTo>
                  <a:lnTo>
                    <a:pt x="223" y="491"/>
                  </a:lnTo>
                  <a:close/>
                  <a:moveTo>
                    <a:pt x="232" y="490"/>
                  </a:moveTo>
                  <a:lnTo>
                    <a:pt x="232" y="490"/>
                  </a:lnTo>
                  <a:lnTo>
                    <a:pt x="232" y="490"/>
                  </a:lnTo>
                  <a:lnTo>
                    <a:pt x="232" y="490"/>
                  </a:lnTo>
                  <a:lnTo>
                    <a:pt x="232" y="490"/>
                  </a:lnTo>
                  <a:close/>
                  <a:moveTo>
                    <a:pt x="234" y="489"/>
                  </a:moveTo>
                  <a:lnTo>
                    <a:pt x="234" y="490"/>
                  </a:lnTo>
                  <a:lnTo>
                    <a:pt x="234" y="489"/>
                  </a:lnTo>
                  <a:close/>
                  <a:moveTo>
                    <a:pt x="238" y="489"/>
                  </a:moveTo>
                  <a:lnTo>
                    <a:pt x="238" y="489"/>
                  </a:lnTo>
                  <a:lnTo>
                    <a:pt x="238" y="490"/>
                  </a:lnTo>
                  <a:lnTo>
                    <a:pt x="238" y="490"/>
                  </a:lnTo>
                  <a:lnTo>
                    <a:pt x="238" y="489"/>
                  </a:lnTo>
                  <a:close/>
                  <a:moveTo>
                    <a:pt x="237" y="489"/>
                  </a:moveTo>
                  <a:lnTo>
                    <a:pt x="237" y="489"/>
                  </a:lnTo>
                  <a:lnTo>
                    <a:pt x="237" y="489"/>
                  </a:lnTo>
                  <a:lnTo>
                    <a:pt x="237" y="490"/>
                  </a:lnTo>
                  <a:lnTo>
                    <a:pt x="237" y="489"/>
                  </a:lnTo>
                  <a:close/>
                  <a:moveTo>
                    <a:pt x="233" y="488"/>
                  </a:moveTo>
                  <a:lnTo>
                    <a:pt x="233" y="489"/>
                  </a:lnTo>
                  <a:lnTo>
                    <a:pt x="233" y="488"/>
                  </a:lnTo>
                  <a:close/>
                  <a:moveTo>
                    <a:pt x="234" y="488"/>
                  </a:moveTo>
                  <a:lnTo>
                    <a:pt x="234" y="489"/>
                  </a:lnTo>
                  <a:lnTo>
                    <a:pt x="234" y="489"/>
                  </a:lnTo>
                  <a:lnTo>
                    <a:pt x="234" y="489"/>
                  </a:lnTo>
                  <a:lnTo>
                    <a:pt x="234" y="489"/>
                  </a:lnTo>
                  <a:lnTo>
                    <a:pt x="234" y="489"/>
                  </a:lnTo>
                  <a:lnTo>
                    <a:pt x="234" y="489"/>
                  </a:lnTo>
                  <a:lnTo>
                    <a:pt x="235" y="489"/>
                  </a:lnTo>
                  <a:lnTo>
                    <a:pt x="235" y="489"/>
                  </a:lnTo>
                  <a:lnTo>
                    <a:pt x="235" y="490"/>
                  </a:lnTo>
                  <a:lnTo>
                    <a:pt x="235" y="489"/>
                  </a:lnTo>
                  <a:lnTo>
                    <a:pt x="235" y="490"/>
                  </a:lnTo>
                  <a:lnTo>
                    <a:pt x="234" y="490"/>
                  </a:lnTo>
                  <a:lnTo>
                    <a:pt x="234" y="490"/>
                  </a:lnTo>
                  <a:lnTo>
                    <a:pt x="234" y="490"/>
                  </a:lnTo>
                  <a:lnTo>
                    <a:pt x="234" y="490"/>
                  </a:lnTo>
                  <a:lnTo>
                    <a:pt x="234" y="490"/>
                  </a:lnTo>
                  <a:lnTo>
                    <a:pt x="234" y="490"/>
                  </a:lnTo>
                  <a:lnTo>
                    <a:pt x="234" y="489"/>
                  </a:lnTo>
                  <a:lnTo>
                    <a:pt x="234" y="489"/>
                  </a:lnTo>
                  <a:lnTo>
                    <a:pt x="234" y="489"/>
                  </a:lnTo>
                  <a:lnTo>
                    <a:pt x="234" y="489"/>
                  </a:lnTo>
                  <a:lnTo>
                    <a:pt x="234" y="489"/>
                  </a:lnTo>
                  <a:lnTo>
                    <a:pt x="234" y="489"/>
                  </a:lnTo>
                  <a:lnTo>
                    <a:pt x="234" y="488"/>
                  </a:lnTo>
                  <a:close/>
                  <a:moveTo>
                    <a:pt x="235" y="486"/>
                  </a:moveTo>
                  <a:lnTo>
                    <a:pt x="236" y="486"/>
                  </a:lnTo>
                  <a:lnTo>
                    <a:pt x="235" y="486"/>
                  </a:lnTo>
                  <a:close/>
                  <a:moveTo>
                    <a:pt x="148" y="480"/>
                  </a:moveTo>
                  <a:lnTo>
                    <a:pt x="148" y="480"/>
                  </a:lnTo>
                  <a:lnTo>
                    <a:pt x="148" y="480"/>
                  </a:lnTo>
                  <a:close/>
                  <a:moveTo>
                    <a:pt x="155" y="476"/>
                  </a:moveTo>
                  <a:lnTo>
                    <a:pt x="155" y="476"/>
                  </a:lnTo>
                  <a:lnTo>
                    <a:pt x="155" y="476"/>
                  </a:lnTo>
                  <a:lnTo>
                    <a:pt x="156" y="476"/>
                  </a:lnTo>
                  <a:lnTo>
                    <a:pt x="155" y="476"/>
                  </a:lnTo>
                  <a:close/>
                  <a:moveTo>
                    <a:pt x="157" y="475"/>
                  </a:moveTo>
                  <a:lnTo>
                    <a:pt x="157" y="476"/>
                  </a:lnTo>
                  <a:lnTo>
                    <a:pt x="157" y="475"/>
                  </a:lnTo>
                  <a:close/>
                  <a:moveTo>
                    <a:pt x="156" y="475"/>
                  </a:moveTo>
                  <a:lnTo>
                    <a:pt x="156" y="475"/>
                  </a:lnTo>
                  <a:lnTo>
                    <a:pt x="157" y="475"/>
                  </a:lnTo>
                  <a:lnTo>
                    <a:pt x="157" y="476"/>
                  </a:lnTo>
                  <a:lnTo>
                    <a:pt x="156" y="476"/>
                  </a:lnTo>
                  <a:lnTo>
                    <a:pt x="156" y="476"/>
                  </a:lnTo>
                  <a:lnTo>
                    <a:pt x="155" y="476"/>
                  </a:lnTo>
                  <a:lnTo>
                    <a:pt x="155" y="475"/>
                  </a:lnTo>
                  <a:lnTo>
                    <a:pt x="156" y="475"/>
                  </a:lnTo>
                  <a:close/>
                  <a:moveTo>
                    <a:pt x="155" y="475"/>
                  </a:moveTo>
                  <a:lnTo>
                    <a:pt x="155" y="475"/>
                  </a:lnTo>
                  <a:lnTo>
                    <a:pt x="155" y="475"/>
                  </a:lnTo>
                  <a:close/>
                  <a:moveTo>
                    <a:pt x="156" y="475"/>
                  </a:moveTo>
                  <a:lnTo>
                    <a:pt x="156" y="475"/>
                  </a:lnTo>
                  <a:lnTo>
                    <a:pt x="155" y="475"/>
                  </a:lnTo>
                  <a:lnTo>
                    <a:pt x="155" y="476"/>
                  </a:lnTo>
                  <a:lnTo>
                    <a:pt x="155" y="475"/>
                  </a:lnTo>
                  <a:lnTo>
                    <a:pt x="155" y="475"/>
                  </a:lnTo>
                  <a:lnTo>
                    <a:pt x="156" y="475"/>
                  </a:lnTo>
                  <a:close/>
                  <a:moveTo>
                    <a:pt x="159" y="475"/>
                  </a:moveTo>
                  <a:lnTo>
                    <a:pt x="160" y="475"/>
                  </a:lnTo>
                  <a:lnTo>
                    <a:pt x="159" y="475"/>
                  </a:lnTo>
                  <a:close/>
                  <a:moveTo>
                    <a:pt x="0" y="386"/>
                  </a:moveTo>
                  <a:lnTo>
                    <a:pt x="0" y="386"/>
                  </a:lnTo>
                  <a:lnTo>
                    <a:pt x="0" y="386"/>
                  </a:lnTo>
                  <a:close/>
                  <a:moveTo>
                    <a:pt x="1" y="386"/>
                  </a:moveTo>
                  <a:lnTo>
                    <a:pt x="1" y="386"/>
                  </a:lnTo>
                  <a:lnTo>
                    <a:pt x="1" y="386"/>
                  </a:lnTo>
                  <a:close/>
                  <a:moveTo>
                    <a:pt x="3" y="386"/>
                  </a:moveTo>
                  <a:lnTo>
                    <a:pt x="3" y="386"/>
                  </a:lnTo>
                  <a:lnTo>
                    <a:pt x="3" y="386"/>
                  </a:lnTo>
                  <a:close/>
                  <a:moveTo>
                    <a:pt x="2" y="386"/>
                  </a:moveTo>
                  <a:lnTo>
                    <a:pt x="3" y="386"/>
                  </a:lnTo>
                  <a:lnTo>
                    <a:pt x="2" y="386"/>
                  </a:lnTo>
                  <a:close/>
                  <a:moveTo>
                    <a:pt x="56" y="321"/>
                  </a:moveTo>
                  <a:lnTo>
                    <a:pt x="56" y="321"/>
                  </a:lnTo>
                  <a:lnTo>
                    <a:pt x="56" y="321"/>
                  </a:lnTo>
                  <a:lnTo>
                    <a:pt x="56" y="321"/>
                  </a:lnTo>
                  <a:lnTo>
                    <a:pt x="56" y="321"/>
                  </a:lnTo>
                  <a:close/>
                  <a:moveTo>
                    <a:pt x="58" y="321"/>
                  </a:moveTo>
                  <a:lnTo>
                    <a:pt x="58" y="320"/>
                  </a:lnTo>
                  <a:lnTo>
                    <a:pt x="59" y="320"/>
                  </a:lnTo>
                  <a:lnTo>
                    <a:pt x="59" y="321"/>
                  </a:lnTo>
                  <a:lnTo>
                    <a:pt x="58" y="321"/>
                  </a:lnTo>
                  <a:close/>
                  <a:moveTo>
                    <a:pt x="83" y="320"/>
                  </a:moveTo>
                  <a:lnTo>
                    <a:pt x="82" y="320"/>
                  </a:lnTo>
                  <a:lnTo>
                    <a:pt x="82" y="319"/>
                  </a:lnTo>
                  <a:lnTo>
                    <a:pt x="83" y="319"/>
                  </a:lnTo>
                  <a:lnTo>
                    <a:pt x="83" y="319"/>
                  </a:lnTo>
                  <a:lnTo>
                    <a:pt x="83" y="320"/>
                  </a:lnTo>
                  <a:close/>
                  <a:moveTo>
                    <a:pt x="83" y="319"/>
                  </a:moveTo>
                  <a:lnTo>
                    <a:pt x="83" y="319"/>
                  </a:lnTo>
                  <a:lnTo>
                    <a:pt x="83" y="319"/>
                  </a:lnTo>
                  <a:close/>
                  <a:moveTo>
                    <a:pt x="83" y="319"/>
                  </a:moveTo>
                  <a:lnTo>
                    <a:pt x="83" y="319"/>
                  </a:lnTo>
                  <a:lnTo>
                    <a:pt x="82" y="319"/>
                  </a:lnTo>
                  <a:lnTo>
                    <a:pt x="83" y="319"/>
                  </a:lnTo>
                  <a:lnTo>
                    <a:pt x="82" y="319"/>
                  </a:lnTo>
                  <a:lnTo>
                    <a:pt x="83" y="319"/>
                  </a:lnTo>
                  <a:lnTo>
                    <a:pt x="83" y="319"/>
                  </a:lnTo>
                  <a:close/>
                  <a:moveTo>
                    <a:pt x="80" y="318"/>
                  </a:moveTo>
                  <a:lnTo>
                    <a:pt x="80" y="319"/>
                  </a:lnTo>
                  <a:lnTo>
                    <a:pt x="80" y="318"/>
                  </a:lnTo>
                  <a:lnTo>
                    <a:pt x="79" y="319"/>
                  </a:lnTo>
                  <a:lnTo>
                    <a:pt x="80" y="319"/>
                  </a:lnTo>
                  <a:lnTo>
                    <a:pt x="81" y="318"/>
                  </a:lnTo>
                  <a:lnTo>
                    <a:pt x="80" y="318"/>
                  </a:lnTo>
                  <a:close/>
                  <a:moveTo>
                    <a:pt x="65" y="318"/>
                  </a:moveTo>
                  <a:lnTo>
                    <a:pt x="65" y="319"/>
                  </a:lnTo>
                  <a:lnTo>
                    <a:pt x="65" y="318"/>
                  </a:lnTo>
                  <a:close/>
                  <a:moveTo>
                    <a:pt x="68" y="318"/>
                  </a:moveTo>
                  <a:lnTo>
                    <a:pt x="68" y="319"/>
                  </a:lnTo>
                  <a:lnTo>
                    <a:pt x="68" y="318"/>
                  </a:lnTo>
                  <a:lnTo>
                    <a:pt x="68" y="319"/>
                  </a:lnTo>
                  <a:lnTo>
                    <a:pt x="68" y="318"/>
                  </a:lnTo>
                  <a:close/>
                  <a:moveTo>
                    <a:pt x="63" y="318"/>
                  </a:moveTo>
                  <a:lnTo>
                    <a:pt x="63" y="319"/>
                  </a:lnTo>
                  <a:lnTo>
                    <a:pt x="64" y="319"/>
                  </a:lnTo>
                  <a:lnTo>
                    <a:pt x="64" y="319"/>
                  </a:lnTo>
                  <a:lnTo>
                    <a:pt x="64" y="319"/>
                  </a:lnTo>
                  <a:lnTo>
                    <a:pt x="63" y="319"/>
                  </a:lnTo>
                  <a:lnTo>
                    <a:pt x="63" y="319"/>
                  </a:lnTo>
                  <a:lnTo>
                    <a:pt x="63" y="319"/>
                  </a:lnTo>
                  <a:lnTo>
                    <a:pt x="63" y="319"/>
                  </a:lnTo>
                  <a:lnTo>
                    <a:pt x="63" y="318"/>
                  </a:lnTo>
                  <a:close/>
                  <a:moveTo>
                    <a:pt x="56" y="317"/>
                  </a:moveTo>
                  <a:lnTo>
                    <a:pt x="57" y="318"/>
                  </a:lnTo>
                  <a:lnTo>
                    <a:pt x="57" y="319"/>
                  </a:lnTo>
                  <a:lnTo>
                    <a:pt x="56" y="319"/>
                  </a:lnTo>
                  <a:lnTo>
                    <a:pt x="56" y="318"/>
                  </a:lnTo>
                  <a:lnTo>
                    <a:pt x="56" y="317"/>
                  </a:lnTo>
                  <a:close/>
                  <a:moveTo>
                    <a:pt x="69" y="314"/>
                  </a:moveTo>
                  <a:lnTo>
                    <a:pt x="70" y="314"/>
                  </a:lnTo>
                  <a:lnTo>
                    <a:pt x="70" y="314"/>
                  </a:lnTo>
                  <a:lnTo>
                    <a:pt x="70" y="314"/>
                  </a:lnTo>
                  <a:lnTo>
                    <a:pt x="70" y="314"/>
                  </a:lnTo>
                  <a:lnTo>
                    <a:pt x="70" y="314"/>
                  </a:lnTo>
                  <a:lnTo>
                    <a:pt x="70" y="314"/>
                  </a:lnTo>
                  <a:lnTo>
                    <a:pt x="70" y="314"/>
                  </a:lnTo>
                  <a:lnTo>
                    <a:pt x="70" y="314"/>
                  </a:lnTo>
                  <a:lnTo>
                    <a:pt x="70" y="315"/>
                  </a:lnTo>
                  <a:lnTo>
                    <a:pt x="70" y="314"/>
                  </a:lnTo>
                  <a:lnTo>
                    <a:pt x="70" y="315"/>
                  </a:lnTo>
                  <a:lnTo>
                    <a:pt x="70" y="314"/>
                  </a:lnTo>
                  <a:lnTo>
                    <a:pt x="70" y="315"/>
                  </a:lnTo>
                  <a:lnTo>
                    <a:pt x="70" y="314"/>
                  </a:lnTo>
                  <a:lnTo>
                    <a:pt x="70" y="315"/>
                  </a:lnTo>
                  <a:lnTo>
                    <a:pt x="71" y="315"/>
                  </a:lnTo>
                  <a:lnTo>
                    <a:pt x="70" y="315"/>
                  </a:lnTo>
                  <a:lnTo>
                    <a:pt x="70" y="315"/>
                  </a:lnTo>
                  <a:lnTo>
                    <a:pt x="69" y="315"/>
                  </a:lnTo>
                  <a:lnTo>
                    <a:pt x="69" y="314"/>
                  </a:lnTo>
                  <a:lnTo>
                    <a:pt x="69" y="314"/>
                  </a:lnTo>
                  <a:lnTo>
                    <a:pt x="69" y="314"/>
                  </a:lnTo>
                  <a:close/>
                  <a:moveTo>
                    <a:pt x="68" y="314"/>
                  </a:moveTo>
                  <a:lnTo>
                    <a:pt x="69" y="314"/>
                  </a:lnTo>
                  <a:lnTo>
                    <a:pt x="69" y="314"/>
                  </a:lnTo>
                  <a:lnTo>
                    <a:pt x="68" y="314"/>
                  </a:lnTo>
                  <a:lnTo>
                    <a:pt x="68" y="314"/>
                  </a:lnTo>
                  <a:lnTo>
                    <a:pt x="68" y="314"/>
                  </a:lnTo>
                  <a:lnTo>
                    <a:pt x="68" y="314"/>
                  </a:lnTo>
                  <a:lnTo>
                    <a:pt x="68" y="314"/>
                  </a:lnTo>
                  <a:lnTo>
                    <a:pt x="68" y="314"/>
                  </a:lnTo>
                  <a:close/>
                  <a:moveTo>
                    <a:pt x="63" y="313"/>
                  </a:moveTo>
                  <a:lnTo>
                    <a:pt x="63" y="313"/>
                  </a:lnTo>
                  <a:lnTo>
                    <a:pt x="63" y="313"/>
                  </a:lnTo>
                  <a:close/>
                  <a:moveTo>
                    <a:pt x="68" y="313"/>
                  </a:moveTo>
                  <a:lnTo>
                    <a:pt x="68" y="313"/>
                  </a:lnTo>
                  <a:lnTo>
                    <a:pt x="69" y="313"/>
                  </a:lnTo>
                  <a:lnTo>
                    <a:pt x="68" y="313"/>
                  </a:lnTo>
                  <a:lnTo>
                    <a:pt x="69" y="313"/>
                  </a:lnTo>
                  <a:lnTo>
                    <a:pt x="68" y="313"/>
                  </a:lnTo>
                  <a:lnTo>
                    <a:pt x="69" y="313"/>
                  </a:lnTo>
                  <a:lnTo>
                    <a:pt x="69" y="314"/>
                  </a:lnTo>
                  <a:lnTo>
                    <a:pt x="68" y="313"/>
                  </a:lnTo>
                  <a:lnTo>
                    <a:pt x="69" y="313"/>
                  </a:lnTo>
                  <a:lnTo>
                    <a:pt x="68" y="313"/>
                  </a:lnTo>
                  <a:lnTo>
                    <a:pt x="68" y="313"/>
                  </a:lnTo>
                  <a:close/>
                  <a:moveTo>
                    <a:pt x="64" y="313"/>
                  </a:moveTo>
                  <a:lnTo>
                    <a:pt x="64" y="312"/>
                  </a:lnTo>
                  <a:lnTo>
                    <a:pt x="64" y="313"/>
                  </a:lnTo>
                  <a:close/>
                  <a:moveTo>
                    <a:pt x="64" y="312"/>
                  </a:moveTo>
                  <a:lnTo>
                    <a:pt x="64" y="313"/>
                  </a:lnTo>
                  <a:lnTo>
                    <a:pt x="64" y="312"/>
                  </a:lnTo>
                  <a:close/>
                  <a:moveTo>
                    <a:pt x="70" y="312"/>
                  </a:moveTo>
                  <a:lnTo>
                    <a:pt x="70" y="312"/>
                  </a:lnTo>
                  <a:lnTo>
                    <a:pt x="70" y="312"/>
                  </a:lnTo>
                  <a:lnTo>
                    <a:pt x="70" y="313"/>
                  </a:lnTo>
                  <a:lnTo>
                    <a:pt x="70" y="313"/>
                  </a:lnTo>
                  <a:lnTo>
                    <a:pt x="70" y="312"/>
                  </a:lnTo>
                  <a:lnTo>
                    <a:pt x="69" y="312"/>
                  </a:lnTo>
                  <a:lnTo>
                    <a:pt x="70" y="312"/>
                  </a:lnTo>
                  <a:close/>
                  <a:moveTo>
                    <a:pt x="69" y="311"/>
                  </a:moveTo>
                  <a:lnTo>
                    <a:pt x="70" y="312"/>
                  </a:lnTo>
                  <a:lnTo>
                    <a:pt x="69" y="311"/>
                  </a:lnTo>
                  <a:close/>
                  <a:moveTo>
                    <a:pt x="68" y="311"/>
                  </a:moveTo>
                  <a:lnTo>
                    <a:pt x="68" y="312"/>
                  </a:lnTo>
                  <a:lnTo>
                    <a:pt x="68" y="311"/>
                  </a:lnTo>
                  <a:lnTo>
                    <a:pt x="68" y="311"/>
                  </a:lnTo>
                  <a:close/>
                  <a:moveTo>
                    <a:pt x="70" y="311"/>
                  </a:moveTo>
                  <a:lnTo>
                    <a:pt x="70" y="310"/>
                  </a:lnTo>
                  <a:lnTo>
                    <a:pt x="70" y="310"/>
                  </a:lnTo>
                  <a:lnTo>
                    <a:pt x="70" y="310"/>
                  </a:lnTo>
                  <a:lnTo>
                    <a:pt x="70" y="311"/>
                  </a:lnTo>
                  <a:close/>
                  <a:moveTo>
                    <a:pt x="70" y="310"/>
                  </a:moveTo>
                  <a:lnTo>
                    <a:pt x="70" y="311"/>
                  </a:lnTo>
                  <a:lnTo>
                    <a:pt x="70" y="310"/>
                  </a:lnTo>
                  <a:lnTo>
                    <a:pt x="70" y="311"/>
                  </a:lnTo>
                  <a:lnTo>
                    <a:pt x="70" y="311"/>
                  </a:lnTo>
                  <a:lnTo>
                    <a:pt x="70" y="311"/>
                  </a:lnTo>
                  <a:lnTo>
                    <a:pt x="70" y="312"/>
                  </a:lnTo>
                  <a:lnTo>
                    <a:pt x="70" y="311"/>
                  </a:lnTo>
                  <a:lnTo>
                    <a:pt x="70" y="312"/>
                  </a:lnTo>
                  <a:lnTo>
                    <a:pt x="70" y="311"/>
                  </a:lnTo>
                  <a:lnTo>
                    <a:pt x="69" y="311"/>
                  </a:lnTo>
                  <a:lnTo>
                    <a:pt x="70" y="311"/>
                  </a:lnTo>
                  <a:lnTo>
                    <a:pt x="69" y="311"/>
                  </a:lnTo>
                  <a:lnTo>
                    <a:pt x="70" y="311"/>
                  </a:lnTo>
                  <a:lnTo>
                    <a:pt x="70" y="310"/>
                  </a:lnTo>
                  <a:lnTo>
                    <a:pt x="69" y="310"/>
                  </a:lnTo>
                  <a:lnTo>
                    <a:pt x="70" y="310"/>
                  </a:lnTo>
                  <a:close/>
                  <a:moveTo>
                    <a:pt x="70" y="310"/>
                  </a:moveTo>
                  <a:lnTo>
                    <a:pt x="69" y="310"/>
                  </a:lnTo>
                  <a:lnTo>
                    <a:pt x="70" y="310"/>
                  </a:lnTo>
                  <a:close/>
                  <a:moveTo>
                    <a:pt x="69" y="310"/>
                  </a:moveTo>
                  <a:lnTo>
                    <a:pt x="69" y="310"/>
                  </a:lnTo>
                  <a:lnTo>
                    <a:pt x="69" y="310"/>
                  </a:lnTo>
                  <a:close/>
                  <a:moveTo>
                    <a:pt x="70" y="310"/>
                  </a:moveTo>
                  <a:lnTo>
                    <a:pt x="70" y="310"/>
                  </a:lnTo>
                  <a:lnTo>
                    <a:pt x="70" y="310"/>
                  </a:lnTo>
                  <a:close/>
                  <a:moveTo>
                    <a:pt x="71" y="309"/>
                  </a:moveTo>
                  <a:lnTo>
                    <a:pt x="70" y="309"/>
                  </a:lnTo>
                  <a:lnTo>
                    <a:pt x="70" y="309"/>
                  </a:lnTo>
                  <a:lnTo>
                    <a:pt x="71" y="309"/>
                  </a:lnTo>
                  <a:close/>
                  <a:moveTo>
                    <a:pt x="184" y="291"/>
                  </a:moveTo>
                  <a:lnTo>
                    <a:pt x="184" y="291"/>
                  </a:lnTo>
                  <a:lnTo>
                    <a:pt x="184" y="291"/>
                  </a:lnTo>
                  <a:close/>
                  <a:moveTo>
                    <a:pt x="185" y="291"/>
                  </a:moveTo>
                  <a:lnTo>
                    <a:pt x="185" y="291"/>
                  </a:lnTo>
                  <a:lnTo>
                    <a:pt x="185" y="291"/>
                  </a:lnTo>
                  <a:close/>
                  <a:moveTo>
                    <a:pt x="185" y="291"/>
                  </a:moveTo>
                  <a:lnTo>
                    <a:pt x="185" y="291"/>
                  </a:lnTo>
                  <a:lnTo>
                    <a:pt x="185" y="291"/>
                  </a:lnTo>
                  <a:close/>
                  <a:moveTo>
                    <a:pt x="184" y="290"/>
                  </a:moveTo>
                  <a:lnTo>
                    <a:pt x="185" y="290"/>
                  </a:lnTo>
                  <a:lnTo>
                    <a:pt x="184" y="290"/>
                  </a:lnTo>
                  <a:close/>
                  <a:moveTo>
                    <a:pt x="186" y="288"/>
                  </a:moveTo>
                  <a:lnTo>
                    <a:pt x="186" y="289"/>
                  </a:lnTo>
                  <a:lnTo>
                    <a:pt x="186" y="288"/>
                  </a:lnTo>
                  <a:close/>
                  <a:moveTo>
                    <a:pt x="186" y="288"/>
                  </a:moveTo>
                  <a:lnTo>
                    <a:pt x="186" y="288"/>
                  </a:lnTo>
                  <a:lnTo>
                    <a:pt x="186" y="288"/>
                  </a:lnTo>
                  <a:close/>
                  <a:moveTo>
                    <a:pt x="197" y="288"/>
                  </a:moveTo>
                  <a:lnTo>
                    <a:pt x="197" y="288"/>
                  </a:lnTo>
                  <a:lnTo>
                    <a:pt x="197" y="288"/>
                  </a:lnTo>
                  <a:close/>
                  <a:moveTo>
                    <a:pt x="185" y="288"/>
                  </a:moveTo>
                  <a:lnTo>
                    <a:pt x="185" y="287"/>
                  </a:lnTo>
                  <a:lnTo>
                    <a:pt x="185" y="288"/>
                  </a:lnTo>
                  <a:close/>
                  <a:moveTo>
                    <a:pt x="193" y="287"/>
                  </a:moveTo>
                  <a:lnTo>
                    <a:pt x="193" y="287"/>
                  </a:lnTo>
                  <a:lnTo>
                    <a:pt x="193" y="287"/>
                  </a:lnTo>
                  <a:close/>
                  <a:moveTo>
                    <a:pt x="193" y="287"/>
                  </a:moveTo>
                  <a:lnTo>
                    <a:pt x="193" y="287"/>
                  </a:lnTo>
                  <a:lnTo>
                    <a:pt x="193" y="287"/>
                  </a:lnTo>
                  <a:lnTo>
                    <a:pt x="193" y="287"/>
                  </a:lnTo>
                  <a:lnTo>
                    <a:pt x="193" y="287"/>
                  </a:lnTo>
                  <a:lnTo>
                    <a:pt x="193" y="287"/>
                  </a:lnTo>
                  <a:lnTo>
                    <a:pt x="193" y="287"/>
                  </a:lnTo>
                  <a:close/>
                  <a:moveTo>
                    <a:pt x="191" y="286"/>
                  </a:moveTo>
                  <a:lnTo>
                    <a:pt x="191" y="286"/>
                  </a:lnTo>
                  <a:lnTo>
                    <a:pt x="191" y="286"/>
                  </a:lnTo>
                  <a:close/>
                  <a:moveTo>
                    <a:pt x="190" y="285"/>
                  </a:moveTo>
                  <a:lnTo>
                    <a:pt x="191" y="285"/>
                  </a:lnTo>
                  <a:lnTo>
                    <a:pt x="191" y="286"/>
                  </a:lnTo>
                  <a:lnTo>
                    <a:pt x="190" y="285"/>
                  </a:lnTo>
                  <a:close/>
                  <a:moveTo>
                    <a:pt x="190" y="284"/>
                  </a:moveTo>
                  <a:lnTo>
                    <a:pt x="190" y="285"/>
                  </a:lnTo>
                  <a:lnTo>
                    <a:pt x="190" y="284"/>
                  </a:lnTo>
                  <a:lnTo>
                    <a:pt x="190" y="284"/>
                  </a:lnTo>
                  <a:close/>
                  <a:moveTo>
                    <a:pt x="294" y="284"/>
                  </a:moveTo>
                  <a:lnTo>
                    <a:pt x="294" y="284"/>
                  </a:lnTo>
                  <a:lnTo>
                    <a:pt x="294" y="284"/>
                  </a:lnTo>
                  <a:close/>
                  <a:moveTo>
                    <a:pt x="186" y="283"/>
                  </a:moveTo>
                  <a:lnTo>
                    <a:pt x="186" y="283"/>
                  </a:lnTo>
                  <a:lnTo>
                    <a:pt x="186" y="283"/>
                  </a:lnTo>
                  <a:close/>
                  <a:moveTo>
                    <a:pt x="185" y="281"/>
                  </a:moveTo>
                  <a:lnTo>
                    <a:pt x="185" y="282"/>
                  </a:lnTo>
                  <a:lnTo>
                    <a:pt x="185" y="281"/>
                  </a:lnTo>
                  <a:lnTo>
                    <a:pt x="185" y="282"/>
                  </a:lnTo>
                  <a:lnTo>
                    <a:pt x="185" y="281"/>
                  </a:lnTo>
                  <a:lnTo>
                    <a:pt x="185" y="282"/>
                  </a:lnTo>
                  <a:lnTo>
                    <a:pt x="185" y="281"/>
                  </a:lnTo>
                  <a:close/>
                  <a:moveTo>
                    <a:pt x="183" y="281"/>
                  </a:moveTo>
                  <a:lnTo>
                    <a:pt x="184" y="281"/>
                  </a:lnTo>
                  <a:lnTo>
                    <a:pt x="184" y="281"/>
                  </a:lnTo>
                  <a:lnTo>
                    <a:pt x="183" y="281"/>
                  </a:lnTo>
                  <a:lnTo>
                    <a:pt x="183" y="281"/>
                  </a:lnTo>
                  <a:lnTo>
                    <a:pt x="183" y="281"/>
                  </a:lnTo>
                  <a:close/>
                  <a:moveTo>
                    <a:pt x="291" y="280"/>
                  </a:moveTo>
                  <a:lnTo>
                    <a:pt x="291" y="280"/>
                  </a:lnTo>
                  <a:lnTo>
                    <a:pt x="291" y="280"/>
                  </a:lnTo>
                  <a:close/>
                  <a:moveTo>
                    <a:pt x="182" y="280"/>
                  </a:moveTo>
                  <a:lnTo>
                    <a:pt x="182" y="280"/>
                  </a:lnTo>
                  <a:lnTo>
                    <a:pt x="182" y="280"/>
                  </a:lnTo>
                  <a:lnTo>
                    <a:pt x="182" y="280"/>
                  </a:lnTo>
                  <a:close/>
                  <a:moveTo>
                    <a:pt x="182" y="279"/>
                  </a:moveTo>
                  <a:lnTo>
                    <a:pt x="182" y="279"/>
                  </a:lnTo>
                  <a:lnTo>
                    <a:pt x="182" y="279"/>
                  </a:lnTo>
                  <a:close/>
                  <a:moveTo>
                    <a:pt x="177" y="274"/>
                  </a:moveTo>
                  <a:lnTo>
                    <a:pt x="177" y="275"/>
                  </a:lnTo>
                  <a:lnTo>
                    <a:pt x="177" y="274"/>
                  </a:lnTo>
                  <a:close/>
                  <a:moveTo>
                    <a:pt x="176" y="273"/>
                  </a:moveTo>
                  <a:lnTo>
                    <a:pt x="176" y="274"/>
                  </a:lnTo>
                  <a:lnTo>
                    <a:pt x="176" y="273"/>
                  </a:lnTo>
                  <a:lnTo>
                    <a:pt x="176" y="274"/>
                  </a:lnTo>
                  <a:lnTo>
                    <a:pt x="176" y="273"/>
                  </a:lnTo>
                  <a:lnTo>
                    <a:pt x="176" y="273"/>
                  </a:lnTo>
                  <a:lnTo>
                    <a:pt x="176" y="273"/>
                  </a:lnTo>
                  <a:close/>
                  <a:moveTo>
                    <a:pt x="176" y="274"/>
                  </a:moveTo>
                  <a:lnTo>
                    <a:pt x="176" y="273"/>
                  </a:lnTo>
                  <a:lnTo>
                    <a:pt x="176" y="274"/>
                  </a:lnTo>
                  <a:close/>
                  <a:moveTo>
                    <a:pt x="176" y="273"/>
                  </a:moveTo>
                  <a:lnTo>
                    <a:pt x="176" y="273"/>
                  </a:lnTo>
                  <a:lnTo>
                    <a:pt x="176" y="273"/>
                  </a:lnTo>
                  <a:close/>
                  <a:moveTo>
                    <a:pt x="177" y="272"/>
                  </a:moveTo>
                  <a:lnTo>
                    <a:pt x="176" y="272"/>
                  </a:lnTo>
                  <a:lnTo>
                    <a:pt x="177" y="272"/>
                  </a:lnTo>
                  <a:close/>
                  <a:moveTo>
                    <a:pt x="176" y="271"/>
                  </a:moveTo>
                  <a:lnTo>
                    <a:pt x="176" y="272"/>
                  </a:lnTo>
                  <a:lnTo>
                    <a:pt x="176" y="271"/>
                  </a:lnTo>
                  <a:close/>
                  <a:moveTo>
                    <a:pt x="176" y="272"/>
                  </a:moveTo>
                  <a:lnTo>
                    <a:pt x="176" y="272"/>
                  </a:lnTo>
                  <a:lnTo>
                    <a:pt x="176" y="272"/>
                  </a:lnTo>
                  <a:lnTo>
                    <a:pt x="176" y="271"/>
                  </a:lnTo>
                  <a:lnTo>
                    <a:pt x="176" y="271"/>
                  </a:lnTo>
                  <a:lnTo>
                    <a:pt x="176" y="272"/>
                  </a:lnTo>
                  <a:close/>
                  <a:moveTo>
                    <a:pt x="294" y="271"/>
                  </a:moveTo>
                  <a:lnTo>
                    <a:pt x="295" y="271"/>
                  </a:lnTo>
                  <a:lnTo>
                    <a:pt x="294" y="271"/>
                  </a:lnTo>
                  <a:close/>
                  <a:moveTo>
                    <a:pt x="174" y="270"/>
                  </a:moveTo>
                  <a:lnTo>
                    <a:pt x="174" y="270"/>
                  </a:lnTo>
                  <a:lnTo>
                    <a:pt x="174" y="270"/>
                  </a:lnTo>
                  <a:close/>
                  <a:moveTo>
                    <a:pt x="295" y="270"/>
                  </a:moveTo>
                  <a:lnTo>
                    <a:pt x="295" y="269"/>
                  </a:lnTo>
                  <a:lnTo>
                    <a:pt x="295" y="270"/>
                  </a:lnTo>
                  <a:close/>
                  <a:moveTo>
                    <a:pt x="153" y="271"/>
                  </a:moveTo>
                  <a:lnTo>
                    <a:pt x="153" y="271"/>
                  </a:lnTo>
                  <a:lnTo>
                    <a:pt x="153" y="272"/>
                  </a:lnTo>
                  <a:lnTo>
                    <a:pt x="152" y="272"/>
                  </a:lnTo>
                  <a:lnTo>
                    <a:pt x="152" y="271"/>
                  </a:lnTo>
                  <a:lnTo>
                    <a:pt x="152" y="271"/>
                  </a:lnTo>
                  <a:lnTo>
                    <a:pt x="151" y="271"/>
                  </a:lnTo>
                  <a:lnTo>
                    <a:pt x="151" y="270"/>
                  </a:lnTo>
                  <a:lnTo>
                    <a:pt x="151" y="270"/>
                  </a:lnTo>
                  <a:lnTo>
                    <a:pt x="152" y="270"/>
                  </a:lnTo>
                  <a:lnTo>
                    <a:pt x="152" y="269"/>
                  </a:lnTo>
                  <a:lnTo>
                    <a:pt x="152" y="270"/>
                  </a:lnTo>
                  <a:lnTo>
                    <a:pt x="153" y="270"/>
                  </a:lnTo>
                  <a:lnTo>
                    <a:pt x="153" y="270"/>
                  </a:lnTo>
                  <a:lnTo>
                    <a:pt x="153" y="270"/>
                  </a:lnTo>
                  <a:lnTo>
                    <a:pt x="153" y="271"/>
                  </a:lnTo>
                  <a:close/>
                  <a:moveTo>
                    <a:pt x="302" y="266"/>
                  </a:moveTo>
                  <a:lnTo>
                    <a:pt x="302" y="267"/>
                  </a:lnTo>
                  <a:lnTo>
                    <a:pt x="302" y="266"/>
                  </a:lnTo>
                  <a:lnTo>
                    <a:pt x="302" y="266"/>
                  </a:lnTo>
                  <a:close/>
                  <a:moveTo>
                    <a:pt x="135" y="265"/>
                  </a:moveTo>
                  <a:lnTo>
                    <a:pt x="135" y="266"/>
                  </a:lnTo>
                  <a:lnTo>
                    <a:pt x="135" y="265"/>
                  </a:lnTo>
                  <a:lnTo>
                    <a:pt x="135" y="265"/>
                  </a:lnTo>
                  <a:lnTo>
                    <a:pt x="135" y="265"/>
                  </a:lnTo>
                  <a:lnTo>
                    <a:pt x="135" y="265"/>
                  </a:lnTo>
                  <a:lnTo>
                    <a:pt x="135" y="265"/>
                  </a:lnTo>
                  <a:lnTo>
                    <a:pt x="135" y="265"/>
                  </a:lnTo>
                  <a:close/>
                  <a:moveTo>
                    <a:pt x="140" y="264"/>
                  </a:moveTo>
                  <a:lnTo>
                    <a:pt x="140" y="265"/>
                  </a:lnTo>
                  <a:lnTo>
                    <a:pt x="141" y="265"/>
                  </a:lnTo>
                  <a:lnTo>
                    <a:pt x="140" y="265"/>
                  </a:lnTo>
                  <a:lnTo>
                    <a:pt x="140" y="264"/>
                  </a:lnTo>
                  <a:close/>
                  <a:moveTo>
                    <a:pt x="134" y="264"/>
                  </a:moveTo>
                  <a:lnTo>
                    <a:pt x="134" y="265"/>
                  </a:lnTo>
                  <a:lnTo>
                    <a:pt x="134" y="264"/>
                  </a:lnTo>
                  <a:lnTo>
                    <a:pt x="134" y="265"/>
                  </a:lnTo>
                  <a:lnTo>
                    <a:pt x="134" y="264"/>
                  </a:lnTo>
                  <a:close/>
                  <a:moveTo>
                    <a:pt x="302" y="264"/>
                  </a:moveTo>
                  <a:lnTo>
                    <a:pt x="303" y="264"/>
                  </a:lnTo>
                  <a:lnTo>
                    <a:pt x="302" y="264"/>
                  </a:lnTo>
                  <a:close/>
                  <a:moveTo>
                    <a:pt x="175" y="264"/>
                  </a:moveTo>
                  <a:lnTo>
                    <a:pt x="176" y="264"/>
                  </a:lnTo>
                  <a:lnTo>
                    <a:pt x="175" y="264"/>
                  </a:lnTo>
                  <a:close/>
                  <a:moveTo>
                    <a:pt x="176" y="264"/>
                  </a:moveTo>
                  <a:lnTo>
                    <a:pt x="176" y="264"/>
                  </a:lnTo>
                  <a:lnTo>
                    <a:pt x="176" y="264"/>
                  </a:lnTo>
                  <a:lnTo>
                    <a:pt x="176" y="264"/>
                  </a:lnTo>
                  <a:lnTo>
                    <a:pt x="176" y="264"/>
                  </a:lnTo>
                  <a:lnTo>
                    <a:pt x="176" y="264"/>
                  </a:lnTo>
                  <a:close/>
                  <a:moveTo>
                    <a:pt x="138" y="264"/>
                  </a:moveTo>
                  <a:lnTo>
                    <a:pt x="138" y="264"/>
                  </a:lnTo>
                  <a:lnTo>
                    <a:pt x="138" y="264"/>
                  </a:lnTo>
                  <a:close/>
                  <a:moveTo>
                    <a:pt x="135" y="263"/>
                  </a:moveTo>
                  <a:lnTo>
                    <a:pt x="135" y="264"/>
                  </a:lnTo>
                  <a:lnTo>
                    <a:pt x="135" y="263"/>
                  </a:lnTo>
                  <a:close/>
                  <a:moveTo>
                    <a:pt x="175" y="263"/>
                  </a:moveTo>
                  <a:lnTo>
                    <a:pt x="176" y="263"/>
                  </a:lnTo>
                  <a:lnTo>
                    <a:pt x="175" y="263"/>
                  </a:lnTo>
                  <a:close/>
                  <a:moveTo>
                    <a:pt x="134" y="262"/>
                  </a:moveTo>
                  <a:lnTo>
                    <a:pt x="134" y="262"/>
                  </a:lnTo>
                  <a:lnTo>
                    <a:pt x="134" y="263"/>
                  </a:lnTo>
                  <a:lnTo>
                    <a:pt x="135" y="263"/>
                  </a:lnTo>
                  <a:lnTo>
                    <a:pt x="134" y="263"/>
                  </a:lnTo>
                  <a:lnTo>
                    <a:pt x="135" y="263"/>
                  </a:lnTo>
                  <a:lnTo>
                    <a:pt x="134" y="263"/>
                  </a:lnTo>
                  <a:lnTo>
                    <a:pt x="134" y="263"/>
                  </a:lnTo>
                  <a:lnTo>
                    <a:pt x="134" y="263"/>
                  </a:lnTo>
                  <a:lnTo>
                    <a:pt x="134" y="263"/>
                  </a:lnTo>
                  <a:lnTo>
                    <a:pt x="134" y="262"/>
                  </a:lnTo>
                  <a:close/>
                  <a:moveTo>
                    <a:pt x="175" y="262"/>
                  </a:moveTo>
                  <a:lnTo>
                    <a:pt x="174" y="262"/>
                  </a:lnTo>
                  <a:lnTo>
                    <a:pt x="175" y="262"/>
                  </a:lnTo>
                  <a:close/>
                  <a:moveTo>
                    <a:pt x="174" y="262"/>
                  </a:moveTo>
                  <a:lnTo>
                    <a:pt x="174" y="262"/>
                  </a:lnTo>
                  <a:lnTo>
                    <a:pt x="174" y="262"/>
                  </a:lnTo>
                  <a:close/>
                  <a:moveTo>
                    <a:pt x="174" y="262"/>
                  </a:moveTo>
                  <a:lnTo>
                    <a:pt x="174" y="262"/>
                  </a:lnTo>
                  <a:lnTo>
                    <a:pt x="174" y="262"/>
                  </a:lnTo>
                  <a:lnTo>
                    <a:pt x="175" y="262"/>
                  </a:lnTo>
                  <a:lnTo>
                    <a:pt x="175" y="262"/>
                  </a:lnTo>
                  <a:lnTo>
                    <a:pt x="176" y="262"/>
                  </a:lnTo>
                  <a:lnTo>
                    <a:pt x="176" y="262"/>
                  </a:lnTo>
                  <a:lnTo>
                    <a:pt x="176" y="263"/>
                  </a:lnTo>
                  <a:lnTo>
                    <a:pt x="176" y="263"/>
                  </a:lnTo>
                  <a:lnTo>
                    <a:pt x="175" y="263"/>
                  </a:lnTo>
                  <a:lnTo>
                    <a:pt x="176" y="263"/>
                  </a:lnTo>
                  <a:lnTo>
                    <a:pt x="175" y="263"/>
                  </a:lnTo>
                  <a:lnTo>
                    <a:pt x="175" y="263"/>
                  </a:lnTo>
                  <a:lnTo>
                    <a:pt x="175" y="262"/>
                  </a:lnTo>
                  <a:lnTo>
                    <a:pt x="174" y="262"/>
                  </a:lnTo>
                  <a:lnTo>
                    <a:pt x="174" y="262"/>
                  </a:lnTo>
                  <a:lnTo>
                    <a:pt x="174" y="262"/>
                  </a:lnTo>
                  <a:lnTo>
                    <a:pt x="174" y="262"/>
                  </a:lnTo>
                  <a:close/>
                  <a:moveTo>
                    <a:pt x="174" y="262"/>
                  </a:moveTo>
                  <a:lnTo>
                    <a:pt x="174" y="262"/>
                  </a:lnTo>
                  <a:lnTo>
                    <a:pt x="173" y="262"/>
                  </a:lnTo>
                  <a:lnTo>
                    <a:pt x="174" y="262"/>
                  </a:lnTo>
                  <a:lnTo>
                    <a:pt x="174" y="262"/>
                  </a:lnTo>
                  <a:close/>
                  <a:moveTo>
                    <a:pt x="133" y="262"/>
                  </a:moveTo>
                  <a:lnTo>
                    <a:pt x="133" y="262"/>
                  </a:lnTo>
                  <a:lnTo>
                    <a:pt x="133" y="262"/>
                  </a:lnTo>
                  <a:close/>
                  <a:moveTo>
                    <a:pt x="174" y="262"/>
                  </a:moveTo>
                  <a:lnTo>
                    <a:pt x="174" y="262"/>
                  </a:lnTo>
                  <a:lnTo>
                    <a:pt x="174" y="262"/>
                  </a:lnTo>
                  <a:close/>
                  <a:moveTo>
                    <a:pt x="132" y="262"/>
                  </a:moveTo>
                  <a:lnTo>
                    <a:pt x="133" y="262"/>
                  </a:lnTo>
                  <a:lnTo>
                    <a:pt x="132" y="262"/>
                  </a:lnTo>
                  <a:close/>
                  <a:moveTo>
                    <a:pt x="173" y="262"/>
                  </a:moveTo>
                  <a:lnTo>
                    <a:pt x="174" y="262"/>
                  </a:lnTo>
                  <a:lnTo>
                    <a:pt x="173" y="262"/>
                  </a:lnTo>
                  <a:lnTo>
                    <a:pt x="173" y="261"/>
                  </a:lnTo>
                  <a:lnTo>
                    <a:pt x="173" y="262"/>
                  </a:lnTo>
                  <a:close/>
                  <a:moveTo>
                    <a:pt x="174" y="262"/>
                  </a:moveTo>
                  <a:lnTo>
                    <a:pt x="175" y="262"/>
                  </a:lnTo>
                  <a:lnTo>
                    <a:pt x="175" y="262"/>
                  </a:lnTo>
                  <a:lnTo>
                    <a:pt x="175" y="262"/>
                  </a:lnTo>
                  <a:lnTo>
                    <a:pt x="175" y="262"/>
                  </a:lnTo>
                  <a:lnTo>
                    <a:pt x="176" y="262"/>
                  </a:lnTo>
                  <a:lnTo>
                    <a:pt x="176" y="262"/>
                  </a:lnTo>
                  <a:lnTo>
                    <a:pt x="175" y="262"/>
                  </a:lnTo>
                  <a:lnTo>
                    <a:pt x="175" y="262"/>
                  </a:lnTo>
                  <a:lnTo>
                    <a:pt x="175" y="262"/>
                  </a:lnTo>
                  <a:lnTo>
                    <a:pt x="174" y="262"/>
                  </a:lnTo>
                  <a:lnTo>
                    <a:pt x="174" y="262"/>
                  </a:lnTo>
                  <a:lnTo>
                    <a:pt x="174" y="261"/>
                  </a:lnTo>
                  <a:lnTo>
                    <a:pt x="174" y="262"/>
                  </a:lnTo>
                  <a:lnTo>
                    <a:pt x="174" y="262"/>
                  </a:lnTo>
                  <a:close/>
                  <a:moveTo>
                    <a:pt x="131" y="261"/>
                  </a:moveTo>
                  <a:lnTo>
                    <a:pt x="131" y="262"/>
                  </a:lnTo>
                  <a:lnTo>
                    <a:pt x="131" y="261"/>
                  </a:lnTo>
                  <a:close/>
                  <a:moveTo>
                    <a:pt x="174" y="261"/>
                  </a:moveTo>
                  <a:lnTo>
                    <a:pt x="174" y="262"/>
                  </a:lnTo>
                  <a:lnTo>
                    <a:pt x="173" y="262"/>
                  </a:lnTo>
                  <a:lnTo>
                    <a:pt x="173" y="261"/>
                  </a:lnTo>
                  <a:lnTo>
                    <a:pt x="173" y="262"/>
                  </a:lnTo>
                  <a:lnTo>
                    <a:pt x="174" y="262"/>
                  </a:lnTo>
                  <a:lnTo>
                    <a:pt x="173" y="262"/>
                  </a:lnTo>
                  <a:lnTo>
                    <a:pt x="173" y="261"/>
                  </a:lnTo>
                  <a:lnTo>
                    <a:pt x="174" y="261"/>
                  </a:lnTo>
                  <a:close/>
                  <a:moveTo>
                    <a:pt x="133" y="261"/>
                  </a:moveTo>
                  <a:lnTo>
                    <a:pt x="133" y="261"/>
                  </a:lnTo>
                  <a:lnTo>
                    <a:pt x="133" y="261"/>
                  </a:lnTo>
                  <a:close/>
                  <a:moveTo>
                    <a:pt x="174" y="261"/>
                  </a:moveTo>
                  <a:lnTo>
                    <a:pt x="174" y="261"/>
                  </a:lnTo>
                  <a:lnTo>
                    <a:pt x="174" y="262"/>
                  </a:lnTo>
                  <a:lnTo>
                    <a:pt x="174" y="261"/>
                  </a:lnTo>
                  <a:lnTo>
                    <a:pt x="174" y="262"/>
                  </a:lnTo>
                  <a:lnTo>
                    <a:pt x="174" y="261"/>
                  </a:lnTo>
                  <a:lnTo>
                    <a:pt x="173" y="261"/>
                  </a:lnTo>
                  <a:lnTo>
                    <a:pt x="174" y="261"/>
                  </a:lnTo>
                  <a:close/>
                  <a:moveTo>
                    <a:pt x="128" y="261"/>
                  </a:moveTo>
                  <a:lnTo>
                    <a:pt x="128" y="262"/>
                  </a:lnTo>
                  <a:lnTo>
                    <a:pt x="128" y="261"/>
                  </a:lnTo>
                  <a:close/>
                  <a:moveTo>
                    <a:pt x="171" y="261"/>
                  </a:moveTo>
                  <a:lnTo>
                    <a:pt x="171" y="261"/>
                  </a:lnTo>
                  <a:lnTo>
                    <a:pt x="171" y="261"/>
                  </a:lnTo>
                  <a:close/>
                  <a:moveTo>
                    <a:pt x="172" y="261"/>
                  </a:moveTo>
                  <a:lnTo>
                    <a:pt x="171" y="261"/>
                  </a:lnTo>
                  <a:lnTo>
                    <a:pt x="172" y="261"/>
                  </a:lnTo>
                  <a:close/>
                  <a:moveTo>
                    <a:pt x="171" y="261"/>
                  </a:moveTo>
                  <a:lnTo>
                    <a:pt x="170" y="261"/>
                  </a:lnTo>
                  <a:lnTo>
                    <a:pt x="171" y="261"/>
                  </a:lnTo>
                  <a:lnTo>
                    <a:pt x="170" y="261"/>
                  </a:lnTo>
                  <a:lnTo>
                    <a:pt x="171" y="261"/>
                  </a:lnTo>
                  <a:close/>
                  <a:moveTo>
                    <a:pt x="130" y="261"/>
                  </a:moveTo>
                  <a:lnTo>
                    <a:pt x="130" y="261"/>
                  </a:lnTo>
                  <a:lnTo>
                    <a:pt x="130" y="261"/>
                  </a:lnTo>
                  <a:close/>
                  <a:moveTo>
                    <a:pt x="169" y="261"/>
                  </a:moveTo>
                  <a:lnTo>
                    <a:pt x="169" y="261"/>
                  </a:lnTo>
                  <a:lnTo>
                    <a:pt x="168" y="261"/>
                  </a:lnTo>
                  <a:lnTo>
                    <a:pt x="168" y="261"/>
                  </a:lnTo>
                  <a:lnTo>
                    <a:pt x="169" y="261"/>
                  </a:lnTo>
                  <a:close/>
                  <a:moveTo>
                    <a:pt x="130" y="261"/>
                  </a:moveTo>
                  <a:lnTo>
                    <a:pt x="130" y="261"/>
                  </a:lnTo>
                  <a:lnTo>
                    <a:pt x="130" y="261"/>
                  </a:lnTo>
                  <a:close/>
                  <a:moveTo>
                    <a:pt x="304" y="261"/>
                  </a:moveTo>
                  <a:lnTo>
                    <a:pt x="303" y="261"/>
                  </a:lnTo>
                  <a:lnTo>
                    <a:pt x="304" y="261"/>
                  </a:lnTo>
                  <a:close/>
                  <a:moveTo>
                    <a:pt x="169" y="261"/>
                  </a:moveTo>
                  <a:lnTo>
                    <a:pt x="168" y="261"/>
                  </a:lnTo>
                  <a:lnTo>
                    <a:pt x="169" y="261"/>
                  </a:lnTo>
                  <a:close/>
                  <a:moveTo>
                    <a:pt x="127" y="261"/>
                  </a:moveTo>
                  <a:lnTo>
                    <a:pt x="127" y="261"/>
                  </a:lnTo>
                  <a:lnTo>
                    <a:pt x="127" y="261"/>
                  </a:lnTo>
                  <a:close/>
                  <a:moveTo>
                    <a:pt x="128" y="261"/>
                  </a:moveTo>
                  <a:lnTo>
                    <a:pt x="129" y="261"/>
                  </a:lnTo>
                  <a:lnTo>
                    <a:pt x="129" y="261"/>
                  </a:lnTo>
                  <a:lnTo>
                    <a:pt x="129" y="262"/>
                  </a:lnTo>
                  <a:lnTo>
                    <a:pt x="128" y="262"/>
                  </a:lnTo>
                  <a:lnTo>
                    <a:pt x="128" y="261"/>
                  </a:lnTo>
                  <a:lnTo>
                    <a:pt x="128" y="261"/>
                  </a:lnTo>
                  <a:lnTo>
                    <a:pt x="128" y="261"/>
                  </a:lnTo>
                  <a:lnTo>
                    <a:pt x="128" y="261"/>
                  </a:lnTo>
                  <a:close/>
                  <a:moveTo>
                    <a:pt x="123" y="261"/>
                  </a:moveTo>
                  <a:lnTo>
                    <a:pt x="123" y="260"/>
                  </a:lnTo>
                  <a:lnTo>
                    <a:pt x="123" y="261"/>
                  </a:lnTo>
                  <a:close/>
                  <a:moveTo>
                    <a:pt x="127" y="261"/>
                  </a:moveTo>
                  <a:lnTo>
                    <a:pt x="127" y="260"/>
                  </a:lnTo>
                  <a:lnTo>
                    <a:pt x="127" y="261"/>
                  </a:lnTo>
                  <a:close/>
                  <a:moveTo>
                    <a:pt x="124" y="260"/>
                  </a:moveTo>
                  <a:lnTo>
                    <a:pt x="124" y="261"/>
                  </a:lnTo>
                  <a:lnTo>
                    <a:pt x="124" y="260"/>
                  </a:lnTo>
                  <a:close/>
                  <a:moveTo>
                    <a:pt x="168" y="261"/>
                  </a:moveTo>
                  <a:lnTo>
                    <a:pt x="168" y="260"/>
                  </a:lnTo>
                  <a:lnTo>
                    <a:pt x="168" y="260"/>
                  </a:lnTo>
                  <a:lnTo>
                    <a:pt x="168" y="261"/>
                  </a:lnTo>
                  <a:close/>
                  <a:moveTo>
                    <a:pt x="126" y="260"/>
                  </a:moveTo>
                  <a:lnTo>
                    <a:pt x="126" y="261"/>
                  </a:lnTo>
                  <a:lnTo>
                    <a:pt x="125" y="261"/>
                  </a:lnTo>
                  <a:lnTo>
                    <a:pt x="125" y="260"/>
                  </a:lnTo>
                  <a:lnTo>
                    <a:pt x="126" y="260"/>
                  </a:lnTo>
                  <a:close/>
                  <a:moveTo>
                    <a:pt x="169" y="260"/>
                  </a:moveTo>
                  <a:lnTo>
                    <a:pt x="169" y="261"/>
                  </a:lnTo>
                  <a:lnTo>
                    <a:pt x="168" y="261"/>
                  </a:lnTo>
                  <a:lnTo>
                    <a:pt x="168" y="260"/>
                  </a:lnTo>
                  <a:lnTo>
                    <a:pt x="169" y="260"/>
                  </a:lnTo>
                  <a:close/>
                  <a:moveTo>
                    <a:pt x="126" y="260"/>
                  </a:moveTo>
                  <a:lnTo>
                    <a:pt x="126" y="260"/>
                  </a:lnTo>
                  <a:lnTo>
                    <a:pt x="126" y="260"/>
                  </a:lnTo>
                  <a:close/>
                  <a:moveTo>
                    <a:pt x="168" y="260"/>
                  </a:moveTo>
                  <a:lnTo>
                    <a:pt x="168" y="260"/>
                  </a:lnTo>
                  <a:lnTo>
                    <a:pt x="168" y="260"/>
                  </a:lnTo>
                  <a:lnTo>
                    <a:pt x="168" y="260"/>
                  </a:lnTo>
                  <a:lnTo>
                    <a:pt x="168" y="260"/>
                  </a:lnTo>
                  <a:lnTo>
                    <a:pt x="168" y="261"/>
                  </a:lnTo>
                  <a:lnTo>
                    <a:pt x="168" y="260"/>
                  </a:lnTo>
                  <a:lnTo>
                    <a:pt x="168" y="260"/>
                  </a:lnTo>
                  <a:lnTo>
                    <a:pt x="168" y="260"/>
                  </a:lnTo>
                  <a:lnTo>
                    <a:pt x="168" y="260"/>
                  </a:lnTo>
                  <a:close/>
                  <a:moveTo>
                    <a:pt x="166" y="259"/>
                  </a:moveTo>
                  <a:lnTo>
                    <a:pt x="166" y="260"/>
                  </a:lnTo>
                  <a:lnTo>
                    <a:pt x="167" y="260"/>
                  </a:lnTo>
                  <a:lnTo>
                    <a:pt x="166" y="260"/>
                  </a:lnTo>
                  <a:lnTo>
                    <a:pt x="166" y="259"/>
                  </a:lnTo>
                  <a:close/>
                  <a:moveTo>
                    <a:pt x="187" y="260"/>
                  </a:moveTo>
                  <a:lnTo>
                    <a:pt x="187" y="259"/>
                  </a:lnTo>
                  <a:lnTo>
                    <a:pt x="187" y="259"/>
                  </a:lnTo>
                  <a:lnTo>
                    <a:pt x="187" y="260"/>
                  </a:lnTo>
                  <a:lnTo>
                    <a:pt x="187" y="260"/>
                  </a:lnTo>
                  <a:close/>
                  <a:moveTo>
                    <a:pt x="187" y="259"/>
                  </a:moveTo>
                  <a:lnTo>
                    <a:pt x="187" y="259"/>
                  </a:lnTo>
                  <a:lnTo>
                    <a:pt x="187" y="259"/>
                  </a:lnTo>
                  <a:close/>
                  <a:moveTo>
                    <a:pt x="166" y="259"/>
                  </a:moveTo>
                  <a:lnTo>
                    <a:pt x="167" y="259"/>
                  </a:lnTo>
                  <a:lnTo>
                    <a:pt x="166" y="259"/>
                  </a:lnTo>
                  <a:close/>
                  <a:moveTo>
                    <a:pt x="165" y="259"/>
                  </a:moveTo>
                  <a:lnTo>
                    <a:pt x="164" y="259"/>
                  </a:lnTo>
                  <a:lnTo>
                    <a:pt x="165" y="259"/>
                  </a:lnTo>
                  <a:lnTo>
                    <a:pt x="165" y="258"/>
                  </a:lnTo>
                  <a:lnTo>
                    <a:pt x="165" y="259"/>
                  </a:lnTo>
                  <a:close/>
                  <a:moveTo>
                    <a:pt x="164" y="258"/>
                  </a:moveTo>
                  <a:lnTo>
                    <a:pt x="165" y="258"/>
                  </a:lnTo>
                  <a:lnTo>
                    <a:pt x="164" y="258"/>
                  </a:lnTo>
                  <a:close/>
                  <a:moveTo>
                    <a:pt x="163" y="258"/>
                  </a:moveTo>
                  <a:lnTo>
                    <a:pt x="163" y="258"/>
                  </a:lnTo>
                  <a:lnTo>
                    <a:pt x="163" y="258"/>
                  </a:lnTo>
                  <a:close/>
                  <a:moveTo>
                    <a:pt x="164" y="258"/>
                  </a:moveTo>
                  <a:lnTo>
                    <a:pt x="165" y="258"/>
                  </a:lnTo>
                  <a:lnTo>
                    <a:pt x="164" y="258"/>
                  </a:lnTo>
                  <a:lnTo>
                    <a:pt x="164" y="258"/>
                  </a:lnTo>
                  <a:close/>
                  <a:moveTo>
                    <a:pt x="164" y="258"/>
                  </a:moveTo>
                  <a:lnTo>
                    <a:pt x="164" y="258"/>
                  </a:lnTo>
                  <a:lnTo>
                    <a:pt x="164" y="258"/>
                  </a:lnTo>
                  <a:lnTo>
                    <a:pt x="164" y="258"/>
                  </a:lnTo>
                  <a:lnTo>
                    <a:pt x="164" y="258"/>
                  </a:lnTo>
                  <a:close/>
                  <a:moveTo>
                    <a:pt x="164" y="258"/>
                  </a:moveTo>
                  <a:lnTo>
                    <a:pt x="163" y="258"/>
                  </a:lnTo>
                  <a:lnTo>
                    <a:pt x="163" y="258"/>
                  </a:lnTo>
                  <a:lnTo>
                    <a:pt x="164" y="258"/>
                  </a:lnTo>
                  <a:lnTo>
                    <a:pt x="164" y="258"/>
                  </a:lnTo>
                  <a:lnTo>
                    <a:pt x="164" y="258"/>
                  </a:lnTo>
                  <a:lnTo>
                    <a:pt x="164" y="258"/>
                  </a:lnTo>
                  <a:close/>
                  <a:moveTo>
                    <a:pt x="164" y="258"/>
                  </a:moveTo>
                  <a:lnTo>
                    <a:pt x="165" y="258"/>
                  </a:lnTo>
                  <a:lnTo>
                    <a:pt x="164" y="258"/>
                  </a:lnTo>
                  <a:lnTo>
                    <a:pt x="165" y="258"/>
                  </a:lnTo>
                  <a:lnTo>
                    <a:pt x="165" y="258"/>
                  </a:lnTo>
                  <a:lnTo>
                    <a:pt x="164" y="258"/>
                  </a:lnTo>
                  <a:close/>
                  <a:moveTo>
                    <a:pt x="160" y="258"/>
                  </a:moveTo>
                  <a:lnTo>
                    <a:pt x="160" y="258"/>
                  </a:lnTo>
                  <a:lnTo>
                    <a:pt x="160" y="258"/>
                  </a:lnTo>
                  <a:close/>
                  <a:moveTo>
                    <a:pt x="164" y="258"/>
                  </a:moveTo>
                  <a:lnTo>
                    <a:pt x="164" y="258"/>
                  </a:lnTo>
                  <a:lnTo>
                    <a:pt x="164" y="258"/>
                  </a:lnTo>
                  <a:lnTo>
                    <a:pt x="164" y="258"/>
                  </a:lnTo>
                  <a:lnTo>
                    <a:pt x="164" y="258"/>
                  </a:lnTo>
                  <a:lnTo>
                    <a:pt x="163" y="258"/>
                  </a:lnTo>
                  <a:lnTo>
                    <a:pt x="164" y="258"/>
                  </a:lnTo>
                  <a:lnTo>
                    <a:pt x="164" y="257"/>
                  </a:lnTo>
                  <a:lnTo>
                    <a:pt x="164" y="258"/>
                  </a:lnTo>
                  <a:close/>
                  <a:moveTo>
                    <a:pt x="165" y="257"/>
                  </a:moveTo>
                  <a:lnTo>
                    <a:pt x="165" y="258"/>
                  </a:lnTo>
                  <a:lnTo>
                    <a:pt x="165" y="258"/>
                  </a:lnTo>
                  <a:lnTo>
                    <a:pt x="165" y="258"/>
                  </a:lnTo>
                  <a:lnTo>
                    <a:pt x="164" y="258"/>
                  </a:lnTo>
                  <a:lnTo>
                    <a:pt x="164" y="257"/>
                  </a:lnTo>
                  <a:lnTo>
                    <a:pt x="164" y="258"/>
                  </a:lnTo>
                  <a:lnTo>
                    <a:pt x="164" y="257"/>
                  </a:lnTo>
                  <a:lnTo>
                    <a:pt x="165" y="257"/>
                  </a:lnTo>
                  <a:close/>
                  <a:moveTo>
                    <a:pt x="162" y="257"/>
                  </a:moveTo>
                  <a:lnTo>
                    <a:pt x="162" y="258"/>
                  </a:lnTo>
                  <a:lnTo>
                    <a:pt x="162" y="257"/>
                  </a:lnTo>
                  <a:lnTo>
                    <a:pt x="162" y="258"/>
                  </a:lnTo>
                  <a:lnTo>
                    <a:pt x="162" y="257"/>
                  </a:lnTo>
                  <a:close/>
                  <a:moveTo>
                    <a:pt x="166" y="258"/>
                  </a:moveTo>
                  <a:lnTo>
                    <a:pt x="166" y="257"/>
                  </a:lnTo>
                  <a:lnTo>
                    <a:pt x="166" y="258"/>
                  </a:lnTo>
                  <a:close/>
                  <a:moveTo>
                    <a:pt x="164" y="257"/>
                  </a:moveTo>
                  <a:lnTo>
                    <a:pt x="164" y="258"/>
                  </a:lnTo>
                  <a:lnTo>
                    <a:pt x="164" y="257"/>
                  </a:lnTo>
                  <a:lnTo>
                    <a:pt x="164" y="257"/>
                  </a:lnTo>
                  <a:lnTo>
                    <a:pt x="164" y="257"/>
                  </a:lnTo>
                  <a:close/>
                  <a:moveTo>
                    <a:pt x="161" y="257"/>
                  </a:moveTo>
                  <a:lnTo>
                    <a:pt x="161" y="257"/>
                  </a:lnTo>
                  <a:lnTo>
                    <a:pt x="161" y="257"/>
                  </a:lnTo>
                  <a:close/>
                  <a:moveTo>
                    <a:pt x="163" y="257"/>
                  </a:moveTo>
                  <a:lnTo>
                    <a:pt x="164" y="257"/>
                  </a:lnTo>
                  <a:lnTo>
                    <a:pt x="164" y="258"/>
                  </a:lnTo>
                  <a:lnTo>
                    <a:pt x="163" y="258"/>
                  </a:lnTo>
                  <a:lnTo>
                    <a:pt x="163" y="258"/>
                  </a:lnTo>
                  <a:lnTo>
                    <a:pt x="163" y="258"/>
                  </a:lnTo>
                  <a:lnTo>
                    <a:pt x="163" y="258"/>
                  </a:lnTo>
                  <a:lnTo>
                    <a:pt x="162" y="258"/>
                  </a:lnTo>
                  <a:lnTo>
                    <a:pt x="163" y="258"/>
                  </a:lnTo>
                  <a:lnTo>
                    <a:pt x="162" y="258"/>
                  </a:lnTo>
                  <a:lnTo>
                    <a:pt x="163" y="258"/>
                  </a:lnTo>
                  <a:lnTo>
                    <a:pt x="162" y="258"/>
                  </a:lnTo>
                  <a:lnTo>
                    <a:pt x="163" y="258"/>
                  </a:lnTo>
                  <a:lnTo>
                    <a:pt x="162" y="258"/>
                  </a:lnTo>
                  <a:lnTo>
                    <a:pt x="163" y="258"/>
                  </a:lnTo>
                  <a:lnTo>
                    <a:pt x="162" y="258"/>
                  </a:lnTo>
                  <a:lnTo>
                    <a:pt x="163" y="258"/>
                  </a:lnTo>
                  <a:lnTo>
                    <a:pt x="163" y="257"/>
                  </a:lnTo>
                  <a:lnTo>
                    <a:pt x="163" y="257"/>
                  </a:lnTo>
                  <a:close/>
                  <a:moveTo>
                    <a:pt x="162" y="257"/>
                  </a:moveTo>
                  <a:lnTo>
                    <a:pt x="161" y="257"/>
                  </a:lnTo>
                  <a:lnTo>
                    <a:pt x="162" y="257"/>
                  </a:lnTo>
                  <a:close/>
                  <a:moveTo>
                    <a:pt x="126" y="257"/>
                  </a:moveTo>
                  <a:lnTo>
                    <a:pt x="127" y="257"/>
                  </a:lnTo>
                  <a:lnTo>
                    <a:pt x="127" y="258"/>
                  </a:lnTo>
                  <a:lnTo>
                    <a:pt x="126" y="257"/>
                  </a:lnTo>
                  <a:close/>
                  <a:moveTo>
                    <a:pt x="161" y="257"/>
                  </a:moveTo>
                  <a:lnTo>
                    <a:pt x="161" y="257"/>
                  </a:lnTo>
                  <a:lnTo>
                    <a:pt x="161" y="257"/>
                  </a:lnTo>
                  <a:close/>
                  <a:moveTo>
                    <a:pt x="163" y="257"/>
                  </a:moveTo>
                  <a:lnTo>
                    <a:pt x="164" y="257"/>
                  </a:lnTo>
                  <a:lnTo>
                    <a:pt x="163" y="257"/>
                  </a:lnTo>
                  <a:lnTo>
                    <a:pt x="164" y="257"/>
                  </a:lnTo>
                  <a:lnTo>
                    <a:pt x="164" y="257"/>
                  </a:lnTo>
                  <a:lnTo>
                    <a:pt x="164" y="258"/>
                  </a:lnTo>
                  <a:lnTo>
                    <a:pt x="164" y="257"/>
                  </a:lnTo>
                  <a:lnTo>
                    <a:pt x="164" y="258"/>
                  </a:lnTo>
                  <a:lnTo>
                    <a:pt x="164" y="258"/>
                  </a:lnTo>
                  <a:lnTo>
                    <a:pt x="164" y="257"/>
                  </a:lnTo>
                  <a:lnTo>
                    <a:pt x="163" y="257"/>
                  </a:lnTo>
                  <a:close/>
                  <a:moveTo>
                    <a:pt x="163" y="257"/>
                  </a:moveTo>
                  <a:lnTo>
                    <a:pt x="163" y="257"/>
                  </a:lnTo>
                  <a:lnTo>
                    <a:pt x="163" y="257"/>
                  </a:lnTo>
                  <a:close/>
                  <a:moveTo>
                    <a:pt x="166" y="257"/>
                  </a:moveTo>
                  <a:lnTo>
                    <a:pt x="166" y="257"/>
                  </a:lnTo>
                  <a:lnTo>
                    <a:pt x="166" y="257"/>
                  </a:lnTo>
                  <a:close/>
                  <a:moveTo>
                    <a:pt x="160" y="257"/>
                  </a:moveTo>
                  <a:lnTo>
                    <a:pt x="160" y="257"/>
                  </a:lnTo>
                  <a:lnTo>
                    <a:pt x="161" y="257"/>
                  </a:lnTo>
                  <a:lnTo>
                    <a:pt x="161" y="258"/>
                  </a:lnTo>
                  <a:lnTo>
                    <a:pt x="160" y="258"/>
                  </a:lnTo>
                  <a:lnTo>
                    <a:pt x="160" y="257"/>
                  </a:lnTo>
                  <a:lnTo>
                    <a:pt x="160" y="258"/>
                  </a:lnTo>
                  <a:lnTo>
                    <a:pt x="160" y="258"/>
                  </a:lnTo>
                  <a:lnTo>
                    <a:pt x="160" y="257"/>
                  </a:lnTo>
                  <a:lnTo>
                    <a:pt x="160" y="258"/>
                  </a:lnTo>
                  <a:lnTo>
                    <a:pt x="159" y="258"/>
                  </a:lnTo>
                  <a:lnTo>
                    <a:pt x="160" y="258"/>
                  </a:lnTo>
                  <a:lnTo>
                    <a:pt x="160" y="257"/>
                  </a:lnTo>
                  <a:lnTo>
                    <a:pt x="160" y="257"/>
                  </a:lnTo>
                  <a:lnTo>
                    <a:pt x="160" y="257"/>
                  </a:lnTo>
                  <a:lnTo>
                    <a:pt x="160" y="257"/>
                  </a:lnTo>
                  <a:lnTo>
                    <a:pt x="160" y="257"/>
                  </a:lnTo>
                  <a:close/>
                  <a:moveTo>
                    <a:pt x="121" y="257"/>
                  </a:moveTo>
                  <a:lnTo>
                    <a:pt x="121" y="257"/>
                  </a:lnTo>
                  <a:lnTo>
                    <a:pt x="121" y="257"/>
                  </a:lnTo>
                  <a:close/>
                  <a:moveTo>
                    <a:pt x="160" y="257"/>
                  </a:moveTo>
                  <a:lnTo>
                    <a:pt x="160" y="257"/>
                  </a:lnTo>
                  <a:lnTo>
                    <a:pt x="160" y="257"/>
                  </a:lnTo>
                  <a:close/>
                  <a:moveTo>
                    <a:pt x="163" y="257"/>
                  </a:moveTo>
                  <a:lnTo>
                    <a:pt x="163" y="257"/>
                  </a:lnTo>
                  <a:lnTo>
                    <a:pt x="163" y="257"/>
                  </a:lnTo>
                  <a:lnTo>
                    <a:pt x="163" y="257"/>
                  </a:lnTo>
                  <a:lnTo>
                    <a:pt x="163" y="257"/>
                  </a:lnTo>
                  <a:lnTo>
                    <a:pt x="163" y="257"/>
                  </a:lnTo>
                  <a:lnTo>
                    <a:pt x="163" y="257"/>
                  </a:lnTo>
                  <a:close/>
                  <a:moveTo>
                    <a:pt x="126" y="257"/>
                  </a:moveTo>
                  <a:lnTo>
                    <a:pt x="125" y="257"/>
                  </a:lnTo>
                  <a:lnTo>
                    <a:pt x="126" y="257"/>
                  </a:lnTo>
                  <a:close/>
                  <a:moveTo>
                    <a:pt x="162" y="256"/>
                  </a:moveTo>
                  <a:lnTo>
                    <a:pt x="162" y="257"/>
                  </a:lnTo>
                  <a:lnTo>
                    <a:pt x="162" y="256"/>
                  </a:lnTo>
                  <a:lnTo>
                    <a:pt x="163" y="257"/>
                  </a:lnTo>
                  <a:lnTo>
                    <a:pt x="163" y="257"/>
                  </a:lnTo>
                  <a:lnTo>
                    <a:pt x="163" y="258"/>
                  </a:lnTo>
                  <a:lnTo>
                    <a:pt x="162" y="258"/>
                  </a:lnTo>
                  <a:lnTo>
                    <a:pt x="162" y="257"/>
                  </a:lnTo>
                  <a:lnTo>
                    <a:pt x="161" y="257"/>
                  </a:lnTo>
                  <a:lnTo>
                    <a:pt x="161" y="257"/>
                  </a:lnTo>
                  <a:lnTo>
                    <a:pt x="161" y="257"/>
                  </a:lnTo>
                  <a:lnTo>
                    <a:pt x="160" y="257"/>
                  </a:lnTo>
                  <a:lnTo>
                    <a:pt x="161" y="257"/>
                  </a:lnTo>
                  <a:lnTo>
                    <a:pt x="160" y="257"/>
                  </a:lnTo>
                  <a:lnTo>
                    <a:pt x="161" y="257"/>
                  </a:lnTo>
                  <a:lnTo>
                    <a:pt x="160" y="257"/>
                  </a:lnTo>
                  <a:lnTo>
                    <a:pt x="161" y="257"/>
                  </a:lnTo>
                  <a:lnTo>
                    <a:pt x="161" y="257"/>
                  </a:lnTo>
                  <a:lnTo>
                    <a:pt x="162" y="257"/>
                  </a:lnTo>
                  <a:lnTo>
                    <a:pt x="162" y="257"/>
                  </a:lnTo>
                  <a:lnTo>
                    <a:pt x="162" y="257"/>
                  </a:lnTo>
                  <a:lnTo>
                    <a:pt x="162" y="257"/>
                  </a:lnTo>
                  <a:lnTo>
                    <a:pt x="163" y="257"/>
                  </a:lnTo>
                  <a:lnTo>
                    <a:pt x="162" y="257"/>
                  </a:lnTo>
                  <a:lnTo>
                    <a:pt x="162" y="257"/>
                  </a:lnTo>
                  <a:lnTo>
                    <a:pt x="162" y="257"/>
                  </a:lnTo>
                  <a:lnTo>
                    <a:pt x="162" y="257"/>
                  </a:lnTo>
                  <a:lnTo>
                    <a:pt x="163" y="257"/>
                  </a:lnTo>
                  <a:lnTo>
                    <a:pt x="162" y="257"/>
                  </a:lnTo>
                  <a:lnTo>
                    <a:pt x="162" y="256"/>
                  </a:lnTo>
                  <a:close/>
                  <a:moveTo>
                    <a:pt x="163" y="256"/>
                  </a:moveTo>
                  <a:lnTo>
                    <a:pt x="163" y="257"/>
                  </a:lnTo>
                  <a:lnTo>
                    <a:pt x="163" y="256"/>
                  </a:lnTo>
                  <a:close/>
                  <a:moveTo>
                    <a:pt x="163" y="257"/>
                  </a:moveTo>
                  <a:lnTo>
                    <a:pt x="163" y="257"/>
                  </a:lnTo>
                  <a:lnTo>
                    <a:pt x="163" y="257"/>
                  </a:lnTo>
                  <a:lnTo>
                    <a:pt x="163" y="257"/>
                  </a:lnTo>
                  <a:lnTo>
                    <a:pt x="163" y="257"/>
                  </a:lnTo>
                  <a:lnTo>
                    <a:pt x="163" y="256"/>
                  </a:lnTo>
                  <a:lnTo>
                    <a:pt x="163" y="257"/>
                  </a:lnTo>
                  <a:close/>
                  <a:moveTo>
                    <a:pt x="163" y="256"/>
                  </a:moveTo>
                  <a:lnTo>
                    <a:pt x="163" y="257"/>
                  </a:lnTo>
                  <a:lnTo>
                    <a:pt x="162" y="256"/>
                  </a:lnTo>
                  <a:lnTo>
                    <a:pt x="163" y="256"/>
                  </a:lnTo>
                  <a:lnTo>
                    <a:pt x="163" y="257"/>
                  </a:lnTo>
                  <a:lnTo>
                    <a:pt x="163" y="256"/>
                  </a:lnTo>
                  <a:lnTo>
                    <a:pt x="163" y="257"/>
                  </a:lnTo>
                  <a:lnTo>
                    <a:pt x="163" y="256"/>
                  </a:lnTo>
                  <a:close/>
                  <a:moveTo>
                    <a:pt x="160" y="256"/>
                  </a:moveTo>
                  <a:lnTo>
                    <a:pt x="161" y="256"/>
                  </a:lnTo>
                  <a:lnTo>
                    <a:pt x="160" y="256"/>
                  </a:lnTo>
                  <a:lnTo>
                    <a:pt x="161" y="256"/>
                  </a:lnTo>
                  <a:lnTo>
                    <a:pt x="160" y="257"/>
                  </a:lnTo>
                  <a:lnTo>
                    <a:pt x="160" y="256"/>
                  </a:lnTo>
                  <a:lnTo>
                    <a:pt x="160" y="257"/>
                  </a:lnTo>
                  <a:lnTo>
                    <a:pt x="160" y="256"/>
                  </a:lnTo>
                  <a:lnTo>
                    <a:pt x="160" y="257"/>
                  </a:lnTo>
                  <a:lnTo>
                    <a:pt x="160" y="256"/>
                  </a:lnTo>
                  <a:close/>
                  <a:moveTo>
                    <a:pt x="161" y="256"/>
                  </a:moveTo>
                  <a:lnTo>
                    <a:pt x="161" y="257"/>
                  </a:lnTo>
                  <a:lnTo>
                    <a:pt x="161" y="256"/>
                  </a:lnTo>
                  <a:close/>
                  <a:moveTo>
                    <a:pt x="189" y="256"/>
                  </a:moveTo>
                  <a:lnTo>
                    <a:pt x="189" y="257"/>
                  </a:lnTo>
                  <a:lnTo>
                    <a:pt x="189" y="257"/>
                  </a:lnTo>
                  <a:lnTo>
                    <a:pt x="188" y="257"/>
                  </a:lnTo>
                  <a:lnTo>
                    <a:pt x="189" y="257"/>
                  </a:lnTo>
                  <a:lnTo>
                    <a:pt x="189" y="257"/>
                  </a:lnTo>
                  <a:lnTo>
                    <a:pt x="189" y="256"/>
                  </a:lnTo>
                  <a:close/>
                  <a:moveTo>
                    <a:pt x="161" y="256"/>
                  </a:moveTo>
                  <a:lnTo>
                    <a:pt x="161" y="256"/>
                  </a:lnTo>
                  <a:lnTo>
                    <a:pt x="161" y="256"/>
                  </a:lnTo>
                  <a:close/>
                  <a:moveTo>
                    <a:pt x="189" y="256"/>
                  </a:moveTo>
                  <a:lnTo>
                    <a:pt x="189" y="256"/>
                  </a:lnTo>
                  <a:lnTo>
                    <a:pt x="189" y="256"/>
                  </a:lnTo>
                  <a:close/>
                  <a:moveTo>
                    <a:pt x="164" y="256"/>
                  </a:moveTo>
                  <a:lnTo>
                    <a:pt x="164" y="257"/>
                  </a:lnTo>
                  <a:lnTo>
                    <a:pt x="164" y="256"/>
                  </a:lnTo>
                  <a:close/>
                  <a:moveTo>
                    <a:pt x="121" y="256"/>
                  </a:moveTo>
                  <a:lnTo>
                    <a:pt x="122" y="256"/>
                  </a:lnTo>
                  <a:lnTo>
                    <a:pt x="122" y="255"/>
                  </a:lnTo>
                  <a:lnTo>
                    <a:pt x="122" y="256"/>
                  </a:lnTo>
                  <a:lnTo>
                    <a:pt x="121" y="256"/>
                  </a:lnTo>
                  <a:close/>
                  <a:moveTo>
                    <a:pt x="164" y="255"/>
                  </a:moveTo>
                  <a:lnTo>
                    <a:pt x="164" y="255"/>
                  </a:lnTo>
                  <a:lnTo>
                    <a:pt x="164" y="256"/>
                  </a:lnTo>
                  <a:lnTo>
                    <a:pt x="164" y="256"/>
                  </a:lnTo>
                  <a:lnTo>
                    <a:pt x="164" y="255"/>
                  </a:lnTo>
                  <a:lnTo>
                    <a:pt x="164" y="256"/>
                  </a:lnTo>
                  <a:lnTo>
                    <a:pt x="164" y="255"/>
                  </a:lnTo>
                  <a:close/>
                  <a:moveTo>
                    <a:pt x="164" y="255"/>
                  </a:moveTo>
                  <a:lnTo>
                    <a:pt x="165" y="255"/>
                  </a:lnTo>
                  <a:lnTo>
                    <a:pt x="164" y="255"/>
                  </a:lnTo>
                  <a:lnTo>
                    <a:pt x="164" y="256"/>
                  </a:lnTo>
                  <a:lnTo>
                    <a:pt x="164" y="255"/>
                  </a:lnTo>
                  <a:close/>
                  <a:moveTo>
                    <a:pt x="121" y="255"/>
                  </a:moveTo>
                  <a:lnTo>
                    <a:pt x="121" y="256"/>
                  </a:lnTo>
                  <a:lnTo>
                    <a:pt x="120" y="256"/>
                  </a:lnTo>
                  <a:lnTo>
                    <a:pt x="121" y="256"/>
                  </a:lnTo>
                  <a:lnTo>
                    <a:pt x="120" y="256"/>
                  </a:lnTo>
                  <a:lnTo>
                    <a:pt x="120" y="256"/>
                  </a:lnTo>
                  <a:lnTo>
                    <a:pt x="120" y="256"/>
                  </a:lnTo>
                  <a:lnTo>
                    <a:pt x="120" y="256"/>
                  </a:lnTo>
                  <a:lnTo>
                    <a:pt x="119" y="256"/>
                  </a:lnTo>
                  <a:lnTo>
                    <a:pt x="120" y="256"/>
                  </a:lnTo>
                  <a:lnTo>
                    <a:pt x="120" y="255"/>
                  </a:lnTo>
                  <a:lnTo>
                    <a:pt x="120" y="255"/>
                  </a:lnTo>
                  <a:lnTo>
                    <a:pt x="121" y="255"/>
                  </a:lnTo>
                  <a:close/>
                  <a:moveTo>
                    <a:pt x="161" y="255"/>
                  </a:moveTo>
                  <a:lnTo>
                    <a:pt x="161" y="256"/>
                  </a:lnTo>
                  <a:lnTo>
                    <a:pt x="161" y="256"/>
                  </a:lnTo>
                  <a:lnTo>
                    <a:pt x="161" y="255"/>
                  </a:lnTo>
                  <a:lnTo>
                    <a:pt x="161" y="256"/>
                  </a:lnTo>
                  <a:lnTo>
                    <a:pt x="161" y="255"/>
                  </a:lnTo>
                  <a:lnTo>
                    <a:pt x="161" y="256"/>
                  </a:lnTo>
                  <a:lnTo>
                    <a:pt x="161" y="255"/>
                  </a:lnTo>
                  <a:lnTo>
                    <a:pt x="161" y="256"/>
                  </a:lnTo>
                  <a:lnTo>
                    <a:pt x="160" y="256"/>
                  </a:lnTo>
                  <a:lnTo>
                    <a:pt x="161" y="255"/>
                  </a:lnTo>
                  <a:lnTo>
                    <a:pt x="161" y="255"/>
                  </a:lnTo>
                  <a:close/>
                  <a:moveTo>
                    <a:pt x="164" y="255"/>
                  </a:moveTo>
                  <a:lnTo>
                    <a:pt x="164" y="255"/>
                  </a:lnTo>
                  <a:lnTo>
                    <a:pt x="164" y="255"/>
                  </a:lnTo>
                  <a:close/>
                  <a:moveTo>
                    <a:pt x="121" y="255"/>
                  </a:moveTo>
                  <a:lnTo>
                    <a:pt x="122" y="255"/>
                  </a:lnTo>
                  <a:lnTo>
                    <a:pt x="121" y="255"/>
                  </a:lnTo>
                  <a:close/>
                  <a:moveTo>
                    <a:pt x="165" y="255"/>
                  </a:moveTo>
                  <a:lnTo>
                    <a:pt x="165" y="255"/>
                  </a:lnTo>
                  <a:lnTo>
                    <a:pt x="165" y="255"/>
                  </a:lnTo>
                  <a:lnTo>
                    <a:pt x="165" y="255"/>
                  </a:lnTo>
                  <a:lnTo>
                    <a:pt x="165" y="255"/>
                  </a:lnTo>
                  <a:lnTo>
                    <a:pt x="165" y="255"/>
                  </a:lnTo>
                  <a:lnTo>
                    <a:pt x="165" y="255"/>
                  </a:lnTo>
                  <a:close/>
                  <a:moveTo>
                    <a:pt x="163" y="255"/>
                  </a:moveTo>
                  <a:lnTo>
                    <a:pt x="163" y="255"/>
                  </a:lnTo>
                  <a:lnTo>
                    <a:pt x="162" y="255"/>
                  </a:lnTo>
                  <a:lnTo>
                    <a:pt x="163" y="255"/>
                  </a:lnTo>
                  <a:lnTo>
                    <a:pt x="162" y="255"/>
                  </a:lnTo>
                  <a:lnTo>
                    <a:pt x="161" y="255"/>
                  </a:lnTo>
                  <a:lnTo>
                    <a:pt x="162" y="255"/>
                  </a:lnTo>
                  <a:lnTo>
                    <a:pt x="162" y="255"/>
                  </a:lnTo>
                  <a:lnTo>
                    <a:pt x="163" y="255"/>
                  </a:lnTo>
                  <a:close/>
                  <a:moveTo>
                    <a:pt x="120" y="255"/>
                  </a:moveTo>
                  <a:lnTo>
                    <a:pt x="121" y="255"/>
                  </a:lnTo>
                  <a:lnTo>
                    <a:pt x="120" y="255"/>
                  </a:lnTo>
                  <a:close/>
                  <a:moveTo>
                    <a:pt x="122" y="255"/>
                  </a:moveTo>
                  <a:lnTo>
                    <a:pt x="122" y="255"/>
                  </a:lnTo>
                  <a:lnTo>
                    <a:pt x="122" y="255"/>
                  </a:lnTo>
                  <a:lnTo>
                    <a:pt x="122" y="254"/>
                  </a:lnTo>
                  <a:lnTo>
                    <a:pt x="122" y="255"/>
                  </a:lnTo>
                  <a:close/>
                  <a:moveTo>
                    <a:pt x="305" y="254"/>
                  </a:moveTo>
                  <a:lnTo>
                    <a:pt x="305" y="255"/>
                  </a:lnTo>
                  <a:lnTo>
                    <a:pt x="304" y="255"/>
                  </a:lnTo>
                  <a:lnTo>
                    <a:pt x="304" y="254"/>
                  </a:lnTo>
                  <a:lnTo>
                    <a:pt x="305" y="254"/>
                  </a:lnTo>
                  <a:close/>
                  <a:moveTo>
                    <a:pt x="120" y="254"/>
                  </a:moveTo>
                  <a:lnTo>
                    <a:pt x="120" y="253"/>
                  </a:lnTo>
                  <a:lnTo>
                    <a:pt x="120" y="254"/>
                  </a:lnTo>
                  <a:close/>
                  <a:moveTo>
                    <a:pt x="120" y="254"/>
                  </a:moveTo>
                  <a:lnTo>
                    <a:pt x="120" y="253"/>
                  </a:lnTo>
                  <a:lnTo>
                    <a:pt x="120" y="254"/>
                  </a:lnTo>
                  <a:close/>
                  <a:moveTo>
                    <a:pt x="120" y="253"/>
                  </a:moveTo>
                  <a:lnTo>
                    <a:pt x="120" y="254"/>
                  </a:lnTo>
                  <a:lnTo>
                    <a:pt x="120" y="254"/>
                  </a:lnTo>
                  <a:lnTo>
                    <a:pt x="120" y="254"/>
                  </a:lnTo>
                  <a:lnTo>
                    <a:pt x="120" y="254"/>
                  </a:lnTo>
                  <a:lnTo>
                    <a:pt x="120" y="253"/>
                  </a:lnTo>
                  <a:lnTo>
                    <a:pt x="120" y="253"/>
                  </a:lnTo>
                  <a:close/>
                  <a:moveTo>
                    <a:pt x="122" y="253"/>
                  </a:moveTo>
                  <a:lnTo>
                    <a:pt x="122" y="253"/>
                  </a:lnTo>
                  <a:lnTo>
                    <a:pt x="122" y="253"/>
                  </a:lnTo>
                  <a:close/>
                  <a:moveTo>
                    <a:pt x="116" y="253"/>
                  </a:moveTo>
                  <a:lnTo>
                    <a:pt x="116" y="253"/>
                  </a:lnTo>
                  <a:lnTo>
                    <a:pt x="116" y="253"/>
                  </a:lnTo>
                  <a:close/>
                  <a:moveTo>
                    <a:pt x="120" y="253"/>
                  </a:moveTo>
                  <a:lnTo>
                    <a:pt x="120" y="253"/>
                  </a:lnTo>
                  <a:lnTo>
                    <a:pt x="120" y="253"/>
                  </a:lnTo>
                  <a:close/>
                  <a:moveTo>
                    <a:pt x="122" y="253"/>
                  </a:moveTo>
                  <a:lnTo>
                    <a:pt x="122" y="253"/>
                  </a:lnTo>
                  <a:lnTo>
                    <a:pt x="122" y="253"/>
                  </a:lnTo>
                  <a:close/>
                  <a:moveTo>
                    <a:pt x="120" y="253"/>
                  </a:moveTo>
                  <a:lnTo>
                    <a:pt x="120" y="253"/>
                  </a:lnTo>
                  <a:lnTo>
                    <a:pt x="120" y="253"/>
                  </a:lnTo>
                  <a:close/>
                  <a:moveTo>
                    <a:pt x="123" y="253"/>
                  </a:moveTo>
                  <a:lnTo>
                    <a:pt x="122" y="253"/>
                  </a:lnTo>
                  <a:lnTo>
                    <a:pt x="122" y="253"/>
                  </a:lnTo>
                  <a:lnTo>
                    <a:pt x="123" y="253"/>
                  </a:lnTo>
                  <a:lnTo>
                    <a:pt x="122" y="253"/>
                  </a:lnTo>
                  <a:lnTo>
                    <a:pt x="123" y="253"/>
                  </a:lnTo>
                  <a:close/>
                  <a:moveTo>
                    <a:pt x="122" y="253"/>
                  </a:moveTo>
                  <a:lnTo>
                    <a:pt x="122" y="253"/>
                  </a:lnTo>
                  <a:lnTo>
                    <a:pt x="122" y="253"/>
                  </a:lnTo>
                  <a:close/>
                  <a:moveTo>
                    <a:pt x="302" y="253"/>
                  </a:moveTo>
                  <a:lnTo>
                    <a:pt x="302" y="253"/>
                  </a:lnTo>
                  <a:lnTo>
                    <a:pt x="302" y="253"/>
                  </a:lnTo>
                  <a:close/>
                  <a:moveTo>
                    <a:pt x="121" y="253"/>
                  </a:moveTo>
                  <a:lnTo>
                    <a:pt x="121" y="253"/>
                  </a:lnTo>
                  <a:lnTo>
                    <a:pt x="121" y="253"/>
                  </a:lnTo>
                  <a:close/>
                  <a:moveTo>
                    <a:pt x="122" y="253"/>
                  </a:moveTo>
                  <a:lnTo>
                    <a:pt x="121" y="253"/>
                  </a:lnTo>
                  <a:lnTo>
                    <a:pt x="122" y="253"/>
                  </a:lnTo>
                  <a:close/>
                  <a:moveTo>
                    <a:pt x="126" y="253"/>
                  </a:moveTo>
                  <a:lnTo>
                    <a:pt x="127" y="253"/>
                  </a:lnTo>
                  <a:lnTo>
                    <a:pt x="126" y="253"/>
                  </a:lnTo>
                  <a:close/>
                  <a:moveTo>
                    <a:pt x="163" y="253"/>
                  </a:moveTo>
                  <a:lnTo>
                    <a:pt x="164" y="253"/>
                  </a:lnTo>
                  <a:lnTo>
                    <a:pt x="163" y="253"/>
                  </a:lnTo>
                  <a:lnTo>
                    <a:pt x="163" y="254"/>
                  </a:lnTo>
                  <a:lnTo>
                    <a:pt x="164" y="254"/>
                  </a:lnTo>
                  <a:lnTo>
                    <a:pt x="163" y="254"/>
                  </a:lnTo>
                  <a:lnTo>
                    <a:pt x="164" y="254"/>
                  </a:lnTo>
                  <a:lnTo>
                    <a:pt x="163" y="254"/>
                  </a:lnTo>
                  <a:lnTo>
                    <a:pt x="164" y="254"/>
                  </a:lnTo>
                  <a:lnTo>
                    <a:pt x="163" y="254"/>
                  </a:lnTo>
                  <a:lnTo>
                    <a:pt x="163" y="254"/>
                  </a:lnTo>
                  <a:lnTo>
                    <a:pt x="163" y="254"/>
                  </a:lnTo>
                  <a:lnTo>
                    <a:pt x="163" y="254"/>
                  </a:lnTo>
                  <a:lnTo>
                    <a:pt x="163" y="254"/>
                  </a:lnTo>
                  <a:lnTo>
                    <a:pt x="163" y="253"/>
                  </a:lnTo>
                  <a:lnTo>
                    <a:pt x="163" y="253"/>
                  </a:lnTo>
                  <a:lnTo>
                    <a:pt x="163" y="253"/>
                  </a:lnTo>
                  <a:lnTo>
                    <a:pt x="163" y="253"/>
                  </a:lnTo>
                  <a:close/>
                  <a:moveTo>
                    <a:pt x="120" y="253"/>
                  </a:moveTo>
                  <a:lnTo>
                    <a:pt x="119" y="253"/>
                  </a:lnTo>
                  <a:lnTo>
                    <a:pt x="120" y="253"/>
                  </a:lnTo>
                  <a:lnTo>
                    <a:pt x="119" y="253"/>
                  </a:lnTo>
                  <a:lnTo>
                    <a:pt x="120" y="253"/>
                  </a:lnTo>
                  <a:lnTo>
                    <a:pt x="120" y="252"/>
                  </a:lnTo>
                  <a:lnTo>
                    <a:pt x="120" y="253"/>
                  </a:lnTo>
                  <a:close/>
                  <a:moveTo>
                    <a:pt x="120" y="253"/>
                  </a:moveTo>
                  <a:lnTo>
                    <a:pt x="120" y="252"/>
                  </a:lnTo>
                  <a:lnTo>
                    <a:pt x="120" y="253"/>
                  </a:lnTo>
                  <a:close/>
                  <a:moveTo>
                    <a:pt x="163" y="253"/>
                  </a:moveTo>
                  <a:lnTo>
                    <a:pt x="163" y="252"/>
                  </a:lnTo>
                  <a:lnTo>
                    <a:pt x="163" y="253"/>
                  </a:lnTo>
                  <a:close/>
                  <a:moveTo>
                    <a:pt x="128" y="252"/>
                  </a:moveTo>
                  <a:lnTo>
                    <a:pt x="129" y="252"/>
                  </a:lnTo>
                  <a:lnTo>
                    <a:pt x="128" y="252"/>
                  </a:lnTo>
                  <a:lnTo>
                    <a:pt x="129" y="252"/>
                  </a:lnTo>
                  <a:lnTo>
                    <a:pt x="128" y="252"/>
                  </a:lnTo>
                  <a:lnTo>
                    <a:pt x="129" y="252"/>
                  </a:lnTo>
                  <a:lnTo>
                    <a:pt x="128" y="252"/>
                  </a:lnTo>
                  <a:close/>
                  <a:moveTo>
                    <a:pt x="299" y="251"/>
                  </a:moveTo>
                  <a:lnTo>
                    <a:pt x="299" y="252"/>
                  </a:lnTo>
                  <a:lnTo>
                    <a:pt x="299" y="251"/>
                  </a:lnTo>
                  <a:close/>
                  <a:moveTo>
                    <a:pt x="129" y="251"/>
                  </a:moveTo>
                  <a:lnTo>
                    <a:pt x="129" y="252"/>
                  </a:lnTo>
                  <a:lnTo>
                    <a:pt x="128" y="252"/>
                  </a:lnTo>
                  <a:lnTo>
                    <a:pt x="128" y="252"/>
                  </a:lnTo>
                  <a:lnTo>
                    <a:pt x="128" y="251"/>
                  </a:lnTo>
                  <a:lnTo>
                    <a:pt x="128" y="252"/>
                  </a:lnTo>
                  <a:lnTo>
                    <a:pt x="128" y="251"/>
                  </a:lnTo>
                  <a:lnTo>
                    <a:pt x="128" y="251"/>
                  </a:lnTo>
                  <a:lnTo>
                    <a:pt x="129" y="251"/>
                  </a:lnTo>
                  <a:close/>
                  <a:moveTo>
                    <a:pt x="119" y="251"/>
                  </a:moveTo>
                  <a:lnTo>
                    <a:pt x="120" y="251"/>
                  </a:lnTo>
                  <a:lnTo>
                    <a:pt x="119" y="251"/>
                  </a:lnTo>
                  <a:lnTo>
                    <a:pt x="119" y="251"/>
                  </a:lnTo>
                  <a:lnTo>
                    <a:pt x="119" y="251"/>
                  </a:lnTo>
                  <a:close/>
                  <a:moveTo>
                    <a:pt x="119" y="250"/>
                  </a:moveTo>
                  <a:lnTo>
                    <a:pt x="119" y="251"/>
                  </a:lnTo>
                  <a:lnTo>
                    <a:pt x="118" y="251"/>
                  </a:lnTo>
                  <a:lnTo>
                    <a:pt x="119" y="251"/>
                  </a:lnTo>
                  <a:lnTo>
                    <a:pt x="119" y="250"/>
                  </a:lnTo>
                  <a:close/>
                  <a:moveTo>
                    <a:pt x="298" y="250"/>
                  </a:moveTo>
                  <a:lnTo>
                    <a:pt x="298" y="251"/>
                  </a:lnTo>
                  <a:lnTo>
                    <a:pt x="298" y="250"/>
                  </a:lnTo>
                  <a:lnTo>
                    <a:pt x="298" y="251"/>
                  </a:lnTo>
                  <a:lnTo>
                    <a:pt x="298" y="250"/>
                  </a:lnTo>
                  <a:close/>
                  <a:moveTo>
                    <a:pt x="272" y="250"/>
                  </a:moveTo>
                  <a:lnTo>
                    <a:pt x="272" y="251"/>
                  </a:lnTo>
                  <a:lnTo>
                    <a:pt x="273" y="251"/>
                  </a:lnTo>
                  <a:lnTo>
                    <a:pt x="273" y="251"/>
                  </a:lnTo>
                  <a:lnTo>
                    <a:pt x="272" y="251"/>
                  </a:lnTo>
                  <a:lnTo>
                    <a:pt x="272" y="251"/>
                  </a:lnTo>
                  <a:lnTo>
                    <a:pt x="272" y="251"/>
                  </a:lnTo>
                  <a:lnTo>
                    <a:pt x="272" y="250"/>
                  </a:lnTo>
                  <a:close/>
                  <a:moveTo>
                    <a:pt x="299" y="250"/>
                  </a:moveTo>
                  <a:lnTo>
                    <a:pt x="299" y="251"/>
                  </a:lnTo>
                  <a:lnTo>
                    <a:pt x="299" y="250"/>
                  </a:lnTo>
                  <a:close/>
                  <a:moveTo>
                    <a:pt x="299" y="250"/>
                  </a:moveTo>
                  <a:lnTo>
                    <a:pt x="299" y="251"/>
                  </a:lnTo>
                  <a:lnTo>
                    <a:pt x="299" y="250"/>
                  </a:lnTo>
                  <a:lnTo>
                    <a:pt x="299" y="251"/>
                  </a:lnTo>
                  <a:lnTo>
                    <a:pt x="299" y="250"/>
                  </a:lnTo>
                  <a:lnTo>
                    <a:pt x="299" y="250"/>
                  </a:lnTo>
                  <a:close/>
                  <a:moveTo>
                    <a:pt x="119" y="250"/>
                  </a:moveTo>
                  <a:lnTo>
                    <a:pt x="118" y="250"/>
                  </a:lnTo>
                  <a:lnTo>
                    <a:pt x="119" y="250"/>
                  </a:lnTo>
                  <a:close/>
                  <a:moveTo>
                    <a:pt x="126" y="250"/>
                  </a:moveTo>
                  <a:lnTo>
                    <a:pt x="126" y="250"/>
                  </a:lnTo>
                  <a:lnTo>
                    <a:pt x="126" y="250"/>
                  </a:lnTo>
                  <a:lnTo>
                    <a:pt x="126" y="250"/>
                  </a:lnTo>
                  <a:lnTo>
                    <a:pt x="126" y="250"/>
                  </a:lnTo>
                  <a:close/>
                  <a:moveTo>
                    <a:pt x="206" y="250"/>
                  </a:moveTo>
                  <a:lnTo>
                    <a:pt x="205" y="250"/>
                  </a:lnTo>
                  <a:lnTo>
                    <a:pt x="206" y="250"/>
                  </a:lnTo>
                  <a:close/>
                  <a:moveTo>
                    <a:pt x="127" y="250"/>
                  </a:moveTo>
                  <a:lnTo>
                    <a:pt x="127" y="250"/>
                  </a:lnTo>
                  <a:lnTo>
                    <a:pt x="127" y="250"/>
                  </a:lnTo>
                  <a:lnTo>
                    <a:pt x="128" y="250"/>
                  </a:lnTo>
                  <a:lnTo>
                    <a:pt x="127" y="250"/>
                  </a:lnTo>
                  <a:lnTo>
                    <a:pt x="128" y="251"/>
                  </a:lnTo>
                  <a:lnTo>
                    <a:pt x="127" y="251"/>
                  </a:lnTo>
                  <a:lnTo>
                    <a:pt x="128" y="251"/>
                  </a:lnTo>
                  <a:lnTo>
                    <a:pt x="128" y="251"/>
                  </a:lnTo>
                  <a:lnTo>
                    <a:pt x="127" y="251"/>
                  </a:lnTo>
                  <a:lnTo>
                    <a:pt x="127" y="251"/>
                  </a:lnTo>
                  <a:lnTo>
                    <a:pt x="127" y="251"/>
                  </a:lnTo>
                  <a:lnTo>
                    <a:pt x="127" y="251"/>
                  </a:lnTo>
                  <a:lnTo>
                    <a:pt x="127" y="251"/>
                  </a:lnTo>
                  <a:lnTo>
                    <a:pt x="127" y="251"/>
                  </a:lnTo>
                  <a:lnTo>
                    <a:pt x="127" y="251"/>
                  </a:lnTo>
                  <a:lnTo>
                    <a:pt x="128" y="251"/>
                  </a:lnTo>
                  <a:lnTo>
                    <a:pt x="128" y="252"/>
                  </a:lnTo>
                  <a:lnTo>
                    <a:pt x="128" y="253"/>
                  </a:lnTo>
                  <a:lnTo>
                    <a:pt x="127" y="253"/>
                  </a:lnTo>
                  <a:lnTo>
                    <a:pt x="127" y="253"/>
                  </a:lnTo>
                  <a:lnTo>
                    <a:pt x="127" y="252"/>
                  </a:lnTo>
                  <a:lnTo>
                    <a:pt x="126" y="252"/>
                  </a:lnTo>
                  <a:lnTo>
                    <a:pt x="127" y="252"/>
                  </a:lnTo>
                  <a:lnTo>
                    <a:pt x="126" y="252"/>
                  </a:lnTo>
                  <a:lnTo>
                    <a:pt x="126" y="251"/>
                  </a:lnTo>
                  <a:lnTo>
                    <a:pt x="126" y="252"/>
                  </a:lnTo>
                  <a:lnTo>
                    <a:pt x="126" y="251"/>
                  </a:lnTo>
                  <a:lnTo>
                    <a:pt x="126" y="252"/>
                  </a:lnTo>
                  <a:lnTo>
                    <a:pt x="126" y="251"/>
                  </a:lnTo>
                  <a:lnTo>
                    <a:pt x="126" y="251"/>
                  </a:lnTo>
                  <a:lnTo>
                    <a:pt x="125" y="251"/>
                  </a:lnTo>
                  <a:lnTo>
                    <a:pt x="125" y="251"/>
                  </a:lnTo>
                  <a:lnTo>
                    <a:pt x="125" y="250"/>
                  </a:lnTo>
                  <a:lnTo>
                    <a:pt x="126" y="250"/>
                  </a:lnTo>
                  <a:lnTo>
                    <a:pt x="126" y="250"/>
                  </a:lnTo>
                  <a:lnTo>
                    <a:pt x="126" y="250"/>
                  </a:lnTo>
                  <a:lnTo>
                    <a:pt x="127" y="250"/>
                  </a:lnTo>
                  <a:close/>
                  <a:moveTo>
                    <a:pt x="129" y="250"/>
                  </a:moveTo>
                  <a:lnTo>
                    <a:pt x="128" y="250"/>
                  </a:lnTo>
                  <a:lnTo>
                    <a:pt x="128" y="250"/>
                  </a:lnTo>
                  <a:lnTo>
                    <a:pt x="129" y="250"/>
                  </a:lnTo>
                  <a:lnTo>
                    <a:pt x="129" y="250"/>
                  </a:lnTo>
                  <a:lnTo>
                    <a:pt x="128" y="250"/>
                  </a:lnTo>
                  <a:lnTo>
                    <a:pt x="129" y="250"/>
                  </a:lnTo>
                  <a:lnTo>
                    <a:pt x="130" y="250"/>
                  </a:lnTo>
                  <a:lnTo>
                    <a:pt x="130" y="250"/>
                  </a:lnTo>
                  <a:lnTo>
                    <a:pt x="130" y="250"/>
                  </a:lnTo>
                  <a:lnTo>
                    <a:pt x="131" y="250"/>
                  </a:lnTo>
                  <a:lnTo>
                    <a:pt x="131" y="250"/>
                  </a:lnTo>
                  <a:lnTo>
                    <a:pt x="131" y="250"/>
                  </a:lnTo>
                  <a:lnTo>
                    <a:pt x="131" y="250"/>
                  </a:lnTo>
                  <a:lnTo>
                    <a:pt x="131" y="250"/>
                  </a:lnTo>
                  <a:lnTo>
                    <a:pt x="130" y="250"/>
                  </a:lnTo>
                  <a:lnTo>
                    <a:pt x="130" y="250"/>
                  </a:lnTo>
                  <a:lnTo>
                    <a:pt x="129" y="250"/>
                  </a:lnTo>
                  <a:lnTo>
                    <a:pt x="128" y="250"/>
                  </a:lnTo>
                  <a:lnTo>
                    <a:pt x="128" y="250"/>
                  </a:lnTo>
                  <a:lnTo>
                    <a:pt x="129" y="250"/>
                  </a:lnTo>
                  <a:close/>
                  <a:moveTo>
                    <a:pt x="205" y="250"/>
                  </a:moveTo>
                  <a:lnTo>
                    <a:pt x="204" y="250"/>
                  </a:lnTo>
                  <a:lnTo>
                    <a:pt x="205" y="250"/>
                  </a:lnTo>
                  <a:lnTo>
                    <a:pt x="204" y="250"/>
                  </a:lnTo>
                  <a:lnTo>
                    <a:pt x="205" y="250"/>
                  </a:lnTo>
                  <a:close/>
                  <a:moveTo>
                    <a:pt x="204" y="250"/>
                  </a:moveTo>
                  <a:lnTo>
                    <a:pt x="204" y="249"/>
                  </a:lnTo>
                  <a:lnTo>
                    <a:pt x="204" y="250"/>
                  </a:lnTo>
                  <a:close/>
                  <a:moveTo>
                    <a:pt x="135" y="249"/>
                  </a:moveTo>
                  <a:lnTo>
                    <a:pt x="135" y="250"/>
                  </a:lnTo>
                  <a:lnTo>
                    <a:pt x="135" y="249"/>
                  </a:lnTo>
                  <a:lnTo>
                    <a:pt x="136" y="249"/>
                  </a:lnTo>
                  <a:lnTo>
                    <a:pt x="135" y="249"/>
                  </a:lnTo>
                  <a:close/>
                  <a:moveTo>
                    <a:pt x="298" y="249"/>
                  </a:moveTo>
                  <a:lnTo>
                    <a:pt x="298" y="249"/>
                  </a:lnTo>
                  <a:lnTo>
                    <a:pt x="298" y="249"/>
                  </a:lnTo>
                  <a:close/>
                  <a:moveTo>
                    <a:pt x="203" y="249"/>
                  </a:moveTo>
                  <a:lnTo>
                    <a:pt x="203" y="249"/>
                  </a:lnTo>
                  <a:lnTo>
                    <a:pt x="203" y="249"/>
                  </a:lnTo>
                  <a:close/>
                  <a:moveTo>
                    <a:pt x="298" y="249"/>
                  </a:moveTo>
                  <a:lnTo>
                    <a:pt x="298" y="249"/>
                  </a:lnTo>
                  <a:lnTo>
                    <a:pt x="298" y="249"/>
                  </a:lnTo>
                  <a:lnTo>
                    <a:pt x="298" y="249"/>
                  </a:lnTo>
                  <a:lnTo>
                    <a:pt x="298" y="249"/>
                  </a:lnTo>
                  <a:lnTo>
                    <a:pt x="298" y="249"/>
                  </a:lnTo>
                  <a:lnTo>
                    <a:pt x="298" y="249"/>
                  </a:lnTo>
                  <a:close/>
                  <a:moveTo>
                    <a:pt x="265" y="249"/>
                  </a:moveTo>
                  <a:lnTo>
                    <a:pt x="265" y="249"/>
                  </a:lnTo>
                  <a:lnTo>
                    <a:pt x="265" y="249"/>
                  </a:lnTo>
                  <a:close/>
                  <a:moveTo>
                    <a:pt x="267" y="249"/>
                  </a:moveTo>
                  <a:lnTo>
                    <a:pt x="267" y="249"/>
                  </a:lnTo>
                  <a:lnTo>
                    <a:pt x="267" y="249"/>
                  </a:lnTo>
                  <a:close/>
                  <a:moveTo>
                    <a:pt x="202" y="248"/>
                  </a:moveTo>
                  <a:lnTo>
                    <a:pt x="203" y="248"/>
                  </a:lnTo>
                  <a:lnTo>
                    <a:pt x="202" y="248"/>
                  </a:lnTo>
                  <a:close/>
                  <a:moveTo>
                    <a:pt x="265" y="247"/>
                  </a:moveTo>
                  <a:lnTo>
                    <a:pt x="265" y="248"/>
                  </a:lnTo>
                  <a:lnTo>
                    <a:pt x="265" y="247"/>
                  </a:lnTo>
                  <a:lnTo>
                    <a:pt x="265" y="247"/>
                  </a:lnTo>
                  <a:close/>
                  <a:moveTo>
                    <a:pt x="264" y="248"/>
                  </a:moveTo>
                  <a:lnTo>
                    <a:pt x="264" y="247"/>
                  </a:lnTo>
                  <a:lnTo>
                    <a:pt x="265" y="248"/>
                  </a:lnTo>
                  <a:lnTo>
                    <a:pt x="264" y="248"/>
                  </a:lnTo>
                  <a:close/>
                  <a:moveTo>
                    <a:pt x="265" y="248"/>
                  </a:moveTo>
                  <a:lnTo>
                    <a:pt x="264" y="247"/>
                  </a:lnTo>
                  <a:lnTo>
                    <a:pt x="265" y="247"/>
                  </a:lnTo>
                  <a:lnTo>
                    <a:pt x="265" y="248"/>
                  </a:lnTo>
                  <a:close/>
                  <a:moveTo>
                    <a:pt x="265" y="247"/>
                  </a:moveTo>
                  <a:lnTo>
                    <a:pt x="265" y="247"/>
                  </a:lnTo>
                  <a:lnTo>
                    <a:pt x="265" y="247"/>
                  </a:lnTo>
                  <a:close/>
                  <a:moveTo>
                    <a:pt x="269" y="247"/>
                  </a:moveTo>
                  <a:lnTo>
                    <a:pt x="268" y="247"/>
                  </a:lnTo>
                  <a:lnTo>
                    <a:pt x="269" y="247"/>
                  </a:lnTo>
                  <a:close/>
                  <a:moveTo>
                    <a:pt x="265" y="247"/>
                  </a:moveTo>
                  <a:lnTo>
                    <a:pt x="266" y="247"/>
                  </a:lnTo>
                  <a:lnTo>
                    <a:pt x="265" y="247"/>
                  </a:lnTo>
                  <a:lnTo>
                    <a:pt x="265" y="247"/>
                  </a:lnTo>
                  <a:lnTo>
                    <a:pt x="265" y="247"/>
                  </a:lnTo>
                  <a:close/>
                  <a:moveTo>
                    <a:pt x="116" y="247"/>
                  </a:moveTo>
                  <a:lnTo>
                    <a:pt x="116" y="247"/>
                  </a:lnTo>
                  <a:lnTo>
                    <a:pt x="116" y="247"/>
                  </a:lnTo>
                  <a:close/>
                  <a:moveTo>
                    <a:pt x="116" y="247"/>
                  </a:moveTo>
                  <a:lnTo>
                    <a:pt x="115" y="247"/>
                  </a:lnTo>
                  <a:lnTo>
                    <a:pt x="116" y="247"/>
                  </a:lnTo>
                  <a:lnTo>
                    <a:pt x="116" y="247"/>
                  </a:lnTo>
                  <a:close/>
                  <a:moveTo>
                    <a:pt x="264" y="247"/>
                  </a:moveTo>
                  <a:lnTo>
                    <a:pt x="264" y="247"/>
                  </a:lnTo>
                  <a:lnTo>
                    <a:pt x="263" y="247"/>
                  </a:lnTo>
                  <a:lnTo>
                    <a:pt x="264" y="247"/>
                  </a:lnTo>
                  <a:lnTo>
                    <a:pt x="263" y="247"/>
                  </a:lnTo>
                  <a:lnTo>
                    <a:pt x="263" y="247"/>
                  </a:lnTo>
                  <a:lnTo>
                    <a:pt x="264" y="247"/>
                  </a:lnTo>
                  <a:close/>
                  <a:moveTo>
                    <a:pt x="117" y="247"/>
                  </a:moveTo>
                  <a:lnTo>
                    <a:pt x="118" y="247"/>
                  </a:lnTo>
                  <a:lnTo>
                    <a:pt x="117" y="247"/>
                  </a:lnTo>
                  <a:close/>
                  <a:moveTo>
                    <a:pt x="262" y="247"/>
                  </a:moveTo>
                  <a:lnTo>
                    <a:pt x="261" y="247"/>
                  </a:lnTo>
                  <a:lnTo>
                    <a:pt x="262" y="247"/>
                  </a:lnTo>
                  <a:close/>
                  <a:moveTo>
                    <a:pt x="261" y="247"/>
                  </a:moveTo>
                  <a:lnTo>
                    <a:pt x="260" y="247"/>
                  </a:lnTo>
                  <a:lnTo>
                    <a:pt x="261" y="247"/>
                  </a:lnTo>
                  <a:close/>
                  <a:moveTo>
                    <a:pt x="298" y="247"/>
                  </a:moveTo>
                  <a:lnTo>
                    <a:pt x="298" y="247"/>
                  </a:lnTo>
                  <a:lnTo>
                    <a:pt x="298" y="247"/>
                  </a:lnTo>
                  <a:lnTo>
                    <a:pt x="298" y="247"/>
                  </a:lnTo>
                  <a:lnTo>
                    <a:pt x="298" y="247"/>
                  </a:lnTo>
                  <a:lnTo>
                    <a:pt x="298" y="247"/>
                  </a:lnTo>
                  <a:lnTo>
                    <a:pt x="298" y="246"/>
                  </a:lnTo>
                  <a:lnTo>
                    <a:pt x="298" y="247"/>
                  </a:lnTo>
                  <a:lnTo>
                    <a:pt x="298" y="246"/>
                  </a:lnTo>
                  <a:lnTo>
                    <a:pt x="298" y="247"/>
                  </a:lnTo>
                  <a:close/>
                  <a:moveTo>
                    <a:pt x="261" y="247"/>
                  </a:moveTo>
                  <a:lnTo>
                    <a:pt x="261" y="247"/>
                  </a:lnTo>
                  <a:lnTo>
                    <a:pt x="260" y="247"/>
                  </a:lnTo>
                  <a:lnTo>
                    <a:pt x="260" y="246"/>
                  </a:lnTo>
                  <a:lnTo>
                    <a:pt x="261" y="246"/>
                  </a:lnTo>
                  <a:lnTo>
                    <a:pt x="261" y="247"/>
                  </a:lnTo>
                  <a:close/>
                  <a:moveTo>
                    <a:pt x="298" y="247"/>
                  </a:moveTo>
                  <a:lnTo>
                    <a:pt x="298" y="246"/>
                  </a:lnTo>
                  <a:lnTo>
                    <a:pt x="298" y="247"/>
                  </a:lnTo>
                  <a:close/>
                  <a:moveTo>
                    <a:pt x="202" y="246"/>
                  </a:moveTo>
                  <a:lnTo>
                    <a:pt x="202" y="247"/>
                  </a:lnTo>
                  <a:lnTo>
                    <a:pt x="202" y="246"/>
                  </a:lnTo>
                  <a:lnTo>
                    <a:pt x="201" y="246"/>
                  </a:lnTo>
                  <a:lnTo>
                    <a:pt x="202" y="246"/>
                  </a:lnTo>
                  <a:close/>
                  <a:moveTo>
                    <a:pt x="258" y="246"/>
                  </a:moveTo>
                  <a:lnTo>
                    <a:pt x="259" y="247"/>
                  </a:lnTo>
                  <a:lnTo>
                    <a:pt x="258" y="247"/>
                  </a:lnTo>
                  <a:lnTo>
                    <a:pt x="258" y="246"/>
                  </a:lnTo>
                  <a:close/>
                  <a:moveTo>
                    <a:pt x="272" y="246"/>
                  </a:moveTo>
                  <a:lnTo>
                    <a:pt x="271" y="246"/>
                  </a:lnTo>
                  <a:lnTo>
                    <a:pt x="271" y="246"/>
                  </a:lnTo>
                  <a:lnTo>
                    <a:pt x="271" y="247"/>
                  </a:lnTo>
                  <a:lnTo>
                    <a:pt x="271" y="246"/>
                  </a:lnTo>
                  <a:lnTo>
                    <a:pt x="271" y="246"/>
                  </a:lnTo>
                  <a:lnTo>
                    <a:pt x="271" y="246"/>
                  </a:lnTo>
                  <a:lnTo>
                    <a:pt x="271" y="246"/>
                  </a:lnTo>
                  <a:lnTo>
                    <a:pt x="272" y="246"/>
                  </a:lnTo>
                  <a:close/>
                  <a:moveTo>
                    <a:pt x="273" y="246"/>
                  </a:moveTo>
                  <a:lnTo>
                    <a:pt x="273" y="246"/>
                  </a:lnTo>
                  <a:lnTo>
                    <a:pt x="272" y="246"/>
                  </a:lnTo>
                  <a:lnTo>
                    <a:pt x="272" y="246"/>
                  </a:lnTo>
                  <a:lnTo>
                    <a:pt x="272" y="246"/>
                  </a:lnTo>
                  <a:lnTo>
                    <a:pt x="273" y="246"/>
                  </a:lnTo>
                  <a:lnTo>
                    <a:pt x="273" y="246"/>
                  </a:lnTo>
                  <a:close/>
                  <a:moveTo>
                    <a:pt x="272" y="246"/>
                  </a:moveTo>
                  <a:lnTo>
                    <a:pt x="272" y="246"/>
                  </a:lnTo>
                  <a:lnTo>
                    <a:pt x="272" y="246"/>
                  </a:lnTo>
                  <a:lnTo>
                    <a:pt x="271" y="246"/>
                  </a:lnTo>
                  <a:lnTo>
                    <a:pt x="272" y="246"/>
                  </a:lnTo>
                  <a:close/>
                  <a:moveTo>
                    <a:pt x="276" y="246"/>
                  </a:moveTo>
                  <a:lnTo>
                    <a:pt x="276" y="246"/>
                  </a:lnTo>
                  <a:lnTo>
                    <a:pt x="275" y="246"/>
                  </a:lnTo>
                  <a:lnTo>
                    <a:pt x="276" y="246"/>
                  </a:lnTo>
                  <a:close/>
                  <a:moveTo>
                    <a:pt x="276" y="246"/>
                  </a:moveTo>
                  <a:lnTo>
                    <a:pt x="276" y="246"/>
                  </a:lnTo>
                  <a:lnTo>
                    <a:pt x="276" y="246"/>
                  </a:lnTo>
                  <a:lnTo>
                    <a:pt x="276" y="246"/>
                  </a:lnTo>
                  <a:lnTo>
                    <a:pt x="276" y="246"/>
                  </a:lnTo>
                  <a:close/>
                  <a:moveTo>
                    <a:pt x="201" y="246"/>
                  </a:moveTo>
                  <a:lnTo>
                    <a:pt x="201" y="246"/>
                  </a:lnTo>
                  <a:lnTo>
                    <a:pt x="201" y="246"/>
                  </a:lnTo>
                  <a:lnTo>
                    <a:pt x="201" y="246"/>
                  </a:lnTo>
                  <a:lnTo>
                    <a:pt x="201" y="246"/>
                  </a:lnTo>
                  <a:lnTo>
                    <a:pt x="201" y="246"/>
                  </a:lnTo>
                  <a:lnTo>
                    <a:pt x="201" y="246"/>
                  </a:lnTo>
                  <a:close/>
                  <a:moveTo>
                    <a:pt x="298" y="245"/>
                  </a:moveTo>
                  <a:lnTo>
                    <a:pt x="298" y="245"/>
                  </a:lnTo>
                  <a:lnTo>
                    <a:pt x="298" y="245"/>
                  </a:lnTo>
                  <a:close/>
                  <a:moveTo>
                    <a:pt x="199" y="245"/>
                  </a:moveTo>
                  <a:lnTo>
                    <a:pt x="200" y="245"/>
                  </a:lnTo>
                  <a:lnTo>
                    <a:pt x="199" y="245"/>
                  </a:lnTo>
                  <a:close/>
                  <a:moveTo>
                    <a:pt x="276" y="245"/>
                  </a:moveTo>
                  <a:lnTo>
                    <a:pt x="276" y="244"/>
                  </a:lnTo>
                  <a:lnTo>
                    <a:pt x="276" y="245"/>
                  </a:lnTo>
                  <a:close/>
                  <a:moveTo>
                    <a:pt x="298" y="244"/>
                  </a:moveTo>
                  <a:lnTo>
                    <a:pt x="298" y="245"/>
                  </a:lnTo>
                  <a:lnTo>
                    <a:pt x="298" y="244"/>
                  </a:lnTo>
                  <a:close/>
                  <a:moveTo>
                    <a:pt x="258" y="245"/>
                  </a:moveTo>
                  <a:lnTo>
                    <a:pt x="258" y="245"/>
                  </a:lnTo>
                  <a:lnTo>
                    <a:pt x="258" y="245"/>
                  </a:lnTo>
                  <a:lnTo>
                    <a:pt x="258" y="244"/>
                  </a:lnTo>
                  <a:lnTo>
                    <a:pt x="258" y="245"/>
                  </a:lnTo>
                  <a:close/>
                  <a:moveTo>
                    <a:pt x="119" y="244"/>
                  </a:moveTo>
                  <a:lnTo>
                    <a:pt x="119" y="244"/>
                  </a:lnTo>
                  <a:lnTo>
                    <a:pt x="119" y="244"/>
                  </a:lnTo>
                  <a:close/>
                  <a:moveTo>
                    <a:pt x="198" y="244"/>
                  </a:moveTo>
                  <a:lnTo>
                    <a:pt x="198" y="244"/>
                  </a:lnTo>
                  <a:lnTo>
                    <a:pt x="198" y="244"/>
                  </a:lnTo>
                  <a:close/>
                  <a:moveTo>
                    <a:pt x="297" y="244"/>
                  </a:moveTo>
                  <a:lnTo>
                    <a:pt x="298" y="244"/>
                  </a:lnTo>
                  <a:lnTo>
                    <a:pt x="297" y="244"/>
                  </a:lnTo>
                  <a:lnTo>
                    <a:pt x="297" y="244"/>
                  </a:lnTo>
                  <a:lnTo>
                    <a:pt x="298" y="244"/>
                  </a:lnTo>
                  <a:lnTo>
                    <a:pt x="298" y="244"/>
                  </a:lnTo>
                  <a:lnTo>
                    <a:pt x="297" y="244"/>
                  </a:lnTo>
                  <a:lnTo>
                    <a:pt x="297" y="244"/>
                  </a:lnTo>
                  <a:close/>
                  <a:moveTo>
                    <a:pt x="198" y="244"/>
                  </a:moveTo>
                  <a:lnTo>
                    <a:pt x="197" y="244"/>
                  </a:lnTo>
                  <a:lnTo>
                    <a:pt x="198" y="244"/>
                  </a:lnTo>
                  <a:close/>
                  <a:moveTo>
                    <a:pt x="198" y="244"/>
                  </a:moveTo>
                  <a:lnTo>
                    <a:pt x="197" y="244"/>
                  </a:lnTo>
                  <a:lnTo>
                    <a:pt x="198" y="244"/>
                  </a:lnTo>
                  <a:close/>
                  <a:moveTo>
                    <a:pt x="296" y="244"/>
                  </a:moveTo>
                  <a:lnTo>
                    <a:pt x="297" y="244"/>
                  </a:lnTo>
                  <a:lnTo>
                    <a:pt x="296" y="244"/>
                  </a:lnTo>
                  <a:lnTo>
                    <a:pt x="296" y="243"/>
                  </a:lnTo>
                  <a:lnTo>
                    <a:pt x="296" y="244"/>
                  </a:lnTo>
                  <a:close/>
                  <a:moveTo>
                    <a:pt x="120" y="244"/>
                  </a:moveTo>
                  <a:lnTo>
                    <a:pt x="120" y="243"/>
                  </a:lnTo>
                  <a:lnTo>
                    <a:pt x="120" y="244"/>
                  </a:lnTo>
                  <a:close/>
                  <a:moveTo>
                    <a:pt x="277" y="244"/>
                  </a:moveTo>
                  <a:lnTo>
                    <a:pt x="278" y="243"/>
                  </a:lnTo>
                  <a:lnTo>
                    <a:pt x="278" y="244"/>
                  </a:lnTo>
                  <a:lnTo>
                    <a:pt x="277" y="244"/>
                  </a:lnTo>
                  <a:close/>
                  <a:moveTo>
                    <a:pt x="197" y="243"/>
                  </a:moveTo>
                  <a:lnTo>
                    <a:pt x="196" y="243"/>
                  </a:lnTo>
                  <a:lnTo>
                    <a:pt x="197" y="243"/>
                  </a:lnTo>
                  <a:close/>
                  <a:moveTo>
                    <a:pt x="258" y="244"/>
                  </a:moveTo>
                  <a:lnTo>
                    <a:pt x="259" y="244"/>
                  </a:lnTo>
                  <a:lnTo>
                    <a:pt x="258" y="244"/>
                  </a:lnTo>
                  <a:lnTo>
                    <a:pt x="259" y="244"/>
                  </a:lnTo>
                  <a:lnTo>
                    <a:pt x="258" y="244"/>
                  </a:lnTo>
                  <a:lnTo>
                    <a:pt x="258" y="244"/>
                  </a:lnTo>
                  <a:lnTo>
                    <a:pt x="258" y="243"/>
                  </a:lnTo>
                  <a:lnTo>
                    <a:pt x="259" y="243"/>
                  </a:lnTo>
                  <a:lnTo>
                    <a:pt x="259" y="244"/>
                  </a:lnTo>
                  <a:lnTo>
                    <a:pt x="258" y="244"/>
                  </a:lnTo>
                  <a:close/>
                  <a:moveTo>
                    <a:pt x="196" y="243"/>
                  </a:moveTo>
                  <a:lnTo>
                    <a:pt x="196" y="243"/>
                  </a:lnTo>
                  <a:lnTo>
                    <a:pt x="196" y="243"/>
                  </a:lnTo>
                  <a:close/>
                  <a:moveTo>
                    <a:pt x="279" y="243"/>
                  </a:moveTo>
                  <a:lnTo>
                    <a:pt x="279" y="243"/>
                  </a:lnTo>
                  <a:lnTo>
                    <a:pt x="279" y="243"/>
                  </a:lnTo>
                  <a:close/>
                  <a:moveTo>
                    <a:pt x="120" y="243"/>
                  </a:moveTo>
                  <a:lnTo>
                    <a:pt x="119" y="243"/>
                  </a:lnTo>
                  <a:lnTo>
                    <a:pt x="120" y="243"/>
                  </a:lnTo>
                  <a:close/>
                  <a:moveTo>
                    <a:pt x="120" y="243"/>
                  </a:moveTo>
                  <a:lnTo>
                    <a:pt x="121" y="243"/>
                  </a:lnTo>
                  <a:lnTo>
                    <a:pt x="120" y="243"/>
                  </a:lnTo>
                  <a:close/>
                  <a:moveTo>
                    <a:pt x="120" y="243"/>
                  </a:moveTo>
                  <a:lnTo>
                    <a:pt x="119" y="243"/>
                  </a:lnTo>
                  <a:lnTo>
                    <a:pt x="120" y="243"/>
                  </a:lnTo>
                  <a:close/>
                  <a:moveTo>
                    <a:pt x="196" y="242"/>
                  </a:moveTo>
                  <a:lnTo>
                    <a:pt x="196" y="243"/>
                  </a:lnTo>
                  <a:lnTo>
                    <a:pt x="196" y="242"/>
                  </a:lnTo>
                  <a:close/>
                  <a:moveTo>
                    <a:pt x="119" y="242"/>
                  </a:moveTo>
                  <a:lnTo>
                    <a:pt x="119" y="243"/>
                  </a:lnTo>
                  <a:lnTo>
                    <a:pt x="119" y="242"/>
                  </a:lnTo>
                  <a:close/>
                  <a:moveTo>
                    <a:pt x="280" y="242"/>
                  </a:moveTo>
                  <a:lnTo>
                    <a:pt x="280" y="243"/>
                  </a:lnTo>
                  <a:lnTo>
                    <a:pt x="280" y="242"/>
                  </a:lnTo>
                  <a:lnTo>
                    <a:pt x="280" y="242"/>
                  </a:lnTo>
                  <a:lnTo>
                    <a:pt x="280" y="242"/>
                  </a:lnTo>
                  <a:close/>
                  <a:moveTo>
                    <a:pt x="295" y="242"/>
                  </a:moveTo>
                  <a:lnTo>
                    <a:pt x="295" y="242"/>
                  </a:lnTo>
                  <a:lnTo>
                    <a:pt x="295" y="242"/>
                  </a:lnTo>
                  <a:close/>
                  <a:moveTo>
                    <a:pt x="259" y="242"/>
                  </a:moveTo>
                  <a:lnTo>
                    <a:pt x="259" y="242"/>
                  </a:lnTo>
                  <a:lnTo>
                    <a:pt x="259" y="242"/>
                  </a:lnTo>
                  <a:lnTo>
                    <a:pt x="259" y="242"/>
                  </a:lnTo>
                  <a:lnTo>
                    <a:pt x="259" y="242"/>
                  </a:lnTo>
                  <a:close/>
                  <a:moveTo>
                    <a:pt x="280" y="242"/>
                  </a:moveTo>
                  <a:lnTo>
                    <a:pt x="281" y="242"/>
                  </a:lnTo>
                  <a:lnTo>
                    <a:pt x="280" y="242"/>
                  </a:lnTo>
                  <a:close/>
                  <a:moveTo>
                    <a:pt x="196" y="242"/>
                  </a:moveTo>
                  <a:lnTo>
                    <a:pt x="195" y="242"/>
                  </a:lnTo>
                  <a:lnTo>
                    <a:pt x="196" y="242"/>
                  </a:lnTo>
                  <a:lnTo>
                    <a:pt x="195" y="242"/>
                  </a:lnTo>
                  <a:lnTo>
                    <a:pt x="196" y="242"/>
                  </a:lnTo>
                  <a:lnTo>
                    <a:pt x="196" y="242"/>
                  </a:lnTo>
                  <a:close/>
                  <a:moveTo>
                    <a:pt x="260" y="242"/>
                  </a:moveTo>
                  <a:lnTo>
                    <a:pt x="259" y="242"/>
                  </a:lnTo>
                  <a:lnTo>
                    <a:pt x="260" y="242"/>
                  </a:lnTo>
                  <a:lnTo>
                    <a:pt x="260" y="241"/>
                  </a:lnTo>
                  <a:lnTo>
                    <a:pt x="260" y="242"/>
                  </a:lnTo>
                  <a:close/>
                  <a:moveTo>
                    <a:pt x="259" y="241"/>
                  </a:moveTo>
                  <a:lnTo>
                    <a:pt x="260" y="241"/>
                  </a:lnTo>
                  <a:lnTo>
                    <a:pt x="259" y="242"/>
                  </a:lnTo>
                  <a:lnTo>
                    <a:pt x="259" y="241"/>
                  </a:lnTo>
                  <a:close/>
                  <a:moveTo>
                    <a:pt x="195" y="241"/>
                  </a:moveTo>
                  <a:lnTo>
                    <a:pt x="195" y="240"/>
                  </a:lnTo>
                  <a:lnTo>
                    <a:pt x="195" y="241"/>
                  </a:lnTo>
                  <a:lnTo>
                    <a:pt x="195" y="240"/>
                  </a:lnTo>
                  <a:lnTo>
                    <a:pt x="195" y="241"/>
                  </a:lnTo>
                  <a:close/>
                  <a:moveTo>
                    <a:pt x="120" y="241"/>
                  </a:moveTo>
                  <a:lnTo>
                    <a:pt x="120" y="240"/>
                  </a:lnTo>
                  <a:lnTo>
                    <a:pt x="120" y="241"/>
                  </a:lnTo>
                  <a:close/>
                  <a:moveTo>
                    <a:pt x="120" y="240"/>
                  </a:moveTo>
                  <a:lnTo>
                    <a:pt x="120" y="241"/>
                  </a:lnTo>
                  <a:lnTo>
                    <a:pt x="120" y="240"/>
                  </a:lnTo>
                  <a:close/>
                  <a:moveTo>
                    <a:pt x="260" y="241"/>
                  </a:moveTo>
                  <a:lnTo>
                    <a:pt x="260" y="240"/>
                  </a:lnTo>
                  <a:lnTo>
                    <a:pt x="260" y="241"/>
                  </a:lnTo>
                  <a:close/>
                  <a:moveTo>
                    <a:pt x="297" y="240"/>
                  </a:moveTo>
                  <a:lnTo>
                    <a:pt x="296" y="240"/>
                  </a:lnTo>
                  <a:lnTo>
                    <a:pt x="297" y="240"/>
                  </a:lnTo>
                  <a:close/>
                  <a:moveTo>
                    <a:pt x="296" y="240"/>
                  </a:moveTo>
                  <a:lnTo>
                    <a:pt x="297" y="240"/>
                  </a:lnTo>
                  <a:lnTo>
                    <a:pt x="297" y="240"/>
                  </a:lnTo>
                  <a:lnTo>
                    <a:pt x="297" y="240"/>
                  </a:lnTo>
                  <a:lnTo>
                    <a:pt x="296" y="240"/>
                  </a:lnTo>
                  <a:lnTo>
                    <a:pt x="296" y="240"/>
                  </a:lnTo>
                  <a:close/>
                  <a:moveTo>
                    <a:pt x="282" y="240"/>
                  </a:moveTo>
                  <a:lnTo>
                    <a:pt x="282" y="240"/>
                  </a:lnTo>
                  <a:lnTo>
                    <a:pt x="282" y="240"/>
                  </a:lnTo>
                  <a:lnTo>
                    <a:pt x="282" y="240"/>
                  </a:lnTo>
                  <a:lnTo>
                    <a:pt x="282" y="240"/>
                  </a:lnTo>
                  <a:lnTo>
                    <a:pt x="282" y="240"/>
                  </a:lnTo>
                  <a:lnTo>
                    <a:pt x="282" y="240"/>
                  </a:lnTo>
                  <a:close/>
                  <a:moveTo>
                    <a:pt x="195" y="240"/>
                  </a:moveTo>
                  <a:lnTo>
                    <a:pt x="194" y="240"/>
                  </a:lnTo>
                  <a:lnTo>
                    <a:pt x="194" y="240"/>
                  </a:lnTo>
                  <a:lnTo>
                    <a:pt x="195" y="240"/>
                  </a:lnTo>
                  <a:close/>
                  <a:moveTo>
                    <a:pt x="282" y="240"/>
                  </a:moveTo>
                  <a:lnTo>
                    <a:pt x="282" y="240"/>
                  </a:lnTo>
                  <a:lnTo>
                    <a:pt x="282" y="240"/>
                  </a:lnTo>
                  <a:close/>
                  <a:moveTo>
                    <a:pt x="260" y="240"/>
                  </a:moveTo>
                  <a:lnTo>
                    <a:pt x="260" y="240"/>
                  </a:lnTo>
                  <a:lnTo>
                    <a:pt x="260" y="240"/>
                  </a:lnTo>
                  <a:close/>
                  <a:moveTo>
                    <a:pt x="261" y="240"/>
                  </a:moveTo>
                  <a:lnTo>
                    <a:pt x="260" y="240"/>
                  </a:lnTo>
                  <a:lnTo>
                    <a:pt x="261" y="240"/>
                  </a:lnTo>
                  <a:close/>
                  <a:moveTo>
                    <a:pt x="299" y="240"/>
                  </a:moveTo>
                  <a:lnTo>
                    <a:pt x="299" y="240"/>
                  </a:lnTo>
                  <a:lnTo>
                    <a:pt x="299" y="240"/>
                  </a:lnTo>
                  <a:lnTo>
                    <a:pt x="298" y="240"/>
                  </a:lnTo>
                  <a:lnTo>
                    <a:pt x="299" y="240"/>
                  </a:lnTo>
                  <a:close/>
                  <a:moveTo>
                    <a:pt x="261" y="239"/>
                  </a:moveTo>
                  <a:lnTo>
                    <a:pt x="261" y="240"/>
                  </a:lnTo>
                  <a:lnTo>
                    <a:pt x="261" y="240"/>
                  </a:lnTo>
                  <a:lnTo>
                    <a:pt x="261" y="239"/>
                  </a:lnTo>
                  <a:close/>
                  <a:moveTo>
                    <a:pt x="194" y="239"/>
                  </a:moveTo>
                  <a:lnTo>
                    <a:pt x="194" y="240"/>
                  </a:lnTo>
                  <a:lnTo>
                    <a:pt x="194" y="239"/>
                  </a:lnTo>
                  <a:close/>
                  <a:moveTo>
                    <a:pt x="262" y="239"/>
                  </a:moveTo>
                  <a:lnTo>
                    <a:pt x="261" y="239"/>
                  </a:lnTo>
                  <a:lnTo>
                    <a:pt x="262" y="239"/>
                  </a:lnTo>
                  <a:close/>
                  <a:moveTo>
                    <a:pt x="303" y="239"/>
                  </a:moveTo>
                  <a:lnTo>
                    <a:pt x="302" y="239"/>
                  </a:lnTo>
                  <a:lnTo>
                    <a:pt x="303" y="239"/>
                  </a:lnTo>
                  <a:close/>
                  <a:moveTo>
                    <a:pt x="262" y="239"/>
                  </a:moveTo>
                  <a:lnTo>
                    <a:pt x="261" y="239"/>
                  </a:lnTo>
                  <a:lnTo>
                    <a:pt x="262" y="239"/>
                  </a:lnTo>
                  <a:lnTo>
                    <a:pt x="262" y="239"/>
                  </a:lnTo>
                  <a:lnTo>
                    <a:pt x="262" y="239"/>
                  </a:lnTo>
                  <a:close/>
                  <a:moveTo>
                    <a:pt x="306" y="239"/>
                  </a:moveTo>
                  <a:lnTo>
                    <a:pt x="306" y="239"/>
                  </a:lnTo>
                  <a:lnTo>
                    <a:pt x="306" y="239"/>
                  </a:lnTo>
                  <a:close/>
                  <a:moveTo>
                    <a:pt x="305" y="239"/>
                  </a:moveTo>
                  <a:lnTo>
                    <a:pt x="305" y="239"/>
                  </a:lnTo>
                  <a:lnTo>
                    <a:pt x="305" y="239"/>
                  </a:lnTo>
                  <a:close/>
                  <a:moveTo>
                    <a:pt x="283" y="239"/>
                  </a:moveTo>
                  <a:lnTo>
                    <a:pt x="283" y="239"/>
                  </a:lnTo>
                  <a:lnTo>
                    <a:pt x="283" y="239"/>
                  </a:lnTo>
                  <a:close/>
                  <a:moveTo>
                    <a:pt x="262" y="238"/>
                  </a:moveTo>
                  <a:lnTo>
                    <a:pt x="262" y="239"/>
                  </a:lnTo>
                  <a:lnTo>
                    <a:pt x="262" y="238"/>
                  </a:lnTo>
                  <a:close/>
                  <a:moveTo>
                    <a:pt x="296" y="239"/>
                  </a:moveTo>
                  <a:lnTo>
                    <a:pt x="296" y="238"/>
                  </a:lnTo>
                  <a:lnTo>
                    <a:pt x="296" y="239"/>
                  </a:lnTo>
                  <a:close/>
                  <a:moveTo>
                    <a:pt x="263" y="238"/>
                  </a:moveTo>
                  <a:lnTo>
                    <a:pt x="263" y="239"/>
                  </a:lnTo>
                  <a:lnTo>
                    <a:pt x="262" y="238"/>
                  </a:lnTo>
                  <a:lnTo>
                    <a:pt x="263" y="238"/>
                  </a:lnTo>
                  <a:close/>
                  <a:moveTo>
                    <a:pt x="189" y="238"/>
                  </a:moveTo>
                  <a:lnTo>
                    <a:pt x="189" y="238"/>
                  </a:lnTo>
                  <a:lnTo>
                    <a:pt x="189" y="238"/>
                  </a:lnTo>
                  <a:close/>
                  <a:moveTo>
                    <a:pt x="262" y="238"/>
                  </a:moveTo>
                  <a:lnTo>
                    <a:pt x="262" y="238"/>
                  </a:lnTo>
                  <a:lnTo>
                    <a:pt x="262" y="238"/>
                  </a:lnTo>
                  <a:close/>
                  <a:moveTo>
                    <a:pt x="283" y="238"/>
                  </a:moveTo>
                  <a:lnTo>
                    <a:pt x="283" y="238"/>
                  </a:lnTo>
                  <a:lnTo>
                    <a:pt x="283" y="238"/>
                  </a:lnTo>
                  <a:close/>
                  <a:moveTo>
                    <a:pt x="295" y="238"/>
                  </a:moveTo>
                  <a:lnTo>
                    <a:pt x="295" y="238"/>
                  </a:lnTo>
                  <a:lnTo>
                    <a:pt x="295" y="238"/>
                  </a:lnTo>
                  <a:lnTo>
                    <a:pt x="295" y="238"/>
                  </a:lnTo>
                  <a:close/>
                  <a:moveTo>
                    <a:pt x="306" y="238"/>
                  </a:moveTo>
                  <a:lnTo>
                    <a:pt x="306" y="238"/>
                  </a:lnTo>
                  <a:lnTo>
                    <a:pt x="306" y="238"/>
                  </a:lnTo>
                  <a:close/>
                  <a:moveTo>
                    <a:pt x="306" y="238"/>
                  </a:moveTo>
                  <a:lnTo>
                    <a:pt x="306" y="237"/>
                  </a:lnTo>
                  <a:lnTo>
                    <a:pt x="306" y="238"/>
                  </a:lnTo>
                  <a:close/>
                  <a:moveTo>
                    <a:pt x="307" y="237"/>
                  </a:moveTo>
                  <a:lnTo>
                    <a:pt x="306" y="237"/>
                  </a:lnTo>
                  <a:lnTo>
                    <a:pt x="306" y="238"/>
                  </a:lnTo>
                  <a:lnTo>
                    <a:pt x="306" y="237"/>
                  </a:lnTo>
                  <a:lnTo>
                    <a:pt x="306" y="238"/>
                  </a:lnTo>
                  <a:lnTo>
                    <a:pt x="306" y="237"/>
                  </a:lnTo>
                  <a:lnTo>
                    <a:pt x="307" y="237"/>
                  </a:lnTo>
                  <a:lnTo>
                    <a:pt x="306" y="237"/>
                  </a:lnTo>
                  <a:lnTo>
                    <a:pt x="307" y="237"/>
                  </a:lnTo>
                  <a:close/>
                  <a:moveTo>
                    <a:pt x="283" y="237"/>
                  </a:moveTo>
                  <a:lnTo>
                    <a:pt x="283" y="238"/>
                  </a:lnTo>
                  <a:lnTo>
                    <a:pt x="283" y="237"/>
                  </a:lnTo>
                  <a:lnTo>
                    <a:pt x="283" y="238"/>
                  </a:lnTo>
                  <a:lnTo>
                    <a:pt x="283" y="237"/>
                  </a:lnTo>
                  <a:lnTo>
                    <a:pt x="283" y="237"/>
                  </a:lnTo>
                  <a:lnTo>
                    <a:pt x="283" y="236"/>
                  </a:lnTo>
                  <a:lnTo>
                    <a:pt x="284" y="236"/>
                  </a:lnTo>
                  <a:lnTo>
                    <a:pt x="284" y="237"/>
                  </a:lnTo>
                  <a:lnTo>
                    <a:pt x="283" y="237"/>
                  </a:lnTo>
                  <a:close/>
                  <a:moveTo>
                    <a:pt x="262" y="236"/>
                  </a:moveTo>
                  <a:lnTo>
                    <a:pt x="262" y="237"/>
                  </a:lnTo>
                  <a:lnTo>
                    <a:pt x="262" y="236"/>
                  </a:lnTo>
                  <a:close/>
                  <a:moveTo>
                    <a:pt x="115" y="236"/>
                  </a:moveTo>
                  <a:lnTo>
                    <a:pt x="115" y="236"/>
                  </a:lnTo>
                  <a:lnTo>
                    <a:pt x="115" y="236"/>
                  </a:lnTo>
                  <a:lnTo>
                    <a:pt x="115" y="236"/>
                  </a:lnTo>
                  <a:lnTo>
                    <a:pt x="115" y="236"/>
                  </a:lnTo>
                  <a:lnTo>
                    <a:pt x="115" y="236"/>
                  </a:lnTo>
                  <a:lnTo>
                    <a:pt x="115" y="236"/>
                  </a:lnTo>
                  <a:close/>
                  <a:moveTo>
                    <a:pt x="294" y="236"/>
                  </a:moveTo>
                  <a:lnTo>
                    <a:pt x="294" y="236"/>
                  </a:lnTo>
                  <a:lnTo>
                    <a:pt x="295" y="236"/>
                  </a:lnTo>
                  <a:lnTo>
                    <a:pt x="294" y="236"/>
                  </a:lnTo>
                  <a:lnTo>
                    <a:pt x="294" y="236"/>
                  </a:lnTo>
                  <a:close/>
                  <a:moveTo>
                    <a:pt x="308" y="236"/>
                  </a:moveTo>
                  <a:lnTo>
                    <a:pt x="308" y="236"/>
                  </a:lnTo>
                  <a:lnTo>
                    <a:pt x="308" y="236"/>
                  </a:lnTo>
                  <a:close/>
                  <a:moveTo>
                    <a:pt x="261" y="236"/>
                  </a:moveTo>
                  <a:lnTo>
                    <a:pt x="262" y="236"/>
                  </a:lnTo>
                  <a:lnTo>
                    <a:pt x="262" y="236"/>
                  </a:lnTo>
                  <a:lnTo>
                    <a:pt x="261" y="236"/>
                  </a:lnTo>
                  <a:lnTo>
                    <a:pt x="262" y="236"/>
                  </a:lnTo>
                  <a:lnTo>
                    <a:pt x="261" y="236"/>
                  </a:lnTo>
                  <a:close/>
                  <a:moveTo>
                    <a:pt x="294" y="235"/>
                  </a:moveTo>
                  <a:lnTo>
                    <a:pt x="294" y="236"/>
                  </a:lnTo>
                  <a:lnTo>
                    <a:pt x="294" y="235"/>
                  </a:lnTo>
                  <a:lnTo>
                    <a:pt x="294" y="236"/>
                  </a:lnTo>
                  <a:lnTo>
                    <a:pt x="294" y="235"/>
                  </a:lnTo>
                  <a:close/>
                  <a:moveTo>
                    <a:pt x="112" y="235"/>
                  </a:moveTo>
                  <a:lnTo>
                    <a:pt x="112" y="236"/>
                  </a:lnTo>
                  <a:lnTo>
                    <a:pt x="112" y="235"/>
                  </a:lnTo>
                  <a:close/>
                  <a:moveTo>
                    <a:pt x="308" y="235"/>
                  </a:moveTo>
                  <a:lnTo>
                    <a:pt x="308" y="236"/>
                  </a:lnTo>
                  <a:lnTo>
                    <a:pt x="308" y="235"/>
                  </a:lnTo>
                  <a:lnTo>
                    <a:pt x="309" y="235"/>
                  </a:lnTo>
                  <a:lnTo>
                    <a:pt x="308" y="235"/>
                  </a:lnTo>
                  <a:close/>
                  <a:moveTo>
                    <a:pt x="261" y="235"/>
                  </a:moveTo>
                  <a:lnTo>
                    <a:pt x="261" y="235"/>
                  </a:lnTo>
                  <a:lnTo>
                    <a:pt x="261" y="235"/>
                  </a:lnTo>
                  <a:lnTo>
                    <a:pt x="261" y="235"/>
                  </a:lnTo>
                  <a:lnTo>
                    <a:pt x="261" y="235"/>
                  </a:lnTo>
                  <a:close/>
                  <a:moveTo>
                    <a:pt x="106" y="235"/>
                  </a:moveTo>
                  <a:lnTo>
                    <a:pt x="105" y="235"/>
                  </a:lnTo>
                  <a:lnTo>
                    <a:pt x="106" y="235"/>
                  </a:lnTo>
                  <a:close/>
                  <a:moveTo>
                    <a:pt x="286" y="235"/>
                  </a:moveTo>
                  <a:lnTo>
                    <a:pt x="287" y="235"/>
                  </a:lnTo>
                  <a:lnTo>
                    <a:pt x="286" y="235"/>
                  </a:lnTo>
                  <a:close/>
                  <a:moveTo>
                    <a:pt x="112" y="235"/>
                  </a:moveTo>
                  <a:lnTo>
                    <a:pt x="112" y="235"/>
                  </a:lnTo>
                  <a:lnTo>
                    <a:pt x="113" y="235"/>
                  </a:lnTo>
                  <a:lnTo>
                    <a:pt x="112" y="235"/>
                  </a:lnTo>
                  <a:lnTo>
                    <a:pt x="112" y="235"/>
                  </a:lnTo>
                  <a:lnTo>
                    <a:pt x="112" y="235"/>
                  </a:lnTo>
                  <a:lnTo>
                    <a:pt x="112" y="235"/>
                  </a:lnTo>
                  <a:lnTo>
                    <a:pt x="111" y="235"/>
                  </a:lnTo>
                  <a:lnTo>
                    <a:pt x="112" y="235"/>
                  </a:lnTo>
                  <a:close/>
                  <a:moveTo>
                    <a:pt x="110" y="235"/>
                  </a:moveTo>
                  <a:lnTo>
                    <a:pt x="111" y="235"/>
                  </a:lnTo>
                  <a:lnTo>
                    <a:pt x="110" y="235"/>
                  </a:lnTo>
                  <a:close/>
                  <a:moveTo>
                    <a:pt x="110" y="235"/>
                  </a:moveTo>
                  <a:lnTo>
                    <a:pt x="110" y="234"/>
                  </a:lnTo>
                  <a:lnTo>
                    <a:pt x="110" y="235"/>
                  </a:lnTo>
                  <a:close/>
                  <a:moveTo>
                    <a:pt x="108" y="234"/>
                  </a:moveTo>
                  <a:lnTo>
                    <a:pt x="108" y="234"/>
                  </a:lnTo>
                  <a:lnTo>
                    <a:pt x="108" y="234"/>
                  </a:lnTo>
                  <a:close/>
                  <a:moveTo>
                    <a:pt x="321" y="234"/>
                  </a:moveTo>
                  <a:lnTo>
                    <a:pt x="320" y="234"/>
                  </a:lnTo>
                  <a:lnTo>
                    <a:pt x="321" y="234"/>
                  </a:lnTo>
                  <a:close/>
                  <a:moveTo>
                    <a:pt x="112" y="234"/>
                  </a:moveTo>
                  <a:lnTo>
                    <a:pt x="112" y="234"/>
                  </a:lnTo>
                  <a:lnTo>
                    <a:pt x="112" y="234"/>
                  </a:lnTo>
                  <a:close/>
                  <a:moveTo>
                    <a:pt x="294" y="234"/>
                  </a:moveTo>
                  <a:lnTo>
                    <a:pt x="293" y="234"/>
                  </a:lnTo>
                  <a:lnTo>
                    <a:pt x="294" y="234"/>
                  </a:lnTo>
                  <a:lnTo>
                    <a:pt x="293" y="234"/>
                  </a:lnTo>
                  <a:lnTo>
                    <a:pt x="294" y="234"/>
                  </a:lnTo>
                  <a:close/>
                  <a:moveTo>
                    <a:pt x="108" y="234"/>
                  </a:moveTo>
                  <a:lnTo>
                    <a:pt x="109" y="234"/>
                  </a:lnTo>
                  <a:lnTo>
                    <a:pt x="108" y="234"/>
                  </a:lnTo>
                  <a:close/>
                  <a:moveTo>
                    <a:pt x="112" y="234"/>
                  </a:moveTo>
                  <a:lnTo>
                    <a:pt x="111" y="234"/>
                  </a:lnTo>
                  <a:lnTo>
                    <a:pt x="112" y="234"/>
                  </a:lnTo>
                  <a:close/>
                  <a:moveTo>
                    <a:pt x="291" y="234"/>
                  </a:moveTo>
                  <a:lnTo>
                    <a:pt x="291" y="234"/>
                  </a:lnTo>
                  <a:lnTo>
                    <a:pt x="290" y="234"/>
                  </a:lnTo>
                  <a:lnTo>
                    <a:pt x="291" y="234"/>
                  </a:lnTo>
                  <a:lnTo>
                    <a:pt x="291" y="234"/>
                  </a:lnTo>
                  <a:close/>
                  <a:moveTo>
                    <a:pt x="292" y="234"/>
                  </a:moveTo>
                  <a:lnTo>
                    <a:pt x="293" y="234"/>
                  </a:lnTo>
                  <a:lnTo>
                    <a:pt x="292" y="234"/>
                  </a:lnTo>
                  <a:close/>
                  <a:moveTo>
                    <a:pt x="289" y="234"/>
                  </a:moveTo>
                  <a:lnTo>
                    <a:pt x="289" y="234"/>
                  </a:lnTo>
                  <a:lnTo>
                    <a:pt x="289" y="234"/>
                  </a:lnTo>
                  <a:lnTo>
                    <a:pt x="289" y="234"/>
                  </a:lnTo>
                  <a:lnTo>
                    <a:pt x="289" y="234"/>
                  </a:lnTo>
                  <a:lnTo>
                    <a:pt x="290" y="234"/>
                  </a:lnTo>
                  <a:lnTo>
                    <a:pt x="289" y="234"/>
                  </a:lnTo>
                  <a:close/>
                  <a:moveTo>
                    <a:pt x="111" y="234"/>
                  </a:moveTo>
                  <a:lnTo>
                    <a:pt x="111" y="234"/>
                  </a:lnTo>
                  <a:lnTo>
                    <a:pt x="110" y="234"/>
                  </a:lnTo>
                  <a:lnTo>
                    <a:pt x="111" y="234"/>
                  </a:lnTo>
                  <a:lnTo>
                    <a:pt x="111" y="234"/>
                  </a:lnTo>
                  <a:close/>
                  <a:moveTo>
                    <a:pt x="290" y="234"/>
                  </a:moveTo>
                  <a:lnTo>
                    <a:pt x="290" y="234"/>
                  </a:lnTo>
                  <a:lnTo>
                    <a:pt x="290" y="234"/>
                  </a:lnTo>
                  <a:close/>
                  <a:moveTo>
                    <a:pt x="290" y="234"/>
                  </a:moveTo>
                  <a:lnTo>
                    <a:pt x="291" y="233"/>
                  </a:lnTo>
                  <a:lnTo>
                    <a:pt x="291" y="234"/>
                  </a:lnTo>
                  <a:lnTo>
                    <a:pt x="290" y="234"/>
                  </a:lnTo>
                  <a:close/>
                  <a:moveTo>
                    <a:pt x="189" y="233"/>
                  </a:moveTo>
                  <a:lnTo>
                    <a:pt x="190" y="234"/>
                  </a:lnTo>
                  <a:lnTo>
                    <a:pt x="190" y="233"/>
                  </a:lnTo>
                  <a:lnTo>
                    <a:pt x="189" y="233"/>
                  </a:lnTo>
                  <a:close/>
                  <a:moveTo>
                    <a:pt x="293" y="233"/>
                  </a:moveTo>
                  <a:lnTo>
                    <a:pt x="293" y="233"/>
                  </a:lnTo>
                  <a:lnTo>
                    <a:pt x="293" y="233"/>
                  </a:lnTo>
                  <a:close/>
                  <a:moveTo>
                    <a:pt x="112" y="233"/>
                  </a:moveTo>
                  <a:lnTo>
                    <a:pt x="112" y="234"/>
                  </a:lnTo>
                  <a:lnTo>
                    <a:pt x="111" y="234"/>
                  </a:lnTo>
                  <a:lnTo>
                    <a:pt x="111" y="233"/>
                  </a:lnTo>
                  <a:lnTo>
                    <a:pt x="112" y="233"/>
                  </a:lnTo>
                  <a:close/>
                  <a:moveTo>
                    <a:pt x="261" y="233"/>
                  </a:moveTo>
                  <a:lnTo>
                    <a:pt x="261" y="233"/>
                  </a:lnTo>
                  <a:lnTo>
                    <a:pt x="261" y="233"/>
                  </a:lnTo>
                  <a:close/>
                  <a:moveTo>
                    <a:pt x="111" y="232"/>
                  </a:moveTo>
                  <a:lnTo>
                    <a:pt x="111" y="233"/>
                  </a:lnTo>
                  <a:lnTo>
                    <a:pt x="111" y="233"/>
                  </a:lnTo>
                  <a:lnTo>
                    <a:pt x="111" y="232"/>
                  </a:lnTo>
                  <a:close/>
                  <a:moveTo>
                    <a:pt x="112" y="233"/>
                  </a:moveTo>
                  <a:lnTo>
                    <a:pt x="111" y="233"/>
                  </a:lnTo>
                  <a:lnTo>
                    <a:pt x="111" y="232"/>
                  </a:lnTo>
                  <a:lnTo>
                    <a:pt x="112" y="233"/>
                  </a:lnTo>
                  <a:lnTo>
                    <a:pt x="111" y="233"/>
                  </a:lnTo>
                  <a:lnTo>
                    <a:pt x="112" y="233"/>
                  </a:lnTo>
                  <a:close/>
                  <a:moveTo>
                    <a:pt x="112" y="232"/>
                  </a:moveTo>
                  <a:lnTo>
                    <a:pt x="112" y="233"/>
                  </a:lnTo>
                  <a:lnTo>
                    <a:pt x="112" y="232"/>
                  </a:lnTo>
                  <a:lnTo>
                    <a:pt x="112" y="233"/>
                  </a:lnTo>
                  <a:lnTo>
                    <a:pt x="112" y="232"/>
                  </a:lnTo>
                  <a:close/>
                  <a:moveTo>
                    <a:pt x="315" y="232"/>
                  </a:moveTo>
                  <a:lnTo>
                    <a:pt x="314" y="232"/>
                  </a:lnTo>
                  <a:lnTo>
                    <a:pt x="314" y="233"/>
                  </a:lnTo>
                  <a:lnTo>
                    <a:pt x="313" y="233"/>
                  </a:lnTo>
                  <a:lnTo>
                    <a:pt x="314" y="232"/>
                  </a:lnTo>
                  <a:lnTo>
                    <a:pt x="315" y="232"/>
                  </a:lnTo>
                  <a:close/>
                  <a:moveTo>
                    <a:pt x="330" y="232"/>
                  </a:moveTo>
                  <a:lnTo>
                    <a:pt x="329" y="232"/>
                  </a:lnTo>
                  <a:lnTo>
                    <a:pt x="330" y="232"/>
                  </a:lnTo>
                  <a:close/>
                  <a:moveTo>
                    <a:pt x="262" y="232"/>
                  </a:moveTo>
                  <a:lnTo>
                    <a:pt x="262" y="233"/>
                  </a:lnTo>
                  <a:lnTo>
                    <a:pt x="262" y="232"/>
                  </a:lnTo>
                  <a:lnTo>
                    <a:pt x="261" y="232"/>
                  </a:lnTo>
                  <a:lnTo>
                    <a:pt x="262" y="232"/>
                  </a:lnTo>
                  <a:close/>
                  <a:moveTo>
                    <a:pt x="109" y="232"/>
                  </a:moveTo>
                  <a:lnTo>
                    <a:pt x="108" y="232"/>
                  </a:lnTo>
                  <a:lnTo>
                    <a:pt x="108" y="232"/>
                  </a:lnTo>
                  <a:lnTo>
                    <a:pt x="108" y="232"/>
                  </a:lnTo>
                  <a:lnTo>
                    <a:pt x="109" y="232"/>
                  </a:lnTo>
                  <a:close/>
                  <a:moveTo>
                    <a:pt x="109" y="232"/>
                  </a:moveTo>
                  <a:lnTo>
                    <a:pt x="109" y="232"/>
                  </a:lnTo>
                  <a:lnTo>
                    <a:pt x="109" y="232"/>
                  </a:lnTo>
                  <a:close/>
                  <a:moveTo>
                    <a:pt x="319" y="232"/>
                  </a:moveTo>
                  <a:lnTo>
                    <a:pt x="319" y="232"/>
                  </a:lnTo>
                  <a:lnTo>
                    <a:pt x="319" y="232"/>
                  </a:lnTo>
                  <a:lnTo>
                    <a:pt x="319" y="232"/>
                  </a:lnTo>
                  <a:lnTo>
                    <a:pt x="319" y="232"/>
                  </a:lnTo>
                  <a:close/>
                  <a:moveTo>
                    <a:pt x="108" y="232"/>
                  </a:moveTo>
                  <a:lnTo>
                    <a:pt x="108" y="232"/>
                  </a:lnTo>
                  <a:lnTo>
                    <a:pt x="108" y="232"/>
                  </a:lnTo>
                  <a:close/>
                  <a:moveTo>
                    <a:pt x="108" y="232"/>
                  </a:moveTo>
                  <a:lnTo>
                    <a:pt x="108" y="232"/>
                  </a:lnTo>
                  <a:lnTo>
                    <a:pt x="108" y="232"/>
                  </a:lnTo>
                  <a:close/>
                  <a:moveTo>
                    <a:pt x="332" y="232"/>
                  </a:moveTo>
                  <a:lnTo>
                    <a:pt x="331" y="232"/>
                  </a:lnTo>
                  <a:lnTo>
                    <a:pt x="332" y="232"/>
                  </a:lnTo>
                  <a:close/>
                  <a:moveTo>
                    <a:pt x="261" y="232"/>
                  </a:moveTo>
                  <a:lnTo>
                    <a:pt x="261" y="232"/>
                  </a:lnTo>
                  <a:lnTo>
                    <a:pt x="261" y="232"/>
                  </a:lnTo>
                  <a:lnTo>
                    <a:pt x="261" y="231"/>
                  </a:lnTo>
                  <a:lnTo>
                    <a:pt x="261" y="232"/>
                  </a:lnTo>
                  <a:close/>
                  <a:moveTo>
                    <a:pt x="105" y="231"/>
                  </a:moveTo>
                  <a:lnTo>
                    <a:pt x="106" y="231"/>
                  </a:lnTo>
                  <a:lnTo>
                    <a:pt x="105" y="231"/>
                  </a:lnTo>
                  <a:lnTo>
                    <a:pt x="105" y="231"/>
                  </a:lnTo>
                  <a:lnTo>
                    <a:pt x="105" y="231"/>
                  </a:lnTo>
                  <a:close/>
                  <a:moveTo>
                    <a:pt x="317" y="231"/>
                  </a:moveTo>
                  <a:lnTo>
                    <a:pt x="316" y="231"/>
                  </a:lnTo>
                  <a:lnTo>
                    <a:pt x="317" y="231"/>
                  </a:lnTo>
                  <a:close/>
                  <a:moveTo>
                    <a:pt x="261" y="231"/>
                  </a:moveTo>
                  <a:lnTo>
                    <a:pt x="261" y="230"/>
                  </a:lnTo>
                  <a:lnTo>
                    <a:pt x="261" y="231"/>
                  </a:lnTo>
                  <a:close/>
                  <a:moveTo>
                    <a:pt x="107" y="230"/>
                  </a:moveTo>
                  <a:lnTo>
                    <a:pt x="107" y="230"/>
                  </a:lnTo>
                  <a:lnTo>
                    <a:pt x="108" y="230"/>
                  </a:lnTo>
                  <a:lnTo>
                    <a:pt x="108" y="231"/>
                  </a:lnTo>
                  <a:lnTo>
                    <a:pt x="108" y="231"/>
                  </a:lnTo>
                  <a:lnTo>
                    <a:pt x="108" y="231"/>
                  </a:lnTo>
                  <a:lnTo>
                    <a:pt x="109" y="231"/>
                  </a:lnTo>
                  <a:lnTo>
                    <a:pt x="109" y="231"/>
                  </a:lnTo>
                  <a:lnTo>
                    <a:pt x="109" y="231"/>
                  </a:lnTo>
                  <a:lnTo>
                    <a:pt x="108" y="231"/>
                  </a:lnTo>
                  <a:lnTo>
                    <a:pt x="108" y="231"/>
                  </a:lnTo>
                  <a:lnTo>
                    <a:pt x="107" y="231"/>
                  </a:lnTo>
                  <a:lnTo>
                    <a:pt x="107" y="231"/>
                  </a:lnTo>
                  <a:lnTo>
                    <a:pt x="107" y="231"/>
                  </a:lnTo>
                  <a:lnTo>
                    <a:pt x="107" y="231"/>
                  </a:lnTo>
                  <a:lnTo>
                    <a:pt x="107" y="231"/>
                  </a:lnTo>
                  <a:lnTo>
                    <a:pt x="106" y="231"/>
                  </a:lnTo>
                  <a:lnTo>
                    <a:pt x="105" y="231"/>
                  </a:lnTo>
                  <a:lnTo>
                    <a:pt x="106" y="231"/>
                  </a:lnTo>
                  <a:lnTo>
                    <a:pt x="107" y="231"/>
                  </a:lnTo>
                  <a:lnTo>
                    <a:pt x="107" y="231"/>
                  </a:lnTo>
                  <a:lnTo>
                    <a:pt x="107" y="231"/>
                  </a:lnTo>
                  <a:lnTo>
                    <a:pt x="107" y="230"/>
                  </a:lnTo>
                  <a:lnTo>
                    <a:pt x="107" y="230"/>
                  </a:lnTo>
                  <a:lnTo>
                    <a:pt x="107" y="230"/>
                  </a:lnTo>
                  <a:lnTo>
                    <a:pt x="107" y="230"/>
                  </a:lnTo>
                  <a:lnTo>
                    <a:pt x="107" y="230"/>
                  </a:lnTo>
                  <a:lnTo>
                    <a:pt x="107" y="230"/>
                  </a:lnTo>
                  <a:lnTo>
                    <a:pt x="107" y="230"/>
                  </a:lnTo>
                  <a:lnTo>
                    <a:pt x="107" y="230"/>
                  </a:lnTo>
                  <a:lnTo>
                    <a:pt x="107" y="230"/>
                  </a:lnTo>
                  <a:close/>
                  <a:moveTo>
                    <a:pt x="107" y="230"/>
                  </a:moveTo>
                  <a:lnTo>
                    <a:pt x="106" y="230"/>
                  </a:lnTo>
                  <a:lnTo>
                    <a:pt x="107" y="229"/>
                  </a:lnTo>
                  <a:lnTo>
                    <a:pt x="107" y="230"/>
                  </a:lnTo>
                  <a:close/>
                  <a:moveTo>
                    <a:pt x="117" y="229"/>
                  </a:moveTo>
                  <a:lnTo>
                    <a:pt x="117" y="230"/>
                  </a:lnTo>
                  <a:lnTo>
                    <a:pt x="117" y="229"/>
                  </a:lnTo>
                  <a:close/>
                  <a:moveTo>
                    <a:pt x="197" y="229"/>
                  </a:moveTo>
                  <a:lnTo>
                    <a:pt x="198" y="229"/>
                  </a:lnTo>
                  <a:lnTo>
                    <a:pt x="197" y="229"/>
                  </a:lnTo>
                  <a:close/>
                  <a:moveTo>
                    <a:pt x="105" y="229"/>
                  </a:moveTo>
                  <a:lnTo>
                    <a:pt x="104" y="229"/>
                  </a:lnTo>
                  <a:lnTo>
                    <a:pt x="105" y="229"/>
                  </a:lnTo>
                  <a:close/>
                  <a:moveTo>
                    <a:pt x="110" y="229"/>
                  </a:moveTo>
                  <a:lnTo>
                    <a:pt x="110" y="228"/>
                  </a:lnTo>
                  <a:lnTo>
                    <a:pt x="110" y="229"/>
                  </a:lnTo>
                  <a:close/>
                  <a:moveTo>
                    <a:pt x="213" y="228"/>
                  </a:moveTo>
                  <a:lnTo>
                    <a:pt x="212" y="228"/>
                  </a:lnTo>
                  <a:lnTo>
                    <a:pt x="212" y="228"/>
                  </a:lnTo>
                  <a:lnTo>
                    <a:pt x="213" y="228"/>
                  </a:lnTo>
                  <a:lnTo>
                    <a:pt x="213" y="228"/>
                  </a:lnTo>
                  <a:close/>
                  <a:moveTo>
                    <a:pt x="183" y="229"/>
                  </a:moveTo>
                  <a:lnTo>
                    <a:pt x="182" y="229"/>
                  </a:lnTo>
                  <a:lnTo>
                    <a:pt x="182" y="229"/>
                  </a:lnTo>
                  <a:lnTo>
                    <a:pt x="182" y="229"/>
                  </a:lnTo>
                  <a:lnTo>
                    <a:pt x="181" y="229"/>
                  </a:lnTo>
                  <a:lnTo>
                    <a:pt x="180" y="228"/>
                  </a:lnTo>
                  <a:lnTo>
                    <a:pt x="180" y="228"/>
                  </a:lnTo>
                  <a:lnTo>
                    <a:pt x="181" y="228"/>
                  </a:lnTo>
                  <a:lnTo>
                    <a:pt x="182" y="228"/>
                  </a:lnTo>
                  <a:lnTo>
                    <a:pt x="182" y="228"/>
                  </a:lnTo>
                  <a:lnTo>
                    <a:pt x="182" y="228"/>
                  </a:lnTo>
                  <a:lnTo>
                    <a:pt x="183" y="229"/>
                  </a:lnTo>
                  <a:lnTo>
                    <a:pt x="183" y="229"/>
                  </a:lnTo>
                  <a:close/>
                  <a:moveTo>
                    <a:pt x="261" y="228"/>
                  </a:moveTo>
                  <a:lnTo>
                    <a:pt x="260" y="228"/>
                  </a:lnTo>
                  <a:lnTo>
                    <a:pt x="261" y="228"/>
                  </a:lnTo>
                  <a:close/>
                  <a:moveTo>
                    <a:pt x="111" y="228"/>
                  </a:moveTo>
                  <a:lnTo>
                    <a:pt x="110" y="228"/>
                  </a:lnTo>
                  <a:lnTo>
                    <a:pt x="111" y="228"/>
                  </a:lnTo>
                  <a:close/>
                  <a:moveTo>
                    <a:pt x="103" y="227"/>
                  </a:moveTo>
                  <a:lnTo>
                    <a:pt x="103" y="228"/>
                  </a:lnTo>
                  <a:lnTo>
                    <a:pt x="103" y="227"/>
                  </a:lnTo>
                  <a:close/>
                  <a:moveTo>
                    <a:pt x="260" y="227"/>
                  </a:moveTo>
                  <a:lnTo>
                    <a:pt x="260" y="228"/>
                  </a:lnTo>
                  <a:lnTo>
                    <a:pt x="260" y="227"/>
                  </a:lnTo>
                  <a:lnTo>
                    <a:pt x="260" y="228"/>
                  </a:lnTo>
                  <a:lnTo>
                    <a:pt x="260" y="227"/>
                  </a:lnTo>
                  <a:close/>
                  <a:moveTo>
                    <a:pt x="260" y="227"/>
                  </a:moveTo>
                  <a:lnTo>
                    <a:pt x="260" y="228"/>
                  </a:lnTo>
                  <a:lnTo>
                    <a:pt x="260" y="227"/>
                  </a:lnTo>
                  <a:close/>
                  <a:moveTo>
                    <a:pt x="197" y="227"/>
                  </a:moveTo>
                  <a:lnTo>
                    <a:pt x="197" y="227"/>
                  </a:lnTo>
                  <a:lnTo>
                    <a:pt x="197" y="227"/>
                  </a:lnTo>
                  <a:close/>
                  <a:moveTo>
                    <a:pt x="260" y="226"/>
                  </a:moveTo>
                  <a:lnTo>
                    <a:pt x="260" y="227"/>
                  </a:lnTo>
                  <a:lnTo>
                    <a:pt x="260" y="226"/>
                  </a:lnTo>
                  <a:lnTo>
                    <a:pt x="260" y="227"/>
                  </a:lnTo>
                  <a:lnTo>
                    <a:pt x="260" y="226"/>
                  </a:lnTo>
                  <a:close/>
                  <a:moveTo>
                    <a:pt x="197" y="225"/>
                  </a:moveTo>
                  <a:lnTo>
                    <a:pt x="197" y="226"/>
                  </a:lnTo>
                  <a:lnTo>
                    <a:pt x="197" y="225"/>
                  </a:lnTo>
                  <a:lnTo>
                    <a:pt x="197" y="226"/>
                  </a:lnTo>
                  <a:lnTo>
                    <a:pt x="197" y="226"/>
                  </a:lnTo>
                  <a:lnTo>
                    <a:pt x="197" y="226"/>
                  </a:lnTo>
                  <a:lnTo>
                    <a:pt x="197" y="225"/>
                  </a:lnTo>
                  <a:lnTo>
                    <a:pt x="197" y="226"/>
                  </a:lnTo>
                  <a:lnTo>
                    <a:pt x="197" y="225"/>
                  </a:lnTo>
                  <a:lnTo>
                    <a:pt x="197" y="225"/>
                  </a:lnTo>
                  <a:lnTo>
                    <a:pt x="197" y="225"/>
                  </a:lnTo>
                  <a:close/>
                  <a:moveTo>
                    <a:pt x="103" y="225"/>
                  </a:moveTo>
                  <a:lnTo>
                    <a:pt x="103" y="225"/>
                  </a:lnTo>
                  <a:lnTo>
                    <a:pt x="103" y="225"/>
                  </a:lnTo>
                  <a:close/>
                  <a:moveTo>
                    <a:pt x="103" y="225"/>
                  </a:moveTo>
                  <a:lnTo>
                    <a:pt x="102" y="225"/>
                  </a:lnTo>
                  <a:lnTo>
                    <a:pt x="103" y="225"/>
                  </a:lnTo>
                  <a:lnTo>
                    <a:pt x="102" y="225"/>
                  </a:lnTo>
                  <a:lnTo>
                    <a:pt x="103" y="225"/>
                  </a:lnTo>
                  <a:close/>
                  <a:moveTo>
                    <a:pt x="261" y="225"/>
                  </a:moveTo>
                  <a:lnTo>
                    <a:pt x="260" y="225"/>
                  </a:lnTo>
                  <a:lnTo>
                    <a:pt x="261" y="224"/>
                  </a:lnTo>
                  <a:lnTo>
                    <a:pt x="261" y="225"/>
                  </a:lnTo>
                  <a:close/>
                  <a:moveTo>
                    <a:pt x="172" y="224"/>
                  </a:moveTo>
                  <a:lnTo>
                    <a:pt x="172" y="224"/>
                  </a:lnTo>
                  <a:lnTo>
                    <a:pt x="172" y="224"/>
                  </a:lnTo>
                  <a:close/>
                  <a:moveTo>
                    <a:pt x="101" y="224"/>
                  </a:moveTo>
                  <a:lnTo>
                    <a:pt x="101" y="225"/>
                  </a:lnTo>
                  <a:lnTo>
                    <a:pt x="101" y="224"/>
                  </a:lnTo>
                  <a:close/>
                  <a:moveTo>
                    <a:pt x="101" y="224"/>
                  </a:moveTo>
                  <a:lnTo>
                    <a:pt x="101" y="224"/>
                  </a:lnTo>
                  <a:lnTo>
                    <a:pt x="101" y="224"/>
                  </a:lnTo>
                  <a:lnTo>
                    <a:pt x="102" y="224"/>
                  </a:lnTo>
                  <a:lnTo>
                    <a:pt x="101" y="224"/>
                  </a:lnTo>
                  <a:lnTo>
                    <a:pt x="101" y="224"/>
                  </a:lnTo>
                  <a:close/>
                  <a:moveTo>
                    <a:pt x="261" y="224"/>
                  </a:moveTo>
                  <a:lnTo>
                    <a:pt x="262" y="224"/>
                  </a:lnTo>
                  <a:lnTo>
                    <a:pt x="262" y="224"/>
                  </a:lnTo>
                  <a:lnTo>
                    <a:pt x="261" y="224"/>
                  </a:lnTo>
                  <a:close/>
                  <a:moveTo>
                    <a:pt x="261" y="224"/>
                  </a:moveTo>
                  <a:lnTo>
                    <a:pt x="261" y="224"/>
                  </a:lnTo>
                  <a:lnTo>
                    <a:pt x="261" y="224"/>
                  </a:lnTo>
                  <a:lnTo>
                    <a:pt x="261" y="224"/>
                  </a:lnTo>
                  <a:lnTo>
                    <a:pt x="261" y="224"/>
                  </a:lnTo>
                  <a:lnTo>
                    <a:pt x="261" y="224"/>
                  </a:lnTo>
                  <a:lnTo>
                    <a:pt x="261" y="224"/>
                  </a:lnTo>
                  <a:close/>
                  <a:moveTo>
                    <a:pt x="103" y="223"/>
                  </a:moveTo>
                  <a:lnTo>
                    <a:pt x="103" y="224"/>
                  </a:lnTo>
                  <a:lnTo>
                    <a:pt x="103" y="223"/>
                  </a:lnTo>
                  <a:lnTo>
                    <a:pt x="103" y="224"/>
                  </a:lnTo>
                  <a:lnTo>
                    <a:pt x="103" y="223"/>
                  </a:lnTo>
                  <a:lnTo>
                    <a:pt x="103" y="224"/>
                  </a:lnTo>
                  <a:lnTo>
                    <a:pt x="103" y="223"/>
                  </a:lnTo>
                  <a:close/>
                  <a:moveTo>
                    <a:pt x="101" y="223"/>
                  </a:moveTo>
                  <a:lnTo>
                    <a:pt x="101" y="223"/>
                  </a:lnTo>
                  <a:lnTo>
                    <a:pt x="101" y="223"/>
                  </a:lnTo>
                  <a:close/>
                  <a:moveTo>
                    <a:pt x="100" y="223"/>
                  </a:moveTo>
                  <a:lnTo>
                    <a:pt x="100" y="223"/>
                  </a:lnTo>
                  <a:lnTo>
                    <a:pt x="100" y="224"/>
                  </a:lnTo>
                  <a:lnTo>
                    <a:pt x="100" y="224"/>
                  </a:lnTo>
                  <a:lnTo>
                    <a:pt x="100" y="223"/>
                  </a:lnTo>
                  <a:close/>
                  <a:moveTo>
                    <a:pt x="100" y="223"/>
                  </a:moveTo>
                  <a:lnTo>
                    <a:pt x="99" y="223"/>
                  </a:lnTo>
                  <a:lnTo>
                    <a:pt x="100" y="223"/>
                  </a:lnTo>
                  <a:close/>
                  <a:moveTo>
                    <a:pt x="260" y="222"/>
                  </a:moveTo>
                  <a:lnTo>
                    <a:pt x="260" y="222"/>
                  </a:lnTo>
                  <a:lnTo>
                    <a:pt x="260" y="222"/>
                  </a:lnTo>
                  <a:close/>
                  <a:moveTo>
                    <a:pt x="259" y="222"/>
                  </a:moveTo>
                  <a:lnTo>
                    <a:pt x="260" y="222"/>
                  </a:lnTo>
                  <a:lnTo>
                    <a:pt x="259" y="222"/>
                  </a:lnTo>
                  <a:lnTo>
                    <a:pt x="259" y="222"/>
                  </a:lnTo>
                  <a:close/>
                  <a:moveTo>
                    <a:pt x="259" y="222"/>
                  </a:moveTo>
                  <a:lnTo>
                    <a:pt x="259" y="221"/>
                  </a:lnTo>
                  <a:lnTo>
                    <a:pt x="260" y="222"/>
                  </a:lnTo>
                  <a:lnTo>
                    <a:pt x="259" y="222"/>
                  </a:lnTo>
                  <a:lnTo>
                    <a:pt x="259" y="221"/>
                  </a:lnTo>
                  <a:lnTo>
                    <a:pt x="259" y="222"/>
                  </a:lnTo>
                  <a:close/>
                  <a:moveTo>
                    <a:pt x="260" y="221"/>
                  </a:moveTo>
                  <a:lnTo>
                    <a:pt x="260" y="222"/>
                  </a:lnTo>
                  <a:lnTo>
                    <a:pt x="260" y="221"/>
                  </a:lnTo>
                  <a:lnTo>
                    <a:pt x="259" y="221"/>
                  </a:lnTo>
                  <a:lnTo>
                    <a:pt x="260" y="221"/>
                  </a:lnTo>
                  <a:close/>
                  <a:moveTo>
                    <a:pt x="259" y="221"/>
                  </a:moveTo>
                  <a:lnTo>
                    <a:pt x="259" y="222"/>
                  </a:lnTo>
                  <a:lnTo>
                    <a:pt x="259" y="221"/>
                  </a:lnTo>
                  <a:close/>
                  <a:moveTo>
                    <a:pt x="258" y="221"/>
                  </a:moveTo>
                  <a:lnTo>
                    <a:pt x="258" y="221"/>
                  </a:lnTo>
                  <a:lnTo>
                    <a:pt x="258" y="221"/>
                  </a:lnTo>
                  <a:lnTo>
                    <a:pt x="258" y="221"/>
                  </a:lnTo>
                  <a:lnTo>
                    <a:pt x="259" y="221"/>
                  </a:lnTo>
                  <a:lnTo>
                    <a:pt x="258" y="222"/>
                  </a:lnTo>
                  <a:lnTo>
                    <a:pt x="259" y="222"/>
                  </a:lnTo>
                  <a:lnTo>
                    <a:pt x="258" y="222"/>
                  </a:lnTo>
                  <a:lnTo>
                    <a:pt x="258" y="221"/>
                  </a:lnTo>
                  <a:lnTo>
                    <a:pt x="258" y="221"/>
                  </a:lnTo>
                  <a:lnTo>
                    <a:pt x="258" y="221"/>
                  </a:lnTo>
                  <a:lnTo>
                    <a:pt x="258" y="221"/>
                  </a:lnTo>
                  <a:lnTo>
                    <a:pt x="258" y="221"/>
                  </a:lnTo>
                  <a:lnTo>
                    <a:pt x="258" y="221"/>
                  </a:lnTo>
                  <a:lnTo>
                    <a:pt x="258" y="221"/>
                  </a:lnTo>
                  <a:close/>
                  <a:moveTo>
                    <a:pt x="258" y="221"/>
                  </a:moveTo>
                  <a:lnTo>
                    <a:pt x="258" y="221"/>
                  </a:lnTo>
                  <a:lnTo>
                    <a:pt x="258" y="220"/>
                  </a:lnTo>
                  <a:lnTo>
                    <a:pt x="258" y="220"/>
                  </a:lnTo>
                  <a:lnTo>
                    <a:pt x="258" y="221"/>
                  </a:lnTo>
                  <a:close/>
                  <a:moveTo>
                    <a:pt x="259" y="220"/>
                  </a:moveTo>
                  <a:lnTo>
                    <a:pt x="258" y="220"/>
                  </a:lnTo>
                  <a:lnTo>
                    <a:pt x="258" y="220"/>
                  </a:lnTo>
                  <a:lnTo>
                    <a:pt x="258" y="220"/>
                  </a:lnTo>
                  <a:lnTo>
                    <a:pt x="258" y="220"/>
                  </a:lnTo>
                  <a:lnTo>
                    <a:pt x="259" y="220"/>
                  </a:lnTo>
                  <a:close/>
                  <a:moveTo>
                    <a:pt x="259" y="219"/>
                  </a:moveTo>
                  <a:lnTo>
                    <a:pt x="258" y="220"/>
                  </a:lnTo>
                  <a:lnTo>
                    <a:pt x="258" y="219"/>
                  </a:lnTo>
                  <a:lnTo>
                    <a:pt x="259" y="219"/>
                  </a:lnTo>
                  <a:close/>
                  <a:moveTo>
                    <a:pt x="260" y="218"/>
                  </a:moveTo>
                  <a:lnTo>
                    <a:pt x="260" y="219"/>
                  </a:lnTo>
                  <a:lnTo>
                    <a:pt x="260" y="218"/>
                  </a:lnTo>
                  <a:close/>
                  <a:moveTo>
                    <a:pt x="257" y="217"/>
                  </a:moveTo>
                  <a:lnTo>
                    <a:pt x="257" y="218"/>
                  </a:lnTo>
                  <a:lnTo>
                    <a:pt x="257" y="217"/>
                  </a:lnTo>
                  <a:close/>
                  <a:moveTo>
                    <a:pt x="258" y="217"/>
                  </a:moveTo>
                  <a:lnTo>
                    <a:pt x="259" y="217"/>
                  </a:lnTo>
                  <a:lnTo>
                    <a:pt x="258" y="217"/>
                  </a:lnTo>
                  <a:lnTo>
                    <a:pt x="258" y="218"/>
                  </a:lnTo>
                  <a:lnTo>
                    <a:pt x="258" y="217"/>
                  </a:lnTo>
                  <a:close/>
                  <a:moveTo>
                    <a:pt x="258" y="217"/>
                  </a:moveTo>
                  <a:lnTo>
                    <a:pt x="258" y="216"/>
                  </a:lnTo>
                  <a:lnTo>
                    <a:pt x="258" y="217"/>
                  </a:lnTo>
                  <a:close/>
                  <a:moveTo>
                    <a:pt x="260" y="216"/>
                  </a:moveTo>
                  <a:lnTo>
                    <a:pt x="260" y="216"/>
                  </a:lnTo>
                  <a:lnTo>
                    <a:pt x="259" y="216"/>
                  </a:lnTo>
                  <a:lnTo>
                    <a:pt x="259" y="216"/>
                  </a:lnTo>
                  <a:lnTo>
                    <a:pt x="260" y="216"/>
                  </a:lnTo>
                  <a:close/>
                  <a:moveTo>
                    <a:pt x="261" y="216"/>
                  </a:moveTo>
                  <a:lnTo>
                    <a:pt x="260" y="216"/>
                  </a:lnTo>
                  <a:lnTo>
                    <a:pt x="261" y="216"/>
                  </a:lnTo>
                  <a:lnTo>
                    <a:pt x="260" y="216"/>
                  </a:lnTo>
                  <a:lnTo>
                    <a:pt x="261" y="216"/>
                  </a:lnTo>
                  <a:lnTo>
                    <a:pt x="261" y="215"/>
                  </a:lnTo>
                  <a:lnTo>
                    <a:pt x="261" y="216"/>
                  </a:lnTo>
                  <a:close/>
                  <a:moveTo>
                    <a:pt x="266" y="215"/>
                  </a:moveTo>
                  <a:lnTo>
                    <a:pt x="265" y="215"/>
                  </a:lnTo>
                  <a:lnTo>
                    <a:pt x="266" y="215"/>
                  </a:lnTo>
                  <a:close/>
                  <a:moveTo>
                    <a:pt x="264" y="215"/>
                  </a:moveTo>
                  <a:lnTo>
                    <a:pt x="263" y="216"/>
                  </a:lnTo>
                  <a:lnTo>
                    <a:pt x="263" y="215"/>
                  </a:lnTo>
                  <a:lnTo>
                    <a:pt x="264" y="215"/>
                  </a:lnTo>
                  <a:close/>
                  <a:moveTo>
                    <a:pt x="263" y="216"/>
                  </a:moveTo>
                  <a:lnTo>
                    <a:pt x="263" y="216"/>
                  </a:lnTo>
                  <a:lnTo>
                    <a:pt x="263" y="216"/>
                  </a:lnTo>
                  <a:lnTo>
                    <a:pt x="262" y="216"/>
                  </a:lnTo>
                  <a:lnTo>
                    <a:pt x="263" y="216"/>
                  </a:lnTo>
                  <a:lnTo>
                    <a:pt x="262" y="216"/>
                  </a:lnTo>
                  <a:lnTo>
                    <a:pt x="262" y="216"/>
                  </a:lnTo>
                  <a:lnTo>
                    <a:pt x="262" y="216"/>
                  </a:lnTo>
                  <a:lnTo>
                    <a:pt x="262" y="216"/>
                  </a:lnTo>
                  <a:lnTo>
                    <a:pt x="261" y="216"/>
                  </a:lnTo>
                  <a:lnTo>
                    <a:pt x="261" y="216"/>
                  </a:lnTo>
                  <a:lnTo>
                    <a:pt x="261" y="217"/>
                  </a:lnTo>
                  <a:lnTo>
                    <a:pt x="260" y="217"/>
                  </a:lnTo>
                  <a:lnTo>
                    <a:pt x="260" y="216"/>
                  </a:lnTo>
                  <a:lnTo>
                    <a:pt x="260" y="216"/>
                  </a:lnTo>
                  <a:lnTo>
                    <a:pt x="259" y="216"/>
                  </a:lnTo>
                  <a:lnTo>
                    <a:pt x="260" y="216"/>
                  </a:lnTo>
                  <a:lnTo>
                    <a:pt x="260" y="216"/>
                  </a:lnTo>
                  <a:lnTo>
                    <a:pt x="261" y="216"/>
                  </a:lnTo>
                  <a:lnTo>
                    <a:pt x="261" y="216"/>
                  </a:lnTo>
                  <a:lnTo>
                    <a:pt x="261" y="215"/>
                  </a:lnTo>
                  <a:lnTo>
                    <a:pt x="262" y="215"/>
                  </a:lnTo>
                  <a:lnTo>
                    <a:pt x="263" y="216"/>
                  </a:lnTo>
                  <a:close/>
                  <a:moveTo>
                    <a:pt x="263" y="216"/>
                  </a:moveTo>
                  <a:lnTo>
                    <a:pt x="262" y="215"/>
                  </a:lnTo>
                  <a:lnTo>
                    <a:pt x="263" y="215"/>
                  </a:lnTo>
                  <a:lnTo>
                    <a:pt x="263" y="216"/>
                  </a:lnTo>
                  <a:lnTo>
                    <a:pt x="263" y="215"/>
                  </a:lnTo>
                  <a:lnTo>
                    <a:pt x="263" y="216"/>
                  </a:lnTo>
                  <a:close/>
                  <a:moveTo>
                    <a:pt x="267" y="215"/>
                  </a:moveTo>
                  <a:lnTo>
                    <a:pt x="266" y="215"/>
                  </a:lnTo>
                  <a:lnTo>
                    <a:pt x="267" y="215"/>
                  </a:lnTo>
                  <a:close/>
                  <a:moveTo>
                    <a:pt x="267" y="215"/>
                  </a:moveTo>
                  <a:lnTo>
                    <a:pt x="267" y="214"/>
                  </a:lnTo>
                  <a:lnTo>
                    <a:pt x="267" y="215"/>
                  </a:lnTo>
                  <a:close/>
                  <a:moveTo>
                    <a:pt x="267" y="214"/>
                  </a:moveTo>
                  <a:lnTo>
                    <a:pt x="267" y="215"/>
                  </a:lnTo>
                  <a:lnTo>
                    <a:pt x="266" y="215"/>
                  </a:lnTo>
                  <a:lnTo>
                    <a:pt x="266" y="214"/>
                  </a:lnTo>
                  <a:lnTo>
                    <a:pt x="267" y="214"/>
                  </a:lnTo>
                  <a:close/>
                  <a:moveTo>
                    <a:pt x="264" y="214"/>
                  </a:moveTo>
                  <a:lnTo>
                    <a:pt x="264" y="214"/>
                  </a:lnTo>
                  <a:lnTo>
                    <a:pt x="263" y="214"/>
                  </a:lnTo>
                  <a:lnTo>
                    <a:pt x="263" y="214"/>
                  </a:lnTo>
                  <a:lnTo>
                    <a:pt x="264" y="214"/>
                  </a:lnTo>
                  <a:close/>
                  <a:moveTo>
                    <a:pt x="264" y="214"/>
                  </a:moveTo>
                  <a:lnTo>
                    <a:pt x="264" y="214"/>
                  </a:lnTo>
                  <a:lnTo>
                    <a:pt x="264" y="214"/>
                  </a:lnTo>
                  <a:close/>
                  <a:moveTo>
                    <a:pt x="266" y="213"/>
                  </a:moveTo>
                  <a:lnTo>
                    <a:pt x="265" y="213"/>
                  </a:lnTo>
                  <a:lnTo>
                    <a:pt x="265" y="214"/>
                  </a:lnTo>
                  <a:lnTo>
                    <a:pt x="265" y="213"/>
                  </a:lnTo>
                  <a:lnTo>
                    <a:pt x="265" y="213"/>
                  </a:lnTo>
                  <a:lnTo>
                    <a:pt x="265" y="213"/>
                  </a:lnTo>
                  <a:lnTo>
                    <a:pt x="266" y="213"/>
                  </a:lnTo>
                  <a:close/>
                  <a:moveTo>
                    <a:pt x="268" y="213"/>
                  </a:moveTo>
                  <a:lnTo>
                    <a:pt x="267" y="213"/>
                  </a:lnTo>
                  <a:lnTo>
                    <a:pt x="268" y="213"/>
                  </a:lnTo>
                  <a:close/>
                  <a:moveTo>
                    <a:pt x="165" y="213"/>
                  </a:moveTo>
                  <a:lnTo>
                    <a:pt x="165" y="213"/>
                  </a:lnTo>
                  <a:lnTo>
                    <a:pt x="165" y="213"/>
                  </a:lnTo>
                  <a:lnTo>
                    <a:pt x="165" y="213"/>
                  </a:lnTo>
                  <a:lnTo>
                    <a:pt x="165" y="213"/>
                  </a:lnTo>
                  <a:lnTo>
                    <a:pt x="165" y="213"/>
                  </a:lnTo>
                  <a:lnTo>
                    <a:pt x="165" y="213"/>
                  </a:lnTo>
                  <a:lnTo>
                    <a:pt x="165" y="213"/>
                  </a:lnTo>
                  <a:lnTo>
                    <a:pt x="165" y="213"/>
                  </a:lnTo>
                  <a:close/>
                  <a:moveTo>
                    <a:pt x="268" y="213"/>
                  </a:moveTo>
                  <a:lnTo>
                    <a:pt x="268" y="213"/>
                  </a:lnTo>
                  <a:lnTo>
                    <a:pt x="268" y="213"/>
                  </a:lnTo>
                  <a:lnTo>
                    <a:pt x="268" y="213"/>
                  </a:lnTo>
                  <a:close/>
                  <a:moveTo>
                    <a:pt x="271" y="213"/>
                  </a:moveTo>
                  <a:lnTo>
                    <a:pt x="271" y="213"/>
                  </a:lnTo>
                  <a:lnTo>
                    <a:pt x="270" y="213"/>
                  </a:lnTo>
                  <a:lnTo>
                    <a:pt x="271" y="213"/>
                  </a:lnTo>
                  <a:lnTo>
                    <a:pt x="271" y="213"/>
                  </a:lnTo>
                  <a:close/>
                  <a:moveTo>
                    <a:pt x="268" y="213"/>
                  </a:moveTo>
                  <a:lnTo>
                    <a:pt x="268" y="213"/>
                  </a:lnTo>
                  <a:lnTo>
                    <a:pt x="268" y="213"/>
                  </a:lnTo>
                  <a:lnTo>
                    <a:pt x="268" y="213"/>
                  </a:lnTo>
                  <a:lnTo>
                    <a:pt x="268" y="212"/>
                  </a:lnTo>
                  <a:lnTo>
                    <a:pt x="269" y="212"/>
                  </a:lnTo>
                  <a:lnTo>
                    <a:pt x="268" y="213"/>
                  </a:lnTo>
                  <a:close/>
                  <a:moveTo>
                    <a:pt x="272" y="212"/>
                  </a:moveTo>
                  <a:lnTo>
                    <a:pt x="271" y="212"/>
                  </a:lnTo>
                  <a:lnTo>
                    <a:pt x="272" y="211"/>
                  </a:lnTo>
                  <a:lnTo>
                    <a:pt x="272" y="212"/>
                  </a:lnTo>
                  <a:close/>
                  <a:moveTo>
                    <a:pt x="263" y="212"/>
                  </a:moveTo>
                  <a:lnTo>
                    <a:pt x="263" y="211"/>
                  </a:lnTo>
                  <a:lnTo>
                    <a:pt x="263" y="212"/>
                  </a:lnTo>
                  <a:close/>
                  <a:moveTo>
                    <a:pt x="272" y="211"/>
                  </a:moveTo>
                  <a:lnTo>
                    <a:pt x="271" y="211"/>
                  </a:lnTo>
                  <a:lnTo>
                    <a:pt x="272" y="211"/>
                  </a:lnTo>
                  <a:close/>
                  <a:moveTo>
                    <a:pt x="272" y="211"/>
                  </a:moveTo>
                  <a:lnTo>
                    <a:pt x="271" y="212"/>
                  </a:lnTo>
                  <a:lnTo>
                    <a:pt x="271" y="212"/>
                  </a:lnTo>
                  <a:lnTo>
                    <a:pt x="271" y="212"/>
                  </a:lnTo>
                  <a:lnTo>
                    <a:pt x="271" y="211"/>
                  </a:lnTo>
                  <a:lnTo>
                    <a:pt x="271" y="212"/>
                  </a:lnTo>
                  <a:lnTo>
                    <a:pt x="271" y="211"/>
                  </a:lnTo>
                  <a:lnTo>
                    <a:pt x="272" y="211"/>
                  </a:lnTo>
                  <a:close/>
                  <a:moveTo>
                    <a:pt x="272" y="211"/>
                  </a:moveTo>
                  <a:lnTo>
                    <a:pt x="272" y="211"/>
                  </a:lnTo>
                  <a:lnTo>
                    <a:pt x="272" y="211"/>
                  </a:lnTo>
                  <a:close/>
                  <a:moveTo>
                    <a:pt x="273" y="211"/>
                  </a:moveTo>
                  <a:lnTo>
                    <a:pt x="272" y="211"/>
                  </a:lnTo>
                  <a:lnTo>
                    <a:pt x="273" y="211"/>
                  </a:lnTo>
                  <a:lnTo>
                    <a:pt x="272" y="211"/>
                  </a:lnTo>
                  <a:lnTo>
                    <a:pt x="272" y="211"/>
                  </a:lnTo>
                  <a:lnTo>
                    <a:pt x="272" y="211"/>
                  </a:lnTo>
                  <a:lnTo>
                    <a:pt x="273" y="211"/>
                  </a:lnTo>
                  <a:close/>
                  <a:moveTo>
                    <a:pt x="273" y="211"/>
                  </a:moveTo>
                  <a:lnTo>
                    <a:pt x="273" y="211"/>
                  </a:lnTo>
                  <a:lnTo>
                    <a:pt x="273" y="210"/>
                  </a:lnTo>
                  <a:lnTo>
                    <a:pt x="273" y="211"/>
                  </a:lnTo>
                  <a:close/>
                  <a:moveTo>
                    <a:pt x="270" y="210"/>
                  </a:moveTo>
                  <a:lnTo>
                    <a:pt x="269" y="210"/>
                  </a:lnTo>
                  <a:lnTo>
                    <a:pt x="270" y="210"/>
                  </a:lnTo>
                  <a:close/>
                  <a:moveTo>
                    <a:pt x="265" y="210"/>
                  </a:moveTo>
                  <a:lnTo>
                    <a:pt x="265" y="211"/>
                  </a:lnTo>
                  <a:lnTo>
                    <a:pt x="265" y="210"/>
                  </a:lnTo>
                  <a:close/>
                  <a:moveTo>
                    <a:pt x="158" y="210"/>
                  </a:moveTo>
                  <a:lnTo>
                    <a:pt x="158" y="210"/>
                  </a:lnTo>
                  <a:lnTo>
                    <a:pt x="158" y="210"/>
                  </a:lnTo>
                  <a:close/>
                  <a:moveTo>
                    <a:pt x="265" y="210"/>
                  </a:moveTo>
                  <a:lnTo>
                    <a:pt x="265" y="210"/>
                  </a:lnTo>
                  <a:lnTo>
                    <a:pt x="265" y="210"/>
                  </a:lnTo>
                  <a:lnTo>
                    <a:pt x="266" y="210"/>
                  </a:lnTo>
                  <a:lnTo>
                    <a:pt x="265" y="210"/>
                  </a:lnTo>
                  <a:lnTo>
                    <a:pt x="266" y="210"/>
                  </a:lnTo>
                  <a:lnTo>
                    <a:pt x="265" y="210"/>
                  </a:lnTo>
                  <a:lnTo>
                    <a:pt x="265" y="210"/>
                  </a:lnTo>
                  <a:lnTo>
                    <a:pt x="265" y="210"/>
                  </a:lnTo>
                  <a:lnTo>
                    <a:pt x="266" y="210"/>
                  </a:lnTo>
                  <a:lnTo>
                    <a:pt x="267" y="210"/>
                  </a:lnTo>
                  <a:lnTo>
                    <a:pt x="266" y="210"/>
                  </a:lnTo>
                  <a:lnTo>
                    <a:pt x="266" y="211"/>
                  </a:lnTo>
                  <a:lnTo>
                    <a:pt x="265" y="211"/>
                  </a:lnTo>
                  <a:lnTo>
                    <a:pt x="265" y="210"/>
                  </a:lnTo>
                  <a:close/>
                  <a:moveTo>
                    <a:pt x="158" y="210"/>
                  </a:moveTo>
                  <a:lnTo>
                    <a:pt x="157" y="210"/>
                  </a:lnTo>
                  <a:lnTo>
                    <a:pt x="158" y="210"/>
                  </a:lnTo>
                  <a:close/>
                  <a:moveTo>
                    <a:pt x="216" y="209"/>
                  </a:moveTo>
                  <a:lnTo>
                    <a:pt x="216" y="210"/>
                  </a:lnTo>
                  <a:lnTo>
                    <a:pt x="215" y="210"/>
                  </a:lnTo>
                  <a:lnTo>
                    <a:pt x="215" y="209"/>
                  </a:lnTo>
                  <a:lnTo>
                    <a:pt x="216" y="209"/>
                  </a:lnTo>
                  <a:close/>
                  <a:moveTo>
                    <a:pt x="270" y="209"/>
                  </a:moveTo>
                  <a:lnTo>
                    <a:pt x="270" y="210"/>
                  </a:lnTo>
                  <a:lnTo>
                    <a:pt x="271" y="209"/>
                  </a:lnTo>
                  <a:lnTo>
                    <a:pt x="271" y="210"/>
                  </a:lnTo>
                  <a:lnTo>
                    <a:pt x="270" y="210"/>
                  </a:lnTo>
                  <a:lnTo>
                    <a:pt x="270" y="209"/>
                  </a:lnTo>
                  <a:lnTo>
                    <a:pt x="271" y="209"/>
                  </a:lnTo>
                  <a:lnTo>
                    <a:pt x="270" y="209"/>
                  </a:lnTo>
                  <a:close/>
                  <a:moveTo>
                    <a:pt x="158" y="209"/>
                  </a:moveTo>
                  <a:lnTo>
                    <a:pt x="157" y="209"/>
                  </a:lnTo>
                  <a:lnTo>
                    <a:pt x="158" y="209"/>
                  </a:lnTo>
                  <a:close/>
                  <a:moveTo>
                    <a:pt x="157" y="209"/>
                  </a:moveTo>
                  <a:lnTo>
                    <a:pt x="157" y="209"/>
                  </a:lnTo>
                  <a:lnTo>
                    <a:pt x="157" y="210"/>
                  </a:lnTo>
                  <a:lnTo>
                    <a:pt x="157" y="209"/>
                  </a:lnTo>
                  <a:lnTo>
                    <a:pt x="157" y="210"/>
                  </a:lnTo>
                  <a:lnTo>
                    <a:pt x="157" y="209"/>
                  </a:lnTo>
                  <a:close/>
                  <a:moveTo>
                    <a:pt x="157" y="209"/>
                  </a:moveTo>
                  <a:lnTo>
                    <a:pt x="156" y="209"/>
                  </a:lnTo>
                  <a:lnTo>
                    <a:pt x="157" y="209"/>
                  </a:lnTo>
                  <a:close/>
                  <a:moveTo>
                    <a:pt x="271" y="209"/>
                  </a:moveTo>
                  <a:lnTo>
                    <a:pt x="270" y="209"/>
                  </a:lnTo>
                  <a:lnTo>
                    <a:pt x="271" y="209"/>
                  </a:lnTo>
                  <a:close/>
                  <a:moveTo>
                    <a:pt x="157" y="209"/>
                  </a:moveTo>
                  <a:lnTo>
                    <a:pt x="157" y="209"/>
                  </a:lnTo>
                  <a:lnTo>
                    <a:pt x="157" y="209"/>
                  </a:lnTo>
                  <a:close/>
                  <a:moveTo>
                    <a:pt x="267" y="209"/>
                  </a:moveTo>
                  <a:lnTo>
                    <a:pt x="266" y="209"/>
                  </a:lnTo>
                  <a:lnTo>
                    <a:pt x="267" y="209"/>
                  </a:lnTo>
                  <a:lnTo>
                    <a:pt x="266" y="209"/>
                  </a:lnTo>
                  <a:lnTo>
                    <a:pt x="267" y="209"/>
                  </a:lnTo>
                  <a:close/>
                  <a:moveTo>
                    <a:pt x="271" y="209"/>
                  </a:moveTo>
                  <a:lnTo>
                    <a:pt x="271" y="209"/>
                  </a:lnTo>
                  <a:lnTo>
                    <a:pt x="271" y="209"/>
                  </a:lnTo>
                  <a:close/>
                  <a:moveTo>
                    <a:pt x="215" y="208"/>
                  </a:moveTo>
                  <a:lnTo>
                    <a:pt x="215" y="209"/>
                  </a:lnTo>
                  <a:lnTo>
                    <a:pt x="215" y="208"/>
                  </a:lnTo>
                  <a:close/>
                  <a:moveTo>
                    <a:pt x="267" y="208"/>
                  </a:moveTo>
                  <a:lnTo>
                    <a:pt x="267" y="209"/>
                  </a:lnTo>
                  <a:lnTo>
                    <a:pt x="267" y="208"/>
                  </a:lnTo>
                  <a:close/>
                  <a:moveTo>
                    <a:pt x="267" y="207"/>
                  </a:moveTo>
                  <a:lnTo>
                    <a:pt x="267" y="208"/>
                  </a:lnTo>
                  <a:lnTo>
                    <a:pt x="267" y="207"/>
                  </a:lnTo>
                  <a:close/>
                  <a:moveTo>
                    <a:pt x="275" y="208"/>
                  </a:moveTo>
                  <a:lnTo>
                    <a:pt x="275" y="208"/>
                  </a:lnTo>
                  <a:lnTo>
                    <a:pt x="275" y="208"/>
                  </a:lnTo>
                  <a:lnTo>
                    <a:pt x="275" y="207"/>
                  </a:lnTo>
                  <a:lnTo>
                    <a:pt x="275" y="208"/>
                  </a:lnTo>
                  <a:close/>
                  <a:moveTo>
                    <a:pt x="273" y="207"/>
                  </a:moveTo>
                  <a:lnTo>
                    <a:pt x="273" y="208"/>
                  </a:lnTo>
                  <a:lnTo>
                    <a:pt x="272" y="208"/>
                  </a:lnTo>
                  <a:lnTo>
                    <a:pt x="272" y="207"/>
                  </a:lnTo>
                  <a:lnTo>
                    <a:pt x="273" y="207"/>
                  </a:lnTo>
                  <a:close/>
                  <a:moveTo>
                    <a:pt x="273" y="207"/>
                  </a:moveTo>
                  <a:lnTo>
                    <a:pt x="273" y="208"/>
                  </a:lnTo>
                  <a:lnTo>
                    <a:pt x="273" y="207"/>
                  </a:lnTo>
                  <a:close/>
                  <a:moveTo>
                    <a:pt x="267" y="207"/>
                  </a:moveTo>
                  <a:lnTo>
                    <a:pt x="267" y="208"/>
                  </a:lnTo>
                  <a:lnTo>
                    <a:pt x="267" y="208"/>
                  </a:lnTo>
                  <a:lnTo>
                    <a:pt x="267" y="208"/>
                  </a:lnTo>
                  <a:lnTo>
                    <a:pt x="267" y="207"/>
                  </a:lnTo>
                  <a:lnTo>
                    <a:pt x="267" y="207"/>
                  </a:lnTo>
                  <a:close/>
                  <a:moveTo>
                    <a:pt x="273" y="207"/>
                  </a:moveTo>
                  <a:lnTo>
                    <a:pt x="272" y="207"/>
                  </a:lnTo>
                  <a:lnTo>
                    <a:pt x="273" y="207"/>
                  </a:lnTo>
                  <a:lnTo>
                    <a:pt x="272" y="207"/>
                  </a:lnTo>
                  <a:lnTo>
                    <a:pt x="273" y="207"/>
                  </a:lnTo>
                  <a:close/>
                  <a:moveTo>
                    <a:pt x="268" y="207"/>
                  </a:moveTo>
                  <a:lnTo>
                    <a:pt x="267" y="207"/>
                  </a:lnTo>
                  <a:lnTo>
                    <a:pt x="268" y="207"/>
                  </a:lnTo>
                  <a:close/>
                  <a:moveTo>
                    <a:pt x="299" y="207"/>
                  </a:moveTo>
                  <a:lnTo>
                    <a:pt x="299" y="207"/>
                  </a:lnTo>
                  <a:lnTo>
                    <a:pt x="299" y="207"/>
                  </a:lnTo>
                  <a:close/>
                  <a:moveTo>
                    <a:pt x="268" y="207"/>
                  </a:moveTo>
                  <a:lnTo>
                    <a:pt x="268" y="207"/>
                  </a:lnTo>
                  <a:lnTo>
                    <a:pt x="268" y="207"/>
                  </a:lnTo>
                  <a:close/>
                  <a:moveTo>
                    <a:pt x="269" y="207"/>
                  </a:moveTo>
                  <a:lnTo>
                    <a:pt x="269" y="207"/>
                  </a:lnTo>
                  <a:lnTo>
                    <a:pt x="269" y="207"/>
                  </a:lnTo>
                  <a:close/>
                  <a:moveTo>
                    <a:pt x="212" y="207"/>
                  </a:moveTo>
                  <a:lnTo>
                    <a:pt x="212" y="207"/>
                  </a:lnTo>
                  <a:lnTo>
                    <a:pt x="212" y="207"/>
                  </a:lnTo>
                  <a:lnTo>
                    <a:pt x="212" y="207"/>
                  </a:lnTo>
                  <a:lnTo>
                    <a:pt x="212" y="207"/>
                  </a:lnTo>
                  <a:close/>
                  <a:moveTo>
                    <a:pt x="267" y="207"/>
                  </a:moveTo>
                  <a:lnTo>
                    <a:pt x="267" y="207"/>
                  </a:lnTo>
                  <a:lnTo>
                    <a:pt x="268" y="207"/>
                  </a:lnTo>
                  <a:lnTo>
                    <a:pt x="267" y="207"/>
                  </a:lnTo>
                  <a:lnTo>
                    <a:pt x="267" y="207"/>
                  </a:lnTo>
                  <a:close/>
                  <a:moveTo>
                    <a:pt x="275" y="207"/>
                  </a:moveTo>
                  <a:lnTo>
                    <a:pt x="275" y="207"/>
                  </a:lnTo>
                  <a:lnTo>
                    <a:pt x="275" y="207"/>
                  </a:lnTo>
                  <a:lnTo>
                    <a:pt x="275" y="207"/>
                  </a:lnTo>
                  <a:lnTo>
                    <a:pt x="275" y="207"/>
                  </a:lnTo>
                  <a:close/>
                  <a:moveTo>
                    <a:pt x="212" y="207"/>
                  </a:moveTo>
                  <a:lnTo>
                    <a:pt x="212" y="206"/>
                  </a:lnTo>
                  <a:lnTo>
                    <a:pt x="212" y="207"/>
                  </a:lnTo>
                  <a:close/>
                  <a:moveTo>
                    <a:pt x="275" y="207"/>
                  </a:moveTo>
                  <a:lnTo>
                    <a:pt x="275" y="207"/>
                  </a:lnTo>
                  <a:lnTo>
                    <a:pt x="275" y="207"/>
                  </a:lnTo>
                  <a:lnTo>
                    <a:pt x="275" y="206"/>
                  </a:lnTo>
                  <a:lnTo>
                    <a:pt x="275" y="207"/>
                  </a:lnTo>
                  <a:lnTo>
                    <a:pt x="275" y="206"/>
                  </a:lnTo>
                  <a:lnTo>
                    <a:pt x="275" y="207"/>
                  </a:lnTo>
                  <a:close/>
                  <a:moveTo>
                    <a:pt x="212" y="206"/>
                  </a:moveTo>
                  <a:lnTo>
                    <a:pt x="212" y="206"/>
                  </a:lnTo>
                  <a:lnTo>
                    <a:pt x="212" y="206"/>
                  </a:lnTo>
                  <a:close/>
                  <a:moveTo>
                    <a:pt x="275" y="207"/>
                  </a:moveTo>
                  <a:lnTo>
                    <a:pt x="275" y="207"/>
                  </a:lnTo>
                  <a:lnTo>
                    <a:pt x="275" y="206"/>
                  </a:lnTo>
                  <a:lnTo>
                    <a:pt x="275" y="206"/>
                  </a:lnTo>
                  <a:lnTo>
                    <a:pt x="275" y="207"/>
                  </a:lnTo>
                  <a:close/>
                  <a:moveTo>
                    <a:pt x="275" y="206"/>
                  </a:moveTo>
                  <a:lnTo>
                    <a:pt x="275" y="206"/>
                  </a:lnTo>
                  <a:lnTo>
                    <a:pt x="275" y="206"/>
                  </a:lnTo>
                  <a:close/>
                  <a:moveTo>
                    <a:pt x="276" y="206"/>
                  </a:moveTo>
                  <a:lnTo>
                    <a:pt x="275" y="206"/>
                  </a:lnTo>
                  <a:lnTo>
                    <a:pt x="275" y="206"/>
                  </a:lnTo>
                  <a:lnTo>
                    <a:pt x="275" y="206"/>
                  </a:lnTo>
                  <a:lnTo>
                    <a:pt x="276" y="206"/>
                  </a:lnTo>
                  <a:lnTo>
                    <a:pt x="276" y="206"/>
                  </a:lnTo>
                  <a:lnTo>
                    <a:pt x="276" y="206"/>
                  </a:lnTo>
                  <a:close/>
                  <a:moveTo>
                    <a:pt x="260" y="206"/>
                  </a:moveTo>
                  <a:lnTo>
                    <a:pt x="260" y="206"/>
                  </a:lnTo>
                  <a:lnTo>
                    <a:pt x="260" y="206"/>
                  </a:lnTo>
                  <a:close/>
                  <a:moveTo>
                    <a:pt x="272" y="206"/>
                  </a:moveTo>
                  <a:lnTo>
                    <a:pt x="272" y="206"/>
                  </a:lnTo>
                  <a:lnTo>
                    <a:pt x="272" y="206"/>
                  </a:lnTo>
                  <a:lnTo>
                    <a:pt x="272" y="206"/>
                  </a:lnTo>
                  <a:close/>
                  <a:moveTo>
                    <a:pt x="212" y="206"/>
                  </a:moveTo>
                  <a:lnTo>
                    <a:pt x="212" y="206"/>
                  </a:lnTo>
                  <a:lnTo>
                    <a:pt x="212" y="206"/>
                  </a:lnTo>
                  <a:lnTo>
                    <a:pt x="212" y="206"/>
                  </a:lnTo>
                  <a:lnTo>
                    <a:pt x="212" y="206"/>
                  </a:lnTo>
                  <a:lnTo>
                    <a:pt x="212" y="206"/>
                  </a:lnTo>
                  <a:lnTo>
                    <a:pt x="212" y="206"/>
                  </a:lnTo>
                  <a:lnTo>
                    <a:pt x="211" y="206"/>
                  </a:lnTo>
                  <a:lnTo>
                    <a:pt x="211" y="206"/>
                  </a:lnTo>
                  <a:lnTo>
                    <a:pt x="211" y="206"/>
                  </a:lnTo>
                  <a:lnTo>
                    <a:pt x="212" y="206"/>
                  </a:lnTo>
                  <a:lnTo>
                    <a:pt x="212" y="206"/>
                  </a:lnTo>
                  <a:close/>
                  <a:moveTo>
                    <a:pt x="272" y="206"/>
                  </a:moveTo>
                  <a:lnTo>
                    <a:pt x="272" y="205"/>
                  </a:lnTo>
                  <a:lnTo>
                    <a:pt x="272" y="206"/>
                  </a:lnTo>
                  <a:close/>
                  <a:moveTo>
                    <a:pt x="273" y="205"/>
                  </a:moveTo>
                  <a:lnTo>
                    <a:pt x="273" y="205"/>
                  </a:lnTo>
                  <a:lnTo>
                    <a:pt x="273" y="206"/>
                  </a:lnTo>
                  <a:lnTo>
                    <a:pt x="273" y="206"/>
                  </a:lnTo>
                  <a:lnTo>
                    <a:pt x="273" y="206"/>
                  </a:lnTo>
                  <a:lnTo>
                    <a:pt x="272" y="206"/>
                  </a:lnTo>
                  <a:lnTo>
                    <a:pt x="272" y="206"/>
                  </a:lnTo>
                  <a:lnTo>
                    <a:pt x="273" y="206"/>
                  </a:lnTo>
                  <a:lnTo>
                    <a:pt x="273" y="205"/>
                  </a:lnTo>
                  <a:close/>
                  <a:moveTo>
                    <a:pt x="249" y="205"/>
                  </a:moveTo>
                  <a:lnTo>
                    <a:pt x="249" y="206"/>
                  </a:lnTo>
                  <a:lnTo>
                    <a:pt x="248" y="206"/>
                  </a:lnTo>
                  <a:lnTo>
                    <a:pt x="249" y="206"/>
                  </a:lnTo>
                  <a:lnTo>
                    <a:pt x="248" y="206"/>
                  </a:lnTo>
                  <a:lnTo>
                    <a:pt x="248" y="205"/>
                  </a:lnTo>
                  <a:lnTo>
                    <a:pt x="248" y="206"/>
                  </a:lnTo>
                  <a:lnTo>
                    <a:pt x="248" y="205"/>
                  </a:lnTo>
                  <a:lnTo>
                    <a:pt x="249" y="205"/>
                  </a:lnTo>
                  <a:close/>
                  <a:moveTo>
                    <a:pt x="149" y="205"/>
                  </a:moveTo>
                  <a:lnTo>
                    <a:pt x="149" y="205"/>
                  </a:lnTo>
                  <a:lnTo>
                    <a:pt x="149" y="206"/>
                  </a:lnTo>
                  <a:lnTo>
                    <a:pt x="149" y="206"/>
                  </a:lnTo>
                  <a:lnTo>
                    <a:pt x="149" y="205"/>
                  </a:lnTo>
                  <a:close/>
                  <a:moveTo>
                    <a:pt x="210" y="205"/>
                  </a:moveTo>
                  <a:lnTo>
                    <a:pt x="211" y="205"/>
                  </a:lnTo>
                  <a:lnTo>
                    <a:pt x="210" y="205"/>
                  </a:lnTo>
                  <a:close/>
                  <a:moveTo>
                    <a:pt x="210" y="205"/>
                  </a:moveTo>
                  <a:lnTo>
                    <a:pt x="209" y="205"/>
                  </a:lnTo>
                  <a:lnTo>
                    <a:pt x="210" y="205"/>
                  </a:lnTo>
                  <a:close/>
                  <a:moveTo>
                    <a:pt x="253" y="205"/>
                  </a:moveTo>
                  <a:lnTo>
                    <a:pt x="253" y="205"/>
                  </a:lnTo>
                  <a:lnTo>
                    <a:pt x="253" y="205"/>
                  </a:lnTo>
                  <a:close/>
                  <a:moveTo>
                    <a:pt x="253" y="204"/>
                  </a:moveTo>
                  <a:lnTo>
                    <a:pt x="253" y="204"/>
                  </a:lnTo>
                  <a:lnTo>
                    <a:pt x="252" y="204"/>
                  </a:lnTo>
                  <a:lnTo>
                    <a:pt x="252" y="205"/>
                  </a:lnTo>
                  <a:lnTo>
                    <a:pt x="252" y="205"/>
                  </a:lnTo>
                  <a:lnTo>
                    <a:pt x="251" y="204"/>
                  </a:lnTo>
                  <a:lnTo>
                    <a:pt x="251" y="205"/>
                  </a:lnTo>
                  <a:lnTo>
                    <a:pt x="251" y="204"/>
                  </a:lnTo>
                  <a:lnTo>
                    <a:pt x="251" y="205"/>
                  </a:lnTo>
                  <a:lnTo>
                    <a:pt x="250" y="205"/>
                  </a:lnTo>
                  <a:lnTo>
                    <a:pt x="250" y="205"/>
                  </a:lnTo>
                  <a:lnTo>
                    <a:pt x="249" y="205"/>
                  </a:lnTo>
                  <a:lnTo>
                    <a:pt x="249" y="205"/>
                  </a:lnTo>
                  <a:lnTo>
                    <a:pt x="249" y="205"/>
                  </a:lnTo>
                  <a:lnTo>
                    <a:pt x="248" y="205"/>
                  </a:lnTo>
                  <a:lnTo>
                    <a:pt x="249" y="205"/>
                  </a:lnTo>
                  <a:lnTo>
                    <a:pt x="249" y="205"/>
                  </a:lnTo>
                  <a:lnTo>
                    <a:pt x="249" y="204"/>
                  </a:lnTo>
                  <a:lnTo>
                    <a:pt x="250" y="204"/>
                  </a:lnTo>
                  <a:lnTo>
                    <a:pt x="250" y="204"/>
                  </a:lnTo>
                  <a:lnTo>
                    <a:pt x="251" y="203"/>
                  </a:lnTo>
                  <a:lnTo>
                    <a:pt x="252" y="203"/>
                  </a:lnTo>
                  <a:lnTo>
                    <a:pt x="253" y="203"/>
                  </a:lnTo>
                  <a:lnTo>
                    <a:pt x="253" y="204"/>
                  </a:lnTo>
                  <a:close/>
                  <a:moveTo>
                    <a:pt x="260" y="203"/>
                  </a:moveTo>
                  <a:lnTo>
                    <a:pt x="260" y="203"/>
                  </a:lnTo>
                  <a:lnTo>
                    <a:pt x="260" y="203"/>
                  </a:lnTo>
                  <a:lnTo>
                    <a:pt x="260" y="203"/>
                  </a:lnTo>
                  <a:lnTo>
                    <a:pt x="260" y="203"/>
                  </a:lnTo>
                  <a:lnTo>
                    <a:pt x="260" y="203"/>
                  </a:lnTo>
                  <a:lnTo>
                    <a:pt x="260" y="203"/>
                  </a:lnTo>
                  <a:close/>
                  <a:moveTo>
                    <a:pt x="260" y="203"/>
                  </a:moveTo>
                  <a:lnTo>
                    <a:pt x="260" y="203"/>
                  </a:lnTo>
                  <a:lnTo>
                    <a:pt x="260" y="203"/>
                  </a:lnTo>
                  <a:close/>
                  <a:moveTo>
                    <a:pt x="261" y="202"/>
                  </a:moveTo>
                  <a:lnTo>
                    <a:pt x="261" y="203"/>
                  </a:lnTo>
                  <a:lnTo>
                    <a:pt x="261" y="202"/>
                  </a:lnTo>
                  <a:lnTo>
                    <a:pt x="261" y="203"/>
                  </a:lnTo>
                  <a:lnTo>
                    <a:pt x="261" y="202"/>
                  </a:lnTo>
                  <a:lnTo>
                    <a:pt x="261" y="203"/>
                  </a:lnTo>
                  <a:lnTo>
                    <a:pt x="261" y="202"/>
                  </a:lnTo>
                  <a:close/>
                  <a:moveTo>
                    <a:pt x="235" y="201"/>
                  </a:moveTo>
                  <a:lnTo>
                    <a:pt x="235" y="201"/>
                  </a:lnTo>
                  <a:lnTo>
                    <a:pt x="235" y="201"/>
                  </a:lnTo>
                  <a:close/>
                  <a:moveTo>
                    <a:pt x="299" y="201"/>
                  </a:moveTo>
                  <a:lnTo>
                    <a:pt x="299" y="201"/>
                  </a:lnTo>
                  <a:lnTo>
                    <a:pt x="299" y="201"/>
                  </a:lnTo>
                  <a:close/>
                  <a:moveTo>
                    <a:pt x="238" y="200"/>
                  </a:moveTo>
                  <a:lnTo>
                    <a:pt x="238" y="201"/>
                  </a:lnTo>
                  <a:lnTo>
                    <a:pt x="238" y="201"/>
                  </a:lnTo>
                  <a:lnTo>
                    <a:pt x="237" y="201"/>
                  </a:lnTo>
                  <a:lnTo>
                    <a:pt x="237" y="201"/>
                  </a:lnTo>
                  <a:lnTo>
                    <a:pt x="237" y="201"/>
                  </a:lnTo>
                  <a:lnTo>
                    <a:pt x="238" y="201"/>
                  </a:lnTo>
                  <a:lnTo>
                    <a:pt x="238" y="200"/>
                  </a:lnTo>
                  <a:lnTo>
                    <a:pt x="238" y="200"/>
                  </a:lnTo>
                  <a:lnTo>
                    <a:pt x="238" y="201"/>
                  </a:lnTo>
                  <a:lnTo>
                    <a:pt x="238" y="200"/>
                  </a:lnTo>
                  <a:close/>
                  <a:moveTo>
                    <a:pt x="228" y="200"/>
                  </a:moveTo>
                  <a:lnTo>
                    <a:pt x="229" y="200"/>
                  </a:lnTo>
                  <a:lnTo>
                    <a:pt x="228" y="200"/>
                  </a:lnTo>
                  <a:close/>
                  <a:moveTo>
                    <a:pt x="333" y="200"/>
                  </a:moveTo>
                  <a:lnTo>
                    <a:pt x="332" y="200"/>
                  </a:lnTo>
                  <a:lnTo>
                    <a:pt x="333" y="200"/>
                  </a:lnTo>
                  <a:close/>
                  <a:moveTo>
                    <a:pt x="305" y="200"/>
                  </a:moveTo>
                  <a:lnTo>
                    <a:pt x="305" y="200"/>
                  </a:lnTo>
                  <a:lnTo>
                    <a:pt x="305" y="200"/>
                  </a:lnTo>
                  <a:close/>
                  <a:moveTo>
                    <a:pt x="229" y="200"/>
                  </a:moveTo>
                  <a:lnTo>
                    <a:pt x="230" y="200"/>
                  </a:lnTo>
                  <a:lnTo>
                    <a:pt x="229" y="200"/>
                  </a:lnTo>
                  <a:lnTo>
                    <a:pt x="228" y="200"/>
                  </a:lnTo>
                  <a:lnTo>
                    <a:pt x="228" y="199"/>
                  </a:lnTo>
                  <a:lnTo>
                    <a:pt x="228" y="200"/>
                  </a:lnTo>
                  <a:lnTo>
                    <a:pt x="229" y="200"/>
                  </a:lnTo>
                  <a:close/>
                  <a:moveTo>
                    <a:pt x="141" y="199"/>
                  </a:moveTo>
                  <a:lnTo>
                    <a:pt x="141" y="199"/>
                  </a:lnTo>
                  <a:lnTo>
                    <a:pt x="141" y="200"/>
                  </a:lnTo>
                  <a:lnTo>
                    <a:pt x="141" y="199"/>
                  </a:lnTo>
                  <a:close/>
                  <a:moveTo>
                    <a:pt x="267" y="199"/>
                  </a:moveTo>
                  <a:lnTo>
                    <a:pt x="266" y="199"/>
                  </a:lnTo>
                  <a:lnTo>
                    <a:pt x="267" y="199"/>
                  </a:lnTo>
                  <a:lnTo>
                    <a:pt x="266" y="199"/>
                  </a:lnTo>
                  <a:lnTo>
                    <a:pt x="267" y="199"/>
                  </a:lnTo>
                  <a:close/>
                  <a:moveTo>
                    <a:pt x="141" y="199"/>
                  </a:moveTo>
                  <a:lnTo>
                    <a:pt x="140" y="199"/>
                  </a:lnTo>
                  <a:lnTo>
                    <a:pt x="141" y="199"/>
                  </a:lnTo>
                  <a:close/>
                  <a:moveTo>
                    <a:pt x="305" y="200"/>
                  </a:moveTo>
                  <a:lnTo>
                    <a:pt x="305" y="200"/>
                  </a:lnTo>
                  <a:lnTo>
                    <a:pt x="305" y="200"/>
                  </a:lnTo>
                  <a:lnTo>
                    <a:pt x="304" y="200"/>
                  </a:lnTo>
                  <a:lnTo>
                    <a:pt x="304" y="200"/>
                  </a:lnTo>
                  <a:lnTo>
                    <a:pt x="303" y="200"/>
                  </a:lnTo>
                  <a:lnTo>
                    <a:pt x="302" y="200"/>
                  </a:lnTo>
                  <a:lnTo>
                    <a:pt x="302" y="200"/>
                  </a:lnTo>
                  <a:lnTo>
                    <a:pt x="301" y="200"/>
                  </a:lnTo>
                  <a:lnTo>
                    <a:pt x="301" y="200"/>
                  </a:lnTo>
                  <a:lnTo>
                    <a:pt x="301" y="200"/>
                  </a:lnTo>
                  <a:lnTo>
                    <a:pt x="300" y="200"/>
                  </a:lnTo>
                  <a:lnTo>
                    <a:pt x="299" y="200"/>
                  </a:lnTo>
                  <a:lnTo>
                    <a:pt x="300" y="200"/>
                  </a:lnTo>
                  <a:lnTo>
                    <a:pt x="300" y="200"/>
                  </a:lnTo>
                  <a:lnTo>
                    <a:pt x="301" y="200"/>
                  </a:lnTo>
                  <a:lnTo>
                    <a:pt x="301" y="200"/>
                  </a:lnTo>
                  <a:lnTo>
                    <a:pt x="302" y="200"/>
                  </a:lnTo>
                  <a:lnTo>
                    <a:pt x="302" y="200"/>
                  </a:lnTo>
                  <a:lnTo>
                    <a:pt x="304" y="199"/>
                  </a:lnTo>
                  <a:lnTo>
                    <a:pt x="305" y="199"/>
                  </a:lnTo>
                  <a:lnTo>
                    <a:pt x="305" y="199"/>
                  </a:lnTo>
                  <a:lnTo>
                    <a:pt x="305" y="200"/>
                  </a:lnTo>
                  <a:close/>
                  <a:moveTo>
                    <a:pt x="294" y="199"/>
                  </a:moveTo>
                  <a:lnTo>
                    <a:pt x="294" y="199"/>
                  </a:lnTo>
                  <a:lnTo>
                    <a:pt x="294" y="199"/>
                  </a:lnTo>
                  <a:close/>
                  <a:moveTo>
                    <a:pt x="273" y="199"/>
                  </a:moveTo>
                  <a:lnTo>
                    <a:pt x="273" y="199"/>
                  </a:lnTo>
                  <a:lnTo>
                    <a:pt x="273" y="199"/>
                  </a:lnTo>
                  <a:close/>
                  <a:moveTo>
                    <a:pt x="139" y="199"/>
                  </a:moveTo>
                  <a:lnTo>
                    <a:pt x="140" y="199"/>
                  </a:lnTo>
                  <a:lnTo>
                    <a:pt x="140" y="199"/>
                  </a:lnTo>
                  <a:lnTo>
                    <a:pt x="139" y="199"/>
                  </a:lnTo>
                  <a:lnTo>
                    <a:pt x="139" y="199"/>
                  </a:lnTo>
                  <a:close/>
                  <a:moveTo>
                    <a:pt x="238" y="199"/>
                  </a:moveTo>
                  <a:lnTo>
                    <a:pt x="238" y="199"/>
                  </a:lnTo>
                  <a:lnTo>
                    <a:pt x="237" y="199"/>
                  </a:lnTo>
                  <a:lnTo>
                    <a:pt x="238" y="199"/>
                  </a:lnTo>
                  <a:lnTo>
                    <a:pt x="238" y="199"/>
                  </a:lnTo>
                  <a:lnTo>
                    <a:pt x="238" y="199"/>
                  </a:lnTo>
                  <a:close/>
                  <a:moveTo>
                    <a:pt x="275" y="199"/>
                  </a:moveTo>
                  <a:lnTo>
                    <a:pt x="276" y="199"/>
                  </a:lnTo>
                  <a:lnTo>
                    <a:pt x="276" y="199"/>
                  </a:lnTo>
                  <a:lnTo>
                    <a:pt x="276" y="199"/>
                  </a:lnTo>
                  <a:lnTo>
                    <a:pt x="277" y="199"/>
                  </a:lnTo>
                  <a:lnTo>
                    <a:pt x="276" y="199"/>
                  </a:lnTo>
                  <a:lnTo>
                    <a:pt x="276" y="199"/>
                  </a:lnTo>
                  <a:lnTo>
                    <a:pt x="275" y="199"/>
                  </a:lnTo>
                  <a:lnTo>
                    <a:pt x="275" y="199"/>
                  </a:lnTo>
                  <a:close/>
                  <a:moveTo>
                    <a:pt x="238" y="199"/>
                  </a:moveTo>
                  <a:lnTo>
                    <a:pt x="238" y="199"/>
                  </a:lnTo>
                  <a:lnTo>
                    <a:pt x="238" y="199"/>
                  </a:lnTo>
                  <a:close/>
                  <a:moveTo>
                    <a:pt x="330" y="198"/>
                  </a:moveTo>
                  <a:lnTo>
                    <a:pt x="330" y="199"/>
                  </a:lnTo>
                  <a:lnTo>
                    <a:pt x="330" y="198"/>
                  </a:lnTo>
                  <a:close/>
                  <a:moveTo>
                    <a:pt x="330" y="198"/>
                  </a:moveTo>
                  <a:lnTo>
                    <a:pt x="331" y="198"/>
                  </a:lnTo>
                  <a:lnTo>
                    <a:pt x="331" y="198"/>
                  </a:lnTo>
                  <a:lnTo>
                    <a:pt x="331" y="199"/>
                  </a:lnTo>
                  <a:lnTo>
                    <a:pt x="331" y="199"/>
                  </a:lnTo>
                  <a:lnTo>
                    <a:pt x="331" y="198"/>
                  </a:lnTo>
                  <a:lnTo>
                    <a:pt x="330" y="198"/>
                  </a:lnTo>
                  <a:lnTo>
                    <a:pt x="330" y="198"/>
                  </a:lnTo>
                  <a:lnTo>
                    <a:pt x="330" y="198"/>
                  </a:lnTo>
                  <a:lnTo>
                    <a:pt x="330" y="198"/>
                  </a:lnTo>
                  <a:lnTo>
                    <a:pt x="330" y="198"/>
                  </a:lnTo>
                  <a:close/>
                  <a:moveTo>
                    <a:pt x="240" y="198"/>
                  </a:moveTo>
                  <a:lnTo>
                    <a:pt x="241" y="198"/>
                  </a:lnTo>
                  <a:lnTo>
                    <a:pt x="240" y="198"/>
                  </a:lnTo>
                  <a:close/>
                  <a:moveTo>
                    <a:pt x="331" y="198"/>
                  </a:moveTo>
                  <a:lnTo>
                    <a:pt x="331" y="198"/>
                  </a:lnTo>
                  <a:lnTo>
                    <a:pt x="331" y="198"/>
                  </a:lnTo>
                  <a:close/>
                  <a:moveTo>
                    <a:pt x="286" y="198"/>
                  </a:moveTo>
                  <a:lnTo>
                    <a:pt x="286" y="198"/>
                  </a:lnTo>
                  <a:lnTo>
                    <a:pt x="286" y="198"/>
                  </a:lnTo>
                  <a:lnTo>
                    <a:pt x="286" y="198"/>
                  </a:lnTo>
                  <a:close/>
                  <a:moveTo>
                    <a:pt x="241" y="198"/>
                  </a:moveTo>
                  <a:lnTo>
                    <a:pt x="240" y="198"/>
                  </a:lnTo>
                  <a:lnTo>
                    <a:pt x="241" y="198"/>
                  </a:lnTo>
                  <a:lnTo>
                    <a:pt x="240" y="198"/>
                  </a:lnTo>
                  <a:lnTo>
                    <a:pt x="239" y="198"/>
                  </a:lnTo>
                  <a:lnTo>
                    <a:pt x="239" y="198"/>
                  </a:lnTo>
                  <a:lnTo>
                    <a:pt x="240" y="198"/>
                  </a:lnTo>
                  <a:lnTo>
                    <a:pt x="241" y="198"/>
                  </a:lnTo>
                  <a:close/>
                  <a:moveTo>
                    <a:pt x="285" y="198"/>
                  </a:moveTo>
                  <a:lnTo>
                    <a:pt x="286" y="198"/>
                  </a:lnTo>
                  <a:lnTo>
                    <a:pt x="286" y="198"/>
                  </a:lnTo>
                  <a:lnTo>
                    <a:pt x="287" y="198"/>
                  </a:lnTo>
                  <a:lnTo>
                    <a:pt x="286" y="198"/>
                  </a:lnTo>
                  <a:lnTo>
                    <a:pt x="286" y="198"/>
                  </a:lnTo>
                  <a:lnTo>
                    <a:pt x="286" y="198"/>
                  </a:lnTo>
                  <a:lnTo>
                    <a:pt x="285" y="198"/>
                  </a:lnTo>
                  <a:lnTo>
                    <a:pt x="284" y="198"/>
                  </a:lnTo>
                  <a:lnTo>
                    <a:pt x="285" y="198"/>
                  </a:lnTo>
                  <a:close/>
                  <a:moveTo>
                    <a:pt x="284" y="198"/>
                  </a:moveTo>
                  <a:lnTo>
                    <a:pt x="284" y="198"/>
                  </a:lnTo>
                  <a:lnTo>
                    <a:pt x="284" y="198"/>
                  </a:lnTo>
                  <a:close/>
                  <a:moveTo>
                    <a:pt x="282" y="198"/>
                  </a:moveTo>
                  <a:lnTo>
                    <a:pt x="281" y="198"/>
                  </a:lnTo>
                  <a:lnTo>
                    <a:pt x="281" y="197"/>
                  </a:lnTo>
                  <a:lnTo>
                    <a:pt x="282" y="197"/>
                  </a:lnTo>
                  <a:lnTo>
                    <a:pt x="282" y="198"/>
                  </a:lnTo>
                  <a:close/>
                  <a:moveTo>
                    <a:pt x="278" y="197"/>
                  </a:moveTo>
                  <a:lnTo>
                    <a:pt x="278" y="197"/>
                  </a:lnTo>
                  <a:lnTo>
                    <a:pt x="278" y="197"/>
                  </a:lnTo>
                  <a:close/>
                  <a:moveTo>
                    <a:pt x="242" y="197"/>
                  </a:moveTo>
                  <a:lnTo>
                    <a:pt x="242" y="197"/>
                  </a:lnTo>
                  <a:lnTo>
                    <a:pt x="241" y="198"/>
                  </a:lnTo>
                  <a:lnTo>
                    <a:pt x="242" y="198"/>
                  </a:lnTo>
                  <a:lnTo>
                    <a:pt x="242" y="197"/>
                  </a:lnTo>
                  <a:lnTo>
                    <a:pt x="242" y="197"/>
                  </a:lnTo>
                  <a:close/>
                  <a:moveTo>
                    <a:pt x="241" y="197"/>
                  </a:moveTo>
                  <a:lnTo>
                    <a:pt x="241" y="196"/>
                  </a:lnTo>
                  <a:lnTo>
                    <a:pt x="241" y="197"/>
                  </a:lnTo>
                  <a:close/>
                  <a:moveTo>
                    <a:pt x="243" y="196"/>
                  </a:moveTo>
                  <a:lnTo>
                    <a:pt x="243" y="197"/>
                  </a:lnTo>
                  <a:lnTo>
                    <a:pt x="243" y="196"/>
                  </a:lnTo>
                  <a:close/>
                  <a:moveTo>
                    <a:pt x="279" y="197"/>
                  </a:moveTo>
                  <a:lnTo>
                    <a:pt x="279" y="197"/>
                  </a:lnTo>
                  <a:lnTo>
                    <a:pt x="278" y="197"/>
                  </a:lnTo>
                  <a:lnTo>
                    <a:pt x="278" y="196"/>
                  </a:lnTo>
                  <a:lnTo>
                    <a:pt x="279" y="196"/>
                  </a:lnTo>
                  <a:lnTo>
                    <a:pt x="279" y="197"/>
                  </a:lnTo>
                  <a:close/>
                  <a:moveTo>
                    <a:pt x="242" y="196"/>
                  </a:moveTo>
                  <a:lnTo>
                    <a:pt x="241" y="196"/>
                  </a:lnTo>
                  <a:lnTo>
                    <a:pt x="242" y="196"/>
                  </a:lnTo>
                  <a:close/>
                  <a:moveTo>
                    <a:pt x="244" y="196"/>
                  </a:moveTo>
                  <a:lnTo>
                    <a:pt x="243" y="196"/>
                  </a:lnTo>
                  <a:lnTo>
                    <a:pt x="244" y="196"/>
                  </a:lnTo>
                  <a:close/>
                  <a:moveTo>
                    <a:pt x="317" y="196"/>
                  </a:moveTo>
                  <a:lnTo>
                    <a:pt x="318" y="196"/>
                  </a:lnTo>
                  <a:lnTo>
                    <a:pt x="317" y="196"/>
                  </a:lnTo>
                  <a:close/>
                  <a:moveTo>
                    <a:pt x="242" y="195"/>
                  </a:moveTo>
                  <a:lnTo>
                    <a:pt x="242" y="196"/>
                  </a:lnTo>
                  <a:lnTo>
                    <a:pt x="242" y="195"/>
                  </a:lnTo>
                  <a:lnTo>
                    <a:pt x="241" y="195"/>
                  </a:lnTo>
                  <a:lnTo>
                    <a:pt x="242" y="195"/>
                  </a:lnTo>
                  <a:close/>
                  <a:moveTo>
                    <a:pt x="317" y="195"/>
                  </a:moveTo>
                  <a:lnTo>
                    <a:pt x="317" y="195"/>
                  </a:lnTo>
                  <a:lnTo>
                    <a:pt x="317" y="196"/>
                  </a:lnTo>
                  <a:lnTo>
                    <a:pt x="317" y="195"/>
                  </a:lnTo>
                  <a:lnTo>
                    <a:pt x="317" y="196"/>
                  </a:lnTo>
                  <a:lnTo>
                    <a:pt x="317" y="195"/>
                  </a:lnTo>
                  <a:close/>
                  <a:moveTo>
                    <a:pt x="132" y="195"/>
                  </a:moveTo>
                  <a:lnTo>
                    <a:pt x="133" y="195"/>
                  </a:lnTo>
                  <a:lnTo>
                    <a:pt x="132" y="195"/>
                  </a:lnTo>
                  <a:lnTo>
                    <a:pt x="133" y="195"/>
                  </a:lnTo>
                  <a:lnTo>
                    <a:pt x="132" y="195"/>
                  </a:lnTo>
                  <a:lnTo>
                    <a:pt x="131" y="195"/>
                  </a:lnTo>
                  <a:lnTo>
                    <a:pt x="132" y="195"/>
                  </a:lnTo>
                  <a:close/>
                  <a:moveTo>
                    <a:pt x="127" y="195"/>
                  </a:moveTo>
                  <a:lnTo>
                    <a:pt x="127" y="195"/>
                  </a:lnTo>
                  <a:lnTo>
                    <a:pt x="127" y="195"/>
                  </a:lnTo>
                  <a:close/>
                  <a:moveTo>
                    <a:pt x="359" y="195"/>
                  </a:moveTo>
                  <a:lnTo>
                    <a:pt x="359" y="195"/>
                  </a:lnTo>
                  <a:lnTo>
                    <a:pt x="360" y="195"/>
                  </a:lnTo>
                  <a:lnTo>
                    <a:pt x="359" y="195"/>
                  </a:lnTo>
                  <a:close/>
                  <a:moveTo>
                    <a:pt x="360" y="194"/>
                  </a:moveTo>
                  <a:lnTo>
                    <a:pt x="360" y="195"/>
                  </a:lnTo>
                  <a:lnTo>
                    <a:pt x="360" y="194"/>
                  </a:lnTo>
                  <a:close/>
                  <a:moveTo>
                    <a:pt x="360" y="194"/>
                  </a:moveTo>
                  <a:lnTo>
                    <a:pt x="360" y="194"/>
                  </a:lnTo>
                  <a:lnTo>
                    <a:pt x="360" y="194"/>
                  </a:lnTo>
                  <a:lnTo>
                    <a:pt x="360" y="195"/>
                  </a:lnTo>
                  <a:lnTo>
                    <a:pt x="359" y="195"/>
                  </a:lnTo>
                  <a:lnTo>
                    <a:pt x="359" y="194"/>
                  </a:lnTo>
                  <a:lnTo>
                    <a:pt x="360" y="194"/>
                  </a:lnTo>
                  <a:close/>
                  <a:moveTo>
                    <a:pt x="128" y="194"/>
                  </a:moveTo>
                  <a:lnTo>
                    <a:pt x="128" y="194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8" y="194"/>
                  </a:lnTo>
                  <a:close/>
                  <a:moveTo>
                    <a:pt x="361" y="194"/>
                  </a:moveTo>
                  <a:lnTo>
                    <a:pt x="361" y="194"/>
                  </a:lnTo>
                  <a:lnTo>
                    <a:pt x="361" y="194"/>
                  </a:lnTo>
                  <a:lnTo>
                    <a:pt x="361" y="194"/>
                  </a:lnTo>
                  <a:lnTo>
                    <a:pt x="361" y="194"/>
                  </a:lnTo>
                  <a:close/>
                  <a:moveTo>
                    <a:pt x="316" y="195"/>
                  </a:moveTo>
                  <a:lnTo>
                    <a:pt x="316" y="195"/>
                  </a:lnTo>
                  <a:lnTo>
                    <a:pt x="316" y="194"/>
                  </a:lnTo>
                  <a:lnTo>
                    <a:pt x="316" y="194"/>
                  </a:lnTo>
                  <a:lnTo>
                    <a:pt x="316" y="194"/>
                  </a:lnTo>
                  <a:lnTo>
                    <a:pt x="316" y="194"/>
                  </a:lnTo>
                  <a:lnTo>
                    <a:pt x="316" y="195"/>
                  </a:lnTo>
                  <a:close/>
                  <a:moveTo>
                    <a:pt x="108" y="193"/>
                  </a:moveTo>
                  <a:lnTo>
                    <a:pt x="109" y="193"/>
                  </a:lnTo>
                  <a:lnTo>
                    <a:pt x="109" y="194"/>
                  </a:lnTo>
                  <a:lnTo>
                    <a:pt x="108" y="194"/>
                  </a:lnTo>
                  <a:lnTo>
                    <a:pt x="108" y="193"/>
                  </a:lnTo>
                  <a:close/>
                  <a:moveTo>
                    <a:pt x="107" y="193"/>
                  </a:moveTo>
                  <a:lnTo>
                    <a:pt x="107" y="192"/>
                  </a:lnTo>
                  <a:lnTo>
                    <a:pt x="107" y="193"/>
                  </a:lnTo>
                  <a:close/>
                  <a:moveTo>
                    <a:pt x="118" y="192"/>
                  </a:moveTo>
                  <a:lnTo>
                    <a:pt x="119" y="192"/>
                  </a:lnTo>
                  <a:lnTo>
                    <a:pt x="119" y="192"/>
                  </a:lnTo>
                  <a:lnTo>
                    <a:pt x="119" y="193"/>
                  </a:lnTo>
                  <a:lnTo>
                    <a:pt x="120" y="193"/>
                  </a:lnTo>
                  <a:lnTo>
                    <a:pt x="119" y="193"/>
                  </a:lnTo>
                  <a:lnTo>
                    <a:pt x="119" y="193"/>
                  </a:lnTo>
                  <a:lnTo>
                    <a:pt x="118" y="193"/>
                  </a:lnTo>
                  <a:lnTo>
                    <a:pt x="118" y="192"/>
                  </a:lnTo>
                  <a:close/>
                  <a:moveTo>
                    <a:pt x="108" y="192"/>
                  </a:moveTo>
                  <a:lnTo>
                    <a:pt x="107" y="192"/>
                  </a:lnTo>
                  <a:lnTo>
                    <a:pt x="108" y="192"/>
                  </a:lnTo>
                  <a:close/>
                  <a:moveTo>
                    <a:pt x="104" y="192"/>
                  </a:moveTo>
                  <a:lnTo>
                    <a:pt x="104" y="192"/>
                  </a:lnTo>
                  <a:lnTo>
                    <a:pt x="104" y="192"/>
                  </a:lnTo>
                  <a:lnTo>
                    <a:pt x="104" y="192"/>
                  </a:lnTo>
                  <a:lnTo>
                    <a:pt x="104" y="192"/>
                  </a:lnTo>
                  <a:lnTo>
                    <a:pt x="104" y="192"/>
                  </a:lnTo>
                  <a:close/>
                  <a:moveTo>
                    <a:pt x="104" y="192"/>
                  </a:moveTo>
                  <a:lnTo>
                    <a:pt x="104" y="192"/>
                  </a:lnTo>
                  <a:lnTo>
                    <a:pt x="104" y="192"/>
                  </a:lnTo>
                  <a:close/>
                  <a:moveTo>
                    <a:pt x="314" y="192"/>
                  </a:moveTo>
                  <a:lnTo>
                    <a:pt x="314" y="192"/>
                  </a:lnTo>
                  <a:lnTo>
                    <a:pt x="315" y="192"/>
                  </a:lnTo>
                  <a:lnTo>
                    <a:pt x="315" y="192"/>
                  </a:lnTo>
                  <a:lnTo>
                    <a:pt x="316" y="192"/>
                  </a:lnTo>
                  <a:lnTo>
                    <a:pt x="316" y="193"/>
                  </a:lnTo>
                  <a:lnTo>
                    <a:pt x="316" y="193"/>
                  </a:lnTo>
                  <a:lnTo>
                    <a:pt x="316" y="193"/>
                  </a:lnTo>
                  <a:lnTo>
                    <a:pt x="316" y="194"/>
                  </a:lnTo>
                  <a:lnTo>
                    <a:pt x="316" y="194"/>
                  </a:lnTo>
                  <a:lnTo>
                    <a:pt x="316" y="193"/>
                  </a:lnTo>
                  <a:lnTo>
                    <a:pt x="316" y="194"/>
                  </a:lnTo>
                  <a:lnTo>
                    <a:pt x="316" y="194"/>
                  </a:lnTo>
                  <a:lnTo>
                    <a:pt x="316" y="195"/>
                  </a:lnTo>
                  <a:lnTo>
                    <a:pt x="316" y="195"/>
                  </a:lnTo>
                  <a:lnTo>
                    <a:pt x="316" y="195"/>
                  </a:lnTo>
                  <a:lnTo>
                    <a:pt x="316" y="194"/>
                  </a:lnTo>
                  <a:lnTo>
                    <a:pt x="316" y="194"/>
                  </a:lnTo>
                  <a:lnTo>
                    <a:pt x="315" y="194"/>
                  </a:lnTo>
                  <a:lnTo>
                    <a:pt x="315" y="193"/>
                  </a:lnTo>
                  <a:lnTo>
                    <a:pt x="315" y="193"/>
                  </a:lnTo>
                  <a:lnTo>
                    <a:pt x="315" y="192"/>
                  </a:lnTo>
                  <a:lnTo>
                    <a:pt x="314" y="192"/>
                  </a:lnTo>
                  <a:lnTo>
                    <a:pt x="313" y="192"/>
                  </a:lnTo>
                  <a:lnTo>
                    <a:pt x="313" y="192"/>
                  </a:lnTo>
                  <a:lnTo>
                    <a:pt x="313" y="192"/>
                  </a:lnTo>
                  <a:lnTo>
                    <a:pt x="312" y="192"/>
                  </a:lnTo>
                  <a:lnTo>
                    <a:pt x="312" y="192"/>
                  </a:lnTo>
                  <a:lnTo>
                    <a:pt x="312" y="191"/>
                  </a:lnTo>
                  <a:lnTo>
                    <a:pt x="312" y="191"/>
                  </a:lnTo>
                  <a:lnTo>
                    <a:pt x="313" y="192"/>
                  </a:lnTo>
                  <a:lnTo>
                    <a:pt x="313" y="192"/>
                  </a:lnTo>
                  <a:lnTo>
                    <a:pt x="314" y="192"/>
                  </a:lnTo>
                  <a:close/>
                  <a:moveTo>
                    <a:pt x="113" y="191"/>
                  </a:moveTo>
                  <a:lnTo>
                    <a:pt x="114" y="191"/>
                  </a:lnTo>
                  <a:lnTo>
                    <a:pt x="115" y="191"/>
                  </a:lnTo>
                  <a:lnTo>
                    <a:pt x="115" y="191"/>
                  </a:lnTo>
                  <a:lnTo>
                    <a:pt x="115" y="191"/>
                  </a:lnTo>
                  <a:lnTo>
                    <a:pt x="116" y="191"/>
                  </a:lnTo>
                  <a:lnTo>
                    <a:pt x="116" y="191"/>
                  </a:lnTo>
                  <a:lnTo>
                    <a:pt x="116" y="192"/>
                  </a:lnTo>
                  <a:lnTo>
                    <a:pt x="116" y="192"/>
                  </a:lnTo>
                  <a:lnTo>
                    <a:pt x="115" y="192"/>
                  </a:lnTo>
                  <a:lnTo>
                    <a:pt x="115" y="192"/>
                  </a:lnTo>
                  <a:lnTo>
                    <a:pt x="114" y="192"/>
                  </a:lnTo>
                  <a:lnTo>
                    <a:pt x="113" y="192"/>
                  </a:lnTo>
                  <a:lnTo>
                    <a:pt x="113" y="191"/>
                  </a:lnTo>
                  <a:lnTo>
                    <a:pt x="113" y="192"/>
                  </a:lnTo>
                  <a:lnTo>
                    <a:pt x="113" y="191"/>
                  </a:lnTo>
                  <a:lnTo>
                    <a:pt x="113" y="192"/>
                  </a:lnTo>
                  <a:lnTo>
                    <a:pt x="113" y="191"/>
                  </a:lnTo>
                  <a:lnTo>
                    <a:pt x="112" y="191"/>
                  </a:lnTo>
                  <a:lnTo>
                    <a:pt x="113" y="191"/>
                  </a:lnTo>
                  <a:lnTo>
                    <a:pt x="113" y="191"/>
                  </a:lnTo>
                  <a:lnTo>
                    <a:pt x="113" y="191"/>
                  </a:lnTo>
                  <a:close/>
                  <a:moveTo>
                    <a:pt x="106" y="190"/>
                  </a:moveTo>
                  <a:lnTo>
                    <a:pt x="107" y="190"/>
                  </a:lnTo>
                  <a:lnTo>
                    <a:pt x="107" y="191"/>
                  </a:lnTo>
                  <a:lnTo>
                    <a:pt x="106" y="191"/>
                  </a:lnTo>
                  <a:lnTo>
                    <a:pt x="106" y="190"/>
                  </a:lnTo>
                  <a:lnTo>
                    <a:pt x="106" y="191"/>
                  </a:lnTo>
                  <a:lnTo>
                    <a:pt x="105" y="191"/>
                  </a:lnTo>
                  <a:lnTo>
                    <a:pt x="105" y="191"/>
                  </a:lnTo>
                  <a:lnTo>
                    <a:pt x="105" y="191"/>
                  </a:lnTo>
                  <a:lnTo>
                    <a:pt x="105" y="191"/>
                  </a:lnTo>
                  <a:lnTo>
                    <a:pt x="105" y="191"/>
                  </a:lnTo>
                  <a:lnTo>
                    <a:pt x="106" y="191"/>
                  </a:lnTo>
                  <a:lnTo>
                    <a:pt x="106" y="190"/>
                  </a:lnTo>
                  <a:close/>
                  <a:moveTo>
                    <a:pt x="104" y="190"/>
                  </a:moveTo>
                  <a:lnTo>
                    <a:pt x="104" y="190"/>
                  </a:lnTo>
                  <a:lnTo>
                    <a:pt x="104" y="190"/>
                  </a:lnTo>
                  <a:close/>
                  <a:moveTo>
                    <a:pt x="101" y="190"/>
                  </a:moveTo>
                  <a:lnTo>
                    <a:pt x="102" y="190"/>
                  </a:lnTo>
                  <a:lnTo>
                    <a:pt x="101" y="190"/>
                  </a:lnTo>
                  <a:close/>
                  <a:moveTo>
                    <a:pt x="104" y="190"/>
                  </a:moveTo>
                  <a:lnTo>
                    <a:pt x="104" y="190"/>
                  </a:lnTo>
                  <a:lnTo>
                    <a:pt x="104" y="190"/>
                  </a:lnTo>
                  <a:close/>
                  <a:moveTo>
                    <a:pt x="310" y="190"/>
                  </a:moveTo>
                  <a:lnTo>
                    <a:pt x="310" y="190"/>
                  </a:lnTo>
                  <a:lnTo>
                    <a:pt x="310" y="190"/>
                  </a:lnTo>
                  <a:lnTo>
                    <a:pt x="310" y="190"/>
                  </a:lnTo>
                  <a:lnTo>
                    <a:pt x="309" y="190"/>
                  </a:lnTo>
                  <a:lnTo>
                    <a:pt x="309" y="190"/>
                  </a:lnTo>
                  <a:lnTo>
                    <a:pt x="310" y="190"/>
                  </a:lnTo>
                  <a:lnTo>
                    <a:pt x="309" y="190"/>
                  </a:lnTo>
                  <a:lnTo>
                    <a:pt x="310" y="190"/>
                  </a:lnTo>
                  <a:close/>
                  <a:moveTo>
                    <a:pt x="101" y="189"/>
                  </a:moveTo>
                  <a:lnTo>
                    <a:pt x="101" y="190"/>
                  </a:lnTo>
                  <a:lnTo>
                    <a:pt x="101" y="189"/>
                  </a:lnTo>
                  <a:close/>
                  <a:moveTo>
                    <a:pt x="97" y="188"/>
                  </a:moveTo>
                  <a:lnTo>
                    <a:pt x="97" y="188"/>
                  </a:lnTo>
                  <a:lnTo>
                    <a:pt x="97" y="188"/>
                  </a:lnTo>
                  <a:close/>
                  <a:moveTo>
                    <a:pt x="327" y="187"/>
                  </a:moveTo>
                  <a:lnTo>
                    <a:pt x="327" y="187"/>
                  </a:lnTo>
                  <a:lnTo>
                    <a:pt x="328" y="187"/>
                  </a:lnTo>
                  <a:lnTo>
                    <a:pt x="328" y="187"/>
                  </a:lnTo>
                  <a:lnTo>
                    <a:pt x="327" y="187"/>
                  </a:lnTo>
                  <a:lnTo>
                    <a:pt x="327" y="187"/>
                  </a:lnTo>
                  <a:lnTo>
                    <a:pt x="327" y="187"/>
                  </a:lnTo>
                  <a:close/>
                  <a:moveTo>
                    <a:pt x="327" y="187"/>
                  </a:moveTo>
                  <a:lnTo>
                    <a:pt x="327" y="187"/>
                  </a:lnTo>
                  <a:lnTo>
                    <a:pt x="327" y="187"/>
                  </a:lnTo>
                  <a:close/>
                  <a:moveTo>
                    <a:pt x="327" y="187"/>
                  </a:moveTo>
                  <a:lnTo>
                    <a:pt x="327" y="187"/>
                  </a:lnTo>
                  <a:lnTo>
                    <a:pt x="327" y="187"/>
                  </a:lnTo>
                  <a:close/>
                  <a:moveTo>
                    <a:pt x="327" y="187"/>
                  </a:moveTo>
                  <a:lnTo>
                    <a:pt x="328" y="187"/>
                  </a:lnTo>
                  <a:lnTo>
                    <a:pt x="327" y="187"/>
                  </a:lnTo>
                  <a:close/>
                  <a:moveTo>
                    <a:pt x="347" y="187"/>
                  </a:moveTo>
                  <a:lnTo>
                    <a:pt x="346" y="187"/>
                  </a:lnTo>
                  <a:lnTo>
                    <a:pt x="347" y="187"/>
                  </a:lnTo>
                  <a:lnTo>
                    <a:pt x="346" y="187"/>
                  </a:lnTo>
                  <a:lnTo>
                    <a:pt x="347" y="187"/>
                  </a:lnTo>
                  <a:close/>
                  <a:moveTo>
                    <a:pt x="318" y="186"/>
                  </a:moveTo>
                  <a:lnTo>
                    <a:pt x="319" y="186"/>
                  </a:lnTo>
                  <a:lnTo>
                    <a:pt x="318" y="186"/>
                  </a:lnTo>
                  <a:close/>
                  <a:moveTo>
                    <a:pt x="94" y="185"/>
                  </a:moveTo>
                  <a:lnTo>
                    <a:pt x="94" y="184"/>
                  </a:lnTo>
                  <a:lnTo>
                    <a:pt x="94" y="185"/>
                  </a:lnTo>
                  <a:close/>
                  <a:moveTo>
                    <a:pt x="317" y="184"/>
                  </a:moveTo>
                  <a:lnTo>
                    <a:pt x="317" y="184"/>
                  </a:lnTo>
                  <a:lnTo>
                    <a:pt x="317" y="184"/>
                  </a:lnTo>
                  <a:close/>
                  <a:moveTo>
                    <a:pt x="317" y="184"/>
                  </a:moveTo>
                  <a:lnTo>
                    <a:pt x="318" y="184"/>
                  </a:lnTo>
                  <a:lnTo>
                    <a:pt x="317" y="184"/>
                  </a:lnTo>
                  <a:close/>
                  <a:moveTo>
                    <a:pt x="94" y="184"/>
                  </a:moveTo>
                  <a:lnTo>
                    <a:pt x="93" y="184"/>
                  </a:lnTo>
                  <a:lnTo>
                    <a:pt x="94" y="184"/>
                  </a:lnTo>
                  <a:close/>
                  <a:moveTo>
                    <a:pt x="332" y="184"/>
                  </a:moveTo>
                  <a:lnTo>
                    <a:pt x="331" y="184"/>
                  </a:lnTo>
                  <a:lnTo>
                    <a:pt x="331" y="184"/>
                  </a:lnTo>
                  <a:lnTo>
                    <a:pt x="331" y="184"/>
                  </a:lnTo>
                  <a:lnTo>
                    <a:pt x="332" y="184"/>
                  </a:lnTo>
                  <a:close/>
                  <a:moveTo>
                    <a:pt x="317" y="184"/>
                  </a:moveTo>
                  <a:lnTo>
                    <a:pt x="317" y="184"/>
                  </a:lnTo>
                  <a:lnTo>
                    <a:pt x="317" y="184"/>
                  </a:lnTo>
                  <a:lnTo>
                    <a:pt x="317" y="184"/>
                  </a:lnTo>
                  <a:lnTo>
                    <a:pt x="317" y="184"/>
                  </a:lnTo>
                  <a:lnTo>
                    <a:pt x="317" y="184"/>
                  </a:lnTo>
                  <a:lnTo>
                    <a:pt x="317" y="184"/>
                  </a:lnTo>
                  <a:lnTo>
                    <a:pt x="317" y="184"/>
                  </a:lnTo>
                  <a:lnTo>
                    <a:pt x="317" y="184"/>
                  </a:lnTo>
                  <a:close/>
                  <a:moveTo>
                    <a:pt x="309" y="179"/>
                  </a:moveTo>
                  <a:lnTo>
                    <a:pt x="309" y="179"/>
                  </a:lnTo>
                  <a:lnTo>
                    <a:pt x="309" y="179"/>
                  </a:lnTo>
                  <a:close/>
                  <a:moveTo>
                    <a:pt x="294" y="176"/>
                  </a:moveTo>
                  <a:lnTo>
                    <a:pt x="294" y="176"/>
                  </a:lnTo>
                  <a:lnTo>
                    <a:pt x="294" y="176"/>
                  </a:lnTo>
                  <a:close/>
                  <a:moveTo>
                    <a:pt x="311" y="175"/>
                  </a:moveTo>
                  <a:lnTo>
                    <a:pt x="312" y="176"/>
                  </a:lnTo>
                  <a:lnTo>
                    <a:pt x="311" y="176"/>
                  </a:lnTo>
                  <a:lnTo>
                    <a:pt x="311" y="175"/>
                  </a:lnTo>
                  <a:close/>
                  <a:moveTo>
                    <a:pt x="300" y="175"/>
                  </a:moveTo>
                  <a:lnTo>
                    <a:pt x="301" y="175"/>
                  </a:lnTo>
                  <a:lnTo>
                    <a:pt x="300" y="175"/>
                  </a:lnTo>
                  <a:close/>
                  <a:moveTo>
                    <a:pt x="296" y="174"/>
                  </a:moveTo>
                  <a:lnTo>
                    <a:pt x="296" y="175"/>
                  </a:lnTo>
                  <a:lnTo>
                    <a:pt x="296" y="174"/>
                  </a:lnTo>
                  <a:close/>
                  <a:moveTo>
                    <a:pt x="293" y="174"/>
                  </a:moveTo>
                  <a:lnTo>
                    <a:pt x="293" y="174"/>
                  </a:lnTo>
                  <a:lnTo>
                    <a:pt x="293" y="175"/>
                  </a:lnTo>
                  <a:lnTo>
                    <a:pt x="293" y="174"/>
                  </a:lnTo>
                  <a:lnTo>
                    <a:pt x="293" y="174"/>
                  </a:lnTo>
                  <a:close/>
                  <a:moveTo>
                    <a:pt x="293" y="174"/>
                  </a:moveTo>
                  <a:lnTo>
                    <a:pt x="292" y="174"/>
                  </a:lnTo>
                  <a:lnTo>
                    <a:pt x="292" y="175"/>
                  </a:lnTo>
                  <a:lnTo>
                    <a:pt x="292" y="174"/>
                  </a:lnTo>
                  <a:lnTo>
                    <a:pt x="293" y="174"/>
                  </a:lnTo>
                  <a:close/>
                  <a:moveTo>
                    <a:pt x="294" y="174"/>
                  </a:moveTo>
                  <a:lnTo>
                    <a:pt x="293" y="174"/>
                  </a:lnTo>
                  <a:lnTo>
                    <a:pt x="294" y="174"/>
                  </a:lnTo>
                  <a:close/>
                  <a:moveTo>
                    <a:pt x="295" y="174"/>
                  </a:moveTo>
                  <a:lnTo>
                    <a:pt x="295" y="174"/>
                  </a:lnTo>
                  <a:lnTo>
                    <a:pt x="295" y="174"/>
                  </a:lnTo>
                  <a:lnTo>
                    <a:pt x="294" y="175"/>
                  </a:lnTo>
                  <a:lnTo>
                    <a:pt x="294" y="174"/>
                  </a:lnTo>
                  <a:lnTo>
                    <a:pt x="295" y="174"/>
                  </a:lnTo>
                  <a:lnTo>
                    <a:pt x="295" y="174"/>
                  </a:lnTo>
                  <a:lnTo>
                    <a:pt x="295" y="174"/>
                  </a:lnTo>
                  <a:close/>
                  <a:moveTo>
                    <a:pt x="300" y="174"/>
                  </a:moveTo>
                  <a:lnTo>
                    <a:pt x="301" y="174"/>
                  </a:lnTo>
                  <a:lnTo>
                    <a:pt x="301" y="174"/>
                  </a:lnTo>
                  <a:lnTo>
                    <a:pt x="301" y="174"/>
                  </a:lnTo>
                  <a:lnTo>
                    <a:pt x="300" y="174"/>
                  </a:lnTo>
                  <a:lnTo>
                    <a:pt x="301" y="174"/>
                  </a:lnTo>
                  <a:lnTo>
                    <a:pt x="300" y="174"/>
                  </a:lnTo>
                  <a:lnTo>
                    <a:pt x="300" y="174"/>
                  </a:lnTo>
                  <a:close/>
                  <a:moveTo>
                    <a:pt x="299" y="174"/>
                  </a:moveTo>
                  <a:lnTo>
                    <a:pt x="299" y="174"/>
                  </a:lnTo>
                  <a:lnTo>
                    <a:pt x="299" y="174"/>
                  </a:lnTo>
                  <a:lnTo>
                    <a:pt x="299" y="174"/>
                  </a:lnTo>
                  <a:close/>
                  <a:moveTo>
                    <a:pt x="293" y="174"/>
                  </a:moveTo>
                  <a:lnTo>
                    <a:pt x="294" y="174"/>
                  </a:lnTo>
                  <a:lnTo>
                    <a:pt x="294" y="174"/>
                  </a:lnTo>
                  <a:lnTo>
                    <a:pt x="295" y="174"/>
                  </a:lnTo>
                  <a:lnTo>
                    <a:pt x="294" y="174"/>
                  </a:lnTo>
                  <a:lnTo>
                    <a:pt x="295" y="174"/>
                  </a:lnTo>
                  <a:lnTo>
                    <a:pt x="294" y="174"/>
                  </a:lnTo>
                  <a:lnTo>
                    <a:pt x="294" y="174"/>
                  </a:lnTo>
                  <a:lnTo>
                    <a:pt x="294" y="174"/>
                  </a:lnTo>
                  <a:lnTo>
                    <a:pt x="294" y="174"/>
                  </a:lnTo>
                  <a:lnTo>
                    <a:pt x="294" y="174"/>
                  </a:lnTo>
                  <a:lnTo>
                    <a:pt x="293" y="174"/>
                  </a:lnTo>
                  <a:lnTo>
                    <a:pt x="293" y="174"/>
                  </a:lnTo>
                  <a:lnTo>
                    <a:pt x="293" y="174"/>
                  </a:lnTo>
                  <a:lnTo>
                    <a:pt x="293" y="174"/>
                  </a:lnTo>
                  <a:lnTo>
                    <a:pt x="293" y="174"/>
                  </a:lnTo>
                  <a:lnTo>
                    <a:pt x="293" y="174"/>
                  </a:lnTo>
                  <a:lnTo>
                    <a:pt x="294" y="174"/>
                  </a:lnTo>
                  <a:lnTo>
                    <a:pt x="294" y="174"/>
                  </a:lnTo>
                  <a:lnTo>
                    <a:pt x="294" y="174"/>
                  </a:lnTo>
                  <a:lnTo>
                    <a:pt x="293" y="174"/>
                  </a:lnTo>
                  <a:close/>
                  <a:moveTo>
                    <a:pt x="287" y="174"/>
                  </a:moveTo>
                  <a:lnTo>
                    <a:pt x="287" y="174"/>
                  </a:lnTo>
                  <a:lnTo>
                    <a:pt x="287" y="174"/>
                  </a:lnTo>
                  <a:close/>
                  <a:moveTo>
                    <a:pt x="287" y="174"/>
                  </a:moveTo>
                  <a:lnTo>
                    <a:pt x="287" y="173"/>
                  </a:lnTo>
                  <a:lnTo>
                    <a:pt x="287" y="174"/>
                  </a:lnTo>
                  <a:close/>
                  <a:moveTo>
                    <a:pt x="287" y="173"/>
                  </a:moveTo>
                  <a:lnTo>
                    <a:pt x="287" y="173"/>
                  </a:lnTo>
                  <a:lnTo>
                    <a:pt x="287" y="174"/>
                  </a:lnTo>
                  <a:lnTo>
                    <a:pt x="287" y="174"/>
                  </a:lnTo>
                  <a:lnTo>
                    <a:pt x="287" y="173"/>
                  </a:lnTo>
                  <a:lnTo>
                    <a:pt x="287" y="173"/>
                  </a:lnTo>
                  <a:close/>
                  <a:moveTo>
                    <a:pt x="301" y="173"/>
                  </a:moveTo>
                  <a:lnTo>
                    <a:pt x="301" y="174"/>
                  </a:lnTo>
                  <a:lnTo>
                    <a:pt x="301" y="173"/>
                  </a:lnTo>
                  <a:close/>
                  <a:moveTo>
                    <a:pt x="295" y="173"/>
                  </a:moveTo>
                  <a:lnTo>
                    <a:pt x="295" y="173"/>
                  </a:lnTo>
                  <a:lnTo>
                    <a:pt x="295" y="174"/>
                  </a:lnTo>
                  <a:lnTo>
                    <a:pt x="295" y="174"/>
                  </a:lnTo>
                  <a:lnTo>
                    <a:pt x="295" y="174"/>
                  </a:lnTo>
                  <a:lnTo>
                    <a:pt x="295" y="174"/>
                  </a:lnTo>
                  <a:lnTo>
                    <a:pt x="295" y="173"/>
                  </a:lnTo>
                  <a:close/>
                  <a:moveTo>
                    <a:pt x="295" y="173"/>
                  </a:moveTo>
                  <a:lnTo>
                    <a:pt x="295" y="173"/>
                  </a:lnTo>
                  <a:lnTo>
                    <a:pt x="295" y="173"/>
                  </a:lnTo>
                  <a:lnTo>
                    <a:pt x="295" y="173"/>
                  </a:lnTo>
                  <a:lnTo>
                    <a:pt x="295" y="173"/>
                  </a:lnTo>
                  <a:lnTo>
                    <a:pt x="294" y="173"/>
                  </a:lnTo>
                  <a:lnTo>
                    <a:pt x="295" y="173"/>
                  </a:lnTo>
                  <a:close/>
                  <a:moveTo>
                    <a:pt x="289" y="173"/>
                  </a:moveTo>
                  <a:lnTo>
                    <a:pt x="290" y="173"/>
                  </a:lnTo>
                  <a:lnTo>
                    <a:pt x="290" y="173"/>
                  </a:lnTo>
                  <a:lnTo>
                    <a:pt x="290" y="173"/>
                  </a:lnTo>
                  <a:lnTo>
                    <a:pt x="289" y="173"/>
                  </a:lnTo>
                  <a:close/>
                  <a:moveTo>
                    <a:pt x="298" y="173"/>
                  </a:moveTo>
                  <a:lnTo>
                    <a:pt x="298" y="173"/>
                  </a:lnTo>
                  <a:lnTo>
                    <a:pt x="298" y="173"/>
                  </a:lnTo>
                  <a:close/>
                  <a:moveTo>
                    <a:pt x="289" y="173"/>
                  </a:moveTo>
                  <a:lnTo>
                    <a:pt x="289" y="173"/>
                  </a:lnTo>
                  <a:lnTo>
                    <a:pt x="289" y="173"/>
                  </a:lnTo>
                  <a:close/>
                  <a:moveTo>
                    <a:pt x="286" y="173"/>
                  </a:moveTo>
                  <a:lnTo>
                    <a:pt x="286" y="173"/>
                  </a:lnTo>
                  <a:lnTo>
                    <a:pt x="286" y="173"/>
                  </a:lnTo>
                  <a:close/>
                  <a:moveTo>
                    <a:pt x="294" y="172"/>
                  </a:moveTo>
                  <a:lnTo>
                    <a:pt x="293" y="172"/>
                  </a:lnTo>
                  <a:lnTo>
                    <a:pt x="294" y="172"/>
                  </a:lnTo>
                  <a:close/>
                  <a:moveTo>
                    <a:pt x="278" y="172"/>
                  </a:moveTo>
                  <a:lnTo>
                    <a:pt x="279" y="172"/>
                  </a:lnTo>
                  <a:lnTo>
                    <a:pt x="279" y="172"/>
                  </a:lnTo>
                  <a:lnTo>
                    <a:pt x="279" y="173"/>
                  </a:lnTo>
                  <a:lnTo>
                    <a:pt x="280" y="173"/>
                  </a:lnTo>
                  <a:lnTo>
                    <a:pt x="279" y="173"/>
                  </a:lnTo>
                  <a:lnTo>
                    <a:pt x="279" y="173"/>
                  </a:lnTo>
                  <a:lnTo>
                    <a:pt x="278" y="173"/>
                  </a:lnTo>
                  <a:lnTo>
                    <a:pt x="278" y="172"/>
                  </a:lnTo>
                  <a:lnTo>
                    <a:pt x="278" y="172"/>
                  </a:lnTo>
                  <a:lnTo>
                    <a:pt x="278" y="172"/>
                  </a:lnTo>
                  <a:close/>
                  <a:moveTo>
                    <a:pt x="270" y="170"/>
                  </a:moveTo>
                  <a:lnTo>
                    <a:pt x="271" y="170"/>
                  </a:lnTo>
                  <a:lnTo>
                    <a:pt x="270" y="170"/>
                  </a:lnTo>
                  <a:lnTo>
                    <a:pt x="271" y="170"/>
                  </a:lnTo>
                  <a:lnTo>
                    <a:pt x="271" y="170"/>
                  </a:lnTo>
                  <a:lnTo>
                    <a:pt x="271" y="170"/>
                  </a:lnTo>
                  <a:lnTo>
                    <a:pt x="270" y="170"/>
                  </a:lnTo>
                  <a:close/>
                  <a:moveTo>
                    <a:pt x="270" y="170"/>
                  </a:moveTo>
                  <a:lnTo>
                    <a:pt x="269" y="170"/>
                  </a:lnTo>
                  <a:lnTo>
                    <a:pt x="270" y="170"/>
                  </a:lnTo>
                  <a:lnTo>
                    <a:pt x="269" y="170"/>
                  </a:lnTo>
                  <a:lnTo>
                    <a:pt x="269" y="170"/>
                  </a:lnTo>
                  <a:lnTo>
                    <a:pt x="270" y="170"/>
                  </a:lnTo>
                  <a:lnTo>
                    <a:pt x="269" y="170"/>
                  </a:lnTo>
                  <a:lnTo>
                    <a:pt x="269" y="170"/>
                  </a:lnTo>
                  <a:lnTo>
                    <a:pt x="269" y="170"/>
                  </a:lnTo>
                  <a:lnTo>
                    <a:pt x="268" y="170"/>
                  </a:lnTo>
                  <a:lnTo>
                    <a:pt x="268" y="169"/>
                  </a:lnTo>
                  <a:lnTo>
                    <a:pt x="269" y="169"/>
                  </a:lnTo>
                  <a:lnTo>
                    <a:pt x="269" y="170"/>
                  </a:lnTo>
                  <a:lnTo>
                    <a:pt x="269" y="169"/>
                  </a:lnTo>
                  <a:lnTo>
                    <a:pt x="269" y="169"/>
                  </a:lnTo>
                  <a:lnTo>
                    <a:pt x="270" y="169"/>
                  </a:lnTo>
                  <a:lnTo>
                    <a:pt x="270" y="170"/>
                  </a:lnTo>
                  <a:lnTo>
                    <a:pt x="269" y="170"/>
                  </a:lnTo>
                  <a:lnTo>
                    <a:pt x="270" y="170"/>
                  </a:lnTo>
                  <a:lnTo>
                    <a:pt x="269" y="170"/>
                  </a:lnTo>
                  <a:lnTo>
                    <a:pt x="270" y="170"/>
                  </a:lnTo>
                  <a:close/>
                  <a:moveTo>
                    <a:pt x="270" y="169"/>
                  </a:moveTo>
                  <a:lnTo>
                    <a:pt x="269" y="169"/>
                  </a:lnTo>
                  <a:lnTo>
                    <a:pt x="270" y="169"/>
                  </a:lnTo>
                  <a:lnTo>
                    <a:pt x="270" y="169"/>
                  </a:lnTo>
                  <a:close/>
                  <a:moveTo>
                    <a:pt x="267" y="168"/>
                  </a:moveTo>
                  <a:lnTo>
                    <a:pt x="267" y="168"/>
                  </a:lnTo>
                  <a:lnTo>
                    <a:pt x="267" y="168"/>
                  </a:lnTo>
                  <a:close/>
                  <a:moveTo>
                    <a:pt x="266" y="167"/>
                  </a:moveTo>
                  <a:lnTo>
                    <a:pt x="266" y="168"/>
                  </a:lnTo>
                  <a:lnTo>
                    <a:pt x="266" y="167"/>
                  </a:lnTo>
                  <a:close/>
                  <a:moveTo>
                    <a:pt x="265" y="167"/>
                  </a:moveTo>
                  <a:lnTo>
                    <a:pt x="266" y="167"/>
                  </a:lnTo>
                  <a:lnTo>
                    <a:pt x="266" y="168"/>
                  </a:lnTo>
                  <a:lnTo>
                    <a:pt x="266" y="168"/>
                  </a:lnTo>
                  <a:lnTo>
                    <a:pt x="267" y="168"/>
                  </a:lnTo>
                  <a:lnTo>
                    <a:pt x="266" y="168"/>
                  </a:lnTo>
                  <a:lnTo>
                    <a:pt x="266" y="168"/>
                  </a:lnTo>
                  <a:lnTo>
                    <a:pt x="265" y="168"/>
                  </a:lnTo>
                  <a:lnTo>
                    <a:pt x="265" y="167"/>
                  </a:lnTo>
                  <a:close/>
                  <a:moveTo>
                    <a:pt x="269" y="166"/>
                  </a:moveTo>
                  <a:lnTo>
                    <a:pt x="269" y="166"/>
                  </a:lnTo>
                  <a:lnTo>
                    <a:pt x="269" y="166"/>
                  </a:lnTo>
                  <a:close/>
                  <a:moveTo>
                    <a:pt x="269" y="166"/>
                  </a:moveTo>
                  <a:lnTo>
                    <a:pt x="270" y="166"/>
                  </a:lnTo>
                  <a:lnTo>
                    <a:pt x="269" y="166"/>
                  </a:lnTo>
                  <a:close/>
                  <a:moveTo>
                    <a:pt x="273" y="166"/>
                  </a:moveTo>
                  <a:lnTo>
                    <a:pt x="274" y="166"/>
                  </a:lnTo>
                  <a:lnTo>
                    <a:pt x="273" y="166"/>
                  </a:lnTo>
                  <a:lnTo>
                    <a:pt x="273" y="166"/>
                  </a:lnTo>
                  <a:lnTo>
                    <a:pt x="273" y="166"/>
                  </a:lnTo>
                  <a:lnTo>
                    <a:pt x="273" y="166"/>
                  </a:lnTo>
                  <a:close/>
                  <a:moveTo>
                    <a:pt x="272" y="166"/>
                  </a:moveTo>
                  <a:lnTo>
                    <a:pt x="272" y="166"/>
                  </a:lnTo>
                  <a:lnTo>
                    <a:pt x="272" y="166"/>
                  </a:lnTo>
                  <a:close/>
                  <a:moveTo>
                    <a:pt x="273" y="166"/>
                  </a:moveTo>
                  <a:lnTo>
                    <a:pt x="273" y="166"/>
                  </a:lnTo>
                  <a:lnTo>
                    <a:pt x="274" y="166"/>
                  </a:lnTo>
                  <a:lnTo>
                    <a:pt x="275" y="166"/>
                  </a:lnTo>
                  <a:lnTo>
                    <a:pt x="275" y="166"/>
                  </a:lnTo>
                  <a:lnTo>
                    <a:pt x="274" y="166"/>
                  </a:lnTo>
                  <a:lnTo>
                    <a:pt x="274" y="166"/>
                  </a:lnTo>
                  <a:lnTo>
                    <a:pt x="273" y="166"/>
                  </a:lnTo>
                  <a:lnTo>
                    <a:pt x="274" y="166"/>
                  </a:lnTo>
                  <a:lnTo>
                    <a:pt x="273" y="166"/>
                  </a:lnTo>
                  <a:lnTo>
                    <a:pt x="273" y="166"/>
                  </a:lnTo>
                  <a:lnTo>
                    <a:pt x="273" y="166"/>
                  </a:lnTo>
                  <a:lnTo>
                    <a:pt x="272" y="166"/>
                  </a:lnTo>
                  <a:lnTo>
                    <a:pt x="273" y="166"/>
                  </a:lnTo>
                  <a:lnTo>
                    <a:pt x="272" y="166"/>
                  </a:lnTo>
                  <a:lnTo>
                    <a:pt x="272" y="166"/>
                  </a:lnTo>
                  <a:lnTo>
                    <a:pt x="273" y="166"/>
                  </a:lnTo>
                  <a:close/>
                  <a:moveTo>
                    <a:pt x="269" y="166"/>
                  </a:moveTo>
                  <a:lnTo>
                    <a:pt x="269" y="165"/>
                  </a:lnTo>
                  <a:lnTo>
                    <a:pt x="269" y="166"/>
                  </a:lnTo>
                  <a:close/>
                  <a:moveTo>
                    <a:pt x="270" y="165"/>
                  </a:moveTo>
                  <a:lnTo>
                    <a:pt x="271" y="165"/>
                  </a:lnTo>
                  <a:lnTo>
                    <a:pt x="271" y="166"/>
                  </a:lnTo>
                  <a:lnTo>
                    <a:pt x="271" y="165"/>
                  </a:lnTo>
                  <a:lnTo>
                    <a:pt x="271" y="166"/>
                  </a:lnTo>
                  <a:lnTo>
                    <a:pt x="271" y="166"/>
                  </a:lnTo>
                  <a:lnTo>
                    <a:pt x="271" y="166"/>
                  </a:lnTo>
                  <a:lnTo>
                    <a:pt x="271" y="166"/>
                  </a:lnTo>
                  <a:lnTo>
                    <a:pt x="270" y="166"/>
                  </a:lnTo>
                  <a:lnTo>
                    <a:pt x="270" y="166"/>
                  </a:lnTo>
                  <a:lnTo>
                    <a:pt x="269" y="166"/>
                  </a:lnTo>
                  <a:lnTo>
                    <a:pt x="270" y="166"/>
                  </a:lnTo>
                  <a:lnTo>
                    <a:pt x="269" y="166"/>
                  </a:lnTo>
                  <a:lnTo>
                    <a:pt x="270" y="166"/>
                  </a:lnTo>
                  <a:lnTo>
                    <a:pt x="271" y="166"/>
                  </a:lnTo>
                  <a:lnTo>
                    <a:pt x="270" y="166"/>
                  </a:lnTo>
                  <a:lnTo>
                    <a:pt x="270" y="165"/>
                  </a:lnTo>
                  <a:close/>
                  <a:moveTo>
                    <a:pt x="271" y="165"/>
                  </a:moveTo>
                  <a:lnTo>
                    <a:pt x="271" y="165"/>
                  </a:lnTo>
                  <a:lnTo>
                    <a:pt x="271" y="165"/>
                  </a:lnTo>
                  <a:close/>
                  <a:moveTo>
                    <a:pt x="268" y="165"/>
                  </a:moveTo>
                  <a:lnTo>
                    <a:pt x="268" y="165"/>
                  </a:lnTo>
                  <a:lnTo>
                    <a:pt x="268" y="165"/>
                  </a:lnTo>
                  <a:close/>
                  <a:moveTo>
                    <a:pt x="269" y="165"/>
                  </a:moveTo>
                  <a:lnTo>
                    <a:pt x="269" y="165"/>
                  </a:lnTo>
                  <a:lnTo>
                    <a:pt x="269" y="165"/>
                  </a:lnTo>
                  <a:lnTo>
                    <a:pt x="269" y="165"/>
                  </a:lnTo>
                  <a:lnTo>
                    <a:pt x="269" y="165"/>
                  </a:lnTo>
                  <a:close/>
                  <a:moveTo>
                    <a:pt x="268" y="165"/>
                  </a:moveTo>
                  <a:lnTo>
                    <a:pt x="267" y="165"/>
                  </a:lnTo>
                  <a:lnTo>
                    <a:pt x="268" y="165"/>
                  </a:lnTo>
                  <a:close/>
                  <a:moveTo>
                    <a:pt x="274" y="165"/>
                  </a:moveTo>
                  <a:lnTo>
                    <a:pt x="275" y="165"/>
                  </a:lnTo>
                  <a:lnTo>
                    <a:pt x="274" y="165"/>
                  </a:lnTo>
                  <a:close/>
                  <a:moveTo>
                    <a:pt x="268" y="165"/>
                  </a:moveTo>
                  <a:lnTo>
                    <a:pt x="269" y="165"/>
                  </a:lnTo>
                  <a:lnTo>
                    <a:pt x="268" y="165"/>
                  </a:lnTo>
                  <a:close/>
                  <a:moveTo>
                    <a:pt x="267" y="164"/>
                  </a:moveTo>
                  <a:lnTo>
                    <a:pt x="266" y="164"/>
                  </a:lnTo>
                  <a:lnTo>
                    <a:pt x="267" y="164"/>
                  </a:lnTo>
                  <a:close/>
                  <a:moveTo>
                    <a:pt x="266" y="163"/>
                  </a:moveTo>
                  <a:lnTo>
                    <a:pt x="266" y="164"/>
                  </a:lnTo>
                  <a:lnTo>
                    <a:pt x="266" y="163"/>
                  </a:lnTo>
                  <a:lnTo>
                    <a:pt x="266" y="164"/>
                  </a:lnTo>
                  <a:lnTo>
                    <a:pt x="266" y="163"/>
                  </a:lnTo>
                  <a:close/>
                  <a:moveTo>
                    <a:pt x="268" y="164"/>
                  </a:moveTo>
                  <a:lnTo>
                    <a:pt x="268" y="163"/>
                  </a:lnTo>
                  <a:lnTo>
                    <a:pt x="268" y="164"/>
                  </a:lnTo>
                  <a:lnTo>
                    <a:pt x="269" y="164"/>
                  </a:lnTo>
                  <a:lnTo>
                    <a:pt x="269" y="165"/>
                  </a:lnTo>
                  <a:lnTo>
                    <a:pt x="269" y="164"/>
                  </a:lnTo>
                  <a:lnTo>
                    <a:pt x="268" y="164"/>
                  </a:lnTo>
                  <a:lnTo>
                    <a:pt x="269" y="164"/>
                  </a:lnTo>
                  <a:lnTo>
                    <a:pt x="268" y="164"/>
                  </a:lnTo>
                  <a:lnTo>
                    <a:pt x="268" y="163"/>
                  </a:lnTo>
                  <a:lnTo>
                    <a:pt x="268" y="164"/>
                  </a:lnTo>
                  <a:close/>
                  <a:moveTo>
                    <a:pt x="267" y="163"/>
                  </a:moveTo>
                  <a:lnTo>
                    <a:pt x="267" y="163"/>
                  </a:lnTo>
                  <a:lnTo>
                    <a:pt x="267" y="163"/>
                  </a:lnTo>
                  <a:close/>
                  <a:moveTo>
                    <a:pt x="267" y="163"/>
                  </a:moveTo>
                  <a:lnTo>
                    <a:pt x="267" y="163"/>
                  </a:lnTo>
                  <a:lnTo>
                    <a:pt x="267" y="163"/>
                  </a:lnTo>
                  <a:close/>
                  <a:moveTo>
                    <a:pt x="267" y="163"/>
                  </a:moveTo>
                  <a:lnTo>
                    <a:pt x="268" y="163"/>
                  </a:lnTo>
                  <a:lnTo>
                    <a:pt x="267" y="163"/>
                  </a:lnTo>
                  <a:lnTo>
                    <a:pt x="268" y="163"/>
                  </a:lnTo>
                  <a:lnTo>
                    <a:pt x="268" y="163"/>
                  </a:lnTo>
                  <a:lnTo>
                    <a:pt x="267" y="163"/>
                  </a:lnTo>
                  <a:lnTo>
                    <a:pt x="268" y="163"/>
                  </a:lnTo>
                  <a:lnTo>
                    <a:pt x="267" y="163"/>
                  </a:lnTo>
                  <a:lnTo>
                    <a:pt x="268" y="163"/>
                  </a:lnTo>
                  <a:lnTo>
                    <a:pt x="267" y="163"/>
                  </a:lnTo>
                  <a:lnTo>
                    <a:pt x="268" y="163"/>
                  </a:lnTo>
                  <a:lnTo>
                    <a:pt x="267" y="163"/>
                  </a:lnTo>
                  <a:lnTo>
                    <a:pt x="267" y="163"/>
                  </a:lnTo>
                  <a:lnTo>
                    <a:pt x="267" y="163"/>
                  </a:lnTo>
                  <a:lnTo>
                    <a:pt x="267" y="163"/>
                  </a:lnTo>
                  <a:close/>
                  <a:moveTo>
                    <a:pt x="265" y="163"/>
                  </a:moveTo>
                  <a:lnTo>
                    <a:pt x="265" y="163"/>
                  </a:lnTo>
                  <a:lnTo>
                    <a:pt x="265" y="163"/>
                  </a:lnTo>
                  <a:lnTo>
                    <a:pt x="265" y="163"/>
                  </a:lnTo>
                  <a:lnTo>
                    <a:pt x="265" y="163"/>
                  </a:lnTo>
                  <a:lnTo>
                    <a:pt x="265" y="163"/>
                  </a:lnTo>
                  <a:close/>
                  <a:moveTo>
                    <a:pt x="266" y="162"/>
                  </a:moveTo>
                  <a:lnTo>
                    <a:pt x="266" y="162"/>
                  </a:lnTo>
                  <a:lnTo>
                    <a:pt x="266" y="162"/>
                  </a:lnTo>
                  <a:close/>
                  <a:moveTo>
                    <a:pt x="266" y="162"/>
                  </a:moveTo>
                  <a:lnTo>
                    <a:pt x="265" y="162"/>
                  </a:lnTo>
                  <a:lnTo>
                    <a:pt x="266" y="162"/>
                  </a:lnTo>
                  <a:lnTo>
                    <a:pt x="265" y="162"/>
                  </a:lnTo>
                  <a:lnTo>
                    <a:pt x="266" y="162"/>
                  </a:lnTo>
                  <a:close/>
                  <a:moveTo>
                    <a:pt x="267" y="162"/>
                  </a:moveTo>
                  <a:lnTo>
                    <a:pt x="267" y="162"/>
                  </a:lnTo>
                  <a:lnTo>
                    <a:pt x="267" y="162"/>
                  </a:lnTo>
                  <a:lnTo>
                    <a:pt x="267" y="162"/>
                  </a:lnTo>
                  <a:lnTo>
                    <a:pt x="267" y="162"/>
                  </a:lnTo>
                  <a:close/>
                  <a:moveTo>
                    <a:pt x="267" y="162"/>
                  </a:moveTo>
                  <a:lnTo>
                    <a:pt x="268" y="162"/>
                  </a:lnTo>
                  <a:lnTo>
                    <a:pt x="268" y="162"/>
                  </a:lnTo>
                  <a:lnTo>
                    <a:pt x="268" y="162"/>
                  </a:lnTo>
                  <a:lnTo>
                    <a:pt x="268" y="162"/>
                  </a:lnTo>
                  <a:lnTo>
                    <a:pt x="268" y="162"/>
                  </a:lnTo>
                  <a:lnTo>
                    <a:pt x="268" y="162"/>
                  </a:lnTo>
                  <a:lnTo>
                    <a:pt x="268" y="162"/>
                  </a:lnTo>
                  <a:lnTo>
                    <a:pt x="268" y="162"/>
                  </a:lnTo>
                  <a:lnTo>
                    <a:pt x="267" y="162"/>
                  </a:lnTo>
                  <a:lnTo>
                    <a:pt x="267" y="162"/>
                  </a:lnTo>
                  <a:lnTo>
                    <a:pt x="267" y="162"/>
                  </a:lnTo>
                  <a:close/>
                  <a:moveTo>
                    <a:pt x="266" y="162"/>
                  </a:moveTo>
                  <a:lnTo>
                    <a:pt x="267" y="162"/>
                  </a:lnTo>
                  <a:lnTo>
                    <a:pt x="266" y="162"/>
                  </a:lnTo>
                  <a:lnTo>
                    <a:pt x="267" y="162"/>
                  </a:lnTo>
                  <a:lnTo>
                    <a:pt x="266" y="162"/>
                  </a:lnTo>
                  <a:close/>
                  <a:moveTo>
                    <a:pt x="263" y="162"/>
                  </a:moveTo>
                  <a:lnTo>
                    <a:pt x="263" y="162"/>
                  </a:lnTo>
                  <a:lnTo>
                    <a:pt x="263" y="162"/>
                  </a:lnTo>
                  <a:lnTo>
                    <a:pt x="263" y="162"/>
                  </a:lnTo>
                  <a:lnTo>
                    <a:pt x="263" y="162"/>
                  </a:lnTo>
                  <a:close/>
                  <a:moveTo>
                    <a:pt x="262" y="161"/>
                  </a:moveTo>
                  <a:lnTo>
                    <a:pt x="262" y="162"/>
                  </a:lnTo>
                  <a:lnTo>
                    <a:pt x="262" y="161"/>
                  </a:lnTo>
                  <a:lnTo>
                    <a:pt x="261" y="161"/>
                  </a:lnTo>
                  <a:lnTo>
                    <a:pt x="262" y="161"/>
                  </a:lnTo>
                  <a:lnTo>
                    <a:pt x="261" y="161"/>
                  </a:lnTo>
                  <a:lnTo>
                    <a:pt x="262" y="161"/>
                  </a:lnTo>
                  <a:close/>
                  <a:moveTo>
                    <a:pt x="265" y="161"/>
                  </a:moveTo>
                  <a:lnTo>
                    <a:pt x="264" y="161"/>
                  </a:lnTo>
                  <a:lnTo>
                    <a:pt x="265" y="161"/>
                  </a:lnTo>
                  <a:close/>
                  <a:moveTo>
                    <a:pt x="266" y="161"/>
                  </a:moveTo>
                  <a:lnTo>
                    <a:pt x="267" y="161"/>
                  </a:lnTo>
                  <a:lnTo>
                    <a:pt x="266" y="161"/>
                  </a:lnTo>
                  <a:lnTo>
                    <a:pt x="267" y="161"/>
                  </a:lnTo>
                  <a:lnTo>
                    <a:pt x="266" y="161"/>
                  </a:lnTo>
                  <a:lnTo>
                    <a:pt x="265" y="161"/>
                  </a:lnTo>
                  <a:lnTo>
                    <a:pt x="265" y="161"/>
                  </a:lnTo>
                  <a:lnTo>
                    <a:pt x="266" y="161"/>
                  </a:lnTo>
                  <a:close/>
                  <a:moveTo>
                    <a:pt x="263" y="161"/>
                  </a:moveTo>
                  <a:lnTo>
                    <a:pt x="263" y="161"/>
                  </a:lnTo>
                  <a:lnTo>
                    <a:pt x="263" y="160"/>
                  </a:lnTo>
                  <a:lnTo>
                    <a:pt x="263" y="161"/>
                  </a:lnTo>
                  <a:lnTo>
                    <a:pt x="263" y="161"/>
                  </a:lnTo>
                  <a:close/>
                  <a:moveTo>
                    <a:pt x="268" y="160"/>
                  </a:moveTo>
                  <a:lnTo>
                    <a:pt x="268" y="161"/>
                  </a:lnTo>
                  <a:lnTo>
                    <a:pt x="268" y="160"/>
                  </a:lnTo>
                  <a:close/>
                  <a:moveTo>
                    <a:pt x="261" y="160"/>
                  </a:moveTo>
                  <a:lnTo>
                    <a:pt x="261" y="160"/>
                  </a:lnTo>
                  <a:lnTo>
                    <a:pt x="261" y="161"/>
                  </a:lnTo>
                  <a:lnTo>
                    <a:pt x="261" y="161"/>
                  </a:lnTo>
                  <a:lnTo>
                    <a:pt x="261" y="160"/>
                  </a:lnTo>
                  <a:close/>
                  <a:moveTo>
                    <a:pt x="263" y="161"/>
                  </a:moveTo>
                  <a:lnTo>
                    <a:pt x="263" y="160"/>
                  </a:lnTo>
                  <a:lnTo>
                    <a:pt x="263" y="160"/>
                  </a:lnTo>
                  <a:lnTo>
                    <a:pt x="263" y="161"/>
                  </a:lnTo>
                  <a:close/>
                  <a:moveTo>
                    <a:pt x="260" y="160"/>
                  </a:moveTo>
                  <a:lnTo>
                    <a:pt x="261" y="160"/>
                  </a:lnTo>
                  <a:lnTo>
                    <a:pt x="261" y="161"/>
                  </a:lnTo>
                  <a:lnTo>
                    <a:pt x="261" y="160"/>
                  </a:lnTo>
                  <a:lnTo>
                    <a:pt x="260" y="160"/>
                  </a:lnTo>
                  <a:close/>
                  <a:moveTo>
                    <a:pt x="260" y="159"/>
                  </a:moveTo>
                  <a:lnTo>
                    <a:pt x="260" y="159"/>
                  </a:lnTo>
                  <a:lnTo>
                    <a:pt x="260" y="159"/>
                  </a:lnTo>
                  <a:close/>
                  <a:moveTo>
                    <a:pt x="261" y="152"/>
                  </a:moveTo>
                  <a:lnTo>
                    <a:pt x="261" y="152"/>
                  </a:lnTo>
                  <a:lnTo>
                    <a:pt x="261" y="152"/>
                  </a:lnTo>
                  <a:lnTo>
                    <a:pt x="261" y="152"/>
                  </a:lnTo>
                  <a:lnTo>
                    <a:pt x="261" y="152"/>
                  </a:lnTo>
                  <a:close/>
                  <a:moveTo>
                    <a:pt x="260" y="151"/>
                  </a:moveTo>
                  <a:lnTo>
                    <a:pt x="260" y="151"/>
                  </a:lnTo>
                  <a:lnTo>
                    <a:pt x="260" y="151"/>
                  </a:lnTo>
                  <a:lnTo>
                    <a:pt x="260" y="151"/>
                  </a:lnTo>
                  <a:lnTo>
                    <a:pt x="260" y="151"/>
                  </a:lnTo>
                  <a:close/>
                  <a:moveTo>
                    <a:pt x="261" y="151"/>
                  </a:moveTo>
                  <a:lnTo>
                    <a:pt x="260" y="151"/>
                  </a:lnTo>
                  <a:lnTo>
                    <a:pt x="261" y="151"/>
                  </a:lnTo>
                  <a:close/>
                  <a:moveTo>
                    <a:pt x="261" y="151"/>
                  </a:moveTo>
                  <a:lnTo>
                    <a:pt x="260" y="151"/>
                  </a:lnTo>
                  <a:lnTo>
                    <a:pt x="260" y="150"/>
                  </a:lnTo>
                  <a:lnTo>
                    <a:pt x="261" y="150"/>
                  </a:lnTo>
                  <a:lnTo>
                    <a:pt x="261" y="151"/>
                  </a:lnTo>
                  <a:close/>
                  <a:moveTo>
                    <a:pt x="261" y="149"/>
                  </a:moveTo>
                  <a:lnTo>
                    <a:pt x="261" y="150"/>
                  </a:lnTo>
                  <a:lnTo>
                    <a:pt x="261" y="149"/>
                  </a:lnTo>
                  <a:lnTo>
                    <a:pt x="261" y="149"/>
                  </a:lnTo>
                  <a:close/>
                  <a:moveTo>
                    <a:pt x="262" y="147"/>
                  </a:moveTo>
                  <a:lnTo>
                    <a:pt x="262" y="148"/>
                  </a:lnTo>
                  <a:lnTo>
                    <a:pt x="262" y="147"/>
                  </a:lnTo>
                  <a:close/>
                  <a:moveTo>
                    <a:pt x="263" y="147"/>
                  </a:moveTo>
                  <a:lnTo>
                    <a:pt x="263" y="147"/>
                  </a:lnTo>
                  <a:lnTo>
                    <a:pt x="263" y="147"/>
                  </a:lnTo>
                  <a:lnTo>
                    <a:pt x="263" y="147"/>
                  </a:lnTo>
                  <a:lnTo>
                    <a:pt x="263" y="147"/>
                  </a:lnTo>
                  <a:close/>
                  <a:moveTo>
                    <a:pt x="265" y="144"/>
                  </a:moveTo>
                  <a:lnTo>
                    <a:pt x="265" y="145"/>
                  </a:lnTo>
                  <a:lnTo>
                    <a:pt x="264" y="145"/>
                  </a:lnTo>
                  <a:lnTo>
                    <a:pt x="264" y="144"/>
                  </a:lnTo>
                  <a:lnTo>
                    <a:pt x="265" y="144"/>
                  </a:lnTo>
                  <a:close/>
                  <a:moveTo>
                    <a:pt x="263" y="143"/>
                  </a:moveTo>
                  <a:lnTo>
                    <a:pt x="264" y="143"/>
                  </a:lnTo>
                  <a:lnTo>
                    <a:pt x="263" y="143"/>
                  </a:lnTo>
                  <a:lnTo>
                    <a:pt x="263" y="144"/>
                  </a:lnTo>
                  <a:lnTo>
                    <a:pt x="263" y="143"/>
                  </a:lnTo>
                  <a:close/>
                  <a:moveTo>
                    <a:pt x="263" y="143"/>
                  </a:moveTo>
                  <a:lnTo>
                    <a:pt x="263" y="143"/>
                  </a:lnTo>
                  <a:lnTo>
                    <a:pt x="263" y="143"/>
                  </a:lnTo>
                  <a:close/>
                  <a:moveTo>
                    <a:pt x="268" y="139"/>
                  </a:moveTo>
                  <a:lnTo>
                    <a:pt x="268" y="139"/>
                  </a:lnTo>
                  <a:lnTo>
                    <a:pt x="268" y="139"/>
                  </a:lnTo>
                  <a:lnTo>
                    <a:pt x="267" y="139"/>
                  </a:lnTo>
                  <a:lnTo>
                    <a:pt x="268" y="139"/>
                  </a:lnTo>
                  <a:close/>
                  <a:moveTo>
                    <a:pt x="290" y="133"/>
                  </a:moveTo>
                  <a:lnTo>
                    <a:pt x="290" y="133"/>
                  </a:lnTo>
                  <a:lnTo>
                    <a:pt x="290" y="133"/>
                  </a:lnTo>
                  <a:close/>
                  <a:moveTo>
                    <a:pt x="276" y="133"/>
                  </a:moveTo>
                  <a:lnTo>
                    <a:pt x="276" y="133"/>
                  </a:lnTo>
                  <a:lnTo>
                    <a:pt x="276" y="133"/>
                  </a:lnTo>
                  <a:lnTo>
                    <a:pt x="277" y="133"/>
                  </a:lnTo>
                  <a:lnTo>
                    <a:pt x="276" y="133"/>
                  </a:lnTo>
                  <a:close/>
                  <a:moveTo>
                    <a:pt x="275" y="131"/>
                  </a:moveTo>
                  <a:lnTo>
                    <a:pt x="275" y="131"/>
                  </a:lnTo>
                  <a:lnTo>
                    <a:pt x="275" y="131"/>
                  </a:lnTo>
                  <a:lnTo>
                    <a:pt x="274" y="132"/>
                  </a:lnTo>
                  <a:lnTo>
                    <a:pt x="274" y="131"/>
                  </a:lnTo>
                  <a:lnTo>
                    <a:pt x="274" y="132"/>
                  </a:lnTo>
                  <a:lnTo>
                    <a:pt x="273" y="132"/>
                  </a:lnTo>
                  <a:lnTo>
                    <a:pt x="273" y="131"/>
                  </a:lnTo>
                  <a:lnTo>
                    <a:pt x="274" y="131"/>
                  </a:lnTo>
                  <a:lnTo>
                    <a:pt x="275" y="131"/>
                  </a:lnTo>
                  <a:close/>
                  <a:moveTo>
                    <a:pt x="279" y="128"/>
                  </a:moveTo>
                  <a:lnTo>
                    <a:pt x="278" y="128"/>
                  </a:lnTo>
                  <a:lnTo>
                    <a:pt x="278" y="128"/>
                  </a:lnTo>
                  <a:lnTo>
                    <a:pt x="279" y="128"/>
                  </a:lnTo>
                  <a:close/>
                  <a:moveTo>
                    <a:pt x="305" y="125"/>
                  </a:moveTo>
                  <a:lnTo>
                    <a:pt x="305" y="125"/>
                  </a:lnTo>
                  <a:lnTo>
                    <a:pt x="305" y="125"/>
                  </a:lnTo>
                  <a:close/>
                  <a:moveTo>
                    <a:pt x="309" y="121"/>
                  </a:moveTo>
                  <a:lnTo>
                    <a:pt x="310" y="121"/>
                  </a:lnTo>
                  <a:lnTo>
                    <a:pt x="309" y="121"/>
                  </a:lnTo>
                  <a:lnTo>
                    <a:pt x="309" y="121"/>
                  </a:lnTo>
                  <a:close/>
                  <a:moveTo>
                    <a:pt x="287" y="121"/>
                  </a:moveTo>
                  <a:lnTo>
                    <a:pt x="287" y="121"/>
                  </a:lnTo>
                  <a:lnTo>
                    <a:pt x="287" y="121"/>
                  </a:lnTo>
                  <a:close/>
                  <a:moveTo>
                    <a:pt x="310" y="120"/>
                  </a:moveTo>
                  <a:lnTo>
                    <a:pt x="310" y="120"/>
                  </a:lnTo>
                  <a:lnTo>
                    <a:pt x="310" y="120"/>
                  </a:lnTo>
                  <a:close/>
                  <a:moveTo>
                    <a:pt x="284" y="120"/>
                  </a:moveTo>
                  <a:lnTo>
                    <a:pt x="284" y="120"/>
                  </a:lnTo>
                  <a:lnTo>
                    <a:pt x="284" y="120"/>
                  </a:lnTo>
                  <a:close/>
                  <a:moveTo>
                    <a:pt x="312" y="118"/>
                  </a:moveTo>
                  <a:lnTo>
                    <a:pt x="312" y="118"/>
                  </a:lnTo>
                  <a:lnTo>
                    <a:pt x="312" y="117"/>
                  </a:lnTo>
                  <a:lnTo>
                    <a:pt x="312" y="117"/>
                  </a:lnTo>
                  <a:lnTo>
                    <a:pt x="312" y="118"/>
                  </a:lnTo>
                  <a:close/>
                  <a:moveTo>
                    <a:pt x="316" y="117"/>
                  </a:moveTo>
                  <a:lnTo>
                    <a:pt x="315" y="117"/>
                  </a:lnTo>
                  <a:lnTo>
                    <a:pt x="316" y="117"/>
                  </a:lnTo>
                  <a:close/>
                  <a:moveTo>
                    <a:pt x="314" y="117"/>
                  </a:moveTo>
                  <a:lnTo>
                    <a:pt x="314" y="117"/>
                  </a:lnTo>
                  <a:lnTo>
                    <a:pt x="314" y="117"/>
                  </a:lnTo>
                  <a:close/>
                  <a:moveTo>
                    <a:pt x="311" y="117"/>
                  </a:moveTo>
                  <a:lnTo>
                    <a:pt x="310" y="117"/>
                  </a:lnTo>
                  <a:lnTo>
                    <a:pt x="311" y="117"/>
                  </a:lnTo>
                  <a:close/>
                  <a:moveTo>
                    <a:pt x="315" y="117"/>
                  </a:moveTo>
                  <a:lnTo>
                    <a:pt x="315" y="117"/>
                  </a:lnTo>
                  <a:lnTo>
                    <a:pt x="315" y="117"/>
                  </a:lnTo>
                  <a:lnTo>
                    <a:pt x="315" y="117"/>
                  </a:lnTo>
                  <a:lnTo>
                    <a:pt x="314" y="117"/>
                  </a:lnTo>
                  <a:lnTo>
                    <a:pt x="315" y="117"/>
                  </a:lnTo>
                  <a:lnTo>
                    <a:pt x="314" y="117"/>
                  </a:lnTo>
                  <a:lnTo>
                    <a:pt x="315" y="117"/>
                  </a:lnTo>
                  <a:lnTo>
                    <a:pt x="315" y="118"/>
                  </a:lnTo>
                  <a:lnTo>
                    <a:pt x="314" y="118"/>
                  </a:lnTo>
                  <a:lnTo>
                    <a:pt x="314" y="117"/>
                  </a:lnTo>
                  <a:lnTo>
                    <a:pt x="313" y="117"/>
                  </a:lnTo>
                  <a:lnTo>
                    <a:pt x="313" y="118"/>
                  </a:lnTo>
                  <a:lnTo>
                    <a:pt x="313" y="117"/>
                  </a:lnTo>
                  <a:lnTo>
                    <a:pt x="313" y="118"/>
                  </a:lnTo>
                  <a:lnTo>
                    <a:pt x="313" y="117"/>
                  </a:lnTo>
                  <a:lnTo>
                    <a:pt x="314" y="117"/>
                  </a:lnTo>
                  <a:lnTo>
                    <a:pt x="314" y="117"/>
                  </a:lnTo>
                  <a:lnTo>
                    <a:pt x="315" y="117"/>
                  </a:lnTo>
                  <a:lnTo>
                    <a:pt x="314" y="117"/>
                  </a:lnTo>
                  <a:lnTo>
                    <a:pt x="315" y="117"/>
                  </a:lnTo>
                  <a:close/>
                  <a:moveTo>
                    <a:pt x="315" y="117"/>
                  </a:moveTo>
                  <a:lnTo>
                    <a:pt x="315" y="116"/>
                  </a:lnTo>
                  <a:lnTo>
                    <a:pt x="315" y="117"/>
                  </a:lnTo>
                  <a:close/>
                  <a:moveTo>
                    <a:pt x="312" y="116"/>
                  </a:moveTo>
                  <a:lnTo>
                    <a:pt x="311" y="116"/>
                  </a:lnTo>
                  <a:lnTo>
                    <a:pt x="312" y="116"/>
                  </a:lnTo>
                  <a:close/>
                  <a:moveTo>
                    <a:pt x="316" y="116"/>
                  </a:moveTo>
                  <a:lnTo>
                    <a:pt x="316" y="116"/>
                  </a:lnTo>
                  <a:lnTo>
                    <a:pt x="317" y="116"/>
                  </a:lnTo>
                  <a:lnTo>
                    <a:pt x="316" y="117"/>
                  </a:lnTo>
                  <a:lnTo>
                    <a:pt x="316" y="117"/>
                  </a:lnTo>
                  <a:lnTo>
                    <a:pt x="316" y="116"/>
                  </a:lnTo>
                  <a:lnTo>
                    <a:pt x="315" y="116"/>
                  </a:lnTo>
                  <a:lnTo>
                    <a:pt x="316" y="116"/>
                  </a:lnTo>
                  <a:close/>
                  <a:moveTo>
                    <a:pt x="316" y="115"/>
                  </a:moveTo>
                  <a:lnTo>
                    <a:pt x="315" y="115"/>
                  </a:lnTo>
                  <a:lnTo>
                    <a:pt x="315" y="115"/>
                  </a:lnTo>
                  <a:lnTo>
                    <a:pt x="316" y="115"/>
                  </a:lnTo>
                  <a:close/>
                  <a:moveTo>
                    <a:pt x="316" y="115"/>
                  </a:moveTo>
                  <a:lnTo>
                    <a:pt x="315" y="115"/>
                  </a:lnTo>
                  <a:lnTo>
                    <a:pt x="315" y="114"/>
                  </a:lnTo>
                  <a:lnTo>
                    <a:pt x="316" y="114"/>
                  </a:lnTo>
                  <a:lnTo>
                    <a:pt x="316" y="114"/>
                  </a:lnTo>
                  <a:lnTo>
                    <a:pt x="316" y="114"/>
                  </a:lnTo>
                  <a:lnTo>
                    <a:pt x="316" y="115"/>
                  </a:lnTo>
                  <a:close/>
                  <a:moveTo>
                    <a:pt x="336" y="102"/>
                  </a:moveTo>
                  <a:lnTo>
                    <a:pt x="336" y="102"/>
                  </a:lnTo>
                  <a:lnTo>
                    <a:pt x="336" y="102"/>
                  </a:lnTo>
                  <a:close/>
                  <a:moveTo>
                    <a:pt x="338" y="102"/>
                  </a:moveTo>
                  <a:lnTo>
                    <a:pt x="338" y="102"/>
                  </a:lnTo>
                  <a:lnTo>
                    <a:pt x="338" y="102"/>
                  </a:lnTo>
                  <a:close/>
                  <a:moveTo>
                    <a:pt x="310" y="96"/>
                  </a:moveTo>
                  <a:lnTo>
                    <a:pt x="310" y="95"/>
                  </a:lnTo>
                  <a:lnTo>
                    <a:pt x="311" y="95"/>
                  </a:lnTo>
                  <a:lnTo>
                    <a:pt x="312" y="95"/>
                  </a:lnTo>
                  <a:lnTo>
                    <a:pt x="312" y="96"/>
                  </a:lnTo>
                  <a:lnTo>
                    <a:pt x="311" y="96"/>
                  </a:lnTo>
                  <a:lnTo>
                    <a:pt x="310" y="96"/>
                  </a:lnTo>
                  <a:close/>
                  <a:moveTo>
                    <a:pt x="316" y="93"/>
                  </a:moveTo>
                  <a:lnTo>
                    <a:pt x="316" y="93"/>
                  </a:lnTo>
                  <a:lnTo>
                    <a:pt x="316" y="93"/>
                  </a:lnTo>
                  <a:close/>
                  <a:moveTo>
                    <a:pt x="315" y="93"/>
                  </a:moveTo>
                  <a:lnTo>
                    <a:pt x="316" y="93"/>
                  </a:lnTo>
                  <a:lnTo>
                    <a:pt x="316" y="93"/>
                  </a:lnTo>
                  <a:lnTo>
                    <a:pt x="316" y="93"/>
                  </a:lnTo>
                  <a:lnTo>
                    <a:pt x="315" y="93"/>
                  </a:lnTo>
                  <a:lnTo>
                    <a:pt x="315" y="94"/>
                  </a:lnTo>
                  <a:lnTo>
                    <a:pt x="315" y="93"/>
                  </a:lnTo>
                  <a:lnTo>
                    <a:pt x="314" y="93"/>
                  </a:lnTo>
                  <a:lnTo>
                    <a:pt x="315" y="93"/>
                  </a:lnTo>
                  <a:lnTo>
                    <a:pt x="315" y="93"/>
                  </a:lnTo>
                  <a:lnTo>
                    <a:pt x="316" y="93"/>
                  </a:lnTo>
                  <a:lnTo>
                    <a:pt x="315" y="93"/>
                  </a:lnTo>
                  <a:close/>
                  <a:moveTo>
                    <a:pt x="316" y="93"/>
                  </a:moveTo>
                  <a:lnTo>
                    <a:pt x="316" y="93"/>
                  </a:lnTo>
                  <a:lnTo>
                    <a:pt x="316" y="93"/>
                  </a:lnTo>
                  <a:close/>
                  <a:moveTo>
                    <a:pt x="316" y="92"/>
                  </a:moveTo>
                  <a:lnTo>
                    <a:pt x="316" y="93"/>
                  </a:lnTo>
                  <a:lnTo>
                    <a:pt x="316" y="93"/>
                  </a:lnTo>
                  <a:lnTo>
                    <a:pt x="316" y="93"/>
                  </a:lnTo>
                  <a:lnTo>
                    <a:pt x="316" y="93"/>
                  </a:lnTo>
                  <a:lnTo>
                    <a:pt x="316" y="93"/>
                  </a:lnTo>
                  <a:lnTo>
                    <a:pt x="315" y="93"/>
                  </a:lnTo>
                  <a:lnTo>
                    <a:pt x="315" y="93"/>
                  </a:lnTo>
                  <a:lnTo>
                    <a:pt x="314" y="93"/>
                  </a:lnTo>
                  <a:lnTo>
                    <a:pt x="313" y="93"/>
                  </a:lnTo>
                  <a:lnTo>
                    <a:pt x="313" y="93"/>
                  </a:lnTo>
                  <a:lnTo>
                    <a:pt x="312" y="93"/>
                  </a:lnTo>
                  <a:lnTo>
                    <a:pt x="313" y="93"/>
                  </a:lnTo>
                  <a:lnTo>
                    <a:pt x="313" y="93"/>
                  </a:lnTo>
                  <a:lnTo>
                    <a:pt x="313" y="93"/>
                  </a:lnTo>
                  <a:lnTo>
                    <a:pt x="313" y="93"/>
                  </a:lnTo>
                  <a:lnTo>
                    <a:pt x="313" y="93"/>
                  </a:lnTo>
                  <a:lnTo>
                    <a:pt x="313" y="93"/>
                  </a:lnTo>
                  <a:lnTo>
                    <a:pt x="313" y="93"/>
                  </a:lnTo>
                  <a:lnTo>
                    <a:pt x="313" y="93"/>
                  </a:lnTo>
                  <a:lnTo>
                    <a:pt x="313" y="93"/>
                  </a:lnTo>
                  <a:lnTo>
                    <a:pt x="314" y="93"/>
                  </a:lnTo>
                  <a:lnTo>
                    <a:pt x="315" y="93"/>
                  </a:lnTo>
                  <a:lnTo>
                    <a:pt x="314" y="93"/>
                  </a:lnTo>
                  <a:lnTo>
                    <a:pt x="315" y="93"/>
                  </a:lnTo>
                  <a:lnTo>
                    <a:pt x="315" y="92"/>
                  </a:lnTo>
                  <a:lnTo>
                    <a:pt x="316" y="92"/>
                  </a:lnTo>
                  <a:close/>
                  <a:moveTo>
                    <a:pt x="323" y="92"/>
                  </a:moveTo>
                  <a:lnTo>
                    <a:pt x="323" y="92"/>
                  </a:lnTo>
                  <a:lnTo>
                    <a:pt x="323" y="92"/>
                  </a:lnTo>
                  <a:close/>
                  <a:moveTo>
                    <a:pt x="319" y="91"/>
                  </a:moveTo>
                  <a:lnTo>
                    <a:pt x="320" y="91"/>
                  </a:lnTo>
                  <a:lnTo>
                    <a:pt x="319" y="91"/>
                  </a:lnTo>
                  <a:lnTo>
                    <a:pt x="319" y="91"/>
                  </a:lnTo>
                  <a:lnTo>
                    <a:pt x="319" y="92"/>
                  </a:lnTo>
                  <a:lnTo>
                    <a:pt x="319" y="91"/>
                  </a:lnTo>
                  <a:lnTo>
                    <a:pt x="318" y="92"/>
                  </a:lnTo>
                  <a:lnTo>
                    <a:pt x="318" y="91"/>
                  </a:lnTo>
                  <a:lnTo>
                    <a:pt x="319" y="91"/>
                  </a:lnTo>
                  <a:lnTo>
                    <a:pt x="319" y="91"/>
                  </a:lnTo>
                  <a:close/>
                  <a:moveTo>
                    <a:pt x="318" y="91"/>
                  </a:moveTo>
                  <a:lnTo>
                    <a:pt x="317" y="91"/>
                  </a:lnTo>
                  <a:lnTo>
                    <a:pt x="317" y="92"/>
                  </a:lnTo>
                  <a:lnTo>
                    <a:pt x="317" y="92"/>
                  </a:lnTo>
                  <a:lnTo>
                    <a:pt x="317" y="91"/>
                  </a:lnTo>
                  <a:lnTo>
                    <a:pt x="317" y="91"/>
                  </a:lnTo>
                  <a:lnTo>
                    <a:pt x="318" y="91"/>
                  </a:lnTo>
                  <a:close/>
                  <a:moveTo>
                    <a:pt x="314" y="91"/>
                  </a:moveTo>
                  <a:lnTo>
                    <a:pt x="315" y="91"/>
                  </a:lnTo>
                  <a:lnTo>
                    <a:pt x="314" y="91"/>
                  </a:lnTo>
                  <a:close/>
                  <a:moveTo>
                    <a:pt x="325" y="89"/>
                  </a:moveTo>
                  <a:lnTo>
                    <a:pt x="325" y="89"/>
                  </a:lnTo>
                  <a:lnTo>
                    <a:pt x="325" y="89"/>
                  </a:lnTo>
                  <a:lnTo>
                    <a:pt x="324" y="90"/>
                  </a:lnTo>
                  <a:lnTo>
                    <a:pt x="324" y="90"/>
                  </a:lnTo>
                  <a:lnTo>
                    <a:pt x="324" y="91"/>
                  </a:lnTo>
                  <a:lnTo>
                    <a:pt x="323" y="91"/>
                  </a:lnTo>
                  <a:lnTo>
                    <a:pt x="323" y="91"/>
                  </a:lnTo>
                  <a:lnTo>
                    <a:pt x="323" y="90"/>
                  </a:lnTo>
                  <a:lnTo>
                    <a:pt x="322" y="90"/>
                  </a:lnTo>
                  <a:lnTo>
                    <a:pt x="323" y="90"/>
                  </a:lnTo>
                  <a:lnTo>
                    <a:pt x="322" y="90"/>
                  </a:lnTo>
                  <a:lnTo>
                    <a:pt x="322" y="91"/>
                  </a:lnTo>
                  <a:lnTo>
                    <a:pt x="321" y="91"/>
                  </a:lnTo>
                  <a:lnTo>
                    <a:pt x="321" y="91"/>
                  </a:lnTo>
                  <a:lnTo>
                    <a:pt x="321" y="90"/>
                  </a:lnTo>
                  <a:lnTo>
                    <a:pt x="322" y="90"/>
                  </a:lnTo>
                  <a:lnTo>
                    <a:pt x="322" y="89"/>
                  </a:lnTo>
                  <a:lnTo>
                    <a:pt x="323" y="89"/>
                  </a:lnTo>
                  <a:lnTo>
                    <a:pt x="323" y="89"/>
                  </a:lnTo>
                  <a:lnTo>
                    <a:pt x="324" y="89"/>
                  </a:lnTo>
                  <a:lnTo>
                    <a:pt x="324" y="89"/>
                  </a:lnTo>
                  <a:lnTo>
                    <a:pt x="325" y="89"/>
                  </a:lnTo>
                  <a:lnTo>
                    <a:pt x="325" y="89"/>
                  </a:lnTo>
                  <a:close/>
                  <a:moveTo>
                    <a:pt x="346" y="88"/>
                  </a:moveTo>
                  <a:lnTo>
                    <a:pt x="345" y="88"/>
                  </a:lnTo>
                  <a:lnTo>
                    <a:pt x="346" y="88"/>
                  </a:lnTo>
                  <a:close/>
                  <a:moveTo>
                    <a:pt x="310" y="31"/>
                  </a:moveTo>
                  <a:lnTo>
                    <a:pt x="311" y="31"/>
                  </a:lnTo>
                  <a:lnTo>
                    <a:pt x="310" y="31"/>
                  </a:lnTo>
                  <a:close/>
                  <a:moveTo>
                    <a:pt x="320" y="29"/>
                  </a:moveTo>
                  <a:lnTo>
                    <a:pt x="321" y="29"/>
                  </a:lnTo>
                  <a:lnTo>
                    <a:pt x="321" y="29"/>
                  </a:lnTo>
                  <a:lnTo>
                    <a:pt x="321" y="29"/>
                  </a:lnTo>
                  <a:lnTo>
                    <a:pt x="320" y="29"/>
                  </a:lnTo>
                  <a:lnTo>
                    <a:pt x="320" y="29"/>
                  </a:lnTo>
                  <a:lnTo>
                    <a:pt x="320" y="29"/>
                  </a:lnTo>
                  <a:lnTo>
                    <a:pt x="320" y="29"/>
                  </a:lnTo>
                  <a:close/>
                  <a:moveTo>
                    <a:pt x="311" y="28"/>
                  </a:moveTo>
                  <a:lnTo>
                    <a:pt x="312" y="29"/>
                  </a:lnTo>
                  <a:lnTo>
                    <a:pt x="312" y="29"/>
                  </a:lnTo>
                  <a:lnTo>
                    <a:pt x="313" y="29"/>
                  </a:lnTo>
                  <a:lnTo>
                    <a:pt x="313" y="29"/>
                  </a:lnTo>
                  <a:lnTo>
                    <a:pt x="313" y="29"/>
                  </a:lnTo>
                  <a:lnTo>
                    <a:pt x="312" y="29"/>
                  </a:lnTo>
                  <a:lnTo>
                    <a:pt x="312" y="29"/>
                  </a:lnTo>
                  <a:lnTo>
                    <a:pt x="311" y="29"/>
                  </a:lnTo>
                  <a:lnTo>
                    <a:pt x="311" y="29"/>
                  </a:lnTo>
                  <a:lnTo>
                    <a:pt x="310" y="29"/>
                  </a:lnTo>
                  <a:lnTo>
                    <a:pt x="310" y="29"/>
                  </a:lnTo>
                  <a:lnTo>
                    <a:pt x="309" y="29"/>
                  </a:lnTo>
                  <a:lnTo>
                    <a:pt x="309" y="29"/>
                  </a:lnTo>
                  <a:lnTo>
                    <a:pt x="308" y="29"/>
                  </a:lnTo>
                  <a:lnTo>
                    <a:pt x="308" y="29"/>
                  </a:lnTo>
                  <a:lnTo>
                    <a:pt x="308" y="29"/>
                  </a:lnTo>
                  <a:lnTo>
                    <a:pt x="308" y="28"/>
                  </a:lnTo>
                  <a:lnTo>
                    <a:pt x="309" y="28"/>
                  </a:lnTo>
                  <a:lnTo>
                    <a:pt x="309" y="28"/>
                  </a:lnTo>
                  <a:lnTo>
                    <a:pt x="310" y="28"/>
                  </a:lnTo>
                  <a:lnTo>
                    <a:pt x="310" y="28"/>
                  </a:lnTo>
                  <a:lnTo>
                    <a:pt x="311" y="28"/>
                  </a:lnTo>
                  <a:lnTo>
                    <a:pt x="311" y="28"/>
                  </a:lnTo>
                  <a:close/>
                  <a:moveTo>
                    <a:pt x="243" y="28"/>
                  </a:moveTo>
                  <a:lnTo>
                    <a:pt x="243" y="29"/>
                  </a:lnTo>
                  <a:lnTo>
                    <a:pt x="243" y="28"/>
                  </a:lnTo>
                  <a:lnTo>
                    <a:pt x="243" y="28"/>
                  </a:lnTo>
                  <a:lnTo>
                    <a:pt x="242" y="28"/>
                  </a:lnTo>
                  <a:lnTo>
                    <a:pt x="242" y="28"/>
                  </a:lnTo>
                  <a:lnTo>
                    <a:pt x="242" y="28"/>
                  </a:lnTo>
                  <a:lnTo>
                    <a:pt x="243" y="28"/>
                  </a:lnTo>
                  <a:lnTo>
                    <a:pt x="243" y="28"/>
                  </a:lnTo>
                  <a:lnTo>
                    <a:pt x="244" y="28"/>
                  </a:lnTo>
                  <a:lnTo>
                    <a:pt x="244" y="28"/>
                  </a:lnTo>
                  <a:lnTo>
                    <a:pt x="243" y="28"/>
                  </a:lnTo>
                  <a:close/>
                  <a:moveTo>
                    <a:pt x="236" y="27"/>
                  </a:moveTo>
                  <a:lnTo>
                    <a:pt x="236" y="28"/>
                  </a:lnTo>
                  <a:lnTo>
                    <a:pt x="235" y="28"/>
                  </a:lnTo>
                  <a:lnTo>
                    <a:pt x="235" y="28"/>
                  </a:lnTo>
                  <a:lnTo>
                    <a:pt x="234" y="28"/>
                  </a:lnTo>
                  <a:lnTo>
                    <a:pt x="235" y="27"/>
                  </a:lnTo>
                  <a:lnTo>
                    <a:pt x="235" y="28"/>
                  </a:lnTo>
                  <a:lnTo>
                    <a:pt x="235" y="28"/>
                  </a:lnTo>
                  <a:lnTo>
                    <a:pt x="235" y="27"/>
                  </a:lnTo>
                  <a:lnTo>
                    <a:pt x="236" y="27"/>
                  </a:lnTo>
                  <a:close/>
                  <a:moveTo>
                    <a:pt x="268" y="27"/>
                  </a:moveTo>
                  <a:lnTo>
                    <a:pt x="268" y="27"/>
                  </a:lnTo>
                  <a:lnTo>
                    <a:pt x="268" y="27"/>
                  </a:lnTo>
                  <a:close/>
                  <a:moveTo>
                    <a:pt x="235" y="27"/>
                  </a:moveTo>
                  <a:lnTo>
                    <a:pt x="235" y="27"/>
                  </a:lnTo>
                  <a:lnTo>
                    <a:pt x="234" y="27"/>
                  </a:lnTo>
                  <a:lnTo>
                    <a:pt x="235" y="27"/>
                  </a:lnTo>
                  <a:lnTo>
                    <a:pt x="235" y="27"/>
                  </a:lnTo>
                  <a:close/>
                  <a:moveTo>
                    <a:pt x="295" y="27"/>
                  </a:moveTo>
                  <a:lnTo>
                    <a:pt x="294" y="27"/>
                  </a:lnTo>
                  <a:lnTo>
                    <a:pt x="295" y="27"/>
                  </a:lnTo>
                  <a:close/>
                  <a:moveTo>
                    <a:pt x="295" y="27"/>
                  </a:moveTo>
                  <a:lnTo>
                    <a:pt x="295" y="27"/>
                  </a:lnTo>
                  <a:lnTo>
                    <a:pt x="295" y="27"/>
                  </a:lnTo>
                  <a:close/>
                  <a:moveTo>
                    <a:pt x="243" y="26"/>
                  </a:moveTo>
                  <a:lnTo>
                    <a:pt x="243" y="26"/>
                  </a:lnTo>
                  <a:lnTo>
                    <a:pt x="243" y="26"/>
                  </a:lnTo>
                  <a:close/>
                  <a:moveTo>
                    <a:pt x="261" y="26"/>
                  </a:moveTo>
                  <a:lnTo>
                    <a:pt x="260" y="26"/>
                  </a:lnTo>
                  <a:lnTo>
                    <a:pt x="260" y="26"/>
                  </a:lnTo>
                  <a:lnTo>
                    <a:pt x="261" y="26"/>
                  </a:lnTo>
                  <a:lnTo>
                    <a:pt x="261" y="26"/>
                  </a:lnTo>
                  <a:close/>
                  <a:moveTo>
                    <a:pt x="237" y="28"/>
                  </a:moveTo>
                  <a:lnTo>
                    <a:pt x="237" y="27"/>
                  </a:lnTo>
                  <a:lnTo>
                    <a:pt x="236" y="27"/>
                  </a:lnTo>
                  <a:lnTo>
                    <a:pt x="236" y="26"/>
                  </a:lnTo>
                  <a:lnTo>
                    <a:pt x="237" y="26"/>
                  </a:lnTo>
                  <a:lnTo>
                    <a:pt x="237" y="26"/>
                  </a:lnTo>
                  <a:lnTo>
                    <a:pt x="237" y="26"/>
                  </a:lnTo>
                  <a:lnTo>
                    <a:pt x="238" y="26"/>
                  </a:lnTo>
                  <a:lnTo>
                    <a:pt x="239" y="26"/>
                  </a:lnTo>
                  <a:lnTo>
                    <a:pt x="239" y="27"/>
                  </a:lnTo>
                  <a:lnTo>
                    <a:pt x="238" y="27"/>
                  </a:lnTo>
                  <a:lnTo>
                    <a:pt x="237" y="27"/>
                  </a:lnTo>
                  <a:lnTo>
                    <a:pt x="237" y="28"/>
                  </a:lnTo>
                  <a:close/>
                  <a:moveTo>
                    <a:pt x="316" y="25"/>
                  </a:moveTo>
                  <a:lnTo>
                    <a:pt x="315" y="25"/>
                  </a:lnTo>
                  <a:lnTo>
                    <a:pt x="315" y="26"/>
                  </a:lnTo>
                  <a:lnTo>
                    <a:pt x="314" y="26"/>
                  </a:lnTo>
                  <a:lnTo>
                    <a:pt x="315" y="25"/>
                  </a:lnTo>
                  <a:lnTo>
                    <a:pt x="315" y="25"/>
                  </a:lnTo>
                  <a:lnTo>
                    <a:pt x="316" y="25"/>
                  </a:lnTo>
                  <a:close/>
                  <a:moveTo>
                    <a:pt x="323" y="25"/>
                  </a:moveTo>
                  <a:lnTo>
                    <a:pt x="323" y="25"/>
                  </a:lnTo>
                  <a:lnTo>
                    <a:pt x="324" y="25"/>
                  </a:lnTo>
                  <a:lnTo>
                    <a:pt x="323" y="25"/>
                  </a:lnTo>
                  <a:lnTo>
                    <a:pt x="323" y="25"/>
                  </a:lnTo>
                  <a:lnTo>
                    <a:pt x="322" y="25"/>
                  </a:lnTo>
                  <a:lnTo>
                    <a:pt x="321" y="25"/>
                  </a:lnTo>
                  <a:lnTo>
                    <a:pt x="321" y="25"/>
                  </a:lnTo>
                  <a:lnTo>
                    <a:pt x="321" y="25"/>
                  </a:lnTo>
                  <a:lnTo>
                    <a:pt x="321" y="25"/>
                  </a:lnTo>
                  <a:lnTo>
                    <a:pt x="322" y="25"/>
                  </a:lnTo>
                  <a:lnTo>
                    <a:pt x="322" y="24"/>
                  </a:lnTo>
                  <a:lnTo>
                    <a:pt x="323" y="25"/>
                  </a:lnTo>
                  <a:close/>
                  <a:moveTo>
                    <a:pt x="321" y="24"/>
                  </a:moveTo>
                  <a:lnTo>
                    <a:pt x="320" y="24"/>
                  </a:lnTo>
                  <a:lnTo>
                    <a:pt x="321" y="24"/>
                  </a:lnTo>
                  <a:close/>
                  <a:moveTo>
                    <a:pt x="313" y="23"/>
                  </a:moveTo>
                  <a:lnTo>
                    <a:pt x="312" y="23"/>
                  </a:lnTo>
                  <a:lnTo>
                    <a:pt x="313" y="22"/>
                  </a:lnTo>
                  <a:lnTo>
                    <a:pt x="313" y="23"/>
                  </a:lnTo>
                  <a:lnTo>
                    <a:pt x="313" y="23"/>
                  </a:lnTo>
                  <a:lnTo>
                    <a:pt x="313" y="23"/>
                  </a:lnTo>
                  <a:close/>
                  <a:moveTo>
                    <a:pt x="274" y="22"/>
                  </a:moveTo>
                  <a:lnTo>
                    <a:pt x="273" y="22"/>
                  </a:lnTo>
                  <a:lnTo>
                    <a:pt x="273" y="22"/>
                  </a:lnTo>
                  <a:lnTo>
                    <a:pt x="273" y="22"/>
                  </a:lnTo>
                  <a:lnTo>
                    <a:pt x="274" y="22"/>
                  </a:lnTo>
                  <a:close/>
                  <a:moveTo>
                    <a:pt x="276" y="22"/>
                  </a:moveTo>
                  <a:lnTo>
                    <a:pt x="276" y="22"/>
                  </a:lnTo>
                  <a:lnTo>
                    <a:pt x="277" y="23"/>
                  </a:lnTo>
                  <a:lnTo>
                    <a:pt x="277" y="23"/>
                  </a:lnTo>
                  <a:lnTo>
                    <a:pt x="277" y="24"/>
                  </a:lnTo>
                  <a:lnTo>
                    <a:pt x="276" y="24"/>
                  </a:lnTo>
                  <a:lnTo>
                    <a:pt x="276" y="24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5" y="23"/>
                  </a:lnTo>
                  <a:lnTo>
                    <a:pt x="275" y="23"/>
                  </a:lnTo>
                  <a:lnTo>
                    <a:pt x="275" y="23"/>
                  </a:lnTo>
                  <a:lnTo>
                    <a:pt x="275" y="22"/>
                  </a:lnTo>
                  <a:lnTo>
                    <a:pt x="275" y="22"/>
                  </a:lnTo>
                  <a:lnTo>
                    <a:pt x="276" y="22"/>
                  </a:lnTo>
                  <a:close/>
                  <a:moveTo>
                    <a:pt x="285" y="22"/>
                  </a:moveTo>
                  <a:lnTo>
                    <a:pt x="286" y="22"/>
                  </a:lnTo>
                  <a:lnTo>
                    <a:pt x="286" y="22"/>
                  </a:lnTo>
                  <a:lnTo>
                    <a:pt x="286" y="22"/>
                  </a:lnTo>
                  <a:lnTo>
                    <a:pt x="286" y="23"/>
                  </a:lnTo>
                  <a:lnTo>
                    <a:pt x="285" y="23"/>
                  </a:lnTo>
                  <a:lnTo>
                    <a:pt x="284" y="23"/>
                  </a:lnTo>
                  <a:lnTo>
                    <a:pt x="283" y="23"/>
                  </a:lnTo>
                  <a:lnTo>
                    <a:pt x="283" y="24"/>
                  </a:lnTo>
                  <a:lnTo>
                    <a:pt x="283" y="24"/>
                  </a:lnTo>
                  <a:lnTo>
                    <a:pt x="282" y="24"/>
                  </a:lnTo>
                  <a:lnTo>
                    <a:pt x="282" y="23"/>
                  </a:lnTo>
                  <a:lnTo>
                    <a:pt x="282" y="23"/>
                  </a:lnTo>
                  <a:lnTo>
                    <a:pt x="282" y="23"/>
                  </a:lnTo>
                  <a:lnTo>
                    <a:pt x="281" y="23"/>
                  </a:lnTo>
                  <a:lnTo>
                    <a:pt x="281" y="23"/>
                  </a:lnTo>
                  <a:lnTo>
                    <a:pt x="282" y="23"/>
                  </a:lnTo>
                  <a:lnTo>
                    <a:pt x="282" y="23"/>
                  </a:lnTo>
                  <a:lnTo>
                    <a:pt x="282" y="23"/>
                  </a:lnTo>
                  <a:lnTo>
                    <a:pt x="282" y="23"/>
                  </a:lnTo>
                  <a:lnTo>
                    <a:pt x="283" y="23"/>
                  </a:lnTo>
                  <a:lnTo>
                    <a:pt x="283" y="23"/>
                  </a:lnTo>
                  <a:lnTo>
                    <a:pt x="283" y="23"/>
                  </a:lnTo>
                  <a:lnTo>
                    <a:pt x="283" y="22"/>
                  </a:lnTo>
                  <a:lnTo>
                    <a:pt x="283" y="22"/>
                  </a:lnTo>
                  <a:lnTo>
                    <a:pt x="284" y="22"/>
                  </a:lnTo>
                  <a:lnTo>
                    <a:pt x="284" y="22"/>
                  </a:lnTo>
                  <a:lnTo>
                    <a:pt x="285" y="22"/>
                  </a:lnTo>
                  <a:close/>
                  <a:moveTo>
                    <a:pt x="273" y="22"/>
                  </a:moveTo>
                  <a:lnTo>
                    <a:pt x="273" y="22"/>
                  </a:lnTo>
                  <a:lnTo>
                    <a:pt x="273" y="22"/>
                  </a:lnTo>
                  <a:lnTo>
                    <a:pt x="273" y="22"/>
                  </a:lnTo>
                  <a:lnTo>
                    <a:pt x="274" y="22"/>
                  </a:lnTo>
                  <a:lnTo>
                    <a:pt x="274" y="22"/>
                  </a:lnTo>
                  <a:lnTo>
                    <a:pt x="273" y="22"/>
                  </a:lnTo>
                  <a:close/>
                  <a:moveTo>
                    <a:pt x="254" y="22"/>
                  </a:moveTo>
                  <a:lnTo>
                    <a:pt x="254" y="22"/>
                  </a:lnTo>
                  <a:lnTo>
                    <a:pt x="254" y="22"/>
                  </a:lnTo>
                  <a:lnTo>
                    <a:pt x="254" y="22"/>
                  </a:lnTo>
                  <a:lnTo>
                    <a:pt x="254" y="22"/>
                  </a:lnTo>
                  <a:close/>
                  <a:moveTo>
                    <a:pt x="331" y="22"/>
                  </a:moveTo>
                  <a:lnTo>
                    <a:pt x="331" y="22"/>
                  </a:lnTo>
                  <a:lnTo>
                    <a:pt x="331" y="22"/>
                  </a:lnTo>
                  <a:close/>
                  <a:moveTo>
                    <a:pt x="260" y="22"/>
                  </a:moveTo>
                  <a:lnTo>
                    <a:pt x="261" y="22"/>
                  </a:lnTo>
                  <a:lnTo>
                    <a:pt x="261" y="22"/>
                  </a:lnTo>
                  <a:lnTo>
                    <a:pt x="262" y="22"/>
                  </a:lnTo>
                  <a:lnTo>
                    <a:pt x="263" y="22"/>
                  </a:lnTo>
                  <a:lnTo>
                    <a:pt x="263" y="22"/>
                  </a:lnTo>
                  <a:lnTo>
                    <a:pt x="263" y="22"/>
                  </a:lnTo>
                  <a:lnTo>
                    <a:pt x="263" y="22"/>
                  </a:lnTo>
                  <a:lnTo>
                    <a:pt x="262" y="22"/>
                  </a:lnTo>
                  <a:lnTo>
                    <a:pt x="261" y="22"/>
                  </a:lnTo>
                  <a:lnTo>
                    <a:pt x="260" y="22"/>
                  </a:lnTo>
                  <a:lnTo>
                    <a:pt x="260" y="22"/>
                  </a:lnTo>
                  <a:lnTo>
                    <a:pt x="260" y="22"/>
                  </a:lnTo>
                  <a:lnTo>
                    <a:pt x="260" y="22"/>
                  </a:lnTo>
                  <a:close/>
                  <a:moveTo>
                    <a:pt x="324" y="22"/>
                  </a:moveTo>
                  <a:lnTo>
                    <a:pt x="324" y="22"/>
                  </a:lnTo>
                  <a:lnTo>
                    <a:pt x="323" y="22"/>
                  </a:lnTo>
                  <a:lnTo>
                    <a:pt x="323" y="22"/>
                  </a:lnTo>
                  <a:lnTo>
                    <a:pt x="322" y="22"/>
                  </a:lnTo>
                  <a:lnTo>
                    <a:pt x="323" y="22"/>
                  </a:lnTo>
                  <a:lnTo>
                    <a:pt x="323" y="22"/>
                  </a:lnTo>
                  <a:lnTo>
                    <a:pt x="324" y="22"/>
                  </a:lnTo>
                  <a:lnTo>
                    <a:pt x="324" y="22"/>
                  </a:lnTo>
                  <a:close/>
                  <a:moveTo>
                    <a:pt x="333" y="22"/>
                  </a:moveTo>
                  <a:lnTo>
                    <a:pt x="332" y="22"/>
                  </a:lnTo>
                  <a:lnTo>
                    <a:pt x="333" y="22"/>
                  </a:lnTo>
                  <a:close/>
                  <a:moveTo>
                    <a:pt x="334" y="21"/>
                  </a:moveTo>
                  <a:lnTo>
                    <a:pt x="333" y="21"/>
                  </a:lnTo>
                  <a:lnTo>
                    <a:pt x="334" y="21"/>
                  </a:lnTo>
                  <a:close/>
                  <a:moveTo>
                    <a:pt x="279" y="22"/>
                  </a:moveTo>
                  <a:lnTo>
                    <a:pt x="279" y="22"/>
                  </a:lnTo>
                  <a:lnTo>
                    <a:pt x="279" y="21"/>
                  </a:lnTo>
                  <a:lnTo>
                    <a:pt x="279" y="21"/>
                  </a:lnTo>
                  <a:lnTo>
                    <a:pt x="280" y="21"/>
                  </a:lnTo>
                  <a:lnTo>
                    <a:pt x="280" y="21"/>
                  </a:lnTo>
                  <a:lnTo>
                    <a:pt x="279" y="22"/>
                  </a:lnTo>
                  <a:close/>
                  <a:moveTo>
                    <a:pt x="290" y="21"/>
                  </a:moveTo>
                  <a:lnTo>
                    <a:pt x="291" y="21"/>
                  </a:lnTo>
                  <a:lnTo>
                    <a:pt x="291" y="21"/>
                  </a:lnTo>
                  <a:lnTo>
                    <a:pt x="292" y="21"/>
                  </a:lnTo>
                  <a:lnTo>
                    <a:pt x="292" y="22"/>
                  </a:lnTo>
                  <a:lnTo>
                    <a:pt x="291" y="22"/>
                  </a:lnTo>
                  <a:lnTo>
                    <a:pt x="291" y="22"/>
                  </a:lnTo>
                  <a:lnTo>
                    <a:pt x="290" y="22"/>
                  </a:lnTo>
                  <a:lnTo>
                    <a:pt x="290" y="21"/>
                  </a:lnTo>
                  <a:lnTo>
                    <a:pt x="290" y="21"/>
                  </a:lnTo>
                  <a:lnTo>
                    <a:pt x="289" y="21"/>
                  </a:lnTo>
                  <a:lnTo>
                    <a:pt x="289" y="21"/>
                  </a:lnTo>
                  <a:lnTo>
                    <a:pt x="288" y="21"/>
                  </a:lnTo>
                  <a:lnTo>
                    <a:pt x="287" y="21"/>
                  </a:lnTo>
                  <a:lnTo>
                    <a:pt x="288" y="21"/>
                  </a:lnTo>
                  <a:lnTo>
                    <a:pt x="289" y="21"/>
                  </a:lnTo>
                  <a:lnTo>
                    <a:pt x="289" y="21"/>
                  </a:lnTo>
                  <a:lnTo>
                    <a:pt x="290" y="21"/>
                  </a:lnTo>
                  <a:close/>
                  <a:moveTo>
                    <a:pt x="284" y="21"/>
                  </a:moveTo>
                  <a:lnTo>
                    <a:pt x="284" y="21"/>
                  </a:lnTo>
                  <a:lnTo>
                    <a:pt x="284" y="21"/>
                  </a:lnTo>
                  <a:lnTo>
                    <a:pt x="283" y="21"/>
                  </a:lnTo>
                  <a:lnTo>
                    <a:pt x="283" y="21"/>
                  </a:lnTo>
                  <a:lnTo>
                    <a:pt x="282" y="21"/>
                  </a:lnTo>
                  <a:lnTo>
                    <a:pt x="282" y="21"/>
                  </a:lnTo>
                  <a:lnTo>
                    <a:pt x="282" y="21"/>
                  </a:lnTo>
                  <a:lnTo>
                    <a:pt x="283" y="21"/>
                  </a:lnTo>
                  <a:lnTo>
                    <a:pt x="283" y="21"/>
                  </a:lnTo>
                  <a:lnTo>
                    <a:pt x="283" y="20"/>
                  </a:lnTo>
                  <a:lnTo>
                    <a:pt x="284" y="20"/>
                  </a:lnTo>
                  <a:lnTo>
                    <a:pt x="284" y="21"/>
                  </a:lnTo>
                  <a:close/>
                  <a:moveTo>
                    <a:pt x="278" y="21"/>
                  </a:moveTo>
                  <a:lnTo>
                    <a:pt x="278" y="21"/>
                  </a:lnTo>
                  <a:lnTo>
                    <a:pt x="277" y="21"/>
                  </a:lnTo>
                  <a:lnTo>
                    <a:pt x="278" y="21"/>
                  </a:lnTo>
                  <a:lnTo>
                    <a:pt x="278" y="20"/>
                  </a:lnTo>
                  <a:lnTo>
                    <a:pt x="279" y="20"/>
                  </a:lnTo>
                  <a:lnTo>
                    <a:pt x="278" y="19"/>
                  </a:lnTo>
                  <a:lnTo>
                    <a:pt x="279" y="19"/>
                  </a:lnTo>
                  <a:lnTo>
                    <a:pt x="279" y="19"/>
                  </a:lnTo>
                  <a:lnTo>
                    <a:pt x="279" y="20"/>
                  </a:lnTo>
                  <a:lnTo>
                    <a:pt x="280" y="20"/>
                  </a:lnTo>
                  <a:lnTo>
                    <a:pt x="280" y="20"/>
                  </a:lnTo>
                  <a:lnTo>
                    <a:pt x="280" y="21"/>
                  </a:lnTo>
                  <a:lnTo>
                    <a:pt x="280" y="21"/>
                  </a:lnTo>
                  <a:lnTo>
                    <a:pt x="280" y="21"/>
                  </a:lnTo>
                  <a:lnTo>
                    <a:pt x="279" y="21"/>
                  </a:lnTo>
                  <a:lnTo>
                    <a:pt x="279" y="21"/>
                  </a:lnTo>
                  <a:lnTo>
                    <a:pt x="278" y="21"/>
                  </a:lnTo>
                  <a:close/>
                  <a:moveTo>
                    <a:pt x="295" y="19"/>
                  </a:moveTo>
                  <a:lnTo>
                    <a:pt x="295" y="19"/>
                  </a:lnTo>
                  <a:lnTo>
                    <a:pt x="294" y="19"/>
                  </a:lnTo>
                  <a:lnTo>
                    <a:pt x="294" y="19"/>
                  </a:lnTo>
                  <a:lnTo>
                    <a:pt x="294" y="19"/>
                  </a:lnTo>
                  <a:lnTo>
                    <a:pt x="295" y="19"/>
                  </a:lnTo>
                  <a:lnTo>
                    <a:pt x="295" y="19"/>
                  </a:lnTo>
                  <a:close/>
                  <a:moveTo>
                    <a:pt x="281" y="19"/>
                  </a:moveTo>
                  <a:lnTo>
                    <a:pt x="282" y="19"/>
                  </a:lnTo>
                  <a:lnTo>
                    <a:pt x="282" y="19"/>
                  </a:lnTo>
                  <a:lnTo>
                    <a:pt x="283" y="19"/>
                  </a:lnTo>
                  <a:lnTo>
                    <a:pt x="282" y="19"/>
                  </a:lnTo>
                  <a:lnTo>
                    <a:pt x="282" y="20"/>
                  </a:lnTo>
                  <a:lnTo>
                    <a:pt x="282" y="20"/>
                  </a:lnTo>
                  <a:lnTo>
                    <a:pt x="281" y="20"/>
                  </a:lnTo>
                  <a:lnTo>
                    <a:pt x="280" y="20"/>
                  </a:lnTo>
                  <a:lnTo>
                    <a:pt x="280" y="19"/>
                  </a:lnTo>
                  <a:lnTo>
                    <a:pt x="279" y="19"/>
                  </a:lnTo>
                  <a:lnTo>
                    <a:pt x="279" y="19"/>
                  </a:lnTo>
                  <a:lnTo>
                    <a:pt x="279" y="19"/>
                  </a:lnTo>
                  <a:lnTo>
                    <a:pt x="280" y="19"/>
                  </a:lnTo>
                  <a:lnTo>
                    <a:pt x="280" y="19"/>
                  </a:lnTo>
                  <a:lnTo>
                    <a:pt x="281" y="19"/>
                  </a:lnTo>
                  <a:close/>
                  <a:moveTo>
                    <a:pt x="339" y="18"/>
                  </a:moveTo>
                  <a:lnTo>
                    <a:pt x="339" y="18"/>
                  </a:lnTo>
                  <a:lnTo>
                    <a:pt x="338" y="18"/>
                  </a:lnTo>
                  <a:lnTo>
                    <a:pt x="339" y="18"/>
                  </a:lnTo>
                  <a:lnTo>
                    <a:pt x="339" y="18"/>
                  </a:lnTo>
                  <a:close/>
                  <a:moveTo>
                    <a:pt x="277" y="18"/>
                  </a:moveTo>
                  <a:lnTo>
                    <a:pt x="276" y="18"/>
                  </a:lnTo>
                  <a:lnTo>
                    <a:pt x="276" y="18"/>
                  </a:lnTo>
                  <a:lnTo>
                    <a:pt x="276" y="18"/>
                  </a:lnTo>
                  <a:lnTo>
                    <a:pt x="277" y="18"/>
                  </a:lnTo>
                  <a:close/>
                  <a:moveTo>
                    <a:pt x="312" y="18"/>
                  </a:moveTo>
                  <a:lnTo>
                    <a:pt x="312" y="18"/>
                  </a:lnTo>
                  <a:lnTo>
                    <a:pt x="311" y="18"/>
                  </a:lnTo>
                  <a:lnTo>
                    <a:pt x="310" y="18"/>
                  </a:lnTo>
                  <a:lnTo>
                    <a:pt x="310" y="18"/>
                  </a:lnTo>
                  <a:lnTo>
                    <a:pt x="310" y="18"/>
                  </a:lnTo>
                  <a:lnTo>
                    <a:pt x="311" y="18"/>
                  </a:lnTo>
                  <a:lnTo>
                    <a:pt x="312" y="18"/>
                  </a:lnTo>
                  <a:lnTo>
                    <a:pt x="312" y="17"/>
                  </a:lnTo>
                  <a:lnTo>
                    <a:pt x="313" y="17"/>
                  </a:lnTo>
                  <a:lnTo>
                    <a:pt x="312" y="18"/>
                  </a:lnTo>
                  <a:lnTo>
                    <a:pt x="312" y="18"/>
                  </a:lnTo>
                  <a:close/>
                  <a:moveTo>
                    <a:pt x="306" y="17"/>
                  </a:moveTo>
                  <a:lnTo>
                    <a:pt x="305" y="17"/>
                  </a:lnTo>
                  <a:lnTo>
                    <a:pt x="306" y="17"/>
                  </a:lnTo>
                  <a:close/>
                  <a:moveTo>
                    <a:pt x="313" y="17"/>
                  </a:moveTo>
                  <a:lnTo>
                    <a:pt x="313" y="17"/>
                  </a:lnTo>
                  <a:lnTo>
                    <a:pt x="313" y="17"/>
                  </a:lnTo>
                  <a:close/>
                  <a:moveTo>
                    <a:pt x="269" y="19"/>
                  </a:moveTo>
                  <a:lnTo>
                    <a:pt x="269" y="19"/>
                  </a:lnTo>
                  <a:lnTo>
                    <a:pt x="268" y="19"/>
                  </a:lnTo>
                  <a:lnTo>
                    <a:pt x="268" y="19"/>
                  </a:lnTo>
                  <a:lnTo>
                    <a:pt x="268" y="19"/>
                  </a:lnTo>
                  <a:lnTo>
                    <a:pt x="267" y="19"/>
                  </a:lnTo>
                  <a:lnTo>
                    <a:pt x="268" y="19"/>
                  </a:lnTo>
                  <a:lnTo>
                    <a:pt x="268" y="18"/>
                  </a:lnTo>
                  <a:lnTo>
                    <a:pt x="267" y="18"/>
                  </a:lnTo>
                  <a:lnTo>
                    <a:pt x="268" y="18"/>
                  </a:lnTo>
                  <a:lnTo>
                    <a:pt x="268" y="18"/>
                  </a:lnTo>
                  <a:lnTo>
                    <a:pt x="268" y="18"/>
                  </a:lnTo>
                  <a:lnTo>
                    <a:pt x="268" y="18"/>
                  </a:lnTo>
                  <a:lnTo>
                    <a:pt x="267" y="18"/>
                  </a:lnTo>
                  <a:lnTo>
                    <a:pt x="267" y="17"/>
                  </a:lnTo>
                  <a:lnTo>
                    <a:pt x="267" y="17"/>
                  </a:lnTo>
                  <a:lnTo>
                    <a:pt x="266" y="17"/>
                  </a:lnTo>
                  <a:lnTo>
                    <a:pt x="267" y="17"/>
                  </a:lnTo>
                  <a:lnTo>
                    <a:pt x="267" y="17"/>
                  </a:lnTo>
                  <a:lnTo>
                    <a:pt x="267" y="17"/>
                  </a:lnTo>
                  <a:lnTo>
                    <a:pt x="268" y="17"/>
                  </a:lnTo>
                  <a:lnTo>
                    <a:pt x="268" y="17"/>
                  </a:lnTo>
                  <a:lnTo>
                    <a:pt x="268" y="17"/>
                  </a:lnTo>
                  <a:lnTo>
                    <a:pt x="269" y="17"/>
                  </a:lnTo>
                  <a:lnTo>
                    <a:pt x="269" y="18"/>
                  </a:lnTo>
                  <a:lnTo>
                    <a:pt x="269" y="18"/>
                  </a:lnTo>
                  <a:lnTo>
                    <a:pt x="269" y="19"/>
                  </a:lnTo>
                  <a:lnTo>
                    <a:pt x="270" y="19"/>
                  </a:lnTo>
                  <a:lnTo>
                    <a:pt x="270" y="19"/>
                  </a:lnTo>
                  <a:lnTo>
                    <a:pt x="269" y="19"/>
                  </a:lnTo>
                  <a:close/>
                  <a:moveTo>
                    <a:pt x="351" y="17"/>
                  </a:moveTo>
                  <a:lnTo>
                    <a:pt x="351" y="17"/>
                  </a:lnTo>
                  <a:lnTo>
                    <a:pt x="350" y="17"/>
                  </a:lnTo>
                  <a:lnTo>
                    <a:pt x="351" y="17"/>
                  </a:lnTo>
                  <a:lnTo>
                    <a:pt x="351" y="16"/>
                  </a:lnTo>
                  <a:lnTo>
                    <a:pt x="351" y="17"/>
                  </a:lnTo>
                  <a:close/>
                  <a:moveTo>
                    <a:pt x="323" y="13"/>
                  </a:moveTo>
                  <a:lnTo>
                    <a:pt x="323" y="13"/>
                  </a:lnTo>
                  <a:lnTo>
                    <a:pt x="323" y="13"/>
                  </a:lnTo>
                  <a:close/>
                  <a:moveTo>
                    <a:pt x="347" y="12"/>
                  </a:moveTo>
                  <a:lnTo>
                    <a:pt x="346" y="12"/>
                  </a:lnTo>
                  <a:lnTo>
                    <a:pt x="346" y="11"/>
                  </a:lnTo>
                  <a:lnTo>
                    <a:pt x="347" y="12"/>
                  </a:lnTo>
                  <a:close/>
                  <a:moveTo>
                    <a:pt x="306" y="12"/>
                  </a:moveTo>
                  <a:lnTo>
                    <a:pt x="306" y="12"/>
                  </a:lnTo>
                  <a:lnTo>
                    <a:pt x="305" y="11"/>
                  </a:lnTo>
                  <a:lnTo>
                    <a:pt x="306" y="11"/>
                  </a:lnTo>
                  <a:lnTo>
                    <a:pt x="306" y="11"/>
                  </a:lnTo>
                  <a:lnTo>
                    <a:pt x="307" y="11"/>
                  </a:lnTo>
                  <a:lnTo>
                    <a:pt x="307" y="12"/>
                  </a:lnTo>
                  <a:lnTo>
                    <a:pt x="306" y="12"/>
                  </a:lnTo>
                  <a:close/>
                  <a:moveTo>
                    <a:pt x="311" y="10"/>
                  </a:moveTo>
                  <a:lnTo>
                    <a:pt x="310" y="10"/>
                  </a:lnTo>
                  <a:lnTo>
                    <a:pt x="310" y="10"/>
                  </a:lnTo>
                  <a:lnTo>
                    <a:pt x="309" y="10"/>
                  </a:lnTo>
                  <a:lnTo>
                    <a:pt x="309" y="9"/>
                  </a:lnTo>
                  <a:lnTo>
                    <a:pt x="310" y="9"/>
                  </a:lnTo>
                  <a:lnTo>
                    <a:pt x="310" y="9"/>
                  </a:lnTo>
                  <a:lnTo>
                    <a:pt x="311" y="9"/>
                  </a:lnTo>
                  <a:lnTo>
                    <a:pt x="312" y="9"/>
                  </a:lnTo>
                  <a:lnTo>
                    <a:pt x="312" y="9"/>
                  </a:lnTo>
                  <a:lnTo>
                    <a:pt x="312" y="10"/>
                  </a:lnTo>
                  <a:lnTo>
                    <a:pt x="312" y="10"/>
                  </a:lnTo>
                  <a:lnTo>
                    <a:pt x="311" y="10"/>
                  </a:lnTo>
                  <a:close/>
                  <a:moveTo>
                    <a:pt x="276" y="10"/>
                  </a:moveTo>
                  <a:lnTo>
                    <a:pt x="275" y="10"/>
                  </a:lnTo>
                  <a:lnTo>
                    <a:pt x="275" y="9"/>
                  </a:lnTo>
                  <a:lnTo>
                    <a:pt x="276" y="9"/>
                  </a:lnTo>
                  <a:lnTo>
                    <a:pt x="276" y="10"/>
                  </a:lnTo>
                  <a:lnTo>
                    <a:pt x="276" y="10"/>
                  </a:lnTo>
                  <a:close/>
                  <a:moveTo>
                    <a:pt x="310" y="8"/>
                  </a:moveTo>
                  <a:lnTo>
                    <a:pt x="310" y="9"/>
                  </a:lnTo>
                  <a:lnTo>
                    <a:pt x="310" y="9"/>
                  </a:lnTo>
                  <a:lnTo>
                    <a:pt x="309" y="9"/>
                  </a:lnTo>
                  <a:lnTo>
                    <a:pt x="309" y="9"/>
                  </a:lnTo>
                  <a:lnTo>
                    <a:pt x="309" y="9"/>
                  </a:lnTo>
                  <a:lnTo>
                    <a:pt x="309" y="9"/>
                  </a:lnTo>
                  <a:lnTo>
                    <a:pt x="308" y="9"/>
                  </a:lnTo>
                  <a:lnTo>
                    <a:pt x="308" y="9"/>
                  </a:lnTo>
                  <a:lnTo>
                    <a:pt x="307" y="9"/>
                  </a:lnTo>
                  <a:lnTo>
                    <a:pt x="306" y="9"/>
                  </a:lnTo>
                  <a:lnTo>
                    <a:pt x="307" y="8"/>
                  </a:lnTo>
                  <a:lnTo>
                    <a:pt x="308" y="8"/>
                  </a:lnTo>
                  <a:lnTo>
                    <a:pt x="308" y="8"/>
                  </a:lnTo>
                  <a:lnTo>
                    <a:pt x="309" y="8"/>
                  </a:lnTo>
                  <a:lnTo>
                    <a:pt x="309" y="8"/>
                  </a:lnTo>
                  <a:lnTo>
                    <a:pt x="310" y="8"/>
                  </a:lnTo>
                  <a:close/>
                  <a:moveTo>
                    <a:pt x="308" y="8"/>
                  </a:moveTo>
                  <a:lnTo>
                    <a:pt x="308" y="8"/>
                  </a:lnTo>
                  <a:lnTo>
                    <a:pt x="308" y="8"/>
                  </a:lnTo>
                  <a:lnTo>
                    <a:pt x="308" y="7"/>
                  </a:lnTo>
                  <a:lnTo>
                    <a:pt x="308" y="8"/>
                  </a:lnTo>
                  <a:close/>
                  <a:moveTo>
                    <a:pt x="315" y="7"/>
                  </a:moveTo>
                  <a:lnTo>
                    <a:pt x="316" y="7"/>
                  </a:lnTo>
                  <a:lnTo>
                    <a:pt x="316" y="7"/>
                  </a:lnTo>
                  <a:lnTo>
                    <a:pt x="317" y="7"/>
                  </a:lnTo>
                  <a:lnTo>
                    <a:pt x="318" y="7"/>
                  </a:lnTo>
                  <a:lnTo>
                    <a:pt x="319" y="7"/>
                  </a:lnTo>
                  <a:lnTo>
                    <a:pt x="319" y="7"/>
                  </a:lnTo>
                  <a:lnTo>
                    <a:pt x="319" y="8"/>
                  </a:lnTo>
                  <a:lnTo>
                    <a:pt x="320" y="8"/>
                  </a:lnTo>
                  <a:lnTo>
                    <a:pt x="319" y="8"/>
                  </a:lnTo>
                  <a:lnTo>
                    <a:pt x="319" y="8"/>
                  </a:lnTo>
                  <a:lnTo>
                    <a:pt x="317" y="8"/>
                  </a:lnTo>
                  <a:lnTo>
                    <a:pt x="316" y="8"/>
                  </a:lnTo>
                  <a:lnTo>
                    <a:pt x="315" y="8"/>
                  </a:lnTo>
                  <a:lnTo>
                    <a:pt x="315" y="8"/>
                  </a:lnTo>
                  <a:lnTo>
                    <a:pt x="314" y="8"/>
                  </a:lnTo>
                  <a:lnTo>
                    <a:pt x="314" y="7"/>
                  </a:lnTo>
                  <a:lnTo>
                    <a:pt x="313" y="7"/>
                  </a:lnTo>
                  <a:lnTo>
                    <a:pt x="314" y="7"/>
                  </a:lnTo>
                  <a:lnTo>
                    <a:pt x="315" y="7"/>
                  </a:lnTo>
                  <a:lnTo>
                    <a:pt x="315" y="7"/>
                  </a:lnTo>
                  <a:close/>
                  <a:moveTo>
                    <a:pt x="302" y="7"/>
                  </a:moveTo>
                  <a:lnTo>
                    <a:pt x="301" y="7"/>
                  </a:lnTo>
                  <a:lnTo>
                    <a:pt x="302" y="7"/>
                  </a:lnTo>
                  <a:close/>
                  <a:moveTo>
                    <a:pt x="302" y="7"/>
                  </a:moveTo>
                  <a:lnTo>
                    <a:pt x="302" y="6"/>
                  </a:lnTo>
                  <a:lnTo>
                    <a:pt x="302" y="7"/>
                  </a:lnTo>
                  <a:close/>
                  <a:moveTo>
                    <a:pt x="326" y="6"/>
                  </a:moveTo>
                  <a:lnTo>
                    <a:pt x="327" y="6"/>
                  </a:lnTo>
                  <a:lnTo>
                    <a:pt x="327" y="7"/>
                  </a:lnTo>
                  <a:lnTo>
                    <a:pt x="326" y="7"/>
                  </a:lnTo>
                  <a:lnTo>
                    <a:pt x="325" y="7"/>
                  </a:lnTo>
                  <a:lnTo>
                    <a:pt x="325" y="7"/>
                  </a:lnTo>
                  <a:lnTo>
                    <a:pt x="324" y="7"/>
                  </a:lnTo>
                  <a:lnTo>
                    <a:pt x="323" y="6"/>
                  </a:lnTo>
                  <a:lnTo>
                    <a:pt x="322" y="6"/>
                  </a:lnTo>
                  <a:lnTo>
                    <a:pt x="321" y="6"/>
                  </a:lnTo>
                  <a:lnTo>
                    <a:pt x="321" y="6"/>
                  </a:lnTo>
                  <a:lnTo>
                    <a:pt x="320" y="6"/>
                  </a:lnTo>
                  <a:lnTo>
                    <a:pt x="321" y="6"/>
                  </a:lnTo>
                  <a:lnTo>
                    <a:pt x="321" y="6"/>
                  </a:lnTo>
                  <a:lnTo>
                    <a:pt x="322" y="6"/>
                  </a:lnTo>
                  <a:lnTo>
                    <a:pt x="323" y="6"/>
                  </a:lnTo>
                  <a:lnTo>
                    <a:pt x="324" y="6"/>
                  </a:lnTo>
                  <a:lnTo>
                    <a:pt x="324" y="6"/>
                  </a:lnTo>
                  <a:lnTo>
                    <a:pt x="325" y="6"/>
                  </a:lnTo>
                  <a:lnTo>
                    <a:pt x="326" y="6"/>
                  </a:lnTo>
                  <a:close/>
                  <a:moveTo>
                    <a:pt x="278" y="6"/>
                  </a:moveTo>
                  <a:lnTo>
                    <a:pt x="277" y="6"/>
                  </a:lnTo>
                  <a:lnTo>
                    <a:pt x="276" y="6"/>
                  </a:lnTo>
                  <a:lnTo>
                    <a:pt x="276" y="6"/>
                  </a:lnTo>
                  <a:lnTo>
                    <a:pt x="276" y="6"/>
                  </a:lnTo>
                  <a:lnTo>
                    <a:pt x="276" y="5"/>
                  </a:lnTo>
                  <a:lnTo>
                    <a:pt x="275" y="5"/>
                  </a:lnTo>
                  <a:lnTo>
                    <a:pt x="276" y="5"/>
                  </a:lnTo>
                  <a:lnTo>
                    <a:pt x="276" y="6"/>
                  </a:lnTo>
                  <a:lnTo>
                    <a:pt x="277" y="6"/>
                  </a:lnTo>
                  <a:lnTo>
                    <a:pt x="277" y="6"/>
                  </a:lnTo>
                  <a:lnTo>
                    <a:pt x="278" y="6"/>
                  </a:lnTo>
                  <a:lnTo>
                    <a:pt x="278" y="6"/>
                  </a:lnTo>
                  <a:lnTo>
                    <a:pt x="278" y="6"/>
                  </a:lnTo>
                  <a:close/>
                  <a:moveTo>
                    <a:pt x="281" y="4"/>
                  </a:moveTo>
                  <a:lnTo>
                    <a:pt x="280" y="4"/>
                  </a:lnTo>
                  <a:lnTo>
                    <a:pt x="281" y="4"/>
                  </a:lnTo>
                  <a:lnTo>
                    <a:pt x="280" y="4"/>
                  </a:lnTo>
                  <a:lnTo>
                    <a:pt x="281" y="4"/>
                  </a:lnTo>
                  <a:close/>
                  <a:moveTo>
                    <a:pt x="312" y="3"/>
                  </a:moveTo>
                  <a:lnTo>
                    <a:pt x="312" y="3"/>
                  </a:lnTo>
                  <a:lnTo>
                    <a:pt x="311" y="3"/>
                  </a:lnTo>
                  <a:lnTo>
                    <a:pt x="312" y="3"/>
                  </a:lnTo>
                  <a:lnTo>
                    <a:pt x="312" y="3"/>
                  </a:lnTo>
                  <a:close/>
                  <a:moveTo>
                    <a:pt x="308" y="2"/>
                  </a:moveTo>
                  <a:lnTo>
                    <a:pt x="308" y="2"/>
                  </a:lnTo>
                  <a:lnTo>
                    <a:pt x="308" y="2"/>
                  </a:lnTo>
                  <a:lnTo>
                    <a:pt x="309" y="2"/>
                  </a:lnTo>
                  <a:lnTo>
                    <a:pt x="308" y="2"/>
                  </a:lnTo>
                  <a:close/>
                  <a:moveTo>
                    <a:pt x="308" y="2"/>
                  </a:moveTo>
                  <a:lnTo>
                    <a:pt x="308" y="2"/>
                  </a:lnTo>
                  <a:lnTo>
                    <a:pt x="308" y="2"/>
                  </a:lnTo>
                  <a:close/>
                  <a:moveTo>
                    <a:pt x="339" y="2"/>
                  </a:moveTo>
                  <a:lnTo>
                    <a:pt x="338" y="2"/>
                  </a:lnTo>
                  <a:lnTo>
                    <a:pt x="338" y="2"/>
                  </a:lnTo>
                  <a:lnTo>
                    <a:pt x="337" y="2"/>
                  </a:lnTo>
                  <a:lnTo>
                    <a:pt x="336" y="1"/>
                  </a:lnTo>
                  <a:lnTo>
                    <a:pt x="336" y="1"/>
                  </a:lnTo>
                  <a:lnTo>
                    <a:pt x="336" y="1"/>
                  </a:lnTo>
                  <a:lnTo>
                    <a:pt x="336" y="1"/>
                  </a:lnTo>
                  <a:lnTo>
                    <a:pt x="337" y="1"/>
                  </a:lnTo>
                  <a:lnTo>
                    <a:pt x="338" y="1"/>
                  </a:lnTo>
                  <a:lnTo>
                    <a:pt x="339" y="1"/>
                  </a:lnTo>
                  <a:lnTo>
                    <a:pt x="339" y="1"/>
                  </a:lnTo>
                  <a:lnTo>
                    <a:pt x="340" y="1"/>
                  </a:lnTo>
                  <a:lnTo>
                    <a:pt x="339" y="2"/>
                  </a:lnTo>
                  <a:close/>
                  <a:moveTo>
                    <a:pt x="312" y="0"/>
                  </a:moveTo>
                  <a:lnTo>
                    <a:pt x="311" y="0"/>
                  </a:lnTo>
                  <a:lnTo>
                    <a:pt x="312" y="0"/>
                  </a:lnTo>
                  <a:close/>
                  <a:moveTo>
                    <a:pt x="311" y="0"/>
                  </a:moveTo>
                  <a:lnTo>
                    <a:pt x="312" y="0"/>
                  </a:lnTo>
                  <a:lnTo>
                    <a:pt x="311" y="1"/>
                  </a:lnTo>
                  <a:lnTo>
                    <a:pt x="310" y="1"/>
                  </a:lnTo>
                  <a:lnTo>
                    <a:pt x="310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308" y="1"/>
                  </a:lnTo>
                  <a:lnTo>
                    <a:pt x="308" y="1"/>
                  </a:lnTo>
                  <a:lnTo>
                    <a:pt x="308" y="1"/>
                  </a:lnTo>
                  <a:lnTo>
                    <a:pt x="309" y="0"/>
                  </a:lnTo>
                  <a:lnTo>
                    <a:pt x="309" y="0"/>
                  </a:lnTo>
                  <a:lnTo>
                    <a:pt x="310" y="0"/>
                  </a:lnTo>
                  <a:lnTo>
                    <a:pt x="310" y="0"/>
                  </a:lnTo>
                  <a:lnTo>
                    <a:pt x="311" y="0"/>
                  </a:lnTo>
                  <a:close/>
                  <a:moveTo>
                    <a:pt x="312" y="0"/>
                  </a:moveTo>
                  <a:lnTo>
                    <a:pt x="312" y="0"/>
                  </a:lnTo>
                  <a:lnTo>
                    <a:pt x="312" y="0"/>
                  </a:lnTo>
                  <a:close/>
                  <a:moveTo>
                    <a:pt x="337" y="0"/>
                  </a:moveTo>
                  <a:lnTo>
                    <a:pt x="337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37" y="0"/>
                  </a:lnTo>
                  <a:close/>
                  <a:moveTo>
                    <a:pt x="312" y="0"/>
                  </a:moveTo>
                  <a:lnTo>
                    <a:pt x="312" y="0"/>
                  </a:lnTo>
                  <a:lnTo>
                    <a:pt x="3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3" name="Freeform 99"/>
            <p:cNvSpPr>
              <a:spLocks noEditPoints="1"/>
            </p:cNvSpPr>
            <p:nvPr/>
          </p:nvSpPr>
          <p:spPr bwMode="auto">
            <a:xfrm>
              <a:off x="5968020" y="3174761"/>
              <a:ext cx="471223" cy="562155"/>
            </a:xfrm>
            <a:custGeom>
              <a:avLst/>
              <a:gdLst>
                <a:gd name="T0" fmla="*/ 226 w 361"/>
                <a:gd name="T1" fmla="*/ 403 h 408"/>
                <a:gd name="T2" fmla="*/ 232 w 361"/>
                <a:gd name="T3" fmla="*/ 400 h 408"/>
                <a:gd name="T4" fmla="*/ 233 w 361"/>
                <a:gd name="T5" fmla="*/ 397 h 408"/>
                <a:gd name="T6" fmla="*/ 1 w 361"/>
                <a:gd name="T7" fmla="*/ 295 h 408"/>
                <a:gd name="T8" fmla="*/ 67 w 361"/>
                <a:gd name="T9" fmla="*/ 227 h 408"/>
                <a:gd name="T10" fmla="*/ 64 w 361"/>
                <a:gd name="T11" fmla="*/ 221 h 408"/>
                <a:gd name="T12" fmla="*/ 70 w 361"/>
                <a:gd name="T13" fmla="*/ 219 h 408"/>
                <a:gd name="T14" fmla="*/ 183 w 361"/>
                <a:gd name="T15" fmla="*/ 201 h 408"/>
                <a:gd name="T16" fmla="*/ 193 w 361"/>
                <a:gd name="T17" fmla="*/ 196 h 408"/>
                <a:gd name="T18" fmla="*/ 182 w 361"/>
                <a:gd name="T19" fmla="*/ 189 h 408"/>
                <a:gd name="T20" fmla="*/ 290 w 361"/>
                <a:gd name="T21" fmla="*/ 185 h 408"/>
                <a:gd name="T22" fmla="*/ 136 w 361"/>
                <a:gd name="T23" fmla="*/ 175 h 408"/>
                <a:gd name="T24" fmla="*/ 135 w 361"/>
                <a:gd name="T25" fmla="*/ 173 h 408"/>
                <a:gd name="T26" fmla="*/ 174 w 361"/>
                <a:gd name="T27" fmla="*/ 171 h 408"/>
                <a:gd name="T28" fmla="*/ 126 w 361"/>
                <a:gd name="T29" fmla="*/ 170 h 408"/>
                <a:gd name="T30" fmla="*/ 121 w 361"/>
                <a:gd name="T31" fmla="*/ 168 h 408"/>
                <a:gd name="T32" fmla="*/ 162 w 361"/>
                <a:gd name="T33" fmla="*/ 167 h 408"/>
                <a:gd name="T34" fmla="*/ 191 w 361"/>
                <a:gd name="T35" fmla="*/ 165 h 408"/>
                <a:gd name="T36" fmla="*/ 164 w 361"/>
                <a:gd name="T37" fmla="*/ 164 h 408"/>
                <a:gd name="T38" fmla="*/ 120 w 361"/>
                <a:gd name="T39" fmla="*/ 162 h 408"/>
                <a:gd name="T40" fmla="*/ 119 w 361"/>
                <a:gd name="T41" fmla="*/ 162 h 408"/>
                <a:gd name="T42" fmla="*/ 120 w 361"/>
                <a:gd name="T43" fmla="*/ 160 h 408"/>
                <a:gd name="T44" fmla="*/ 118 w 361"/>
                <a:gd name="T45" fmla="*/ 159 h 408"/>
                <a:gd name="T46" fmla="*/ 202 w 361"/>
                <a:gd name="T47" fmla="*/ 157 h 408"/>
                <a:gd name="T48" fmla="*/ 118 w 361"/>
                <a:gd name="T49" fmla="*/ 155 h 408"/>
                <a:gd name="T50" fmla="*/ 119 w 361"/>
                <a:gd name="T51" fmla="*/ 154 h 408"/>
                <a:gd name="T52" fmla="*/ 119 w 361"/>
                <a:gd name="T53" fmla="*/ 152 h 408"/>
                <a:gd name="T54" fmla="*/ 119 w 361"/>
                <a:gd name="T55" fmla="*/ 151 h 408"/>
                <a:gd name="T56" fmla="*/ 120 w 361"/>
                <a:gd name="T57" fmla="*/ 150 h 408"/>
                <a:gd name="T58" fmla="*/ 120 w 361"/>
                <a:gd name="T59" fmla="*/ 149 h 408"/>
                <a:gd name="T60" fmla="*/ 189 w 361"/>
                <a:gd name="T61" fmla="*/ 147 h 408"/>
                <a:gd name="T62" fmla="*/ 320 w 361"/>
                <a:gd name="T63" fmla="*/ 144 h 408"/>
                <a:gd name="T64" fmla="*/ 111 w 361"/>
                <a:gd name="T65" fmla="*/ 141 h 408"/>
                <a:gd name="T66" fmla="*/ 196 w 361"/>
                <a:gd name="T67" fmla="*/ 141 h 408"/>
                <a:gd name="T68" fmla="*/ 343 w 361"/>
                <a:gd name="T69" fmla="*/ 139 h 408"/>
                <a:gd name="T70" fmla="*/ 104 w 361"/>
                <a:gd name="T71" fmla="*/ 138 h 408"/>
                <a:gd name="T72" fmla="*/ 103 w 361"/>
                <a:gd name="T73" fmla="*/ 136 h 408"/>
                <a:gd name="T74" fmla="*/ 104 w 361"/>
                <a:gd name="T75" fmla="*/ 134 h 408"/>
                <a:gd name="T76" fmla="*/ 101 w 361"/>
                <a:gd name="T77" fmla="*/ 133 h 408"/>
                <a:gd name="T78" fmla="*/ 256 w 361"/>
                <a:gd name="T79" fmla="*/ 130 h 408"/>
                <a:gd name="T80" fmla="*/ 260 w 361"/>
                <a:gd name="T81" fmla="*/ 123 h 408"/>
                <a:gd name="T82" fmla="*/ 195 w 361"/>
                <a:gd name="T83" fmla="*/ 119 h 408"/>
                <a:gd name="T84" fmla="*/ 215 w 361"/>
                <a:gd name="T85" fmla="*/ 118 h 408"/>
                <a:gd name="T86" fmla="*/ 320 w 361"/>
                <a:gd name="T87" fmla="*/ 115 h 408"/>
                <a:gd name="T88" fmla="*/ 283 w 361"/>
                <a:gd name="T89" fmla="*/ 112 h 408"/>
                <a:gd name="T90" fmla="*/ 261 w 361"/>
                <a:gd name="T91" fmla="*/ 112 h 408"/>
                <a:gd name="T92" fmla="*/ 296 w 361"/>
                <a:gd name="T93" fmla="*/ 111 h 408"/>
                <a:gd name="T94" fmla="*/ 315 w 361"/>
                <a:gd name="T95" fmla="*/ 111 h 408"/>
                <a:gd name="T96" fmla="*/ 319 w 361"/>
                <a:gd name="T97" fmla="*/ 109 h 408"/>
                <a:gd name="T98" fmla="*/ 273 w 361"/>
                <a:gd name="T99" fmla="*/ 108 h 408"/>
                <a:gd name="T100" fmla="*/ 272 w 361"/>
                <a:gd name="T101" fmla="*/ 107 h 408"/>
                <a:gd name="T102" fmla="*/ 316 w 361"/>
                <a:gd name="T103" fmla="*/ 107 h 408"/>
                <a:gd name="T104" fmla="*/ 241 w 361"/>
                <a:gd name="T105" fmla="*/ 105 h 408"/>
                <a:gd name="T106" fmla="*/ 242 w 361"/>
                <a:gd name="T107" fmla="*/ 105 h 408"/>
                <a:gd name="T108" fmla="*/ 319 w 361"/>
                <a:gd name="T109" fmla="*/ 104 h 408"/>
                <a:gd name="T110" fmla="*/ 119 w 361"/>
                <a:gd name="T111" fmla="*/ 102 h 408"/>
                <a:gd name="T112" fmla="*/ 343 w 361"/>
                <a:gd name="T113" fmla="*/ 95 h 408"/>
                <a:gd name="T114" fmla="*/ 284 w 361"/>
                <a:gd name="T115" fmla="*/ 83 h 408"/>
                <a:gd name="T116" fmla="*/ 270 w 361"/>
                <a:gd name="T117" fmla="*/ 79 h 408"/>
                <a:gd name="T118" fmla="*/ 260 w 361"/>
                <a:gd name="T119" fmla="*/ 68 h 408"/>
                <a:gd name="T120" fmla="*/ 289 w 361"/>
                <a:gd name="T121" fmla="*/ 48 h 408"/>
                <a:gd name="T122" fmla="*/ 310 w 361"/>
                <a:gd name="T123" fmla="*/ 26 h 408"/>
                <a:gd name="T124" fmla="*/ 328 w 361"/>
                <a:gd name="T125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1" h="408">
                  <a:moveTo>
                    <a:pt x="223" y="407"/>
                  </a:moveTo>
                  <a:lnTo>
                    <a:pt x="223" y="408"/>
                  </a:lnTo>
                  <a:lnTo>
                    <a:pt x="223" y="407"/>
                  </a:lnTo>
                  <a:close/>
                  <a:moveTo>
                    <a:pt x="226" y="407"/>
                  </a:moveTo>
                  <a:lnTo>
                    <a:pt x="226" y="407"/>
                  </a:lnTo>
                  <a:lnTo>
                    <a:pt x="226" y="407"/>
                  </a:lnTo>
                  <a:close/>
                  <a:moveTo>
                    <a:pt x="226" y="405"/>
                  </a:moveTo>
                  <a:lnTo>
                    <a:pt x="226" y="406"/>
                  </a:lnTo>
                  <a:lnTo>
                    <a:pt x="226" y="405"/>
                  </a:lnTo>
                  <a:lnTo>
                    <a:pt x="226" y="406"/>
                  </a:lnTo>
                  <a:lnTo>
                    <a:pt x="226" y="405"/>
                  </a:lnTo>
                  <a:close/>
                  <a:moveTo>
                    <a:pt x="226" y="405"/>
                  </a:moveTo>
                  <a:lnTo>
                    <a:pt x="226" y="405"/>
                  </a:lnTo>
                  <a:lnTo>
                    <a:pt x="226" y="405"/>
                  </a:lnTo>
                  <a:lnTo>
                    <a:pt x="226" y="405"/>
                  </a:lnTo>
                  <a:lnTo>
                    <a:pt x="226" y="405"/>
                  </a:lnTo>
                  <a:close/>
                  <a:moveTo>
                    <a:pt x="226" y="405"/>
                  </a:moveTo>
                  <a:lnTo>
                    <a:pt x="226" y="405"/>
                  </a:lnTo>
                  <a:lnTo>
                    <a:pt x="226" y="405"/>
                  </a:lnTo>
                  <a:close/>
                  <a:moveTo>
                    <a:pt x="224" y="405"/>
                  </a:moveTo>
                  <a:lnTo>
                    <a:pt x="225" y="405"/>
                  </a:lnTo>
                  <a:lnTo>
                    <a:pt x="224" y="405"/>
                  </a:lnTo>
                  <a:close/>
                  <a:moveTo>
                    <a:pt x="224" y="405"/>
                  </a:moveTo>
                  <a:lnTo>
                    <a:pt x="224" y="404"/>
                  </a:lnTo>
                  <a:lnTo>
                    <a:pt x="224" y="405"/>
                  </a:lnTo>
                  <a:close/>
                  <a:moveTo>
                    <a:pt x="224" y="405"/>
                  </a:moveTo>
                  <a:lnTo>
                    <a:pt x="224" y="404"/>
                  </a:lnTo>
                  <a:lnTo>
                    <a:pt x="224" y="405"/>
                  </a:lnTo>
                  <a:close/>
                  <a:moveTo>
                    <a:pt x="227" y="404"/>
                  </a:moveTo>
                  <a:lnTo>
                    <a:pt x="227" y="404"/>
                  </a:lnTo>
                  <a:lnTo>
                    <a:pt x="227" y="404"/>
                  </a:lnTo>
                  <a:close/>
                  <a:moveTo>
                    <a:pt x="226" y="404"/>
                  </a:moveTo>
                  <a:lnTo>
                    <a:pt x="226" y="403"/>
                  </a:lnTo>
                  <a:lnTo>
                    <a:pt x="226" y="404"/>
                  </a:lnTo>
                  <a:close/>
                  <a:moveTo>
                    <a:pt x="227" y="403"/>
                  </a:moveTo>
                  <a:lnTo>
                    <a:pt x="228" y="403"/>
                  </a:lnTo>
                  <a:lnTo>
                    <a:pt x="227" y="403"/>
                  </a:lnTo>
                  <a:close/>
                  <a:moveTo>
                    <a:pt x="226" y="403"/>
                  </a:moveTo>
                  <a:lnTo>
                    <a:pt x="226" y="403"/>
                  </a:lnTo>
                  <a:lnTo>
                    <a:pt x="226" y="403"/>
                  </a:lnTo>
                  <a:close/>
                  <a:moveTo>
                    <a:pt x="223" y="403"/>
                  </a:moveTo>
                  <a:lnTo>
                    <a:pt x="223" y="403"/>
                  </a:lnTo>
                  <a:lnTo>
                    <a:pt x="223" y="403"/>
                  </a:lnTo>
                  <a:close/>
                  <a:moveTo>
                    <a:pt x="226" y="402"/>
                  </a:moveTo>
                  <a:lnTo>
                    <a:pt x="226" y="402"/>
                  </a:lnTo>
                  <a:lnTo>
                    <a:pt x="226" y="402"/>
                  </a:lnTo>
                  <a:close/>
                  <a:moveTo>
                    <a:pt x="225" y="402"/>
                  </a:moveTo>
                  <a:lnTo>
                    <a:pt x="226" y="402"/>
                  </a:lnTo>
                  <a:lnTo>
                    <a:pt x="225" y="402"/>
                  </a:lnTo>
                  <a:close/>
                  <a:moveTo>
                    <a:pt x="228" y="402"/>
                  </a:moveTo>
                  <a:lnTo>
                    <a:pt x="227" y="402"/>
                  </a:lnTo>
                  <a:lnTo>
                    <a:pt x="228" y="402"/>
                  </a:lnTo>
                  <a:close/>
                  <a:moveTo>
                    <a:pt x="231" y="402"/>
                  </a:moveTo>
                  <a:lnTo>
                    <a:pt x="231" y="401"/>
                  </a:lnTo>
                  <a:lnTo>
                    <a:pt x="231" y="402"/>
                  </a:lnTo>
                  <a:close/>
                  <a:moveTo>
                    <a:pt x="226" y="402"/>
                  </a:moveTo>
                  <a:lnTo>
                    <a:pt x="226" y="401"/>
                  </a:lnTo>
                  <a:lnTo>
                    <a:pt x="226" y="402"/>
                  </a:lnTo>
                  <a:close/>
                  <a:moveTo>
                    <a:pt x="232" y="400"/>
                  </a:moveTo>
                  <a:lnTo>
                    <a:pt x="232" y="400"/>
                  </a:lnTo>
                  <a:lnTo>
                    <a:pt x="232" y="400"/>
                  </a:lnTo>
                  <a:close/>
                  <a:moveTo>
                    <a:pt x="232" y="400"/>
                  </a:moveTo>
                  <a:lnTo>
                    <a:pt x="232" y="400"/>
                  </a:lnTo>
                  <a:lnTo>
                    <a:pt x="232" y="400"/>
                  </a:lnTo>
                  <a:close/>
                  <a:moveTo>
                    <a:pt x="232" y="400"/>
                  </a:moveTo>
                  <a:lnTo>
                    <a:pt x="232" y="400"/>
                  </a:lnTo>
                  <a:lnTo>
                    <a:pt x="232" y="400"/>
                  </a:lnTo>
                  <a:close/>
                  <a:moveTo>
                    <a:pt x="232" y="400"/>
                  </a:moveTo>
                  <a:lnTo>
                    <a:pt x="232" y="400"/>
                  </a:lnTo>
                  <a:lnTo>
                    <a:pt x="232" y="400"/>
                  </a:lnTo>
                  <a:close/>
                  <a:moveTo>
                    <a:pt x="232" y="400"/>
                  </a:moveTo>
                  <a:lnTo>
                    <a:pt x="232" y="400"/>
                  </a:lnTo>
                  <a:lnTo>
                    <a:pt x="232" y="400"/>
                  </a:lnTo>
                  <a:close/>
                  <a:moveTo>
                    <a:pt x="232" y="400"/>
                  </a:moveTo>
                  <a:lnTo>
                    <a:pt x="232" y="400"/>
                  </a:lnTo>
                  <a:lnTo>
                    <a:pt x="232" y="400"/>
                  </a:lnTo>
                  <a:close/>
                  <a:moveTo>
                    <a:pt x="232" y="400"/>
                  </a:moveTo>
                  <a:lnTo>
                    <a:pt x="231" y="400"/>
                  </a:lnTo>
                  <a:lnTo>
                    <a:pt x="232" y="400"/>
                  </a:lnTo>
                  <a:close/>
                  <a:moveTo>
                    <a:pt x="232" y="400"/>
                  </a:moveTo>
                  <a:lnTo>
                    <a:pt x="231" y="400"/>
                  </a:lnTo>
                  <a:lnTo>
                    <a:pt x="232" y="400"/>
                  </a:lnTo>
                  <a:close/>
                  <a:moveTo>
                    <a:pt x="232" y="399"/>
                  </a:moveTo>
                  <a:lnTo>
                    <a:pt x="231" y="399"/>
                  </a:lnTo>
                  <a:lnTo>
                    <a:pt x="232" y="399"/>
                  </a:lnTo>
                  <a:close/>
                  <a:moveTo>
                    <a:pt x="235" y="399"/>
                  </a:moveTo>
                  <a:lnTo>
                    <a:pt x="234" y="399"/>
                  </a:lnTo>
                  <a:lnTo>
                    <a:pt x="235" y="399"/>
                  </a:lnTo>
                  <a:close/>
                  <a:moveTo>
                    <a:pt x="232" y="399"/>
                  </a:moveTo>
                  <a:lnTo>
                    <a:pt x="232" y="399"/>
                  </a:lnTo>
                  <a:lnTo>
                    <a:pt x="232" y="399"/>
                  </a:lnTo>
                  <a:close/>
                  <a:moveTo>
                    <a:pt x="232" y="399"/>
                  </a:moveTo>
                  <a:lnTo>
                    <a:pt x="232" y="399"/>
                  </a:lnTo>
                  <a:lnTo>
                    <a:pt x="232" y="399"/>
                  </a:lnTo>
                  <a:close/>
                  <a:moveTo>
                    <a:pt x="232" y="399"/>
                  </a:moveTo>
                  <a:lnTo>
                    <a:pt x="231" y="399"/>
                  </a:lnTo>
                  <a:lnTo>
                    <a:pt x="232" y="399"/>
                  </a:lnTo>
                  <a:close/>
                  <a:moveTo>
                    <a:pt x="233" y="398"/>
                  </a:moveTo>
                  <a:lnTo>
                    <a:pt x="233" y="397"/>
                  </a:lnTo>
                  <a:lnTo>
                    <a:pt x="233" y="398"/>
                  </a:lnTo>
                  <a:close/>
                  <a:moveTo>
                    <a:pt x="233" y="398"/>
                  </a:moveTo>
                  <a:lnTo>
                    <a:pt x="233" y="397"/>
                  </a:lnTo>
                  <a:lnTo>
                    <a:pt x="233" y="398"/>
                  </a:lnTo>
                  <a:close/>
                  <a:moveTo>
                    <a:pt x="234" y="397"/>
                  </a:moveTo>
                  <a:lnTo>
                    <a:pt x="233" y="397"/>
                  </a:lnTo>
                  <a:lnTo>
                    <a:pt x="234" y="397"/>
                  </a:lnTo>
                  <a:close/>
                  <a:moveTo>
                    <a:pt x="234" y="397"/>
                  </a:moveTo>
                  <a:lnTo>
                    <a:pt x="233" y="397"/>
                  </a:lnTo>
                  <a:lnTo>
                    <a:pt x="234" y="397"/>
                  </a:lnTo>
                  <a:close/>
                  <a:moveTo>
                    <a:pt x="234" y="397"/>
                  </a:moveTo>
                  <a:lnTo>
                    <a:pt x="233" y="397"/>
                  </a:lnTo>
                  <a:lnTo>
                    <a:pt x="234" y="397"/>
                  </a:lnTo>
                  <a:close/>
                  <a:moveTo>
                    <a:pt x="236" y="397"/>
                  </a:moveTo>
                  <a:lnTo>
                    <a:pt x="236" y="396"/>
                  </a:lnTo>
                  <a:lnTo>
                    <a:pt x="236" y="397"/>
                  </a:lnTo>
                  <a:close/>
                  <a:moveTo>
                    <a:pt x="234" y="397"/>
                  </a:moveTo>
                  <a:lnTo>
                    <a:pt x="234" y="396"/>
                  </a:lnTo>
                  <a:lnTo>
                    <a:pt x="234" y="397"/>
                  </a:lnTo>
                  <a:close/>
                  <a:moveTo>
                    <a:pt x="235" y="396"/>
                  </a:moveTo>
                  <a:lnTo>
                    <a:pt x="235" y="396"/>
                  </a:lnTo>
                  <a:lnTo>
                    <a:pt x="235" y="396"/>
                  </a:lnTo>
                  <a:close/>
                  <a:moveTo>
                    <a:pt x="148" y="395"/>
                  </a:moveTo>
                  <a:lnTo>
                    <a:pt x="147" y="395"/>
                  </a:lnTo>
                  <a:lnTo>
                    <a:pt x="148" y="395"/>
                  </a:lnTo>
                  <a:close/>
                  <a:moveTo>
                    <a:pt x="235" y="395"/>
                  </a:moveTo>
                  <a:lnTo>
                    <a:pt x="235" y="395"/>
                  </a:lnTo>
                  <a:lnTo>
                    <a:pt x="235" y="395"/>
                  </a:lnTo>
                  <a:close/>
                  <a:moveTo>
                    <a:pt x="149" y="389"/>
                  </a:moveTo>
                  <a:lnTo>
                    <a:pt x="148" y="389"/>
                  </a:lnTo>
                  <a:lnTo>
                    <a:pt x="149" y="389"/>
                  </a:lnTo>
                  <a:close/>
                  <a:moveTo>
                    <a:pt x="0" y="295"/>
                  </a:moveTo>
                  <a:lnTo>
                    <a:pt x="1" y="295"/>
                  </a:lnTo>
                  <a:lnTo>
                    <a:pt x="0" y="295"/>
                  </a:lnTo>
                  <a:close/>
                  <a:moveTo>
                    <a:pt x="4" y="295"/>
                  </a:moveTo>
                  <a:lnTo>
                    <a:pt x="3" y="295"/>
                  </a:lnTo>
                  <a:lnTo>
                    <a:pt x="4" y="295"/>
                  </a:lnTo>
                  <a:close/>
                  <a:moveTo>
                    <a:pt x="65" y="232"/>
                  </a:moveTo>
                  <a:lnTo>
                    <a:pt x="64" y="232"/>
                  </a:lnTo>
                  <a:lnTo>
                    <a:pt x="65" y="232"/>
                  </a:lnTo>
                  <a:close/>
                  <a:moveTo>
                    <a:pt x="68" y="232"/>
                  </a:moveTo>
                  <a:lnTo>
                    <a:pt x="68" y="232"/>
                  </a:lnTo>
                  <a:lnTo>
                    <a:pt x="68" y="232"/>
                  </a:lnTo>
                  <a:close/>
                  <a:moveTo>
                    <a:pt x="66" y="230"/>
                  </a:moveTo>
                  <a:lnTo>
                    <a:pt x="66" y="230"/>
                  </a:lnTo>
                  <a:lnTo>
                    <a:pt x="66" y="230"/>
                  </a:lnTo>
                  <a:close/>
                  <a:moveTo>
                    <a:pt x="80" y="228"/>
                  </a:moveTo>
                  <a:lnTo>
                    <a:pt x="79" y="228"/>
                  </a:lnTo>
                  <a:lnTo>
                    <a:pt x="80" y="228"/>
                  </a:lnTo>
                  <a:close/>
                  <a:moveTo>
                    <a:pt x="79" y="228"/>
                  </a:moveTo>
                  <a:lnTo>
                    <a:pt x="78" y="228"/>
                  </a:lnTo>
                  <a:lnTo>
                    <a:pt x="79" y="228"/>
                  </a:lnTo>
                  <a:close/>
                  <a:moveTo>
                    <a:pt x="68" y="228"/>
                  </a:moveTo>
                  <a:lnTo>
                    <a:pt x="67" y="228"/>
                  </a:lnTo>
                  <a:lnTo>
                    <a:pt x="68" y="228"/>
                  </a:lnTo>
                  <a:close/>
                  <a:moveTo>
                    <a:pt x="79" y="228"/>
                  </a:moveTo>
                  <a:lnTo>
                    <a:pt x="79" y="228"/>
                  </a:lnTo>
                  <a:lnTo>
                    <a:pt x="79" y="228"/>
                  </a:lnTo>
                  <a:close/>
                  <a:moveTo>
                    <a:pt x="63" y="228"/>
                  </a:moveTo>
                  <a:lnTo>
                    <a:pt x="63" y="227"/>
                  </a:lnTo>
                  <a:lnTo>
                    <a:pt x="63" y="228"/>
                  </a:lnTo>
                  <a:close/>
                  <a:moveTo>
                    <a:pt x="67" y="228"/>
                  </a:moveTo>
                  <a:lnTo>
                    <a:pt x="67" y="227"/>
                  </a:lnTo>
                  <a:lnTo>
                    <a:pt x="67" y="228"/>
                  </a:lnTo>
                  <a:close/>
                  <a:moveTo>
                    <a:pt x="68" y="227"/>
                  </a:moveTo>
                  <a:lnTo>
                    <a:pt x="67" y="227"/>
                  </a:lnTo>
                  <a:lnTo>
                    <a:pt x="68" y="227"/>
                  </a:lnTo>
                  <a:close/>
                  <a:moveTo>
                    <a:pt x="79" y="227"/>
                  </a:moveTo>
                  <a:lnTo>
                    <a:pt x="78" y="227"/>
                  </a:lnTo>
                  <a:lnTo>
                    <a:pt x="79" y="227"/>
                  </a:lnTo>
                  <a:close/>
                  <a:moveTo>
                    <a:pt x="70" y="223"/>
                  </a:moveTo>
                  <a:lnTo>
                    <a:pt x="70" y="223"/>
                  </a:lnTo>
                  <a:lnTo>
                    <a:pt x="70" y="223"/>
                  </a:lnTo>
                  <a:close/>
                  <a:moveTo>
                    <a:pt x="63" y="222"/>
                  </a:moveTo>
                  <a:lnTo>
                    <a:pt x="62" y="222"/>
                  </a:lnTo>
                  <a:lnTo>
                    <a:pt x="62" y="222"/>
                  </a:lnTo>
                  <a:lnTo>
                    <a:pt x="63" y="222"/>
                  </a:lnTo>
                  <a:close/>
                  <a:moveTo>
                    <a:pt x="63" y="222"/>
                  </a:moveTo>
                  <a:lnTo>
                    <a:pt x="63" y="222"/>
                  </a:lnTo>
                  <a:lnTo>
                    <a:pt x="63" y="222"/>
                  </a:lnTo>
                  <a:close/>
                  <a:moveTo>
                    <a:pt x="63" y="222"/>
                  </a:moveTo>
                  <a:lnTo>
                    <a:pt x="63" y="222"/>
                  </a:lnTo>
                  <a:lnTo>
                    <a:pt x="63" y="222"/>
                  </a:lnTo>
                  <a:close/>
                  <a:moveTo>
                    <a:pt x="70" y="222"/>
                  </a:moveTo>
                  <a:lnTo>
                    <a:pt x="70" y="222"/>
                  </a:lnTo>
                  <a:lnTo>
                    <a:pt x="70" y="222"/>
                  </a:lnTo>
                  <a:close/>
                  <a:moveTo>
                    <a:pt x="63" y="222"/>
                  </a:moveTo>
                  <a:lnTo>
                    <a:pt x="63" y="222"/>
                  </a:lnTo>
                  <a:lnTo>
                    <a:pt x="63" y="222"/>
                  </a:lnTo>
                  <a:close/>
                  <a:moveTo>
                    <a:pt x="64" y="222"/>
                  </a:moveTo>
                  <a:lnTo>
                    <a:pt x="63" y="222"/>
                  </a:lnTo>
                  <a:lnTo>
                    <a:pt x="63" y="221"/>
                  </a:lnTo>
                  <a:lnTo>
                    <a:pt x="64" y="222"/>
                  </a:lnTo>
                  <a:close/>
                  <a:moveTo>
                    <a:pt x="64" y="221"/>
                  </a:moveTo>
                  <a:lnTo>
                    <a:pt x="63" y="221"/>
                  </a:lnTo>
                  <a:lnTo>
                    <a:pt x="64" y="221"/>
                  </a:lnTo>
                  <a:close/>
                  <a:moveTo>
                    <a:pt x="64" y="221"/>
                  </a:moveTo>
                  <a:lnTo>
                    <a:pt x="64" y="221"/>
                  </a:lnTo>
                  <a:lnTo>
                    <a:pt x="64" y="221"/>
                  </a:lnTo>
                  <a:close/>
                  <a:moveTo>
                    <a:pt x="70" y="221"/>
                  </a:moveTo>
                  <a:lnTo>
                    <a:pt x="69" y="221"/>
                  </a:lnTo>
                  <a:lnTo>
                    <a:pt x="70" y="221"/>
                  </a:lnTo>
                  <a:close/>
                  <a:moveTo>
                    <a:pt x="70" y="220"/>
                  </a:moveTo>
                  <a:lnTo>
                    <a:pt x="70" y="221"/>
                  </a:lnTo>
                  <a:lnTo>
                    <a:pt x="70" y="220"/>
                  </a:lnTo>
                  <a:close/>
                  <a:moveTo>
                    <a:pt x="69" y="220"/>
                  </a:moveTo>
                  <a:lnTo>
                    <a:pt x="69" y="221"/>
                  </a:lnTo>
                  <a:lnTo>
                    <a:pt x="69" y="220"/>
                  </a:lnTo>
                  <a:close/>
                  <a:moveTo>
                    <a:pt x="67" y="220"/>
                  </a:moveTo>
                  <a:lnTo>
                    <a:pt x="67" y="221"/>
                  </a:lnTo>
                  <a:lnTo>
                    <a:pt x="67" y="220"/>
                  </a:lnTo>
                  <a:close/>
                  <a:moveTo>
                    <a:pt x="70" y="220"/>
                  </a:moveTo>
                  <a:lnTo>
                    <a:pt x="70" y="220"/>
                  </a:lnTo>
                  <a:lnTo>
                    <a:pt x="70" y="220"/>
                  </a:lnTo>
                  <a:close/>
                  <a:moveTo>
                    <a:pt x="68" y="220"/>
                  </a:moveTo>
                  <a:lnTo>
                    <a:pt x="68" y="220"/>
                  </a:lnTo>
                  <a:lnTo>
                    <a:pt x="68" y="220"/>
                  </a:lnTo>
                  <a:close/>
                  <a:moveTo>
                    <a:pt x="71" y="219"/>
                  </a:moveTo>
                  <a:lnTo>
                    <a:pt x="70" y="219"/>
                  </a:lnTo>
                  <a:lnTo>
                    <a:pt x="71" y="219"/>
                  </a:lnTo>
                  <a:close/>
                  <a:moveTo>
                    <a:pt x="71" y="219"/>
                  </a:moveTo>
                  <a:lnTo>
                    <a:pt x="70" y="219"/>
                  </a:lnTo>
                  <a:lnTo>
                    <a:pt x="71" y="219"/>
                  </a:lnTo>
                  <a:close/>
                  <a:moveTo>
                    <a:pt x="68" y="219"/>
                  </a:moveTo>
                  <a:lnTo>
                    <a:pt x="68" y="219"/>
                  </a:lnTo>
                  <a:lnTo>
                    <a:pt x="68" y="219"/>
                  </a:lnTo>
                  <a:close/>
                  <a:moveTo>
                    <a:pt x="70" y="219"/>
                  </a:moveTo>
                  <a:lnTo>
                    <a:pt x="70" y="219"/>
                  </a:lnTo>
                  <a:lnTo>
                    <a:pt x="70" y="219"/>
                  </a:lnTo>
                  <a:close/>
                  <a:moveTo>
                    <a:pt x="70" y="219"/>
                  </a:moveTo>
                  <a:lnTo>
                    <a:pt x="69" y="219"/>
                  </a:lnTo>
                  <a:lnTo>
                    <a:pt x="70" y="219"/>
                  </a:lnTo>
                  <a:close/>
                  <a:moveTo>
                    <a:pt x="69" y="219"/>
                  </a:moveTo>
                  <a:lnTo>
                    <a:pt x="68" y="219"/>
                  </a:lnTo>
                  <a:lnTo>
                    <a:pt x="69" y="219"/>
                  </a:lnTo>
                  <a:close/>
                  <a:moveTo>
                    <a:pt x="69" y="219"/>
                  </a:moveTo>
                  <a:lnTo>
                    <a:pt x="69" y="219"/>
                  </a:lnTo>
                  <a:lnTo>
                    <a:pt x="69" y="219"/>
                  </a:lnTo>
                  <a:close/>
                  <a:moveTo>
                    <a:pt x="70" y="218"/>
                  </a:moveTo>
                  <a:lnTo>
                    <a:pt x="70" y="219"/>
                  </a:lnTo>
                  <a:lnTo>
                    <a:pt x="70" y="218"/>
                  </a:lnTo>
                  <a:close/>
                  <a:moveTo>
                    <a:pt x="70" y="219"/>
                  </a:moveTo>
                  <a:lnTo>
                    <a:pt x="70" y="218"/>
                  </a:lnTo>
                  <a:lnTo>
                    <a:pt x="70" y="219"/>
                  </a:lnTo>
                  <a:close/>
                  <a:moveTo>
                    <a:pt x="70" y="218"/>
                  </a:moveTo>
                  <a:lnTo>
                    <a:pt x="70" y="218"/>
                  </a:lnTo>
                  <a:lnTo>
                    <a:pt x="70" y="218"/>
                  </a:lnTo>
                  <a:close/>
                  <a:moveTo>
                    <a:pt x="71" y="218"/>
                  </a:moveTo>
                  <a:lnTo>
                    <a:pt x="70" y="218"/>
                  </a:lnTo>
                  <a:lnTo>
                    <a:pt x="71" y="218"/>
                  </a:lnTo>
                  <a:close/>
                  <a:moveTo>
                    <a:pt x="182" y="208"/>
                  </a:moveTo>
                  <a:lnTo>
                    <a:pt x="181" y="208"/>
                  </a:lnTo>
                  <a:lnTo>
                    <a:pt x="181" y="208"/>
                  </a:lnTo>
                  <a:lnTo>
                    <a:pt x="182" y="208"/>
                  </a:lnTo>
                  <a:lnTo>
                    <a:pt x="182" y="208"/>
                  </a:lnTo>
                  <a:close/>
                  <a:moveTo>
                    <a:pt x="182" y="206"/>
                  </a:moveTo>
                  <a:lnTo>
                    <a:pt x="182" y="206"/>
                  </a:lnTo>
                  <a:lnTo>
                    <a:pt x="182" y="206"/>
                  </a:lnTo>
                  <a:close/>
                  <a:moveTo>
                    <a:pt x="181" y="206"/>
                  </a:moveTo>
                  <a:lnTo>
                    <a:pt x="182" y="206"/>
                  </a:lnTo>
                  <a:lnTo>
                    <a:pt x="181" y="206"/>
                  </a:lnTo>
                  <a:close/>
                  <a:moveTo>
                    <a:pt x="182" y="206"/>
                  </a:moveTo>
                  <a:lnTo>
                    <a:pt x="181" y="206"/>
                  </a:lnTo>
                  <a:lnTo>
                    <a:pt x="182" y="206"/>
                  </a:lnTo>
                  <a:close/>
                  <a:moveTo>
                    <a:pt x="183" y="201"/>
                  </a:moveTo>
                  <a:lnTo>
                    <a:pt x="183" y="201"/>
                  </a:lnTo>
                  <a:lnTo>
                    <a:pt x="183" y="201"/>
                  </a:lnTo>
                  <a:close/>
                  <a:moveTo>
                    <a:pt x="185" y="199"/>
                  </a:moveTo>
                  <a:lnTo>
                    <a:pt x="185" y="200"/>
                  </a:lnTo>
                  <a:lnTo>
                    <a:pt x="185" y="199"/>
                  </a:lnTo>
                  <a:close/>
                  <a:moveTo>
                    <a:pt x="185" y="199"/>
                  </a:moveTo>
                  <a:lnTo>
                    <a:pt x="185" y="199"/>
                  </a:lnTo>
                  <a:lnTo>
                    <a:pt x="185" y="199"/>
                  </a:lnTo>
                  <a:close/>
                  <a:moveTo>
                    <a:pt x="186" y="199"/>
                  </a:moveTo>
                  <a:lnTo>
                    <a:pt x="185" y="199"/>
                  </a:lnTo>
                  <a:lnTo>
                    <a:pt x="186" y="199"/>
                  </a:lnTo>
                  <a:close/>
                  <a:moveTo>
                    <a:pt x="185" y="199"/>
                  </a:moveTo>
                  <a:lnTo>
                    <a:pt x="184" y="199"/>
                  </a:lnTo>
                  <a:lnTo>
                    <a:pt x="185" y="199"/>
                  </a:lnTo>
                  <a:close/>
                  <a:moveTo>
                    <a:pt x="186" y="197"/>
                  </a:moveTo>
                  <a:lnTo>
                    <a:pt x="186" y="198"/>
                  </a:lnTo>
                  <a:lnTo>
                    <a:pt x="186" y="197"/>
                  </a:lnTo>
                  <a:close/>
                  <a:moveTo>
                    <a:pt x="200" y="198"/>
                  </a:moveTo>
                  <a:lnTo>
                    <a:pt x="200" y="197"/>
                  </a:lnTo>
                  <a:lnTo>
                    <a:pt x="200" y="198"/>
                  </a:lnTo>
                  <a:close/>
                  <a:moveTo>
                    <a:pt x="186" y="197"/>
                  </a:moveTo>
                  <a:lnTo>
                    <a:pt x="186" y="197"/>
                  </a:lnTo>
                  <a:lnTo>
                    <a:pt x="186" y="197"/>
                  </a:lnTo>
                  <a:close/>
                  <a:moveTo>
                    <a:pt x="186" y="197"/>
                  </a:moveTo>
                  <a:lnTo>
                    <a:pt x="186" y="196"/>
                  </a:lnTo>
                  <a:lnTo>
                    <a:pt x="186" y="197"/>
                  </a:lnTo>
                  <a:close/>
                  <a:moveTo>
                    <a:pt x="193" y="196"/>
                  </a:moveTo>
                  <a:lnTo>
                    <a:pt x="193" y="196"/>
                  </a:lnTo>
                  <a:lnTo>
                    <a:pt x="193" y="196"/>
                  </a:lnTo>
                  <a:close/>
                  <a:moveTo>
                    <a:pt x="193" y="196"/>
                  </a:moveTo>
                  <a:lnTo>
                    <a:pt x="193" y="196"/>
                  </a:lnTo>
                  <a:lnTo>
                    <a:pt x="193" y="196"/>
                  </a:lnTo>
                  <a:close/>
                  <a:moveTo>
                    <a:pt x="193" y="196"/>
                  </a:moveTo>
                  <a:lnTo>
                    <a:pt x="192" y="195"/>
                  </a:lnTo>
                  <a:lnTo>
                    <a:pt x="193" y="196"/>
                  </a:lnTo>
                  <a:close/>
                  <a:moveTo>
                    <a:pt x="191" y="195"/>
                  </a:moveTo>
                  <a:lnTo>
                    <a:pt x="191" y="195"/>
                  </a:lnTo>
                  <a:lnTo>
                    <a:pt x="191" y="195"/>
                  </a:lnTo>
                  <a:close/>
                  <a:moveTo>
                    <a:pt x="191" y="195"/>
                  </a:moveTo>
                  <a:lnTo>
                    <a:pt x="190" y="195"/>
                  </a:lnTo>
                  <a:lnTo>
                    <a:pt x="191" y="195"/>
                  </a:lnTo>
                  <a:lnTo>
                    <a:pt x="190" y="195"/>
                  </a:lnTo>
                  <a:lnTo>
                    <a:pt x="191" y="195"/>
                  </a:lnTo>
                  <a:close/>
                  <a:moveTo>
                    <a:pt x="191" y="195"/>
                  </a:moveTo>
                  <a:lnTo>
                    <a:pt x="191" y="195"/>
                  </a:lnTo>
                  <a:lnTo>
                    <a:pt x="191" y="195"/>
                  </a:lnTo>
                  <a:close/>
                  <a:moveTo>
                    <a:pt x="191" y="195"/>
                  </a:moveTo>
                  <a:lnTo>
                    <a:pt x="190" y="195"/>
                  </a:lnTo>
                  <a:lnTo>
                    <a:pt x="191" y="195"/>
                  </a:lnTo>
                  <a:close/>
                  <a:moveTo>
                    <a:pt x="190" y="194"/>
                  </a:moveTo>
                  <a:lnTo>
                    <a:pt x="190" y="193"/>
                  </a:lnTo>
                  <a:lnTo>
                    <a:pt x="190" y="194"/>
                  </a:lnTo>
                  <a:close/>
                  <a:moveTo>
                    <a:pt x="190" y="193"/>
                  </a:moveTo>
                  <a:lnTo>
                    <a:pt x="189" y="193"/>
                  </a:lnTo>
                  <a:lnTo>
                    <a:pt x="190" y="193"/>
                  </a:lnTo>
                  <a:close/>
                  <a:moveTo>
                    <a:pt x="188" y="193"/>
                  </a:moveTo>
                  <a:lnTo>
                    <a:pt x="189" y="193"/>
                  </a:lnTo>
                  <a:lnTo>
                    <a:pt x="188" y="193"/>
                  </a:lnTo>
                  <a:close/>
                  <a:moveTo>
                    <a:pt x="185" y="190"/>
                  </a:moveTo>
                  <a:lnTo>
                    <a:pt x="185" y="191"/>
                  </a:lnTo>
                  <a:lnTo>
                    <a:pt x="185" y="190"/>
                  </a:lnTo>
                  <a:close/>
                  <a:moveTo>
                    <a:pt x="182" y="190"/>
                  </a:moveTo>
                  <a:lnTo>
                    <a:pt x="182" y="189"/>
                  </a:lnTo>
                  <a:lnTo>
                    <a:pt x="182" y="190"/>
                  </a:lnTo>
                  <a:close/>
                  <a:moveTo>
                    <a:pt x="182" y="188"/>
                  </a:moveTo>
                  <a:lnTo>
                    <a:pt x="182" y="189"/>
                  </a:lnTo>
                  <a:lnTo>
                    <a:pt x="182" y="188"/>
                  </a:lnTo>
                  <a:close/>
                  <a:moveTo>
                    <a:pt x="184" y="189"/>
                  </a:moveTo>
                  <a:lnTo>
                    <a:pt x="184" y="188"/>
                  </a:lnTo>
                  <a:lnTo>
                    <a:pt x="184" y="189"/>
                  </a:lnTo>
                  <a:close/>
                  <a:moveTo>
                    <a:pt x="182" y="188"/>
                  </a:moveTo>
                  <a:lnTo>
                    <a:pt x="182" y="189"/>
                  </a:lnTo>
                  <a:lnTo>
                    <a:pt x="182" y="188"/>
                  </a:lnTo>
                  <a:close/>
                  <a:moveTo>
                    <a:pt x="185" y="188"/>
                  </a:moveTo>
                  <a:lnTo>
                    <a:pt x="185" y="188"/>
                  </a:lnTo>
                  <a:lnTo>
                    <a:pt x="185" y="188"/>
                  </a:lnTo>
                  <a:close/>
                  <a:moveTo>
                    <a:pt x="179" y="188"/>
                  </a:moveTo>
                  <a:lnTo>
                    <a:pt x="179" y="188"/>
                  </a:lnTo>
                  <a:lnTo>
                    <a:pt x="179" y="188"/>
                  </a:lnTo>
                  <a:close/>
                  <a:moveTo>
                    <a:pt x="178" y="188"/>
                  </a:moveTo>
                  <a:lnTo>
                    <a:pt x="179" y="188"/>
                  </a:lnTo>
                  <a:lnTo>
                    <a:pt x="178" y="188"/>
                  </a:lnTo>
                  <a:close/>
                  <a:moveTo>
                    <a:pt x="179" y="188"/>
                  </a:moveTo>
                  <a:lnTo>
                    <a:pt x="178" y="188"/>
                  </a:lnTo>
                  <a:lnTo>
                    <a:pt x="179" y="188"/>
                  </a:lnTo>
                  <a:close/>
                  <a:moveTo>
                    <a:pt x="179" y="188"/>
                  </a:moveTo>
                  <a:lnTo>
                    <a:pt x="178" y="187"/>
                  </a:lnTo>
                  <a:lnTo>
                    <a:pt x="179" y="188"/>
                  </a:lnTo>
                  <a:close/>
                  <a:moveTo>
                    <a:pt x="178" y="187"/>
                  </a:moveTo>
                  <a:lnTo>
                    <a:pt x="178" y="188"/>
                  </a:lnTo>
                  <a:lnTo>
                    <a:pt x="178" y="187"/>
                  </a:lnTo>
                  <a:close/>
                  <a:moveTo>
                    <a:pt x="291" y="186"/>
                  </a:moveTo>
                  <a:lnTo>
                    <a:pt x="290" y="186"/>
                  </a:lnTo>
                  <a:lnTo>
                    <a:pt x="291" y="186"/>
                  </a:lnTo>
                  <a:close/>
                  <a:moveTo>
                    <a:pt x="291" y="186"/>
                  </a:moveTo>
                  <a:lnTo>
                    <a:pt x="291" y="185"/>
                  </a:lnTo>
                  <a:lnTo>
                    <a:pt x="291" y="186"/>
                  </a:lnTo>
                  <a:close/>
                  <a:moveTo>
                    <a:pt x="289" y="185"/>
                  </a:moveTo>
                  <a:lnTo>
                    <a:pt x="290" y="185"/>
                  </a:lnTo>
                  <a:lnTo>
                    <a:pt x="289" y="185"/>
                  </a:lnTo>
                  <a:close/>
                  <a:moveTo>
                    <a:pt x="177" y="185"/>
                  </a:moveTo>
                  <a:lnTo>
                    <a:pt x="177" y="185"/>
                  </a:lnTo>
                  <a:lnTo>
                    <a:pt x="177" y="185"/>
                  </a:lnTo>
                  <a:close/>
                  <a:moveTo>
                    <a:pt x="176" y="184"/>
                  </a:moveTo>
                  <a:lnTo>
                    <a:pt x="176" y="183"/>
                  </a:lnTo>
                  <a:lnTo>
                    <a:pt x="176" y="184"/>
                  </a:lnTo>
                  <a:close/>
                  <a:moveTo>
                    <a:pt x="176" y="183"/>
                  </a:moveTo>
                  <a:lnTo>
                    <a:pt x="176" y="183"/>
                  </a:lnTo>
                  <a:lnTo>
                    <a:pt x="176" y="183"/>
                  </a:lnTo>
                  <a:close/>
                  <a:moveTo>
                    <a:pt x="176" y="182"/>
                  </a:moveTo>
                  <a:lnTo>
                    <a:pt x="176" y="182"/>
                  </a:lnTo>
                  <a:lnTo>
                    <a:pt x="176" y="182"/>
                  </a:lnTo>
                  <a:close/>
                  <a:moveTo>
                    <a:pt x="176" y="182"/>
                  </a:moveTo>
                  <a:lnTo>
                    <a:pt x="176" y="182"/>
                  </a:lnTo>
                  <a:lnTo>
                    <a:pt x="176" y="182"/>
                  </a:lnTo>
                  <a:close/>
                  <a:moveTo>
                    <a:pt x="176" y="182"/>
                  </a:moveTo>
                  <a:lnTo>
                    <a:pt x="176" y="181"/>
                  </a:lnTo>
                  <a:lnTo>
                    <a:pt x="176" y="182"/>
                  </a:lnTo>
                  <a:close/>
                  <a:moveTo>
                    <a:pt x="176" y="181"/>
                  </a:moveTo>
                  <a:lnTo>
                    <a:pt x="176" y="181"/>
                  </a:lnTo>
                  <a:lnTo>
                    <a:pt x="176" y="181"/>
                  </a:lnTo>
                  <a:close/>
                  <a:moveTo>
                    <a:pt x="153" y="181"/>
                  </a:moveTo>
                  <a:lnTo>
                    <a:pt x="153" y="182"/>
                  </a:lnTo>
                  <a:lnTo>
                    <a:pt x="153" y="181"/>
                  </a:lnTo>
                  <a:close/>
                  <a:moveTo>
                    <a:pt x="175" y="180"/>
                  </a:moveTo>
                  <a:lnTo>
                    <a:pt x="175" y="179"/>
                  </a:lnTo>
                  <a:lnTo>
                    <a:pt x="175" y="180"/>
                  </a:lnTo>
                  <a:close/>
                  <a:moveTo>
                    <a:pt x="300" y="177"/>
                  </a:moveTo>
                  <a:lnTo>
                    <a:pt x="300" y="176"/>
                  </a:lnTo>
                  <a:lnTo>
                    <a:pt x="300" y="177"/>
                  </a:lnTo>
                  <a:close/>
                  <a:moveTo>
                    <a:pt x="136" y="176"/>
                  </a:moveTo>
                  <a:lnTo>
                    <a:pt x="136" y="175"/>
                  </a:lnTo>
                  <a:lnTo>
                    <a:pt x="136" y="176"/>
                  </a:lnTo>
                  <a:close/>
                  <a:moveTo>
                    <a:pt x="135" y="175"/>
                  </a:moveTo>
                  <a:lnTo>
                    <a:pt x="135" y="175"/>
                  </a:lnTo>
                  <a:lnTo>
                    <a:pt x="135" y="175"/>
                  </a:lnTo>
                  <a:close/>
                  <a:moveTo>
                    <a:pt x="138" y="175"/>
                  </a:moveTo>
                  <a:lnTo>
                    <a:pt x="138" y="175"/>
                  </a:lnTo>
                  <a:lnTo>
                    <a:pt x="138" y="175"/>
                  </a:lnTo>
                  <a:close/>
                  <a:moveTo>
                    <a:pt x="134" y="175"/>
                  </a:moveTo>
                  <a:lnTo>
                    <a:pt x="134" y="175"/>
                  </a:lnTo>
                  <a:lnTo>
                    <a:pt x="134" y="175"/>
                  </a:lnTo>
                  <a:close/>
                  <a:moveTo>
                    <a:pt x="302" y="174"/>
                  </a:moveTo>
                  <a:lnTo>
                    <a:pt x="303" y="174"/>
                  </a:lnTo>
                  <a:lnTo>
                    <a:pt x="302" y="174"/>
                  </a:lnTo>
                  <a:close/>
                  <a:moveTo>
                    <a:pt x="133" y="174"/>
                  </a:moveTo>
                  <a:lnTo>
                    <a:pt x="132" y="174"/>
                  </a:lnTo>
                  <a:lnTo>
                    <a:pt x="133" y="174"/>
                  </a:lnTo>
                  <a:close/>
                  <a:moveTo>
                    <a:pt x="133" y="173"/>
                  </a:moveTo>
                  <a:lnTo>
                    <a:pt x="133" y="174"/>
                  </a:lnTo>
                  <a:lnTo>
                    <a:pt x="133" y="173"/>
                  </a:lnTo>
                  <a:close/>
                  <a:moveTo>
                    <a:pt x="135" y="174"/>
                  </a:moveTo>
                  <a:lnTo>
                    <a:pt x="135" y="173"/>
                  </a:lnTo>
                  <a:lnTo>
                    <a:pt x="135" y="174"/>
                  </a:lnTo>
                  <a:close/>
                  <a:moveTo>
                    <a:pt x="131" y="173"/>
                  </a:moveTo>
                  <a:lnTo>
                    <a:pt x="131" y="174"/>
                  </a:lnTo>
                  <a:lnTo>
                    <a:pt x="131" y="173"/>
                  </a:lnTo>
                  <a:close/>
                  <a:moveTo>
                    <a:pt x="136" y="173"/>
                  </a:moveTo>
                  <a:lnTo>
                    <a:pt x="135" y="173"/>
                  </a:lnTo>
                  <a:lnTo>
                    <a:pt x="136" y="173"/>
                  </a:lnTo>
                  <a:close/>
                  <a:moveTo>
                    <a:pt x="139" y="173"/>
                  </a:moveTo>
                  <a:lnTo>
                    <a:pt x="138" y="173"/>
                  </a:lnTo>
                  <a:lnTo>
                    <a:pt x="139" y="173"/>
                  </a:lnTo>
                  <a:close/>
                  <a:moveTo>
                    <a:pt x="135" y="173"/>
                  </a:moveTo>
                  <a:lnTo>
                    <a:pt x="135" y="173"/>
                  </a:lnTo>
                  <a:lnTo>
                    <a:pt x="135" y="173"/>
                  </a:lnTo>
                  <a:close/>
                  <a:moveTo>
                    <a:pt x="136" y="173"/>
                  </a:moveTo>
                  <a:lnTo>
                    <a:pt x="135" y="173"/>
                  </a:lnTo>
                  <a:lnTo>
                    <a:pt x="136" y="173"/>
                  </a:lnTo>
                  <a:close/>
                  <a:moveTo>
                    <a:pt x="133" y="173"/>
                  </a:moveTo>
                  <a:lnTo>
                    <a:pt x="133" y="172"/>
                  </a:lnTo>
                  <a:lnTo>
                    <a:pt x="133" y="173"/>
                  </a:lnTo>
                  <a:close/>
                  <a:moveTo>
                    <a:pt x="132" y="172"/>
                  </a:moveTo>
                  <a:lnTo>
                    <a:pt x="131" y="172"/>
                  </a:lnTo>
                  <a:lnTo>
                    <a:pt x="132" y="172"/>
                  </a:lnTo>
                  <a:close/>
                  <a:moveTo>
                    <a:pt x="133" y="172"/>
                  </a:moveTo>
                  <a:lnTo>
                    <a:pt x="133" y="172"/>
                  </a:lnTo>
                  <a:lnTo>
                    <a:pt x="133" y="172"/>
                  </a:lnTo>
                  <a:close/>
                  <a:moveTo>
                    <a:pt x="134" y="172"/>
                  </a:moveTo>
                  <a:lnTo>
                    <a:pt x="133" y="172"/>
                  </a:lnTo>
                  <a:lnTo>
                    <a:pt x="134" y="172"/>
                  </a:lnTo>
                  <a:close/>
                  <a:moveTo>
                    <a:pt x="140" y="171"/>
                  </a:moveTo>
                  <a:lnTo>
                    <a:pt x="140" y="172"/>
                  </a:lnTo>
                  <a:lnTo>
                    <a:pt x="140" y="171"/>
                  </a:lnTo>
                  <a:close/>
                  <a:moveTo>
                    <a:pt x="176" y="171"/>
                  </a:moveTo>
                  <a:lnTo>
                    <a:pt x="176" y="171"/>
                  </a:lnTo>
                  <a:lnTo>
                    <a:pt x="176" y="171"/>
                  </a:lnTo>
                  <a:close/>
                  <a:moveTo>
                    <a:pt x="128" y="171"/>
                  </a:moveTo>
                  <a:lnTo>
                    <a:pt x="128" y="171"/>
                  </a:lnTo>
                  <a:lnTo>
                    <a:pt x="128" y="171"/>
                  </a:lnTo>
                  <a:close/>
                  <a:moveTo>
                    <a:pt x="131" y="171"/>
                  </a:moveTo>
                  <a:lnTo>
                    <a:pt x="131" y="170"/>
                  </a:lnTo>
                  <a:lnTo>
                    <a:pt x="131" y="171"/>
                  </a:lnTo>
                  <a:close/>
                  <a:moveTo>
                    <a:pt x="128" y="170"/>
                  </a:moveTo>
                  <a:lnTo>
                    <a:pt x="128" y="171"/>
                  </a:lnTo>
                  <a:lnTo>
                    <a:pt x="128" y="170"/>
                  </a:lnTo>
                  <a:close/>
                  <a:moveTo>
                    <a:pt x="174" y="170"/>
                  </a:moveTo>
                  <a:lnTo>
                    <a:pt x="174" y="171"/>
                  </a:lnTo>
                  <a:lnTo>
                    <a:pt x="174" y="170"/>
                  </a:lnTo>
                  <a:close/>
                  <a:moveTo>
                    <a:pt x="302" y="170"/>
                  </a:moveTo>
                  <a:lnTo>
                    <a:pt x="303" y="170"/>
                  </a:lnTo>
                  <a:lnTo>
                    <a:pt x="302" y="170"/>
                  </a:lnTo>
                  <a:close/>
                  <a:moveTo>
                    <a:pt x="172" y="170"/>
                  </a:moveTo>
                  <a:lnTo>
                    <a:pt x="171" y="170"/>
                  </a:lnTo>
                  <a:lnTo>
                    <a:pt x="172" y="170"/>
                  </a:lnTo>
                  <a:close/>
                  <a:moveTo>
                    <a:pt x="186" y="170"/>
                  </a:moveTo>
                  <a:lnTo>
                    <a:pt x="186" y="170"/>
                  </a:lnTo>
                  <a:lnTo>
                    <a:pt x="186" y="170"/>
                  </a:lnTo>
                  <a:close/>
                  <a:moveTo>
                    <a:pt x="123" y="170"/>
                  </a:moveTo>
                  <a:lnTo>
                    <a:pt x="123" y="170"/>
                  </a:lnTo>
                  <a:lnTo>
                    <a:pt x="123" y="170"/>
                  </a:lnTo>
                  <a:close/>
                  <a:moveTo>
                    <a:pt x="124" y="170"/>
                  </a:moveTo>
                  <a:lnTo>
                    <a:pt x="124" y="170"/>
                  </a:lnTo>
                  <a:lnTo>
                    <a:pt x="124" y="170"/>
                  </a:lnTo>
                  <a:close/>
                  <a:moveTo>
                    <a:pt x="123" y="170"/>
                  </a:moveTo>
                  <a:lnTo>
                    <a:pt x="123" y="170"/>
                  </a:lnTo>
                  <a:lnTo>
                    <a:pt x="123" y="170"/>
                  </a:lnTo>
                  <a:lnTo>
                    <a:pt x="123" y="170"/>
                  </a:lnTo>
                  <a:lnTo>
                    <a:pt x="123" y="170"/>
                  </a:lnTo>
                  <a:close/>
                  <a:moveTo>
                    <a:pt x="186" y="170"/>
                  </a:moveTo>
                  <a:lnTo>
                    <a:pt x="186" y="170"/>
                  </a:lnTo>
                  <a:lnTo>
                    <a:pt x="186" y="170"/>
                  </a:lnTo>
                  <a:close/>
                  <a:moveTo>
                    <a:pt x="126" y="170"/>
                  </a:moveTo>
                  <a:lnTo>
                    <a:pt x="125" y="170"/>
                  </a:lnTo>
                  <a:lnTo>
                    <a:pt x="126" y="170"/>
                  </a:lnTo>
                  <a:close/>
                  <a:moveTo>
                    <a:pt x="131" y="170"/>
                  </a:moveTo>
                  <a:lnTo>
                    <a:pt x="130" y="170"/>
                  </a:lnTo>
                  <a:lnTo>
                    <a:pt x="131" y="170"/>
                  </a:lnTo>
                  <a:close/>
                  <a:moveTo>
                    <a:pt x="126" y="170"/>
                  </a:moveTo>
                  <a:lnTo>
                    <a:pt x="126" y="170"/>
                  </a:lnTo>
                  <a:lnTo>
                    <a:pt x="126" y="170"/>
                  </a:lnTo>
                  <a:close/>
                  <a:moveTo>
                    <a:pt x="123" y="169"/>
                  </a:moveTo>
                  <a:lnTo>
                    <a:pt x="123" y="170"/>
                  </a:lnTo>
                  <a:lnTo>
                    <a:pt x="123" y="169"/>
                  </a:lnTo>
                  <a:close/>
                  <a:moveTo>
                    <a:pt x="123" y="169"/>
                  </a:moveTo>
                  <a:lnTo>
                    <a:pt x="123" y="169"/>
                  </a:lnTo>
                  <a:lnTo>
                    <a:pt x="123" y="169"/>
                  </a:lnTo>
                  <a:close/>
                  <a:moveTo>
                    <a:pt x="187" y="169"/>
                  </a:moveTo>
                  <a:lnTo>
                    <a:pt x="186" y="169"/>
                  </a:lnTo>
                  <a:lnTo>
                    <a:pt x="187" y="169"/>
                  </a:lnTo>
                  <a:close/>
                  <a:moveTo>
                    <a:pt x="122" y="169"/>
                  </a:moveTo>
                  <a:lnTo>
                    <a:pt x="122" y="169"/>
                  </a:lnTo>
                  <a:lnTo>
                    <a:pt x="122" y="169"/>
                  </a:lnTo>
                  <a:close/>
                  <a:moveTo>
                    <a:pt x="122" y="169"/>
                  </a:moveTo>
                  <a:lnTo>
                    <a:pt x="122" y="169"/>
                  </a:lnTo>
                  <a:lnTo>
                    <a:pt x="122" y="169"/>
                  </a:lnTo>
                  <a:close/>
                  <a:moveTo>
                    <a:pt x="122" y="169"/>
                  </a:moveTo>
                  <a:lnTo>
                    <a:pt x="122" y="169"/>
                  </a:lnTo>
                  <a:lnTo>
                    <a:pt x="122" y="169"/>
                  </a:lnTo>
                  <a:close/>
                  <a:moveTo>
                    <a:pt x="122" y="169"/>
                  </a:moveTo>
                  <a:lnTo>
                    <a:pt x="122" y="169"/>
                  </a:lnTo>
                  <a:lnTo>
                    <a:pt x="122" y="169"/>
                  </a:lnTo>
                  <a:close/>
                  <a:moveTo>
                    <a:pt x="121" y="169"/>
                  </a:moveTo>
                  <a:lnTo>
                    <a:pt x="121" y="169"/>
                  </a:lnTo>
                  <a:lnTo>
                    <a:pt x="121" y="169"/>
                  </a:lnTo>
                  <a:close/>
                  <a:moveTo>
                    <a:pt x="122" y="169"/>
                  </a:moveTo>
                  <a:lnTo>
                    <a:pt x="121" y="169"/>
                  </a:lnTo>
                  <a:lnTo>
                    <a:pt x="122" y="169"/>
                  </a:lnTo>
                  <a:close/>
                  <a:moveTo>
                    <a:pt x="122" y="168"/>
                  </a:moveTo>
                  <a:lnTo>
                    <a:pt x="122" y="169"/>
                  </a:lnTo>
                  <a:lnTo>
                    <a:pt x="122" y="168"/>
                  </a:lnTo>
                  <a:close/>
                  <a:moveTo>
                    <a:pt x="121" y="168"/>
                  </a:moveTo>
                  <a:lnTo>
                    <a:pt x="120" y="168"/>
                  </a:lnTo>
                  <a:lnTo>
                    <a:pt x="121" y="168"/>
                  </a:lnTo>
                  <a:close/>
                  <a:moveTo>
                    <a:pt x="120" y="168"/>
                  </a:moveTo>
                  <a:lnTo>
                    <a:pt x="119" y="168"/>
                  </a:lnTo>
                  <a:lnTo>
                    <a:pt x="120" y="168"/>
                  </a:lnTo>
                  <a:close/>
                  <a:moveTo>
                    <a:pt x="164" y="168"/>
                  </a:moveTo>
                  <a:lnTo>
                    <a:pt x="164" y="168"/>
                  </a:lnTo>
                  <a:lnTo>
                    <a:pt x="164" y="168"/>
                  </a:lnTo>
                  <a:close/>
                  <a:moveTo>
                    <a:pt x="164" y="168"/>
                  </a:moveTo>
                  <a:lnTo>
                    <a:pt x="165" y="168"/>
                  </a:lnTo>
                  <a:lnTo>
                    <a:pt x="164" y="168"/>
                  </a:lnTo>
                  <a:close/>
                  <a:moveTo>
                    <a:pt x="187" y="168"/>
                  </a:moveTo>
                  <a:lnTo>
                    <a:pt x="187" y="167"/>
                  </a:lnTo>
                  <a:lnTo>
                    <a:pt x="187" y="168"/>
                  </a:lnTo>
                  <a:close/>
                  <a:moveTo>
                    <a:pt x="119" y="168"/>
                  </a:moveTo>
                  <a:lnTo>
                    <a:pt x="119" y="167"/>
                  </a:lnTo>
                  <a:lnTo>
                    <a:pt x="119" y="168"/>
                  </a:lnTo>
                  <a:close/>
                  <a:moveTo>
                    <a:pt x="164" y="168"/>
                  </a:moveTo>
                  <a:lnTo>
                    <a:pt x="164" y="167"/>
                  </a:lnTo>
                  <a:lnTo>
                    <a:pt x="164" y="168"/>
                  </a:lnTo>
                  <a:close/>
                  <a:moveTo>
                    <a:pt x="120" y="167"/>
                  </a:moveTo>
                  <a:lnTo>
                    <a:pt x="119" y="167"/>
                  </a:lnTo>
                  <a:lnTo>
                    <a:pt x="120" y="167"/>
                  </a:lnTo>
                  <a:close/>
                  <a:moveTo>
                    <a:pt x="163" y="167"/>
                  </a:moveTo>
                  <a:lnTo>
                    <a:pt x="162" y="167"/>
                  </a:lnTo>
                  <a:lnTo>
                    <a:pt x="163" y="167"/>
                  </a:lnTo>
                  <a:close/>
                  <a:moveTo>
                    <a:pt x="304" y="167"/>
                  </a:moveTo>
                  <a:lnTo>
                    <a:pt x="304" y="167"/>
                  </a:lnTo>
                  <a:lnTo>
                    <a:pt x="304" y="167"/>
                  </a:lnTo>
                  <a:close/>
                  <a:moveTo>
                    <a:pt x="164" y="167"/>
                  </a:moveTo>
                  <a:lnTo>
                    <a:pt x="164" y="167"/>
                  </a:lnTo>
                  <a:lnTo>
                    <a:pt x="164" y="167"/>
                  </a:lnTo>
                  <a:close/>
                  <a:moveTo>
                    <a:pt x="162" y="167"/>
                  </a:moveTo>
                  <a:lnTo>
                    <a:pt x="162" y="167"/>
                  </a:lnTo>
                  <a:lnTo>
                    <a:pt x="162" y="167"/>
                  </a:lnTo>
                  <a:close/>
                  <a:moveTo>
                    <a:pt x="164" y="167"/>
                  </a:moveTo>
                  <a:lnTo>
                    <a:pt x="163" y="167"/>
                  </a:lnTo>
                  <a:lnTo>
                    <a:pt x="164" y="167"/>
                  </a:lnTo>
                  <a:close/>
                  <a:moveTo>
                    <a:pt x="121" y="166"/>
                  </a:moveTo>
                  <a:lnTo>
                    <a:pt x="120" y="166"/>
                  </a:lnTo>
                  <a:lnTo>
                    <a:pt x="121" y="166"/>
                  </a:lnTo>
                  <a:close/>
                  <a:moveTo>
                    <a:pt x="126" y="166"/>
                  </a:moveTo>
                  <a:lnTo>
                    <a:pt x="126" y="166"/>
                  </a:lnTo>
                  <a:lnTo>
                    <a:pt x="126" y="166"/>
                  </a:lnTo>
                  <a:close/>
                  <a:moveTo>
                    <a:pt x="164" y="166"/>
                  </a:moveTo>
                  <a:lnTo>
                    <a:pt x="164" y="166"/>
                  </a:lnTo>
                  <a:lnTo>
                    <a:pt x="164" y="166"/>
                  </a:lnTo>
                  <a:close/>
                  <a:moveTo>
                    <a:pt x="164" y="166"/>
                  </a:moveTo>
                  <a:lnTo>
                    <a:pt x="164" y="166"/>
                  </a:lnTo>
                  <a:lnTo>
                    <a:pt x="164" y="166"/>
                  </a:lnTo>
                  <a:close/>
                  <a:moveTo>
                    <a:pt x="120" y="166"/>
                  </a:moveTo>
                  <a:lnTo>
                    <a:pt x="120" y="166"/>
                  </a:lnTo>
                  <a:lnTo>
                    <a:pt x="120" y="166"/>
                  </a:lnTo>
                  <a:close/>
                  <a:moveTo>
                    <a:pt x="121" y="165"/>
                  </a:moveTo>
                  <a:lnTo>
                    <a:pt x="121" y="166"/>
                  </a:lnTo>
                  <a:lnTo>
                    <a:pt x="121" y="165"/>
                  </a:lnTo>
                  <a:close/>
                  <a:moveTo>
                    <a:pt x="120" y="166"/>
                  </a:moveTo>
                  <a:lnTo>
                    <a:pt x="120" y="165"/>
                  </a:lnTo>
                  <a:lnTo>
                    <a:pt x="120" y="166"/>
                  </a:lnTo>
                  <a:close/>
                  <a:moveTo>
                    <a:pt x="163" y="166"/>
                  </a:moveTo>
                  <a:lnTo>
                    <a:pt x="163" y="165"/>
                  </a:lnTo>
                  <a:lnTo>
                    <a:pt x="163" y="166"/>
                  </a:lnTo>
                  <a:close/>
                  <a:moveTo>
                    <a:pt x="161" y="165"/>
                  </a:moveTo>
                  <a:lnTo>
                    <a:pt x="161" y="166"/>
                  </a:lnTo>
                  <a:lnTo>
                    <a:pt x="161" y="165"/>
                  </a:lnTo>
                  <a:close/>
                  <a:moveTo>
                    <a:pt x="191" y="165"/>
                  </a:moveTo>
                  <a:lnTo>
                    <a:pt x="191" y="166"/>
                  </a:lnTo>
                  <a:lnTo>
                    <a:pt x="191" y="165"/>
                  </a:lnTo>
                  <a:close/>
                  <a:moveTo>
                    <a:pt x="120" y="165"/>
                  </a:moveTo>
                  <a:lnTo>
                    <a:pt x="120" y="165"/>
                  </a:lnTo>
                  <a:lnTo>
                    <a:pt x="120" y="165"/>
                  </a:lnTo>
                  <a:close/>
                  <a:moveTo>
                    <a:pt x="163" y="165"/>
                  </a:moveTo>
                  <a:lnTo>
                    <a:pt x="163" y="165"/>
                  </a:lnTo>
                  <a:lnTo>
                    <a:pt x="163" y="165"/>
                  </a:lnTo>
                  <a:close/>
                  <a:moveTo>
                    <a:pt x="121" y="165"/>
                  </a:moveTo>
                  <a:lnTo>
                    <a:pt x="120" y="165"/>
                  </a:lnTo>
                  <a:lnTo>
                    <a:pt x="121" y="165"/>
                  </a:lnTo>
                  <a:close/>
                  <a:moveTo>
                    <a:pt x="161" y="165"/>
                  </a:moveTo>
                  <a:lnTo>
                    <a:pt x="160" y="165"/>
                  </a:lnTo>
                  <a:lnTo>
                    <a:pt x="161" y="165"/>
                  </a:lnTo>
                  <a:close/>
                  <a:moveTo>
                    <a:pt x="146" y="165"/>
                  </a:moveTo>
                  <a:lnTo>
                    <a:pt x="145" y="165"/>
                  </a:lnTo>
                  <a:lnTo>
                    <a:pt x="146" y="165"/>
                  </a:lnTo>
                  <a:close/>
                  <a:moveTo>
                    <a:pt x="163" y="165"/>
                  </a:moveTo>
                  <a:lnTo>
                    <a:pt x="163" y="165"/>
                  </a:lnTo>
                  <a:lnTo>
                    <a:pt x="163" y="165"/>
                  </a:lnTo>
                  <a:close/>
                  <a:moveTo>
                    <a:pt x="119" y="164"/>
                  </a:moveTo>
                  <a:lnTo>
                    <a:pt x="119" y="165"/>
                  </a:lnTo>
                  <a:lnTo>
                    <a:pt x="119" y="164"/>
                  </a:lnTo>
                  <a:close/>
                  <a:moveTo>
                    <a:pt x="119" y="164"/>
                  </a:moveTo>
                  <a:lnTo>
                    <a:pt x="119" y="165"/>
                  </a:lnTo>
                  <a:lnTo>
                    <a:pt x="119" y="164"/>
                  </a:lnTo>
                  <a:close/>
                  <a:moveTo>
                    <a:pt x="121" y="164"/>
                  </a:moveTo>
                  <a:lnTo>
                    <a:pt x="120" y="164"/>
                  </a:lnTo>
                  <a:lnTo>
                    <a:pt x="121" y="164"/>
                  </a:lnTo>
                  <a:close/>
                  <a:moveTo>
                    <a:pt x="164" y="164"/>
                  </a:moveTo>
                  <a:lnTo>
                    <a:pt x="164" y="164"/>
                  </a:lnTo>
                  <a:lnTo>
                    <a:pt x="164" y="164"/>
                  </a:lnTo>
                  <a:close/>
                  <a:moveTo>
                    <a:pt x="164" y="164"/>
                  </a:moveTo>
                  <a:lnTo>
                    <a:pt x="164" y="164"/>
                  </a:lnTo>
                  <a:lnTo>
                    <a:pt x="164" y="164"/>
                  </a:lnTo>
                  <a:close/>
                  <a:moveTo>
                    <a:pt x="163" y="164"/>
                  </a:moveTo>
                  <a:lnTo>
                    <a:pt x="163" y="164"/>
                  </a:lnTo>
                  <a:lnTo>
                    <a:pt x="163" y="164"/>
                  </a:lnTo>
                  <a:close/>
                  <a:moveTo>
                    <a:pt x="164" y="164"/>
                  </a:moveTo>
                  <a:lnTo>
                    <a:pt x="164" y="164"/>
                  </a:lnTo>
                  <a:lnTo>
                    <a:pt x="164" y="164"/>
                  </a:lnTo>
                  <a:close/>
                  <a:moveTo>
                    <a:pt x="163" y="164"/>
                  </a:moveTo>
                  <a:lnTo>
                    <a:pt x="163" y="164"/>
                  </a:lnTo>
                  <a:lnTo>
                    <a:pt x="163" y="164"/>
                  </a:lnTo>
                  <a:close/>
                  <a:moveTo>
                    <a:pt x="121" y="164"/>
                  </a:moveTo>
                  <a:lnTo>
                    <a:pt x="120" y="164"/>
                  </a:lnTo>
                  <a:lnTo>
                    <a:pt x="121" y="164"/>
                  </a:lnTo>
                  <a:close/>
                  <a:moveTo>
                    <a:pt x="133" y="164"/>
                  </a:moveTo>
                  <a:lnTo>
                    <a:pt x="133" y="163"/>
                  </a:lnTo>
                  <a:lnTo>
                    <a:pt x="133" y="164"/>
                  </a:lnTo>
                  <a:close/>
                  <a:moveTo>
                    <a:pt x="126" y="164"/>
                  </a:moveTo>
                  <a:lnTo>
                    <a:pt x="126" y="163"/>
                  </a:lnTo>
                  <a:lnTo>
                    <a:pt x="126" y="164"/>
                  </a:lnTo>
                  <a:close/>
                  <a:moveTo>
                    <a:pt x="122" y="164"/>
                  </a:moveTo>
                  <a:lnTo>
                    <a:pt x="121" y="164"/>
                  </a:lnTo>
                  <a:lnTo>
                    <a:pt x="121" y="163"/>
                  </a:lnTo>
                  <a:lnTo>
                    <a:pt x="122" y="164"/>
                  </a:lnTo>
                  <a:close/>
                  <a:moveTo>
                    <a:pt x="164" y="163"/>
                  </a:moveTo>
                  <a:lnTo>
                    <a:pt x="163" y="163"/>
                  </a:lnTo>
                  <a:lnTo>
                    <a:pt x="164" y="163"/>
                  </a:lnTo>
                  <a:close/>
                  <a:moveTo>
                    <a:pt x="122" y="163"/>
                  </a:moveTo>
                  <a:lnTo>
                    <a:pt x="122" y="162"/>
                  </a:lnTo>
                  <a:lnTo>
                    <a:pt x="122" y="163"/>
                  </a:lnTo>
                  <a:close/>
                  <a:moveTo>
                    <a:pt x="122" y="162"/>
                  </a:moveTo>
                  <a:lnTo>
                    <a:pt x="122" y="163"/>
                  </a:lnTo>
                  <a:lnTo>
                    <a:pt x="122" y="162"/>
                  </a:lnTo>
                  <a:close/>
                  <a:moveTo>
                    <a:pt x="119" y="162"/>
                  </a:moveTo>
                  <a:lnTo>
                    <a:pt x="120" y="162"/>
                  </a:lnTo>
                  <a:lnTo>
                    <a:pt x="119" y="162"/>
                  </a:lnTo>
                  <a:close/>
                  <a:moveTo>
                    <a:pt x="123" y="162"/>
                  </a:moveTo>
                  <a:lnTo>
                    <a:pt x="122" y="162"/>
                  </a:lnTo>
                  <a:lnTo>
                    <a:pt x="123" y="162"/>
                  </a:lnTo>
                  <a:close/>
                  <a:moveTo>
                    <a:pt x="122" y="162"/>
                  </a:moveTo>
                  <a:lnTo>
                    <a:pt x="121" y="162"/>
                  </a:lnTo>
                  <a:lnTo>
                    <a:pt x="122" y="162"/>
                  </a:lnTo>
                  <a:close/>
                  <a:moveTo>
                    <a:pt x="302" y="162"/>
                  </a:moveTo>
                  <a:lnTo>
                    <a:pt x="302" y="162"/>
                  </a:lnTo>
                  <a:lnTo>
                    <a:pt x="302" y="162"/>
                  </a:lnTo>
                  <a:close/>
                  <a:moveTo>
                    <a:pt x="120" y="162"/>
                  </a:moveTo>
                  <a:lnTo>
                    <a:pt x="121" y="162"/>
                  </a:lnTo>
                  <a:lnTo>
                    <a:pt x="120" y="162"/>
                  </a:lnTo>
                  <a:close/>
                  <a:moveTo>
                    <a:pt x="118" y="162"/>
                  </a:moveTo>
                  <a:lnTo>
                    <a:pt x="118" y="162"/>
                  </a:lnTo>
                  <a:lnTo>
                    <a:pt x="118" y="162"/>
                  </a:lnTo>
                  <a:close/>
                  <a:moveTo>
                    <a:pt x="120" y="162"/>
                  </a:moveTo>
                  <a:lnTo>
                    <a:pt x="120" y="162"/>
                  </a:lnTo>
                  <a:lnTo>
                    <a:pt x="120" y="162"/>
                  </a:lnTo>
                  <a:close/>
                  <a:moveTo>
                    <a:pt x="120" y="162"/>
                  </a:moveTo>
                  <a:lnTo>
                    <a:pt x="120" y="162"/>
                  </a:lnTo>
                  <a:lnTo>
                    <a:pt x="120" y="162"/>
                  </a:lnTo>
                  <a:close/>
                  <a:moveTo>
                    <a:pt x="120" y="162"/>
                  </a:moveTo>
                  <a:lnTo>
                    <a:pt x="120" y="162"/>
                  </a:lnTo>
                  <a:lnTo>
                    <a:pt x="120" y="162"/>
                  </a:lnTo>
                  <a:close/>
                  <a:moveTo>
                    <a:pt x="119" y="162"/>
                  </a:moveTo>
                  <a:lnTo>
                    <a:pt x="118" y="162"/>
                  </a:lnTo>
                  <a:lnTo>
                    <a:pt x="119" y="162"/>
                  </a:lnTo>
                  <a:close/>
                  <a:moveTo>
                    <a:pt x="302" y="162"/>
                  </a:moveTo>
                  <a:lnTo>
                    <a:pt x="301" y="162"/>
                  </a:lnTo>
                  <a:lnTo>
                    <a:pt x="302" y="162"/>
                  </a:lnTo>
                  <a:close/>
                  <a:moveTo>
                    <a:pt x="120" y="162"/>
                  </a:moveTo>
                  <a:lnTo>
                    <a:pt x="119" y="162"/>
                  </a:lnTo>
                  <a:lnTo>
                    <a:pt x="120" y="162"/>
                  </a:lnTo>
                  <a:close/>
                  <a:moveTo>
                    <a:pt x="122" y="162"/>
                  </a:moveTo>
                  <a:lnTo>
                    <a:pt x="121" y="162"/>
                  </a:lnTo>
                  <a:lnTo>
                    <a:pt x="122" y="162"/>
                  </a:lnTo>
                  <a:close/>
                  <a:moveTo>
                    <a:pt x="120" y="162"/>
                  </a:moveTo>
                  <a:lnTo>
                    <a:pt x="120" y="162"/>
                  </a:lnTo>
                  <a:lnTo>
                    <a:pt x="120" y="162"/>
                  </a:lnTo>
                  <a:close/>
                  <a:moveTo>
                    <a:pt x="120" y="162"/>
                  </a:moveTo>
                  <a:lnTo>
                    <a:pt x="120" y="162"/>
                  </a:lnTo>
                  <a:lnTo>
                    <a:pt x="120" y="162"/>
                  </a:lnTo>
                  <a:close/>
                  <a:moveTo>
                    <a:pt x="127" y="162"/>
                  </a:moveTo>
                  <a:lnTo>
                    <a:pt x="126" y="162"/>
                  </a:lnTo>
                  <a:lnTo>
                    <a:pt x="127" y="162"/>
                  </a:lnTo>
                  <a:close/>
                  <a:moveTo>
                    <a:pt x="120" y="162"/>
                  </a:moveTo>
                  <a:lnTo>
                    <a:pt x="119" y="162"/>
                  </a:lnTo>
                  <a:lnTo>
                    <a:pt x="120" y="162"/>
                  </a:lnTo>
                  <a:close/>
                  <a:moveTo>
                    <a:pt x="120" y="162"/>
                  </a:moveTo>
                  <a:lnTo>
                    <a:pt x="120" y="161"/>
                  </a:lnTo>
                  <a:lnTo>
                    <a:pt x="120" y="162"/>
                  </a:lnTo>
                  <a:close/>
                  <a:moveTo>
                    <a:pt x="126" y="162"/>
                  </a:moveTo>
                  <a:lnTo>
                    <a:pt x="126" y="161"/>
                  </a:lnTo>
                  <a:lnTo>
                    <a:pt x="126" y="162"/>
                  </a:lnTo>
                  <a:close/>
                  <a:moveTo>
                    <a:pt x="127" y="161"/>
                  </a:moveTo>
                  <a:lnTo>
                    <a:pt x="126" y="161"/>
                  </a:lnTo>
                  <a:lnTo>
                    <a:pt x="127" y="161"/>
                  </a:lnTo>
                  <a:close/>
                  <a:moveTo>
                    <a:pt x="163" y="160"/>
                  </a:moveTo>
                  <a:lnTo>
                    <a:pt x="163" y="161"/>
                  </a:lnTo>
                  <a:lnTo>
                    <a:pt x="163" y="160"/>
                  </a:lnTo>
                  <a:close/>
                  <a:moveTo>
                    <a:pt x="122" y="161"/>
                  </a:moveTo>
                  <a:lnTo>
                    <a:pt x="121" y="161"/>
                  </a:lnTo>
                  <a:lnTo>
                    <a:pt x="121" y="160"/>
                  </a:lnTo>
                  <a:lnTo>
                    <a:pt x="122" y="161"/>
                  </a:lnTo>
                  <a:close/>
                  <a:moveTo>
                    <a:pt x="120" y="160"/>
                  </a:moveTo>
                  <a:lnTo>
                    <a:pt x="120" y="160"/>
                  </a:lnTo>
                  <a:lnTo>
                    <a:pt x="120" y="160"/>
                  </a:lnTo>
                  <a:close/>
                  <a:moveTo>
                    <a:pt x="127" y="160"/>
                  </a:moveTo>
                  <a:lnTo>
                    <a:pt x="127" y="160"/>
                  </a:lnTo>
                  <a:lnTo>
                    <a:pt x="127" y="160"/>
                  </a:lnTo>
                  <a:close/>
                  <a:moveTo>
                    <a:pt x="120" y="160"/>
                  </a:moveTo>
                  <a:lnTo>
                    <a:pt x="121" y="160"/>
                  </a:lnTo>
                  <a:lnTo>
                    <a:pt x="120" y="160"/>
                  </a:lnTo>
                  <a:close/>
                  <a:moveTo>
                    <a:pt x="129" y="160"/>
                  </a:moveTo>
                  <a:lnTo>
                    <a:pt x="128" y="160"/>
                  </a:lnTo>
                  <a:lnTo>
                    <a:pt x="129" y="160"/>
                  </a:lnTo>
                  <a:close/>
                  <a:moveTo>
                    <a:pt x="120" y="160"/>
                  </a:moveTo>
                  <a:lnTo>
                    <a:pt x="119" y="160"/>
                  </a:lnTo>
                  <a:lnTo>
                    <a:pt x="120" y="160"/>
                  </a:lnTo>
                  <a:close/>
                  <a:moveTo>
                    <a:pt x="120" y="160"/>
                  </a:moveTo>
                  <a:lnTo>
                    <a:pt x="119" y="160"/>
                  </a:lnTo>
                  <a:lnTo>
                    <a:pt x="120" y="160"/>
                  </a:lnTo>
                  <a:close/>
                  <a:moveTo>
                    <a:pt x="120" y="160"/>
                  </a:moveTo>
                  <a:lnTo>
                    <a:pt x="120" y="160"/>
                  </a:lnTo>
                  <a:lnTo>
                    <a:pt x="120" y="160"/>
                  </a:lnTo>
                  <a:close/>
                  <a:moveTo>
                    <a:pt x="119" y="159"/>
                  </a:moveTo>
                  <a:lnTo>
                    <a:pt x="119" y="160"/>
                  </a:lnTo>
                  <a:lnTo>
                    <a:pt x="119" y="159"/>
                  </a:lnTo>
                  <a:close/>
                  <a:moveTo>
                    <a:pt x="206" y="160"/>
                  </a:moveTo>
                  <a:lnTo>
                    <a:pt x="206" y="160"/>
                  </a:lnTo>
                  <a:lnTo>
                    <a:pt x="206" y="159"/>
                  </a:lnTo>
                  <a:lnTo>
                    <a:pt x="206" y="159"/>
                  </a:lnTo>
                  <a:lnTo>
                    <a:pt x="206" y="160"/>
                  </a:lnTo>
                  <a:close/>
                  <a:moveTo>
                    <a:pt x="119" y="159"/>
                  </a:moveTo>
                  <a:lnTo>
                    <a:pt x="118" y="159"/>
                  </a:lnTo>
                  <a:lnTo>
                    <a:pt x="119" y="159"/>
                  </a:lnTo>
                  <a:close/>
                  <a:moveTo>
                    <a:pt x="119" y="159"/>
                  </a:moveTo>
                  <a:lnTo>
                    <a:pt x="118" y="159"/>
                  </a:lnTo>
                  <a:lnTo>
                    <a:pt x="119" y="159"/>
                  </a:lnTo>
                  <a:close/>
                  <a:moveTo>
                    <a:pt x="205" y="159"/>
                  </a:moveTo>
                  <a:lnTo>
                    <a:pt x="205" y="159"/>
                  </a:lnTo>
                  <a:lnTo>
                    <a:pt x="205" y="159"/>
                  </a:lnTo>
                  <a:close/>
                  <a:moveTo>
                    <a:pt x="298" y="158"/>
                  </a:moveTo>
                  <a:lnTo>
                    <a:pt x="298" y="158"/>
                  </a:lnTo>
                  <a:lnTo>
                    <a:pt x="298" y="158"/>
                  </a:lnTo>
                  <a:close/>
                  <a:moveTo>
                    <a:pt x="204" y="158"/>
                  </a:moveTo>
                  <a:lnTo>
                    <a:pt x="203" y="158"/>
                  </a:lnTo>
                  <a:lnTo>
                    <a:pt x="204" y="158"/>
                  </a:lnTo>
                  <a:close/>
                  <a:moveTo>
                    <a:pt x="118" y="158"/>
                  </a:moveTo>
                  <a:lnTo>
                    <a:pt x="118" y="158"/>
                  </a:lnTo>
                  <a:lnTo>
                    <a:pt x="118" y="158"/>
                  </a:lnTo>
                  <a:close/>
                  <a:moveTo>
                    <a:pt x="266" y="158"/>
                  </a:moveTo>
                  <a:lnTo>
                    <a:pt x="265" y="158"/>
                  </a:lnTo>
                  <a:lnTo>
                    <a:pt x="266" y="158"/>
                  </a:lnTo>
                  <a:close/>
                  <a:moveTo>
                    <a:pt x="118" y="158"/>
                  </a:moveTo>
                  <a:lnTo>
                    <a:pt x="117" y="158"/>
                  </a:lnTo>
                  <a:lnTo>
                    <a:pt x="118" y="158"/>
                  </a:lnTo>
                  <a:close/>
                  <a:moveTo>
                    <a:pt x="118" y="158"/>
                  </a:moveTo>
                  <a:lnTo>
                    <a:pt x="117" y="158"/>
                  </a:lnTo>
                  <a:lnTo>
                    <a:pt x="118" y="158"/>
                  </a:lnTo>
                  <a:close/>
                  <a:moveTo>
                    <a:pt x="118" y="157"/>
                  </a:moveTo>
                  <a:lnTo>
                    <a:pt x="117" y="157"/>
                  </a:lnTo>
                  <a:lnTo>
                    <a:pt x="118" y="157"/>
                  </a:lnTo>
                  <a:close/>
                  <a:moveTo>
                    <a:pt x="118" y="157"/>
                  </a:moveTo>
                  <a:lnTo>
                    <a:pt x="117" y="157"/>
                  </a:lnTo>
                  <a:lnTo>
                    <a:pt x="118" y="157"/>
                  </a:lnTo>
                  <a:close/>
                  <a:moveTo>
                    <a:pt x="117" y="156"/>
                  </a:moveTo>
                  <a:lnTo>
                    <a:pt x="117" y="157"/>
                  </a:lnTo>
                  <a:lnTo>
                    <a:pt x="117" y="156"/>
                  </a:lnTo>
                  <a:close/>
                  <a:moveTo>
                    <a:pt x="202" y="156"/>
                  </a:moveTo>
                  <a:lnTo>
                    <a:pt x="202" y="157"/>
                  </a:lnTo>
                  <a:lnTo>
                    <a:pt x="202" y="156"/>
                  </a:lnTo>
                  <a:close/>
                  <a:moveTo>
                    <a:pt x="116" y="156"/>
                  </a:moveTo>
                  <a:lnTo>
                    <a:pt x="116" y="156"/>
                  </a:lnTo>
                  <a:lnTo>
                    <a:pt x="116" y="156"/>
                  </a:lnTo>
                  <a:close/>
                  <a:moveTo>
                    <a:pt x="116" y="156"/>
                  </a:moveTo>
                  <a:lnTo>
                    <a:pt x="116" y="156"/>
                  </a:lnTo>
                  <a:lnTo>
                    <a:pt x="116" y="156"/>
                  </a:lnTo>
                  <a:close/>
                  <a:moveTo>
                    <a:pt x="116" y="156"/>
                  </a:moveTo>
                  <a:lnTo>
                    <a:pt x="116" y="156"/>
                  </a:lnTo>
                  <a:lnTo>
                    <a:pt x="116" y="156"/>
                  </a:lnTo>
                  <a:lnTo>
                    <a:pt x="116" y="156"/>
                  </a:lnTo>
                  <a:close/>
                  <a:moveTo>
                    <a:pt x="118" y="156"/>
                  </a:moveTo>
                  <a:lnTo>
                    <a:pt x="117" y="156"/>
                  </a:lnTo>
                  <a:lnTo>
                    <a:pt x="118" y="156"/>
                  </a:lnTo>
                  <a:close/>
                  <a:moveTo>
                    <a:pt x="118" y="156"/>
                  </a:moveTo>
                  <a:lnTo>
                    <a:pt x="117" y="156"/>
                  </a:lnTo>
                  <a:lnTo>
                    <a:pt x="118" y="156"/>
                  </a:lnTo>
                  <a:close/>
                  <a:moveTo>
                    <a:pt x="271" y="156"/>
                  </a:moveTo>
                  <a:lnTo>
                    <a:pt x="270" y="156"/>
                  </a:lnTo>
                  <a:lnTo>
                    <a:pt x="271" y="156"/>
                  </a:lnTo>
                  <a:lnTo>
                    <a:pt x="270" y="156"/>
                  </a:lnTo>
                  <a:lnTo>
                    <a:pt x="271" y="156"/>
                  </a:lnTo>
                  <a:close/>
                  <a:moveTo>
                    <a:pt x="258" y="156"/>
                  </a:moveTo>
                  <a:lnTo>
                    <a:pt x="258" y="155"/>
                  </a:lnTo>
                  <a:lnTo>
                    <a:pt x="258" y="156"/>
                  </a:lnTo>
                  <a:close/>
                  <a:moveTo>
                    <a:pt x="118" y="155"/>
                  </a:moveTo>
                  <a:lnTo>
                    <a:pt x="118" y="155"/>
                  </a:lnTo>
                  <a:lnTo>
                    <a:pt x="118" y="155"/>
                  </a:lnTo>
                  <a:close/>
                  <a:moveTo>
                    <a:pt x="201" y="156"/>
                  </a:moveTo>
                  <a:lnTo>
                    <a:pt x="201" y="155"/>
                  </a:lnTo>
                  <a:lnTo>
                    <a:pt x="202" y="155"/>
                  </a:lnTo>
                  <a:lnTo>
                    <a:pt x="201" y="156"/>
                  </a:lnTo>
                  <a:close/>
                  <a:moveTo>
                    <a:pt x="118" y="155"/>
                  </a:moveTo>
                  <a:lnTo>
                    <a:pt x="118" y="156"/>
                  </a:lnTo>
                  <a:lnTo>
                    <a:pt x="118" y="155"/>
                  </a:lnTo>
                  <a:close/>
                  <a:moveTo>
                    <a:pt x="118" y="155"/>
                  </a:moveTo>
                  <a:lnTo>
                    <a:pt x="118" y="155"/>
                  </a:lnTo>
                  <a:lnTo>
                    <a:pt x="118" y="155"/>
                  </a:lnTo>
                  <a:close/>
                  <a:moveTo>
                    <a:pt x="261" y="155"/>
                  </a:moveTo>
                  <a:lnTo>
                    <a:pt x="261" y="155"/>
                  </a:lnTo>
                  <a:lnTo>
                    <a:pt x="261" y="155"/>
                  </a:lnTo>
                  <a:close/>
                  <a:moveTo>
                    <a:pt x="119" y="155"/>
                  </a:moveTo>
                  <a:lnTo>
                    <a:pt x="118" y="155"/>
                  </a:lnTo>
                  <a:lnTo>
                    <a:pt x="119" y="155"/>
                  </a:lnTo>
                  <a:close/>
                  <a:moveTo>
                    <a:pt x="119" y="155"/>
                  </a:moveTo>
                  <a:lnTo>
                    <a:pt x="118" y="155"/>
                  </a:lnTo>
                  <a:lnTo>
                    <a:pt x="119" y="155"/>
                  </a:lnTo>
                  <a:close/>
                  <a:moveTo>
                    <a:pt x="275" y="155"/>
                  </a:moveTo>
                  <a:lnTo>
                    <a:pt x="274" y="155"/>
                  </a:lnTo>
                  <a:lnTo>
                    <a:pt x="275" y="155"/>
                  </a:lnTo>
                  <a:close/>
                  <a:moveTo>
                    <a:pt x="119" y="155"/>
                  </a:moveTo>
                  <a:lnTo>
                    <a:pt x="118" y="155"/>
                  </a:lnTo>
                  <a:lnTo>
                    <a:pt x="119" y="155"/>
                  </a:lnTo>
                  <a:close/>
                  <a:moveTo>
                    <a:pt x="200" y="154"/>
                  </a:moveTo>
                  <a:lnTo>
                    <a:pt x="201" y="154"/>
                  </a:lnTo>
                  <a:lnTo>
                    <a:pt x="200" y="154"/>
                  </a:lnTo>
                  <a:close/>
                  <a:moveTo>
                    <a:pt x="200" y="154"/>
                  </a:moveTo>
                  <a:lnTo>
                    <a:pt x="200" y="154"/>
                  </a:lnTo>
                  <a:lnTo>
                    <a:pt x="200" y="154"/>
                  </a:lnTo>
                  <a:close/>
                  <a:moveTo>
                    <a:pt x="199" y="154"/>
                  </a:moveTo>
                  <a:lnTo>
                    <a:pt x="200" y="154"/>
                  </a:lnTo>
                  <a:lnTo>
                    <a:pt x="199" y="154"/>
                  </a:lnTo>
                  <a:close/>
                  <a:moveTo>
                    <a:pt x="119" y="154"/>
                  </a:moveTo>
                  <a:lnTo>
                    <a:pt x="119" y="154"/>
                  </a:lnTo>
                  <a:lnTo>
                    <a:pt x="119" y="154"/>
                  </a:lnTo>
                  <a:lnTo>
                    <a:pt x="119" y="154"/>
                  </a:lnTo>
                  <a:lnTo>
                    <a:pt x="119" y="154"/>
                  </a:lnTo>
                  <a:close/>
                  <a:moveTo>
                    <a:pt x="119" y="154"/>
                  </a:moveTo>
                  <a:lnTo>
                    <a:pt x="119" y="154"/>
                  </a:lnTo>
                  <a:lnTo>
                    <a:pt x="119" y="154"/>
                  </a:lnTo>
                  <a:close/>
                  <a:moveTo>
                    <a:pt x="278" y="154"/>
                  </a:moveTo>
                  <a:lnTo>
                    <a:pt x="278" y="154"/>
                  </a:lnTo>
                  <a:lnTo>
                    <a:pt x="278" y="154"/>
                  </a:lnTo>
                  <a:close/>
                  <a:moveTo>
                    <a:pt x="278" y="153"/>
                  </a:moveTo>
                  <a:lnTo>
                    <a:pt x="278" y="154"/>
                  </a:lnTo>
                  <a:lnTo>
                    <a:pt x="278" y="153"/>
                  </a:lnTo>
                  <a:close/>
                  <a:moveTo>
                    <a:pt x="198" y="153"/>
                  </a:moveTo>
                  <a:lnTo>
                    <a:pt x="198" y="154"/>
                  </a:lnTo>
                  <a:lnTo>
                    <a:pt x="198" y="153"/>
                  </a:lnTo>
                  <a:close/>
                  <a:moveTo>
                    <a:pt x="119" y="153"/>
                  </a:moveTo>
                  <a:lnTo>
                    <a:pt x="119" y="153"/>
                  </a:lnTo>
                  <a:lnTo>
                    <a:pt x="119" y="153"/>
                  </a:lnTo>
                  <a:close/>
                  <a:moveTo>
                    <a:pt x="197" y="153"/>
                  </a:moveTo>
                  <a:lnTo>
                    <a:pt x="197" y="152"/>
                  </a:lnTo>
                  <a:lnTo>
                    <a:pt x="197" y="153"/>
                  </a:lnTo>
                  <a:close/>
                  <a:moveTo>
                    <a:pt x="119" y="152"/>
                  </a:moveTo>
                  <a:lnTo>
                    <a:pt x="119" y="152"/>
                  </a:lnTo>
                  <a:lnTo>
                    <a:pt x="119" y="152"/>
                  </a:lnTo>
                  <a:close/>
                  <a:moveTo>
                    <a:pt x="119" y="152"/>
                  </a:moveTo>
                  <a:lnTo>
                    <a:pt x="119" y="152"/>
                  </a:lnTo>
                  <a:lnTo>
                    <a:pt x="119" y="152"/>
                  </a:lnTo>
                  <a:close/>
                  <a:moveTo>
                    <a:pt x="120" y="152"/>
                  </a:moveTo>
                  <a:lnTo>
                    <a:pt x="120" y="152"/>
                  </a:lnTo>
                  <a:lnTo>
                    <a:pt x="120" y="152"/>
                  </a:lnTo>
                  <a:close/>
                  <a:moveTo>
                    <a:pt x="119" y="152"/>
                  </a:moveTo>
                  <a:lnTo>
                    <a:pt x="119" y="152"/>
                  </a:lnTo>
                  <a:lnTo>
                    <a:pt x="119" y="152"/>
                  </a:lnTo>
                  <a:close/>
                  <a:moveTo>
                    <a:pt x="119" y="152"/>
                  </a:moveTo>
                  <a:lnTo>
                    <a:pt x="119" y="152"/>
                  </a:lnTo>
                  <a:lnTo>
                    <a:pt x="119" y="152"/>
                  </a:lnTo>
                  <a:close/>
                  <a:moveTo>
                    <a:pt x="119" y="152"/>
                  </a:moveTo>
                  <a:lnTo>
                    <a:pt x="119" y="152"/>
                  </a:lnTo>
                  <a:lnTo>
                    <a:pt x="119" y="152"/>
                  </a:lnTo>
                  <a:close/>
                  <a:moveTo>
                    <a:pt x="121" y="151"/>
                  </a:moveTo>
                  <a:lnTo>
                    <a:pt x="120" y="152"/>
                  </a:lnTo>
                  <a:lnTo>
                    <a:pt x="121" y="151"/>
                  </a:lnTo>
                  <a:close/>
                  <a:moveTo>
                    <a:pt x="295" y="152"/>
                  </a:moveTo>
                  <a:lnTo>
                    <a:pt x="295" y="151"/>
                  </a:lnTo>
                  <a:lnTo>
                    <a:pt x="295" y="152"/>
                  </a:lnTo>
                  <a:close/>
                  <a:moveTo>
                    <a:pt x="119" y="151"/>
                  </a:moveTo>
                  <a:lnTo>
                    <a:pt x="119" y="152"/>
                  </a:lnTo>
                  <a:lnTo>
                    <a:pt x="119" y="151"/>
                  </a:lnTo>
                  <a:lnTo>
                    <a:pt x="119" y="152"/>
                  </a:lnTo>
                  <a:lnTo>
                    <a:pt x="119" y="151"/>
                  </a:lnTo>
                  <a:close/>
                  <a:moveTo>
                    <a:pt x="119" y="151"/>
                  </a:moveTo>
                  <a:lnTo>
                    <a:pt x="119" y="151"/>
                  </a:lnTo>
                  <a:lnTo>
                    <a:pt x="119" y="151"/>
                  </a:lnTo>
                  <a:close/>
                  <a:moveTo>
                    <a:pt x="121" y="151"/>
                  </a:moveTo>
                  <a:lnTo>
                    <a:pt x="120" y="151"/>
                  </a:lnTo>
                  <a:lnTo>
                    <a:pt x="121" y="151"/>
                  </a:lnTo>
                  <a:close/>
                  <a:moveTo>
                    <a:pt x="120" y="151"/>
                  </a:moveTo>
                  <a:lnTo>
                    <a:pt x="120" y="151"/>
                  </a:lnTo>
                  <a:lnTo>
                    <a:pt x="120" y="151"/>
                  </a:lnTo>
                  <a:close/>
                  <a:moveTo>
                    <a:pt x="122" y="151"/>
                  </a:moveTo>
                  <a:lnTo>
                    <a:pt x="121" y="151"/>
                  </a:lnTo>
                  <a:lnTo>
                    <a:pt x="122" y="151"/>
                  </a:lnTo>
                  <a:close/>
                  <a:moveTo>
                    <a:pt x="120" y="151"/>
                  </a:moveTo>
                  <a:lnTo>
                    <a:pt x="120" y="151"/>
                  </a:lnTo>
                  <a:lnTo>
                    <a:pt x="120" y="151"/>
                  </a:lnTo>
                  <a:close/>
                  <a:moveTo>
                    <a:pt x="119" y="151"/>
                  </a:moveTo>
                  <a:lnTo>
                    <a:pt x="119" y="151"/>
                  </a:lnTo>
                  <a:lnTo>
                    <a:pt x="119" y="151"/>
                  </a:lnTo>
                  <a:close/>
                  <a:moveTo>
                    <a:pt x="119" y="151"/>
                  </a:moveTo>
                  <a:lnTo>
                    <a:pt x="118" y="151"/>
                  </a:lnTo>
                  <a:lnTo>
                    <a:pt x="119" y="151"/>
                  </a:lnTo>
                  <a:lnTo>
                    <a:pt x="119" y="151"/>
                  </a:lnTo>
                  <a:close/>
                  <a:moveTo>
                    <a:pt x="120" y="151"/>
                  </a:moveTo>
                  <a:lnTo>
                    <a:pt x="120" y="151"/>
                  </a:lnTo>
                  <a:lnTo>
                    <a:pt x="120" y="151"/>
                  </a:lnTo>
                  <a:close/>
                  <a:moveTo>
                    <a:pt x="121" y="151"/>
                  </a:moveTo>
                  <a:lnTo>
                    <a:pt x="121" y="151"/>
                  </a:lnTo>
                  <a:lnTo>
                    <a:pt x="121" y="151"/>
                  </a:lnTo>
                  <a:close/>
                  <a:moveTo>
                    <a:pt x="120" y="151"/>
                  </a:moveTo>
                  <a:lnTo>
                    <a:pt x="120" y="151"/>
                  </a:lnTo>
                  <a:lnTo>
                    <a:pt x="120" y="151"/>
                  </a:lnTo>
                  <a:close/>
                  <a:moveTo>
                    <a:pt x="119" y="151"/>
                  </a:moveTo>
                  <a:lnTo>
                    <a:pt x="118" y="151"/>
                  </a:lnTo>
                  <a:lnTo>
                    <a:pt x="119" y="151"/>
                  </a:lnTo>
                  <a:close/>
                  <a:moveTo>
                    <a:pt x="121" y="151"/>
                  </a:moveTo>
                  <a:lnTo>
                    <a:pt x="120" y="151"/>
                  </a:lnTo>
                  <a:lnTo>
                    <a:pt x="121" y="151"/>
                  </a:lnTo>
                  <a:close/>
                  <a:moveTo>
                    <a:pt x="121" y="151"/>
                  </a:moveTo>
                  <a:lnTo>
                    <a:pt x="121" y="150"/>
                  </a:lnTo>
                  <a:lnTo>
                    <a:pt x="121" y="151"/>
                  </a:lnTo>
                  <a:close/>
                  <a:moveTo>
                    <a:pt x="195" y="150"/>
                  </a:moveTo>
                  <a:lnTo>
                    <a:pt x="195" y="151"/>
                  </a:lnTo>
                  <a:lnTo>
                    <a:pt x="195" y="150"/>
                  </a:lnTo>
                  <a:close/>
                  <a:moveTo>
                    <a:pt x="259" y="150"/>
                  </a:moveTo>
                  <a:lnTo>
                    <a:pt x="260" y="150"/>
                  </a:lnTo>
                  <a:lnTo>
                    <a:pt x="259" y="150"/>
                  </a:lnTo>
                  <a:close/>
                  <a:moveTo>
                    <a:pt x="120" y="150"/>
                  </a:moveTo>
                  <a:lnTo>
                    <a:pt x="120" y="150"/>
                  </a:lnTo>
                  <a:lnTo>
                    <a:pt x="120" y="150"/>
                  </a:lnTo>
                  <a:close/>
                  <a:moveTo>
                    <a:pt x="120" y="149"/>
                  </a:moveTo>
                  <a:lnTo>
                    <a:pt x="120" y="150"/>
                  </a:lnTo>
                  <a:lnTo>
                    <a:pt x="120" y="149"/>
                  </a:lnTo>
                  <a:close/>
                  <a:moveTo>
                    <a:pt x="120" y="150"/>
                  </a:moveTo>
                  <a:lnTo>
                    <a:pt x="120" y="149"/>
                  </a:lnTo>
                  <a:lnTo>
                    <a:pt x="120" y="150"/>
                  </a:lnTo>
                  <a:close/>
                  <a:moveTo>
                    <a:pt x="195" y="149"/>
                  </a:moveTo>
                  <a:lnTo>
                    <a:pt x="195" y="150"/>
                  </a:lnTo>
                  <a:lnTo>
                    <a:pt x="195" y="149"/>
                  </a:lnTo>
                  <a:lnTo>
                    <a:pt x="195" y="150"/>
                  </a:lnTo>
                  <a:lnTo>
                    <a:pt x="195" y="149"/>
                  </a:lnTo>
                  <a:close/>
                  <a:moveTo>
                    <a:pt x="120" y="149"/>
                  </a:moveTo>
                  <a:lnTo>
                    <a:pt x="120" y="150"/>
                  </a:lnTo>
                  <a:lnTo>
                    <a:pt x="120" y="149"/>
                  </a:lnTo>
                  <a:close/>
                  <a:moveTo>
                    <a:pt x="120" y="149"/>
                  </a:moveTo>
                  <a:lnTo>
                    <a:pt x="120" y="150"/>
                  </a:lnTo>
                  <a:lnTo>
                    <a:pt x="120" y="149"/>
                  </a:lnTo>
                  <a:close/>
                  <a:moveTo>
                    <a:pt x="296" y="149"/>
                  </a:moveTo>
                  <a:lnTo>
                    <a:pt x="295" y="149"/>
                  </a:lnTo>
                  <a:lnTo>
                    <a:pt x="296" y="149"/>
                  </a:lnTo>
                  <a:close/>
                  <a:moveTo>
                    <a:pt x="120" y="149"/>
                  </a:moveTo>
                  <a:lnTo>
                    <a:pt x="120" y="149"/>
                  </a:lnTo>
                  <a:lnTo>
                    <a:pt x="120" y="149"/>
                  </a:lnTo>
                  <a:close/>
                  <a:moveTo>
                    <a:pt x="194" y="149"/>
                  </a:moveTo>
                  <a:lnTo>
                    <a:pt x="194" y="149"/>
                  </a:lnTo>
                  <a:lnTo>
                    <a:pt x="194" y="149"/>
                  </a:lnTo>
                  <a:close/>
                  <a:moveTo>
                    <a:pt x="317" y="149"/>
                  </a:moveTo>
                  <a:lnTo>
                    <a:pt x="317" y="149"/>
                  </a:lnTo>
                  <a:lnTo>
                    <a:pt x="317" y="149"/>
                  </a:lnTo>
                  <a:close/>
                  <a:moveTo>
                    <a:pt x="194" y="149"/>
                  </a:moveTo>
                  <a:lnTo>
                    <a:pt x="194" y="149"/>
                  </a:lnTo>
                  <a:lnTo>
                    <a:pt x="194" y="149"/>
                  </a:lnTo>
                  <a:close/>
                  <a:moveTo>
                    <a:pt x="120" y="149"/>
                  </a:moveTo>
                  <a:lnTo>
                    <a:pt x="119" y="149"/>
                  </a:lnTo>
                  <a:lnTo>
                    <a:pt x="120" y="149"/>
                  </a:lnTo>
                  <a:close/>
                  <a:moveTo>
                    <a:pt x="119" y="149"/>
                  </a:moveTo>
                  <a:lnTo>
                    <a:pt x="119" y="149"/>
                  </a:lnTo>
                  <a:lnTo>
                    <a:pt x="119" y="149"/>
                  </a:lnTo>
                  <a:close/>
                  <a:moveTo>
                    <a:pt x="119" y="149"/>
                  </a:moveTo>
                  <a:lnTo>
                    <a:pt x="118" y="149"/>
                  </a:lnTo>
                  <a:lnTo>
                    <a:pt x="119" y="149"/>
                  </a:lnTo>
                  <a:close/>
                  <a:moveTo>
                    <a:pt x="119" y="148"/>
                  </a:moveTo>
                  <a:lnTo>
                    <a:pt x="119" y="149"/>
                  </a:lnTo>
                  <a:lnTo>
                    <a:pt x="119" y="148"/>
                  </a:lnTo>
                  <a:close/>
                  <a:moveTo>
                    <a:pt x="119" y="148"/>
                  </a:moveTo>
                  <a:lnTo>
                    <a:pt x="118" y="148"/>
                  </a:lnTo>
                  <a:lnTo>
                    <a:pt x="119" y="148"/>
                  </a:lnTo>
                  <a:close/>
                  <a:moveTo>
                    <a:pt x="194" y="148"/>
                  </a:moveTo>
                  <a:lnTo>
                    <a:pt x="194" y="148"/>
                  </a:lnTo>
                  <a:lnTo>
                    <a:pt x="194" y="148"/>
                  </a:lnTo>
                  <a:close/>
                  <a:moveTo>
                    <a:pt x="194" y="148"/>
                  </a:moveTo>
                  <a:lnTo>
                    <a:pt x="194" y="148"/>
                  </a:lnTo>
                  <a:lnTo>
                    <a:pt x="194" y="148"/>
                  </a:lnTo>
                  <a:lnTo>
                    <a:pt x="194" y="148"/>
                  </a:lnTo>
                  <a:close/>
                  <a:moveTo>
                    <a:pt x="304" y="148"/>
                  </a:moveTo>
                  <a:lnTo>
                    <a:pt x="305" y="148"/>
                  </a:lnTo>
                  <a:lnTo>
                    <a:pt x="304" y="148"/>
                  </a:lnTo>
                  <a:close/>
                  <a:moveTo>
                    <a:pt x="194" y="147"/>
                  </a:moveTo>
                  <a:lnTo>
                    <a:pt x="194" y="147"/>
                  </a:lnTo>
                  <a:lnTo>
                    <a:pt x="194" y="147"/>
                  </a:lnTo>
                  <a:lnTo>
                    <a:pt x="194" y="147"/>
                  </a:lnTo>
                  <a:lnTo>
                    <a:pt x="194" y="147"/>
                  </a:lnTo>
                  <a:close/>
                  <a:moveTo>
                    <a:pt x="171" y="147"/>
                  </a:moveTo>
                  <a:lnTo>
                    <a:pt x="171" y="147"/>
                  </a:lnTo>
                  <a:lnTo>
                    <a:pt x="171" y="147"/>
                  </a:lnTo>
                  <a:close/>
                  <a:moveTo>
                    <a:pt x="189" y="147"/>
                  </a:moveTo>
                  <a:lnTo>
                    <a:pt x="189" y="147"/>
                  </a:lnTo>
                  <a:lnTo>
                    <a:pt x="189" y="147"/>
                  </a:lnTo>
                  <a:close/>
                  <a:moveTo>
                    <a:pt x="189" y="147"/>
                  </a:moveTo>
                  <a:lnTo>
                    <a:pt x="189" y="147"/>
                  </a:lnTo>
                  <a:lnTo>
                    <a:pt x="189" y="147"/>
                  </a:lnTo>
                  <a:close/>
                  <a:moveTo>
                    <a:pt x="306" y="147"/>
                  </a:moveTo>
                  <a:lnTo>
                    <a:pt x="306" y="147"/>
                  </a:lnTo>
                  <a:lnTo>
                    <a:pt x="306" y="147"/>
                  </a:lnTo>
                  <a:close/>
                  <a:moveTo>
                    <a:pt x="152" y="147"/>
                  </a:moveTo>
                  <a:lnTo>
                    <a:pt x="151" y="147"/>
                  </a:lnTo>
                  <a:lnTo>
                    <a:pt x="152" y="147"/>
                  </a:lnTo>
                  <a:close/>
                  <a:moveTo>
                    <a:pt x="189" y="146"/>
                  </a:moveTo>
                  <a:lnTo>
                    <a:pt x="188" y="146"/>
                  </a:lnTo>
                  <a:lnTo>
                    <a:pt x="189" y="146"/>
                  </a:lnTo>
                  <a:close/>
                  <a:moveTo>
                    <a:pt x="295" y="146"/>
                  </a:moveTo>
                  <a:lnTo>
                    <a:pt x="295" y="145"/>
                  </a:lnTo>
                  <a:lnTo>
                    <a:pt x="295" y="146"/>
                  </a:lnTo>
                  <a:close/>
                  <a:moveTo>
                    <a:pt x="174" y="146"/>
                  </a:moveTo>
                  <a:lnTo>
                    <a:pt x="174" y="145"/>
                  </a:lnTo>
                  <a:lnTo>
                    <a:pt x="174" y="146"/>
                  </a:lnTo>
                  <a:close/>
                  <a:moveTo>
                    <a:pt x="283" y="145"/>
                  </a:moveTo>
                  <a:lnTo>
                    <a:pt x="283" y="145"/>
                  </a:lnTo>
                  <a:lnTo>
                    <a:pt x="283" y="145"/>
                  </a:lnTo>
                  <a:close/>
                  <a:moveTo>
                    <a:pt x="190" y="145"/>
                  </a:moveTo>
                  <a:lnTo>
                    <a:pt x="190" y="145"/>
                  </a:lnTo>
                  <a:lnTo>
                    <a:pt x="190" y="145"/>
                  </a:lnTo>
                  <a:close/>
                  <a:moveTo>
                    <a:pt x="191" y="145"/>
                  </a:moveTo>
                  <a:lnTo>
                    <a:pt x="191" y="145"/>
                  </a:lnTo>
                  <a:lnTo>
                    <a:pt x="191" y="145"/>
                  </a:lnTo>
                  <a:close/>
                  <a:moveTo>
                    <a:pt x="286" y="144"/>
                  </a:moveTo>
                  <a:lnTo>
                    <a:pt x="286" y="144"/>
                  </a:lnTo>
                  <a:lnTo>
                    <a:pt x="286" y="144"/>
                  </a:lnTo>
                  <a:close/>
                  <a:moveTo>
                    <a:pt x="320" y="144"/>
                  </a:moveTo>
                  <a:lnTo>
                    <a:pt x="320" y="143"/>
                  </a:lnTo>
                  <a:lnTo>
                    <a:pt x="320" y="144"/>
                  </a:lnTo>
                  <a:close/>
                  <a:moveTo>
                    <a:pt x="136" y="143"/>
                  </a:moveTo>
                  <a:lnTo>
                    <a:pt x="136" y="144"/>
                  </a:lnTo>
                  <a:lnTo>
                    <a:pt x="136" y="143"/>
                  </a:lnTo>
                  <a:close/>
                  <a:moveTo>
                    <a:pt x="112" y="143"/>
                  </a:moveTo>
                  <a:lnTo>
                    <a:pt x="111" y="143"/>
                  </a:lnTo>
                  <a:lnTo>
                    <a:pt x="112" y="143"/>
                  </a:lnTo>
                  <a:close/>
                  <a:moveTo>
                    <a:pt x="293" y="143"/>
                  </a:moveTo>
                  <a:lnTo>
                    <a:pt x="292" y="143"/>
                  </a:lnTo>
                  <a:lnTo>
                    <a:pt x="293" y="143"/>
                  </a:lnTo>
                  <a:close/>
                  <a:moveTo>
                    <a:pt x="135" y="143"/>
                  </a:moveTo>
                  <a:lnTo>
                    <a:pt x="134" y="143"/>
                  </a:lnTo>
                  <a:lnTo>
                    <a:pt x="135" y="143"/>
                  </a:lnTo>
                  <a:close/>
                  <a:moveTo>
                    <a:pt x="188" y="143"/>
                  </a:moveTo>
                  <a:lnTo>
                    <a:pt x="188" y="142"/>
                  </a:lnTo>
                  <a:lnTo>
                    <a:pt x="188" y="143"/>
                  </a:lnTo>
                  <a:close/>
                  <a:moveTo>
                    <a:pt x="177" y="142"/>
                  </a:moveTo>
                  <a:lnTo>
                    <a:pt x="177" y="143"/>
                  </a:lnTo>
                  <a:lnTo>
                    <a:pt x="177" y="142"/>
                  </a:lnTo>
                  <a:close/>
                  <a:moveTo>
                    <a:pt x="111" y="142"/>
                  </a:moveTo>
                  <a:lnTo>
                    <a:pt x="110" y="142"/>
                  </a:lnTo>
                  <a:lnTo>
                    <a:pt x="111" y="142"/>
                  </a:lnTo>
                  <a:close/>
                  <a:moveTo>
                    <a:pt x="134" y="142"/>
                  </a:moveTo>
                  <a:lnTo>
                    <a:pt x="134" y="143"/>
                  </a:lnTo>
                  <a:lnTo>
                    <a:pt x="134" y="142"/>
                  </a:lnTo>
                  <a:close/>
                  <a:moveTo>
                    <a:pt x="111" y="142"/>
                  </a:moveTo>
                  <a:lnTo>
                    <a:pt x="110" y="142"/>
                  </a:lnTo>
                  <a:lnTo>
                    <a:pt x="111" y="142"/>
                  </a:lnTo>
                  <a:close/>
                  <a:moveTo>
                    <a:pt x="111" y="142"/>
                  </a:moveTo>
                  <a:lnTo>
                    <a:pt x="110" y="142"/>
                  </a:lnTo>
                  <a:lnTo>
                    <a:pt x="111" y="142"/>
                  </a:lnTo>
                  <a:close/>
                  <a:moveTo>
                    <a:pt x="111" y="141"/>
                  </a:moveTo>
                  <a:lnTo>
                    <a:pt x="111" y="142"/>
                  </a:lnTo>
                  <a:lnTo>
                    <a:pt x="111" y="141"/>
                  </a:lnTo>
                  <a:close/>
                  <a:moveTo>
                    <a:pt x="187" y="142"/>
                  </a:moveTo>
                  <a:lnTo>
                    <a:pt x="187" y="142"/>
                  </a:lnTo>
                  <a:lnTo>
                    <a:pt x="187" y="141"/>
                  </a:lnTo>
                  <a:lnTo>
                    <a:pt x="187" y="142"/>
                  </a:lnTo>
                  <a:close/>
                  <a:moveTo>
                    <a:pt x="319" y="141"/>
                  </a:moveTo>
                  <a:lnTo>
                    <a:pt x="319" y="142"/>
                  </a:lnTo>
                  <a:lnTo>
                    <a:pt x="319" y="141"/>
                  </a:lnTo>
                  <a:close/>
                  <a:moveTo>
                    <a:pt x="110" y="141"/>
                  </a:moveTo>
                  <a:lnTo>
                    <a:pt x="109" y="141"/>
                  </a:lnTo>
                  <a:lnTo>
                    <a:pt x="110" y="141"/>
                  </a:lnTo>
                  <a:close/>
                  <a:moveTo>
                    <a:pt x="109" y="141"/>
                  </a:moveTo>
                  <a:lnTo>
                    <a:pt x="109" y="141"/>
                  </a:lnTo>
                  <a:lnTo>
                    <a:pt x="109" y="141"/>
                  </a:lnTo>
                  <a:close/>
                  <a:moveTo>
                    <a:pt x="109" y="141"/>
                  </a:moveTo>
                  <a:lnTo>
                    <a:pt x="109" y="141"/>
                  </a:lnTo>
                  <a:lnTo>
                    <a:pt x="109" y="141"/>
                  </a:lnTo>
                  <a:close/>
                  <a:moveTo>
                    <a:pt x="109" y="141"/>
                  </a:moveTo>
                  <a:lnTo>
                    <a:pt x="109" y="141"/>
                  </a:lnTo>
                  <a:lnTo>
                    <a:pt x="109" y="141"/>
                  </a:lnTo>
                  <a:close/>
                  <a:moveTo>
                    <a:pt x="319" y="141"/>
                  </a:moveTo>
                  <a:lnTo>
                    <a:pt x="319" y="141"/>
                  </a:lnTo>
                  <a:lnTo>
                    <a:pt x="319" y="141"/>
                  </a:lnTo>
                  <a:close/>
                  <a:moveTo>
                    <a:pt x="108" y="141"/>
                  </a:moveTo>
                  <a:lnTo>
                    <a:pt x="107" y="141"/>
                  </a:lnTo>
                  <a:lnTo>
                    <a:pt x="108" y="141"/>
                  </a:lnTo>
                  <a:close/>
                  <a:moveTo>
                    <a:pt x="109" y="141"/>
                  </a:moveTo>
                  <a:lnTo>
                    <a:pt x="108" y="141"/>
                  </a:lnTo>
                  <a:lnTo>
                    <a:pt x="109" y="141"/>
                  </a:lnTo>
                  <a:close/>
                  <a:moveTo>
                    <a:pt x="122" y="141"/>
                  </a:moveTo>
                  <a:lnTo>
                    <a:pt x="122" y="141"/>
                  </a:lnTo>
                  <a:lnTo>
                    <a:pt x="122" y="141"/>
                  </a:lnTo>
                  <a:close/>
                  <a:moveTo>
                    <a:pt x="196" y="140"/>
                  </a:moveTo>
                  <a:lnTo>
                    <a:pt x="196" y="141"/>
                  </a:lnTo>
                  <a:lnTo>
                    <a:pt x="196" y="140"/>
                  </a:lnTo>
                  <a:close/>
                  <a:moveTo>
                    <a:pt x="196" y="140"/>
                  </a:moveTo>
                  <a:lnTo>
                    <a:pt x="196" y="141"/>
                  </a:lnTo>
                  <a:lnTo>
                    <a:pt x="196" y="140"/>
                  </a:lnTo>
                  <a:close/>
                  <a:moveTo>
                    <a:pt x="109" y="140"/>
                  </a:moveTo>
                  <a:lnTo>
                    <a:pt x="109" y="141"/>
                  </a:lnTo>
                  <a:lnTo>
                    <a:pt x="109" y="140"/>
                  </a:lnTo>
                  <a:close/>
                  <a:moveTo>
                    <a:pt x="109" y="140"/>
                  </a:moveTo>
                  <a:lnTo>
                    <a:pt x="109" y="140"/>
                  </a:lnTo>
                  <a:lnTo>
                    <a:pt x="109" y="140"/>
                  </a:lnTo>
                  <a:close/>
                  <a:moveTo>
                    <a:pt x="315" y="140"/>
                  </a:moveTo>
                  <a:lnTo>
                    <a:pt x="315" y="140"/>
                  </a:lnTo>
                  <a:lnTo>
                    <a:pt x="315" y="140"/>
                  </a:lnTo>
                  <a:close/>
                  <a:moveTo>
                    <a:pt x="261" y="140"/>
                  </a:moveTo>
                  <a:lnTo>
                    <a:pt x="261" y="140"/>
                  </a:lnTo>
                  <a:lnTo>
                    <a:pt x="261" y="140"/>
                  </a:lnTo>
                  <a:close/>
                  <a:moveTo>
                    <a:pt x="104" y="140"/>
                  </a:moveTo>
                  <a:lnTo>
                    <a:pt x="104" y="140"/>
                  </a:lnTo>
                  <a:lnTo>
                    <a:pt x="104" y="140"/>
                  </a:lnTo>
                  <a:close/>
                  <a:moveTo>
                    <a:pt x="104" y="140"/>
                  </a:moveTo>
                  <a:lnTo>
                    <a:pt x="104" y="139"/>
                  </a:lnTo>
                  <a:lnTo>
                    <a:pt x="104" y="140"/>
                  </a:lnTo>
                  <a:close/>
                  <a:moveTo>
                    <a:pt x="104" y="139"/>
                  </a:moveTo>
                  <a:lnTo>
                    <a:pt x="104" y="140"/>
                  </a:lnTo>
                  <a:lnTo>
                    <a:pt x="104" y="139"/>
                  </a:lnTo>
                  <a:lnTo>
                    <a:pt x="104" y="140"/>
                  </a:lnTo>
                  <a:lnTo>
                    <a:pt x="104" y="139"/>
                  </a:lnTo>
                  <a:close/>
                  <a:moveTo>
                    <a:pt x="104" y="139"/>
                  </a:moveTo>
                  <a:lnTo>
                    <a:pt x="104" y="139"/>
                  </a:lnTo>
                  <a:lnTo>
                    <a:pt x="104" y="139"/>
                  </a:lnTo>
                  <a:close/>
                  <a:moveTo>
                    <a:pt x="343" y="139"/>
                  </a:moveTo>
                  <a:lnTo>
                    <a:pt x="342" y="139"/>
                  </a:lnTo>
                  <a:lnTo>
                    <a:pt x="343" y="139"/>
                  </a:lnTo>
                  <a:close/>
                  <a:moveTo>
                    <a:pt x="117" y="138"/>
                  </a:moveTo>
                  <a:lnTo>
                    <a:pt x="117" y="139"/>
                  </a:lnTo>
                  <a:lnTo>
                    <a:pt x="116" y="138"/>
                  </a:lnTo>
                  <a:lnTo>
                    <a:pt x="117" y="138"/>
                  </a:lnTo>
                  <a:close/>
                  <a:moveTo>
                    <a:pt x="107" y="138"/>
                  </a:moveTo>
                  <a:lnTo>
                    <a:pt x="107" y="139"/>
                  </a:lnTo>
                  <a:lnTo>
                    <a:pt x="107" y="138"/>
                  </a:lnTo>
                  <a:close/>
                  <a:moveTo>
                    <a:pt x="261" y="138"/>
                  </a:moveTo>
                  <a:lnTo>
                    <a:pt x="261" y="138"/>
                  </a:lnTo>
                  <a:lnTo>
                    <a:pt x="261" y="138"/>
                  </a:lnTo>
                  <a:close/>
                  <a:moveTo>
                    <a:pt x="115" y="138"/>
                  </a:moveTo>
                  <a:lnTo>
                    <a:pt x="114" y="138"/>
                  </a:lnTo>
                  <a:lnTo>
                    <a:pt x="115" y="138"/>
                  </a:lnTo>
                  <a:close/>
                  <a:moveTo>
                    <a:pt x="114" y="138"/>
                  </a:moveTo>
                  <a:lnTo>
                    <a:pt x="114" y="138"/>
                  </a:lnTo>
                  <a:lnTo>
                    <a:pt x="114" y="138"/>
                  </a:lnTo>
                  <a:close/>
                  <a:moveTo>
                    <a:pt x="196" y="138"/>
                  </a:moveTo>
                  <a:lnTo>
                    <a:pt x="195" y="138"/>
                  </a:lnTo>
                  <a:lnTo>
                    <a:pt x="196" y="138"/>
                  </a:lnTo>
                  <a:close/>
                  <a:moveTo>
                    <a:pt x="112" y="138"/>
                  </a:moveTo>
                  <a:lnTo>
                    <a:pt x="112" y="138"/>
                  </a:lnTo>
                  <a:lnTo>
                    <a:pt x="112" y="138"/>
                  </a:lnTo>
                  <a:close/>
                  <a:moveTo>
                    <a:pt x="112" y="138"/>
                  </a:moveTo>
                  <a:lnTo>
                    <a:pt x="112" y="138"/>
                  </a:lnTo>
                  <a:lnTo>
                    <a:pt x="112" y="138"/>
                  </a:lnTo>
                  <a:close/>
                  <a:moveTo>
                    <a:pt x="112" y="138"/>
                  </a:moveTo>
                  <a:lnTo>
                    <a:pt x="111" y="138"/>
                  </a:lnTo>
                  <a:lnTo>
                    <a:pt x="112" y="138"/>
                  </a:lnTo>
                  <a:close/>
                  <a:moveTo>
                    <a:pt x="109" y="138"/>
                  </a:moveTo>
                  <a:lnTo>
                    <a:pt x="109" y="137"/>
                  </a:lnTo>
                  <a:lnTo>
                    <a:pt x="109" y="138"/>
                  </a:lnTo>
                  <a:close/>
                  <a:moveTo>
                    <a:pt x="104" y="137"/>
                  </a:moveTo>
                  <a:lnTo>
                    <a:pt x="104" y="138"/>
                  </a:lnTo>
                  <a:lnTo>
                    <a:pt x="104" y="137"/>
                  </a:lnTo>
                  <a:close/>
                  <a:moveTo>
                    <a:pt x="260" y="137"/>
                  </a:moveTo>
                  <a:lnTo>
                    <a:pt x="260" y="138"/>
                  </a:lnTo>
                  <a:lnTo>
                    <a:pt x="260" y="137"/>
                  </a:lnTo>
                  <a:close/>
                  <a:moveTo>
                    <a:pt x="111" y="137"/>
                  </a:moveTo>
                  <a:lnTo>
                    <a:pt x="111" y="138"/>
                  </a:lnTo>
                  <a:lnTo>
                    <a:pt x="111" y="137"/>
                  </a:lnTo>
                  <a:close/>
                  <a:moveTo>
                    <a:pt x="112" y="137"/>
                  </a:moveTo>
                  <a:lnTo>
                    <a:pt x="111" y="137"/>
                  </a:lnTo>
                  <a:lnTo>
                    <a:pt x="112" y="137"/>
                  </a:lnTo>
                  <a:close/>
                  <a:moveTo>
                    <a:pt x="170" y="137"/>
                  </a:moveTo>
                  <a:lnTo>
                    <a:pt x="170" y="137"/>
                  </a:lnTo>
                  <a:lnTo>
                    <a:pt x="170" y="137"/>
                  </a:lnTo>
                  <a:close/>
                  <a:moveTo>
                    <a:pt x="213" y="137"/>
                  </a:moveTo>
                  <a:lnTo>
                    <a:pt x="212" y="137"/>
                  </a:lnTo>
                  <a:lnTo>
                    <a:pt x="213" y="137"/>
                  </a:lnTo>
                  <a:close/>
                  <a:moveTo>
                    <a:pt x="105" y="137"/>
                  </a:moveTo>
                  <a:lnTo>
                    <a:pt x="105" y="137"/>
                  </a:lnTo>
                  <a:lnTo>
                    <a:pt x="105" y="137"/>
                  </a:lnTo>
                  <a:close/>
                  <a:moveTo>
                    <a:pt x="103" y="137"/>
                  </a:moveTo>
                  <a:lnTo>
                    <a:pt x="103" y="137"/>
                  </a:lnTo>
                  <a:lnTo>
                    <a:pt x="103" y="137"/>
                  </a:lnTo>
                  <a:close/>
                  <a:moveTo>
                    <a:pt x="103" y="137"/>
                  </a:moveTo>
                  <a:lnTo>
                    <a:pt x="103" y="137"/>
                  </a:lnTo>
                  <a:lnTo>
                    <a:pt x="103" y="137"/>
                  </a:lnTo>
                  <a:close/>
                  <a:moveTo>
                    <a:pt x="261" y="137"/>
                  </a:moveTo>
                  <a:lnTo>
                    <a:pt x="261" y="137"/>
                  </a:lnTo>
                  <a:lnTo>
                    <a:pt x="261" y="137"/>
                  </a:lnTo>
                  <a:close/>
                  <a:moveTo>
                    <a:pt x="110" y="137"/>
                  </a:moveTo>
                  <a:lnTo>
                    <a:pt x="110" y="136"/>
                  </a:lnTo>
                  <a:lnTo>
                    <a:pt x="110" y="137"/>
                  </a:lnTo>
                  <a:close/>
                  <a:moveTo>
                    <a:pt x="103" y="136"/>
                  </a:moveTo>
                  <a:lnTo>
                    <a:pt x="103" y="136"/>
                  </a:lnTo>
                  <a:lnTo>
                    <a:pt x="103" y="136"/>
                  </a:lnTo>
                  <a:close/>
                  <a:moveTo>
                    <a:pt x="223" y="136"/>
                  </a:moveTo>
                  <a:lnTo>
                    <a:pt x="223" y="136"/>
                  </a:lnTo>
                  <a:lnTo>
                    <a:pt x="223" y="136"/>
                  </a:lnTo>
                  <a:close/>
                  <a:moveTo>
                    <a:pt x="197" y="136"/>
                  </a:moveTo>
                  <a:lnTo>
                    <a:pt x="197" y="136"/>
                  </a:lnTo>
                  <a:lnTo>
                    <a:pt x="197" y="136"/>
                  </a:lnTo>
                  <a:close/>
                  <a:moveTo>
                    <a:pt x="103" y="136"/>
                  </a:moveTo>
                  <a:lnTo>
                    <a:pt x="103" y="136"/>
                  </a:lnTo>
                  <a:lnTo>
                    <a:pt x="103" y="136"/>
                  </a:lnTo>
                  <a:close/>
                  <a:moveTo>
                    <a:pt x="197" y="136"/>
                  </a:moveTo>
                  <a:lnTo>
                    <a:pt x="197" y="136"/>
                  </a:lnTo>
                  <a:lnTo>
                    <a:pt x="197" y="136"/>
                  </a:lnTo>
                  <a:close/>
                  <a:moveTo>
                    <a:pt x="218" y="136"/>
                  </a:moveTo>
                  <a:lnTo>
                    <a:pt x="217" y="136"/>
                  </a:lnTo>
                  <a:lnTo>
                    <a:pt x="218" y="136"/>
                  </a:lnTo>
                  <a:close/>
                  <a:moveTo>
                    <a:pt x="197" y="136"/>
                  </a:moveTo>
                  <a:lnTo>
                    <a:pt x="197" y="136"/>
                  </a:lnTo>
                  <a:lnTo>
                    <a:pt x="197" y="136"/>
                  </a:lnTo>
                  <a:close/>
                  <a:moveTo>
                    <a:pt x="101" y="136"/>
                  </a:moveTo>
                  <a:lnTo>
                    <a:pt x="101" y="136"/>
                  </a:lnTo>
                  <a:lnTo>
                    <a:pt x="101" y="136"/>
                  </a:lnTo>
                  <a:close/>
                  <a:moveTo>
                    <a:pt x="197" y="135"/>
                  </a:moveTo>
                  <a:lnTo>
                    <a:pt x="197" y="135"/>
                  </a:lnTo>
                  <a:lnTo>
                    <a:pt x="197" y="135"/>
                  </a:lnTo>
                  <a:close/>
                  <a:moveTo>
                    <a:pt x="102" y="134"/>
                  </a:moveTo>
                  <a:lnTo>
                    <a:pt x="102" y="134"/>
                  </a:lnTo>
                  <a:lnTo>
                    <a:pt x="102" y="134"/>
                  </a:lnTo>
                  <a:close/>
                  <a:moveTo>
                    <a:pt x="102" y="134"/>
                  </a:moveTo>
                  <a:lnTo>
                    <a:pt x="102" y="134"/>
                  </a:lnTo>
                  <a:lnTo>
                    <a:pt x="102" y="134"/>
                  </a:lnTo>
                  <a:close/>
                  <a:moveTo>
                    <a:pt x="104" y="133"/>
                  </a:moveTo>
                  <a:lnTo>
                    <a:pt x="104" y="134"/>
                  </a:lnTo>
                  <a:lnTo>
                    <a:pt x="104" y="133"/>
                  </a:lnTo>
                  <a:close/>
                  <a:moveTo>
                    <a:pt x="102" y="133"/>
                  </a:moveTo>
                  <a:lnTo>
                    <a:pt x="103" y="133"/>
                  </a:lnTo>
                  <a:lnTo>
                    <a:pt x="103" y="134"/>
                  </a:lnTo>
                  <a:lnTo>
                    <a:pt x="103" y="133"/>
                  </a:lnTo>
                  <a:lnTo>
                    <a:pt x="102" y="133"/>
                  </a:lnTo>
                  <a:close/>
                  <a:moveTo>
                    <a:pt x="102" y="133"/>
                  </a:moveTo>
                  <a:lnTo>
                    <a:pt x="101" y="133"/>
                  </a:lnTo>
                  <a:lnTo>
                    <a:pt x="102" y="133"/>
                  </a:lnTo>
                  <a:close/>
                  <a:moveTo>
                    <a:pt x="261" y="133"/>
                  </a:moveTo>
                  <a:lnTo>
                    <a:pt x="260" y="133"/>
                  </a:lnTo>
                  <a:lnTo>
                    <a:pt x="261" y="133"/>
                  </a:lnTo>
                  <a:close/>
                  <a:moveTo>
                    <a:pt x="261" y="133"/>
                  </a:moveTo>
                  <a:lnTo>
                    <a:pt x="260" y="133"/>
                  </a:lnTo>
                  <a:lnTo>
                    <a:pt x="261" y="133"/>
                  </a:lnTo>
                  <a:close/>
                  <a:moveTo>
                    <a:pt x="262" y="133"/>
                  </a:moveTo>
                  <a:lnTo>
                    <a:pt x="262" y="133"/>
                  </a:lnTo>
                  <a:lnTo>
                    <a:pt x="262" y="133"/>
                  </a:lnTo>
                  <a:close/>
                  <a:moveTo>
                    <a:pt x="100" y="133"/>
                  </a:moveTo>
                  <a:lnTo>
                    <a:pt x="100" y="133"/>
                  </a:lnTo>
                  <a:lnTo>
                    <a:pt x="100" y="133"/>
                  </a:lnTo>
                  <a:close/>
                  <a:moveTo>
                    <a:pt x="102" y="133"/>
                  </a:moveTo>
                  <a:lnTo>
                    <a:pt x="101" y="133"/>
                  </a:lnTo>
                  <a:lnTo>
                    <a:pt x="102" y="133"/>
                  </a:lnTo>
                  <a:close/>
                  <a:moveTo>
                    <a:pt x="100" y="133"/>
                  </a:moveTo>
                  <a:lnTo>
                    <a:pt x="99" y="133"/>
                  </a:lnTo>
                  <a:lnTo>
                    <a:pt x="100" y="133"/>
                  </a:lnTo>
                  <a:close/>
                  <a:moveTo>
                    <a:pt x="103" y="133"/>
                  </a:moveTo>
                  <a:lnTo>
                    <a:pt x="103" y="133"/>
                  </a:lnTo>
                  <a:lnTo>
                    <a:pt x="103" y="133"/>
                  </a:lnTo>
                  <a:close/>
                  <a:moveTo>
                    <a:pt x="101" y="133"/>
                  </a:moveTo>
                  <a:lnTo>
                    <a:pt x="100" y="133"/>
                  </a:lnTo>
                  <a:lnTo>
                    <a:pt x="101" y="133"/>
                  </a:lnTo>
                  <a:close/>
                  <a:moveTo>
                    <a:pt x="103" y="133"/>
                  </a:moveTo>
                  <a:lnTo>
                    <a:pt x="103" y="132"/>
                  </a:lnTo>
                  <a:lnTo>
                    <a:pt x="103" y="133"/>
                  </a:lnTo>
                  <a:close/>
                  <a:moveTo>
                    <a:pt x="258" y="132"/>
                  </a:moveTo>
                  <a:lnTo>
                    <a:pt x="258" y="132"/>
                  </a:lnTo>
                  <a:lnTo>
                    <a:pt x="258" y="132"/>
                  </a:lnTo>
                  <a:close/>
                  <a:moveTo>
                    <a:pt x="103" y="132"/>
                  </a:moveTo>
                  <a:lnTo>
                    <a:pt x="102" y="132"/>
                  </a:lnTo>
                  <a:lnTo>
                    <a:pt x="103" y="132"/>
                  </a:lnTo>
                  <a:close/>
                  <a:moveTo>
                    <a:pt x="100" y="132"/>
                  </a:moveTo>
                  <a:lnTo>
                    <a:pt x="100" y="132"/>
                  </a:lnTo>
                  <a:lnTo>
                    <a:pt x="100" y="132"/>
                  </a:lnTo>
                  <a:close/>
                  <a:moveTo>
                    <a:pt x="223" y="131"/>
                  </a:moveTo>
                  <a:lnTo>
                    <a:pt x="224" y="131"/>
                  </a:lnTo>
                  <a:lnTo>
                    <a:pt x="223" y="131"/>
                  </a:lnTo>
                  <a:close/>
                  <a:moveTo>
                    <a:pt x="255" y="130"/>
                  </a:moveTo>
                  <a:lnTo>
                    <a:pt x="255" y="131"/>
                  </a:lnTo>
                  <a:lnTo>
                    <a:pt x="255" y="130"/>
                  </a:lnTo>
                  <a:close/>
                  <a:moveTo>
                    <a:pt x="255" y="130"/>
                  </a:moveTo>
                  <a:lnTo>
                    <a:pt x="255" y="131"/>
                  </a:lnTo>
                  <a:lnTo>
                    <a:pt x="255" y="130"/>
                  </a:lnTo>
                  <a:close/>
                  <a:moveTo>
                    <a:pt x="256" y="130"/>
                  </a:moveTo>
                  <a:lnTo>
                    <a:pt x="255" y="130"/>
                  </a:lnTo>
                  <a:lnTo>
                    <a:pt x="256" y="130"/>
                  </a:lnTo>
                  <a:close/>
                  <a:moveTo>
                    <a:pt x="255" y="130"/>
                  </a:moveTo>
                  <a:lnTo>
                    <a:pt x="256" y="130"/>
                  </a:lnTo>
                  <a:lnTo>
                    <a:pt x="255" y="130"/>
                  </a:lnTo>
                  <a:close/>
                  <a:moveTo>
                    <a:pt x="254" y="130"/>
                  </a:moveTo>
                  <a:lnTo>
                    <a:pt x="255" y="130"/>
                  </a:lnTo>
                  <a:lnTo>
                    <a:pt x="254" y="130"/>
                  </a:lnTo>
                  <a:close/>
                  <a:moveTo>
                    <a:pt x="256" y="130"/>
                  </a:moveTo>
                  <a:lnTo>
                    <a:pt x="256" y="129"/>
                  </a:lnTo>
                  <a:lnTo>
                    <a:pt x="256" y="130"/>
                  </a:lnTo>
                  <a:close/>
                  <a:moveTo>
                    <a:pt x="256" y="129"/>
                  </a:moveTo>
                  <a:lnTo>
                    <a:pt x="256" y="129"/>
                  </a:lnTo>
                  <a:lnTo>
                    <a:pt x="256" y="129"/>
                  </a:lnTo>
                  <a:close/>
                  <a:moveTo>
                    <a:pt x="255" y="129"/>
                  </a:moveTo>
                  <a:lnTo>
                    <a:pt x="254" y="129"/>
                  </a:lnTo>
                  <a:lnTo>
                    <a:pt x="255" y="129"/>
                  </a:lnTo>
                  <a:close/>
                  <a:moveTo>
                    <a:pt x="256" y="128"/>
                  </a:moveTo>
                  <a:lnTo>
                    <a:pt x="255" y="128"/>
                  </a:lnTo>
                  <a:lnTo>
                    <a:pt x="256" y="128"/>
                  </a:lnTo>
                  <a:close/>
                  <a:moveTo>
                    <a:pt x="256" y="128"/>
                  </a:moveTo>
                  <a:lnTo>
                    <a:pt x="256" y="128"/>
                  </a:lnTo>
                  <a:lnTo>
                    <a:pt x="256" y="128"/>
                  </a:lnTo>
                  <a:close/>
                  <a:moveTo>
                    <a:pt x="256" y="128"/>
                  </a:moveTo>
                  <a:lnTo>
                    <a:pt x="256" y="128"/>
                  </a:lnTo>
                  <a:lnTo>
                    <a:pt x="256" y="128"/>
                  </a:lnTo>
                  <a:close/>
                  <a:moveTo>
                    <a:pt x="256" y="128"/>
                  </a:moveTo>
                  <a:lnTo>
                    <a:pt x="256" y="128"/>
                  </a:lnTo>
                  <a:lnTo>
                    <a:pt x="256" y="128"/>
                  </a:lnTo>
                  <a:close/>
                  <a:moveTo>
                    <a:pt x="257" y="126"/>
                  </a:moveTo>
                  <a:lnTo>
                    <a:pt x="258" y="126"/>
                  </a:lnTo>
                  <a:lnTo>
                    <a:pt x="257" y="126"/>
                  </a:lnTo>
                  <a:close/>
                  <a:moveTo>
                    <a:pt x="258" y="126"/>
                  </a:moveTo>
                  <a:lnTo>
                    <a:pt x="257" y="126"/>
                  </a:lnTo>
                  <a:lnTo>
                    <a:pt x="258" y="126"/>
                  </a:lnTo>
                  <a:close/>
                  <a:moveTo>
                    <a:pt x="264" y="125"/>
                  </a:moveTo>
                  <a:lnTo>
                    <a:pt x="264" y="125"/>
                  </a:lnTo>
                  <a:lnTo>
                    <a:pt x="264" y="125"/>
                  </a:lnTo>
                  <a:close/>
                  <a:moveTo>
                    <a:pt x="260" y="123"/>
                  </a:moveTo>
                  <a:lnTo>
                    <a:pt x="260" y="123"/>
                  </a:lnTo>
                  <a:lnTo>
                    <a:pt x="260" y="123"/>
                  </a:lnTo>
                  <a:close/>
                  <a:moveTo>
                    <a:pt x="260" y="123"/>
                  </a:moveTo>
                  <a:lnTo>
                    <a:pt x="260" y="123"/>
                  </a:lnTo>
                  <a:lnTo>
                    <a:pt x="260" y="123"/>
                  </a:lnTo>
                  <a:close/>
                  <a:moveTo>
                    <a:pt x="209" y="123"/>
                  </a:moveTo>
                  <a:lnTo>
                    <a:pt x="209" y="122"/>
                  </a:lnTo>
                  <a:lnTo>
                    <a:pt x="209" y="123"/>
                  </a:lnTo>
                  <a:close/>
                  <a:moveTo>
                    <a:pt x="268" y="122"/>
                  </a:moveTo>
                  <a:lnTo>
                    <a:pt x="268" y="123"/>
                  </a:lnTo>
                  <a:lnTo>
                    <a:pt x="268" y="122"/>
                  </a:lnTo>
                  <a:close/>
                  <a:moveTo>
                    <a:pt x="165" y="122"/>
                  </a:moveTo>
                  <a:lnTo>
                    <a:pt x="165" y="122"/>
                  </a:lnTo>
                  <a:lnTo>
                    <a:pt x="165" y="122"/>
                  </a:lnTo>
                  <a:close/>
                  <a:moveTo>
                    <a:pt x="165" y="122"/>
                  </a:moveTo>
                  <a:lnTo>
                    <a:pt x="165" y="122"/>
                  </a:lnTo>
                  <a:lnTo>
                    <a:pt x="165" y="122"/>
                  </a:lnTo>
                  <a:close/>
                  <a:moveTo>
                    <a:pt x="196" y="121"/>
                  </a:moveTo>
                  <a:lnTo>
                    <a:pt x="195" y="121"/>
                  </a:lnTo>
                  <a:lnTo>
                    <a:pt x="196" y="121"/>
                  </a:lnTo>
                  <a:close/>
                  <a:moveTo>
                    <a:pt x="268" y="121"/>
                  </a:moveTo>
                  <a:lnTo>
                    <a:pt x="267" y="121"/>
                  </a:lnTo>
                  <a:lnTo>
                    <a:pt x="268" y="121"/>
                  </a:lnTo>
                  <a:close/>
                  <a:moveTo>
                    <a:pt x="264" y="121"/>
                  </a:moveTo>
                  <a:lnTo>
                    <a:pt x="264" y="120"/>
                  </a:lnTo>
                  <a:lnTo>
                    <a:pt x="264" y="121"/>
                  </a:lnTo>
                  <a:close/>
                  <a:moveTo>
                    <a:pt x="263" y="121"/>
                  </a:moveTo>
                  <a:lnTo>
                    <a:pt x="263" y="120"/>
                  </a:lnTo>
                  <a:lnTo>
                    <a:pt x="263" y="121"/>
                  </a:lnTo>
                  <a:close/>
                  <a:moveTo>
                    <a:pt x="163" y="120"/>
                  </a:moveTo>
                  <a:lnTo>
                    <a:pt x="163" y="120"/>
                  </a:lnTo>
                  <a:lnTo>
                    <a:pt x="163" y="120"/>
                  </a:lnTo>
                  <a:close/>
                  <a:moveTo>
                    <a:pt x="194" y="120"/>
                  </a:moveTo>
                  <a:lnTo>
                    <a:pt x="194" y="120"/>
                  </a:lnTo>
                  <a:lnTo>
                    <a:pt x="194" y="120"/>
                  </a:lnTo>
                  <a:close/>
                  <a:moveTo>
                    <a:pt x="195" y="119"/>
                  </a:moveTo>
                  <a:lnTo>
                    <a:pt x="194" y="119"/>
                  </a:lnTo>
                  <a:lnTo>
                    <a:pt x="195" y="119"/>
                  </a:lnTo>
                  <a:close/>
                  <a:moveTo>
                    <a:pt x="195" y="119"/>
                  </a:moveTo>
                  <a:lnTo>
                    <a:pt x="195" y="119"/>
                  </a:lnTo>
                  <a:lnTo>
                    <a:pt x="195" y="119"/>
                  </a:lnTo>
                  <a:close/>
                  <a:moveTo>
                    <a:pt x="159" y="119"/>
                  </a:moveTo>
                  <a:lnTo>
                    <a:pt x="158" y="119"/>
                  </a:lnTo>
                  <a:lnTo>
                    <a:pt x="159" y="119"/>
                  </a:lnTo>
                  <a:close/>
                  <a:moveTo>
                    <a:pt x="299" y="118"/>
                  </a:moveTo>
                  <a:lnTo>
                    <a:pt x="299" y="119"/>
                  </a:lnTo>
                  <a:lnTo>
                    <a:pt x="299" y="118"/>
                  </a:lnTo>
                  <a:close/>
                  <a:moveTo>
                    <a:pt x="271" y="119"/>
                  </a:moveTo>
                  <a:lnTo>
                    <a:pt x="271" y="118"/>
                  </a:lnTo>
                  <a:lnTo>
                    <a:pt x="271" y="119"/>
                  </a:lnTo>
                  <a:close/>
                  <a:moveTo>
                    <a:pt x="157" y="118"/>
                  </a:moveTo>
                  <a:lnTo>
                    <a:pt x="156" y="118"/>
                  </a:lnTo>
                  <a:lnTo>
                    <a:pt x="157" y="118"/>
                  </a:lnTo>
                  <a:close/>
                  <a:moveTo>
                    <a:pt x="156" y="118"/>
                  </a:moveTo>
                  <a:lnTo>
                    <a:pt x="157" y="118"/>
                  </a:lnTo>
                  <a:lnTo>
                    <a:pt x="156" y="118"/>
                  </a:lnTo>
                  <a:close/>
                  <a:moveTo>
                    <a:pt x="267" y="118"/>
                  </a:moveTo>
                  <a:lnTo>
                    <a:pt x="267" y="118"/>
                  </a:lnTo>
                  <a:lnTo>
                    <a:pt x="267" y="118"/>
                  </a:lnTo>
                  <a:close/>
                  <a:moveTo>
                    <a:pt x="275" y="118"/>
                  </a:moveTo>
                  <a:lnTo>
                    <a:pt x="275" y="118"/>
                  </a:lnTo>
                  <a:lnTo>
                    <a:pt x="275" y="118"/>
                  </a:lnTo>
                  <a:close/>
                  <a:moveTo>
                    <a:pt x="267" y="118"/>
                  </a:moveTo>
                  <a:lnTo>
                    <a:pt x="267" y="118"/>
                  </a:lnTo>
                  <a:lnTo>
                    <a:pt x="267" y="118"/>
                  </a:lnTo>
                  <a:close/>
                  <a:moveTo>
                    <a:pt x="267" y="118"/>
                  </a:moveTo>
                  <a:lnTo>
                    <a:pt x="267" y="118"/>
                  </a:lnTo>
                  <a:lnTo>
                    <a:pt x="267" y="118"/>
                  </a:lnTo>
                  <a:close/>
                  <a:moveTo>
                    <a:pt x="215" y="118"/>
                  </a:moveTo>
                  <a:lnTo>
                    <a:pt x="215" y="118"/>
                  </a:lnTo>
                  <a:lnTo>
                    <a:pt x="215" y="118"/>
                  </a:lnTo>
                  <a:close/>
                  <a:moveTo>
                    <a:pt x="215" y="117"/>
                  </a:moveTo>
                  <a:lnTo>
                    <a:pt x="215" y="118"/>
                  </a:lnTo>
                  <a:lnTo>
                    <a:pt x="215" y="117"/>
                  </a:lnTo>
                  <a:close/>
                  <a:moveTo>
                    <a:pt x="215" y="117"/>
                  </a:moveTo>
                  <a:lnTo>
                    <a:pt x="214" y="117"/>
                  </a:lnTo>
                  <a:lnTo>
                    <a:pt x="215" y="117"/>
                  </a:lnTo>
                  <a:close/>
                  <a:moveTo>
                    <a:pt x="212" y="117"/>
                  </a:moveTo>
                  <a:lnTo>
                    <a:pt x="212" y="117"/>
                  </a:lnTo>
                  <a:lnTo>
                    <a:pt x="212" y="117"/>
                  </a:lnTo>
                  <a:close/>
                  <a:moveTo>
                    <a:pt x="273" y="116"/>
                  </a:moveTo>
                  <a:lnTo>
                    <a:pt x="273" y="116"/>
                  </a:lnTo>
                  <a:lnTo>
                    <a:pt x="273" y="116"/>
                  </a:lnTo>
                  <a:close/>
                  <a:moveTo>
                    <a:pt x="269" y="116"/>
                  </a:moveTo>
                  <a:lnTo>
                    <a:pt x="269" y="116"/>
                  </a:lnTo>
                  <a:lnTo>
                    <a:pt x="269" y="116"/>
                  </a:lnTo>
                  <a:close/>
                  <a:moveTo>
                    <a:pt x="274" y="116"/>
                  </a:moveTo>
                  <a:lnTo>
                    <a:pt x="274" y="116"/>
                  </a:lnTo>
                  <a:lnTo>
                    <a:pt x="274" y="116"/>
                  </a:lnTo>
                  <a:close/>
                  <a:moveTo>
                    <a:pt x="268" y="116"/>
                  </a:moveTo>
                  <a:lnTo>
                    <a:pt x="268" y="116"/>
                  </a:lnTo>
                  <a:lnTo>
                    <a:pt x="268" y="116"/>
                  </a:lnTo>
                  <a:close/>
                  <a:moveTo>
                    <a:pt x="275" y="116"/>
                  </a:moveTo>
                  <a:lnTo>
                    <a:pt x="275" y="116"/>
                  </a:lnTo>
                  <a:lnTo>
                    <a:pt x="275" y="116"/>
                  </a:lnTo>
                  <a:close/>
                  <a:moveTo>
                    <a:pt x="319" y="115"/>
                  </a:moveTo>
                  <a:lnTo>
                    <a:pt x="320" y="115"/>
                  </a:lnTo>
                  <a:lnTo>
                    <a:pt x="319" y="115"/>
                  </a:lnTo>
                  <a:close/>
                  <a:moveTo>
                    <a:pt x="319" y="115"/>
                  </a:moveTo>
                  <a:lnTo>
                    <a:pt x="320" y="115"/>
                  </a:lnTo>
                  <a:lnTo>
                    <a:pt x="319" y="115"/>
                  </a:lnTo>
                  <a:close/>
                  <a:moveTo>
                    <a:pt x="320" y="115"/>
                  </a:moveTo>
                  <a:lnTo>
                    <a:pt x="320" y="115"/>
                  </a:lnTo>
                  <a:lnTo>
                    <a:pt x="320" y="115"/>
                  </a:lnTo>
                  <a:close/>
                  <a:moveTo>
                    <a:pt x="320" y="114"/>
                  </a:moveTo>
                  <a:lnTo>
                    <a:pt x="320" y="115"/>
                  </a:lnTo>
                  <a:lnTo>
                    <a:pt x="320" y="114"/>
                  </a:lnTo>
                  <a:close/>
                  <a:moveTo>
                    <a:pt x="248" y="114"/>
                  </a:moveTo>
                  <a:lnTo>
                    <a:pt x="248" y="115"/>
                  </a:lnTo>
                  <a:lnTo>
                    <a:pt x="248" y="114"/>
                  </a:lnTo>
                  <a:close/>
                  <a:moveTo>
                    <a:pt x="297" y="114"/>
                  </a:moveTo>
                  <a:lnTo>
                    <a:pt x="296" y="114"/>
                  </a:lnTo>
                  <a:lnTo>
                    <a:pt x="297" y="114"/>
                  </a:lnTo>
                  <a:close/>
                  <a:moveTo>
                    <a:pt x="249" y="114"/>
                  </a:moveTo>
                  <a:lnTo>
                    <a:pt x="249" y="114"/>
                  </a:lnTo>
                  <a:lnTo>
                    <a:pt x="249" y="114"/>
                  </a:lnTo>
                  <a:close/>
                  <a:moveTo>
                    <a:pt x="321" y="114"/>
                  </a:moveTo>
                  <a:lnTo>
                    <a:pt x="321" y="114"/>
                  </a:lnTo>
                  <a:lnTo>
                    <a:pt x="321" y="114"/>
                  </a:lnTo>
                  <a:close/>
                  <a:moveTo>
                    <a:pt x="254" y="114"/>
                  </a:moveTo>
                  <a:lnTo>
                    <a:pt x="253" y="114"/>
                  </a:lnTo>
                  <a:lnTo>
                    <a:pt x="254" y="114"/>
                  </a:lnTo>
                  <a:close/>
                  <a:moveTo>
                    <a:pt x="254" y="113"/>
                  </a:moveTo>
                  <a:lnTo>
                    <a:pt x="253" y="113"/>
                  </a:lnTo>
                  <a:lnTo>
                    <a:pt x="254" y="113"/>
                  </a:lnTo>
                  <a:close/>
                  <a:moveTo>
                    <a:pt x="264" y="113"/>
                  </a:moveTo>
                  <a:lnTo>
                    <a:pt x="263" y="113"/>
                  </a:lnTo>
                  <a:lnTo>
                    <a:pt x="264" y="113"/>
                  </a:lnTo>
                  <a:close/>
                  <a:moveTo>
                    <a:pt x="254" y="113"/>
                  </a:moveTo>
                  <a:lnTo>
                    <a:pt x="254" y="112"/>
                  </a:lnTo>
                  <a:lnTo>
                    <a:pt x="254" y="113"/>
                  </a:lnTo>
                  <a:close/>
                  <a:moveTo>
                    <a:pt x="283" y="113"/>
                  </a:moveTo>
                  <a:lnTo>
                    <a:pt x="283" y="112"/>
                  </a:lnTo>
                  <a:lnTo>
                    <a:pt x="283" y="113"/>
                  </a:lnTo>
                  <a:close/>
                  <a:moveTo>
                    <a:pt x="283" y="112"/>
                  </a:moveTo>
                  <a:lnTo>
                    <a:pt x="283" y="113"/>
                  </a:lnTo>
                  <a:lnTo>
                    <a:pt x="283" y="112"/>
                  </a:lnTo>
                  <a:close/>
                  <a:moveTo>
                    <a:pt x="298" y="112"/>
                  </a:moveTo>
                  <a:lnTo>
                    <a:pt x="298" y="112"/>
                  </a:lnTo>
                  <a:lnTo>
                    <a:pt x="298" y="112"/>
                  </a:lnTo>
                  <a:lnTo>
                    <a:pt x="298" y="112"/>
                  </a:lnTo>
                  <a:close/>
                  <a:moveTo>
                    <a:pt x="300" y="112"/>
                  </a:moveTo>
                  <a:lnTo>
                    <a:pt x="300" y="112"/>
                  </a:lnTo>
                  <a:lnTo>
                    <a:pt x="300" y="112"/>
                  </a:lnTo>
                  <a:close/>
                  <a:moveTo>
                    <a:pt x="260" y="112"/>
                  </a:moveTo>
                  <a:lnTo>
                    <a:pt x="260" y="112"/>
                  </a:lnTo>
                  <a:lnTo>
                    <a:pt x="260" y="112"/>
                  </a:lnTo>
                  <a:close/>
                  <a:moveTo>
                    <a:pt x="300" y="112"/>
                  </a:moveTo>
                  <a:lnTo>
                    <a:pt x="300" y="112"/>
                  </a:lnTo>
                  <a:lnTo>
                    <a:pt x="300" y="112"/>
                  </a:lnTo>
                  <a:close/>
                  <a:moveTo>
                    <a:pt x="299" y="112"/>
                  </a:moveTo>
                  <a:lnTo>
                    <a:pt x="299" y="112"/>
                  </a:lnTo>
                  <a:lnTo>
                    <a:pt x="299" y="112"/>
                  </a:lnTo>
                  <a:close/>
                  <a:moveTo>
                    <a:pt x="261" y="112"/>
                  </a:moveTo>
                  <a:lnTo>
                    <a:pt x="261" y="112"/>
                  </a:lnTo>
                  <a:lnTo>
                    <a:pt x="261" y="112"/>
                  </a:lnTo>
                  <a:close/>
                  <a:moveTo>
                    <a:pt x="284" y="112"/>
                  </a:moveTo>
                  <a:lnTo>
                    <a:pt x="284" y="112"/>
                  </a:lnTo>
                  <a:lnTo>
                    <a:pt x="284" y="112"/>
                  </a:lnTo>
                  <a:close/>
                  <a:moveTo>
                    <a:pt x="301" y="112"/>
                  </a:moveTo>
                  <a:lnTo>
                    <a:pt x="300" y="112"/>
                  </a:lnTo>
                  <a:lnTo>
                    <a:pt x="301" y="112"/>
                  </a:lnTo>
                  <a:close/>
                  <a:moveTo>
                    <a:pt x="260" y="112"/>
                  </a:moveTo>
                  <a:lnTo>
                    <a:pt x="259" y="112"/>
                  </a:lnTo>
                  <a:lnTo>
                    <a:pt x="260" y="112"/>
                  </a:lnTo>
                  <a:lnTo>
                    <a:pt x="259" y="112"/>
                  </a:lnTo>
                  <a:lnTo>
                    <a:pt x="260" y="112"/>
                  </a:lnTo>
                  <a:close/>
                  <a:moveTo>
                    <a:pt x="261" y="112"/>
                  </a:moveTo>
                  <a:lnTo>
                    <a:pt x="260" y="112"/>
                  </a:lnTo>
                  <a:lnTo>
                    <a:pt x="261" y="112"/>
                  </a:lnTo>
                  <a:close/>
                  <a:moveTo>
                    <a:pt x="287" y="112"/>
                  </a:moveTo>
                  <a:lnTo>
                    <a:pt x="286" y="112"/>
                  </a:lnTo>
                  <a:lnTo>
                    <a:pt x="287" y="112"/>
                  </a:lnTo>
                  <a:close/>
                  <a:moveTo>
                    <a:pt x="301" y="111"/>
                  </a:moveTo>
                  <a:lnTo>
                    <a:pt x="301" y="112"/>
                  </a:lnTo>
                  <a:lnTo>
                    <a:pt x="301" y="111"/>
                  </a:lnTo>
                  <a:close/>
                  <a:moveTo>
                    <a:pt x="296" y="112"/>
                  </a:moveTo>
                  <a:lnTo>
                    <a:pt x="296" y="111"/>
                  </a:lnTo>
                  <a:lnTo>
                    <a:pt x="296" y="112"/>
                  </a:lnTo>
                  <a:close/>
                  <a:moveTo>
                    <a:pt x="301" y="112"/>
                  </a:moveTo>
                  <a:lnTo>
                    <a:pt x="301" y="111"/>
                  </a:lnTo>
                  <a:lnTo>
                    <a:pt x="301" y="112"/>
                  </a:lnTo>
                  <a:close/>
                  <a:moveTo>
                    <a:pt x="295" y="112"/>
                  </a:moveTo>
                  <a:lnTo>
                    <a:pt x="295" y="111"/>
                  </a:lnTo>
                  <a:lnTo>
                    <a:pt x="295" y="112"/>
                  </a:lnTo>
                  <a:close/>
                  <a:moveTo>
                    <a:pt x="315" y="111"/>
                  </a:moveTo>
                  <a:lnTo>
                    <a:pt x="315" y="112"/>
                  </a:lnTo>
                  <a:lnTo>
                    <a:pt x="315" y="111"/>
                  </a:lnTo>
                  <a:close/>
                  <a:moveTo>
                    <a:pt x="296" y="111"/>
                  </a:moveTo>
                  <a:lnTo>
                    <a:pt x="295" y="111"/>
                  </a:lnTo>
                  <a:lnTo>
                    <a:pt x="296" y="111"/>
                  </a:lnTo>
                  <a:close/>
                  <a:moveTo>
                    <a:pt x="260" y="111"/>
                  </a:moveTo>
                  <a:lnTo>
                    <a:pt x="261" y="111"/>
                  </a:lnTo>
                  <a:lnTo>
                    <a:pt x="260" y="111"/>
                  </a:lnTo>
                  <a:lnTo>
                    <a:pt x="261" y="111"/>
                  </a:lnTo>
                  <a:lnTo>
                    <a:pt x="260" y="111"/>
                  </a:lnTo>
                  <a:close/>
                  <a:moveTo>
                    <a:pt x="294" y="111"/>
                  </a:moveTo>
                  <a:lnTo>
                    <a:pt x="294" y="111"/>
                  </a:lnTo>
                  <a:lnTo>
                    <a:pt x="294" y="111"/>
                  </a:lnTo>
                  <a:close/>
                  <a:moveTo>
                    <a:pt x="260" y="111"/>
                  </a:moveTo>
                  <a:lnTo>
                    <a:pt x="261" y="111"/>
                  </a:lnTo>
                  <a:lnTo>
                    <a:pt x="260" y="111"/>
                  </a:lnTo>
                  <a:close/>
                  <a:moveTo>
                    <a:pt x="296" y="111"/>
                  </a:moveTo>
                  <a:lnTo>
                    <a:pt x="295" y="111"/>
                  </a:lnTo>
                  <a:lnTo>
                    <a:pt x="296" y="111"/>
                  </a:lnTo>
                  <a:close/>
                  <a:moveTo>
                    <a:pt x="296" y="111"/>
                  </a:moveTo>
                  <a:lnTo>
                    <a:pt x="295" y="111"/>
                  </a:lnTo>
                  <a:lnTo>
                    <a:pt x="296" y="111"/>
                  </a:lnTo>
                  <a:close/>
                  <a:moveTo>
                    <a:pt x="292" y="111"/>
                  </a:moveTo>
                  <a:lnTo>
                    <a:pt x="291" y="111"/>
                  </a:lnTo>
                  <a:lnTo>
                    <a:pt x="292" y="111"/>
                  </a:lnTo>
                  <a:close/>
                  <a:moveTo>
                    <a:pt x="313" y="111"/>
                  </a:moveTo>
                  <a:lnTo>
                    <a:pt x="313" y="111"/>
                  </a:lnTo>
                  <a:lnTo>
                    <a:pt x="313" y="111"/>
                  </a:lnTo>
                  <a:close/>
                  <a:moveTo>
                    <a:pt x="260" y="111"/>
                  </a:moveTo>
                  <a:lnTo>
                    <a:pt x="259" y="111"/>
                  </a:lnTo>
                  <a:lnTo>
                    <a:pt x="260" y="111"/>
                  </a:lnTo>
                  <a:close/>
                  <a:moveTo>
                    <a:pt x="295" y="111"/>
                  </a:moveTo>
                  <a:lnTo>
                    <a:pt x="296" y="111"/>
                  </a:lnTo>
                  <a:lnTo>
                    <a:pt x="295" y="111"/>
                  </a:lnTo>
                  <a:close/>
                  <a:moveTo>
                    <a:pt x="144" y="111"/>
                  </a:moveTo>
                  <a:lnTo>
                    <a:pt x="144" y="111"/>
                  </a:lnTo>
                  <a:lnTo>
                    <a:pt x="144" y="111"/>
                  </a:lnTo>
                  <a:close/>
                  <a:moveTo>
                    <a:pt x="315" y="111"/>
                  </a:moveTo>
                  <a:lnTo>
                    <a:pt x="315" y="111"/>
                  </a:lnTo>
                  <a:lnTo>
                    <a:pt x="315" y="111"/>
                  </a:lnTo>
                  <a:close/>
                  <a:moveTo>
                    <a:pt x="315" y="111"/>
                  </a:moveTo>
                  <a:lnTo>
                    <a:pt x="315" y="111"/>
                  </a:lnTo>
                  <a:lnTo>
                    <a:pt x="315" y="111"/>
                  </a:lnTo>
                  <a:close/>
                  <a:moveTo>
                    <a:pt x="315" y="111"/>
                  </a:moveTo>
                  <a:lnTo>
                    <a:pt x="315" y="110"/>
                  </a:lnTo>
                  <a:lnTo>
                    <a:pt x="315" y="111"/>
                  </a:lnTo>
                  <a:close/>
                  <a:moveTo>
                    <a:pt x="315" y="111"/>
                  </a:moveTo>
                  <a:lnTo>
                    <a:pt x="315" y="110"/>
                  </a:lnTo>
                  <a:lnTo>
                    <a:pt x="315" y="111"/>
                  </a:lnTo>
                  <a:close/>
                  <a:moveTo>
                    <a:pt x="315" y="111"/>
                  </a:moveTo>
                  <a:lnTo>
                    <a:pt x="315" y="110"/>
                  </a:lnTo>
                  <a:lnTo>
                    <a:pt x="315" y="111"/>
                  </a:lnTo>
                  <a:close/>
                  <a:moveTo>
                    <a:pt x="315" y="110"/>
                  </a:moveTo>
                  <a:lnTo>
                    <a:pt x="315" y="111"/>
                  </a:lnTo>
                  <a:lnTo>
                    <a:pt x="315" y="110"/>
                  </a:lnTo>
                  <a:close/>
                  <a:moveTo>
                    <a:pt x="144" y="110"/>
                  </a:moveTo>
                  <a:lnTo>
                    <a:pt x="143" y="110"/>
                  </a:lnTo>
                  <a:lnTo>
                    <a:pt x="144" y="110"/>
                  </a:lnTo>
                  <a:close/>
                  <a:moveTo>
                    <a:pt x="316" y="110"/>
                  </a:moveTo>
                  <a:lnTo>
                    <a:pt x="315" y="110"/>
                  </a:lnTo>
                  <a:lnTo>
                    <a:pt x="316" y="110"/>
                  </a:lnTo>
                  <a:close/>
                  <a:moveTo>
                    <a:pt x="234" y="109"/>
                  </a:moveTo>
                  <a:lnTo>
                    <a:pt x="234" y="110"/>
                  </a:lnTo>
                  <a:lnTo>
                    <a:pt x="234" y="109"/>
                  </a:lnTo>
                  <a:close/>
                  <a:moveTo>
                    <a:pt x="267" y="110"/>
                  </a:moveTo>
                  <a:lnTo>
                    <a:pt x="267" y="109"/>
                  </a:lnTo>
                  <a:lnTo>
                    <a:pt x="267" y="110"/>
                  </a:lnTo>
                  <a:close/>
                  <a:moveTo>
                    <a:pt x="266" y="109"/>
                  </a:moveTo>
                  <a:lnTo>
                    <a:pt x="266" y="110"/>
                  </a:lnTo>
                  <a:lnTo>
                    <a:pt x="266" y="109"/>
                  </a:lnTo>
                  <a:close/>
                  <a:moveTo>
                    <a:pt x="233" y="109"/>
                  </a:moveTo>
                  <a:lnTo>
                    <a:pt x="234" y="109"/>
                  </a:lnTo>
                  <a:lnTo>
                    <a:pt x="233" y="109"/>
                  </a:lnTo>
                  <a:close/>
                  <a:moveTo>
                    <a:pt x="233" y="109"/>
                  </a:moveTo>
                  <a:lnTo>
                    <a:pt x="234" y="109"/>
                  </a:lnTo>
                  <a:lnTo>
                    <a:pt x="233" y="109"/>
                  </a:lnTo>
                  <a:close/>
                  <a:moveTo>
                    <a:pt x="233" y="109"/>
                  </a:moveTo>
                  <a:lnTo>
                    <a:pt x="234" y="109"/>
                  </a:lnTo>
                  <a:lnTo>
                    <a:pt x="233" y="109"/>
                  </a:lnTo>
                  <a:close/>
                  <a:moveTo>
                    <a:pt x="319" y="109"/>
                  </a:moveTo>
                  <a:lnTo>
                    <a:pt x="319" y="109"/>
                  </a:lnTo>
                  <a:lnTo>
                    <a:pt x="319" y="109"/>
                  </a:lnTo>
                  <a:close/>
                  <a:moveTo>
                    <a:pt x="319" y="109"/>
                  </a:moveTo>
                  <a:lnTo>
                    <a:pt x="319" y="109"/>
                  </a:lnTo>
                  <a:lnTo>
                    <a:pt x="319" y="109"/>
                  </a:lnTo>
                  <a:lnTo>
                    <a:pt x="319" y="109"/>
                  </a:lnTo>
                  <a:lnTo>
                    <a:pt x="319" y="109"/>
                  </a:lnTo>
                  <a:close/>
                  <a:moveTo>
                    <a:pt x="141" y="109"/>
                  </a:moveTo>
                  <a:lnTo>
                    <a:pt x="141" y="109"/>
                  </a:lnTo>
                  <a:lnTo>
                    <a:pt x="141" y="109"/>
                  </a:lnTo>
                  <a:close/>
                  <a:moveTo>
                    <a:pt x="267" y="109"/>
                  </a:moveTo>
                  <a:lnTo>
                    <a:pt x="267" y="109"/>
                  </a:lnTo>
                  <a:lnTo>
                    <a:pt x="267" y="109"/>
                  </a:lnTo>
                  <a:close/>
                  <a:moveTo>
                    <a:pt x="292" y="108"/>
                  </a:moveTo>
                  <a:lnTo>
                    <a:pt x="292" y="109"/>
                  </a:lnTo>
                  <a:lnTo>
                    <a:pt x="292" y="108"/>
                  </a:lnTo>
                  <a:close/>
                  <a:moveTo>
                    <a:pt x="228" y="109"/>
                  </a:moveTo>
                  <a:lnTo>
                    <a:pt x="228" y="108"/>
                  </a:lnTo>
                  <a:lnTo>
                    <a:pt x="228" y="109"/>
                  </a:lnTo>
                  <a:close/>
                  <a:moveTo>
                    <a:pt x="277" y="108"/>
                  </a:moveTo>
                  <a:lnTo>
                    <a:pt x="276" y="108"/>
                  </a:lnTo>
                  <a:lnTo>
                    <a:pt x="277" y="108"/>
                  </a:lnTo>
                  <a:close/>
                  <a:moveTo>
                    <a:pt x="332" y="108"/>
                  </a:moveTo>
                  <a:lnTo>
                    <a:pt x="331" y="108"/>
                  </a:lnTo>
                  <a:lnTo>
                    <a:pt x="332" y="108"/>
                  </a:lnTo>
                  <a:close/>
                  <a:moveTo>
                    <a:pt x="328" y="108"/>
                  </a:moveTo>
                  <a:lnTo>
                    <a:pt x="328" y="108"/>
                  </a:lnTo>
                  <a:lnTo>
                    <a:pt x="328" y="108"/>
                  </a:lnTo>
                  <a:close/>
                  <a:moveTo>
                    <a:pt x="277" y="108"/>
                  </a:moveTo>
                  <a:lnTo>
                    <a:pt x="276" y="108"/>
                  </a:lnTo>
                  <a:lnTo>
                    <a:pt x="277" y="108"/>
                  </a:lnTo>
                  <a:close/>
                  <a:moveTo>
                    <a:pt x="228" y="108"/>
                  </a:moveTo>
                  <a:lnTo>
                    <a:pt x="227" y="108"/>
                  </a:lnTo>
                  <a:lnTo>
                    <a:pt x="228" y="108"/>
                  </a:lnTo>
                  <a:close/>
                  <a:moveTo>
                    <a:pt x="274" y="108"/>
                  </a:moveTo>
                  <a:lnTo>
                    <a:pt x="273" y="108"/>
                  </a:lnTo>
                  <a:lnTo>
                    <a:pt x="274" y="108"/>
                  </a:lnTo>
                  <a:close/>
                  <a:moveTo>
                    <a:pt x="328" y="108"/>
                  </a:moveTo>
                  <a:lnTo>
                    <a:pt x="328" y="108"/>
                  </a:lnTo>
                  <a:lnTo>
                    <a:pt x="328" y="108"/>
                  </a:lnTo>
                  <a:close/>
                  <a:moveTo>
                    <a:pt x="276" y="108"/>
                  </a:moveTo>
                  <a:lnTo>
                    <a:pt x="276" y="108"/>
                  </a:lnTo>
                  <a:lnTo>
                    <a:pt x="276" y="108"/>
                  </a:lnTo>
                  <a:close/>
                  <a:moveTo>
                    <a:pt x="273" y="108"/>
                  </a:moveTo>
                  <a:lnTo>
                    <a:pt x="273" y="108"/>
                  </a:lnTo>
                  <a:lnTo>
                    <a:pt x="273" y="108"/>
                  </a:lnTo>
                  <a:close/>
                  <a:moveTo>
                    <a:pt x="276" y="108"/>
                  </a:moveTo>
                  <a:lnTo>
                    <a:pt x="276" y="108"/>
                  </a:lnTo>
                  <a:lnTo>
                    <a:pt x="276" y="108"/>
                  </a:lnTo>
                  <a:close/>
                  <a:moveTo>
                    <a:pt x="276" y="108"/>
                  </a:moveTo>
                  <a:lnTo>
                    <a:pt x="276" y="108"/>
                  </a:lnTo>
                  <a:lnTo>
                    <a:pt x="276" y="108"/>
                  </a:lnTo>
                  <a:close/>
                  <a:moveTo>
                    <a:pt x="320" y="108"/>
                  </a:moveTo>
                  <a:lnTo>
                    <a:pt x="319" y="108"/>
                  </a:lnTo>
                  <a:lnTo>
                    <a:pt x="320" y="108"/>
                  </a:lnTo>
                  <a:close/>
                  <a:moveTo>
                    <a:pt x="276" y="108"/>
                  </a:moveTo>
                  <a:lnTo>
                    <a:pt x="275" y="108"/>
                  </a:lnTo>
                  <a:lnTo>
                    <a:pt x="276" y="108"/>
                  </a:lnTo>
                  <a:close/>
                  <a:moveTo>
                    <a:pt x="320" y="108"/>
                  </a:moveTo>
                  <a:lnTo>
                    <a:pt x="319" y="108"/>
                  </a:lnTo>
                  <a:lnTo>
                    <a:pt x="320" y="108"/>
                  </a:lnTo>
                  <a:close/>
                  <a:moveTo>
                    <a:pt x="318" y="107"/>
                  </a:moveTo>
                  <a:lnTo>
                    <a:pt x="318" y="108"/>
                  </a:lnTo>
                  <a:lnTo>
                    <a:pt x="318" y="107"/>
                  </a:lnTo>
                  <a:close/>
                  <a:moveTo>
                    <a:pt x="320" y="107"/>
                  </a:moveTo>
                  <a:lnTo>
                    <a:pt x="320" y="108"/>
                  </a:lnTo>
                  <a:lnTo>
                    <a:pt x="320" y="107"/>
                  </a:lnTo>
                  <a:close/>
                  <a:moveTo>
                    <a:pt x="272" y="107"/>
                  </a:moveTo>
                  <a:lnTo>
                    <a:pt x="272" y="107"/>
                  </a:lnTo>
                  <a:lnTo>
                    <a:pt x="272" y="107"/>
                  </a:lnTo>
                  <a:close/>
                  <a:moveTo>
                    <a:pt x="320" y="107"/>
                  </a:moveTo>
                  <a:lnTo>
                    <a:pt x="319" y="107"/>
                  </a:lnTo>
                  <a:lnTo>
                    <a:pt x="320" y="107"/>
                  </a:lnTo>
                  <a:close/>
                  <a:moveTo>
                    <a:pt x="317" y="107"/>
                  </a:moveTo>
                  <a:lnTo>
                    <a:pt x="316" y="107"/>
                  </a:lnTo>
                  <a:lnTo>
                    <a:pt x="317" y="107"/>
                  </a:lnTo>
                  <a:close/>
                  <a:moveTo>
                    <a:pt x="331" y="107"/>
                  </a:moveTo>
                  <a:lnTo>
                    <a:pt x="330" y="107"/>
                  </a:lnTo>
                  <a:lnTo>
                    <a:pt x="331" y="107"/>
                  </a:lnTo>
                  <a:close/>
                  <a:moveTo>
                    <a:pt x="317" y="107"/>
                  </a:moveTo>
                  <a:lnTo>
                    <a:pt x="317" y="107"/>
                  </a:lnTo>
                  <a:lnTo>
                    <a:pt x="317" y="107"/>
                  </a:lnTo>
                  <a:close/>
                  <a:moveTo>
                    <a:pt x="318" y="107"/>
                  </a:moveTo>
                  <a:lnTo>
                    <a:pt x="318" y="107"/>
                  </a:lnTo>
                  <a:lnTo>
                    <a:pt x="318" y="107"/>
                  </a:lnTo>
                  <a:close/>
                  <a:moveTo>
                    <a:pt x="316" y="107"/>
                  </a:moveTo>
                  <a:lnTo>
                    <a:pt x="316" y="107"/>
                  </a:lnTo>
                  <a:lnTo>
                    <a:pt x="316" y="107"/>
                  </a:lnTo>
                  <a:close/>
                  <a:moveTo>
                    <a:pt x="319" y="107"/>
                  </a:moveTo>
                  <a:lnTo>
                    <a:pt x="319" y="107"/>
                  </a:lnTo>
                  <a:lnTo>
                    <a:pt x="319" y="107"/>
                  </a:lnTo>
                  <a:close/>
                  <a:moveTo>
                    <a:pt x="239" y="107"/>
                  </a:moveTo>
                  <a:lnTo>
                    <a:pt x="239" y="107"/>
                  </a:lnTo>
                  <a:lnTo>
                    <a:pt x="239" y="107"/>
                  </a:lnTo>
                  <a:close/>
                  <a:moveTo>
                    <a:pt x="316" y="107"/>
                  </a:moveTo>
                  <a:lnTo>
                    <a:pt x="316" y="107"/>
                  </a:lnTo>
                  <a:lnTo>
                    <a:pt x="316" y="107"/>
                  </a:lnTo>
                  <a:close/>
                  <a:moveTo>
                    <a:pt x="318" y="107"/>
                  </a:moveTo>
                  <a:lnTo>
                    <a:pt x="318" y="107"/>
                  </a:lnTo>
                  <a:lnTo>
                    <a:pt x="318" y="107"/>
                  </a:lnTo>
                  <a:close/>
                  <a:moveTo>
                    <a:pt x="316" y="107"/>
                  </a:moveTo>
                  <a:lnTo>
                    <a:pt x="316" y="107"/>
                  </a:lnTo>
                  <a:lnTo>
                    <a:pt x="316" y="107"/>
                  </a:lnTo>
                  <a:close/>
                  <a:moveTo>
                    <a:pt x="136" y="107"/>
                  </a:moveTo>
                  <a:lnTo>
                    <a:pt x="135" y="107"/>
                  </a:lnTo>
                  <a:lnTo>
                    <a:pt x="136" y="107"/>
                  </a:lnTo>
                  <a:close/>
                  <a:moveTo>
                    <a:pt x="240" y="107"/>
                  </a:moveTo>
                  <a:lnTo>
                    <a:pt x="239" y="107"/>
                  </a:lnTo>
                  <a:lnTo>
                    <a:pt x="240" y="107"/>
                  </a:lnTo>
                  <a:close/>
                  <a:moveTo>
                    <a:pt x="240" y="106"/>
                  </a:moveTo>
                  <a:lnTo>
                    <a:pt x="240" y="107"/>
                  </a:lnTo>
                  <a:lnTo>
                    <a:pt x="240" y="106"/>
                  </a:lnTo>
                  <a:close/>
                  <a:moveTo>
                    <a:pt x="135" y="106"/>
                  </a:moveTo>
                  <a:lnTo>
                    <a:pt x="135" y="107"/>
                  </a:lnTo>
                  <a:lnTo>
                    <a:pt x="135" y="106"/>
                  </a:lnTo>
                  <a:close/>
                  <a:moveTo>
                    <a:pt x="240" y="106"/>
                  </a:moveTo>
                  <a:lnTo>
                    <a:pt x="240" y="107"/>
                  </a:lnTo>
                  <a:lnTo>
                    <a:pt x="240" y="106"/>
                  </a:lnTo>
                  <a:close/>
                  <a:moveTo>
                    <a:pt x="241" y="107"/>
                  </a:moveTo>
                  <a:lnTo>
                    <a:pt x="241" y="106"/>
                  </a:lnTo>
                  <a:lnTo>
                    <a:pt x="241" y="107"/>
                  </a:lnTo>
                  <a:close/>
                  <a:moveTo>
                    <a:pt x="241" y="106"/>
                  </a:moveTo>
                  <a:lnTo>
                    <a:pt x="241" y="107"/>
                  </a:lnTo>
                  <a:lnTo>
                    <a:pt x="241" y="106"/>
                  </a:lnTo>
                  <a:close/>
                  <a:moveTo>
                    <a:pt x="241" y="106"/>
                  </a:moveTo>
                  <a:lnTo>
                    <a:pt x="241" y="107"/>
                  </a:lnTo>
                  <a:lnTo>
                    <a:pt x="241" y="106"/>
                  </a:lnTo>
                  <a:close/>
                  <a:moveTo>
                    <a:pt x="244" y="106"/>
                  </a:moveTo>
                  <a:lnTo>
                    <a:pt x="243" y="106"/>
                  </a:lnTo>
                  <a:lnTo>
                    <a:pt x="244" y="106"/>
                  </a:lnTo>
                  <a:close/>
                  <a:moveTo>
                    <a:pt x="278" y="106"/>
                  </a:moveTo>
                  <a:lnTo>
                    <a:pt x="278" y="106"/>
                  </a:lnTo>
                  <a:lnTo>
                    <a:pt x="278" y="106"/>
                  </a:lnTo>
                  <a:close/>
                  <a:moveTo>
                    <a:pt x="241" y="106"/>
                  </a:moveTo>
                  <a:lnTo>
                    <a:pt x="241" y="105"/>
                  </a:lnTo>
                  <a:lnTo>
                    <a:pt x="241" y="106"/>
                  </a:lnTo>
                  <a:close/>
                  <a:moveTo>
                    <a:pt x="242" y="105"/>
                  </a:moveTo>
                  <a:lnTo>
                    <a:pt x="242" y="106"/>
                  </a:lnTo>
                  <a:lnTo>
                    <a:pt x="242" y="105"/>
                  </a:lnTo>
                  <a:close/>
                  <a:moveTo>
                    <a:pt x="245" y="106"/>
                  </a:moveTo>
                  <a:lnTo>
                    <a:pt x="245" y="105"/>
                  </a:lnTo>
                  <a:lnTo>
                    <a:pt x="245" y="106"/>
                  </a:lnTo>
                  <a:close/>
                  <a:moveTo>
                    <a:pt x="242" y="105"/>
                  </a:moveTo>
                  <a:lnTo>
                    <a:pt x="242" y="105"/>
                  </a:lnTo>
                  <a:lnTo>
                    <a:pt x="242" y="105"/>
                  </a:lnTo>
                  <a:close/>
                  <a:moveTo>
                    <a:pt x="245" y="105"/>
                  </a:moveTo>
                  <a:lnTo>
                    <a:pt x="245" y="106"/>
                  </a:lnTo>
                  <a:lnTo>
                    <a:pt x="245" y="105"/>
                  </a:lnTo>
                  <a:close/>
                  <a:moveTo>
                    <a:pt x="241" y="105"/>
                  </a:moveTo>
                  <a:lnTo>
                    <a:pt x="241" y="105"/>
                  </a:lnTo>
                  <a:lnTo>
                    <a:pt x="241" y="105"/>
                  </a:lnTo>
                  <a:close/>
                  <a:moveTo>
                    <a:pt x="244" y="105"/>
                  </a:moveTo>
                  <a:lnTo>
                    <a:pt x="243" y="105"/>
                  </a:lnTo>
                  <a:lnTo>
                    <a:pt x="244" y="105"/>
                  </a:lnTo>
                  <a:close/>
                  <a:moveTo>
                    <a:pt x="330" y="105"/>
                  </a:moveTo>
                  <a:lnTo>
                    <a:pt x="330" y="105"/>
                  </a:lnTo>
                  <a:lnTo>
                    <a:pt x="330" y="105"/>
                  </a:lnTo>
                  <a:close/>
                  <a:moveTo>
                    <a:pt x="242" y="105"/>
                  </a:moveTo>
                  <a:lnTo>
                    <a:pt x="242" y="105"/>
                  </a:lnTo>
                  <a:lnTo>
                    <a:pt x="242" y="105"/>
                  </a:lnTo>
                  <a:lnTo>
                    <a:pt x="242" y="105"/>
                  </a:lnTo>
                  <a:lnTo>
                    <a:pt x="242" y="105"/>
                  </a:lnTo>
                  <a:close/>
                  <a:moveTo>
                    <a:pt x="241" y="105"/>
                  </a:moveTo>
                  <a:lnTo>
                    <a:pt x="241" y="105"/>
                  </a:lnTo>
                  <a:lnTo>
                    <a:pt x="241" y="105"/>
                  </a:lnTo>
                  <a:close/>
                  <a:moveTo>
                    <a:pt x="242" y="105"/>
                  </a:moveTo>
                  <a:lnTo>
                    <a:pt x="242" y="105"/>
                  </a:lnTo>
                  <a:lnTo>
                    <a:pt x="242" y="105"/>
                  </a:lnTo>
                  <a:lnTo>
                    <a:pt x="242" y="105"/>
                  </a:lnTo>
                  <a:close/>
                  <a:moveTo>
                    <a:pt x="242" y="105"/>
                  </a:moveTo>
                  <a:lnTo>
                    <a:pt x="241" y="105"/>
                  </a:lnTo>
                  <a:lnTo>
                    <a:pt x="242" y="105"/>
                  </a:lnTo>
                  <a:close/>
                  <a:moveTo>
                    <a:pt x="242" y="105"/>
                  </a:moveTo>
                  <a:lnTo>
                    <a:pt x="241" y="105"/>
                  </a:lnTo>
                  <a:lnTo>
                    <a:pt x="242" y="105"/>
                  </a:lnTo>
                  <a:close/>
                  <a:moveTo>
                    <a:pt x="132" y="105"/>
                  </a:moveTo>
                  <a:lnTo>
                    <a:pt x="132" y="104"/>
                  </a:lnTo>
                  <a:lnTo>
                    <a:pt x="132" y="105"/>
                  </a:lnTo>
                  <a:close/>
                  <a:moveTo>
                    <a:pt x="358" y="104"/>
                  </a:moveTo>
                  <a:lnTo>
                    <a:pt x="358" y="105"/>
                  </a:lnTo>
                  <a:lnTo>
                    <a:pt x="358" y="104"/>
                  </a:lnTo>
                  <a:lnTo>
                    <a:pt x="358" y="104"/>
                  </a:lnTo>
                  <a:close/>
                  <a:moveTo>
                    <a:pt x="330" y="104"/>
                  </a:moveTo>
                  <a:lnTo>
                    <a:pt x="329" y="104"/>
                  </a:lnTo>
                  <a:lnTo>
                    <a:pt x="330" y="104"/>
                  </a:lnTo>
                  <a:close/>
                  <a:moveTo>
                    <a:pt x="242" y="104"/>
                  </a:moveTo>
                  <a:lnTo>
                    <a:pt x="242" y="104"/>
                  </a:lnTo>
                  <a:lnTo>
                    <a:pt x="242" y="104"/>
                  </a:lnTo>
                  <a:close/>
                  <a:moveTo>
                    <a:pt x="319" y="104"/>
                  </a:moveTo>
                  <a:lnTo>
                    <a:pt x="320" y="104"/>
                  </a:lnTo>
                  <a:lnTo>
                    <a:pt x="319" y="104"/>
                  </a:lnTo>
                  <a:close/>
                  <a:moveTo>
                    <a:pt x="242" y="104"/>
                  </a:moveTo>
                  <a:lnTo>
                    <a:pt x="242" y="104"/>
                  </a:lnTo>
                  <a:lnTo>
                    <a:pt x="242" y="104"/>
                  </a:lnTo>
                  <a:close/>
                  <a:moveTo>
                    <a:pt x="242" y="104"/>
                  </a:moveTo>
                  <a:lnTo>
                    <a:pt x="242" y="104"/>
                  </a:lnTo>
                  <a:lnTo>
                    <a:pt x="242" y="104"/>
                  </a:lnTo>
                  <a:lnTo>
                    <a:pt x="242" y="104"/>
                  </a:lnTo>
                  <a:lnTo>
                    <a:pt x="242" y="104"/>
                  </a:lnTo>
                  <a:close/>
                  <a:moveTo>
                    <a:pt x="319" y="104"/>
                  </a:moveTo>
                  <a:lnTo>
                    <a:pt x="319" y="104"/>
                  </a:lnTo>
                  <a:lnTo>
                    <a:pt x="319" y="104"/>
                  </a:lnTo>
                  <a:close/>
                  <a:moveTo>
                    <a:pt x="242" y="104"/>
                  </a:moveTo>
                  <a:lnTo>
                    <a:pt x="242" y="104"/>
                  </a:lnTo>
                  <a:lnTo>
                    <a:pt x="242" y="104"/>
                  </a:lnTo>
                  <a:close/>
                  <a:moveTo>
                    <a:pt x="130" y="104"/>
                  </a:moveTo>
                  <a:lnTo>
                    <a:pt x="131" y="104"/>
                  </a:lnTo>
                  <a:lnTo>
                    <a:pt x="130" y="104"/>
                  </a:lnTo>
                  <a:close/>
                  <a:moveTo>
                    <a:pt x="131" y="104"/>
                  </a:moveTo>
                  <a:lnTo>
                    <a:pt x="130" y="104"/>
                  </a:lnTo>
                  <a:lnTo>
                    <a:pt x="131" y="104"/>
                  </a:lnTo>
                  <a:close/>
                  <a:moveTo>
                    <a:pt x="317" y="104"/>
                  </a:moveTo>
                  <a:lnTo>
                    <a:pt x="317" y="104"/>
                  </a:lnTo>
                  <a:lnTo>
                    <a:pt x="317" y="104"/>
                  </a:lnTo>
                  <a:close/>
                  <a:moveTo>
                    <a:pt x="109" y="104"/>
                  </a:moveTo>
                  <a:lnTo>
                    <a:pt x="108" y="104"/>
                  </a:lnTo>
                  <a:lnTo>
                    <a:pt x="109" y="104"/>
                  </a:lnTo>
                  <a:close/>
                  <a:moveTo>
                    <a:pt x="360" y="104"/>
                  </a:moveTo>
                  <a:lnTo>
                    <a:pt x="360" y="103"/>
                  </a:lnTo>
                  <a:lnTo>
                    <a:pt x="360" y="104"/>
                  </a:lnTo>
                  <a:close/>
                  <a:moveTo>
                    <a:pt x="361" y="103"/>
                  </a:moveTo>
                  <a:lnTo>
                    <a:pt x="360" y="103"/>
                  </a:lnTo>
                  <a:lnTo>
                    <a:pt x="361" y="103"/>
                  </a:lnTo>
                  <a:close/>
                  <a:moveTo>
                    <a:pt x="360" y="103"/>
                  </a:moveTo>
                  <a:lnTo>
                    <a:pt x="360" y="103"/>
                  </a:lnTo>
                  <a:lnTo>
                    <a:pt x="360" y="103"/>
                  </a:lnTo>
                  <a:close/>
                  <a:moveTo>
                    <a:pt x="361" y="103"/>
                  </a:moveTo>
                  <a:lnTo>
                    <a:pt x="360" y="103"/>
                  </a:lnTo>
                  <a:lnTo>
                    <a:pt x="361" y="103"/>
                  </a:lnTo>
                  <a:close/>
                  <a:moveTo>
                    <a:pt x="109" y="103"/>
                  </a:moveTo>
                  <a:lnTo>
                    <a:pt x="109" y="102"/>
                  </a:lnTo>
                  <a:lnTo>
                    <a:pt x="109" y="103"/>
                  </a:lnTo>
                  <a:close/>
                  <a:moveTo>
                    <a:pt x="120" y="102"/>
                  </a:moveTo>
                  <a:lnTo>
                    <a:pt x="119" y="102"/>
                  </a:lnTo>
                  <a:lnTo>
                    <a:pt x="120" y="102"/>
                  </a:lnTo>
                  <a:close/>
                  <a:moveTo>
                    <a:pt x="360" y="102"/>
                  </a:moveTo>
                  <a:lnTo>
                    <a:pt x="360" y="101"/>
                  </a:lnTo>
                  <a:lnTo>
                    <a:pt x="360" y="102"/>
                  </a:lnTo>
                  <a:close/>
                  <a:moveTo>
                    <a:pt x="109" y="102"/>
                  </a:moveTo>
                  <a:lnTo>
                    <a:pt x="109" y="101"/>
                  </a:lnTo>
                  <a:lnTo>
                    <a:pt x="109" y="102"/>
                  </a:lnTo>
                  <a:close/>
                  <a:moveTo>
                    <a:pt x="111" y="101"/>
                  </a:moveTo>
                  <a:lnTo>
                    <a:pt x="111" y="101"/>
                  </a:lnTo>
                  <a:lnTo>
                    <a:pt x="111" y="101"/>
                  </a:lnTo>
                  <a:close/>
                  <a:moveTo>
                    <a:pt x="105" y="100"/>
                  </a:moveTo>
                  <a:lnTo>
                    <a:pt x="105" y="100"/>
                  </a:lnTo>
                  <a:lnTo>
                    <a:pt x="105" y="100"/>
                  </a:lnTo>
                  <a:close/>
                  <a:moveTo>
                    <a:pt x="107" y="99"/>
                  </a:moveTo>
                  <a:lnTo>
                    <a:pt x="107" y="99"/>
                  </a:lnTo>
                  <a:lnTo>
                    <a:pt x="107" y="99"/>
                  </a:lnTo>
                  <a:close/>
                  <a:moveTo>
                    <a:pt x="100" y="99"/>
                  </a:moveTo>
                  <a:lnTo>
                    <a:pt x="99" y="99"/>
                  </a:lnTo>
                  <a:lnTo>
                    <a:pt x="100" y="99"/>
                  </a:lnTo>
                  <a:close/>
                  <a:moveTo>
                    <a:pt x="327" y="96"/>
                  </a:moveTo>
                  <a:lnTo>
                    <a:pt x="328" y="96"/>
                  </a:lnTo>
                  <a:lnTo>
                    <a:pt x="327" y="96"/>
                  </a:lnTo>
                  <a:close/>
                  <a:moveTo>
                    <a:pt x="328" y="96"/>
                  </a:moveTo>
                  <a:lnTo>
                    <a:pt x="327" y="96"/>
                  </a:lnTo>
                  <a:lnTo>
                    <a:pt x="328" y="96"/>
                  </a:lnTo>
                  <a:close/>
                  <a:moveTo>
                    <a:pt x="93" y="96"/>
                  </a:moveTo>
                  <a:lnTo>
                    <a:pt x="93" y="96"/>
                  </a:lnTo>
                  <a:lnTo>
                    <a:pt x="93" y="96"/>
                  </a:lnTo>
                  <a:close/>
                  <a:moveTo>
                    <a:pt x="322" y="96"/>
                  </a:moveTo>
                  <a:lnTo>
                    <a:pt x="322" y="95"/>
                  </a:lnTo>
                  <a:lnTo>
                    <a:pt x="322" y="96"/>
                  </a:lnTo>
                  <a:close/>
                  <a:moveTo>
                    <a:pt x="344" y="95"/>
                  </a:moveTo>
                  <a:lnTo>
                    <a:pt x="343" y="95"/>
                  </a:lnTo>
                  <a:lnTo>
                    <a:pt x="344" y="95"/>
                  </a:lnTo>
                  <a:close/>
                  <a:moveTo>
                    <a:pt x="326" y="95"/>
                  </a:moveTo>
                  <a:lnTo>
                    <a:pt x="325" y="95"/>
                  </a:lnTo>
                  <a:lnTo>
                    <a:pt x="326" y="95"/>
                  </a:lnTo>
                  <a:close/>
                  <a:moveTo>
                    <a:pt x="104" y="94"/>
                  </a:moveTo>
                  <a:lnTo>
                    <a:pt x="104" y="94"/>
                  </a:lnTo>
                  <a:lnTo>
                    <a:pt x="104" y="94"/>
                  </a:lnTo>
                  <a:close/>
                  <a:moveTo>
                    <a:pt x="97" y="93"/>
                  </a:moveTo>
                  <a:lnTo>
                    <a:pt x="96" y="93"/>
                  </a:lnTo>
                  <a:lnTo>
                    <a:pt x="97" y="93"/>
                  </a:lnTo>
                  <a:close/>
                  <a:moveTo>
                    <a:pt x="96" y="93"/>
                  </a:moveTo>
                  <a:lnTo>
                    <a:pt x="96" y="92"/>
                  </a:lnTo>
                  <a:lnTo>
                    <a:pt x="96" y="93"/>
                  </a:lnTo>
                  <a:close/>
                  <a:moveTo>
                    <a:pt x="308" y="88"/>
                  </a:moveTo>
                  <a:lnTo>
                    <a:pt x="309" y="88"/>
                  </a:lnTo>
                  <a:lnTo>
                    <a:pt x="308" y="88"/>
                  </a:lnTo>
                  <a:close/>
                  <a:moveTo>
                    <a:pt x="308" y="88"/>
                  </a:moveTo>
                  <a:lnTo>
                    <a:pt x="309" y="88"/>
                  </a:lnTo>
                  <a:lnTo>
                    <a:pt x="308" y="88"/>
                  </a:lnTo>
                  <a:close/>
                  <a:moveTo>
                    <a:pt x="310" y="86"/>
                  </a:moveTo>
                  <a:lnTo>
                    <a:pt x="309" y="86"/>
                  </a:lnTo>
                  <a:lnTo>
                    <a:pt x="310" y="86"/>
                  </a:lnTo>
                  <a:close/>
                  <a:moveTo>
                    <a:pt x="311" y="86"/>
                  </a:moveTo>
                  <a:lnTo>
                    <a:pt x="310" y="86"/>
                  </a:lnTo>
                  <a:lnTo>
                    <a:pt x="311" y="86"/>
                  </a:lnTo>
                  <a:close/>
                  <a:moveTo>
                    <a:pt x="296" y="83"/>
                  </a:moveTo>
                  <a:lnTo>
                    <a:pt x="297" y="83"/>
                  </a:lnTo>
                  <a:lnTo>
                    <a:pt x="296" y="83"/>
                  </a:lnTo>
                  <a:close/>
                  <a:moveTo>
                    <a:pt x="299" y="83"/>
                  </a:moveTo>
                  <a:lnTo>
                    <a:pt x="300" y="83"/>
                  </a:lnTo>
                  <a:lnTo>
                    <a:pt x="299" y="83"/>
                  </a:lnTo>
                  <a:close/>
                  <a:moveTo>
                    <a:pt x="284" y="83"/>
                  </a:moveTo>
                  <a:lnTo>
                    <a:pt x="284" y="83"/>
                  </a:lnTo>
                  <a:lnTo>
                    <a:pt x="284" y="83"/>
                  </a:lnTo>
                  <a:close/>
                  <a:moveTo>
                    <a:pt x="300" y="83"/>
                  </a:moveTo>
                  <a:lnTo>
                    <a:pt x="299" y="83"/>
                  </a:lnTo>
                  <a:lnTo>
                    <a:pt x="300" y="83"/>
                  </a:lnTo>
                  <a:close/>
                  <a:moveTo>
                    <a:pt x="293" y="83"/>
                  </a:moveTo>
                  <a:lnTo>
                    <a:pt x="292" y="83"/>
                  </a:lnTo>
                  <a:lnTo>
                    <a:pt x="293" y="83"/>
                  </a:lnTo>
                  <a:close/>
                  <a:moveTo>
                    <a:pt x="287" y="83"/>
                  </a:moveTo>
                  <a:lnTo>
                    <a:pt x="287" y="82"/>
                  </a:lnTo>
                  <a:lnTo>
                    <a:pt x="287" y="83"/>
                  </a:lnTo>
                  <a:close/>
                  <a:moveTo>
                    <a:pt x="282" y="82"/>
                  </a:moveTo>
                  <a:lnTo>
                    <a:pt x="282" y="82"/>
                  </a:lnTo>
                  <a:lnTo>
                    <a:pt x="282" y="82"/>
                  </a:lnTo>
                  <a:close/>
                  <a:moveTo>
                    <a:pt x="289" y="82"/>
                  </a:moveTo>
                  <a:lnTo>
                    <a:pt x="289" y="82"/>
                  </a:lnTo>
                  <a:lnTo>
                    <a:pt x="289" y="82"/>
                  </a:lnTo>
                  <a:close/>
                  <a:moveTo>
                    <a:pt x="284" y="82"/>
                  </a:moveTo>
                  <a:lnTo>
                    <a:pt x="284" y="82"/>
                  </a:lnTo>
                  <a:lnTo>
                    <a:pt x="284" y="82"/>
                  </a:lnTo>
                  <a:close/>
                  <a:moveTo>
                    <a:pt x="287" y="82"/>
                  </a:moveTo>
                  <a:lnTo>
                    <a:pt x="286" y="82"/>
                  </a:lnTo>
                  <a:lnTo>
                    <a:pt x="287" y="82"/>
                  </a:lnTo>
                  <a:close/>
                  <a:moveTo>
                    <a:pt x="294" y="81"/>
                  </a:moveTo>
                  <a:lnTo>
                    <a:pt x="293" y="81"/>
                  </a:lnTo>
                  <a:lnTo>
                    <a:pt x="294" y="81"/>
                  </a:lnTo>
                  <a:close/>
                  <a:moveTo>
                    <a:pt x="278" y="81"/>
                  </a:moveTo>
                  <a:lnTo>
                    <a:pt x="278" y="81"/>
                  </a:lnTo>
                  <a:lnTo>
                    <a:pt x="278" y="81"/>
                  </a:lnTo>
                  <a:close/>
                  <a:moveTo>
                    <a:pt x="279" y="81"/>
                  </a:moveTo>
                  <a:lnTo>
                    <a:pt x="279" y="81"/>
                  </a:lnTo>
                  <a:lnTo>
                    <a:pt x="279" y="81"/>
                  </a:lnTo>
                  <a:close/>
                  <a:moveTo>
                    <a:pt x="270" y="79"/>
                  </a:moveTo>
                  <a:lnTo>
                    <a:pt x="270" y="79"/>
                  </a:lnTo>
                  <a:lnTo>
                    <a:pt x="270" y="79"/>
                  </a:lnTo>
                  <a:close/>
                  <a:moveTo>
                    <a:pt x="278" y="79"/>
                  </a:moveTo>
                  <a:lnTo>
                    <a:pt x="278" y="79"/>
                  </a:lnTo>
                  <a:lnTo>
                    <a:pt x="278" y="79"/>
                  </a:lnTo>
                  <a:close/>
                  <a:moveTo>
                    <a:pt x="267" y="77"/>
                  </a:moveTo>
                  <a:lnTo>
                    <a:pt x="267" y="77"/>
                  </a:lnTo>
                  <a:lnTo>
                    <a:pt x="267" y="77"/>
                  </a:lnTo>
                  <a:close/>
                  <a:moveTo>
                    <a:pt x="269" y="74"/>
                  </a:moveTo>
                  <a:lnTo>
                    <a:pt x="268" y="74"/>
                  </a:lnTo>
                  <a:lnTo>
                    <a:pt x="269" y="74"/>
                  </a:lnTo>
                  <a:close/>
                  <a:moveTo>
                    <a:pt x="274" y="74"/>
                  </a:moveTo>
                  <a:lnTo>
                    <a:pt x="274" y="73"/>
                  </a:lnTo>
                  <a:lnTo>
                    <a:pt x="274" y="74"/>
                  </a:lnTo>
                  <a:close/>
                  <a:moveTo>
                    <a:pt x="263" y="71"/>
                  </a:moveTo>
                  <a:lnTo>
                    <a:pt x="263" y="71"/>
                  </a:lnTo>
                  <a:lnTo>
                    <a:pt x="263" y="71"/>
                  </a:lnTo>
                  <a:close/>
                  <a:moveTo>
                    <a:pt x="290" y="71"/>
                  </a:moveTo>
                  <a:lnTo>
                    <a:pt x="289" y="71"/>
                  </a:lnTo>
                  <a:lnTo>
                    <a:pt x="290" y="71"/>
                  </a:lnTo>
                  <a:close/>
                  <a:moveTo>
                    <a:pt x="268" y="70"/>
                  </a:moveTo>
                  <a:lnTo>
                    <a:pt x="267" y="70"/>
                  </a:lnTo>
                  <a:lnTo>
                    <a:pt x="268" y="70"/>
                  </a:lnTo>
                  <a:close/>
                  <a:moveTo>
                    <a:pt x="268" y="70"/>
                  </a:moveTo>
                  <a:lnTo>
                    <a:pt x="267" y="70"/>
                  </a:lnTo>
                  <a:lnTo>
                    <a:pt x="268" y="70"/>
                  </a:lnTo>
                  <a:close/>
                  <a:moveTo>
                    <a:pt x="268" y="70"/>
                  </a:moveTo>
                  <a:lnTo>
                    <a:pt x="268" y="70"/>
                  </a:lnTo>
                  <a:lnTo>
                    <a:pt x="268" y="70"/>
                  </a:lnTo>
                  <a:close/>
                  <a:moveTo>
                    <a:pt x="268" y="70"/>
                  </a:moveTo>
                  <a:lnTo>
                    <a:pt x="267" y="70"/>
                  </a:lnTo>
                  <a:lnTo>
                    <a:pt x="268" y="70"/>
                  </a:lnTo>
                  <a:close/>
                  <a:moveTo>
                    <a:pt x="260" y="68"/>
                  </a:moveTo>
                  <a:lnTo>
                    <a:pt x="260" y="68"/>
                  </a:lnTo>
                  <a:lnTo>
                    <a:pt x="260" y="68"/>
                  </a:lnTo>
                  <a:close/>
                  <a:moveTo>
                    <a:pt x="283" y="63"/>
                  </a:moveTo>
                  <a:lnTo>
                    <a:pt x="282" y="63"/>
                  </a:lnTo>
                  <a:lnTo>
                    <a:pt x="283" y="63"/>
                  </a:lnTo>
                  <a:close/>
                  <a:moveTo>
                    <a:pt x="258" y="60"/>
                  </a:moveTo>
                  <a:lnTo>
                    <a:pt x="258" y="60"/>
                  </a:lnTo>
                  <a:lnTo>
                    <a:pt x="258" y="60"/>
                  </a:lnTo>
                  <a:close/>
                  <a:moveTo>
                    <a:pt x="263" y="56"/>
                  </a:moveTo>
                  <a:lnTo>
                    <a:pt x="262" y="56"/>
                  </a:lnTo>
                  <a:lnTo>
                    <a:pt x="263" y="56"/>
                  </a:lnTo>
                  <a:close/>
                  <a:moveTo>
                    <a:pt x="263" y="56"/>
                  </a:moveTo>
                  <a:lnTo>
                    <a:pt x="263" y="56"/>
                  </a:lnTo>
                  <a:lnTo>
                    <a:pt x="263" y="56"/>
                  </a:lnTo>
                  <a:close/>
                  <a:moveTo>
                    <a:pt x="263" y="55"/>
                  </a:moveTo>
                  <a:lnTo>
                    <a:pt x="263" y="55"/>
                  </a:lnTo>
                  <a:lnTo>
                    <a:pt x="263" y="55"/>
                  </a:lnTo>
                  <a:close/>
                  <a:moveTo>
                    <a:pt x="264" y="54"/>
                  </a:moveTo>
                  <a:lnTo>
                    <a:pt x="263" y="54"/>
                  </a:lnTo>
                  <a:lnTo>
                    <a:pt x="264" y="54"/>
                  </a:lnTo>
                  <a:close/>
                  <a:moveTo>
                    <a:pt x="284" y="53"/>
                  </a:moveTo>
                  <a:lnTo>
                    <a:pt x="284" y="53"/>
                  </a:lnTo>
                  <a:lnTo>
                    <a:pt x="284" y="53"/>
                  </a:lnTo>
                  <a:close/>
                  <a:moveTo>
                    <a:pt x="284" y="53"/>
                  </a:moveTo>
                  <a:lnTo>
                    <a:pt x="284" y="53"/>
                  </a:lnTo>
                  <a:lnTo>
                    <a:pt x="284" y="53"/>
                  </a:lnTo>
                  <a:close/>
                  <a:moveTo>
                    <a:pt x="284" y="53"/>
                  </a:moveTo>
                  <a:lnTo>
                    <a:pt x="283" y="53"/>
                  </a:lnTo>
                  <a:lnTo>
                    <a:pt x="284" y="53"/>
                  </a:lnTo>
                  <a:close/>
                  <a:moveTo>
                    <a:pt x="264" y="52"/>
                  </a:moveTo>
                  <a:lnTo>
                    <a:pt x="264" y="52"/>
                  </a:lnTo>
                  <a:lnTo>
                    <a:pt x="264" y="52"/>
                  </a:lnTo>
                  <a:close/>
                  <a:moveTo>
                    <a:pt x="289" y="48"/>
                  </a:moveTo>
                  <a:lnTo>
                    <a:pt x="289" y="48"/>
                  </a:lnTo>
                  <a:lnTo>
                    <a:pt x="289" y="48"/>
                  </a:lnTo>
                  <a:close/>
                  <a:moveTo>
                    <a:pt x="268" y="46"/>
                  </a:moveTo>
                  <a:lnTo>
                    <a:pt x="267" y="46"/>
                  </a:lnTo>
                  <a:lnTo>
                    <a:pt x="268" y="46"/>
                  </a:lnTo>
                  <a:close/>
                  <a:moveTo>
                    <a:pt x="267" y="46"/>
                  </a:moveTo>
                  <a:lnTo>
                    <a:pt x="266" y="46"/>
                  </a:lnTo>
                  <a:lnTo>
                    <a:pt x="267" y="46"/>
                  </a:lnTo>
                  <a:close/>
                  <a:moveTo>
                    <a:pt x="268" y="44"/>
                  </a:moveTo>
                  <a:lnTo>
                    <a:pt x="268" y="44"/>
                  </a:lnTo>
                  <a:lnTo>
                    <a:pt x="268" y="44"/>
                  </a:lnTo>
                  <a:close/>
                  <a:moveTo>
                    <a:pt x="269" y="43"/>
                  </a:moveTo>
                  <a:lnTo>
                    <a:pt x="269" y="44"/>
                  </a:lnTo>
                  <a:lnTo>
                    <a:pt x="269" y="43"/>
                  </a:lnTo>
                  <a:close/>
                  <a:moveTo>
                    <a:pt x="290" y="42"/>
                  </a:moveTo>
                  <a:lnTo>
                    <a:pt x="290" y="42"/>
                  </a:lnTo>
                  <a:lnTo>
                    <a:pt x="290" y="42"/>
                  </a:lnTo>
                  <a:close/>
                  <a:moveTo>
                    <a:pt x="299" y="41"/>
                  </a:moveTo>
                  <a:lnTo>
                    <a:pt x="298" y="41"/>
                  </a:lnTo>
                  <a:lnTo>
                    <a:pt x="299" y="41"/>
                  </a:lnTo>
                  <a:close/>
                  <a:moveTo>
                    <a:pt x="302" y="37"/>
                  </a:moveTo>
                  <a:lnTo>
                    <a:pt x="302" y="37"/>
                  </a:lnTo>
                  <a:lnTo>
                    <a:pt x="302" y="37"/>
                  </a:lnTo>
                  <a:close/>
                  <a:moveTo>
                    <a:pt x="295" y="37"/>
                  </a:moveTo>
                  <a:lnTo>
                    <a:pt x="295" y="37"/>
                  </a:lnTo>
                  <a:lnTo>
                    <a:pt x="295" y="37"/>
                  </a:lnTo>
                  <a:close/>
                  <a:moveTo>
                    <a:pt x="300" y="34"/>
                  </a:moveTo>
                  <a:lnTo>
                    <a:pt x="300" y="35"/>
                  </a:lnTo>
                  <a:lnTo>
                    <a:pt x="300" y="34"/>
                  </a:lnTo>
                  <a:close/>
                  <a:moveTo>
                    <a:pt x="287" y="30"/>
                  </a:moveTo>
                  <a:lnTo>
                    <a:pt x="287" y="30"/>
                  </a:lnTo>
                  <a:lnTo>
                    <a:pt x="287" y="30"/>
                  </a:lnTo>
                  <a:close/>
                  <a:moveTo>
                    <a:pt x="311" y="26"/>
                  </a:moveTo>
                  <a:lnTo>
                    <a:pt x="310" y="26"/>
                  </a:lnTo>
                  <a:lnTo>
                    <a:pt x="311" y="26"/>
                  </a:lnTo>
                  <a:close/>
                  <a:moveTo>
                    <a:pt x="295" y="25"/>
                  </a:moveTo>
                  <a:lnTo>
                    <a:pt x="294" y="25"/>
                  </a:lnTo>
                  <a:lnTo>
                    <a:pt x="295" y="25"/>
                  </a:lnTo>
                  <a:close/>
                  <a:moveTo>
                    <a:pt x="309" y="24"/>
                  </a:moveTo>
                  <a:lnTo>
                    <a:pt x="310" y="24"/>
                  </a:lnTo>
                  <a:lnTo>
                    <a:pt x="309" y="24"/>
                  </a:lnTo>
                  <a:close/>
                  <a:moveTo>
                    <a:pt x="317" y="23"/>
                  </a:moveTo>
                  <a:lnTo>
                    <a:pt x="316" y="23"/>
                  </a:lnTo>
                  <a:lnTo>
                    <a:pt x="317" y="23"/>
                  </a:lnTo>
                  <a:close/>
                  <a:moveTo>
                    <a:pt x="293" y="20"/>
                  </a:moveTo>
                  <a:lnTo>
                    <a:pt x="293" y="20"/>
                  </a:lnTo>
                  <a:lnTo>
                    <a:pt x="293" y="20"/>
                  </a:lnTo>
                  <a:close/>
                  <a:moveTo>
                    <a:pt x="309" y="5"/>
                  </a:moveTo>
                  <a:lnTo>
                    <a:pt x="309" y="5"/>
                  </a:lnTo>
                  <a:lnTo>
                    <a:pt x="309" y="5"/>
                  </a:lnTo>
                  <a:close/>
                  <a:moveTo>
                    <a:pt x="314" y="2"/>
                  </a:moveTo>
                  <a:lnTo>
                    <a:pt x="313" y="2"/>
                  </a:lnTo>
                  <a:lnTo>
                    <a:pt x="314" y="2"/>
                  </a:lnTo>
                  <a:close/>
                  <a:moveTo>
                    <a:pt x="323" y="1"/>
                  </a:moveTo>
                  <a:lnTo>
                    <a:pt x="322" y="1"/>
                  </a:lnTo>
                  <a:lnTo>
                    <a:pt x="323" y="1"/>
                  </a:lnTo>
                  <a:close/>
                  <a:moveTo>
                    <a:pt x="328" y="1"/>
                  </a:moveTo>
                  <a:lnTo>
                    <a:pt x="328" y="1"/>
                  </a:lnTo>
                  <a:lnTo>
                    <a:pt x="328" y="1"/>
                  </a:lnTo>
                  <a:close/>
                  <a:moveTo>
                    <a:pt x="326" y="1"/>
                  </a:moveTo>
                  <a:lnTo>
                    <a:pt x="325" y="1"/>
                  </a:lnTo>
                  <a:lnTo>
                    <a:pt x="326" y="1"/>
                  </a:lnTo>
                  <a:close/>
                  <a:moveTo>
                    <a:pt x="328" y="1"/>
                  </a:moveTo>
                  <a:lnTo>
                    <a:pt x="328" y="0"/>
                  </a:lnTo>
                  <a:lnTo>
                    <a:pt x="328" y="1"/>
                  </a:lnTo>
                  <a:close/>
                  <a:moveTo>
                    <a:pt x="328" y="0"/>
                  </a:moveTo>
                  <a:lnTo>
                    <a:pt x="328" y="0"/>
                  </a:lnTo>
                  <a:lnTo>
                    <a:pt x="328" y="0"/>
                  </a:lnTo>
                  <a:close/>
                  <a:moveTo>
                    <a:pt x="331" y="0"/>
                  </a:moveTo>
                  <a:lnTo>
                    <a:pt x="330" y="0"/>
                  </a:lnTo>
                  <a:lnTo>
                    <a:pt x="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4" name="Freeform 100"/>
            <p:cNvSpPr>
              <a:spLocks/>
            </p:cNvSpPr>
            <p:nvPr/>
          </p:nvSpPr>
          <p:spPr bwMode="auto">
            <a:xfrm>
              <a:off x="5889700" y="375482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5" name="Freeform 101"/>
            <p:cNvSpPr>
              <a:spLocks noEditPoints="1"/>
            </p:cNvSpPr>
            <p:nvPr/>
          </p:nvSpPr>
          <p:spPr bwMode="auto">
            <a:xfrm>
              <a:off x="5956271" y="3719005"/>
              <a:ext cx="44381" cy="67514"/>
            </a:xfrm>
            <a:custGeom>
              <a:avLst/>
              <a:gdLst>
                <a:gd name="T0" fmla="*/ 9 w 34"/>
                <a:gd name="T1" fmla="*/ 1 h 49"/>
                <a:gd name="T2" fmla="*/ 12 w 34"/>
                <a:gd name="T3" fmla="*/ 2 h 49"/>
                <a:gd name="T4" fmla="*/ 15 w 34"/>
                <a:gd name="T5" fmla="*/ 5 h 49"/>
                <a:gd name="T6" fmla="*/ 16 w 34"/>
                <a:gd name="T7" fmla="*/ 6 h 49"/>
                <a:gd name="T8" fmla="*/ 16 w 34"/>
                <a:gd name="T9" fmla="*/ 8 h 49"/>
                <a:gd name="T10" fmla="*/ 17 w 34"/>
                <a:gd name="T11" fmla="*/ 10 h 49"/>
                <a:gd name="T12" fmla="*/ 19 w 34"/>
                <a:gd name="T13" fmla="*/ 11 h 49"/>
                <a:gd name="T14" fmla="*/ 22 w 34"/>
                <a:gd name="T15" fmla="*/ 12 h 49"/>
                <a:gd name="T16" fmla="*/ 20 w 34"/>
                <a:gd name="T17" fmla="*/ 14 h 49"/>
                <a:gd name="T18" fmla="*/ 21 w 34"/>
                <a:gd name="T19" fmla="*/ 15 h 49"/>
                <a:gd name="T20" fmla="*/ 21 w 34"/>
                <a:gd name="T21" fmla="*/ 16 h 49"/>
                <a:gd name="T22" fmla="*/ 24 w 34"/>
                <a:gd name="T23" fmla="*/ 18 h 49"/>
                <a:gd name="T24" fmla="*/ 26 w 34"/>
                <a:gd name="T25" fmla="*/ 20 h 49"/>
                <a:gd name="T26" fmla="*/ 28 w 34"/>
                <a:gd name="T27" fmla="*/ 18 h 49"/>
                <a:gd name="T28" fmla="*/ 31 w 34"/>
                <a:gd name="T29" fmla="*/ 19 h 49"/>
                <a:gd name="T30" fmla="*/ 29 w 34"/>
                <a:gd name="T31" fmla="*/ 20 h 49"/>
                <a:gd name="T32" fmla="*/ 31 w 34"/>
                <a:gd name="T33" fmla="*/ 23 h 49"/>
                <a:gd name="T34" fmla="*/ 31 w 34"/>
                <a:gd name="T35" fmla="*/ 24 h 49"/>
                <a:gd name="T36" fmla="*/ 29 w 34"/>
                <a:gd name="T37" fmla="*/ 26 h 49"/>
                <a:gd name="T38" fmla="*/ 29 w 34"/>
                <a:gd name="T39" fmla="*/ 29 h 49"/>
                <a:gd name="T40" fmla="*/ 31 w 34"/>
                <a:gd name="T41" fmla="*/ 32 h 49"/>
                <a:gd name="T42" fmla="*/ 32 w 34"/>
                <a:gd name="T43" fmla="*/ 33 h 49"/>
                <a:gd name="T44" fmla="*/ 33 w 34"/>
                <a:gd name="T45" fmla="*/ 36 h 49"/>
                <a:gd name="T46" fmla="*/ 31 w 34"/>
                <a:gd name="T47" fmla="*/ 38 h 49"/>
                <a:gd name="T48" fmla="*/ 29 w 34"/>
                <a:gd name="T49" fmla="*/ 38 h 49"/>
                <a:gd name="T50" fmla="*/ 29 w 34"/>
                <a:gd name="T51" fmla="*/ 41 h 49"/>
                <a:gd name="T52" fmla="*/ 29 w 34"/>
                <a:gd name="T53" fmla="*/ 44 h 49"/>
                <a:gd name="T54" fmla="*/ 26 w 34"/>
                <a:gd name="T55" fmla="*/ 44 h 49"/>
                <a:gd name="T56" fmla="*/ 24 w 34"/>
                <a:gd name="T57" fmla="*/ 44 h 49"/>
                <a:gd name="T58" fmla="*/ 22 w 34"/>
                <a:gd name="T59" fmla="*/ 45 h 49"/>
                <a:gd name="T60" fmla="*/ 19 w 34"/>
                <a:gd name="T61" fmla="*/ 46 h 49"/>
                <a:gd name="T62" fmla="*/ 16 w 34"/>
                <a:gd name="T63" fmla="*/ 47 h 49"/>
                <a:gd name="T64" fmla="*/ 14 w 34"/>
                <a:gd name="T65" fmla="*/ 49 h 49"/>
                <a:gd name="T66" fmla="*/ 14 w 34"/>
                <a:gd name="T67" fmla="*/ 47 h 49"/>
                <a:gd name="T68" fmla="*/ 13 w 34"/>
                <a:gd name="T69" fmla="*/ 45 h 49"/>
                <a:gd name="T70" fmla="*/ 12 w 34"/>
                <a:gd name="T71" fmla="*/ 43 h 49"/>
                <a:gd name="T72" fmla="*/ 10 w 34"/>
                <a:gd name="T73" fmla="*/ 40 h 49"/>
                <a:gd name="T74" fmla="*/ 12 w 34"/>
                <a:gd name="T75" fmla="*/ 40 h 49"/>
                <a:gd name="T76" fmla="*/ 10 w 34"/>
                <a:gd name="T77" fmla="*/ 37 h 49"/>
                <a:gd name="T78" fmla="*/ 8 w 34"/>
                <a:gd name="T79" fmla="*/ 35 h 49"/>
                <a:gd name="T80" fmla="*/ 6 w 34"/>
                <a:gd name="T81" fmla="*/ 33 h 49"/>
                <a:gd name="T82" fmla="*/ 3 w 34"/>
                <a:gd name="T83" fmla="*/ 31 h 49"/>
                <a:gd name="T84" fmla="*/ 5 w 34"/>
                <a:gd name="T85" fmla="*/ 30 h 49"/>
                <a:gd name="T86" fmla="*/ 6 w 34"/>
                <a:gd name="T87" fmla="*/ 30 h 49"/>
                <a:gd name="T88" fmla="*/ 4 w 34"/>
                <a:gd name="T89" fmla="*/ 27 h 49"/>
                <a:gd name="T90" fmla="*/ 4 w 34"/>
                <a:gd name="T91" fmla="*/ 26 h 49"/>
                <a:gd name="T92" fmla="*/ 6 w 34"/>
                <a:gd name="T93" fmla="*/ 25 h 49"/>
                <a:gd name="T94" fmla="*/ 4 w 34"/>
                <a:gd name="T95" fmla="*/ 23 h 49"/>
                <a:gd name="T96" fmla="*/ 3 w 34"/>
                <a:gd name="T97" fmla="*/ 21 h 49"/>
                <a:gd name="T98" fmla="*/ 3 w 34"/>
                <a:gd name="T99" fmla="*/ 18 h 49"/>
                <a:gd name="T100" fmla="*/ 5 w 34"/>
                <a:gd name="T101" fmla="*/ 15 h 49"/>
                <a:gd name="T102" fmla="*/ 2 w 34"/>
                <a:gd name="T103" fmla="*/ 16 h 49"/>
                <a:gd name="T104" fmla="*/ 3 w 34"/>
                <a:gd name="T105" fmla="*/ 15 h 49"/>
                <a:gd name="T106" fmla="*/ 3 w 34"/>
                <a:gd name="T107" fmla="*/ 12 h 49"/>
                <a:gd name="T108" fmla="*/ 3 w 34"/>
                <a:gd name="T109" fmla="*/ 11 h 49"/>
                <a:gd name="T110" fmla="*/ 1 w 34"/>
                <a:gd name="T111" fmla="*/ 10 h 49"/>
                <a:gd name="T112" fmla="*/ 2 w 34"/>
                <a:gd name="T113" fmla="*/ 8 h 49"/>
                <a:gd name="T114" fmla="*/ 1 w 34"/>
                <a:gd name="T115" fmla="*/ 6 h 49"/>
                <a:gd name="T116" fmla="*/ 1 w 34"/>
                <a:gd name="T117" fmla="*/ 4 h 49"/>
                <a:gd name="T118" fmla="*/ 2 w 34"/>
                <a:gd name="T119" fmla="*/ 3 h 49"/>
                <a:gd name="T120" fmla="*/ 5 w 34"/>
                <a:gd name="T121" fmla="*/ 2 h 49"/>
                <a:gd name="T122" fmla="*/ 7 w 34"/>
                <a:gd name="T12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" h="49">
                  <a:moveTo>
                    <a:pt x="7" y="0"/>
                  </a:move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1" y="12"/>
                  </a:lnTo>
                  <a:lnTo>
                    <a:pt x="21" y="13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1" y="14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20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2" y="16"/>
                  </a:lnTo>
                  <a:lnTo>
                    <a:pt x="23" y="17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5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9" y="18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30" y="19"/>
                  </a:lnTo>
                  <a:lnTo>
                    <a:pt x="30" y="20"/>
                  </a:lnTo>
                  <a:lnTo>
                    <a:pt x="29" y="20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1" y="24"/>
                  </a:lnTo>
                  <a:lnTo>
                    <a:pt x="31" y="2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9" y="28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29" y="31"/>
                  </a:lnTo>
                  <a:lnTo>
                    <a:pt x="30" y="31"/>
                  </a:lnTo>
                  <a:lnTo>
                    <a:pt x="30" y="32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2" y="32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2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4" y="34"/>
                  </a:lnTo>
                  <a:lnTo>
                    <a:pt x="34" y="35"/>
                  </a:lnTo>
                  <a:lnTo>
                    <a:pt x="34" y="36"/>
                  </a:lnTo>
                  <a:lnTo>
                    <a:pt x="33" y="36"/>
                  </a:lnTo>
                  <a:lnTo>
                    <a:pt x="33" y="36"/>
                  </a:lnTo>
                  <a:lnTo>
                    <a:pt x="32" y="36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8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9" y="42"/>
                  </a:lnTo>
                  <a:lnTo>
                    <a:pt x="30" y="42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7" y="44"/>
                  </a:lnTo>
                  <a:lnTo>
                    <a:pt x="27" y="44"/>
                  </a:lnTo>
                  <a:lnTo>
                    <a:pt x="26" y="44"/>
                  </a:lnTo>
                  <a:lnTo>
                    <a:pt x="26" y="45"/>
                  </a:lnTo>
                  <a:lnTo>
                    <a:pt x="25" y="44"/>
                  </a:lnTo>
                  <a:lnTo>
                    <a:pt x="25" y="45"/>
                  </a:lnTo>
                  <a:lnTo>
                    <a:pt x="25" y="45"/>
                  </a:lnTo>
                  <a:lnTo>
                    <a:pt x="25" y="4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4" y="45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2" y="45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0" y="45"/>
                  </a:lnTo>
                  <a:lnTo>
                    <a:pt x="20" y="46"/>
                  </a:lnTo>
                  <a:lnTo>
                    <a:pt x="20" y="47"/>
                  </a:lnTo>
                  <a:lnTo>
                    <a:pt x="20" y="47"/>
                  </a:lnTo>
                  <a:lnTo>
                    <a:pt x="19" y="46"/>
                  </a:lnTo>
                  <a:lnTo>
                    <a:pt x="19" y="45"/>
                  </a:lnTo>
                  <a:lnTo>
                    <a:pt x="19" y="46"/>
                  </a:lnTo>
                  <a:lnTo>
                    <a:pt x="18" y="46"/>
                  </a:lnTo>
                  <a:lnTo>
                    <a:pt x="17" y="46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6" y="49"/>
                  </a:lnTo>
                  <a:lnTo>
                    <a:pt x="15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4" y="46"/>
                  </a:lnTo>
                  <a:lnTo>
                    <a:pt x="14" y="45"/>
                  </a:lnTo>
                  <a:lnTo>
                    <a:pt x="13" y="45"/>
                  </a:lnTo>
                  <a:lnTo>
                    <a:pt x="13" y="45"/>
                  </a:lnTo>
                  <a:lnTo>
                    <a:pt x="13" y="45"/>
                  </a:lnTo>
                  <a:lnTo>
                    <a:pt x="13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1" y="44"/>
                  </a:lnTo>
                  <a:lnTo>
                    <a:pt x="11" y="43"/>
                  </a:lnTo>
                  <a:lnTo>
                    <a:pt x="12" y="43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1" y="42"/>
                  </a:lnTo>
                  <a:lnTo>
                    <a:pt x="10" y="42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0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40"/>
                  </a:lnTo>
                  <a:lnTo>
                    <a:pt x="11" y="40"/>
                  </a:lnTo>
                  <a:lnTo>
                    <a:pt x="12" y="40"/>
                  </a:lnTo>
                  <a:lnTo>
                    <a:pt x="12" y="39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7" y="35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6" y="30"/>
                  </a:lnTo>
                  <a:lnTo>
                    <a:pt x="5" y="30"/>
                  </a:lnTo>
                  <a:lnTo>
                    <a:pt x="5" y="29"/>
                  </a:lnTo>
                  <a:lnTo>
                    <a:pt x="5" y="30"/>
                  </a:lnTo>
                  <a:lnTo>
                    <a:pt x="6" y="30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5" y="29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5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6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4" y="2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close/>
                  <a:moveTo>
                    <a:pt x="5" y="30"/>
                  </a:moveTo>
                  <a:lnTo>
                    <a:pt x="5" y="30"/>
                  </a:lnTo>
                  <a:lnTo>
                    <a:pt x="5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6" name="Freeform 102"/>
            <p:cNvSpPr>
              <a:spLocks/>
            </p:cNvSpPr>
            <p:nvPr/>
          </p:nvSpPr>
          <p:spPr bwMode="auto">
            <a:xfrm>
              <a:off x="5935386" y="3665269"/>
              <a:ext cx="60045" cy="30312"/>
            </a:xfrm>
            <a:custGeom>
              <a:avLst/>
              <a:gdLst>
                <a:gd name="T0" fmla="*/ 23 w 46"/>
                <a:gd name="T1" fmla="*/ 2 h 22"/>
                <a:gd name="T2" fmla="*/ 24 w 46"/>
                <a:gd name="T3" fmla="*/ 3 h 22"/>
                <a:gd name="T4" fmla="*/ 24 w 46"/>
                <a:gd name="T5" fmla="*/ 5 h 22"/>
                <a:gd name="T6" fmla="*/ 26 w 46"/>
                <a:gd name="T7" fmla="*/ 5 h 22"/>
                <a:gd name="T8" fmla="*/ 27 w 46"/>
                <a:gd name="T9" fmla="*/ 3 h 22"/>
                <a:gd name="T10" fmla="*/ 29 w 46"/>
                <a:gd name="T11" fmla="*/ 2 h 22"/>
                <a:gd name="T12" fmla="*/ 32 w 46"/>
                <a:gd name="T13" fmla="*/ 3 h 22"/>
                <a:gd name="T14" fmla="*/ 32 w 46"/>
                <a:gd name="T15" fmla="*/ 3 h 22"/>
                <a:gd name="T16" fmla="*/ 33 w 46"/>
                <a:gd name="T17" fmla="*/ 3 h 22"/>
                <a:gd name="T18" fmla="*/ 34 w 46"/>
                <a:gd name="T19" fmla="*/ 2 h 22"/>
                <a:gd name="T20" fmla="*/ 36 w 46"/>
                <a:gd name="T21" fmla="*/ 2 h 22"/>
                <a:gd name="T22" fmla="*/ 37 w 46"/>
                <a:gd name="T23" fmla="*/ 2 h 22"/>
                <a:gd name="T24" fmla="*/ 40 w 46"/>
                <a:gd name="T25" fmla="*/ 2 h 22"/>
                <a:gd name="T26" fmla="*/ 41 w 46"/>
                <a:gd name="T27" fmla="*/ 3 h 22"/>
                <a:gd name="T28" fmla="*/ 43 w 46"/>
                <a:gd name="T29" fmla="*/ 5 h 22"/>
                <a:gd name="T30" fmla="*/ 45 w 46"/>
                <a:gd name="T31" fmla="*/ 6 h 22"/>
                <a:gd name="T32" fmla="*/ 45 w 46"/>
                <a:gd name="T33" fmla="*/ 7 h 22"/>
                <a:gd name="T34" fmla="*/ 44 w 46"/>
                <a:gd name="T35" fmla="*/ 9 h 22"/>
                <a:gd name="T36" fmla="*/ 44 w 46"/>
                <a:gd name="T37" fmla="*/ 11 h 22"/>
                <a:gd name="T38" fmla="*/ 43 w 46"/>
                <a:gd name="T39" fmla="*/ 13 h 22"/>
                <a:gd name="T40" fmla="*/ 41 w 46"/>
                <a:gd name="T41" fmla="*/ 14 h 22"/>
                <a:gd name="T42" fmla="*/ 39 w 46"/>
                <a:gd name="T43" fmla="*/ 14 h 22"/>
                <a:gd name="T44" fmla="*/ 37 w 46"/>
                <a:gd name="T45" fmla="*/ 12 h 22"/>
                <a:gd name="T46" fmla="*/ 36 w 46"/>
                <a:gd name="T47" fmla="*/ 13 h 22"/>
                <a:gd name="T48" fmla="*/ 35 w 46"/>
                <a:gd name="T49" fmla="*/ 13 h 22"/>
                <a:gd name="T50" fmla="*/ 32 w 46"/>
                <a:gd name="T51" fmla="*/ 12 h 22"/>
                <a:gd name="T52" fmla="*/ 30 w 46"/>
                <a:gd name="T53" fmla="*/ 12 h 22"/>
                <a:gd name="T54" fmla="*/ 29 w 46"/>
                <a:gd name="T55" fmla="*/ 13 h 22"/>
                <a:gd name="T56" fmla="*/ 28 w 46"/>
                <a:gd name="T57" fmla="*/ 15 h 22"/>
                <a:gd name="T58" fmla="*/ 26 w 46"/>
                <a:gd name="T59" fmla="*/ 16 h 22"/>
                <a:gd name="T60" fmla="*/ 25 w 46"/>
                <a:gd name="T61" fmla="*/ 17 h 22"/>
                <a:gd name="T62" fmla="*/ 24 w 46"/>
                <a:gd name="T63" fmla="*/ 16 h 22"/>
                <a:gd name="T64" fmla="*/ 22 w 46"/>
                <a:gd name="T65" fmla="*/ 16 h 22"/>
                <a:gd name="T66" fmla="*/ 21 w 46"/>
                <a:gd name="T67" fmla="*/ 17 h 22"/>
                <a:gd name="T68" fmla="*/ 19 w 46"/>
                <a:gd name="T69" fmla="*/ 18 h 22"/>
                <a:gd name="T70" fmla="*/ 17 w 46"/>
                <a:gd name="T71" fmla="*/ 18 h 22"/>
                <a:gd name="T72" fmla="*/ 15 w 46"/>
                <a:gd name="T73" fmla="*/ 19 h 22"/>
                <a:gd name="T74" fmla="*/ 17 w 46"/>
                <a:gd name="T75" fmla="*/ 21 h 22"/>
                <a:gd name="T76" fmla="*/ 14 w 46"/>
                <a:gd name="T77" fmla="*/ 21 h 22"/>
                <a:gd name="T78" fmla="*/ 11 w 46"/>
                <a:gd name="T79" fmla="*/ 21 h 22"/>
                <a:gd name="T80" fmla="*/ 9 w 46"/>
                <a:gd name="T81" fmla="*/ 21 h 22"/>
                <a:gd name="T82" fmla="*/ 6 w 46"/>
                <a:gd name="T83" fmla="*/ 21 h 22"/>
                <a:gd name="T84" fmla="*/ 4 w 46"/>
                <a:gd name="T85" fmla="*/ 20 h 22"/>
                <a:gd name="T86" fmla="*/ 3 w 46"/>
                <a:gd name="T87" fmla="*/ 18 h 22"/>
                <a:gd name="T88" fmla="*/ 2 w 46"/>
                <a:gd name="T89" fmla="*/ 17 h 22"/>
                <a:gd name="T90" fmla="*/ 0 w 46"/>
                <a:gd name="T91" fmla="*/ 14 h 22"/>
                <a:gd name="T92" fmla="*/ 0 w 46"/>
                <a:gd name="T93" fmla="*/ 14 h 22"/>
                <a:gd name="T94" fmla="*/ 1 w 46"/>
                <a:gd name="T95" fmla="*/ 12 h 22"/>
                <a:gd name="T96" fmla="*/ 2 w 46"/>
                <a:gd name="T97" fmla="*/ 10 h 22"/>
                <a:gd name="T98" fmla="*/ 3 w 46"/>
                <a:gd name="T99" fmla="*/ 9 h 22"/>
                <a:gd name="T100" fmla="*/ 6 w 46"/>
                <a:gd name="T101" fmla="*/ 9 h 22"/>
                <a:gd name="T102" fmla="*/ 7 w 46"/>
                <a:gd name="T103" fmla="*/ 9 h 22"/>
                <a:gd name="T104" fmla="*/ 9 w 46"/>
                <a:gd name="T105" fmla="*/ 7 h 22"/>
                <a:gd name="T106" fmla="*/ 10 w 46"/>
                <a:gd name="T107" fmla="*/ 6 h 22"/>
                <a:gd name="T108" fmla="*/ 11 w 46"/>
                <a:gd name="T109" fmla="*/ 5 h 22"/>
                <a:gd name="T110" fmla="*/ 13 w 46"/>
                <a:gd name="T111" fmla="*/ 3 h 22"/>
                <a:gd name="T112" fmla="*/ 14 w 46"/>
                <a:gd name="T113" fmla="*/ 2 h 22"/>
                <a:gd name="T114" fmla="*/ 16 w 46"/>
                <a:gd name="T115" fmla="*/ 1 h 22"/>
                <a:gd name="T116" fmla="*/ 17 w 46"/>
                <a:gd name="T117" fmla="*/ 1 h 22"/>
                <a:gd name="T118" fmla="*/ 18 w 46"/>
                <a:gd name="T119" fmla="*/ 2 h 22"/>
                <a:gd name="T120" fmla="*/ 19 w 46"/>
                <a:gd name="T121" fmla="*/ 1 h 22"/>
                <a:gd name="T122" fmla="*/ 22 w 46"/>
                <a:gd name="T12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" h="22">
                  <a:moveTo>
                    <a:pt x="22" y="0"/>
                  </a:moveTo>
                  <a:lnTo>
                    <a:pt x="22" y="1"/>
                  </a:lnTo>
                  <a:lnTo>
                    <a:pt x="22" y="1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2" y="3"/>
                  </a:lnTo>
                  <a:lnTo>
                    <a:pt x="32" y="2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40" y="3"/>
                  </a:lnTo>
                  <a:lnTo>
                    <a:pt x="40" y="2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2" y="3"/>
                  </a:lnTo>
                  <a:lnTo>
                    <a:pt x="42" y="4"/>
                  </a:lnTo>
                  <a:lnTo>
                    <a:pt x="42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7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5" y="8"/>
                  </a:lnTo>
                  <a:lnTo>
                    <a:pt x="45" y="9"/>
                  </a:lnTo>
                  <a:lnTo>
                    <a:pt x="44" y="9"/>
                  </a:lnTo>
                  <a:lnTo>
                    <a:pt x="45" y="9"/>
                  </a:lnTo>
                  <a:lnTo>
                    <a:pt x="44" y="9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4" y="11"/>
                  </a:lnTo>
                  <a:lnTo>
                    <a:pt x="44" y="12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43" y="13"/>
                  </a:lnTo>
                  <a:lnTo>
                    <a:pt x="43" y="13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8" y="13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6" y="12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2"/>
                  </a:lnTo>
                  <a:lnTo>
                    <a:pt x="35" y="12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34" y="13"/>
                  </a:lnTo>
                  <a:lnTo>
                    <a:pt x="33" y="13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1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9" y="15"/>
                  </a:lnTo>
                  <a:lnTo>
                    <a:pt x="28" y="15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7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8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8"/>
                  </a:lnTo>
                  <a:lnTo>
                    <a:pt x="21" y="17"/>
                  </a:lnTo>
                  <a:lnTo>
                    <a:pt x="20" y="17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5" y="19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6" y="20"/>
                  </a:lnTo>
                  <a:lnTo>
                    <a:pt x="16" y="21"/>
                  </a:lnTo>
                  <a:lnTo>
                    <a:pt x="17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2" y="22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6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7" name="Freeform 103"/>
            <p:cNvSpPr>
              <a:spLocks/>
            </p:cNvSpPr>
            <p:nvPr/>
          </p:nvSpPr>
          <p:spPr bwMode="auto">
            <a:xfrm>
              <a:off x="5898837" y="3709359"/>
              <a:ext cx="35243" cy="23424"/>
            </a:xfrm>
            <a:custGeom>
              <a:avLst/>
              <a:gdLst>
                <a:gd name="T0" fmla="*/ 24 w 27"/>
                <a:gd name="T1" fmla="*/ 0 h 17"/>
                <a:gd name="T2" fmla="*/ 25 w 27"/>
                <a:gd name="T3" fmla="*/ 2 h 17"/>
                <a:gd name="T4" fmla="*/ 25 w 27"/>
                <a:gd name="T5" fmla="*/ 3 h 17"/>
                <a:gd name="T6" fmla="*/ 26 w 27"/>
                <a:gd name="T7" fmla="*/ 4 h 17"/>
                <a:gd name="T8" fmla="*/ 26 w 27"/>
                <a:gd name="T9" fmla="*/ 4 h 17"/>
                <a:gd name="T10" fmla="*/ 24 w 27"/>
                <a:gd name="T11" fmla="*/ 4 h 17"/>
                <a:gd name="T12" fmla="*/ 24 w 27"/>
                <a:gd name="T13" fmla="*/ 5 h 17"/>
                <a:gd name="T14" fmla="*/ 22 w 27"/>
                <a:gd name="T15" fmla="*/ 6 h 17"/>
                <a:gd name="T16" fmla="*/ 20 w 27"/>
                <a:gd name="T17" fmla="*/ 7 h 17"/>
                <a:gd name="T18" fmla="*/ 19 w 27"/>
                <a:gd name="T19" fmla="*/ 7 h 17"/>
                <a:gd name="T20" fmla="*/ 19 w 27"/>
                <a:gd name="T21" fmla="*/ 8 h 17"/>
                <a:gd name="T22" fmla="*/ 19 w 27"/>
                <a:gd name="T23" fmla="*/ 10 h 17"/>
                <a:gd name="T24" fmla="*/ 19 w 27"/>
                <a:gd name="T25" fmla="*/ 12 h 17"/>
                <a:gd name="T26" fmla="*/ 17 w 27"/>
                <a:gd name="T27" fmla="*/ 12 h 17"/>
                <a:gd name="T28" fmla="*/ 16 w 27"/>
                <a:gd name="T29" fmla="*/ 12 h 17"/>
                <a:gd name="T30" fmla="*/ 16 w 27"/>
                <a:gd name="T31" fmla="*/ 14 h 17"/>
                <a:gd name="T32" fmla="*/ 16 w 27"/>
                <a:gd name="T33" fmla="*/ 15 h 17"/>
                <a:gd name="T34" fmla="*/ 15 w 27"/>
                <a:gd name="T35" fmla="*/ 17 h 17"/>
                <a:gd name="T36" fmla="*/ 13 w 27"/>
                <a:gd name="T37" fmla="*/ 15 h 17"/>
                <a:gd name="T38" fmla="*/ 12 w 27"/>
                <a:gd name="T39" fmla="*/ 15 h 17"/>
                <a:gd name="T40" fmla="*/ 11 w 27"/>
                <a:gd name="T41" fmla="*/ 15 h 17"/>
                <a:gd name="T42" fmla="*/ 11 w 27"/>
                <a:gd name="T43" fmla="*/ 14 h 17"/>
                <a:gd name="T44" fmla="*/ 9 w 27"/>
                <a:gd name="T45" fmla="*/ 14 h 17"/>
                <a:gd name="T46" fmla="*/ 8 w 27"/>
                <a:gd name="T47" fmla="*/ 15 h 17"/>
                <a:gd name="T48" fmla="*/ 6 w 27"/>
                <a:gd name="T49" fmla="*/ 15 h 17"/>
                <a:gd name="T50" fmla="*/ 5 w 27"/>
                <a:gd name="T51" fmla="*/ 16 h 17"/>
                <a:gd name="T52" fmla="*/ 3 w 27"/>
                <a:gd name="T53" fmla="*/ 16 h 17"/>
                <a:gd name="T54" fmla="*/ 2 w 27"/>
                <a:gd name="T55" fmla="*/ 15 h 17"/>
                <a:gd name="T56" fmla="*/ 2 w 27"/>
                <a:gd name="T57" fmla="*/ 15 h 17"/>
                <a:gd name="T58" fmla="*/ 3 w 27"/>
                <a:gd name="T59" fmla="*/ 15 h 17"/>
                <a:gd name="T60" fmla="*/ 5 w 27"/>
                <a:gd name="T61" fmla="*/ 14 h 17"/>
                <a:gd name="T62" fmla="*/ 4 w 27"/>
                <a:gd name="T63" fmla="*/ 13 h 17"/>
                <a:gd name="T64" fmla="*/ 2 w 27"/>
                <a:gd name="T65" fmla="*/ 12 h 17"/>
                <a:gd name="T66" fmla="*/ 2 w 27"/>
                <a:gd name="T67" fmla="*/ 11 h 17"/>
                <a:gd name="T68" fmla="*/ 2 w 27"/>
                <a:gd name="T69" fmla="*/ 10 h 17"/>
                <a:gd name="T70" fmla="*/ 2 w 27"/>
                <a:gd name="T71" fmla="*/ 9 h 17"/>
                <a:gd name="T72" fmla="*/ 2 w 27"/>
                <a:gd name="T73" fmla="*/ 7 h 17"/>
                <a:gd name="T74" fmla="*/ 1 w 27"/>
                <a:gd name="T75" fmla="*/ 7 h 17"/>
                <a:gd name="T76" fmla="*/ 0 w 27"/>
                <a:gd name="T77" fmla="*/ 6 h 17"/>
                <a:gd name="T78" fmla="*/ 2 w 27"/>
                <a:gd name="T79" fmla="*/ 5 h 17"/>
                <a:gd name="T80" fmla="*/ 3 w 27"/>
                <a:gd name="T81" fmla="*/ 4 h 17"/>
                <a:gd name="T82" fmla="*/ 5 w 27"/>
                <a:gd name="T83" fmla="*/ 4 h 17"/>
                <a:gd name="T84" fmla="*/ 6 w 27"/>
                <a:gd name="T85" fmla="*/ 4 h 17"/>
                <a:gd name="T86" fmla="*/ 7 w 27"/>
                <a:gd name="T87" fmla="*/ 5 h 17"/>
                <a:gd name="T88" fmla="*/ 8 w 27"/>
                <a:gd name="T89" fmla="*/ 4 h 17"/>
                <a:gd name="T90" fmla="*/ 10 w 27"/>
                <a:gd name="T91" fmla="*/ 5 h 17"/>
                <a:gd name="T92" fmla="*/ 11 w 27"/>
                <a:gd name="T93" fmla="*/ 4 h 17"/>
                <a:gd name="T94" fmla="*/ 12 w 27"/>
                <a:gd name="T95" fmla="*/ 4 h 17"/>
                <a:gd name="T96" fmla="*/ 13 w 27"/>
                <a:gd name="T97" fmla="*/ 3 h 17"/>
                <a:gd name="T98" fmla="*/ 15 w 27"/>
                <a:gd name="T99" fmla="*/ 2 h 17"/>
                <a:gd name="T100" fmla="*/ 17 w 27"/>
                <a:gd name="T101" fmla="*/ 3 h 17"/>
                <a:gd name="T102" fmla="*/ 19 w 27"/>
                <a:gd name="T103" fmla="*/ 1 h 17"/>
                <a:gd name="T104" fmla="*/ 21 w 27"/>
                <a:gd name="T105" fmla="*/ 1 h 17"/>
                <a:gd name="T106" fmla="*/ 21 w 27"/>
                <a:gd name="T107" fmla="*/ 0 h 17"/>
                <a:gd name="T108" fmla="*/ 22 w 27"/>
                <a:gd name="T10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" h="17">
                  <a:moveTo>
                    <a:pt x="24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5" y="16"/>
                  </a:lnTo>
                  <a:lnTo>
                    <a:pt x="15" y="17"/>
                  </a:lnTo>
                  <a:lnTo>
                    <a:pt x="15" y="16"/>
                  </a:lnTo>
                  <a:lnTo>
                    <a:pt x="14" y="16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5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8" name="Freeform 104"/>
            <p:cNvSpPr>
              <a:spLocks/>
            </p:cNvSpPr>
            <p:nvPr/>
          </p:nvSpPr>
          <p:spPr bwMode="auto">
            <a:xfrm>
              <a:off x="5901447" y="373002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9" name="Freeform 105"/>
            <p:cNvSpPr>
              <a:spLocks noEditPoints="1"/>
            </p:cNvSpPr>
            <p:nvPr/>
          </p:nvSpPr>
          <p:spPr bwMode="auto">
            <a:xfrm>
              <a:off x="5879257" y="3517841"/>
              <a:ext cx="79625" cy="37202"/>
            </a:xfrm>
            <a:custGeom>
              <a:avLst/>
              <a:gdLst>
                <a:gd name="T0" fmla="*/ 46 w 61"/>
                <a:gd name="T1" fmla="*/ 13 h 27"/>
                <a:gd name="T2" fmla="*/ 45 w 61"/>
                <a:gd name="T3" fmla="*/ 14 h 27"/>
                <a:gd name="T4" fmla="*/ 45 w 61"/>
                <a:gd name="T5" fmla="*/ 15 h 27"/>
                <a:gd name="T6" fmla="*/ 44 w 61"/>
                <a:gd name="T7" fmla="*/ 16 h 27"/>
                <a:gd name="T8" fmla="*/ 43 w 61"/>
                <a:gd name="T9" fmla="*/ 16 h 27"/>
                <a:gd name="T10" fmla="*/ 44 w 61"/>
                <a:gd name="T11" fmla="*/ 17 h 27"/>
                <a:gd name="T12" fmla="*/ 43 w 61"/>
                <a:gd name="T13" fmla="*/ 18 h 27"/>
                <a:gd name="T14" fmla="*/ 43 w 61"/>
                <a:gd name="T15" fmla="*/ 19 h 27"/>
                <a:gd name="T16" fmla="*/ 42 w 61"/>
                <a:gd name="T17" fmla="*/ 21 h 27"/>
                <a:gd name="T18" fmla="*/ 42 w 61"/>
                <a:gd name="T19" fmla="*/ 23 h 27"/>
                <a:gd name="T20" fmla="*/ 41 w 61"/>
                <a:gd name="T21" fmla="*/ 25 h 27"/>
                <a:gd name="T22" fmla="*/ 39 w 61"/>
                <a:gd name="T23" fmla="*/ 27 h 27"/>
                <a:gd name="T24" fmla="*/ 39 w 61"/>
                <a:gd name="T25" fmla="*/ 26 h 27"/>
                <a:gd name="T26" fmla="*/ 39 w 61"/>
                <a:gd name="T27" fmla="*/ 24 h 27"/>
                <a:gd name="T28" fmla="*/ 40 w 61"/>
                <a:gd name="T29" fmla="*/ 22 h 27"/>
                <a:gd name="T30" fmla="*/ 41 w 61"/>
                <a:gd name="T31" fmla="*/ 21 h 27"/>
                <a:gd name="T32" fmla="*/ 41 w 61"/>
                <a:gd name="T33" fmla="*/ 18 h 27"/>
                <a:gd name="T34" fmla="*/ 43 w 61"/>
                <a:gd name="T35" fmla="*/ 17 h 27"/>
                <a:gd name="T36" fmla="*/ 43 w 61"/>
                <a:gd name="T37" fmla="*/ 15 h 27"/>
                <a:gd name="T38" fmla="*/ 44 w 61"/>
                <a:gd name="T39" fmla="*/ 13 h 27"/>
                <a:gd name="T40" fmla="*/ 59 w 61"/>
                <a:gd name="T41" fmla="*/ 6 h 27"/>
                <a:gd name="T42" fmla="*/ 60 w 61"/>
                <a:gd name="T43" fmla="*/ 5 h 27"/>
                <a:gd name="T44" fmla="*/ 61 w 61"/>
                <a:gd name="T45" fmla="*/ 6 h 27"/>
                <a:gd name="T46" fmla="*/ 60 w 61"/>
                <a:gd name="T47" fmla="*/ 7 h 27"/>
                <a:gd name="T48" fmla="*/ 60 w 61"/>
                <a:gd name="T49" fmla="*/ 7 h 27"/>
                <a:gd name="T50" fmla="*/ 59 w 61"/>
                <a:gd name="T51" fmla="*/ 8 h 27"/>
                <a:gd name="T52" fmla="*/ 59 w 61"/>
                <a:gd name="T53" fmla="*/ 9 h 27"/>
                <a:gd name="T54" fmla="*/ 59 w 61"/>
                <a:gd name="T55" fmla="*/ 10 h 27"/>
                <a:gd name="T56" fmla="*/ 59 w 61"/>
                <a:gd name="T57" fmla="*/ 11 h 27"/>
                <a:gd name="T58" fmla="*/ 59 w 61"/>
                <a:gd name="T59" fmla="*/ 11 h 27"/>
                <a:gd name="T60" fmla="*/ 59 w 61"/>
                <a:gd name="T61" fmla="*/ 12 h 27"/>
                <a:gd name="T62" fmla="*/ 58 w 61"/>
                <a:gd name="T63" fmla="*/ 13 h 27"/>
                <a:gd name="T64" fmla="*/ 58 w 61"/>
                <a:gd name="T65" fmla="*/ 14 h 27"/>
                <a:gd name="T66" fmla="*/ 58 w 61"/>
                <a:gd name="T67" fmla="*/ 14 h 27"/>
                <a:gd name="T68" fmla="*/ 57 w 61"/>
                <a:gd name="T69" fmla="*/ 14 h 27"/>
                <a:gd name="T70" fmla="*/ 56 w 61"/>
                <a:gd name="T71" fmla="*/ 15 h 27"/>
                <a:gd name="T72" fmla="*/ 55 w 61"/>
                <a:gd name="T73" fmla="*/ 16 h 27"/>
                <a:gd name="T74" fmla="*/ 56 w 61"/>
                <a:gd name="T75" fmla="*/ 17 h 27"/>
                <a:gd name="T76" fmla="*/ 54 w 61"/>
                <a:gd name="T77" fmla="*/ 18 h 27"/>
                <a:gd name="T78" fmla="*/ 54 w 61"/>
                <a:gd name="T79" fmla="*/ 17 h 27"/>
                <a:gd name="T80" fmla="*/ 54 w 61"/>
                <a:gd name="T81" fmla="*/ 16 h 27"/>
                <a:gd name="T82" fmla="*/ 54 w 61"/>
                <a:gd name="T83" fmla="*/ 15 h 27"/>
                <a:gd name="T84" fmla="*/ 54 w 61"/>
                <a:gd name="T85" fmla="*/ 13 h 27"/>
                <a:gd name="T86" fmla="*/ 53 w 61"/>
                <a:gd name="T87" fmla="*/ 11 h 27"/>
                <a:gd name="T88" fmla="*/ 54 w 61"/>
                <a:gd name="T89" fmla="*/ 9 h 27"/>
                <a:gd name="T90" fmla="*/ 55 w 61"/>
                <a:gd name="T91" fmla="*/ 8 h 27"/>
                <a:gd name="T92" fmla="*/ 56 w 61"/>
                <a:gd name="T93" fmla="*/ 7 h 27"/>
                <a:gd name="T94" fmla="*/ 58 w 61"/>
                <a:gd name="T95" fmla="*/ 6 h 27"/>
                <a:gd name="T96" fmla="*/ 2 w 61"/>
                <a:gd name="T97" fmla="*/ 1 h 27"/>
                <a:gd name="T98" fmla="*/ 2 w 61"/>
                <a:gd name="T99" fmla="*/ 3 h 27"/>
                <a:gd name="T100" fmla="*/ 2 w 61"/>
                <a:gd name="T101" fmla="*/ 3 h 27"/>
                <a:gd name="T102" fmla="*/ 2 w 61"/>
                <a:gd name="T103" fmla="*/ 5 h 27"/>
                <a:gd name="T104" fmla="*/ 1 w 61"/>
                <a:gd name="T105" fmla="*/ 5 h 27"/>
                <a:gd name="T106" fmla="*/ 1 w 61"/>
                <a:gd name="T107" fmla="*/ 5 h 27"/>
                <a:gd name="T108" fmla="*/ 0 w 61"/>
                <a:gd name="T109" fmla="*/ 5 h 27"/>
                <a:gd name="T110" fmla="*/ 1 w 61"/>
                <a:gd name="T111" fmla="*/ 3 h 27"/>
                <a:gd name="T112" fmla="*/ 1 w 61"/>
                <a:gd name="T113" fmla="*/ 3 h 27"/>
                <a:gd name="T114" fmla="*/ 1 w 61"/>
                <a:gd name="T115" fmla="*/ 3 h 27"/>
                <a:gd name="T116" fmla="*/ 0 w 61"/>
                <a:gd name="T117" fmla="*/ 3 h 27"/>
                <a:gd name="T118" fmla="*/ 0 w 61"/>
                <a:gd name="T119" fmla="*/ 3 h 27"/>
                <a:gd name="T120" fmla="*/ 1 w 61"/>
                <a:gd name="T121" fmla="*/ 1 h 27"/>
                <a:gd name="T122" fmla="*/ 2 w 61"/>
                <a:gd name="T12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" h="27">
                  <a:moveTo>
                    <a:pt x="45" y="12"/>
                  </a:moveTo>
                  <a:lnTo>
                    <a:pt x="45" y="13"/>
                  </a:lnTo>
                  <a:lnTo>
                    <a:pt x="45" y="12"/>
                  </a:lnTo>
                  <a:lnTo>
                    <a:pt x="45" y="13"/>
                  </a:lnTo>
                  <a:lnTo>
                    <a:pt x="46" y="13"/>
                  </a:lnTo>
                  <a:lnTo>
                    <a:pt x="45" y="13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45" y="13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5"/>
                  </a:lnTo>
                  <a:lnTo>
                    <a:pt x="45" y="14"/>
                  </a:lnTo>
                  <a:lnTo>
                    <a:pt x="45" y="15"/>
                  </a:lnTo>
                  <a:lnTo>
                    <a:pt x="45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7"/>
                  </a:lnTo>
                  <a:lnTo>
                    <a:pt x="44" y="16"/>
                  </a:lnTo>
                  <a:lnTo>
                    <a:pt x="44" y="17"/>
                  </a:lnTo>
                  <a:lnTo>
                    <a:pt x="44" y="16"/>
                  </a:lnTo>
                  <a:lnTo>
                    <a:pt x="43" y="16"/>
                  </a:lnTo>
                  <a:lnTo>
                    <a:pt x="43" y="17"/>
                  </a:lnTo>
                  <a:lnTo>
                    <a:pt x="43" y="16"/>
                  </a:lnTo>
                  <a:lnTo>
                    <a:pt x="44" y="16"/>
                  </a:lnTo>
                  <a:lnTo>
                    <a:pt x="43" y="17"/>
                  </a:lnTo>
                  <a:lnTo>
                    <a:pt x="44" y="17"/>
                  </a:lnTo>
                  <a:lnTo>
                    <a:pt x="43" y="17"/>
                  </a:lnTo>
                  <a:lnTo>
                    <a:pt x="44" y="17"/>
                  </a:lnTo>
                  <a:lnTo>
                    <a:pt x="43" y="17"/>
                  </a:lnTo>
                  <a:lnTo>
                    <a:pt x="44" y="17"/>
                  </a:lnTo>
                  <a:lnTo>
                    <a:pt x="44" y="17"/>
                  </a:lnTo>
                  <a:lnTo>
                    <a:pt x="43" y="17"/>
                  </a:lnTo>
                  <a:lnTo>
                    <a:pt x="43" y="18"/>
                  </a:lnTo>
                  <a:lnTo>
                    <a:pt x="43" y="18"/>
                  </a:lnTo>
                  <a:lnTo>
                    <a:pt x="43" y="19"/>
                  </a:lnTo>
                  <a:lnTo>
                    <a:pt x="43" y="19"/>
                  </a:lnTo>
                  <a:lnTo>
                    <a:pt x="43" y="20"/>
                  </a:lnTo>
                  <a:lnTo>
                    <a:pt x="43" y="19"/>
                  </a:lnTo>
                  <a:lnTo>
                    <a:pt x="43" y="20"/>
                  </a:lnTo>
                  <a:lnTo>
                    <a:pt x="43" y="19"/>
                  </a:lnTo>
                  <a:lnTo>
                    <a:pt x="43" y="20"/>
                  </a:lnTo>
                  <a:lnTo>
                    <a:pt x="42" y="20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2" y="23"/>
                  </a:lnTo>
                  <a:lnTo>
                    <a:pt x="41" y="23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41" y="25"/>
                  </a:lnTo>
                  <a:lnTo>
                    <a:pt x="41" y="25"/>
                  </a:lnTo>
                  <a:lnTo>
                    <a:pt x="41" y="26"/>
                  </a:lnTo>
                  <a:lnTo>
                    <a:pt x="41" y="27"/>
                  </a:lnTo>
                  <a:lnTo>
                    <a:pt x="40" y="27"/>
                  </a:lnTo>
                  <a:lnTo>
                    <a:pt x="40" y="27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40" y="26"/>
                  </a:lnTo>
                  <a:lnTo>
                    <a:pt x="39" y="26"/>
                  </a:lnTo>
                  <a:lnTo>
                    <a:pt x="39" y="25"/>
                  </a:lnTo>
                  <a:lnTo>
                    <a:pt x="40" y="25"/>
                  </a:lnTo>
                  <a:lnTo>
                    <a:pt x="39" y="25"/>
                  </a:lnTo>
                  <a:lnTo>
                    <a:pt x="39" y="24"/>
                  </a:lnTo>
                  <a:lnTo>
                    <a:pt x="39" y="24"/>
                  </a:lnTo>
                  <a:lnTo>
                    <a:pt x="39" y="23"/>
                  </a:lnTo>
                  <a:lnTo>
                    <a:pt x="39" y="22"/>
                  </a:lnTo>
                  <a:lnTo>
                    <a:pt x="40" y="22"/>
                  </a:lnTo>
                  <a:lnTo>
                    <a:pt x="39" y="22"/>
                  </a:lnTo>
                  <a:lnTo>
                    <a:pt x="40" y="22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1" y="21"/>
                  </a:lnTo>
                  <a:lnTo>
                    <a:pt x="40" y="21"/>
                  </a:lnTo>
                  <a:lnTo>
                    <a:pt x="41" y="21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1" y="19"/>
                  </a:lnTo>
                  <a:lnTo>
                    <a:pt x="41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17"/>
                  </a:lnTo>
                  <a:lnTo>
                    <a:pt x="43" y="17"/>
                  </a:lnTo>
                  <a:lnTo>
                    <a:pt x="43" y="17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3" y="15"/>
                  </a:lnTo>
                  <a:lnTo>
                    <a:pt x="44" y="15"/>
                  </a:lnTo>
                  <a:lnTo>
                    <a:pt x="43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3"/>
                  </a:lnTo>
                  <a:lnTo>
                    <a:pt x="45" y="13"/>
                  </a:lnTo>
                  <a:lnTo>
                    <a:pt x="45" y="12"/>
                  </a:lnTo>
                  <a:close/>
                  <a:moveTo>
                    <a:pt x="58" y="5"/>
                  </a:moveTo>
                  <a:lnTo>
                    <a:pt x="58" y="6"/>
                  </a:lnTo>
                  <a:lnTo>
                    <a:pt x="59" y="6"/>
                  </a:lnTo>
                  <a:lnTo>
                    <a:pt x="58" y="6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9" y="5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1" y="5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1" y="7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1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0" y="8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0" y="8"/>
                  </a:lnTo>
                  <a:lnTo>
                    <a:pt x="60" y="7"/>
                  </a:lnTo>
                  <a:lnTo>
                    <a:pt x="60" y="8"/>
                  </a:lnTo>
                  <a:lnTo>
                    <a:pt x="59" y="8"/>
                  </a:lnTo>
                  <a:lnTo>
                    <a:pt x="59" y="7"/>
                  </a:lnTo>
                  <a:lnTo>
                    <a:pt x="59" y="8"/>
                  </a:lnTo>
                  <a:lnTo>
                    <a:pt x="58" y="8"/>
                  </a:lnTo>
                  <a:lnTo>
                    <a:pt x="59" y="8"/>
                  </a:lnTo>
                  <a:lnTo>
                    <a:pt x="59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58" y="10"/>
                  </a:lnTo>
                  <a:lnTo>
                    <a:pt x="59" y="10"/>
                  </a:lnTo>
                  <a:lnTo>
                    <a:pt x="58" y="10"/>
                  </a:lnTo>
                  <a:lnTo>
                    <a:pt x="58" y="11"/>
                  </a:lnTo>
                  <a:lnTo>
                    <a:pt x="59" y="11"/>
                  </a:lnTo>
                  <a:lnTo>
                    <a:pt x="58" y="11"/>
                  </a:lnTo>
                  <a:lnTo>
                    <a:pt x="59" y="11"/>
                  </a:lnTo>
                  <a:lnTo>
                    <a:pt x="59" y="11"/>
                  </a:lnTo>
                  <a:lnTo>
                    <a:pt x="59" y="11"/>
                  </a:lnTo>
                  <a:lnTo>
                    <a:pt x="59" y="11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60" y="12"/>
                  </a:lnTo>
                  <a:lnTo>
                    <a:pt x="59" y="12"/>
                  </a:lnTo>
                  <a:lnTo>
                    <a:pt x="58" y="12"/>
                  </a:lnTo>
                  <a:lnTo>
                    <a:pt x="58" y="13"/>
                  </a:lnTo>
                  <a:lnTo>
                    <a:pt x="58" y="13"/>
                  </a:lnTo>
                  <a:lnTo>
                    <a:pt x="58" y="13"/>
                  </a:lnTo>
                  <a:lnTo>
                    <a:pt x="58" y="13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7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5" y="16"/>
                  </a:lnTo>
                  <a:lnTo>
                    <a:pt x="56" y="16"/>
                  </a:lnTo>
                  <a:lnTo>
                    <a:pt x="55" y="16"/>
                  </a:lnTo>
                  <a:lnTo>
                    <a:pt x="55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5" y="17"/>
                  </a:lnTo>
                  <a:lnTo>
                    <a:pt x="55" y="18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3" y="18"/>
                  </a:lnTo>
                  <a:lnTo>
                    <a:pt x="54" y="18"/>
                  </a:lnTo>
                  <a:lnTo>
                    <a:pt x="54" y="17"/>
                  </a:lnTo>
                  <a:lnTo>
                    <a:pt x="54" y="17"/>
                  </a:lnTo>
                  <a:lnTo>
                    <a:pt x="54" y="17"/>
                  </a:lnTo>
                  <a:lnTo>
                    <a:pt x="54" y="16"/>
                  </a:lnTo>
                  <a:lnTo>
                    <a:pt x="55" y="16"/>
                  </a:lnTo>
                  <a:lnTo>
                    <a:pt x="55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3" y="14"/>
                  </a:lnTo>
                  <a:lnTo>
                    <a:pt x="53" y="13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4" y="11"/>
                  </a:lnTo>
                  <a:lnTo>
                    <a:pt x="53" y="11"/>
                  </a:lnTo>
                  <a:lnTo>
                    <a:pt x="53" y="11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54" y="10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5" y="8"/>
                  </a:lnTo>
                  <a:lnTo>
                    <a:pt x="56" y="8"/>
                  </a:lnTo>
                  <a:lnTo>
                    <a:pt x="55" y="8"/>
                  </a:lnTo>
                  <a:lnTo>
                    <a:pt x="56" y="8"/>
                  </a:lnTo>
                  <a:lnTo>
                    <a:pt x="56" y="7"/>
                  </a:lnTo>
                  <a:lnTo>
                    <a:pt x="56" y="7"/>
                  </a:lnTo>
                  <a:lnTo>
                    <a:pt x="56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8" y="6"/>
                  </a:lnTo>
                  <a:lnTo>
                    <a:pt x="58" y="5"/>
                  </a:lnTo>
                  <a:lnTo>
                    <a:pt x="58" y="5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0" name="Freeform 106"/>
            <p:cNvSpPr>
              <a:spLocks noEditPoints="1"/>
            </p:cNvSpPr>
            <p:nvPr/>
          </p:nvSpPr>
          <p:spPr bwMode="auto">
            <a:xfrm>
              <a:off x="5875341" y="3318056"/>
              <a:ext cx="137059" cy="252143"/>
            </a:xfrm>
            <a:custGeom>
              <a:avLst/>
              <a:gdLst>
                <a:gd name="T0" fmla="*/ 101 w 105"/>
                <a:gd name="T1" fmla="*/ 46 h 183"/>
                <a:gd name="T2" fmla="*/ 95 w 105"/>
                <a:gd name="T3" fmla="*/ 45 h 183"/>
                <a:gd name="T4" fmla="*/ 93 w 105"/>
                <a:gd name="T5" fmla="*/ 30 h 183"/>
                <a:gd name="T6" fmla="*/ 94 w 105"/>
                <a:gd name="T7" fmla="*/ 40 h 183"/>
                <a:gd name="T8" fmla="*/ 96 w 105"/>
                <a:gd name="T9" fmla="*/ 47 h 183"/>
                <a:gd name="T10" fmla="*/ 90 w 105"/>
                <a:gd name="T11" fmla="*/ 48 h 183"/>
                <a:gd name="T12" fmla="*/ 87 w 105"/>
                <a:gd name="T13" fmla="*/ 49 h 183"/>
                <a:gd name="T14" fmla="*/ 85 w 105"/>
                <a:gd name="T15" fmla="*/ 52 h 183"/>
                <a:gd name="T16" fmla="*/ 82 w 105"/>
                <a:gd name="T17" fmla="*/ 52 h 183"/>
                <a:gd name="T18" fmla="*/ 83 w 105"/>
                <a:gd name="T19" fmla="*/ 56 h 183"/>
                <a:gd name="T20" fmla="*/ 82 w 105"/>
                <a:gd name="T21" fmla="*/ 62 h 183"/>
                <a:gd name="T22" fmla="*/ 83 w 105"/>
                <a:gd name="T23" fmla="*/ 65 h 183"/>
                <a:gd name="T24" fmla="*/ 78 w 105"/>
                <a:gd name="T25" fmla="*/ 73 h 183"/>
                <a:gd name="T26" fmla="*/ 74 w 105"/>
                <a:gd name="T27" fmla="*/ 74 h 183"/>
                <a:gd name="T28" fmla="*/ 68 w 105"/>
                <a:gd name="T29" fmla="*/ 78 h 183"/>
                <a:gd name="T30" fmla="*/ 63 w 105"/>
                <a:gd name="T31" fmla="*/ 81 h 183"/>
                <a:gd name="T32" fmla="*/ 59 w 105"/>
                <a:gd name="T33" fmla="*/ 84 h 183"/>
                <a:gd name="T34" fmla="*/ 56 w 105"/>
                <a:gd name="T35" fmla="*/ 87 h 183"/>
                <a:gd name="T36" fmla="*/ 53 w 105"/>
                <a:gd name="T37" fmla="*/ 82 h 183"/>
                <a:gd name="T38" fmla="*/ 53 w 105"/>
                <a:gd name="T39" fmla="*/ 91 h 183"/>
                <a:gd name="T40" fmla="*/ 53 w 105"/>
                <a:gd name="T41" fmla="*/ 94 h 183"/>
                <a:gd name="T42" fmla="*/ 50 w 105"/>
                <a:gd name="T43" fmla="*/ 100 h 183"/>
                <a:gd name="T44" fmla="*/ 49 w 105"/>
                <a:gd name="T45" fmla="*/ 103 h 183"/>
                <a:gd name="T46" fmla="*/ 49 w 105"/>
                <a:gd name="T47" fmla="*/ 107 h 183"/>
                <a:gd name="T48" fmla="*/ 49 w 105"/>
                <a:gd name="T49" fmla="*/ 113 h 183"/>
                <a:gd name="T50" fmla="*/ 53 w 105"/>
                <a:gd name="T51" fmla="*/ 117 h 183"/>
                <a:gd name="T52" fmla="*/ 57 w 105"/>
                <a:gd name="T53" fmla="*/ 118 h 183"/>
                <a:gd name="T54" fmla="*/ 60 w 105"/>
                <a:gd name="T55" fmla="*/ 122 h 183"/>
                <a:gd name="T56" fmla="*/ 63 w 105"/>
                <a:gd name="T57" fmla="*/ 125 h 183"/>
                <a:gd name="T58" fmla="*/ 59 w 105"/>
                <a:gd name="T59" fmla="*/ 130 h 183"/>
                <a:gd name="T60" fmla="*/ 60 w 105"/>
                <a:gd name="T61" fmla="*/ 132 h 183"/>
                <a:gd name="T62" fmla="*/ 60 w 105"/>
                <a:gd name="T63" fmla="*/ 133 h 183"/>
                <a:gd name="T64" fmla="*/ 56 w 105"/>
                <a:gd name="T65" fmla="*/ 136 h 183"/>
                <a:gd name="T66" fmla="*/ 53 w 105"/>
                <a:gd name="T67" fmla="*/ 136 h 183"/>
                <a:gd name="T68" fmla="*/ 52 w 105"/>
                <a:gd name="T69" fmla="*/ 137 h 183"/>
                <a:gd name="T70" fmla="*/ 49 w 105"/>
                <a:gd name="T71" fmla="*/ 140 h 183"/>
                <a:gd name="T72" fmla="*/ 46 w 105"/>
                <a:gd name="T73" fmla="*/ 142 h 183"/>
                <a:gd name="T74" fmla="*/ 45 w 105"/>
                <a:gd name="T75" fmla="*/ 145 h 183"/>
                <a:gd name="T76" fmla="*/ 45 w 105"/>
                <a:gd name="T77" fmla="*/ 149 h 183"/>
                <a:gd name="T78" fmla="*/ 44 w 105"/>
                <a:gd name="T79" fmla="*/ 150 h 183"/>
                <a:gd name="T80" fmla="*/ 45 w 105"/>
                <a:gd name="T81" fmla="*/ 154 h 183"/>
                <a:gd name="T82" fmla="*/ 44 w 105"/>
                <a:gd name="T83" fmla="*/ 157 h 183"/>
                <a:gd name="T84" fmla="*/ 43 w 105"/>
                <a:gd name="T85" fmla="*/ 165 h 183"/>
                <a:gd name="T86" fmla="*/ 38 w 105"/>
                <a:gd name="T87" fmla="*/ 173 h 183"/>
                <a:gd name="T88" fmla="*/ 33 w 105"/>
                <a:gd name="T89" fmla="*/ 172 h 183"/>
                <a:gd name="T90" fmla="*/ 28 w 105"/>
                <a:gd name="T91" fmla="*/ 174 h 183"/>
                <a:gd name="T92" fmla="*/ 18 w 105"/>
                <a:gd name="T93" fmla="*/ 183 h 183"/>
                <a:gd name="T94" fmla="*/ 12 w 105"/>
                <a:gd name="T95" fmla="*/ 173 h 183"/>
                <a:gd name="T96" fmla="*/ 9 w 105"/>
                <a:gd name="T97" fmla="*/ 162 h 183"/>
                <a:gd name="T98" fmla="*/ 7 w 105"/>
                <a:gd name="T99" fmla="*/ 157 h 183"/>
                <a:gd name="T100" fmla="*/ 7 w 105"/>
                <a:gd name="T101" fmla="*/ 151 h 183"/>
                <a:gd name="T102" fmla="*/ 5 w 105"/>
                <a:gd name="T103" fmla="*/ 145 h 183"/>
                <a:gd name="T104" fmla="*/ 3 w 105"/>
                <a:gd name="T105" fmla="*/ 144 h 183"/>
                <a:gd name="T106" fmla="*/ 1 w 105"/>
                <a:gd name="T107" fmla="*/ 143 h 183"/>
                <a:gd name="T108" fmla="*/ 1 w 105"/>
                <a:gd name="T109" fmla="*/ 136 h 183"/>
                <a:gd name="T110" fmla="*/ 6 w 105"/>
                <a:gd name="T111" fmla="*/ 126 h 183"/>
                <a:gd name="T112" fmla="*/ 8 w 105"/>
                <a:gd name="T113" fmla="*/ 100 h 183"/>
                <a:gd name="T114" fmla="*/ 23 w 105"/>
                <a:gd name="T115" fmla="*/ 59 h 183"/>
                <a:gd name="T116" fmla="*/ 53 w 105"/>
                <a:gd name="T117" fmla="*/ 15 h 183"/>
                <a:gd name="T118" fmla="*/ 83 w 105"/>
                <a:gd name="T119" fmla="*/ 6 h 183"/>
                <a:gd name="T120" fmla="*/ 101 w 105"/>
                <a:gd name="T121" fmla="*/ 16 h 183"/>
                <a:gd name="T122" fmla="*/ 103 w 105"/>
                <a:gd name="T123" fmla="*/ 32 h 183"/>
                <a:gd name="T124" fmla="*/ 50 w 105"/>
                <a:gd name="T125" fmla="*/ 9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5" h="183">
                  <a:moveTo>
                    <a:pt x="55" y="139"/>
                  </a:moveTo>
                  <a:lnTo>
                    <a:pt x="55" y="139"/>
                  </a:lnTo>
                  <a:lnTo>
                    <a:pt x="55" y="139"/>
                  </a:lnTo>
                  <a:close/>
                  <a:moveTo>
                    <a:pt x="58" y="131"/>
                  </a:moveTo>
                  <a:lnTo>
                    <a:pt x="59" y="131"/>
                  </a:lnTo>
                  <a:lnTo>
                    <a:pt x="59" y="132"/>
                  </a:lnTo>
                  <a:lnTo>
                    <a:pt x="58" y="132"/>
                  </a:lnTo>
                  <a:lnTo>
                    <a:pt x="58" y="131"/>
                  </a:lnTo>
                  <a:close/>
                  <a:moveTo>
                    <a:pt x="56" y="88"/>
                  </a:moveTo>
                  <a:lnTo>
                    <a:pt x="57" y="88"/>
                  </a:lnTo>
                  <a:lnTo>
                    <a:pt x="56" y="88"/>
                  </a:lnTo>
                  <a:lnTo>
                    <a:pt x="56" y="89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56" y="88"/>
                  </a:lnTo>
                  <a:close/>
                  <a:moveTo>
                    <a:pt x="105" y="47"/>
                  </a:moveTo>
                  <a:lnTo>
                    <a:pt x="105" y="48"/>
                  </a:lnTo>
                  <a:lnTo>
                    <a:pt x="105" y="47"/>
                  </a:lnTo>
                  <a:close/>
                  <a:moveTo>
                    <a:pt x="104" y="46"/>
                  </a:moveTo>
                  <a:lnTo>
                    <a:pt x="104" y="46"/>
                  </a:lnTo>
                  <a:lnTo>
                    <a:pt x="104" y="46"/>
                  </a:lnTo>
                  <a:lnTo>
                    <a:pt x="104" y="47"/>
                  </a:lnTo>
                  <a:lnTo>
                    <a:pt x="104" y="47"/>
                  </a:lnTo>
                  <a:lnTo>
                    <a:pt x="104" y="47"/>
                  </a:lnTo>
                  <a:lnTo>
                    <a:pt x="104" y="46"/>
                  </a:lnTo>
                  <a:lnTo>
                    <a:pt x="104" y="46"/>
                  </a:lnTo>
                  <a:lnTo>
                    <a:pt x="104" y="47"/>
                  </a:lnTo>
                  <a:lnTo>
                    <a:pt x="104" y="46"/>
                  </a:lnTo>
                  <a:lnTo>
                    <a:pt x="104" y="47"/>
                  </a:lnTo>
                  <a:lnTo>
                    <a:pt x="103" y="47"/>
                  </a:lnTo>
                  <a:lnTo>
                    <a:pt x="103" y="46"/>
                  </a:lnTo>
                  <a:lnTo>
                    <a:pt x="103" y="47"/>
                  </a:lnTo>
                  <a:lnTo>
                    <a:pt x="103" y="46"/>
                  </a:lnTo>
                  <a:lnTo>
                    <a:pt x="103" y="47"/>
                  </a:lnTo>
                  <a:lnTo>
                    <a:pt x="102" y="47"/>
                  </a:lnTo>
                  <a:lnTo>
                    <a:pt x="102" y="46"/>
                  </a:lnTo>
                  <a:lnTo>
                    <a:pt x="102" y="47"/>
                  </a:lnTo>
                  <a:lnTo>
                    <a:pt x="102" y="47"/>
                  </a:lnTo>
                  <a:lnTo>
                    <a:pt x="102" y="47"/>
                  </a:lnTo>
                  <a:lnTo>
                    <a:pt x="102" y="47"/>
                  </a:lnTo>
                  <a:lnTo>
                    <a:pt x="102" y="47"/>
                  </a:lnTo>
                  <a:lnTo>
                    <a:pt x="102" y="47"/>
                  </a:lnTo>
                  <a:lnTo>
                    <a:pt x="102" y="46"/>
                  </a:lnTo>
                  <a:lnTo>
                    <a:pt x="101" y="46"/>
                  </a:lnTo>
                  <a:lnTo>
                    <a:pt x="101" y="45"/>
                  </a:lnTo>
                  <a:lnTo>
                    <a:pt x="101" y="46"/>
                  </a:lnTo>
                  <a:lnTo>
                    <a:pt x="101" y="46"/>
                  </a:lnTo>
                  <a:lnTo>
                    <a:pt x="101" y="46"/>
                  </a:lnTo>
                  <a:lnTo>
                    <a:pt x="101" y="46"/>
                  </a:lnTo>
                  <a:lnTo>
                    <a:pt x="101" y="47"/>
                  </a:lnTo>
                  <a:lnTo>
                    <a:pt x="101" y="46"/>
                  </a:lnTo>
                  <a:lnTo>
                    <a:pt x="101" y="47"/>
                  </a:lnTo>
                  <a:lnTo>
                    <a:pt x="101" y="46"/>
                  </a:lnTo>
                  <a:lnTo>
                    <a:pt x="100" y="46"/>
                  </a:lnTo>
                  <a:lnTo>
                    <a:pt x="101" y="46"/>
                  </a:lnTo>
                  <a:lnTo>
                    <a:pt x="101" y="47"/>
                  </a:lnTo>
                  <a:lnTo>
                    <a:pt x="100" y="47"/>
                  </a:lnTo>
                  <a:lnTo>
                    <a:pt x="100" y="46"/>
                  </a:lnTo>
                  <a:lnTo>
                    <a:pt x="100" y="46"/>
                  </a:lnTo>
                  <a:lnTo>
                    <a:pt x="100" y="45"/>
                  </a:lnTo>
                  <a:lnTo>
                    <a:pt x="100" y="46"/>
                  </a:lnTo>
                  <a:lnTo>
                    <a:pt x="100" y="45"/>
                  </a:lnTo>
                  <a:lnTo>
                    <a:pt x="99" y="46"/>
                  </a:lnTo>
                  <a:lnTo>
                    <a:pt x="100" y="46"/>
                  </a:lnTo>
                  <a:lnTo>
                    <a:pt x="99" y="46"/>
                  </a:lnTo>
                  <a:lnTo>
                    <a:pt x="100" y="46"/>
                  </a:lnTo>
                  <a:lnTo>
                    <a:pt x="99" y="46"/>
                  </a:lnTo>
                  <a:lnTo>
                    <a:pt x="99" y="47"/>
                  </a:lnTo>
                  <a:lnTo>
                    <a:pt x="99" y="47"/>
                  </a:lnTo>
                  <a:lnTo>
                    <a:pt x="98" y="47"/>
                  </a:lnTo>
                  <a:lnTo>
                    <a:pt x="98" y="47"/>
                  </a:lnTo>
                  <a:lnTo>
                    <a:pt x="98" y="47"/>
                  </a:lnTo>
                  <a:lnTo>
                    <a:pt x="98" y="47"/>
                  </a:lnTo>
                  <a:lnTo>
                    <a:pt x="99" y="47"/>
                  </a:lnTo>
                  <a:lnTo>
                    <a:pt x="98" y="47"/>
                  </a:lnTo>
                  <a:lnTo>
                    <a:pt x="99" y="47"/>
                  </a:lnTo>
                  <a:lnTo>
                    <a:pt x="98" y="47"/>
                  </a:lnTo>
                  <a:lnTo>
                    <a:pt x="98" y="46"/>
                  </a:lnTo>
                  <a:lnTo>
                    <a:pt x="98" y="47"/>
                  </a:lnTo>
                  <a:lnTo>
                    <a:pt x="98" y="46"/>
                  </a:lnTo>
                  <a:lnTo>
                    <a:pt x="98" y="47"/>
                  </a:lnTo>
                  <a:lnTo>
                    <a:pt x="98" y="46"/>
                  </a:lnTo>
                  <a:lnTo>
                    <a:pt x="98" y="47"/>
                  </a:lnTo>
                  <a:lnTo>
                    <a:pt x="98" y="46"/>
                  </a:lnTo>
                  <a:lnTo>
                    <a:pt x="97" y="46"/>
                  </a:lnTo>
                  <a:lnTo>
                    <a:pt x="97" y="45"/>
                  </a:lnTo>
                  <a:lnTo>
                    <a:pt x="97" y="45"/>
                  </a:lnTo>
                  <a:lnTo>
                    <a:pt x="96" y="45"/>
                  </a:lnTo>
                  <a:lnTo>
                    <a:pt x="96" y="45"/>
                  </a:lnTo>
                  <a:lnTo>
                    <a:pt x="96" y="45"/>
                  </a:lnTo>
                  <a:lnTo>
                    <a:pt x="96" y="45"/>
                  </a:lnTo>
                  <a:lnTo>
                    <a:pt x="96" y="45"/>
                  </a:lnTo>
                  <a:lnTo>
                    <a:pt x="95" y="45"/>
                  </a:lnTo>
                  <a:lnTo>
                    <a:pt x="95" y="44"/>
                  </a:lnTo>
                  <a:lnTo>
                    <a:pt x="95" y="45"/>
                  </a:lnTo>
                  <a:lnTo>
                    <a:pt x="95" y="44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4" y="43"/>
                  </a:lnTo>
                  <a:lnTo>
                    <a:pt x="94" y="43"/>
                  </a:lnTo>
                  <a:lnTo>
                    <a:pt x="93" y="43"/>
                  </a:lnTo>
                  <a:lnTo>
                    <a:pt x="94" y="43"/>
                  </a:lnTo>
                  <a:lnTo>
                    <a:pt x="94" y="42"/>
                  </a:lnTo>
                  <a:lnTo>
                    <a:pt x="94" y="42"/>
                  </a:lnTo>
                  <a:lnTo>
                    <a:pt x="94" y="42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2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0"/>
                  </a:lnTo>
                  <a:lnTo>
                    <a:pt x="94" y="41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94" y="39"/>
                  </a:lnTo>
                  <a:lnTo>
                    <a:pt x="95" y="39"/>
                  </a:lnTo>
                  <a:lnTo>
                    <a:pt x="95" y="40"/>
                  </a:lnTo>
                  <a:lnTo>
                    <a:pt x="95" y="40"/>
                  </a:lnTo>
                  <a:lnTo>
                    <a:pt x="95" y="40"/>
                  </a:lnTo>
                  <a:lnTo>
                    <a:pt x="95" y="40"/>
                  </a:lnTo>
                  <a:lnTo>
                    <a:pt x="95" y="40"/>
                  </a:lnTo>
                  <a:lnTo>
                    <a:pt x="95" y="39"/>
                  </a:lnTo>
                  <a:lnTo>
                    <a:pt x="95" y="38"/>
                  </a:lnTo>
                  <a:lnTo>
                    <a:pt x="95" y="39"/>
                  </a:lnTo>
                  <a:lnTo>
                    <a:pt x="94" y="39"/>
                  </a:lnTo>
                  <a:lnTo>
                    <a:pt x="94" y="38"/>
                  </a:lnTo>
                  <a:lnTo>
                    <a:pt x="94" y="38"/>
                  </a:lnTo>
                  <a:lnTo>
                    <a:pt x="94" y="38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4" y="36"/>
                  </a:lnTo>
                  <a:lnTo>
                    <a:pt x="94" y="36"/>
                  </a:lnTo>
                  <a:lnTo>
                    <a:pt x="94" y="35"/>
                  </a:lnTo>
                  <a:lnTo>
                    <a:pt x="93" y="35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93" y="33"/>
                  </a:lnTo>
                  <a:lnTo>
                    <a:pt x="93" y="33"/>
                  </a:lnTo>
                  <a:lnTo>
                    <a:pt x="94" y="32"/>
                  </a:lnTo>
                  <a:lnTo>
                    <a:pt x="94" y="32"/>
                  </a:lnTo>
                  <a:lnTo>
                    <a:pt x="94" y="31"/>
                  </a:lnTo>
                  <a:lnTo>
                    <a:pt x="94" y="30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3" y="29"/>
                  </a:lnTo>
                  <a:lnTo>
                    <a:pt x="92" y="29"/>
                  </a:lnTo>
                  <a:lnTo>
                    <a:pt x="92" y="29"/>
                  </a:lnTo>
                  <a:lnTo>
                    <a:pt x="91" y="29"/>
                  </a:lnTo>
                  <a:lnTo>
                    <a:pt x="92" y="29"/>
                  </a:lnTo>
                  <a:lnTo>
                    <a:pt x="92" y="29"/>
                  </a:lnTo>
                  <a:lnTo>
                    <a:pt x="93" y="29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4" y="30"/>
                  </a:lnTo>
                  <a:lnTo>
                    <a:pt x="94" y="31"/>
                  </a:lnTo>
                  <a:lnTo>
                    <a:pt x="94" y="32"/>
                  </a:lnTo>
                  <a:lnTo>
                    <a:pt x="94" y="32"/>
                  </a:lnTo>
                  <a:lnTo>
                    <a:pt x="93" y="33"/>
                  </a:lnTo>
                  <a:lnTo>
                    <a:pt x="93" y="33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6"/>
                  </a:lnTo>
                  <a:lnTo>
                    <a:pt x="94" y="36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4" y="38"/>
                  </a:lnTo>
                  <a:lnTo>
                    <a:pt x="94" y="38"/>
                  </a:lnTo>
                  <a:lnTo>
                    <a:pt x="94" y="38"/>
                  </a:lnTo>
                  <a:lnTo>
                    <a:pt x="94" y="38"/>
                  </a:lnTo>
                  <a:lnTo>
                    <a:pt x="94" y="38"/>
                  </a:lnTo>
                  <a:lnTo>
                    <a:pt x="94" y="39"/>
                  </a:lnTo>
                  <a:lnTo>
                    <a:pt x="94" y="38"/>
                  </a:lnTo>
                  <a:lnTo>
                    <a:pt x="93" y="38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7"/>
                  </a:lnTo>
                  <a:lnTo>
                    <a:pt x="93" y="37"/>
                  </a:lnTo>
                  <a:lnTo>
                    <a:pt x="93" y="37"/>
                  </a:lnTo>
                  <a:lnTo>
                    <a:pt x="93" y="37"/>
                  </a:lnTo>
                  <a:lnTo>
                    <a:pt x="92" y="36"/>
                  </a:lnTo>
                  <a:lnTo>
                    <a:pt x="93" y="37"/>
                  </a:lnTo>
                  <a:lnTo>
                    <a:pt x="93" y="37"/>
                  </a:lnTo>
                  <a:lnTo>
                    <a:pt x="93" y="37"/>
                  </a:lnTo>
                  <a:lnTo>
                    <a:pt x="93" y="38"/>
                  </a:lnTo>
                  <a:lnTo>
                    <a:pt x="93" y="38"/>
                  </a:lnTo>
                  <a:lnTo>
                    <a:pt x="94" y="38"/>
                  </a:lnTo>
                  <a:lnTo>
                    <a:pt x="94" y="39"/>
                  </a:lnTo>
                  <a:lnTo>
                    <a:pt x="94" y="39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2"/>
                  </a:lnTo>
                  <a:lnTo>
                    <a:pt x="93" y="42"/>
                  </a:lnTo>
                  <a:lnTo>
                    <a:pt x="94" y="42"/>
                  </a:lnTo>
                  <a:lnTo>
                    <a:pt x="93" y="42"/>
                  </a:lnTo>
                  <a:lnTo>
                    <a:pt x="94" y="42"/>
                  </a:lnTo>
                  <a:lnTo>
                    <a:pt x="93" y="42"/>
                  </a:lnTo>
                  <a:lnTo>
                    <a:pt x="94" y="42"/>
                  </a:lnTo>
                  <a:lnTo>
                    <a:pt x="94" y="43"/>
                  </a:lnTo>
                  <a:lnTo>
                    <a:pt x="93" y="43"/>
                  </a:lnTo>
                  <a:lnTo>
                    <a:pt x="94" y="43"/>
                  </a:lnTo>
                  <a:lnTo>
                    <a:pt x="94" y="43"/>
                  </a:lnTo>
                  <a:lnTo>
                    <a:pt x="94" y="43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5" y="44"/>
                  </a:lnTo>
                  <a:lnTo>
                    <a:pt x="95" y="45"/>
                  </a:lnTo>
                  <a:lnTo>
                    <a:pt x="96" y="45"/>
                  </a:lnTo>
                  <a:lnTo>
                    <a:pt x="96" y="45"/>
                  </a:lnTo>
                  <a:lnTo>
                    <a:pt x="96" y="45"/>
                  </a:lnTo>
                  <a:lnTo>
                    <a:pt x="97" y="45"/>
                  </a:lnTo>
                  <a:lnTo>
                    <a:pt x="97" y="46"/>
                  </a:lnTo>
                  <a:lnTo>
                    <a:pt x="97" y="46"/>
                  </a:lnTo>
                  <a:lnTo>
                    <a:pt x="97" y="47"/>
                  </a:lnTo>
                  <a:lnTo>
                    <a:pt x="97" y="47"/>
                  </a:lnTo>
                  <a:lnTo>
                    <a:pt x="97" y="47"/>
                  </a:lnTo>
                  <a:lnTo>
                    <a:pt x="97" y="47"/>
                  </a:lnTo>
                  <a:lnTo>
                    <a:pt x="97" y="47"/>
                  </a:lnTo>
                  <a:lnTo>
                    <a:pt x="97" y="47"/>
                  </a:lnTo>
                  <a:lnTo>
                    <a:pt x="97" y="47"/>
                  </a:lnTo>
                  <a:lnTo>
                    <a:pt x="97" y="48"/>
                  </a:lnTo>
                  <a:lnTo>
                    <a:pt x="96" y="48"/>
                  </a:lnTo>
                  <a:lnTo>
                    <a:pt x="97" y="48"/>
                  </a:lnTo>
                  <a:lnTo>
                    <a:pt x="96" y="48"/>
                  </a:lnTo>
                  <a:lnTo>
                    <a:pt x="97" y="48"/>
                  </a:lnTo>
                  <a:lnTo>
                    <a:pt x="96" y="48"/>
                  </a:lnTo>
                  <a:lnTo>
                    <a:pt x="96" y="47"/>
                  </a:lnTo>
                  <a:lnTo>
                    <a:pt x="96" y="47"/>
                  </a:lnTo>
                  <a:lnTo>
                    <a:pt x="96" y="47"/>
                  </a:lnTo>
                  <a:lnTo>
                    <a:pt x="96" y="47"/>
                  </a:lnTo>
                  <a:lnTo>
                    <a:pt x="96" y="47"/>
                  </a:lnTo>
                  <a:lnTo>
                    <a:pt x="95" y="47"/>
                  </a:lnTo>
                  <a:lnTo>
                    <a:pt x="95" y="46"/>
                  </a:lnTo>
                  <a:lnTo>
                    <a:pt x="95" y="47"/>
                  </a:lnTo>
                  <a:lnTo>
                    <a:pt x="94" y="47"/>
                  </a:lnTo>
                  <a:lnTo>
                    <a:pt x="94" y="46"/>
                  </a:lnTo>
                  <a:lnTo>
                    <a:pt x="94" y="47"/>
                  </a:lnTo>
                  <a:lnTo>
                    <a:pt x="94" y="46"/>
                  </a:lnTo>
                  <a:lnTo>
                    <a:pt x="94" y="47"/>
                  </a:lnTo>
                  <a:lnTo>
                    <a:pt x="94" y="46"/>
                  </a:lnTo>
                  <a:lnTo>
                    <a:pt x="94" y="45"/>
                  </a:lnTo>
                  <a:lnTo>
                    <a:pt x="94" y="45"/>
                  </a:lnTo>
                  <a:lnTo>
                    <a:pt x="93" y="45"/>
                  </a:lnTo>
                  <a:lnTo>
                    <a:pt x="93" y="45"/>
                  </a:lnTo>
                  <a:lnTo>
                    <a:pt x="93" y="45"/>
                  </a:lnTo>
                  <a:lnTo>
                    <a:pt x="93" y="45"/>
                  </a:lnTo>
                  <a:lnTo>
                    <a:pt x="93" y="45"/>
                  </a:lnTo>
                  <a:lnTo>
                    <a:pt x="93" y="46"/>
                  </a:lnTo>
                  <a:lnTo>
                    <a:pt x="93" y="47"/>
                  </a:lnTo>
                  <a:lnTo>
                    <a:pt x="93" y="47"/>
                  </a:lnTo>
                  <a:lnTo>
                    <a:pt x="93" y="47"/>
                  </a:lnTo>
                  <a:lnTo>
                    <a:pt x="93" y="47"/>
                  </a:lnTo>
                  <a:lnTo>
                    <a:pt x="93" y="47"/>
                  </a:lnTo>
                  <a:lnTo>
                    <a:pt x="93" y="46"/>
                  </a:lnTo>
                  <a:lnTo>
                    <a:pt x="92" y="46"/>
                  </a:lnTo>
                  <a:lnTo>
                    <a:pt x="93" y="46"/>
                  </a:lnTo>
                  <a:lnTo>
                    <a:pt x="92" y="46"/>
                  </a:lnTo>
                  <a:lnTo>
                    <a:pt x="92" y="47"/>
                  </a:lnTo>
                  <a:lnTo>
                    <a:pt x="92" y="46"/>
                  </a:lnTo>
                  <a:lnTo>
                    <a:pt x="92" y="47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2" y="46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5"/>
                  </a:lnTo>
                  <a:lnTo>
                    <a:pt x="91" y="45"/>
                  </a:lnTo>
                  <a:lnTo>
                    <a:pt x="91" y="45"/>
                  </a:lnTo>
                  <a:lnTo>
                    <a:pt x="90" y="45"/>
                  </a:lnTo>
                  <a:lnTo>
                    <a:pt x="90" y="46"/>
                  </a:lnTo>
                  <a:lnTo>
                    <a:pt x="90" y="45"/>
                  </a:lnTo>
                  <a:lnTo>
                    <a:pt x="90" y="46"/>
                  </a:lnTo>
                  <a:lnTo>
                    <a:pt x="90" y="47"/>
                  </a:lnTo>
                  <a:lnTo>
                    <a:pt x="90" y="46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89" y="48"/>
                  </a:lnTo>
                  <a:lnTo>
                    <a:pt x="89" y="48"/>
                  </a:lnTo>
                  <a:lnTo>
                    <a:pt x="90" y="48"/>
                  </a:lnTo>
                  <a:lnTo>
                    <a:pt x="90" y="49"/>
                  </a:lnTo>
                  <a:lnTo>
                    <a:pt x="90" y="48"/>
                  </a:lnTo>
                  <a:lnTo>
                    <a:pt x="90" y="49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1" y="49"/>
                  </a:lnTo>
                  <a:lnTo>
                    <a:pt x="90" y="49"/>
                  </a:lnTo>
                  <a:lnTo>
                    <a:pt x="90" y="49"/>
                  </a:lnTo>
                  <a:lnTo>
                    <a:pt x="90" y="49"/>
                  </a:lnTo>
                  <a:lnTo>
                    <a:pt x="90" y="49"/>
                  </a:lnTo>
                  <a:lnTo>
                    <a:pt x="91" y="49"/>
                  </a:lnTo>
                  <a:lnTo>
                    <a:pt x="91" y="50"/>
                  </a:lnTo>
                  <a:lnTo>
                    <a:pt x="90" y="50"/>
                  </a:lnTo>
                  <a:lnTo>
                    <a:pt x="90" y="49"/>
                  </a:lnTo>
                  <a:lnTo>
                    <a:pt x="90" y="49"/>
                  </a:lnTo>
                  <a:lnTo>
                    <a:pt x="89" y="49"/>
                  </a:lnTo>
                  <a:lnTo>
                    <a:pt x="89" y="49"/>
                  </a:lnTo>
                  <a:lnTo>
                    <a:pt x="89" y="49"/>
                  </a:lnTo>
                  <a:lnTo>
                    <a:pt x="89" y="49"/>
                  </a:lnTo>
                  <a:lnTo>
                    <a:pt x="89" y="49"/>
                  </a:lnTo>
                  <a:lnTo>
                    <a:pt x="88" y="49"/>
                  </a:lnTo>
                  <a:lnTo>
                    <a:pt x="89" y="49"/>
                  </a:lnTo>
                  <a:lnTo>
                    <a:pt x="88" y="49"/>
                  </a:lnTo>
                  <a:lnTo>
                    <a:pt x="87" y="49"/>
                  </a:lnTo>
                  <a:lnTo>
                    <a:pt x="88" y="49"/>
                  </a:lnTo>
                  <a:lnTo>
                    <a:pt x="87" y="48"/>
                  </a:lnTo>
                  <a:lnTo>
                    <a:pt x="87" y="48"/>
                  </a:lnTo>
                  <a:lnTo>
                    <a:pt x="87" y="48"/>
                  </a:lnTo>
                  <a:lnTo>
                    <a:pt x="86" y="48"/>
                  </a:lnTo>
                  <a:lnTo>
                    <a:pt x="86" y="47"/>
                  </a:lnTo>
                  <a:lnTo>
                    <a:pt x="86" y="47"/>
                  </a:lnTo>
                  <a:lnTo>
                    <a:pt x="85" y="47"/>
                  </a:lnTo>
                  <a:lnTo>
                    <a:pt x="85" y="46"/>
                  </a:lnTo>
                  <a:lnTo>
                    <a:pt x="85" y="47"/>
                  </a:lnTo>
                  <a:lnTo>
                    <a:pt x="86" y="47"/>
                  </a:lnTo>
                  <a:lnTo>
                    <a:pt x="86" y="47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7" y="48"/>
                  </a:lnTo>
                  <a:lnTo>
                    <a:pt x="87" y="49"/>
                  </a:lnTo>
                  <a:lnTo>
                    <a:pt x="87" y="49"/>
                  </a:lnTo>
                  <a:lnTo>
                    <a:pt x="88" y="49"/>
                  </a:lnTo>
                  <a:lnTo>
                    <a:pt x="88" y="49"/>
                  </a:lnTo>
                  <a:lnTo>
                    <a:pt x="88" y="49"/>
                  </a:lnTo>
                  <a:lnTo>
                    <a:pt x="89" y="49"/>
                  </a:lnTo>
                  <a:lnTo>
                    <a:pt x="89" y="49"/>
                  </a:lnTo>
                  <a:lnTo>
                    <a:pt x="89" y="50"/>
                  </a:lnTo>
                  <a:lnTo>
                    <a:pt x="89" y="50"/>
                  </a:lnTo>
                  <a:lnTo>
                    <a:pt x="88" y="50"/>
                  </a:lnTo>
                  <a:lnTo>
                    <a:pt x="87" y="50"/>
                  </a:lnTo>
                  <a:lnTo>
                    <a:pt x="87" y="50"/>
                  </a:lnTo>
                  <a:lnTo>
                    <a:pt x="86" y="50"/>
                  </a:lnTo>
                  <a:lnTo>
                    <a:pt x="87" y="50"/>
                  </a:lnTo>
                  <a:lnTo>
                    <a:pt x="86" y="50"/>
                  </a:lnTo>
                  <a:lnTo>
                    <a:pt x="87" y="50"/>
                  </a:lnTo>
                  <a:lnTo>
                    <a:pt x="87" y="51"/>
                  </a:lnTo>
                  <a:lnTo>
                    <a:pt x="87" y="50"/>
                  </a:lnTo>
                  <a:lnTo>
                    <a:pt x="86" y="50"/>
                  </a:lnTo>
                  <a:lnTo>
                    <a:pt x="87" y="50"/>
                  </a:lnTo>
                  <a:lnTo>
                    <a:pt x="87" y="51"/>
                  </a:lnTo>
                  <a:lnTo>
                    <a:pt x="87" y="51"/>
                  </a:lnTo>
                  <a:lnTo>
                    <a:pt x="88" y="51"/>
                  </a:lnTo>
                  <a:lnTo>
                    <a:pt x="88" y="51"/>
                  </a:lnTo>
                  <a:lnTo>
                    <a:pt x="87" y="51"/>
                  </a:lnTo>
                  <a:lnTo>
                    <a:pt x="87" y="52"/>
                  </a:lnTo>
                  <a:lnTo>
                    <a:pt x="87" y="51"/>
                  </a:lnTo>
                  <a:lnTo>
                    <a:pt x="87" y="52"/>
                  </a:lnTo>
                  <a:lnTo>
                    <a:pt x="87" y="51"/>
                  </a:lnTo>
                  <a:lnTo>
                    <a:pt x="87" y="51"/>
                  </a:lnTo>
                  <a:lnTo>
                    <a:pt x="87" y="52"/>
                  </a:lnTo>
                  <a:lnTo>
                    <a:pt x="86" y="52"/>
                  </a:lnTo>
                  <a:lnTo>
                    <a:pt x="86" y="51"/>
                  </a:lnTo>
                  <a:lnTo>
                    <a:pt x="86" y="52"/>
                  </a:lnTo>
                  <a:lnTo>
                    <a:pt x="86" y="52"/>
                  </a:lnTo>
                  <a:lnTo>
                    <a:pt x="85" y="52"/>
                  </a:lnTo>
                  <a:lnTo>
                    <a:pt x="85" y="51"/>
                  </a:lnTo>
                  <a:lnTo>
                    <a:pt x="85" y="51"/>
                  </a:lnTo>
                  <a:lnTo>
                    <a:pt x="85" y="51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5" y="51"/>
                  </a:lnTo>
                  <a:lnTo>
                    <a:pt x="84" y="51"/>
                  </a:lnTo>
                  <a:lnTo>
                    <a:pt x="84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4" y="52"/>
                  </a:lnTo>
                  <a:lnTo>
                    <a:pt x="85" y="52"/>
                  </a:lnTo>
                  <a:lnTo>
                    <a:pt x="84" y="52"/>
                  </a:lnTo>
                  <a:lnTo>
                    <a:pt x="84" y="52"/>
                  </a:lnTo>
                  <a:lnTo>
                    <a:pt x="83" y="52"/>
                  </a:lnTo>
                  <a:lnTo>
                    <a:pt x="84" y="52"/>
                  </a:lnTo>
                  <a:lnTo>
                    <a:pt x="83" y="52"/>
                  </a:lnTo>
                  <a:lnTo>
                    <a:pt x="84" y="52"/>
                  </a:lnTo>
                  <a:lnTo>
                    <a:pt x="84" y="52"/>
                  </a:lnTo>
                  <a:lnTo>
                    <a:pt x="84" y="52"/>
                  </a:lnTo>
                  <a:lnTo>
                    <a:pt x="83" y="52"/>
                  </a:lnTo>
                  <a:lnTo>
                    <a:pt x="83" y="52"/>
                  </a:lnTo>
                  <a:lnTo>
                    <a:pt x="83" y="52"/>
                  </a:lnTo>
                  <a:lnTo>
                    <a:pt x="83" y="52"/>
                  </a:lnTo>
                  <a:lnTo>
                    <a:pt x="83" y="52"/>
                  </a:lnTo>
                  <a:lnTo>
                    <a:pt x="83" y="52"/>
                  </a:lnTo>
                  <a:lnTo>
                    <a:pt x="83" y="52"/>
                  </a:lnTo>
                  <a:lnTo>
                    <a:pt x="83" y="52"/>
                  </a:lnTo>
                  <a:lnTo>
                    <a:pt x="83" y="53"/>
                  </a:lnTo>
                  <a:lnTo>
                    <a:pt x="84" y="53"/>
                  </a:lnTo>
                  <a:lnTo>
                    <a:pt x="84" y="52"/>
                  </a:lnTo>
                  <a:lnTo>
                    <a:pt x="84" y="53"/>
                  </a:lnTo>
                  <a:lnTo>
                    <a:pt x="85" y="53"/>
                  </a:lnTo>
                  <a:lnTo>
                    <a:pt x="85" y="52"/>
                  </a:lnTo>
                  <a:lnTo>
                    <a:pt x="85" y="53"/>
                  </a:lnTo>
                  <a:lnTo>
                    <a:pt x="84" y="53"/>
                  </a:lnTo>
                  <a:lnTo>
                    <a:pt x="85" y="53"/>
                  </a:lnTo>
                  <a:lnTo>
                    <a:pt x="85" y="53"/>
                  </a:lnTo>
                  <a:lnTo>
                    <a:pt x="85" y="53"/>
                  </a:lnTo>
                  <a:lnTo>
                    <a:pt x="85" y="53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6" y="54"/>
                  </a:lnTo>
                  <a:lnTo>
                    <a:pt x="86" y="55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4" y="54"/>
                  </a:lnTo>
                  <a:lnTo>
                    <a:pt x="83" y="54"/>
                  </a:lnTo>
                  <a:lnTo>
                    <a:pt x="84" y="54"/>
                  </a:lnTo>
                  <a:lnTo>
                    <a:pt x="84" y="54"/>
                  </a:lnTo>
                  <a:lnTo>
                    <a:pt x="83" y="54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3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1"/>
                  </a:lnTo>
                  <a:lnTo>
                    <a:pt x="81" y="51"/>
                  </a:lnTo>
                  <a:lnTo>
                    <a:pt x="81" y="51"/>
                  </a:lnTo>
                  <a:lnTo>
                    <a:pt x="81" y="51"/>
                  </a:lnTo>
                  <a:lnTo>
                    <a:pt x="82" y="51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3"/>
                  </a:lnTo>
                  <a:lnTo>
                    <a:pt x="82" y="52"/>
                  </a:lnTo>
                  <a:lnTo>
                    <a:pt x="82" y="53"/>
                  </a:lnTo>
                  <a:lnTo>
                    <a:pt x="82" y="52"/>
                  </a:lnTo>
                  <a:lnTo>
                    <a:pt x="82" y="53"/>
                  </a:lnTo>
                  <a:lnTo>
                    <a:pt x="82" y="53"/>
                  </a:lnTo>
                  <a:lnTo>
                    <a:pt x="83" y="53"/>
                  </a:lnTo>
                  <a:lnTo>
                    <a:pt x="82" y="53"/>
                  </a:lnTo>
                  <a:lnTo>
                    <a:pt x="83" y="53"/>
                  </a:lnTo>
                  <a:lnTo>
                    <a:pt x="82" y="53"/>
                  </a:lnTo>
                  <a:lnTo>
                    <a:pt x="82" y="52"/>
                  </a:lnTo>
                  <a:lnTo>
                    <a:pt x="82" y="53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3" y="54"/>
                  </a:lnTo>
                  <a:lnTo>
                    <a:pt x="83" y="54"/>
                  </a:lnTo>
                  <a:lnTo>
                    <a:pt x="83" y="54"/>
                  </a:lnTo>
                  <a:lnTo>
                    <a:pt x="84" y="54"/>
                  </a:lnTo>
                  <a:lnTo>
                    <a:pt x="84" y="55"/>
                  </a:lnTo>
                  <a:lnTo>
                    <a:pt x="85" y="55"/>
                  </a:lnTo>
                  <a:lnTo>
                    <a:pt x="84" y="55"/>
                  </a:lnTo>
                  <a:lnTo>
                    <a:pt x="85" y="55"/>
                  </a:lnTo>
                  <a:lnTo>
                    <a:pt x="84" y="55"/>
                  </a:lnTo>
                  <a:lnTo>
                    <a:pt x="85" y="55"/>
                  </a:lnTo>
                  <a:lnTo>
                    <a:pt x="84" y="55"/>
                  </a:lnTo>
                  <a:lnTo>
                    <a:pt x="83" y="55"/>
                  </a:lnTo>
                  <a:lnTo>
                    <a:pt x="84" y="55"/>
                  </a:lnTo>
                  <a:lnTo>
                    <a:pt x="84" y="56"/>
                  </a:lnTo>
                  <a:lnTo>
                    <a:pt x="83" y="56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83" y="56"/>
                  </a:lnTo>
                  <a:lnTo>
                    <a:pt x="83" y="56"/>
                  </a:lnTo>
                  <a:lnTo>
                    <a:pt x="83" y="56"/>
                  </a:lnTo>
                  <a:lnTo>
                    <a:pt x="83" y="57"/>
                  </a:lnTo>
                  <a:lnTo>
                    <a:pt x="83" y="56"/>
                  </a:lnTo>
                  <a:lnTo>
                    <a:pt x="83" y="57"/>
                  </a:lnTo>
                  <a:lnTo>
                    <a:pt x="83" y="57"/>
                  </a:lnTo>
                  <a:lnTo>
                    <a:pt x="82" y="57"/>
                  </a:lnTo>
                  <a:lnTo>
                    <a:pt x="83" y="57"/>
                  </a:lnTo>
                  <a:lnTo>
                    <a:pt x="83" y="58"/>
                  </a:lnTo>
                  <a:lnTo>
                    <a:pt x="82" y="57"/>
                  </a:lnTo>
                  <a:lnTo>
                    <a:pt x="82" y="58"/>
                  </a:lnTo>
                  <a:lnTo>
                    <a:pt x="82" y="57"/>
                  </a:lnTo>
                  <a:lnTo>
                    <a:pt x="82" y="58"/>
                  </a:lnTo>
                  <a:lnTo>
                    <a:pt x="83" y="58"/>
                  </a:lnTo>
                  <a:lnTo>
                    <a:pt x="82" y="58"/>
                  </a:lnTo>
                  <a:lnTo>
                    <a:pt x="82" y="58"/>
                  </a:lnTo>
                  <a:lnTo>
                    <a:pt x="82" y="58"/>
                  </a:lnTo>
                  <a:lnTo>
                    <a:pt x="81" y="58"/>
                  </a:lnTo>
                  <a:lnTo>
                    <a:pt x="82" y="58"/>
                  </a:lnTo>
                  <a:lnTo>
                    <a:pt x="81" y="58"/>
                  </a:lnTo>
                  <a:lnTo>
                    <a:pt x="82" y="58"/>
                  </a:lnTo>
                  <a:lnTo>
                    <a:pt x="81" y="58"/>
                  </a:lnTo>
                  <a:lnTo>
                    <a:pt x="82" y="59"/>
                  </a:lnTo>
                  <a:lnTo>
                    <a:pt x="81" y="59"/>
                  </a:lnTo>
                  <a:lnTo>
                    <a:pt x="82" y="59"/>
                  </a:lnTo>
                  <a:lnTo>
                    <a:pt x="81" y="59"/>
                  </a:lnTo>
                  <a:lnTo>
                    <a:pt x="81" y="59"/>
                  </a:lnTo>
                  <a:lnTo>
                    <a:pt x="81" y="59"/>
                  </a:lnTo>
                  <a:lnTo>
                    <a:pt x="81" y="59"/>
                  </a:lnTo>
                  <a:lnTo>
                    <a:pt x="81" y="59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1" y="59"/>
                  </a:lnTo>
                  <a:lnTo>
                    <a:pt x="80" y="59"/>
                  </a:lnTo>
                  <a:lnTo>
                    <a:pt x="80" y="59"/>
                  </a:lnTo>
                  <a:lnTo>
                    <a:pt x="80" y="59"/>
                  </a:lnTo>
                  <a:lnTo>
                    <a:pt x="79" y="59"/>
                  </a:lnTo>
                  <a:lnTo>
                    <a:pt x="80" y="59"/>
                  </a:lnTo>
                  <a:lnTo>
                    <a:pt x="79" y="59"/>
                  </a:lnTo>
                  <a:lnTo>
                    <a:pt x="80" y="59"/>
                  </a:lnTo>
                  <a:lnTo>
                    <a:pt x="80" y="60"/>
                  </a:lnTo>
                  <a:lnTo>
                    <a:pt x="80" y="59"/>
                  </a:lnTo>
                  <a:lnTo>
                    <a:pt x="80" y="60"/>
                  </a:lnTo>
                  <a:lnTo>
                    <a:pt x="81" y="60"/>
                  </a:lnTo>
                  <a:lnTo>
                    <a:pt x="80" y="6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2" y="60"/>
                  </a:lnTo>
                  <a:lnTo>
                    <a:pt x="81" y="60"/>
                  </a:lnTo>
                  <a:lnTo>
                    <a:pt x="81" y="61"/>
                  </a:lnTo>
                  <a:lnTo>
                    <a:pt x="82" y="61"/>
                  </a:lnTo>
                  <a:lnTo>
                    <a:pt x="82" y="62"/>
                  </a:lnTo>
                  <a:lnTo>
                    <a:pt x="81" y="62"/>
                  </a:lnTo>
                  <a:lnTo>
                    <a:pt x="82" y="62"/>
                  </a:lnTo>
                  <a:lnTo>
                    <a:pt x="81" y="62"/>
                  </a:lnTo>
                  <a:lnTo>
                    <a:pt x="81" y="61"/>
                  </a:lnTo>
                  <a:lnTo>
                    <a:pt x="81" y="61"/>
                  </a:lnTo>
                  <a:lnTo>
                    <a:pt x="81" y="61"/>
                  </a:lnTo>
                  <a:lnTo>
                    <a:pt x="81" y="62"/>
                  </a:lnTo>
                  <a:lnTo>
                    <a:pt x="81" y="62"/>
                  </a:lnTo>
                  <a:lnTo>
                    <a:pt x="81" y="61"/>
                  </a:lnTo>
                  <a:lnTo>
                    <a:pt x="81" y="62"/>
                  </a:lnTo>
                  <a:lnTo>
                    <a:pt x="81" y="61"/>
                  </a:lnTo>
                  <a:lnTo>
                    <a:pt x="81" y="62"/>
                  </a:lnTo>
                  <a:lnTo>
                    <a:pt x="81" y="62"/>
                  </a:lnTo>
                  <a:lnTo>
                    <a:pt x="81" y="62"/>
                  </a:lnTo>
                  <a:lnTo>
                    <a:pt x="81" y="62"/>
                  </a:lnTo>
                  <a:lnTo>
                    <a:pt x="81" y="62"/>
                  </a:lnTo>
                  <a:lnTo>
                    <a:pt x="81" y="62"/>
                  </a:lnTo>
                  <a:lnTo>
                    <a:pt x="82" y="62"/>
                  </a:lnTo>
                  <a:lnTo>
                    <a:pt x="81" y="62"/>
                  </a:lnTo>
                  <a:lnTo>
                    <a:pt x="82" y="62"/>
                  </a:lnTo>
                  <a:lnTo>
                    <a:pt x="82" y="63"/>
                  </a:lnTo>
                  <a:lnTo>
                    <a:pt x="82" y="63"/>
                  </a:lnTo>
                  <a:lnTo>
                    <a:pt x="83" y="63"/>
                  </a:lnTo>
                  <a:lnTo>
                    <a:pt x="83" y="63"/>
                  </a:lnTo>
                  <a:lnTo>
                    <a:pt x="83" y="63"/>
                  </a:lnTo>
                  <a:lnTo>
                    <a:pt x="83" y="63"/>
                  </a:lnTo>
                  <a:lnTo>
                    <a:pt x="83" y="63"/>
                  </a:lnTo>
                  <a:lnTo>
                    <a:pt x="84" y="63"/>
                  </a:lnTo>
                  <a:lnTo>
                    <a:pt x="84" y="64"/>
                  </a:lnTo>
                  <a:lnTo>
                    <a:pt x="84" y="63"/>
                  </a:lnTo>
                  <a:lnTo>
                    <a:pt x="84" y="64"/>
                  </a:lnTo>
                  <a:lnTo>
                    <a:pt x="83" y="64"/>
                  </a:lnTo>
                  <a:lnTo>
                    <a:pt x="83" y="63"/>
                  </a:lnTo>
                  <a:lnTo>
                    <a:pt x="83" y="63"/>
                  </a:lnTo>
                  <a:lnTo>
                    <a:pt x="83" y="63"/>
                  </a:lnTo>
                  <a:lnTo>
                    <a:pt x="83" y="63"/>
                  </a:lnTo>
                  <a:lnTo>
                    <a:pt x="83" y="64"/>
                  </a:lnTo>
                  <a:lnTo>
                    <a:pt x="83" y="63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3" y="65"/>
                  </a:lnTo>
                  <a:lnTo>
                    <a:pt x="84" y="65"/>
                  </a:lnTo>
                  <a:lnTo>
                    <a:pt x="83" y="65"/>
                  </a:lnTo>
                  <a:lnTo>
                    <a:pt x="84" y="65"/>
                  </a:lnTo>
                  <a:lnTo>
                    <a:pt x="83" y="65"/>
                  </a:lnTo>
                  <a:lnTo>
                    <a:pt x="84" y="65"/>
                  </a:lnTo>
                  <a:lnTo>
                    <a:pt x="85" y="65"/>
                  </a:lnTo>
                  <a:lnTo>
                    <a:pt x="85" y="65"/>
                  </a:lnTo>
                  <a:lnTo>
                    <a:pt x="84" y="65"/>
                  </a:lnTo>
                  <a:lnTo>
                    <a:pt x="83" y="65"/>
                  </a:lnTo>
                  <a:lnTo>
                    <a:pt x="83" y="66"/>
                  </a:lnTo>
                  <a:lnTo>
                    <a:pt x="83" y="65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82" y="66"/>
                  </a:lnTo>
                  <a:lnTo>
                    <a:pt x="82" y="67"/>
                  </a:lnTo>
                  <a:lnTo>
                    <a:pt x="82" y="67"/>
                  </a:lnTo>
                  <a:lnTo>
                    <a:pt x="82" y="66"/>
                  </a:lnTo>
                  <a:lnTo>
                    <a:pt x="82" y="67"/>
                  </a:lnTo>
                  <a:lnTo>
                    <a:pt x="81" y="67"/>
                  </a:lnTo>
                  <a:lnTo>
                    <a:pt x="81" y="67"/>
                  </a:lnTo>
                  <a:lnTo>
                    <a:pt x="81" y="68"/>
                  </a:lnTo>
                  <a:lnTo>
                    <a:pt x="81" y="67"/>
                  </a:lnTo>
                  <a:lnTo>
                    <a:pt x="81" y="68"/>
                  </a:lnTo>
                  <a:lnTo>
                    <a:pt x="81" y="68"/>
                  </a:lnTo>
                  <a:lnTo>
                    <a:pt x="80" y="68"/>
                  </a:lnTo>
                  <a:lnTo>
                    <a:pt x="80" y="69"/>
                  </a:lnTo>
                  <a:lnTo>
                    <a:pt x="79" y="69"/>
                  </a:lnTo>
                  <a:lnTo>
                    <a:pt x="79" y="69"/>
                  </a:lnTo>
                  <a:lnTo>
                    <a:pt x="79" y="70"/>
                  </a:lnTo>
                  <a:lnTo>
                    <a:pt x="79" y="70"/>
                  </a:lnTo>
                  <a:lnTo>
                    <a:pt x="79" y="70"/>
                  </a:lnTo>
                  <a:lnTo>
                    <a:pt x="79" y="70"/>
                  </a:lnTo>
                  <a:lnTo>
                    <a:pt x="79" y="70"/>
                  </a:lnTo>
                  <a:lnTo>
                    <a:pt x="79" y="70"/>
                  </a:lnTo>
                  <a:lnTo>
                    <a:pt x="79" y="70"/>
                  </a:lnTo>
                  <a:lnTo>
                    <a:pt x="79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2"/>
                  </a:lnTo>
                  <a:lnTo>
                    <a:pt x="78" y="72"/>
                  </a:lnTo>
                  <a:lnTo>
                    <a:pt x="78" y="72"/>
                  </a:lnTo>
                  <a:lnTo>
                    <a:pt x="78" y="72"/>
                  </a:lnTo>
                  <a:lnTo>
                    <a:pt x="78" y="73"/>
                  </a:lnTo>
                  <a:lnTo>
                    <a:pt x="77" y="73"/>
                  </a:lnTo>
                  <a:lnTo>
                    <a:pt x="78" y="73"/>
                  </a:lnTo>
                  <a:lnTo>
                    <a:pt x="78" y="73"/>
                  </a:lnTo>
                  <a:lnTo>
                    <a:pt x="77" y="73"/>
                  </a:lnTo>
                  <a:lnTo>
                    <a:pt x="77" y="73"/>
                  </a:lnTo>
                  <a:lnTo>
                    <a:pt x="77" y="73"/>
                  </a:lnTo>
                  <a:lnTo>
                    <a:pt x="77" y="74"/>
                  </a:lnTo>
                  <a:lnTo>
                    <a:pt x="76" y="74"/>
                  </a:lnTo>
                  <a:lnTo>
                    <a:pt x="76" y="73"/>
                  </a:lnTo>
                  <a:lnTo>
                    <a:pt x="76" y="74"/>
                  </a:lnTo>
                  <a:lnTo>
                    <a:pt x="76" y="74"/>
                  </a:lnTo>
                  <a:lnTo>
                    <a:pt x="76" y="74"/>
                  </a:lnTo>
                  <a:lnTo>
                    <a:pt x="76" y="74"/>
                  </a:lnTo>
                  <a:lnTo>
                    <a:pt x="76" y="73"/>
                  </a:lnTo>
                  <a:lnTo>
                    <a:pt x="76" y="74"/>
                  </a:lnTo>
                  <a:lnTo>
                    <a:pt x="76" y="74"/>
                  </a:lnTo>
                  <a:lnTo>
                    <a:pt x="76" y="74"/>
                  </a:lnTo>
                  <a:lnTo>
                    <a:pt x="76" y="73"/>
                  </a:lnTo>
                  <a:lnTo>
                    <a:pt x="75" y="73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5" y="75"/>
                  </a:lnTo>
                  <a:lnTo>
                    <a:pt x="75" y="74"/>
                  </a:lnTo>
                  <a:lnTo>
                    <a:pt x="75" y="75"/>
                  </a:lnTo>
                  <a:lnTo>
                    <a:pt x="74" y="75"/>
                  </a:lnTo>
                  <a:lnTo>
                    <a:pt x="74" y="74"/>
                  </a:lnTo>
                  <a:lnTo>
                    <a:pt x="75" y="74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4" y="73"/>
                  </a:lnTo>
                  <a:lnTo>
                    <a:pt x="74" y="73"/>
                  </a:lnTo>
                  <a:lnTo>
                    <a:pt x="74" y="73"/>
                  </a:lnTo>
                  <a:lnTo>
                    <a:pt x="74" y="74"/>
                  </a:lnTo>
                  <a:lnTo>
                    <a:pt x="74" y="73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4" y="74"/>
                  </a:lnTo>
                  <a:lnTo>
                    <a:pt x="74" y="75"/>
                  </a:lnTo>
                  <a:lnTo>
                    <a:pt x="74" y="74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3" y="75"/>
                  </a:lnTo>
                  <a:lnTo>
                    <a:pt x="72" y="75"/>
                  </a:lnTo>
                  <a:lnTo>
                    <a:pt x="72" y="75"/>
                  </a:lnTo>
                  <a:lnTo>
                    <a:pt x="72" y="75"/>
                  </a:lnTo>
                  <a:lnTo>
                    <a:pt x="71" y="75"/>
                  </a:lnTo>
                  <a:lnTo>
                    <a:pt x="71" y="76"/>
                  </a:lnTo>
                  <a:lnTo>
                    <a:pt x="72" y="76"/>
                  </a:lnTo>
                  <a:lnTo>
                    <a:pt x="71" y="76"/>
                  </a:lnTo>
                  <a:lnTo>
                    <a:pt x="71" y="76"/>
                  </a:lnTo>
                  <a:lnTo>
                    <a:pt x="70" y="76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69" y="78"/>
                  </a:lnTo>
                  <a:lnTo>
                    <a:pt x="69" y="78"/>
                  </a:lnTo>
                  <a:lnTo>
                    <a:pt x="69" y="78"/>
                  </a:lnTo>
                  <a:lnTo>
                    <a:pt x="69" y="78"/>
                  </a:lnTo>
                  <a:lnTo>
                    <a:pt x="69" y="78"/>
                  </a:lnTo>
                  <a:lnTo>
                    <a:pt x="68" y="78"/>
                  </a:lnTo>
                  <a:lnTo>
                    <a:pt x="68" y="78"/>
                  </a:lnTo>
                  <a:lnTo>
                    <a:pt x="68" y="77"/>
                  </a:lnTo>
                  <a:lnTo>
                    <a:pt x="68" y="77"/>
                  </a:lnTo>
                  <a:lnTo>
                    <a:pt x="68" y="77"/>
                  </a:lnTo>
                  <a:lnTo>
                    <a:pt x="67" y="77"/>
                  </a:lnTo>
                  <a:lnTo>
                    <a:pt x="67" y="77"/>
                  </a:lnTo>
                  <a:lnTo>
                    <a:pt x="67" y="77"/>
                  </a:lnTo>
                  <a:lnTo>
                    <a:pt x="67" y="77"/>
                  </a:lnTo>
                  <a:lnTo>
                    <a:pt x="67" y="77"/>
                  </a:lnTo>
                  <a:lnTo>
                    <a:pt x="67" y="77"/>
                  </a:lnTo>
                  <a:lnTo>
                    <a:pt x="67" y="78"/>
                  </a:lnTo>
                  <a:lnTo>
                    <a:pt x="67" y="77"/>
                  </a:lnTo>
                  <a:lnTo>
                    <a:pt x="67" y="78"/>
                  </a:lnTo>
                  <a:lnTo>
                    <a:pt x="68" y="78"/>
                  </a:lnTo>
                  <a:lnTo>
                    <a:pt x="67" y="78"/>
                  </a:lnTo>
                  <a:lnTo>
                    <a:pt x="68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8" y="78"/>
                  </a:lnTo>
                  <a:lnTo>
                    <a:pt x="67" y="78"/>
                  </a:lnTo>
                  <a:lnTo>
                    <a:pt x="68" y="78"/>
                  </a:lnTo>
                  <a:lnTo>
                    <a:pt x="68" y="79"/>
                  </a:lnTo>
                  <a:lnTo>
                    <a:pt x="67" y="79"/>
                  </a:lnTo>
                  <a:lnTo>
                    <a:pt x="67" y="78"/>
                  </a:lnTo>
                  <a:lnTo>
                    <a:pt x="67" y="79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6" y="78"/>
                  </a:lnTo>
                  <a:lnTo>
                    <a:pt x="66" y="77"/>
                  </a:lnTo>
                  <a:lnTo>
                    <a:pt x="66" y="78"/>
                  </a:lnTo>
                  <a:lnTo>
                    <a:pt x="67" y="78"/>
                  </a:lnTo>
                  <a:lnTo>
                    <a:pt x="66" y="78"/>
                  </a:lnTo>
                  <a:lnTo>
                    <a:pt x="67" y="78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5" y="78"/>
                  </a:lnTo>
                  <a:lnTo>
                    <a:pt x="65" y="78"/>
                  </a:lnTo>
                  <a:lnTo>
                    <a:pt x="65" y="79"/>
                  </a:lnTo>
                  <a:lnTo>
                    <a:pt x="65" y="80"/>
                  </a:lnTo>
                  <a:lnTo>
                    <a:pt x="65" y="80"/>
                  </a:lnTo>
                  <a:lnTo>
                    <a:pt x="65" y="80"/>
                  </a:lnTo>
                  <a:lnTo>
                    <a:pt x="65" y="80"/>
                  </a:lnTo>
                  <a:lnTo>
                    <a:pt x="65" y="80"/>
                  </a:lnTo>
                  <a:lnTo>
                    <a:pt x="65" y="80"/>
                  </a:lnTo>
                  <a:lnTo>
                    <a:pt x="65" y="80"/>
                  </a:lnTo>
                  <a:lnTo>
                    <a:pt x="65" y="80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3" y="81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4" y="82"/>
                  </a:lnTo>
                  <a:lnTo>
                    <a:pt x="64" y="81"/>
                  </a:lnTo>
                  <a:lnTo>
                    <a:pt x="64" y="82"/>
                  </a:lnTo>
                  <a:lnTo>
                    <a:pt x="64" y="81"/>
                  </a:lnTo>
                  <a:lnTo>
                    <a:pt x="63" y="81"/>
                  </a:lnTo>
                  <a:lnTo>
                    <a:pt x="63" y="81"/>
                  </a:lnTo>
                  <a:lnTo>
                    <a:pt x="63" y="81"/>
                  </a:lnTo>
                  <a:lnTo>
                    <a:pt x="63" y="81"/>
                  </a:lnTo>
                  <a:lnTo>
                    <a:pt x="63" y="80"/>
                  </a:lnTo>
                  <a:lnTo>
                    <a:pt x="62" y="80"/>
                  </a:lnTo>
                  <a:lnTo>
                    <a:pt x="63" y="80"/>
                  </a:lnTo>
                  <a:lnTo>
                    <a:pt x="62" y="81"/>
                  </a:lnTo>
                  <a:lnTo>
                    <a:pt x="63" y="81"/>
                  </a:lnTo>
                  <a:lnTo>
                    <a:pt x="62" y="81"/>
                  </a:lnTo>
                  <a:lnTo>
                    <a:pt x="63" y="81"/>
                  </a:lnTo>
                  <a:lnTo>
                    <a:pt x="62" y="81"/>
                  </a:lnTo>
                  <a:lnTo>
                    <a:pt x="61" y="81"/>
                  </a:lnTo>
                  <a:lnTo>
                    <a:pt x="61" y="80"/>
                  </a:lnTo>
                  <a:lnTo>
                    <a:pt x="61" y="80"/>
                  </a:lnTo>
                  <a:lnTo>
                    <a:pt x="61" y="81"/>
                  </a:lnTo>
                  <a:lnTo>
                    <a:pt x="62" y="81"/>
                  </a:lnTo>
                  <a:lnTo>
                    <a:pt x="62" y="81"/>
                  </a:lnTo>
                  <a:lnTo>
                    <a:pt x="63" y="81"/>
                  </a:lnTo>
                  <a:lnTo>
                    <a:pt x="62" y="81"/>
                  </a:lnTo>
                  <a:lnTo>
                    <a:pt x="62" y="82"/>
                  </a:lnTo>
                  <a:lnTo>
                    <a:pt x="62" y="81"/>
                  </a:lnTo>
                  <a:lnTo>
                    <a:pt x="61" y="81"/>
                  </a:lnTo>
                  <a:lnTo>
                    <a:pt x="61" y="82"/>
                  </a:lnTo>
                  <a:lnTo>
                    <a:pt x="61" y="81"/>
                  </a:lnTo>
                  <a:lnTo>
                    <a:pt x="62" y="81"/>
                  </a:lnTo>
                  <a:lnTo>
                    <a:pt x="61" y="81"/>
                  </a:lnTo>
                  <a:lnTo>
                    <a:pt x="61" y="81"/>
                  </a:lnTo>
                  <a:lnTo>
                    <a:pt x="61" y="81"/>
                  </a:lnTo>
                  <a:lnTo>
                    <a:pt x="61" y="82"/>
                  </a:lnTo>
                  <a:lnTo>
                    <a:pt x="61" y="82"/>
                  </a:lnTo>
                  <a:lnTo>
                    <a:pt x="61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3"/>
                  </a:lnTo>
                  <a:lnTo>
                    <a:pt x="60" y="82"/>
                  </a:lnTo>
                  <a:lnTo>
                    <a:pt x="60" y="83"/>
                  </a:lnTo>
                  <a:lnTo>
                    <a:pt x="60" y="84"/>
                  </a:lnTo>
                  <a:lnTo>
                    <a:pt x="59" y="84"/>
                  </a:lnTo>
                  <a:lnTo>
                    <a:pt x="59" y="83"/>
                  </a:lnTo>
                  <a:lnTo>
                    <a:pt x="59" y="84"/>
                  </a:lnTo>
                  <a:lnTo>
                    <a:pt x="59" y="83"/>
                  </a:lnTo>
                  <a:lnTo>
                    <a:pt x="59" y="84"/>
                  </a:lnTo>
                  <a:lnTo>
                    <a:pt x="59" y="84"/>
                  </a:lnTo>
                  <a:lnTo>
                    <a:pt x="59" y="84"/>
                  </a:lnTo>
                  <a:lnTo>
                    <a:pt x="59" y="84"/>
                  </a:lnTo>
                  <a:lnTo>
                    <a:pt x="58" y="84"/>
                  </a:lnTo>
                  <a:lnTo>
                    <a:pt x="58" y="84"/>
                  </a:lnTo>
                  <a:lnTo>
                    <a:pt x="57" y="84"/>
                  </a:lnTo>
                  <a:lnTo>
                    <a:pt x="57" y="84"/>
                  </a:lnTo>
                  <a:lnTo>
                    <a:pt x="57" y="84"/>
                  </a:lnTo>
                  <a:lnTo>
                    <a:pt x="58" y="84"/>
                  </a:lnTo>
                  <a:lnTo>
                    <a:pt x="59" y="84"/>
                  </a:lnTo>
                  <a:lnTo>
                    <a:pt x="59" y="84"/>
                  </a:lnTo>
                  <a:lnTo>
                    <a:pt x="60" y="84"/>
                  </a:lnTo>
                  <a:lnTo>
                    <a:pt x="60" y="85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59" y="84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60" y="85"/>
                  </a:lnTo>
                  <a:lnTo>
                    <a:pt x="60" y="85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59" y="86"/>
                  </a:lnTo>
                  <a:lnTo>
                    <a:pt x="59" y="86"/>
                  </a:lnTo>
                  <a:lnTo>
                    <a:pt x="59" y="86"/>
                  </a:lnTo>
                  <a:lnTo>
                    <a:pt x="58" y="86"/>
                  </a:lnTo>
                  <a:lnTo>
                    <a:pt x="58" y="86"/>
                  </a:lnTo>
                  <a:lnTo>
                    <a:pt x="58" y="85"/>
                  </a:lnTo>
                  <a:lnTo>
                    <a:pt x="57" y="85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8" y="86"/>
                  </a:lnTo>
                  <a:lnTo>
                    <a:pt x="57" y="86"/>
                  </a:lnTo>
                  <a:lnTo>
                    <a:pt x="58" y="86"/>
                  </a:lnTo>
                  <a:lnTo>
                    <a:pt x="57" y="86"/>
                  </a:lnTo>
                  <a:lnTo>
                    <a:pt x="57" y="87"/>
                  </a:lnTo>
                  <a:lnTo>
                    <a:pt x="57" y="87"/>
                  </a:lnTo>
                  <a:lnTo>
                    <a:pt x="57" y="86"/>
                  </a:lnTo>
                  <a:lnTo>
                    <a:pt x="57" y="87"/>
                  </a:lnTo>
                  <a:lnTo>
                    <a:pt x="56" y="87"/>
                  </a:lnTo>
                  <a:lnTo>
                    <a:pt x="56" y="87"/>
                  </a:lnTo>
                  <a:lnTo>
                    <a:pt x="56" y="87"/>
                  </a:lnTo>
                  <a:lnTo>
                    <a:pt x="56" y="87"/>
                  </a:lnTo>
                  <a:lnTo>
                    <a:pt x="55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7" y="86"/>
                  </a:lnTo>
                  <a:lnTo>
                    <a:pt x="56" y="86"/>
                  </a:lnTo>
                  <a:lnTo>
                    <a:pt x="57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5" y="86"/>
                  </a:lnTo>
                  <a:lnTo>
                    <a:pt x="55" y="87"/>
                  </a:lnTo>
                  <a:lnTo>
                    <a:pt x="55" y="86"/>
                  </a:lnTo>
                  <a:lnTo>
                    <a:pt x="55" y="86"/>
                  </a:lnTo>
                  <a:lnTo>
                    <a:pt x="55" y="86"/>
                  </a:lnTo>
                  <a:lnTo>
                    <a:pt x="55" y="85"/>
                  </a:lnTo>
                  <a:lnTo>
                    <a:pt x="55" y="85"/>
                  </a:lnTo>
                  <a:lnTo>
                    <a:pt x="55" y="85"/>
                  </a:lnTo>
                  <a:lnTo>
                    <a:pt x="55" y="85"/>
                  </a:lnTo>
                  <a:lnTo>
                    <a:pt x="55" y="85"/>
                  </a:lnTo>
                  <a:lnTo>
                    <a:pt x="55" y="85"/>
                  </a:lnTo>
                  <a:lnTo>
                    <a:pt x="55" y="85"/>
                  </a:lnTo>
                  <a:lnTo>
                    <a:pt x="55" y="85"/>
                  </a:lnTo>
                  <a:lnTo>
                    <a:pt x="54" y="85"/>
                  </a:lnTo>
                  <a:lnTo>
                    <a:pt x="55" y="85"/>
                  </a:lnTo>
                  <a:lnTo>
                    <a:pt x="54" y="85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53" y="83"/>
                  </a:lnTo>
                  <a:lnTo>
                    <a:pt x="53" y="82"/>
                  </a:lnTo>
                  <a:lnTo>
                    <a:pt x="53" y="82"/>
                  </a:lnTo>
                  <a:lnTo>
                    <a:pt x="53" y="82"/>
                  </a:lnTo>
                  <a:lnTo>
                    <a:pt x="52" y="82"/>
                  </a:lnTo>
                  <a:lnTo>
                    <a:pt x="52" y="82"/>
                  </a:lnTo>
                  <a:lnTo>
                    <a:pt x="51" y="82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9" y="82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82"/>
                  </a:lnTo>
                  <a:lnTo>
                    <a:pt x="52" y="82"/>
                  </a:lnTo>
                  <a:lnTo>
                    <a:pt x="52" y="82"/>
                  </a:lnTo>
                  <a:lnTo>
                    <a:pt x="53" y="82"/>
                  </a:lnTo>
                  <a:lnTo>
                    <a:pt x="53" y="82"/>
                  </a:lnTo>
                  <a:lnTo>
                    <a:pt x="53" y="82"/>
                  </a:lnTo>
                  <a:lnTo>
                    <a:pt x="53" y="83"/>
                  </a:lnTo>
                  <a:lnTo>
                    <a:pt x="53" y="84"/>
                  </a:lnTo>
                  <a:lnTo>
                    <a:pt x="54" y="84"/>
                  </a:lnTo>
                  <a:lnTo>
                    <a:pt x="53" y="84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53" y="84"/>
                  </a:lnTo>
                  <a:lnTo>
                    <a:pt x="53" y="84"/>
                  </a:lnTo>
                  <a:lnTo>
                    <a:pt x="53" y="85"/>
                  </a:lnTo>
                  <a:lnTo>
                    <a:pt x="54" y="85"/>
                  </a:lnTo>
                  <a:lnTo>
                    <a:pt x="54" y="85"/>
                  </a:lnTo>
                  <a:lnTo>
                    <a:pt x="55" y="85"/>
                  </a:lnTo>
                  <a:lnTo>
                    <a:pt x="55" y="86"/>
                  </a:lnTo>
                  <a:lnTo>
                    <a:pt x="55" y="86"/>
                  </a:lnTo>
                  <a:lnTo>
                    <a:pt x="55" y="87"/>
                  </a:lnTo>
                  <a:lnTo>
                    <a:pt x="55" y="87"/>
                  </a:lnTo>
                  <a:lnTo>
                    <a:pt x="55" y="88"/>
                  </a:lnTo>
                  <a:lnTo>
                    <a:pt x="55" y="88"/>
                  </a:lnTo>
                  <a:lnTo>
                    <a:pt x="55" y="89"/>
                  </a:lnTo>
                  <a:lnTo>
                    <a:pt x="55" y="88"/>
                  </a:lnTo>
                  <a:lnTo>
                    <a:pt x="55" y="89"/>
                  </a:lnTo>
                  <a:lnTo>
                    <a:pt x="55" y="88"/>
                  </a:lnTo>
                  <a:lnTo>
                    <a:pt x="55" y="89"/>
                  </a:lnTo>
                  <a:lnTo>
                    <a:pt x="55" y="88"/>
                  </a:lnTo>
                  <a:lnTo>
                    <a:pt x="54" y="89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6" y="89"/>
                  </a:lnTo>
                  <a:lnTo>
                    <a:pt x="56" y="89"/>
                  </a:lnTo>
                  <a:lnTo>
                    <a:pt x="56" y="89"/>
                  </a:lnTo>
                  <a:lnTo>
                    <a:pt x="56" y="89"/>
                  </a:lnTo>
                  <a:lnTo>
                    <a:pt x="56" y="90"/>
                  </a:lnTo>
                  <a:lnTo>
                    <a:pt x="55" y="90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5" y="90"/>
                  </a:lnTo>
                  <a:lnTo>
                    <a:pt x="55" y="89"/>
                  </a:lnTo>
                  <a:lnTo>
                    <a:pt x="55" y="90"/>
                  </a:lnTo>
                  <a:lnTo>
                    <a:pt x="55" y="91"/>
                  </a:lnTo>
                  <a:lnTo>
                    <a:pt x="55" y="90"/>
                  </a:lnTo>
                  <a:lnTo>
                    <a:pt x="55" y="91"/>
                  </a:lnTo>
                  <a:lnTo>
                    <a:pt x="54" y="91"/>
                  </a:lnTo>
                  <a:lnTo>
                    <a:pt x="55" y="91"/>
                  </a:lnTo>
                  <a:lnTo>
                    <a:pt x="54" y="91"/>
                  </a:lnTo>
                  <a:lnTo>
                    <a:pt x="54" y="91"/>
                  </a:lnTo>
                  <a:lnTo>
                    <a:pt x="53" y="91"/>
                  </a:lnTo>
                  <a:lnTo>
                    <a:pt x="53" y="91"/>
                  </a:lnTo>
                  <a:lnTo>
                    <a:pt x="53" y="91"/>
                  </a:lnTo>
                  <a:lnTo>
                    <a:pt x="53" y="91"/>
                  </a:lnTo>
                  <a:lnTo>
                    <a:pt x="53" y="91"/>
                  </a:lnTo>
                  <a:lnTo>
                    <a:pt x="53" y="92"/>
                  </a:lnTo>
                  <a:lnTo>
                    <a:pt x="53" y="92"/>
                  </a:lnTo>
                  <a:lnTo>
                    <a:pt x="53" y="92"/>
                  </a:lnTo>
                  <a:lnTo>
                    <a:pt x="53" y="92"/>
                  </a:lnTo>
                  <a:lnTo>
                    <a:pt x="53" y="92"/>
                  </a:lnTo>
                  <a:lnTo>
                    <a:pt x="53" y="92"/>
                  </a:lnTo>
                  <a:lnTo>
                    <a:pt x="53" y="92"/>
                  </a:lnTo>
                  <a:lnTo>
                    <a:pt x="53" y="92"/>
                  </a:lnTo>
                  <a:lnTo>
                    <a:pt x="53" y="92"/>
                  </a:lnTo>
                  <a:lnTo>
                    <a:pt x="52" y="92"/>
                  </a:lnTo>
                  <a:lnTo>
                    <a:pt x="52" y="92"/>
                  </a:lnTo>
                  <a:lnTo>
                    <a:pt x="52" y="91"/>
                  </a:lnTo>
                  <a:lnTo>
                    <a:pt x="52" y="91"/>
                  </a:lnTo>
                  <a:lnTo>
                    <a:pt x="51" y="91"/>
                  </a:lnTo>
                  <a:lnTo>
                    <a:pt x="51" y="90"/>
                  </a:lnTo>
                  <a:lnTo>
                    <a:pt x="51" y="91"/>
                  </a:lnTo>
                  <a:lnTo>
                    <a:pt x="51" y="90"/>
                  </a:lnTo>
                  <a:lnTo>
                    <a:pt x="50" y="90"/>
                  </a:lnTo>
                  <a:lnTo>
                    <a:pt x="51" y="90"/>
                  </a:lnTo>
                  <a:lnTo>
                    <a:pt x="50" y="90"/>
                  </a:lnTo>
                  <a:lnTo>
                    <a:pt x="50" y="91"/>
                  </a:lnTo>
                  <a:lnTo>
                    <a:pt x="51" y="90"/>
                  </a:lnTo>
                  <a:lnTo>
                    <a:pt x="51" y="91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50" y="92"/>
                  </a:lnTo>
                  <a:lnTo>
                    <a:pt x="50" y="92"/>
                  </a:lnTo>
                  <a:lnTo>
                    <a:pt x="50" y="92"/>
                  </a:lnTo>
                  <a:lnTo>
                    <a:pt x="50" y="92"/>
                  </a:lnTo>
                  <a:lnTo>
                    <a:pt x="50" y="93"/>
                  </a:lnTo>
                  <a:lnTo>
                    <a:pt x="50" y="93"/>
                  </a:lnTo>
                  <a:lnTo>
                    <a:pt x="50" y="94"/>
                  </a:lnTo>
                  <a:lnTo>
                    <a:pt x="50" y="93"/>
                  </a:lnTo>
                  <a:lnTo>
                    <a:pt x="50" y="93"/>
                  </a:lnTo>
                  <a:lnTo>
                    <a:pt x="51" y="93"/>
                  </a:lnTo>
                  <a:lnTo>
                    <a:pt x="51" y="93"/>
                  </a:lnTo>
                  <a:lnTo>
                    <a:pt x="51" y="94"/>
                  </a:lnTo>
                  <a:lnTo>
                    <a:pt x="51" y="93"/>
                  </a:lnTo>
                  <a:lnTo>
                    <a:pt x="51" y="94"/>
                  </a:lnTo>
                  <a:lnTo>
                    <a:pt x="52" y="94"/>
                  </a:lnTo>
                  <a:lnTo>
                    <a:pt x="51" y="94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53" y="94"/>
                  </a:lnTo>
                  <a:lnTo>
                    <a:pt x="53" y="95"/>
                  </a:lnTo>
                  <a:lnTo>
                    <a:pt x="53" y="94"/>
                  </a:lnTo>
                  <a:lnTo>
                    <a:pt x="53" y="95"/>
                  </a:lnTo>
                  <a:lnTo>
                    <a:pt x="52" y="95"/>
                  </a:lnTo>
                  <a:lnTo>
                    <a:pt x="53" y="95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96"/>
                  </a:lnTo>
                  <a:lnTo>
                    <a:pt x="51" y="96"/>
                  </a:lnTo>
                  <a:lnTo>
                    <a:pt x="51" y="96"/>
                  </a:lnTo>
                  <a:lnTo>
                    <a:pt x="51" y="97"/>
                  </a:lnTo>
                  <a:lnTo>
                    <a:pt x="50" y="97"/>
                  </a:lnTo>
                  <a:lnTo>
                    <a:pt x="50" y="97"/>
                  </a:lnTo>
                  <a:lnTo>
                    <a:pt x="51" y="97"/>
                  </a:lnTo>
                  <a:lnTo>
                    <a:pt x="50" y="97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100"/>
                  </a:lnTo>
                  <a:lnTo>
                    <a:pt x="50" y="99"/>
                  </a:lnTo>
                  <a:lnTo>
                    <a:pt x="50" y="100"/>
                  </a:lnTo>
                  <a:lnTo>
                    <a:pt x="50" y="100"/>
                  </a:lnTo>
                  <a:lnTo>
                    <a:pt x="50" y="100"/>
                  </a:lnTo>
                  <a:lnTo>
                    <a:pt x="50" y="100"/>
                  </a:lnTo>
                  <a:lnTo>
                    <a:pt x="50" y="100"/>
                  </a:lnTo>
                  <a:lnTo>
                    <a:pt x="51" y="100"/>
                  </a:lnTo>
                  <a:lnTo>
                    <a:pt x="50" y="100"/>
                  </a:lnTo>
                  <a:lnTo>
                    <a:pt x="50" y="100"/>
                  </a:lnTo>
                  <a:lnTo>
                    <a:pt x="50" y="101"/>
                  </a:lnTo>
                  <a:lnTo>
                    <a:pt x="50" y="102"/>
                  </a:lnTo>
                  <a:lnTo>
                    <a:pt x="50" y="101"/>
                  </a:lnTo>
                  <a:lnTo>
                    <a:pt x="51" y="101"/>
                  </a:lnTo>
                  <a:lnTo>
                    <a:pt x="52" y="102"/>
                  </a:lnTo>
                  <a:lnTo>
                    <a:pt x="52" y="101"/>
                  </a:lnTo>
                  <a:lnTo>
                    <a:pt x="52" y="102"/>
                  </a:lnTo>
                  <a:lnTo>
                    <a:pt x="52" y="102"/>
                  </a:lnTo>
                  <a:lnTo>
                    <a:pt x="52" y="103"/>
                  </a:lnTo>
                  <a:lnTo>
                    <a:pt x="51" y="103"/>
                  </a:lnTo>
                  <a:lnTo>
                    <a:pt x="51" y="102"/>
                  </a:lnTo>
                  <a:lnTo>
                    <a:pt x="50" y="102"/>
                  </a:lnTo>
                  <a:lnTo>
                    <a:pt x="51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1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49" y="102"/>
                  </a:lnTo>
                  <a:lnTo>
                    <a:pt x="49" y="101"/>
                  </a:lnTo>
                  <a:lnTo>
                    <a:pt x="49" y="102"/>
                  </a:lnTo>
                  <a:lnTo>
                    <a:pt x="49" y="101"/>
                  </a:lnTo>
                  <a:lnTo>
                    <a:pt x="49" y="101"/>
                  </a:lnTo>
                  <a:lnTo>
                    <a:pt x="48" y="101"/>
                  </a:lnTo>
                  <a:lnTo>
                    <a:pt x="48" y="102"/>
                  </a:lnTo>
                  <a:lnTo>
                    <a:pt x="49" y="102"/>
                  </a:lnTo>
                  <a:lnTo>
                    <a:pt x="49" y="102"/>
                  </a:lnTo>
                  <a:lnTo>
                    <a:pt x="49" y="102"/>
                  </a:lnTo>
                  <a:lnTo>
                    <a:pt x="49" y="102"/>
                  </a:lnTo>
                  <a:lnTo>
                    <a:pt x="49" y="102"/>
                  </a:lnTo>
                  <a:lnTo>
                    <a:pt x="49" y="102"/>
                  </a:lnTo>
                  <a:lnTo>
                    <a:pt x="49" y="102"/>
                  </a:lnTo>
                  <a:lnTo>
                    <a:pt x="49" y="102"/>
                  </a:lnTo>
                  <a:lnTo>
                    <a:pt x="49" y="103"/>
                  </a:lnTo>
                  <a:lnTo>
                    <a:pt x="49" y="102"/>
                  </a:lnTo>
                  <a:lnTo>
                    <a:pt x="49" y="103"/>
                  </a:lnTo>
                  <a:lnTo>
                    <a:pt x="49" y="102"/>
                  </a:lnTo>
                  <a:lnTo>
                    <a:pt x="48" y="102"/>
                  </a:lnTo>
                  <a:lnTo>
                    <a:pt x="49" y="103"/>
                  </a:lnTo>
                  <a:lnTo>
                    <a:pt x="48" y="103"/>
                  </a:lnTo>
                  <a:lnTo>
                    <a:pt x="49" y="103"/>
                  </a:lnTo>
                  <a:lnTo>
                    <a:pt x="49" y="103"/>
                  </a:lnTo>
                  <a:lnTo>
                    <a:pt x="49" y="103"/>
                  </a:lnTo>
                  <a:lnTo>
                    <a:pt x="48" y="103"/>
                  </a:lnTo>
                  <a:lnTo>
                    <a:pt x="49" y="103"/>
                  </a:lnTo>
                  <a:lnTo>
                    <a:pt x="48" y="103"/>
                  </a:lnTo>
                  <a:lnTo>
                    <a:pt x="49" y="103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49" y="103"/>
                  </a:lnTo>
                  <a:lnTo>
                    <a:pt x="48" y="103"/>
                  </a:lnTo>
                  <a:lnTo>
                    <a:pt x="49" y="103"/>
                  </a:lnTo>
                  <a:lnTo>
                    <a:pt x="49" y="103"/>
                  </a:lnTo>
                  <a:lnTo>
                    <a:pt x="49" y="103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48" y="104"/>
                  </a:lnTo>
                  <a:lnTo>
                    <a:pt x="48" y="103"/>
                  </a:lnTo>
                  <a:lnTo>
                    <a:pt x="48" y="104"/>
                  </a:lnTo>
                  <a:lnTo>
                    <a:pt x="49" y="104"/>
                  </a:lnTo>
                  <a:lnTo>
                    <a:pt x="48" y="104"/>
                  </a:lnTo>
                  <a:lnTo>
                    <a:pt x="49" y="104"/>
                  </a:lnTo>
                  <a:lnTo>
                    <a:pt x="49" y="104"/>
                  </a:lnTo>
                  <a:lnTo>
                    <a:pt x="49" y="105"/>
                  </a:lnTo>
                  <a:lnTo>
                    <a:pt x="49" y="104"/>
                  </a:lnTo>
                  <a:lnTo>
                    <a:pt x="49" y="105"/>
                  </a:lnTo>
                  <a:lnTo>
                    <a:pt x="49" y="105"/>
                  </a:lnTo>
                  <a:lnTo>
                    <a:pt x="49" y="105"/>
                  </a:lnTo>
                  <a:lnTo>
                    <a:pt x="49" y="105"/>
                  </a:lnTo>
                  <a:lnTo>
                    <a:pt x="49" y="105"/>
                  </a:lnTo>
                  <a:lnTo>
                    <a:pt x="48" y="105"/>
                  </a:lnTo>
                  <a:lnTo>
                    <a:pt x="49" y="105"/>
                  </a:lnTo>
                  <a:lnTo>
                    <a:pt x="48" y="105"/>
                  </a:lnTo>
                  <a:lnTo>
                    <a:pt x="48" y="106"/>
                  </a:lnTo>
                  <a:lnTo>
                    <a:pt x="49" y="106"/>
                  </a:lnTo>
                  <a:lnTo>
                    <a:pt x="48" y="106"/>
                  </a:lnTo>
                  <a:lnTo>
                    <a:pt x="49" y="106"/>
                  </a:lnTo>
                  <a:lnTo>
                    <a:pt x="49" y="106"/>
                  </a:lnTo>
                  <a:lnTo>
                    <a:pt x="49" y="106"/>
                  </a:lnTo>
                  <a:lnTo>
                    <a:pt x="49" y="106"/>
                  </a:lnTo>
                  <a:lnTo>
                    <a:pt x="49" y="106"/>
                  </a:lnTo>
                  <a:lnTo>
                    <a:pt x="49" y="107"/>
                  </a:lnTo>
                  <a:lnTo>
                    <a:pt x="49" y="107"/>
                  </a:lnTo>
                  <a:lnTo>
                    <a:pt x="49" y="106"/>
                  </a:lnTo>
                  <a:lnTo>
                    <a:pt x="49" y="107"/>
                  </a:lnTo>
                  <a:lnTo>
                    <a:pt x="49" y="106"/>
                  </a:lnTo>
                  <a:lnTo>
                    <a:pt x="49" y="107"/>
                  </a:lnTo>
                  <a:lnTo>
                    <a:pt x="49" y="107"/>
                  </a:lnTo>
                  <a:lnTo>
                    <a:pt x="50" y="107"/>
                  </a:lnTo>
                  <a:lnTo>
                    <a:pt x="49" y="107"/>
                  </a:lnTo>
                  <a:lnTo>
                    <a:pt x="49" y="107"/>
                  </a:lnTo>
                  <a:lnTo>
                    <a:pt x="48" y="107"/>
                  </a:lnTo>
                  <a:lnTo>
                    <a:pt x="49" y="107"/>
                  </a:lnTo>
                  <a:lnTo>
                    <a:pt x="49" y="107"/>
                  </a:lnTo>
                  <a:lnTo>
                    <a:pt x="49" y="107"/>
                  </a:lnTo>
                  <a:lnTo>
                    <a:pt x="49" y="107"/>
                  </a:lnTo>
                  <a:lnTo>
                    <a:pt x="49" y="107"/>
                  </a:lnTo>
                  <a:lnTo>
                    <a:pt x="49" y="107"/>
                  </a:lnTo>
                  <a:lnTo>
                    <a:pt x="49" y="108"/>
                  </a:lnTo>
                  <a:lnTo>
                    <a:pt x="49" y="107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48" y="108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49" y="109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11"/>
                  </a:lnTo>
                  <a:lnTo>
                    <a:pt x="49" y="110"/>
                  </a:lnTo>
                  <a:lnTo>
                    <a:pt x="49" y="111"/>
                  </a:lnTo>
                  <a:lnTo>
                    <a:pt x="49" y="110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2"/>
                  </a:lnTo>
                  <a:lnTo>
                    <a:pt x="49" y="112"/>
                  </a:lnTo>
                  <a:lnTo>
                    <a:pt x="49" y="112"/>
                  </a:lnTo>
                  <a:lnTo>
                    <a:pt x="49" y="112"/>
                  </a:lnTo>
                  <a:lnTo>
                    <a:pt x="50" y="112"/>
                  </a:lnTo>
                  <a:lnTo>
                    <a:pt x="50" y="113"/>
                  </a:lnTo>
                  <a:lnTo>
                    <a:pt x="49" y="113"/>
                  </a:lnTo>
                  <a:lnTo>
                    <a:pt x="50" y="113"/>
                  </a:lnTo>
                  <a:lnTo>
                    <a:pt x="49" y="113"/>
                  </a:lnTo>
                  <a:lnTo>
                    <a:pt x="50" y="113"/>
                  </a:lnTo>
                  <a:lnTo>
                    <a:pt x="49" y="113"/>
                  </a:lnTo>
                  <a:lnTo>
                    <a:pt x="50" y="113"/>
                  </a:lnTo>
                  <a:lnTo>
                    <a:pt x="50" y="113"/>
                  </a:lnTo>
                  <a:lnTo>
                    <a:pt x="50" y="113"/>
                  </a:lnTo>
                  <a:lnTo>
                    <a:pt x="50" y="114"/>
                  </a:lnTo>
                  <a:lnTo>
                    <a:pt x="50" y="113"/>
                  </a:lnTo>
                  <a:lnTo>
                    <a:pt x="50" y="114"/>
                  </a:lnTo>
                  <a:lnTo>
                    <a:pt x="50" y="113"/>
                  </a:lnTo>
                  <a:lnTo>
                    <a:pt x="50" y="114"/>
                  </a:lnTo>
                  <a:lnTo>
                    <a:pt x="50" y="113"/>
                  </a:lnTo>
                  <a:lnTo>
                    <a:pt x="50" y="114"/>
                  </a:lnTo>
                  <a:lnTo>
                    <a:pt x="50" y="113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49" y="114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1" y="115"/>
                  </a:lnTo>
                  <a:lnTo>
                    <a:pt x="51" y="116"/>
                  </a:lnTo>
                  <a:lnTo>
                    <a:pt x="51" y="117"/>
                  </a:lnTo>
                  <a:lnTo>
                    <a:pt x="51" y="116"/>
                  </a:lnTo>
                  <a:lnTo>
                    <a:pt x="51" y="115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1" y="115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3" y="115"/>
                  </a:lnTo>
                  <a:lnTo>
                    <a:pt x="52" y="116"/>
                  </a:lnTo>
                  <a:lnTo>
                    <a:pt x="52" y="117"/>
                  </a:lnTo>
                  <a:lnTo>
                    <a:pt x="53" y="117"/>
                  </a:lnTo>
                  <a:lnTo>
                    <a:pt x="52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6"/>
                  </a:lnTo>
                  <a:lnTo>
                    <a:pt x="54" y="116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6" y="116"/>
                  </a:lnTo>
                  <a:lnTo>
                    <a:pt x="55" y="116"/>
                  </a:lnTo>
                  <a:lnTo>
                    <a:pt x="56" y="116"/>
                  </a:lnTo>
                  <a:lnTo>
                    <a:pt x="56" y="117"/>
                  </a:lnTo>
                  <a:lnTo>
                    <a:pt x="56" y="116"/>
                  </a:lnTo>
                  <a:lnTo>
                    <a:pt x="56" y="117"/>
                  </a:lnTo>
                  <a:lnTo>
                    <a:pt x="56" y="116"/>
                  </a:lnTo>
                  <a:lnTo>
                    <a:pt x="56" y="117"/>
                  </a:lnTo>
                  <a:lnTo>
                    <a:pt x="56" y="117"/>
                  </a:lnTo>
                  <a:lnTo>
                    <a:pt x="56" y="117"/>
                  </a:lnTo>
                  <a:lnTo>
                    <a:pt x="56" y="117"/>
                  </a:lnTo>
                  <a:lnTo>
                    <a:pt x="55" y="117"/>
                  </a:lnTo>
                  <a:lnTo>
                    <a:pt x="56" y="117"/>
                  </a:lnTo>
                  <a:lnTo>
                    <a:pt x="56" y="117"/>
                  </a:lnTo>
                  <a:lnTo>
                    <a:pt x="56" y="117"/>
                  </a:lnTo>
                  <a:lnTo>
                    <a:pt x="56" y="117"/>
                  </a:lnTo>
                  <a:lnTo>
                    <a:pt x="56" y="118"/>
                  </a:lnTo>
                  <a:lnTo>
                    <a:pt x="56" y="117"/>
                  </a:lnTo>
                  <a:lnTo>
                    <a:pt x="56" y="118"/>
                  </a:lnTo>
                  <a:lnTo>
                    <a:pt x="56" y="118"/>
                  </a:lnTo>
                  <a:lnTo>
                    <a:pt x="56" y="118"/>
                  </a:lnTo>
                  <a:lnTo>
                    <a:pt x="56" y="118"/>
                  </a:lnTo>
                  <a:lnTo>
                    <a:pt x="57" y="118"/>
                  </a:lnTo>
                  <a:lnTo>
                    <a:pt x="57" y="118"/>
                  </a:lnTo>
                  <a:lnTo>
                    <a:pt x="57" y="118"/>
                  </a:lnTo>
                  <a:lnTo>
                    <a:pt x="57" y="118"/>
                  </a:lnTo>
                  <a:lnTo>
                    <a:pt x="57" y="118"/>
                  </a:lnTo>
                  <a:lnTo>
                    <a:pt x="57" y="118"/>
                  </a:lnTo>
                  <a:lnTo>
                    <a:pt x="57" y="118"/>
                  </a:lnTo>
                  <a:lnTo>
                    <a:pt x="57" y="118"/>
                  </a:lnTo>
                  <a:lnTo>
                    <a:pt x="57" y="119"/>
                  </a:lnTo>
                  <a:lnTo>
                    <a:pt x="57" y="118"/>
                  </a:lnTo>
                  <a:lnTo>
                    <a:pt x="57" y="119"/>
                  </a:lnTo>
                  <a:lnTo>
                    <a:pt x="57" y="118"/>
                  </a:lnTo>
                  <a:lnTo>
                    <a:pt x="57" y="119"/>
                  </a:lnTo>
                  <a:lnTo>
                    <a:pt x="58" y="119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8" y="119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60" y="119"/>
                  </a:lnTo>
                  <a:lnTo>
                    <a:pt x="60" y="120"/>
                  </a:lnTo>
                  <a:lnTo>
                    <a:pt x="60" y="120"/>
                  </a:lnTo>
                  <a:lnTo>
                    <a:pt x="60" y="120"/>
                  </a:lnTo>
                  <a:lnTo>
                    <a:pt x="60" y="120"/>
                  </a:lnTo>
                  <a:lnTo>
                    <a:pt x="60" y="121"/>
                  </a:lnTo>
                  <a:lnTo>
                    <a:pt x="60" y="120"/>
                  </a:lnTo>
                  <a:lnTo>
                    <a:pt x="60" y="121"/>
                  </a:lnTo>
                  <a:lnTo>
                    <a:pt x="60" y="120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59" y="121"/>
                  </a:lnTo>
                  <a:lnTo>
                    <a:pt x="59" y="121"/>
                  </a:lnTo>
                  <a:lnTo>
                    <a:pt x="59" y="120"/>
                  </a:lnTo>
                  <a:lnTo>
                    <a:pt x="59" y="121"/>
                  </a:lnTo>
                  <a:lnTo>
                    <a:pt x="59" y="120"/>
                  </a:lnTo>
                  <a:lnTo>
                    <a:pt x="59" y="121"/>
                  </a:lnTo>
                  <a:lnTo>
                    <a:pt x="59" y="121"/>
                  </a:lnTo>
                  <a:lnTo>
                    <a:pt x="59" y="121"/>
                  </a:lnTo>
                  <a:lnTo>
                    <a:pt x="60" y="121"/>
                  </a:lnTo>
                  <a:lnTo>
                    <a:pt x="60" y="122"/>
                  </a:lnTo>
                  <a:lnTo>
                    <a:pt x="60" y="122"/>
                  </a:lnTo>
                  <a:lnTo>
                    <a:pt x="60" y="122"/>
                  </a:lnTo>
                  <a:lnTo>
                    <a:pt x="60" y="122"/>
                  </a:lnTo>
                  <a:lnTo>
                    <a:pt x="60" y="122"/>
                  </a:lnTo>
                  <a:lnTo>
                    <a:pt x="60" y="122"/>
                  </a:lnTo>
                  <a:lnTo>
                    <a:pt x="60" y="123"/>
                  </a:lnTo>
                  <a:lnTo>
                    <a:pt x="60" y="122"/>
                  </a:lnTo>
                  <a:lnTo>
                    <a:pt x="60" y="122"/>
                  </a:lnTo>
                  <a:lnTo>
                    <a:pt x="61" y="122"/>
                  </a:lnTo>
                  <a:lnTo>
                    <a:pt x="61" y="122"/>
                  </a:lnTo>
                  <a:lnTo>
                    <a:pt x="61" y="122"/>
                  </a:lnTo>
                  <a:lnTo>
                    <a:pt x="61" y="122"/>
                  </a:lnTo>
                  <a:lnTo>
                    <a:pt x="61" y="122"/>
                  </a:lnTo>
                  <a:lnTo>
                    <a:pt x="61" y="123"/>
                  </a:lnTo>
                  <a:lnTo>
                    <a:pt x="61" y="124"/>
                  </a:lnTo>
                  <a:lnTo>
                    <a:pt x="62" y="124"/>
                  </a:lnTo>
                  <a:lnTo>
                    <a:pt x="61" y="123"/>
                  </a:lnTo>
                  <a:lnTo>
                    <a:pt x="61" y="122"/>
                  </a:lnTo>
                  <a:lnTo>
                    <a:pt x="62" y="122"/>
                  </a:lnTo>
                  <a:lnTo>
                    <a:pt x="61" y="122"/>
                  </a:lnTo>
                  <a:lnTo>
                    <a:pt x="62" y="122"/>
                  </a:lnTo>
                  <a:lnTo>
                    <a:pt x="61" y="122"/>
                  </a:lnTo>
                  <a:lnTo>
                    <a:pt x="62" y="122"/>
                  </a:lnTo>
                  <a:lnTo>
                    <a:pt x="61" y="122"/>
                  </a:lnTo>
                  <a:lnTo>
                    <a:pt x="61" y="122"/>
                  </a:lnTo>
                  <a:lnTo>
                    <a:pt x="62" y="122"/>
                  </a:lnTo>
                  <a:lnTo>
                    <a:pt x="62" y="122"/>
                  </a:lnTo>
                  <a:lnTo>
                    <a:pt x="62" y="122"/>
                  </a:lnTo>
                  <a:lnTo>
                    <a:pt x="62" y="122"/>
                  </a:lnTo>
                  <a:lnTo>
                    <a:pt x="62" y="123"/>
                  </a:lnTo>
                  <a:lnTo>
                    <a:pt x="62" y="124"/>
                  </a:lnTo>
                  <a:lnTo>
                    <a:pt x="63" y="124"/>
                  </a:lnTo>
                  <a:lnTo>
                    <a:pt x="63" y="124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4" y="125"/>
                  </a:lnTo>
                  <a:lnTo>
                    <a:pt x="64" y="125"/>
                  </a:lnTo>
                  <a:lnTo>
                    <a:pt x="64" y="125"/>
                  </a:lnTo>
                  <a:lnTo>
                    <a:pt x="64" y="125"/>
                  </a:lnTo>
                  <a:lnTo>
                    <a:pt x="64" y="125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63" y="126"/>
                  </a:lnTo>
                  <a:lnTo>
                    <a:pt x="64" y="126"/>
                  </a:lnTo>
                  <a:lnTo>
                    <a:pt x="63" y="126"/>
                  </a:lnTo>
                  <a:lnTo>
                    <a:pt x="64" y="126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2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62" y="126"/>
                  </a:lnTo>
                  <a:lnTo>
                    <a:pt x="61" y="126"/>
                  </a:lnTo>
                  <a:lnTo>
                    <a:pt x="61" y="127"/>
                  </a:lnTo>
                  <a:lnTo>
                    <a:pt x="62" y="126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64" y="127"/>
                  </a:lnTo>
                  <a:lnTo>
                    <a:pt x="64" y="127"/>
                  </a:lnTo>
                  <a:lnTo>
                    <a:pt x="64" y="127"/>
                  </a:lnTo>
                  <a:lnTo>
                    <a:pt x="64" y="128"/>
                  </a:lnTo>
                  <a:lnTo>
                    <a:pt x="63" y="128"/>
                  </a:lnTo>
                  <a:lnTo>
                    <a:pt x="63" y="127"/>
                  </a:lnTo>
                  <a:lnTo>
                    <a:pt x="63" y="128"/>
                  </a:lnTo>
                  <a:lnTo>
                    <a:pt x="63" y="128"/>
                  </a:lnTo>
                  <a:lnTo>
                    <a:pt x="63" y="128"/>
                  </a:lnTo>
                  <a:lnTo>
                    <a:pt x="62" y="128"/>
                  </a:lnTo>
                  <a:lnTo>
                    <a:pt x="61" y="128"/>
                  </a:lnTo>
                  <a:lnTo>
                    <a:pt x="62" y="128"/>
                  </a:lnTo>
                  <a:lnTo>
                    <a:pt x="61" y="128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1" y="128"/>
                  </a:lnTo>
                  <a:lnTo>
                    <a:pt x="62" y="128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61" y="129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61" y="129"/>
                  </a:lnTo>
                  <a:lnTo>
                    <a:pt x="61" y="129"/>
                  </a:lnTo>
                  <a:lnTo>
                    <a:pt x="61" y="129"/>
                  </a:lnTo>
                  <a:lnTo>
                    <a:pt x="61" y="129"/>
                  </a:lnTo>
                  <a:lnTo>
                    <a:pt x="60" y="129"/>
                  </a:lnTo>
                  <a:lnTo>
                    <a:pt x="60" y="130"/>
                  </a:lnTo>
                  <a:lnTo>
                    <a:pt x="59" y="130"/>
                  </a:lnTo>
                  <a:lnTo>
                    <a:pt x="59" y="130"/>
                  </a:lnTo>
                  <a:lnTo>
                    <a:pt x="59" y="130"/>
                  </a:lnTo>
                  <a:lnTo>
                    <a:pt x="58" y="130"/>
                  </a:lnTo>
                  <a:lnTo>
                    <a:pt x="58" y="131"/>
                  </a:lnTo>
                  <a:lnTo>
                    <a:pt x="57" y="131"/>
                  </a:lnTo>
                  <a:lnTo>
                    <a:pt x="58" y="131"/>
                  </a:lnTo>
                  <a:lnTo>
                    <a:pt x="57" y="131"/>
                  </a:lnTo>
                  <a:lnTo>
                    <a:pt x="58" y="131"/>
                  </a:lnTo>
                  <a:lnTo>
                    <a:pt x="57" y="131"/>
                  </a:lnTo>
                  <a:lnTo>
                    <a:pt x="57" y="132"/>
                  </a:lnTo>
                  <a:lnTo>
                    <a:pt x="58" y="132"/>
                  </a:lnTo>
                  <a:lnTo>
                    <a:pt x="57" y="132"/>
                  </a:lnTo>
                  <a:lnTo>
                    <a:pt x="57" y="132"/>
                  </a:lnTo>
                  <a:lnTo>
                    <a:pt x="57" y="131"/>
                  </a:lnTo>
                  <a:lnTo>
                    <a:pt x="57" y="130"/>
                  </a:lnTo>
                  <a:lnTo>
                    <a:pt x="57" y="131"/>
                  </a:lnTo>
                  <a:lnTo>
                    <a:pt x="57" y="130"/>
                  </a:lnTo>
                  <a:lnTo>
                    <a:pt x="57" y="131"/>
                  </a:lnTo>
                  <a:lnTo>
                    <a:pt x="56" y="131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57" y="132"/>
                  </a:lnTo>
                  <a:lnTo>
                    <a:pt x="56" y="132"/>
                  </a:lnTo>
                  <a:lnTo>
                    <a:pt x="57" y="132"/>
                  </a:lnTo>
                  <a:lnTo>
                    <a:pt x="57" y="132"/>
                  </a:lnTo>
                  <a:lnTo>
                    <a:pt x="57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1"/>
                  </a:lnTo>
                  <a:lnTo>
                    <a:pt x="59" y="131"/>
                  </a:lnTo>
                  <a:lnTo>
                    <a:pt x="59" y="131"/>
                  </a:lnTo>
                  <a:lnTo>
                    <a:pt x="60" y="131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1" y="132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1" y="132"/>
                  </a:lnTo>
                  <a:lnTo>
                    <a:pt x="61" y="133"/>
                  </a:lnTo>
                  <a:lnTo>
                    <a:pt x="61" y="132"/>
                  </a:lnTo>
                  <a:lnTo>
                    <a:pt x="61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1" y="133"/>
                  </a:lnTo>
                  <a:lnTo>
                    <a:pt x="61" y="133"/>
                  </a:lnTo>
                  <a:lnTo>
                    <a:pt x="61" y="133"/>
                  </a:lnTo>
                  <a:lnTo>
                    <a:pt x="61" y="133"/>
                  </a:lnTo>
                  <a:lnTo>
                    <a:pt x="61" y="133"/>
                  </a:lnTo>
                  <a:lnTo>
                    <a:pt x="61" y="133"/>
                  </a:lnTo>
                  <a:lnTo>
                    <a:pt x="61" y="133"/>
                  </a:lnTo>
                  <a:lnTo>
                    <a:pt x="61" y="133"/>
                  </a:lnTo>
                  <a:lnTo>
                    <a:pt x="60" y="133"/>
                  </a:lnTo>
                  <a:lnTo>
                    <a:pt x="61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0" y="134"/>
                  </a:lnTo>
                  <a:lnTo>
                    <a:pt x="60" y="134"/>
                  </a:lnTo>
                  <a:lnTo>
                    <a:pt x="60" y="133"/>
                  </a:lnTo>
                  <a:lnTo>
                    <a:pt x="60" y="134"/>
                  </a:lnTo>
                  <a:lnTo>
                    <a:pt x="60" y="133"/>
                  </a:lnTo>
                  <a:lnTo>
                    <a:pt x="60" y="134"/>
                  </a:lnTo>
                  <a:lnTo>
                    <a:pt x="60" y="133"/>
                  </a:lnTo>
                  <a:lnTo>
                    <a:pt x="60" y="134"/>
                  </a:lnTo>
                  <a:lnTo>
                    <a:pt x="59" y="134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8" y="133"/>
                  </a:lnTo>
                  <a:lnTo>
                    <a:pt x="59" y="133"/>
                  </a:lnTo>
                  <a:lnTo>
                    <a:pt x="58" y="133"/>
                  </a:lnTo>
                  <a:lnTo>
                    <a:pt x="59" y="133"/>
                  </a:lnTo>
                  <a:lnTo>
                    <a:pt x="59" y="132"/>
                  </a:lnTo>
                  <a:lnTo>
                    <a:pt x="58" y="132"/>
                  </a:lnTo>
                  <a:lnTo>
                    <a:pt x="59" y="132"/>
                  </a:lnTo>
                  <a:lnTo>
                    <a:pt x="58" y="132"/>
                  </a:lnTo>
                  <a:lnTo>
                    <a:pt x="58" y="133"/>
                  </a:lnTo>
                  <a:lnTo>
                    <a:pt x="58" y="133"/>
                  </a:lnTo>
                  <a:lnTo>
                    <a:pt x="58" y="133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8" y="133"/>
                  </a:lnTo>
                  <a:lnTo>
                    <a:pt x="59" y="133"/>
                  </a:lnTo>
                  <a:lnTo>
                    <a:pt x="59" y="134"/>
                  </a:lnTo>
                  <a:lnTo>
                    <a:pt x="58" y="134"/>
                  </a:lnTo>
                  <a:lnTo>
                    <a:pt x="58" y="133"/>
                  </a:lnTo>
                  <a:lnTo>
                    <a:pt x="58" y="134"/>
                  </a:lnTo>
                  <a:lnTo>
                    <a:pt x="59" y="134"/>
                  </a:lnTo>
                  <a:lnTo>
                    <a:pt x="59" y="135"/>
                  </a:lnTo>
                  <a:lnTo>
                    <a:pt x="59" y="135"/>
                  </a:lnTo>
                  <a:lnTo>
                    <a:pt x="59" y="135"/>
                  </a:lnTo>
                  <a:lnTo>
                    <a:pt x="59" y="135"/>
                  </a:lnTo>
                  <a:lnTo>
                    <a:pt x="59" y="135"/>
                  </a:lnTo>
                  <a:lnTo>
                    <a:pt x="59" y="135"/>
                  </a:lnTo>
                  <a:lnTo>
                    <a:pt x="59" y="135"/>
                  </a:lnTo>
                  <a:lnTo>
                    <a:pt x="59" y="135"/>
                  </a:lnTo>
                  <a:lnTo>
                    <a:pt x="58" y="135"/>
                  </a:lnTo>
                  <a:lnTo>
                    <a:pt x="57" y="135"/>
                  </a:lnTo>
                  <a:lnTo>
                    <a:pt x="58" y="135"/>
                  </a:lnTo>
                  <a:lnTo>
                    <a:pt x="58" y="136"/>
                  </a:lnTo>
                  <a:lnTo>
                    <a:pt x="57" y="136"/>
                  </a:lnTo>
                  <a:lnTo>
                    <a:pt x="58" y="136"/>
                  </a:lnTo>
                  <a:lnTo>
                    <a:pt x="57" y="136"/>
                  </a:lnTo>
                  <a:lnTo>
                    <a:pt x="57" y="136"/>
                  </a:lnTo>
                  <a:lnTo>
                    <a:pt x="57" y="136"/>
                  </a:lnTo>
                  <a:lnTo>
                    <a:pt x="57" y="135"/>
                  </a:lnTo>
                  <a:lnTo>
                    <a:pt x="57" y="135"/>
                  </a:lnTo>
                  <a:lnTo>
                    <a:pt x="57" y="135"/>
                  </a:lnTo>
                  <a:lnTo>
                    <a:pt x="57" y="136"/>
                  </a:lnTo>
                  <a:lnTo>
                    <a:pt x="56" y="136"/>
                  </a:lnTo>
                  <a:lnTo>
                    <a:pt x="56" y="136"/>
                  </a:lnTo>
                  <a:lnTo>
                    <a:pt x="56" y="136"/>
                  </a:lnTo>
                  <a:lnTo>
                    <a:pt x="56" y="136"/>
                  </a:lnTo>
                  <a:lnTo>
                    <a:pt x="56" y="136"/>
                  </a:lnTo>
                  <a:lnTo>
                    <a:pt x="56" y="137"/>
                  </a:lnTo>
                  <a:lnTo>
                    <a:pt x="56" y="136"/>
                  </a:lnTo>
                  <a:lnTo>
                    <a:pt x="55" y="136"/>
                  </a:lnTo>
                  <a:lnTo>
                    <a:pt x="55" y="137"/>
                  </a:lnTo>
                  <a:lnTo>
                    <a:pt x="55" y="137"/>
                  </a:lnTo>
                  <a:lnTo>
                    <a:pt x="55" y="138"/>
                  </a:lnTo>
                  <a:lnTo>
                    <a:pt x="55" y="139"/>
                  </a:lnTo>
                  <a:lnTo>
                    <a:pt x="55" y="139"/>
                  </a:lnTo>
                  <a:lnTo>
                    <a:pt x="55" y="139"/>
                  </a:lnTo>
                  <a:lnTo>
                    <a:pt x="55" y="139"/>
                  </a:lnTo>
                  <a:lnTo>
                    <a:pt x="55" y="139"/>
                  </a:lnTo>
                  <a:lnTo>
                    <a:pt x="55" y="139"/>
                  </a:lnTo>
                  <a:lnTo>
                    <a:pt x="55" y="139"/>
                  </a:lnTo>
                  <a:lnTo>
                    <a:pt x="55" y="138"/>
                  </a:lnTo>
                  <a:lnTo>
                    <a:pt x="55" y="137"/>
                  </a:lnTo>
                  <a:lnTo>
                    <a:pt x="55" y="138"/>
                  </a:lnTo>
                  <a:lnTo>
                    <a:pt x="54" y="138"/>
                  </a:lnTo>
                  <a:lnTo>
                    <a:pt x="55" y="138"/>
                  </a:lnTo>
                  <a:lnTo>
                    <a:pt x="54" y="138"/>
                  </a:lnTo>
                  <a:lnTo>
                    <a:pt x="55" y="138"/>
                  </a:lnTo>
                  <a:lnTo>
                    <a:pt x="54" y="139"/>
                  </a:lnTo>
                  <a:lnTo>
                    <a:pt x="54" y="138"/>
                  </a:lnTo>
                  <a:lnTo>
                    <a:pt x="54" y="139"/>
                  </a:lnTo>
                  <a:lnTo>
                    <a:pt x="55" y="139"/>
                  </a:lnTo>
                  <a:lnTo>
                    <a:pt x="55" y="139"/>
                  </a:lnTo>
                  <a:lnTo>
                    <a:pt x="54" y="139"/>
                  </a:lnTo>
                  <a:lnTo>
                    <a:pt x="54" y="139"/>
                  </a:lnTo>
                  <a:lnTo>
                    <a:pt x="54" y="138"/>
                  </a:lnTo>
                  <a:lnTo>
                    <a:pt x="55" y="138"/>
                  </a:lnTo>
                  <a:lnTo>
                    <a:pt x="54" y="138"/>
                  </a:lnTo>
                  <a:lnTo>
                    <a:pt x="54" y="137"/>
                  </a:lnTo>
                  <a:lnTo>
                    <a:pt x="54" y="138"/>
                  </a:lnTo>
                  <a:lnTo>
                    <a:pt x="54" y="137"/>
                  </a:lnTo>
                  <a:lnTo>
                    <a:pt x="54" y="137"/>
                  </a:lnTo>
                  <a:lnTo>
                    <a:pt x="53" y="137"/>
                  </a:lnTo>
                  <a:lnTo>
                    <a:pt x="54" y="137"/>
                  </a:lnTo>
                  <a:lnTo>
                    <a:pt x="53" y="137"/>
                  </a:lnTo>
                  <a:lnTo>
                    <a:pt x="54" y="137"/>
                  </a:lnTo>
                  <a:lnTo>
                    <a:pt x="54" y="138"/>
                  </a:lnTo>
                  <a:lnTo>
                    <a:pt x="53" y="138"/>
                  </a:lnTo>
                  <a:lnTo>
                    <a:pt x="54" y="138"/>
                  </a:lnTo>
                  <a:lnTo>
                    <a:pt x="53" y="138"/>
                  </a:lnTo>
                  <a:lnTo>
                    <a:pt x="53" y="137"/>
                  </a:lnTo>
                  <a:lnTo>
                    <a:pt x="53" y="138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3" y="136"/>
                  </a:lnTo>
                  <a:lnTo>
                    <a:pt x="53" y="136"/>
                  </a:lnTo>
                  <a:lnTo>
                    <a:pt x="53" y="135"/>
                  </a:lnTo>
                  <a:lnTo>
                    <a:pt x="54" y="135"/>
                  </a:lnTo>
                  <a:lnTo>
                    <a:pt x="53" y="135"/>
                  </a:lnTo>
                  <a:lnTo>
                    <a:pt x="53" y="136"/>
                  </a:lnTo>
                  <a:lnTo>
                    <a:pt x="53" y="136"/>
                  </a:lnTo>
                  <a:lnTo>
                    <a:pt x="53" y="135"/>
                  </a:lnTo>
                  <a:lnTo>
                    <a:pt x="53" y="135"/>
                  </a:lnTo>
                  <a:lnTo>
                    <a:pt x="53" y="135"/>
                  </a:lnTo>
                  <a:lnTo>
                    <a:pt x="53" y="135"/>
                  </a:lnTo>
                  <a:lnTo>
                    <a:pt x="53" y="134"/>
                  </a:lnTo>
                  <a:lnTo>
                    <a:pt x="53" y="135"/>
                  </a:lnTo>
                  <a:lnTo>
                    <a:pt x="53" y="135"/>
                  </a:lnTo>
                  <a:lnTo>
                    <a:pt x="53" y="136"/>
                  </a:lnTo>
                  <a:lnTo>
                    <a:pt x="52" y="136"/>
                  </a:lnTo>
                  <a:lnTo>
                    <a:pt x="53" y="136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2" y="137"/>
                  </a:lnTo>
                  <a:lnTo>
                    <a:pt x="53" y="137"/>
                  </a:lnTo>
                  <a:lnTo>
                    <a:pt x="53" y="136"/>
                  </a:lnTo>
                  <a:lnTo>
                    <a:pt x="52" y="136"/>
                  </a:lnTo>
                  <a:lnTo>
                    <a:pt x="53" y="136"/>
                  </a:lnTo>
                  <a:lnTo>
                    <a:pt x="53" y="136"/>
                  </a:lnTo>
                  <a:lnTo>
                    <a:pt x="53" y="136"/>
                  </a:lnTo>
                  <a:lnTo>
                    <a:pt x="53" y="136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3" y="138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2" y="137"/>
                  </a:lnTo>
                  <a:lnTo>
                    <a:pt x="53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8"/>
                  </a:lnTo>
                  <a:lnTo>
                    <a:pt x="52" y="138"/>
                  </a:lnTo>
                  <a:lnTo>
                    <a:pt x="52" y="138"/>
                  </a:lnTo>
                  <a:lnTo>
                    <a:pt x="52" y="138"/>
                  </a:lnTo>
                  <a:lnTo>
                    <a:pt x="52" y="139"/>
                  </a:lnTo>
                  <a:lnTo>
                    <a:pt x="52" y="138"/>
                  </a:lnTo>
                  <a:lnTo>
                    <a:pt x="52" y="139"/>
                  </a:lnTo>
                  <a:lnTo>
                    <a:pt x="52" y="139"/>
                  </a:lnTo>
                  <a:lnTo>
                    <a:pt x="52" y="139"/>
                  </a:lnTo>
                  <a:lnTo>
                    <a:pt x="52" y="139"/>
                  </a:lnTo>
                  <a:lnTo>
                    <a:pt x="52" y="138"/>
                  </a:lnTo>
                  <a:lnTo>
                    <a:pt x="51" y="138"/>
                  </a:lnTo>
                  <a:lnTo>
                    <a:pt x="51" y="139"/>
                  </a:lnTo>
                  <a:lnTo>
                    <a:pt x="51" y="138"/>
                  </a:lnTo>
                  <a:lnTo>
                    <a:pt x="52" y="139"/>
                  </a:lnTo>
                  <a:lnTo>
                    <a:pt x="51" y="139"/>
                  </a:lnTo>
                  <a:lnTo>
                    <a:pt x="52" y="139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52" y="139"/>
                  </a:lnTo>
                  <a:lnTo>
                    <a:pt x="51" y="139"/>
                  </a:lnTo>
                  <a:lnTo>
                    <a:pt x="50" y="139"/>
                  </a:lnTo>
                  <a:lnTo>
                    <a:pt x="50" y="140"/>
                  </a:lnTo>
                  <a:lnTo>
                    <a:pt x="50" y="140"/>
                  </a:lnTo>
                  <a:lnTo>
                    <a:pt x="50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8" y="140"/>
                  </a:lnTo>
                  <a:lnTo>
                    <a:pt x="48" y="140"/>
                  </a:lnTo>
                  <a:lnTo>
                    <a:pt x="48" y="140"/>
                  </a:lnTo>
                  <a:lnTo>
                    <a:pt x="48" y="140"/>
                  </a:lnTo>
                  <a:lnTo>
                    <a:pt x="48" y="140"/>
                  </a:lnTo>
                  <a:lnTo>
                    <a:pt x="48" y="140"/>
                  </a:lnTo>
                  <a:lnTo>
                    <a:pt x="48" y="140"/>
                  </a:lnTo>
                  <a:lnTo>
                    <a:pt x="48" y="140"/>
                  </a:lnTo>
                  <a:lnTo>
                    <a:pt x="49" y="140"/>
                  </a:lnTo>
                  <a:lnTo>
                    <a:pt x="49" y="141"/>
                  </a:lnTo>
                  <a:lnTo>
                    <a:pt x="48" y="141"/>
                  </a:lnTo>
                  <a:lnTo>
                    <a:pt x="48" y="141"/>
                  </a:lnTo>
                  <a:lnTo>
                    <a:pt x="48" y="141"/>
                  </a:lnTo>
                  <a:lnTo>
                    <a:pt x="48" y="141"/>
                  </a:lnTo>
                  <a:lnTo>
                    <a:pt x="48" y="140"/>
                  </a:lnTo>
                  <a:lnTo>
                    <a:pt x="48" y="141"/>
                  </a:lnTo>
                  <a:lnTo>
                    <a:pt x="47" y="141"/>
                  </a:lnTo>
                  <a:lnTo>
                    <a:pt x="48" y="141"/>
                  </a:lnTo>
                  <a:lnTo>
                    <a:pt x="48" y="141"/>
                  </a:lnTo>
                  <a:lnTo>
                    <a:pt x="47" y="141"/>
                  </a:lnTo>
                  <a:lnTo>
                    <a:pt x="46" y="141"/>
                  </a:lnTo>
                  <a:lnTo>
                    <a:pt x="46" y="141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44" y="141"/>
                  </a:lnTo>
                  <a:lnTo>
                    <a:pt x="44" y="141"/>
                  </a:lnTo>
                  <a:lnTo>
                    <a:pt x="43" y="141"/>
                  </a:lnTo>
                  <a:lnTo>
                    <a:pt x="42" y="141"/>
                  </a:lnTo>
                  <a:lnTo>
                    <a:pt x="42" y="141"/>
                  </a:lnTo>
                  <a:lnTo>
                    <a:pt x="41" y="141"/>
                  </a:lnTo>
                  <a:lnTo>
                    <a:pt x="42" y="141"/>
                  </a:lnTo>
                  <a:lnTo>
                    <a:pt x="41" y="141"/>
                  </a:lnTo>
                  <a:lnTo>
                    <a:pt x="41" y="141"/>
                  </a:lnTo>
                  <a:lnTo>
                    <a:pt x="41" y="141"/>
                  </a:lnTo>
                  <a:lnTo>
                    <a:pt x="41" y="141"/>
                  </a:lnTo>
                  <a:lnTo>
                    <a:pt x="41" y="141"/>
                  </a:lnTo>
                  <a:lnTo>
                    <a:pt x="42" y="141"/>
                  </a:lnTo>
                  <a:lnTo>
                    <a:pt x="42" y="141"/>
                  </a:lnTo>
                  <a:lnTo>
                    <a:pt x="42" y="141"/>
                  </a:lnTo>
                  <a:lnTo>
                    <a:pt x="42" y="141"/>
                  </a:lnTo>
                  <a:lnTo>
                    <a:pt x="42" y="142"/>
                  </a:lnTo>
                  <a:lnTo>
                    <a:pt x="43" y="142"/>
                  </a:lnTo>
                  <a:lnTo>
                    <a:pt x="43" y="141"/>
                  </a:lnTo>
                  <a:lnTo>
                    <a:pt x="43" y="141"/>
                  </a:lnTo>
                  <a:lnTo>
                    <a:pt x="44" y="141"/>
                  </a:lnTo>
                  <a:lnTo>
                    <a:pt x="44" y="141"/>
                  </a:lnTo>
                  <a:lnTo>
                    <a:pt x="44" y="141"/>
                  </a:lnTo>
                  <a:lnTo>
                    <a:pt x="44" y="141"/>
                  </a:lnTo>
                  <a:lnTo>
                    <a:pt x="44" y="141"/>
                  </a:lnTo>
                  <a:lnTo>
                    <a:pt x="44" y="141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45" y="142"/>
                  </a:lnTo>
                  <a:lnTo>
                    <a:pt x="45" y="141"/>
                  </a:lnTo>
                  <a:lnTo>
                    <a:pt x="46" y="141"/>
                  </a:lnTo>
                  <a:lnTo>
                    <a:pt x="46" y="142"/>
                  </a:lnTo>
                  <a:lnTo>
                    <a:pt x="46" y="142"/>
                  </a:lnTo>
                  <a:lnTo>
                    <a:pt x="46" y="143"/>
                  </a:lnTo>
                  <a:lnTo>
                    <a:pt x="46" y="143"/>
                  </a:lnTo>
                  <a:lnTo>
                    <a:pt x="46" y="143"/>
                  </a:lnTo>
                  <a:lnTo>
                    <a:pt x="47" y="143"/>
                  </a:lnTo>
                  <a:lnTo>
                    <a:pt x="47" y="143"/>
                  </a:lnTo>
                  <a:lnTo>
                    <a:pt x="46" y="143"/>
                  </a:lnTo>
                  <a:lnTo>
                    <a:pt x="46" y="144"/>
                  </a:lnTo>
                  <a:lnTo>
                    <a:pt x="46" y="144"/>
                  </a:lnTo>
                  <a:lnTo>
                    <a:pt x="45" y="144"/>
                  </a:lnTo>
                  <a:lnTo>
                    <a:pt x="45" y="144"/>
                  </a:lnTo>
                  <a:lnTo>
                    <a:pt x="44" y="144"/>
                  </a:lnTo>
                  <a:lnTo>
                    <a:pt x="44" y="143"/>
                  </a:lnTo>
                  <a:lnTo>
                    <a:pt x="44" y="143"/>
                  </a:lnTo>
                  <a:lnTo>
                    <a:pt x="43" y="143"/>
                  </a:lnTo>
                  <a:lnTo>
                    <a:pt x="44" y="143"/>
                  </a:lnTo>
                  <a:lnTo>
                    <a:pt x="43" y="143"/>
                  </a:lnTo>
                  <a:lnTo>
                    <a:pt x="44" y="143"/>
                  </a:lnTo>
                  <a:lnTo>
                    <a:pt x="44" y="144"/>
                  </a:lnTo>
                  <a:lnTo>
                    <a:pt x="44" y="144"/>
                  </a:lnTo>
                  <a:lnTo>
                    <a:pt x="45" y="144"/>
                  </a:lnTo>
                  <a:lnTo>
                    <a:pt x="45" y="144"/>
                  </a:lnTo>
                  <a:lnTo>
                    <a:pt x="45" y="144"/>
                  </a:lnTo>
                  <a:lnTo>
                    <a:pt x="45" y="145"/>
                  </a:lnTo>
                  <a:lnTo>
                    <a:pt x="45" y="144"/>
                  </a:lnTo>
                  <a:lnTo>
                    <a:pt x="45" y="145"/>
                  </a:lnTo>
                  <a:lnTo>
                    <a:pt x="45" y="144"/>
                  </a:lnTo>
                  <a:lnTo>
                    <a:pt x="46" y="144"/>
                  </a:lnTo>
                  <a:lnTo>
                    <a:pt x="46" y="145"/>
                  </a:lnTo>
                  <a:lnTo>
                    <a:pt x="45" y="145"/>
                  </a:lnTo>
                  <a:lnTo>
                    <a:pt x="45" y="145"/>
                  </a:lnTo>
                  <a:lnTo>
                    <a:pt x="45" y="145"/>
                  </a:lnTo>
                  <a:lnTo>
                    <a:pt x="45" y="145"/>
                  </a:lnTo>
                  <a:lnTo>
                    <a:pt x="46" y="145"/>
                  </a:lnTo>
                  <a:lnTo>
                    <a:pt x="46" y="145"/>
                  </a:lnTo>
                  <a:lnTo>
                    <a:pt x="46" y="145"/>
                  </a:lnTo>
                  <a:lnTo>
                    <a:pt x="46" y="146"/>
                  </a:lnTo>
                  <a:lnTo>
                    <a:pt x="46" y="145"/>
                  </a:lnTo>
                  <a:lnTo>
                    <a:pt x="46" y="146"/>
                  </a:lnTo>
                  <a:lnTo>
                    <a:pt x="46" y="146"/>
                  </a:lnTo>
                  <a:lnTo>
                    <a:pt x="46" y="146"/>
                  </a:lnTo>
                  <a:lnTo>
                    <a:pt x="46" y="145"/>
                  </a:lnTo>
                  <a:lnTo>
                    <a:pt x="46" y="146"/>
                  </a:lnTo>
                  <a:lnTo>
                    <a:pt x="46" y="146"/>
                  </a:lnTo>
                  <a:lnTo>
                    <a:pt x="46" y="145"/>
                  </a:lnTo>
                  <a:lnTo>
                    <a:pt x="46" y="145"/>
                  </a:lnTo>
                  <a:lnTo>
                    <a:pt x="46" y="145"/>
                  </a:lnTo>
                  <a:lnTo>
                    <a:pt x="46" y="145"/>
                  </a:lnTo>
                  <a:lnTo>
                    <a:pt x="46" y="145"/>
                  </a:lnTo>
                  <a:lnTo>
                    <a:pt x="45" y="145"/>
                  </a:lnTo>
                  <a:lnTo>
                    <a:pt x="46" y="145"/>
                  </a:lnTo>
                  <a:lnTo>
                    <a:pt x="46" y="146"/>
                  </a:lnTo>
                  <a:lnTo>
                    <a:pt x="45" y="146"/>
                  </a:lnTo>
                  <a:lnTo>
                    <a:pt x="45" y="145"/>
                  </a:lnTo>
                  <a:lnTo>
                    <a:pt x="45" y="146"/>
                  </a:lnTo>
                  <a:lnTo>
                    <a:pt x="45" y="145"/>
                  </a:lnTo>
                  <a:lnTo>
                    <a:pt x="45" y="146"/>
                  </a:lnTo>
                  <a:lnTo>
                    <a:pt x="46" y="146"/>
                  </a:lnTo>
                  <a:lnTo>
                    <a:pt x="46" y="147"/>
                  </a:lnTo>
                  <a:lnTo>
                    <a:pt x="46" y="147"/>
                  </a:lnTo>
                  <a:lnTo>
                    <a:pt x="46" y="147"/>
                  </a:lnTo>
                  <a:lnTo>
                    <a:pt x="46" y="147"/>
                  </a:lnTo>
                  <a:lnTo>
                    <a:pt x="46" y="148"/>
                  </a:lnTo>
                  <a:lnTo>
                    <a:pt x="45" y="148"/>
                  </a:lnTo>
                  <a:lnTo>
                    <a:pt x="46" y="148"/>
                  </a:lnTo>
                  <a:lnTo>
                    <a:pt x="45" y="148"/>
                  </a:lnTo>
                  <a:lnTo>
                    <a:pt x="45" y="147"/>
                  </a:lnTo>
                  <a:lnTo>
                    <a:pt x="45" y="147"/>
                  </a:lnTo>
                  <a:lnTo>
                    <a:pt x="45" y="147"/>
                  </a:lnTo>
                  <a:lnTo>
                    <a:pt x="44" y="147"/>
                  </a:lnTo>
                  <a:lnTo>
                    <a:pt x="45" y="147"/>
                  </a:lnTo>
                  <a:lnTo>
                    <a:pt x="45" y="147"/>
                  </a:lnTo>
                  <a:lnTo>
                    <a:pt x="45" y="148"/>
                  </a:lnTo>
                  <a:lnTo>
                    <a:pt x="45" y="147"/>
                  </a:lnTo>
                  <a:lnTo>
                    <a:pt x="45" y="148"/>
                  </a:lnTo>
                  <a:lnTo>
                    <a:pt x="45" y="148"/>
                  </a:lnTo>
                  <a:lnTo>
                    <a:pt x="45" y="148"/>
                  </a:lnTo>
                  <a:lnTo>
                    <a:pt x="45" y="148"/>
                  </a:lnTo>
                  <a:lnTo>
                    <a:pt x="45" y="147"/>
                  </a:lnTo>
                  <a:lnTo>
                    <a:pt x="45" y="148"/>
                  </a:lnTo>
                  <a:lnTo>
                    <a:pt x="45" y="147"/>
                  </a:lnTo>
                  <a:lnTo>
                    <a:pt x="45" y="148"/>
                  </a:lnTo>
                  <a:lnTo>
                    <a:pt x="45" y="148"/>
                  </a:lnTo>
                  <a:lnTo>
                    <a:pt x="45" y="148"/>
                  </a:lnTo>
                  <a:lnTo>
                    <a:pt x="45" y="148"/>
                  </a:lnTo>
                  <a:lnTo>
                    <a:pt x="45" y="148"/>
                  </a:lnTo>
                  <a:lnTo>
                    <a:pt x="46" y="148"/>
                  </a:lnTo>
                  <a:lnTo>
                    <a:pt x="46" y="149"/>
                  </a:lnTo>
                  <a:lnTo>
                    <a:pt x="46" y="148"/>
                  </a:lnTo>
                  <a:lnTo>
                    <a:pt x="45" y="148"/>
                  </a:lnTo>
                  <a:lnTo>
                    <a:pt x="46" y="148"/>
                  </a:lnTo>
                  <a:lnTo>
                    <a:pt x="45" y="148"/>
                  </a:lnTo>
                  <a:lnTo>
                    <a:pt x="45" y="148"/>
                  </a:lnTo>
                  <a:lnTo>
                    <a:pt x="45" y="148"/>
                  </a:lnTo>
                  <a:lnTo>
                    <a:pt x="45" y="149"/>
                  </a:lnTo>
                  <a:lnTo>
                    <a:pt x="46" y="149"/>
                  </a:lnTo>
                  <a:lnTo>
                    <a:pt x="45" y="149"/>
                  </a:lnTo>
                  <a:lnTo>
                    <a:pt x="46" y="149"/>
                  </a:lnTo>
                  <a:lnTo>
                    <a:pt x="45" y="149"/>
                  </a:lnTo>
                  <a:lnTo>
                    <a:pt x="46" y="149"/>
                  </a:lnTo>
                  <a:lnTo>
                    <a:pt x="45" y="149"/>
                  </a:lnTo>
                  <a:lnTo>
                    <a:pt x="45" y="149"/>
                  </a:lnTo>
                  <a:lnTo>
                    <a:pt x="45" y="149"/>
                  </a:lnTo>
                  <a:lnTo>
                    <a:pt x="45" y="149"/>
                  </a:lnTo>
                  <a:lnTo>
                    <a:pt x="45" y="149"/>
                  </a:lnTo>
                  <a:lnTo>
                    <a:pt x="45" y="150"/>
                  </a:lnTo>
                  <a:lnTo>
                    <a:pt x="45" y="150"/>
                  </a:lnTo>
                  <a:lnTo>
                    <a:pt x="45" y="149"/>
                  </a:lnTo>
                  <a:lnTo>
                    <a:pt x="45" y="148"/>
                  </a:lnTo>
                  <a:lnTo>
                    <a:pt x="45" y="149"/>
                  </a:lnTo>
                  <a:lnTo>
                    <a:pt x="45" y="150"/>
                  </a:lnTo>
                  <a:lnTo>
                    <a:pt x="44" y="150"/>
                  </a:lnTo>
                  <a:lnTo>
                    <a:pt x="45" y="150"/>
                  </a:lnTo>
                  <a:lnTo>
                    <a:pt x="45" y="150"/>
                  </a:lnTo>
                  <a:lnTo>
                    <a:pt x="45" y="150"/>
                  </a:lnTo>
                  <a:lnTo>
                    <a:pt x="45" y="150"/>
                  </a:lnTo>
                  <a:lnTo>
                    <a:pt x="45" y="149"/>
                  </a:lnTo>
                  <a:lnTo>
                    <a:pt x="46" y="149"/>
                  </a:lnTo>
                  <a:lnTo>
                    <a:pt x="46" y="150"/>
                  </a:lnTo>
                  <a:lnTo>
                    <a:pt x="45" y="150"/>
                  </a:lnTo>
                  <a:lnTo>
                    <a:pt x="46" y="150"/>
                  </a:lnTo>
                  <a:lnTo>
                    <a:pt x="45" y="150"/>
                  </a:lnTo>
                  <a:lnTo>
                    <a:pt x="46" y="150"/>
                  </a:lnTo>
                  <a:lnTo>
                    <a:pt x="45" y="150"/>
                  </a:lnTo>
                  <a:lnTo>
                    <a:pt x="46" y="150"/>
                  </a:lnTo>
                  <a:lnTo>
                    <a:pt x="45" y="150"/>
                  </a:lnTo>
                  <a:lnTo>
                    <a:pt x="46" y="150"/>
                  </a:lnTo>
                  <a:lnTo>
                    <a:pt x="45" y="150"/>
                  </a:lnTo>
                  <a:lnTo>
                    <a:pt x="45" y="151"/>
                  </a:lnTo>
                  <a:lnTo>
                    <a:pt x="46" y="151"/>
                  </a:lnTo>
                  <a:lnTo>
                    <a:pt x="46" y="150"/>
                  </a:lnTo>
                  <a:lnTo>
                    <a:pt x="46" y="151"/>
                  </a:lnTo>
                  <a:lnTo>
                    <a:pt x="45" y="151"/>
                  </a:lnTo>
                  <a:lnTo>
                    <a:pt x="46" y="151"/>
                  </a:lnTo>
                  <a:lnTo>
                    <a:pt x="45" y="151"/>
                  </a:lnTo>
                  <a:lnTo>
                    <a:pt x="46" y="151"/>
                  </a:lnTo>
                  <a:lnTo>
                    <a:pt x="46" y="151"/>
                  </a:lnTo>
                  <a:lnTo>
                    <a:pt x="46" y="151"/>
                  </a:lnTo>
                  <a:lnTo>
                    <a:pt x="46" y="151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44" y="151"/>
                  </a:lnTo>
                  <a:lnTo>
                    <a:pt x="44" y="150"/>
                  </a:lnTo>
                  <a:lnTo>
                    <a:pt x="45" y="150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44" y="150"/>
                  </a:lnTo>
                  <a:lnTo>
                    <a:pt x="43" y="150"/>
                  </a:lnTo>
                  <a:lnTo>
                    <a:pt x="43" y="151"/>
                  </a:lnTo>
                  <a:lnTo>
                    <a:pt x="44" y="151"/>
                  </a:lnTo>
                  <a:lnTo>
                    <a:pt x="43" y="151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45" y="152"/>
                  </a:lnTo>
                  <a:lnTo>
                    <a:pt x="45" y="152"/>
                  </a:lnTo>
                  <a:lnTo>
                    <a:pt x="45" y="152"/>
                  </a:lnTo>
                  <a:lnTo>
                    <a:pt x="45" y="152"/>
                  </a:lnTo>
                  <a:lnTo>
                    <a:pt x="45" y="152"/>
                  </a:lnTo>
                  <a:lnTo>
                    <a:pt x="44" y="152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43" y="151"/>
                  </a:lnTo>
                  <a:lnTo>
                    <a:pt x="43" y="151"/>
                  </a:lnTo>
                  <a:lnTo>
                    <a:pt x="42" y="151"/>
                  </a:lnTo>
                  <a:lnTo>
                    <a:pt x="43" y="151"/>
                  </a:lnTo>
                  <a:lnTo>
                    <a:pt x="43" y="151"/>
                  </a:lnTo>
                  <a:lnTo>
                    <a:pt x="44" y="151"/>
                  </a:lnTo>
                  <a:lnTo>
                    <a:pt x="43" y="151"/>
                  </a:lnTo>
                  <a:lnTo>
                    <a:pt x="44" y="151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45" y="152"/>
                  </a:lnTo>
                  <a:lnTo>
                    <a:pt x="45" y="153"/>
                  </a:lnTo>
                  <a:lnTo>
                    <a:pt x="45" y="152"/>
                  </a:lnTo>
                  <a:lnTo>
                    <a:pt x="45" y="153"/>
                  </a:lnTo>
                  <a:lnTo>
                    <a:pt x="45" y="153"/>
                  </a:lnTo>
                  <a:lnTo>
                    <a:pt x="45" y="152"/>
                  </a:lnTo>
                  <a:lnTo>
                    <a:pt x="45" y="152"/>
                  </a:lnTo>
                  <a:lnTo>
                    <a:pt x="45" y="153"/>
                  </a:lnTo>
                  <a:lnTo>
                    <a:pt x="45" y="152"/>
                  </a:lnTo>
                  <a:lnTo>
                    <a:pt x="45" y="153"/>
                  </a:lnTo>
                  <a:lnTo>
                    <a:pt x="45" y="153"/>
                  </a:lnTo>
                  <a:lnTo>
                    <a:pt x="45" y="153"/>
                  </a:lnTo>
                  <a:lnTo>
                    <a:pt x="45" y="154"/>
                  </a:lnTo>
                  <a:lnTo>
                    <a:pt x="45" y="153"/>
                  </a:lnTo>
                  <a:lnTo>
                    <a:pt x="45" y="154"/>
                  </a:lnTo>
                  <a:lnTo>
                    <a:pt x="45" y="153"/>
                  </a:lnTo>
                  <a:lnTo>
                    <a:pt x="45" y="153"/>
                  </a:lnTo>
                  <a:lnTo>
                    <a:pt x="45" y="154"/>
                  </a:lnTo>
                  <a:lnTo>
                    <a:pt x="45" y="153"/>
                  </a:lnTo>
                  <a:lnTo>
                    <a:pt x="44" y="153"/>
                  </a:lnTo>
                  <a:lnTo>
                    <a:pt x="44" y="152"/>
                  </a:lnTo>
                  <a:lnTo>
                    <a:pt x="44" y="153"/>
                  </a:lnTo>
                  <a:lnTo>
                    <a:pt x="44" y="152"/>
                  </a:lnTo>
                  <a:lnTo>
                    <a:pt x="44" y="153"/>
                  </a:lnTo>
                  <a:lnTo>
                    <a:pt x="44" y="153"/>
                  </a:lnTo>
                  <a:lnTo>
                    <a:pt x="45" y="154"/>
                  </a:lnTo>
                  <a:lnTo>
                    <a:pt x="44" y="154"/>
                  </a:lnTo>
                  <a:lnTo>
                    <a:pt x="45" y="154"/>
                  </a:lnTo>
                  <a:lnTo>
                    <a:pt x="45" y="154"/>
                  </a:lnTo>
                  <a:lnTo>
                    <a:pt x="44" y="154"/>
                  </a:lnTo>
                  <a:lnTo>
                    <a:pt x="45" y="154"/>
                  </a:lnTo>
                  <a:lnTo>
                    <a:pt x="45" y="155"/>
                  </a:lnTo>
                  <a:lnTo>
                    <a:pt x="44" y="155"/>
                  </a:lnTo>
                  <a:lnTo>
                    <a:pt x="44" y="154"/>
                  </a:lnTo>
                  <a:lnTo>
                    <a:pt x="44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55"/>
                  </a:lnTo>
                  <a:lnTo>
                    <a:pt x="44" y="154"/>
                  </a:lnTo>
                  <a:lnTo>
                    <a:pt x="44" y="155"/>
                  </a:lnTo>
                  <a:lnTo>
                    <a:pt x="44" y="155"/>
                  </a:lnTo>
                  <a:lnTo>
                    <a:pt x="44" y="155"/>
                  </a:lnTo>
                  <a:lnTo>
                    <a:pt x="44" y="155"/>
                  </a:lnTo>
                  <a:lnTo>
                    <a:pt x="44" y="155"/>
                  </a:lnTo>
                  <a:lnTo>
                    <a:pt x="44" y="155"/>
                  </a:lnTo>
                  <a:lnTo>
                    <a:pt x="45" y="155"/>
                  </a:lnTo>
                  <a:lnTo>
                    <a:pt x="45" y="155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5" y="157"/>
                  </a:lnTo>
                  <a:lnTo>
                    <a:pt x="45" y="156"/>
                  </a:lnTo>
                  <a:lnTo>
                    <a:pt x="45" y="157"/>
                  </a:lnTo>
                  <a:lnTo>
                    <a:pt x="44" y="157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3" y="158"/>
                  </a:lnTo>
                  <a:lnTo>
                    <a:pt x="44" y="158"/>
                  </a:lnTo>
                  <a:lnTo>
                    <a:pt x="43" y="158"/>
                  </a:lnTo>
                  <a:lnTo>
                    <a:pt x="44" y="158"/>
                  </a:lnTo>
                  <a:lnTo>
                    <a:pt x="43" y="158"/>
                  </a:lnTo>
                  <a:lnTo>
                    <a:pt x="43" y="159"/>
                  </a:lnTo>
                  <a:lnTo>
                    <a:pt x="44" y="159"/>
                  </a:lnTo>
                  <a:lnTo>
                    <a:pt x="44" y="159"/>
                  </a:lnTo>
                  <a:lnTo>
                    <a:pt x="43" y="159"/>
                  </a:lnTo>
                  <a:lnTo>
                    <a:pt x="43" y="160"/>
                  </a:lnTo>
                  <a:lnTo>
                    <a:pt x="44" y="160"/>
                  </a:lnTo>
                  <a:lnTo>
                    <a:pt x="44" y="161"/>
                  </a:lnTo>
                  <a:lnTo>
                    <a:pt x="44" y="161"/>
                  </a:lnTo>
                  <a:lnTo>
                    <a:pt x="44" y="161"/>
                  </a:lnTo>
                  <a:lnTo>
                    <a:pt x="44" y="161"/>
                  </a:lnTo>
                  <a:lnTo>
                    <a:pt x="44" y="161"/>
                  </a:lnTo>
                  <a:lnTo>
                    <a:pt x="44" y="161"/>
                  </a:lnTo>
                  <a:lnTo>
                    <a:pt x="44" y="162"/>
                  </a:lnTo>
                  <a:lnTo>
                    <a:pt x="43" y="162"/>
                  </a:lnTo>
                  <a:lnTo>
                    <a:pt x="43" y="161"/>
                  </a:lnTo>
                  <a:lnTo>
                    <a:pt x="43" y="162"/>
                  </a:lnTo>
                  <a:lnTo>
                    <a:pt x="44" y="162"/>
                  </a:lnTo>
                  <a:lnTo>
                    <a:pt x="43" y="162"/>
                  </a:lnTo>
                  <a:lnTo>
                    <a:pt x="44" y="162"/>
                  </a:lnTo>
                  <a:lnTo>
                    <a:pt x="43" y="162"/>
                  </a:lnTo>
                  <a:lnTo>
                    <a:pt x="43" y="162"/>
                  </a:lnTo>
                  <a:lnTo>
                    <a:pt x="44" y="162"/>
                  </a:lnTo>
                  <a:lnTo>
                    <a:pt x="43" y="162"/>
                  </a:lnTo>
                  <a:lnTo>
                    <a:pt x="44" y="162"/>
                  </a:lnTo>
                  <a:lnTo>
                    <a:pt x="43" y="162"/>
                  </a:lnTo>
                  <a:lnTo>
                    <a:pt x="44" y="162"/>
                  </a:lnTo>
                  <a:lnTo>
                    <a:pt x="43" y="162"/>
                  </a:lnTo>
                  <a:lnTo>
                    <a:pt x="43" y="162"/>
                  </a:lnTo>
                  <a:lnTo>
                    <a:pt x="43" y="162"/>
                  </a:lnTo>
                  <a:lnTo>
                    <a:pt x="43" y="163"/>
                  </a:lnTo>
                  <a:lnTo>
                    <a:pt x="43" y="163"/>
                  </a:lnTo>
                  <a:lnTo>
                    <a:pt x="43" y="164"/>
                  </a:lnTo>
                  <a:lnTo>
                    <a:pt x="42" y="164"/>
                  </a:lnTo>
                  <a:lnTo>
                    <a:pt x="43" y="164"/>
                  </a:lnTo>
                  <a:lnTo>
                    <a:pt x="43" y="165"/>
                  </a:lnTo>
                  <a:lnTo>
                    <a:pt x="42" y="165"/>
                  </a:lnTo>
                  <a:lnTo>
                    <a:pt x="43" y="165"/>
                  </a:lnTo>
                  <a:lnTo>
                    <a:pt x="42" y="165"/>
                  </a:lnTo>
                  <a:lnTo>
                    <a:pt x="43" y="165"/>
                  </a:lnTo>
                  <a:lnTo>
                    <a:pt x="42" y="165"/>
                  </a:lnTo>
                  <a:lnTo>
                    <a:pt x="43" y="165"/>
                  </a:lnTo>
                  <a:lnTo>
                    <a:pt x="42" y="165"/>
                  </a:lnTo>
                  <a:lnTo>
                    <a:pt x="43" y="165"/>
                  </a:lnTo>
                  <a:lnTo>
                    <a:pt x="44" y="165"/>
                  </a:lnTo>
                  <a:lnTo>
                    <a:pt x="43" y="165"/>
                  </a:lnTo>
                  <a:lnTo>
                    <a:pt x="44" y="165"/>
                  </a:lnTo>
                  <a:lnTo>
                    <a:pt x="43" y="165"/>
                  </a:lnTo>
                  <a:lnTo>
                    <a:pt x="43" y="165"/>
                  </a:lnTo>
                  <a:lnTo>
                    <a:pt x="43" y="165"/>
                  </a:lnTo>
                  <a:lnTo>
                    <a:pt x="42" y="165"/>
                  </a:lnTo>
                  <a:lnTo>
                    <a:pt x="42" y="165"/>
                  </a:lnTo>
                  <a:lnTo>
                    <a:pt x="42" y="166"/>
                  </a:lnTo>
                  <a:lnTo>
                    <a:pt x="42" y="165"/>
                  </a:lnTo>
                  <a:lnTo>
                    <a:pt x="42" y="166"/>
                  </a:lnTo>
                  <a:lnTo>
                    <a:pt x="42" y="166"/>
                  </a:lnTo>
                  <a:lnTo>
                    <a:pt x="42" y="166"/>
                  </a:lnTo>
                  <a:lnTo>
                    <a:pt x="42" y="166"/>
                  </a:lnTo>
                  <a:lnTo>
                    <a:pt x="42" y="166"/>
                  </a:lnTo>
                  <a:lnTo>
                    <a:pt x="41" y="166"/>
                  </a:lnTo>
                  <a:lnTo>
                    <a:pt x="41" y="167"/>
                  </a:lnTo>
                  <a:lnTo>
                    <a:pt x="41" y="167"/>
                  </a:lnTo>
                  <a:lnTo>
                    <a:pt x="41" y="168"/>
                  </a:lnTo>
                  <a:lnTo>
                    <a:pt x="41" y="167"/>
                  </a:lnTo>
                  <a:lnTo>
                    <a:pt x="41" y="168"/>
                  </a:lnTo>
                  <a:lnTo>
                    <a:pt x="41" y="167"/>
                  </a:lnTo>
                  <a:lnTo>
                    <a:pt x="41" y="167"/>
                  </a:lnTo>
                  <a:lnTo>
                    <a:pt x="41" y="168"/>
                  </a:lnTo>
                  <a:lnTo>
                    <a:pt x="41" y="169"/>
                  </a:lnTo>
                  <a:lnTo>
                    <a:pt x="40" y="169"/>
                  </a:lnTo>
                  <a:lnTo>
                    <a:pt x="40" y="169"/>
                  </a:lnTo>
                  <a:lnTo>
                    <a:pt x="41" y="169"/>
                  </a:lnTo>
                  <a:lnTo>
                    <a:pt x="41" y="169"/>
                  </a:lnTo>
                  <a:lnTo>
                    <a:pt x="40" y="169"/>
                  </a:lnTo>
                  <a:lnTo>
                    <a:pt x="40" y="170"/>
                  </a:lnTo>
                  <a:lnTo>
                    <a:pt x="40" y="169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39" y="170"/>
                  </a:lnTo>
                  <a:lnTo>
                    <a:pt x="40" y="170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9" y="172"/>
                  </a:lnTo>
                  <a:lnTo>
                    <a:pt x="39" y="171"/>
                  </a:lnTo>
                  <a:lnTo>
                    <a:pt x="39" y="172"/>
                  </a:lnTo>
                  <a:lnTo>
                    <a:pt x="39" y="172"/>
                  </a:lnTo>
                  <a:lnTo>
                    <a:pt x="39" y="172"/>
                  </a:lnTo>
                  <a:lnTo>
                    <a:pt x="39" y="173"/>
                  </a:lnTo>
                  <a:lnTo>
                    <a:pt x="38" y="173"/>
                  </a:lnTo>
                  <a:lnTo>
                    <a:pt x="38" y="173"/>
                  </a:lnTo>
                  <a:lnTo>
                    <a:pt x="38" y="173"/>
                  </a:lnTo>
                  <a:lnTo>
                    <a:pt x="38" y="173"/>
                  </a:lnTo>
                  <a:lnTo>
                    <a:pt x="38" y="172"/>
                  </a:lnTo>
                  <a:lnTo>
                    <a:pt x="38" y="173"/>
                  </a:lnTo>
                  <a:lnTo>
                    <a:pt x="37" y="173"/>
                  </a:lnTo>
                  <a:lnTo>
                    <a:pt x="38" y="173"/>
                  </a:lnTo>
                  <a:lnTo>
                    <a:pt x="38" y="173"/>
                  </a:lnTo>
                  <a:lnTo>
                    <a:pt x="37" y="173"/>
                  </a:lnTo>
                  <a:lnTo>
                    <a:pt x="37" y="173"/>
                  </a:lnTo>
                  <a:lnTo>
                    <a:pt x="37" y="173"/>
                  </a:lnTo>
                  <a:lnTo>
                    <a:pt x="37" y="173"/>
                  </a:lnTo>
                  <a:lnTo>
                    <a:pt x="38" y="172"/>
                  </a:lnTo>
                  <a:lnTo>
                    <a:pt x="37" y="172"/>
                  </a:lnTo>
                  <a:lnTo>
                    <a:pt x="37" y="173"/>
                  </a:lnTo>
                  <a:lnTo>
                    <a:pt x="37" y="172"/>
                  </a:lnTo>
                  <a:lnTo>
                    <a:pt x="37" y="173"/>
                  </a:lnTo>
                  <a:lnTo>
                    <a:pt x="37" y="172"/>
                  </a:lnTo>
                  <a:lnTo>
                    <a:pt x="37" y="172"/>
                  </a:lnTo>
                  <a:lnTo>
                    <a:pt x="37" y="173"/>
                  </a:lnTo>
                  <a:lnTo>
                    <a:pt x="37" y="172"/>
                  </a:lnTo>
                  <a:lnTo>
                    <a:pt x="37" y="173"/>
                  </a:lnTo>
                  <a:lnTo>
                    <a:pt x="37" y="172"/>
                  </a:lnTo>
                  <a:lnTo>
                    <a:pt x="36" y="172"/>
                  </a:lnTo>
                  <a:lnTo>
                    <a:pt x="36" y="173"/>
                  </a:lnTo>
                  <a:lnTo>
                    <a:pt x="36" y="172"/>
                  </a:lnTo>
                  <a:lnTo>
                    <a:pt x="36" y="172"/>
                  </a:lnTo>
                  <a:lnTo>
                    <a:pt x="36" y="172"/>
                  </a:lnTo>
                  <a:lnTo>
                    <a:pt x="35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5" y="172"/>
                  </a:lnTo>
                  <a:lnTo>
                    <a:pt x="34" y="172"/>
                  </a:lnTo>
                  <a:lnTo>
                    <a:pt x="34" y="173"/>
                  </a:lnTo>
                  <a:lnTo>
                    <a:pt x="34" y="172"/>
                  </a:lnTo>
                  <a:lnTo>
                    <a:pt x="35" y="173"/>
                  </a:lnTo>
                  <a:lnTo>
                    <a:pt x="34" y="173"/>
                  </a:lnTo>
                  <a:lnTo>
                    <a:pt x="34" y="173"/>
                  </a:lnTo>
                  <a:lnTo>
                    <a:pt x="34" y="172"/>
                  </a:lnTo>
                  <a:lnTo>
                    <a:pt x="33" y="172"/>
                  </a:lnTo>
                  <a:lnTo>
                    <a:pt x="33" y="173"/>
                  </a:lnTo>
                  <a:lnTo>
                    <a:pt x="33" y="172"/>
                  </a:lnTo>
                  <a:lnTo>
                    <a:pt x="33" y="173"/>
                  </a:lnTo>
                  <a:lnTo>
                    <a:pt x="33" y="172"/>
                  </a:lnTo>
                  <a:lnTo>
                    <a:pt x="33" y="173"/>
                  </a:lnTo>
                  <a:lnTo>
                    <a:pt x="33" y="172"/>
                  </a:lnTo>
                  <a:lnTo>
                    <a:pt x="33" y="173"/>
                  </a:lnTo>
                  <a:lnTo>
                    <a:pt x="33" y="173"/>
                  </a:lnTo>
                  <a:lnTo>
                    <a:pt x="33" y="172"/>
                  </a:lnTo>
                  <a:lnTo>
                    <a:pt x="33" y="173"/>
                  </a:lnTo>
                  <a:lnTo>
                    <a:pt x="33" y="172"/>
                  </a:lnTo>
                  <a:lnTo>
                    <a:pt x="33" y="173"/>
                  </a:lnTo>
                  <a:lnTo>
                    <a:pt x="32" y="173"/>
                  </a:lnTo>
                  <a:lnTo>
                    <a:pt x="32" y="172"/>
                  </a:lnTo>
                  <a:lnTo>
                    <a:pt x="31" y="172"/>
                  </a:lnTo>
                  <a:lnTo>
                    <a:pt x="32" y="172"/>
                  </a:lnTo>
                  <a:lnTo>
                    <a:pt x="31" y="172"/>
                  </a:lnTo>
                  <a:lnTo>
                    <a:pt x="31" y="173"/>
                  </a:lnTo>
                  <a:lnTo>
                    <a:pt x="31" y="172"/>
                  </a:lnTo>
                  <a:lnTo>
                    <a:pt x="31" y="173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1" y="173"/>
                  </a:lnTo>
                  <a:lnTo>
                    <a:pt x="31" y="172"/>
                  </a:lnTo>
                  <a:lnTo>
                    <a:pt x="31" y="173"/>
                  </a:lnTo>
                  <a:lnTo>
                    <a:pt x="31" y="172"/>
                  </a:lnTo>
                  <a:lnTo>
                    <a:pt x="30" y="173"/>
                  </a:lnTo>
                  <a:lnTo>
                    <a:pt x="30" y="172"/>
                  </a:lnTo>
                  <a:lnTo>
                    <a:pt x="30" y="173"/>
                  </a:lnTo>
                  <a:lnTo>
                    <a:pt x="30" y="172"/>
                  </a:lnTo>
                  <a:lnTo>
                    <a:pt x="30" y="173"/>
                  </a:lnTo>
                  <a:lnTo>
                    <a:pt x="30" y="173"/>
                  </a:lnTo>
                  <a:lnTo>
                    <a:pt x="30" y="172"/>
                  </a:lnTo>
                  <a:lnTo>
                    <a:pt x="30" y="173"/>
                  </a:lnTo>
                  <a:lnTo>
                    <a:pt x="30" y="172"/>
                  </a:lnTo>
                  <a:lnTo>
                    <a:pt x="30" y="173"/>
                  </a:lnTo>
                  <a:lnTo>
                    <a:pt x="30" y="172"/>
                  </a:lnTo>
                  <a:lnTo>
                    <a:pt x="30" y="173"/>
                  </a:lnTo>
                  <a:lnTo>
                    <a:pt x="29" y="173"/>
                  </a:lnTo>
                  <a:lnTo>
                    <a:pt x="29" y="172"/>
                  </a:lnTo>
                  <a:lnTo>
                    <a:pt x="29" y="173"/>
                  </a:lnTo>
                  <a:lnTo>
                    <a:pt x="29" y="172"/>
                  </a:lnTo>
                  <a:lnTo>
                    <a:pt x="29" y="173"/>
                  </a:lnTo>
                  <a:lnTo>
                    <a:pt x="29" y="172"/>
                  </a:lnTo>
                  <a:lnTo>
                    <a:pt x="29" y="173"/>
                  </a:lnTo>
                  <a:lnTo>
                    <a:pt x="29" y="173"/>
                  </a:lnTo>
                  <a:lnTo>
                    <a:pt x="29" y="173"/>
                  </a:lnTo>
                  <a:lnTo>
                    <a:pt x="29" y="174"/>
                  </a:lnTo>
                  <a:lnTo>
                    <a:pt x="30" y="174"/>
                  </a:lnTo>
                  <a:lnTo>
                    <a:pt x="30" y="174"/>
                  </a:lnTo>
                  <a:lnTo>
                    <a:pt x="29" y="174"/>
                  </a:lnTo>
                  <a:lnTo>
                    <a:pt x="29" y="174"/>
                  </a:lnTo>
                  <a:lnTo>
                    <a:pt x="28" y="174"/>
                  </a:lnTo>
                  <a:lnTo>
                    <a:pt x="28" y="174"/>
                  </a:lnTo>
                  <a:lnTo>
                    <a:pt x="28" y="174"/>
                  </a:lnTo>
                  <a:lnTo>
                    <a:pt x="28" y="174"/>
                  </a:lnTo>
                  <a:lnTo>
                    <a:pt x="29" y="174"/>
                  </a:lnTo>
                  <a:lnTo>
                    <a:pt x="28" y="174"/>
                  </a:lnTo>
                  <a:lnTo>
                    <a:pt x="27" y="174"/>
                  </a:lnTo>
                  <a:lnTo>
                    <a:pt x="27" y="174"/>
                  </a:lnTo>
                  <a:lnTo>
                    <a:pt x="27" y="174"/>
                  </a:lnTo>
                  <a:lnTo>
                    <a:pt x="27" y="174"/>
                  </a:lnTo>
                  <a:lnTo>
                    <a:pt x="27" y="174"/>
                  </a:lnTo>
                  <a:lnTo>
                    <a:pt x="27" y="175"/>
                  </a:lnTo>
                  <a:lnTo>
                    <a:pt x="27" y="174"/>
                  </a:lnTo>
                  <a:lnTo>
                    <a:pt x="27" y="175"/>
                  </a:lnTo>
                  <a:lnTo>
                    <a:pt x="26" y="174"/>
                  </a:lnTo>
                  <a:lnTo>
                    <a:pt x="26" y="175"/>
                  </a:lnTo>
                  <a:lnTo>
                    <a:pt x="26" y="175"/>
                  </a:lnTo>
                  <a:lnTo>
                    <a:pt x="26" y="175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25" y="176"/>
                  </a:lnTo>
                  <a:lnTo>
                    <a:pt x="25" y="177"/>
                  </a:lnTo>
                  <a:lnTo>
                    <a:pt x="25" y="177"/>
                  </a:lnTo>
                  <a:lnTo>
                    <a:pt x="25" y="178"/>
                  </a:lnTo>
                  <a:lnTo>
                    <a:pt x="25" y="178"/>
                  </a:lnTo>
                  <a:lnTo>
                    <a:pt x="26" y="178"/>
                  </a:lnTo>
                  <a:lnTo>
                    <a:pt x="26" y="179"/>
                  </a:lnTo>
                  <a:lnTo>
                    <a:pt x="26" y="180"/>
                  </a:lnTo>
                  <a:lnTo>
                    <a:pt x="26" y="180"/>
                  </a:lnTo>
                  <a:lnTo>
                    <a:pt x="26" y="180"/>
                  </a:lnTo>
                  <a:lnTo>
                    <a:pt x="26" y="181"/>
                  </a:lnTo>
                  <a:lnTo>
                    <a:pt x="26" y="181"/>
                  </a:lnTo>
                  <a:lnTo>
                    <a:pt x="26" y="181"/>
                  </a:lnTo>
                  <a:lnTo>
                    <a:pt x="25" y="181"/>
                  </a:lnTo>
                  <a:lnTo>
                    <a:pt x="25" y="182"/>
                  </a:lnTo>
                  <a:lnTo>
                    <a:pt x="24" y="182"/>
                  </a:lnTo>
                  <a:lnTo>
                    <a:pt x="24" y="182"/>
                  </a:lnTo>
                  <a:lnTo>
                    <a:pt x="23" y="181"/>
                  </a:lnTo>
                  <a:lnTo>
                    <a:pt x="23" y="181"/>
                  </a:lnTo>
                  <a:lnTo>
                    <a:pt x="22" y="181"/>
                  </a:lnTo>
                  <a:lnTo>
                    <a:pt x="22" y="181"/>
                  </a:lnTo>
                  <a:lnTo>
                    <a:pt x="21" y="181"/>
                  </a:lnTo>
                  <a:lnTo>
                    <a:pt x="20" y="181"/>
                  </a:lnTo>
                  <a:lnTo>
                    <a:pt x="20" y="182"/>
                  </a:lnTo>
                  <a:lnTo>
                    <a:pt x="20" y="182"/>
                  </a:lnTo>
                  <a:lnTo>
                    <a:pt x="19" y="182"/>
                  </a:lnTo>
                  <a:lnTo>
                    <a:pt x="19" y="182"/>
                  </a:lnTo>
                  <a:lnTo>
                    <a:pt x="19" y="183"/>
                  </a:lnTo>
                  <a:lnTo>
                    <a:pt x="18" y="183"/>
                  </a:lnTo>
                  <a:lnTo>
                    <a:pt x="18" y="183"/>
                  </a:lnTo>
                  <a:lnTo>
                    <a:pt x="17" y="183"/>
                  </a:lnTo>
                  <a:lnTo>
                    <a:pt x="16" y="182"/>
                  </a:lnTo>
                  <a:lnTo>
                    <a:pt x="16" y="183"/>
                  </a:lnTo>
                  <a:lnTo>
                    <a:pt x="16" y="182"/>
                  </a:lnTo>
                  <a:lnTo>
                    <a:pt x="16" y="183"/>
                  </a:lnTo>
                  <a:lnTo>
                    <a:pt x="16" y="182"/>
                  </a:lnTo>
                  <a:lnTo>
                    <a:pt x="16" y="182"/>
                  </a:lnTo>
                  <a:lnTo>
                    <a:pt x="15" y="182"/>
                  </a:lnTo>
                  <a:lnTo>
                    <a:pt x="15" y="182"/>
                  </a:lnTo>
                  <a:lnTo>
                    <a:pt x="14" y="182"/>
                  </a:lnTo>
                  <a:lnTo>
                    <a:pt x="13" y="182"/>
                  </a:lnTo>
                  <a:lnTo>
                    <a:pt x="14" y="182"/>
                  </a:lnTo>
                  <a:lnTo>
                    <a:pt x="14" y="181"/>
                  </a:lnTo>
                  <a:lnTo>
                    <a:pt x="15" y="182"/>
                  </a:lnTo>
                  <a:lnTo>
                    <a:pt x="15" y="181"/>
                  </a:lnTo>
                  <a:lnTo>
                    <a:pt x="15" y="181"/>
                  </a:lnTo>
                  <a:lnTo>
                    <a:pt x="15" y="181"/>
                  </a:lnTo>
                  <a:lnTo>
                    <a:pt x="15" y="181"/>
                  </a:lnTo>
                  <a:lnTo>
                    <a:pt x="15" y="180"/>
                  </a:lnTo>
                  <a:lnTo>
                    <a:pt x="15" y="180"/>
                  </a:lnTo>
                  <a:lnTo>
                    <a:pt x="15" y="179"/>
                  </a:lnTo>
                  <a:lnTo>
                    <a:pt x="16" y="179"/>
                  </a:lnTo>
                  <a:lnTo>
                    <a:pt x="15" y="179"/>
                  </a:lnTo>
                  <a:lnTo>
                    <a:pt x="16" y="179"/>
                  </a:lnTo>
                  <a:lnTo>
                    <a:pt x="15" y="179"/>
                  </a:lnTo>
                  <a:lnTo>
                    <a:pt x="16" y="179"/>
                  </a:lnTo>
                  <a:lnTo>
                    <a:pt x="15" y="179"/>
                  </a:lnTo>
                  <a:lnTo>
                    <a:pt x="16" y="179"/>
                  </a:lnTo>
                  <a:lnTo>
                    <a:pt x="16" y="178"/>
                  </a:lnTo>
                  <a:lnTo>
                    <a:pt x="16" y="178"/>
                  </a:lnTo>
                  <a:lnTo>
                    <a:pt x="15" y="178"/>
                  </a:lnTo>
                  <a:lnTo>
                    <a:pt x="15" y="178"/>
                  </a:lnTo>
                  <a:lnTo>
                    <a:pt x="15" y="178"/>
                  </a:lnTo>
                  <a:lnTo>
                    <a:pt x="15" y="177"/>
                  </a:lnTo>
                  <a:lnTo>
                    <a:pt x="15" y="177"/>
                  </a:lnTo>
                  <a:lnTo>
                    <a:pt x="15" y="178"/>
                  </a:lnTo>
                  <a:lnTo>
                    <a:pt x="15" y="177"/>
                  </a:lnTo>
                  <a:lnTo>
                    <a:pt x="15" y="177"/>
                  </a:lnTo>
                  <a:lnTo>
                    <a:pt x="15" y="176"/>
                  </a:lnTo>
                  <a:lnTo>
                    <a:pt x="14" y="176"/>
                  </a:lnTo>
                  <a:lnTo>
                    <a:pt x="14" y="176"/>
                  </a:lnTo>
                  <a:lnTo>
                    <a:pt x="13" y="176"/>
                  </a:lnTo>
                  <a:lnTo>
                    <a:pt x="13" y="175"/>
                  </a:lnTo>
                  <a:lnTo>
                    <a:pt x="13" y="174"/>
                  </a:lnTo>
                  <a:lnTo>
                    <a:pt x="13" y="174"/>
                  </a:lnTo>
                  <a:lnTo>
                    <a:pt x="13" y="174"/>
                  </a:lnTo>
                  <a:lnTo>
                    <a:pt x="12" y="173"/>
                  </a:lnTo>
                  <a:lnTo>
                    <a:pt x="12" y="173"/>
                  </a:lnTo>
                  <a:lnTo>
                    <a:pt x="12" y="173"/>
                  </a:lnTo>
                  <a:lnTo>
                    <a:pt x="12" y="172"/>
                  </a:lnTo>
                  <a:lnTo>
                    <a:pt x="12" y="172"/>
                  </a:lnTo>
                  <a:lnTo>
                    <a:pt x="11" y="171"/>
                  </a:lnTo>
                  <a:lnTo>
                    <a:pt x="11" y="171"/>
                  </a:lnTo>
                  <a:lnTo>
                    <a:pt x="11" y="170"/>
                  </a:lnTo>
                  <a:lnTo>
                    <a:pt x="11" y="170"/>
                  </a:lnTo>
                  <a:lnTo>
                    <a:pt x="11" y="171"/>
                  </a:lnTo>
                  <a:lnTo>
                    <a:pt x="12" y="171"/>
                  </a:lnTo>
                  <a:lnTo>
                    <a:pt x="12" y="171"/>
                  </a:lnTo>
                  <a:lnTo>
                    <a:pt x="12" y="172"/>
                  </a:lnTo>
                  <a:lnTo>
                    <a:pt x="13" y="172"/>
                  </a:lnTo>
                  <a:lnTo>
                    <a:pt x="13" y="172"/>
                  </a:lnTo>
                  <a:lnTo>
                    <a:pt x="14" y="172"/>
                  </a:lnTo>
                  <a:lnTo>
                    <a:pt x="14" y="171"/>
                  </a:lnTo>
                  <a:lnTo>
                    <a:pt x="13" y="171"/>
                  </a:lnTo>
                  <a:lnTo>
                    <a:pt x="13" y="170"/>
                  </a:lnTo>
                  <a:lnTo>
                    <a:pt x="13" y="170"/>
                  </a:lnTo>
                  <a:lnTo>
                    <a:pt x="13" y="170"/>
                  </a:lnTo>
                  <a:lnTo>
                    <a:pt x="12" y="170"/>
                  </a:lnTo>
                  <a:lnTo>
                    <a:pt x="12" y="169"/>
                  </a:lnTo>
                  <a:lnTo>
                    <a:pt x="12" y="169"/>
                  </a:lnTo>
                  <a:lnTo>
                    <a:pt x="13" y="169"/>
                  </a:lnTo>
                  <a:lnTo>
                    <a:pt x="13" y="169"/>
                  </a:lnTo>
                  <a:lnTo>
                    <a:pt x="14" y="169"/>
                  </a:lnTo>
                  <a:lnTo>
                    <a:pt x="14" y="169"/>
                  </a:lnTo>
                  <a:lnTo>
                    <a:pt x="15" y="169"/>
                  </a:lnTo>
                  <a:lnTo>
                    <a:pt x="15" y="168"/>
                  </a:lnTo>
                  <a:lnTo>
                    <a:pt x="15" y="167"/>
                  </a:lnTo>
                  <a:lnTo>
                    <a:pt x="15" y="167"/>
                  </a:lnTo>
                  <a:lnTo>
                    <a:pt x="15" y="166"/>
                  </a:lnTo>
                  <a:lnTo>
                    <a:pt x="14" y="166"/>
                  </a:lnTo>
                  <a:lnTo>
                    <a:pt x="13" y="166"/>
                  </a:lnTo>
                  <a:lnTo>
                    <a:pt x="13" y="166"/>
                  </a:lnTo>
                  <a:lnTo>
                    <a:pt x="13" y="166"/>
                  </a:lnTo>
                  <a:lnTo>
                    <a:pt x="12" y="165"/>
                  </a:lnTo>
                  <a:lnTo>
                    <a:pt x="12" y="165"/>
                  </a:lnTo>
                  <a:lnTo>
                    <a:pt x="12" y="164"/>
                  </a:lnTo>
                  <a:lnTo>
                    <a:pt x="12" y="164"/>
                  </a:lnTo>
                  <a:lnTo>
                    <a:pt x="12" y="163"/>
                  </a:lnTo>
                  <a:lnTo>
                    <a:pt x="11" y="163"/>
                  </a:lnTo>
                  <a:lnTo>
                    <a:pt x="11" y="163"/>
                  </a:lnTo>
                  <a:lnTo>
                    <a:pt x="11" y="163"/>
                  </a:lnTo>
                  <a:lnTo>
                    <a:pt x="10" y="163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9" y="162"/>
                  </a:lnTo>
                  <a:lnTo>
                    <a:pt x="10" y="162"/>
                  </a:lnTo>
                  <a:lnTo>
                    <a:pt x="9" y="162"/>
                  </a:lnTo>
                  <a:lnTo>
                    <a:pt x="9" y="161"/>
                  </a:lnTo>
                  <a:lnTo>
                    <a:pt x="9" y="161"/>
                  </a:lnTo>
                  <a:lnTo>
                    <a:pt x="9" y="161"/>
                  </a:lnTo>
                  <a:lnTo>
                    <a:pt x="9" y="161"/>
                  </a:lnTo>
                  <a:lnTo>
                    <a:pt x="9" y="161"/>
                  </a:lnTo>
                  <a:lnTo>
                    <a:pt x="9" y="161"/>
                  </a:lnTo>
                  <a:lnTo>
                    <a:pt x="9" y="160"/>
                  </a:lnTo>
                  <a:lnTo>
                    <a:pt x="9" y="161"/>
                  </a:lnTo>
                  <a:lnTo>
                    <a:pt x="9" y="160"/>
                  </a:lnTo>
                  <a:lnTo>
                    <a:pt x="9" y="159"/>
                  </a:lnTo>
                  <a:lnTo>
                    <a:pt x="8" y="159"/>
                  </a:lnTo>
                  <a:lnTo>
                    <a:pt x="9" y="159"/>
                  </a:lnTo>
                  <a:lnTo>
                    <a:pt x="9" y="159"/>
                  </a:lnTo>
                  <a:lnTo>
                    <a:pt x="9" y="159"/>
                  </a:lnTo>
                  <a:lnTo>
                    <a:pt x="8" y="159"/>
                  </a:lnTo>
                  <a:lnTo>
                    <a:pt x="8" y="159"/>
                  </a:lnTo>
                  <a:lnTo>
                    <a:pt x="8" y="159"/>
                  </a:lnTo>
                  <a:lnTo>
                    <a:pt x="8" y="159"/>
                  </a:lnTo>
                  <a:lnTo>
                    <a:pt x="8" y="158"/>
                  </a:lnTo>
                  <a:lnTo>
                    <a:pt x="9" y="158"/>
                  </a:lnTo>
                  <a:lnTo>
                    <a:pt x="8" y="158"/>
                  </a:lnTo>
                  <a:lnTo>
                    <a:pt x="9" y="158"/>
                  </a:lnTo>
                  <a:lnTo>
                    <a:pt x="8" y="158"/>
                  </a:lnTo>
                  <a:lnTo>
                    <a:pt x="9" y="158"/>
                  </a:lnTo>
                  <a:lnTo>
                    <a:pt x="8" y="158"/>
                  </a:lnTo>
                  <a:lnTo>
                    <a:pt x="8" y="158"/>
                  </a:lnTo>
                  <a:lnTo>
                    <a:pt x="8" y="158"/>
                  </a:lnTo>
                  <a:lnTo>
                    <a:pt x="8" y="157"/>
                  </a:lnTo>
                  <a:lnTo>
                    <a:pt x="8" y="157"/>
                  </a:lnTo>
                  <a:lnTo>
                    <a:pt x="8" y="157"/>
                  </a:lnTo>
                  <a:lnTo>
                    <a:pt x="8" y="156"/>
                  </a:lnTo>
                  <a:lnTo>
                    <a:pt x="8" y="156"/>
                  </a:lnTo>
                  <a:lnTo>
                    <a:pt x="8" y="156"/>
                  </a:lnTo>
                  <a:lnTo>
                    <a:pt x="8" y="156"/>
                  </a:lnTo>
                  <a:lnTo>
                    <a:pt x="8" y="156"/>
                  </a:lnTo>
                  <a:lnTo>
                    <a:pt x="8" y="157"/>
                  </a:lnTo>
                  <a:lnTo>
                    <a:pt x="7" y="157"/>
                  </a:lnTo>
                  <a:lnTo>
                    <a:pt x="8" y="157"/>
                  </a:lnTo>
                  <a:lnTo>
                    <a:pt x="7" y="157"/>
                  </a:lnTo>
                  <a:lnTo>
                    <a:pt x="8" y="157"/>
                  </a:lnTo>
                  <a:lnTo>
                    <a:pt x="7" y="157"/>
                  </a:lnTo>
                  <a:lnTo>
                    <a:pt x="7" y="158"/>
                  </a:lnTo>
                  <a:lnTo>
                    <a:pt x="7" y="157"/>
                  </a:lnTo>
                  <a:lnTo>
                    <a:pt x="7" y="158"/>
                  </a:lnTo>
                  <a:lnTo>
                    <a:pt x="7" y="157"/>
                  </a:lnTo>
                  <a:lnTo>
                    <a:pt x="7" y="158"/>
                  </a:lnTo>
                  <a:lnTo>
                    <a:pt x="7" y="158"/>
                  </a:lnTo>
                  <a:lnTo>
                    <a:pt x="7" y="157"/>
                  </a:lnTo>
                  <a:lnTo>
                    <a:pt x="7" y="157"/>
                  </a:lnTo>
                  <a:lnTo>
                    <a:pt x="7" y="157"/>
                  </a:lnTo>
                  <a:lnTo>
                    <a:pt x="7" y="157"/>
                  </a:lnTo>
                  <a:lnTo>
                    <a:pt x="7" y="157"/>
                  </a:lnTo>
                  <a:lnTo>
                    <a:pt x="7" y="157"/>
                  </a:lnTo>
                  <a:lnTo>
                    <a:pt x="7" y="157"/>
                  </a:lnTo>
                  <a:lnTo>
                    <a:pt x="7" y="156"/>
                  </a:lnTo>
                  <a:lnTo>
                    <a:pt x="7" y="156"/>
                  </a:lnTo>
                  <a:lnTo>
                    <a:pt x="7" y="156"/>
                  </a:lnTo>
                  <a:lnTo>
                    <a:pt x="7" y="156"/>
                  </a:lnTo>
                  <a:lnTo>
                    <a:pt x="7" y="156"/>
                  </a:lnTo>
                  <a:lnTo>
                    <a:pt x="7" y="155"/>
                  </a:lnTo>
                  <a:lnTo>
                    <a:pt x="7" y="155"/>
                  </a:lnTo>
                  <a:lnTo>
                    <a:pt x="7" y="155"/>
                  </a:lnTo>
                  <a:lnTo>
                    <a:pt x="7" y="154"/>
                  </a:lnTo>
                  <a:lnTo>
                    <a:pt x="7" y="155"/>
                  </a:lnTo>
                  <a:lnTo>
                    <a:pt x="7" y="154"/>
                  </a:lnTo>
                  <a:lnTo>
                    <a:pt x="7" y="155"/>
                  </a:lnTo>
                  <a:lnTo>
                    <a:pt x="7" y="154"/>
                  </a:lnTo>
                  <a:lnTo>
                    <a:pt x="6" y="154"/>
                  </a:lnTo>
                  <a:lnTo>
                    <a:pt x="7" y="154"/>
                  </a:lnTo>
                  <a:lnTo>
                    <a:pt x="6" y="154"/>
                  </a:lnTo>
                  <a:lnTo>
                    <a:pt x="7" y="154"/>
                  </a:lnTo>
                  <a:lnTo>
                    <a:pt x="6" y="154"/>
                  </a:lnTo>
                  <a:lnTo>
                    <a:pt x="6" y="154"/>
                  </a:lnTo>
                  <a:lnTo>
                    <a:pt x="6" y="153"/>
                  </a:lnTo>
                  <a:lnTo>
                    <a:pt x="6" y="154"/>
                  </a:lnTo>
                  <a:lnTo>
                    <a:pt x="6" y="153"/>
                  </a:lnTo>
                  <a:lnTo>
                    <a:pt x="7" y="153"/>
                  </a:lnTo>
                  <a:lnTo>
                    <a:pt x="7" y="153"/>
                  </a:lnTo>
                  <a:lnTo>
                    <a:pt x="7" y="153"/>
                  </a:lnTo>
                  <a:lnTo>
                    <a:pt x="6" y="153"/>
                  </a:lnTo>
                  <a:lnTo>
                    <a:pt x="5" y="153"/>
                  </a:lnTo>
                  <a:lnTo>
                    <a:pt x="6" y="153"/>
                  </a:lnTo>
                  <a:lnTo>
                    <a:pt x="5" y="153"/>
                  </a:lnTo>
                  <a:lnTo>
                    <a:pt x="6" y="153"/>
                  </a:lnTo>
                  <a:lnTo>
                    <a:pt x="5" y="153"/>
                  </a:lnTo>
                  <a:lnTo>
                    <a:pt x="5" y="153"/>
                  </a:lnTo>
                  <a:lnTo>
                    <a:pt x="5" y="152"/>
                  </a:lnTo>
                  <a:lnTo>
                    <a:pt x="5" y="153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6" y="152"/>
                  </a:lnTo>
                  <a:lnTo>
                    <a:pt x="7" y="151"/>
                  </a:lnTo>
                  <a:lnTo>
                    <a:pt x="7" y="151"/>
                  </a:lnTo>
                  <a:lnTo>
                    <a:pt x="7" y="151"/>
                  </a:lnTo>
                  <a:lnTo>
                    <a:pt x="7" y="151"/>
                  </a:lnTo>
                  <a:lnTo>
                    <a:pt x="8" y="151"/>
                  </a:lnTo>
                  <a:lnTo>
                    <a:pt x="8" y="150"/>
                  </a:lnTo>
                  <a:lnTo>
                    <a:pt x="8" y="151"/>
                  </a:lnTo>
                  <a:lnTo>
                    <a:pt x="7" y="151"/>
                  </a:lnTo>
                  <a:lnTo>
                    <a:pt x="7" y="151"/>
                  </a:lnTo>
                  <a:lnTo>
                    <a:pt x="7" y="151"/>
                  </a:lnTo>
                  <a:lnTo>
                    <a:pt x="7" y="151"/>
                  </a:lnTo>
                  <a:lnTo>
                    <a:pt x="7" y="151"/>
                  </a:lnTo>
                  <a:lnTo>
                    <a:pt x="6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51"/>
                  </a:lnTo>
                  <a:lnTo>
                    <a:pt x="4" y="151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50"/>
                  </a:lnTo>
                  <a:lnTo>
                    <a:pt x="5" y="150"/>
                  </a:lnTo>
                  <a:lnTo>
                    <a:pt x="6" y="150"/>
                  </a:lnTo>
                  <a:lnTo>
                    <a:pt x="6" y="149"/>
                  </a:lnTo>
                  <a:lnTo>
                    <a:pt x="5" y="149"/>
                  </a:lnTo>
                  <a:lnTo>
                    <a:pt x="6" y="149"/>
                  </a:lnTo>
                  <a:lnTo>
                    <a:pt x="6" y="148"/>
                  </a:lnTo>
                  <a:lnTo>
                    <a:pt x="5" y="148"/>
                  </a:lnTo>
                  <a:lnTo>
                    <a:pt x="6" y="148"/>
                  </a:lnTo>
                  <a:lnTo>
                    <a:pt x="6" y="148"/>
                  </a:lnTo>
                  <a:lnTo>
                    <a:pt x="5" y="148"/>
                  </a:lnTo>
                  <a:lnTo>
                    <a:pt x="6" y="148"/>
                  </a:lnTo>
                  <a:lnTo>
                    <a:pt x="6" y="147"/>
                  </a:lnTo>
                  <a:lnTo>
                    <a:pt x="6" y="147"/>
                  </a:lnTo>
                  <a:lnTo>
                    <a:pt x="7" y="147"/>
                  </a:lnTo>
                  <a:lnTo>
                    <a:pt x="7" y="146"/>
                  </a:lnTo>
                  <a:lnTo>
                    <a:pt x="7" y="147"/>
                  </a:lnTo>
                  <a:lnTo>
                    <a:pt x="6" y="147"/>
                  </a:lnTo>
                  <a:lnTo>
                    <a:pt x="6" y="146"/>
                  </a:lnTo>
                  <a:lnTo>
                    <a:pt x="6" y="145"/>
                  </a:lnTo>
                  <a:lnTo>
                    <a:pt x="6" y="145"/>
                  </a:lnTo>
                  <a:lnTo>
                    <a:pt x="7" y="145"/>
                  </a:lnTo>
                  <a:lnTo>
                    <a:pt x="6" y="145"/>
                  </a:lnTo>
                  <a:lnTo>
                    <a:pt x="5" y="145"/>
                  </a:lnTo>
                  <a:lnTo>
                    <a:pt x="6" y="145"/>
                  </a:lnTo>
                  <a:lnTo>
                    <a:pt x="5" y="145"/>
                  </a:lnTo>
                  <a:lnTo>
                    <a:pt x="5" y="145"/>
                  </a:lnTo>
                  <a:lnTo>
                    <a:pt x="5" y="145"/>
                  </a:lnTo>
                  <a:lnTo>
                    <a:pt x="5" y="145"/>
                  </a:lnTo>
                  <a:lnTo>
                    <a:pt x="5" y="145"/>
                  </a:lnTo>
                  <a:lnTo>
                    <a:pt x="5" y="145"/>
                  </a:lnTo>
                  <a:lnTo>
                    <a:pt x="4" y="145"/>
                  </a:lnTo>
                  <a:lnTo>
                    <a:pt x="5" y="145"/>
                  </a:lnTo>
                  <a:lnTo>
                    <a:pt x="5" y="146"/>
                  </a:lnTo>
                  <a:lnTo>
                    <a:pt x="4" y="146"/>
                  </a:lnTo>
                  <a:lnTo>
                    <a:pt x="4" y="146"/>
                  </a:lnTo>
                  <a:lnTo>
                    <a:pt x="3" y="146"/>
                  </a:lnTo>
                  <a:lnTo>
                    <a:pt x="3" y="147"/>
                  </a:lnTo>
                  <a:lnTo>
                    <a:pt x="3" y="147"/>
                  </a:lnTo>
                  <a:lnTo>
                    <a:pt x="3" y="147"/>
                  </a:lnTo>
                  <a:lnTo>
                    <a:pt x="3" y="147"/>
                  </a:lnTo>
                  <a:lnTo>
                    <a:pt x="3" y="146"/>
                  </a:lnTo>
                  <a:lnTo>
                    <a:pt x="3" y="146"/>
                  </a:lnTo>
                  <a:lnTo>
                    <a:pt x="3" y="145"/>
                  </a:lnTo>
                  <a:lnTo>
                    <a:pt x="3" y="146"/>
                  </a:lnTo>
                  <a:lnTo>
                    <a:pt x="3" y="145"/>
                  </a:lnTo>
                  <a:lnTo>
                    <a:pt x="4" y="145"/>
                  </a:lnTo>
                  <a:lnTo>
                    <a:pt x="4" y="145"/>
                  </a:lnTo>
                  <a:lnTo>
                    <a:pt x="4" y="145"/>
                  </a:lnTo>
                  <a:lnTo>
                    <a:pt x="4" y="145"/>
                  </a:lnTo>
                  <a:lnTo>
                    <a:pt x="4" y="145"/>
                  </a:lnTo>
                  <a:lnTo>
                    <a:pt x="4" y="144"/>
                  </a:lnTo>
                  <a:lnTo>
                    <a:pt x="4" y="144"/>
                  </a:lnTo>
                  <a:lnTo>
                    <a:pt x="5" y="144"/>
                  </a:lnTo>
                  <a:lnTo>
                    <a:pt x="4" y="144"/>
                  </a:lnTo>
                  <a:lnTo>
                    <a:pt x="4" y="144"/>
                  </a:lnTo>
                  <a:lnTo>
                    <a:pt x="4" y="144"/>
                  </a:lnTo>
                  <a:lnTo>
                    <a:pt x="4" y="144"/>
                  </a:lnTo>
                  <a:lnTo>
                    <a:pt x="4" y="144"/>
                  </a:lnTo>
                  <a:lnTo>
                    <a:pt x="4" y="143"/>
                  </a:lnTo>
                  <a:lnTo>
                    <a:pt x="4" y="144"/>
                  </a:lnTo>
                  <a:lnTo>
                    <a:pt x="4" y="144"/>
                  </a:lnTo>
                  <a:lnTo>
                    <a:pt x="4" y="145"/>
                  </a:lnTo>
                  <a:lnTo>
                    <a:pt x="4" y="145"/>
                  </a:lnTo>
                  <a:lnTo>
                    <a:pt x="3" y="145"/>
                  </a:lnTo>
                  <a:lnTo>
                    <a:pt x="3" y="146"/>
                  </a:lnTo>
                  <a:lnTo>
                    <a:pt x="3" y="145"/>
                  </a:lnTo>
                  <a:lnTo>
                    <a:pt x="3" y="145"/>
                  </a:lnTo>
                  <a:lnTo>
                    <a:pt x="3" y="145"/>
                  </a:lnTo>
                  <a:lnTo>
                    <a:pt x="3" y="146"/>
                  </a:lnTo>
                  <a:lnTo>
                    <a:pt x="3" y="145"/>
                  </a:lnTo>
                  <a:lnTo>
                    <a:pt x="3" y="145"/>
                  </a:lnTo>
                  <a:lnTo>
                    <a:pt x="3" y="145"/>
                  </a:lnTo>
                  <a:lnTo>
                    <a:pt x="3" y="145"/>
                  </a:lnTo>
                  <a:lnTo>
                    <a:pt x="3" y="145"/>
                  </a:lnTo>
                  <a:lnTo>
                    <a:pt x="3" y="144"/>
                  </a:lnTo>
                  <a:lnTo>
                    <a:pt x="3" y="144"/>
                  </a:lnTo>
                  <a:lnTo>
                    <a:pt x="3" y="144"/>
                  </a:lnTo>
                  <a:lnTo>
                    <a:pt x="3" y="144"/>
                  </a:lnTo>
                  <a:lnTo>
                    <a:pt x="3" y="145"/>
                  </a:lnTo>
                  <a:lnTo>
                    <a:pt x="2" y="145"/>
                  </a:lnTo>
                  <a:lnTo>
                    <a:pt x="3" y="145"/>
                  </a:lnTo>
                  <a:lnTo>
                    <a:pt x="2" y="145"/>
                  </a:lnTo>
                  <a:lnTo>
                    <a:pt x="2" y="144"/>
                  </a:lnTo>
                  <a:lnTo>
                    <a:pt x="3" y="144"/>
                  </a:lnTo>
                  <a:lnTo>
                    <a:pt x="3" y="145"/>
                  </a:lnTo>
                  <a:lnTo>
                    <a:pt x="3" y="144"/>
                  </a:lnTo>
                  <a:lnTo>
                    <a:pt x="3" y="144"/>
                  </a:lnTo>
                  <a:lnTo>
                    <a:pt x="3" y="144"/>
                  </a:lnTo>
                  <a:lnTo>
                    <a:pt x="3" y="143"/>
                  </a:lnTo>
                  <a:lnTo>
                    <a:pt x="3" y="144"/>
                  </a:lnTo>
                  <a:lnTo>
                    <a:pt x="3" y="144"/>
                  </a:lnTo>
                  <a:lnTo>
                    <a:pt x="2" y="144"/>
                  </a:lnTo>
                  <a:lnTo>
                    <a:pt x="2" y="145"/>
                  </a:lnTo>
                  <a:lnTo>
                    <a:pt x="2" y="144"/>
                  </a:lnTo>
                  <a:lnTo>
                    <a:pt x="2" y="145"/>
                  </a:lnTo>
                  <a:lnTo>
                    <a:pt x="2" y="144"/>
                  </a:lnTo>
                  <a:lnTo>
                    <a:pt x="2" y="145"/>
                  </a:lnTo>
                  <a:lnTo>
                    <a:pt x="2" y="144"/>
                  </a:lnTo>
                  <a:lnTo>
                    <a:pt x="1" y="144"/>
                  </a:lnTo>
                  <a:lnTo>
                    <a:pt x="2" y="144"/>
                  </a:lnTo>
                  <a:lnTo>
                    <a:pt x="1" y="144"/>
                  </a:lnTo>
                  <a:lnTo>
                    <a:pt x="1" y="145"/>
                  </a:lnTo>
                  <a:lnTo>
                    <a:pt x="1" y="144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2" y="143"/>
                  </a:lnTo>
                  <a:lnTo>
                    <a:pt x="1" y="143"/>
                  </a:lnTo>
                  <a:lnTo>
                    <a:pt x="1" y="144"/>
                  </a:lnTo>
                  <a:lnTo>
                    <a:pt x="1" y="143"/>
                  </a:lnTo>
                  <a:lnTo>
                    <a:pt x="2" y="143"/>
                  </a:lnTo>
                  <a:lnTo>
                    <a:pt x="1" y="143"/>
                  </a:lnTo>
                  <a:lnTo>
                    <a:pt x="2" y="143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142"/>
                  </a:lnTo>
                  <a:lnTo>
                    <a:pt x="1" y="143"/>
                  </a:lnTo>
                  <a:lnTo>
                    <a:pt x="1" y="142"/>
                  </a:lnTo>
                  <a:lnTo>
                    <a:pt x="2" y="142"/>
                  </a:lnTo>
                  <a:lnTo>
                    <a:pt x="1" y="142"/>
                  </a:lnTo>
                  <a:lnTo>
                    <a:pt x="1" y="141"/>
                  </a:lnTo>
                  <a:lnTo>
                    <a:pt x="1" y="141"/>
                  </a:lnTo>
                  <a:lnTo>
                    <a:pt x="1" y="140"/>
                  </a:lnTo>
                  <a:lnTo>
                    <a:pt x="1" y="141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0" y="139"/>
                  </a:lnTo>
                  <a:lnTo>
                    <a:pt x="1" y="139"/>
                  </a:lnTo>
                  <a:lnTo>
                    <a:pt x="0" y="139"/>
                  </a:lnTo>
                  <a:lnTo>
                    <a:pt x="1" y="139"/>
                  </a:lnTo>
                  <a:lnTo>
                    <a:pt x="1" y="138"/>
                  </a:lnTo>
                  <a:lnTo>
                    <a:pt x="0" y="138"/>
                  </a:lnTo>
                  <a:lnTo>
                    <a:pt x="1" y="138"/>
                  </a:lnTo>
                  <a:lnTo>
                    <a:pt x="1" y="139"/>
                  </a:lnTo>
                  <a:lnTo>
                    <a:pt x="1" y="138"/>
                  </a:lnTo>
                  <a:lnTo>
                    <a:pt x="0" y="138"/>
                  </a:lnTo>
                  <a:lnTo>
                    <a:pt x="1" y="138"/>
                  </a:lnTo>
                  <a:lnTo>
                    <a:pt x="0" y="138"/>
                  </a:lnTo>
                  <a:lnTo>
                    <a:pt x="0" y="137"/>
                  </a:lnTo>
                  <a:lnTo>
                    <a:pt x="1" y="137"/>
                  </a:lnTo>
                  <a:lnTo>
                    <a:pt x="0" y="137"/>
                  </a:lnTo>
                  <a:lnTo>
                    <a:pt x="1" y="137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1" y="137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7"/>
                  </a:lnTo>
                  <a:lnTo>
                    <a:pt x="0" y="137"/>
                  </a:lnTo>
                  <a:lnTo>
                    <a:pt x="0" y="136"/>
                  </a:lnTo>
                  <a:lnTo>
                    <a:pt x="0" y="137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2" y="135"/>
                  </a:lnTo>
                  <a:lnTo>
                    <a:pt x="3" y="136"/>
                  </a:lnTo>
                  <a:lnTo>
                    <a:pt x="2" y="136"/>
                  </a:lnTo>
                  <a:lnTo>
                    <a:pt x="3" y="136"/>
                  </a:lnTo>
                  <a:lnTo>
                    <a:pt x="3" y="136"/>
                  </a:lnTo>
                  <a:lnTo>
                    <a:pt x="3" y="136"/>
                  </a:lnTo>
                  <a:lnTo>
                    <a:pt x="3" y="137"/>
                  </a:lnTo>
                  <a:lnTo>
                    <a:pt x="3" y="137"/>
                  </a:lnTo>
                  <a:lnTo>
                    <a:pt x="3" y="138"/>
                  </a:lnTo>
                  <a:lnTo>
                    <a:pt x="4" y="138"/>
                  </a:lnTo>
                  <a:lnTo>
                    <a:pt x="4" y="138"/>
                  </a:lnTo>
                  <a:lnTo>
                    <a:pt x="4" y="137"/>
                  </a:lnTo>
                  <a:lnTo>
                    <a:pt x="4" y="138"/>
                  </a:lnTo>
                  <a:lnTo>
                    <a:pt x="4" y="137"/>
                  </a:lnTo>
                  <a:lnTo>
                    <a:pt x="5" y="137"/>
                  </a:lnTo>
                  <a:lnTo>
                    <a:pt x="4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6"/>
                  </a:lnTo>
                  <a:lnTo>
                    <a:pt x="5" y="136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4"/>
                  </a:lnTo>
                  <a:lnTo>
                    <a:pt x="6" y="133"/>
                  </a:lnTo>
                  <a:lnTo>
                    <a:pt x="6" y="132"/>
                  </a:lnTo>
                  <a:lnTo>
                    <a:pt x="5" y="132"/>
                  </a:lnTo>
                  <a:lnTo>
                    <a:pt x="5" y="131"/>
                  </a:lnTo>
                  <a:lnTo>
                    <a:pt x="5" y="130"/>
                  </a:lnTo>
                  <a:lnTo>
                    <a:pt x="5" y="130"/>
                  </a:lnTo>
                  <a:lnTo>
                    <a:pt x="5" y="130"/>
                  </a:lnTo>
                  <a:lnTo>
                    <a:pt x="5" y="129"/>
                  </a:lnTo>
                  <a:lnTo>
                    <a:pt x="5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7" y="128"/>
                  </a:lnTo>
                  <a:lnTo>
                    <a:pt x="7" y="127"/>
                  </a:lnTo>
                  <a:lnTo>
                    <a:pt x="7" y="126"/>
                  </a:lnTo>
                  <a:lnTo>
                    <a:pt x="7" y="126"/>
                  </a:lnTo>
                  <a:lnTo>
                    <a:pt x="6" y="126"/>
                  </a:lnTo>
                  <a:lnTo>
                    <a:pt x="7" y="125"/>
                  </a:lnTo>
                  <a:lnTo>
                    <a:pt x="7" y="125"/>
                  </a:lnTo>
                  <a:lnTo>
                    <a:pt x="7" y="125"/>
                  </a:lnTo>
                  <a:lnTo>
                    <a:pt x="7" y="125"/>
                  </a:lnTo>
                  <a:lnTo>
                    <a:pt x="8" y="125"/>
                  </a:lnTo>
                  <a:lnTo>
                    <a:pt x="8" y="125"/>
                  </a:lnTo>
                  <a:lnTo>
                    <a:pt x="9" y="125"/>
                  </a:lnTo>
                  <a:lnTo>
                    <a:pt x="9" y="125"/>
                  </a:lnTo>
                  <a:lnTo>
                    <a:pt x="9" y="124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11" y="124"/>
                  </a:lnTo>
                  <a:lnTo>
                    <a:pt x="11" y="123"/>
                  </a:lnTo>
                  <a:lnTo>
                    <a:pt x="11" y="123"/>
                  </a:lnTo>
                  <a:lnTo>
                    <a:pt x="11" y="122"/>
                  </a:lnTo>
                  <a:lnTo>
                    <a:pt x="11" y="122"/>
                  </a:lnTo>
                  <a:lnTo>
                    <a:pt x="12" y="121"/>
                  </a:lnTo>
                  <a:lnTo>
                    <a:pt x="12" y="121"/>
                  </a:lnTo>
                  <a:lnTo>
                    <a:pt x="11" y="121"/>
                  </a:lnTo>
                  <a:lnTo>
                    <a:pt x="11" y="120"/>
                  </a:lnTo>
                  <a:lnTo>
                    <a:pt x="11" y="119"/>
                  </a:lnTo>
                  <a:lnTo>
                    <a:pt x="12" y="119"/>
                  </a:lnTo>
                  <a:lnTo>
                    <a:pt x="12" y="118"/>
                  </a:lnTo>
                  <a:lnTo>
                    <a:pt x="12" y="117"/>
                  </a:lnTo>
                  <a:lnTo>
                    <a:pt x="12" y="117"/>
                  </a:lnTo>
                  <a:lnTo>
                    <a:pt x="11" y="116"/>
                  </a:lnTo>
                  <a:lnTo>
                    <a:pt x="11" y="115"/>
                  </a:lnTo>
                  <a:lnTo>
                    <a:pt x="11" y="114"/>
                  </a:lnTo>
                  <a:lnTo>
                    <a:pt x="10" y="113"/>
                  </a:lnTo>
                  <a:lnTo>
                    <a:pt x="10" y="112"/>
                  </a:lnTo>
                  <a:lnTo>
                    <a:pt x="9" y="111"/>
                  </a:lnTo>
                  <a:lnTo>
                    <a:pt x="9" y="110"/>
                  </a:lnTo>
                  <a:lnTo>
                    <a:pt x="11" y="110"/>
                  </a:lnTo>
                  <a:lnTo>
                    <a:pt x="11" y="110"/>
                  </a:lnTo>
                  <a:lnTo>
                    <a:pt x="12" y="110"/>
                  </a:lnTo>
                  <a:lnTo>
                    <a:pt x="13" y="110"/>
                  </a:lnTo>
                  <a:lnTo>
                    <a:pt x="13" y="108"/>
                  </a:lnTo>
                  <a:lnTo>
                    <a:pt x="13" y="108"/>
                  </a:lnTo>
                  <a:lnTo>
                    <a:pt x="14" y="107"/>
                  </a:lnTo>
                  <a:lnTo>
                    <a:pt x="14" y="106"/>
                  </a:lnTo>
                  <a:lnTo>
                    <a:pt x="13" y="105"/>
                  </a:lnTo>
                  <a:lnTo>
                    <a:pt x="13" y="104"/>
                  </a:lnTo>
                  <a:lnTo>
                    <a:pt x="12" y="104"/>
                  </a:lnTo>
                  <a:lnTo>
                    <a:pt x="12" y="103"/>
                  </a:lnTo>
                  <a:lnTo>
                    <a:pt x="11" y="103"/>
                  </a:lnTo>
                  <a:lnTo>
                    <a:pt x="10" y="103"/>
                  </a:lnTo>
                  <a:lnTo>
                    <a:pt x="9" y="102"/>
                  </a:lnTo>
                  <a:lnTo>
                    <a:pt x="8" y="101"/>
                  </a:lnTo>
                  <a:lnTo>
                    <a:pt x="8" y="100"/>
                  </a:lnTo>
                  <a:lnTo>
                    <a:pt x="9" y="97"/>
                  </a:lnTo>
                  <a:lnTo>
                    <a:pt x="9" y="96"/>
                  </a:lnTo>
                  <a:lnTo>
                    <a:pt x="9" y="95"/>
                  </a:lnTo>
                  <a:lnTo>
                    <a:pt x="9" y="94"/>
                  </a:lnTo>
                  <a:lnTo>
                    <a:pt x="9" y="93"/>
                  </a:lnTo>
                  <a:lnTo>
                    <a:pt x="9" y="93"/>
                  </a:lnTo>
                  <a:lnTo>
                    <a:pt x="8" y="89"/>
                  </a:lnTo>
                  <a:lnTo>
                    <a:pt x="8" y="88"/>
                  </a:lnTo>
                  <a:lnTo>
                    <a:pt x="8" y="87"/>
                  </a:lnTo>
                  <a:lnTo>
                    <a:pt x="8" y="85"/>
                  </a:lnTo>
                  <a:lnTo>
                    <a:pt x="9" y="84"/>
                  </a:lnTo>
                  <a:lnTo>
                    <a:pt x="9" y="84"/>
                  </a:lnTo>
                  <a:lnTo>
                    <a:pt x="8" y="82"/>
                  </a:lnTo>
                  <a:lnTo>
                    <a:pt x="7" y="81"/>
                  </a:lnTo>
                  <a:lnTo>
                    <a:pt x="7" y="81"/>
                  </a:lnTo>
                  <a:lnTo>
                    <a:pt x="7" y="80"/>
                  </a:lnTo>
                  <a:lnTo>
                    <a:pt x="8" y="80"/>
                  </a:lnTo>
                  <a:lnTo>
                    <a:pt x="9" y="78"/>
                  </a:lnTo>
                  <a:lnTo>
                    <a:pt x="8" y="76"/>
                  </a:lnTo>
                  <a:lnTo>
                    <a:pt x="9" y="75"/>
                  </a:lnTo>
                  <a:lnTo>
                    <a:pt x="9" y="75"/>
                  </a:lnTo>
                  <a:lnTo>
                    <a:pt x="10" y="75"/>
                  </a:lnTo>
                  <a:lnTo>
                    <a:pt x="11" y="73"/>
                  </a:lnTo>
                  <a:lnTo>
                    <a:pt x="12" y="72"/>
                  </a:lnTo>
                  <a:lnTo>
                    <a:pt x="13" y="71"/>
                  </a:lnTo>
                  <a:lnTo>
                    <a:pt x="13" y="71"/>
                  </a:lnTo>
                  <a:lnTo>
                    <a:pt x="15" y="70"/>
                  </a:lnTo>
                  <a:lnTo>
                    <a:pt x="16" y="70"/>
                  </a:lnTo>
                  <a:lnTo>
                    <a:pt x="17" y="70"/>
                  </a:lnTo>
                  <a:lnTo>
                    <a:pt x="19" y="70"/>
                  </a:lnTo>
                  <a:lnTo>
                    <a:pt x="20" y="70"/>
                  </a:lnTo>
                  <a:lnTo>
                    <a:pt x="21" y="70"/>
                  </a:lnTo>
                  <a:lnTo>
                    <a:pt x="23" y="71"/>
                  </a:lnTo>
                  <a:lnTo>
                    <a:pt x="23" y="70"/>
                  </a:lnTo>
                  <a:lnTo>
                    <a:pt x="24" y="69"/>
                  </a:lnTo>
                  <a:lnTo>
                    <a:pt x="24" y="68"/>
                  </a:lnTo>
                  <a:lnTo>
                    <a:pt x="24" y="65"/>
                  </a:lnTo>
                  <a:lnTo>
                    <a:pt x="24" y="65"/>
                  </a:lnTo>
                  <a:lnTo>
                    <a:pt x="24" y="65"/>
                  </a:lnTo>
                  <a:lnTo>
                    <a:pt x="24" y="64"/>
                  </a:lnTo>
                  <a:lnTo>
                    <a:pt x="23" y="64"/>
                  </a:lnTo>
                  <a:lnTo>
                    <a:pt x="23" y="64"/>
                  </a:lnTo>
                  <a:lnTo>
                    <a:pt x="22" y="63"/>
                  </a:lnTo>
                  <a:lnTo>
                    <a:pt x="20" y="63"/>
                  </a:lnTo>
                  <a:lnTo>
                    <a:pt x="21" y="63"/>
                  </a:lnTo>
                  <a:lnTo>
                    <a:pt x="21" y="62"/>
                  </a:lnTo>
                  <a:lnTo>
                    <a:pt x="22" y="61"/>
                  </a:lnTo>
                  <a:lnTo>
                    <a:pt x="22" y="61"/>
                  </a:lnTo>
                  <a:lnTo>
                    <a:pt x="23" y="59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6" y="54"/>
                  </a:lnTo>
                  <a:lnTo>
                    <a:pt x="27" y="53"/>
                  </a:lnTo>
                  <a:lnTo>
                    <a:pt x="27" y="52"/>
                  </a:lnTo>
                  <a:lnTo>
                    <a:pt x="27" y="50"/>
                  </a:lnTo>
                  <a:lnTo>
                    <a:pt x="28" y="48"/>
                  </a:lnTo>
                  <a:lnTo>
                    <a:pt x="29" y="46"/>
                  </a:lnTo>
                  <a:lnTo>
                    <a:pt x="28" y="45"/>
                  </a:lnTo>
                  <a:lnTo>
                    <a:pt x="28" y="44"/>
                  </a:lnTo>
                  <a:lnTo>
                    <a:pt x="28" y="43"/>
                  </a:lnTo>
                  <a:lnTo>
                    <a:pt x="27" y="41"/>
                  </a:lnTo>
                  <a:lnTo>
                    <a:pt x="28" y="41"/>
                  </a:lnTo>
                  <a:lnTo>
                    <a:pt x="30" y="41"/>
                  </a:lnTo>
                  <a:lnTo>
                    <a:pt x="31" y="41"/>
                  </a:lnTo>
                  <a:lnTo>
                    <a:pt x="32" y="41"/>
                  </a:lnTo>
                  <a:lnTo>
                    <a:pt x="34" y="40"/>
                  </a:lnTo>
                  <a:lnTo>
                    <a:pt x="35" y="40"/>
                  </a:lnTo>
                  <a:lnTo>
                    <a:pt x="35" y="39"/>
                  </a:lnTo>
                  <a:lnTo>
                    <a:pt x="35" y="38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7" y="35"/>
                  </a:lnTo>
                  <a:lnTo>
                    <a:pt x="39" y="31"/>
                  </a:lnTo>
                  <a:lnTo>
                    <a:pt x="40" y="30"/>
                  </a:lnTo>
                  <a:lnTo>
                    <a:pt x="41" y="30"/>
                  </a:lnTo>
                  <a:lnTo>
                    <a:pt x="42" y="30"/>
                  </a:lnTo>
                  <a:lnTo>
                    <a:pt x="42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1" y="25"/>
                  </a:lnTo>
                  <a:lnTo>
                    <a:pt x="40" y="23"/>
                  </a:lnTo>
                  <a:lnTo>
                    <a:pt x="41" y="23"/>
                  </a:lnTo>
                  <a:lnTo>
                    <a:pt x="41" y="22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5" y="19"/>
                  </a:lnTo>
                  <a:lnTo>
                    <a:pt x="45" y="16"/>
                  </a:lnTo>
                  <a:lnTo>
                    <a:pt x="46" y="16"/>
                  </a:lnTo>
                  <a:lnTo>
                    <a:pt x="48" y="15"/>
                  </a:lnTo>
                  <a:lnTo>
                    <a:pt x="49" y="15"/>
                  </a:lnTo>
                  <a:lnTo>
                    <a:pt x="50" y="14"/>
                  </a:lnTo>
                  <a:lnTo>
                    <a:pt x="52" y="15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55" y="16"/>
                  </a:lnTo>
                  <a:lnTo>
                    <a:pt x="55" y="16"/>
                  </a:lnTo>
                  <a:lnTo>
                    <a:pt x="55" y="15"/>
                  </a:lnTo>
                  <a:lnTo>
                    <a:pt x="56" y="14"/>
                  </a:lnTo>
                  <a:lnTo>
                    <a:pt x="57" y="12"/>
                  </a:lnTo>
                  <a:lnTo>
                    <a:pt x="56" y="10"/>
                  </a:lnTo>
                  <a:lnTo>
                    <a:pt x="56" y="8"/>
                  </a:lnTo>
                  <a:lnTo>
                    <a:pt x="59" y="7"/>
                  </a:lnTo>
                  <a:lnTo>
                    <a:pt x="60" y="8"/>
                  </a:lnTo>
                  <a:lnTo>
                    <a:pt x="63" y="8"/>
                  </a:lnTo>
                  <a:lnTo>
                    <a:pt x="71" y="11"/>
                  </a:lnTo>
                  <a:lnTo>
                    <a:pt x="71" y="10"/>
                  </a:lnTo>
                  <a:lnTo>
                    <a:pt x="74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1" y="8"/>
                  </a:lnTo>
                  <a:lnTo>
                    <a:pt x="72" y="7"/>
                  </a:lnTo>
                  <a:lnTo>
                    <a:pt x="73" y="6"/>
                  </a:lnTo>
                  <a:lnTo>
                    <a:pt x="74" y="4"/>
                  </a:lnTo>
                  <a:lnTo>
                    <a:pt x="74" y="3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75" y="0"/>
                  </a:lnTo>
                  <a:lnTo>
                    <a:pt x="76" y="0"/>
                  </a:lnTo>
                  <a:lnTo>
                    <a:pt x="76" y="1"/>
                  </a:lnTo>
                  <a:lnTo>
                    <a:pt x="76" y="0"/>
                  </a:lnTo>
                  <a:lnTo>
                    <a:pt x="76" y="1"/>
                  </a:lnTo>
                  <a:lnTo>
                    <a:pt x="77" y="1"/>
                  </a:lnTo>
                  <a:lnTo>
                    <a:pt x="78" y="1"/>
                  </a:lnTo>
                  <a:lnTo>
                    <a:pt x="78" y="1"/>
                  </a:lnTo>
                  <a:lnTo>
                    <a:pt x="78" y="1"/>
                  </a:lnTo>
                  <a:lnTo>
                    <a:pt x="79" y="1"/>
                  </a:lnTo>
                  <a:lnTo>
                    <a:pt x="79" y="2"/>
                  </a:lnTo>
                  <a:lnTo>
                    <a:pt x="78" y="2"/>
                  </a:lnTo>
                  <a:lnTo>
                    <a:pt x="78" y="3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80" y="3"/>
                  </a:lnTo>
                  <a:lnTo>
                    <a:pt x="81" y="3"/>
                  </a:lnTo>
                  <a:lnTo>
                    <a:pt x="81" y="4"/>
                  </a:lnTo>
                  <a:lnTo>
                    <a:pt x="81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3" y="6"/>
                  </a:lnTo>
                  <a:lnTo>
                    <a:pt x="84" y="6"/>
                  </a:lnTo>
                  <a:lnTo>
                    <a:pt x="85" y="6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6" y="7"/>
                  </a:lnTo>
                  <a:lnTo>
                    <a:pt x="86" y="7"/>
                  </a:lnTo>
                  <a:lnTo>
                    <a:pt x="87" y="7"/>
                  </a:lnTo>
                  <a:lnTo>
                    <a:pt x="87" y="8"/>
                  </a:lnTo>
                  <a:lnTo>
                    <a:pt x="87" y="8"/>
                  </a:lnTo>
                  <a:lnTo>
                    <a:pt x="87" y="8"/>
                  </a:lnTo>
                  <a:lnTo>
                    <a:pt x="88" y="8"/>
                  </a:lnTo>
                  <a:lnTo>
                    <a:pt x="88" y="9"/>
                  </a:lnTo>
                  <a:lnTo>
                    <a:pt x="89" y="9"/>
                  </a:lnTo>
                  <a:lnTo>
                    <a:pt x="89" y="9"/>
                  </a:lnTo>
                  <a:lnTo>
                    <a:pt x="90" y="9"/>
                  </a:lnTo>
                  <a:lnTo>
                    <a:pt x="90" y="9"/>
                  </a:lnTo>
                  <a:lnTo>
                    <a:pt x="91" y="9"/>
                  </a:lnTo>
                  <a:lnTo>
                    <a:pt x="91" y="9"/>
                  </a:lnTo>
                  <a:lnTo>
                    <a:pt x="91" y="10"/>
                  </a:lnTo>
                  <a:lnTo>
                    <a:pt x="92" y="10"/>
                  </a:lnTo>
                  <a:lnTo>
                    <a:pt x="93" y="10"/>
                  </a:lnTo>
                  <a:lnTo>
                    <a:pt x="93" y="10"/>
                  </a:lnTo>
                  <a:lnTo>
                    <a:pt x="93" y="10"/>
                  </a:lnTo>
                  <a:lnTo>
                    <a:pt x="94" y="10"/>
                  </a:lnTo>
                  <a:lnTo>
                    <a:pt x="94" y="10"/>
                  </a:lnTo>
                  <a:lnTo>
                    <a:pt x="94" y="11"/>
                  </a:lnTo>
                  <a:lnTo>
                    <a:pt x="95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12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7" y="13"/>
                  </a:lnTo>
                  <a:lnTo>
                    <a:pt x="97" y="14"/>
                  </a:lnTo>
                  <a:lnTo>
                    <a:pt x="97" y="14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98" y="15"/>
                  </a:lnTo>
                  <a:lnTo>
                    <a:pt x="99" y="15"/>
                  </a:lnTo>
                  <a:lnTo>
                    <a:pt x="98" y="15"/>
                  </a:lnTo>
                  <a:lnTo>
                    <a:pt x="99" y="15"/>
                  </a:lnTo>
                  <a:lnTo>
                    <a:pt x="100" y="15"/>
                  </a:lnTo>
                  <a:lnTo>
                    <a:pt x="100" y="15"/>
                  </a:lnTo>
                  <a:lnTo>
                    <a:pt x="100" y="16"/>
                  </a:lnTo>
                  <a:lnTo>
                    <a:pt x="101" y="16"/>
                  </a:lnTo>
                  <a:lnTo>
                    <a:pt x="101" y="16"/>
                  </a:lnTo>
                  <a:lnTo>
                    <a:pt x="101" y="17"/>
                  </a:lnTo>
                  <a:lnTo>
                    <a:pt x="100" y="17"/>
                  </a:lnTo>
                  <a:lnTo>
                    <a:pt x="100" y="17"/>
                  </a:lnTo>
                  <a:lnTo>
                    <a:pt x="100" y="18"/>
                  </a:lnTo>
                  <a:lnTo>
                    <a:pt x="100" y="18"/>
                  </a:lnTo>
                  <a:lnTo>
                    <a:pt x="100" y="19"/>
                  </a:lnTo>
                  <a:lnTo>
                    <a:pt x="100" y="19"/>
                  </a:lnTo>
                  <a:lnTo>
                    <a:pt x="100" y="20"/>
                  </a:lnTo>
                  <a:lnTo>
                    <a:pt x="100" y="21"/>
                  </a:lnTo>
                  <a:lnTo>
                    <a:pt x="100" y="21"/>
                  </a:lnTo>
                  <a:lnTo>
                    <a:pt x="100" y="21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99" y="22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99" y="22"/>
                  </a:lnTo>
                  <a:lnTo>
                    <a:pt x="99" y="23"/>
                  </a:lnTo>
                  <a:lnTo>
                    <a:pt x="99" y="23"/>
                  </a:lnTo>
                  <a:lnTo>
                    <a:pt x="100" y="23"/>
                  </a:lnTo>
                  <a:lnTo>
                    <a:pt x="100" y="23"/>
                  </a:lnTo>
                  <a:lnTo>
                    <a:pt x="100" y="23"/>
                  </a:lnTo>
                  <a:lnTo>
                    <a:pt x="100" y="23"/>
                  </a:lnTo>
                  <a:lnTo>
                    <a:pt x="101" y="23"/>
                  </a:lnTo>
                  <a:lnTo>
                    <a:pt x="101" y="23"/>
                  </a:lnTo>
                  <a:lnTo>
                    <a:pt x="102" y="23"/>
                  </a:lnTo>
                  <a:lnTo>
                    <a:pt x="102" y="24"/>
                  </a:lnTo>
                  <a:lnTo>
                    <a:pt x="101" y="24"/>
                  </a:lnTo>
                  <a:lnTo>
                    <a:pt x="101" y="25"/>
                  </a:lnTo>
                  <a:lnTo>
                    <a:pt x="102" y="25"/>
                  </a:lnTo>
                  <a:lnTo>
                    <a:pt x="102" y="25"/>
                  </a:lnTo>
                  <a:lnTo>
                    <a:pt x="101" y="25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0" y="26"/>
                  </a:lnTo>
                  <a:lnTo>
                    <a:pt x="100" y="26"/>
                  </a:lnTo>
                  <a:lnTo>
                    <a:pt x="100" y="27"/>
                  </a:lnTo>
                  <a:lnTo>
                    <a:pt x="100" y="27"/>
                  </a:lnTo>
                  <a:lnTo>
                    <a:pt x="101" y="28"/>
                  </a:lnTo>
                  <a:lnTo>
                    <a:pt x="101" y="29"/>
                  </a:lnTo>
                  <a:lnTo>
                    <a:pt x="101" y="29"/>
                  </a:lnTo>
                  <a:lnTo>
                    <a:pt x="101" y="29"/>
                  </a:lnTo>
                  <a:lnTo>
                    <a:pt x="102" y="29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102" y="31"/>
                  </a:lnTo>
                  <a:lnTo>
                    <a:pt x="103" y="31"/>
                  </a:lnTo>
                  <a:lnTo>
                    <a:pt x="103" y="32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4" y="33"/>
                  </a:lnTo>
                  <a:lnTo>
                    <a:pt x="103" y="33"/>
                  </a:lnTo>
                  <a:lnTo>
                    <a:pt x="102" y="33"/>
                  </a:lnTo>
                  <a:lnTo>
                    <a:pt x="102" y="33"/>
                  </a:lnTo>
                  <a:lnTo>
                    <a:pt x="103" y="33"/>
                  </a:lnTo>
                  <a:lnTo>
                    <a:pt x="103" y="34"/>
                  </a:lnTo>
                  <a:lnTo>
                    <a:pt x="102" y="34"/>
                  </a:lnTo>
                  <a:lnTo>
                    <a:pt x="102" y="34"/>
                  </a:lnTo>
                  <a:lnTo>
                    <a:pt x="102" y="35"/>
                  </a:lnTo>
                  <a:lnTo>
                    <a:pt x="102" y="36"/>
                  </a:lnTo>
                  <a:lnTo>
                    <a:pt x="102" y="36"/>
                  </a:lnTo>
                  <a:lnTo>
                    <a:pt x="101" y="36"/>
                  </a:lnTo>
                  <a:lnTo>
                    <a:pt x="101" y="37"/>
                  </a:lnTo>
                  <a:lnTo>
                    <a:pt x="101" y="36"/>
                  </a:lnTo>
                  <a:lnTo>
                    <a:pt x="101" y="37"/>
                  </a:lnTo>
                  <a:lnTo>
                    <a:pt x="101" y="37"/>
                  </a:lnTo>
                  <a:lnTo>
                    <a:pt x="101" y="37"/>
                  </a:lnTo>
                  <a:lnTo>
                    <a:pt x="101" y="38"/>
                  </a:lnTo>
                  <a:lnTo>
                    <a:pt x="101" y="38"/>
                  </a:lnTo>
                  <a:lnTo>
                    <a:pt x="101" y="39"/>
                  </a:lnTo>
                  <a:lnTo>
                    <a:pt x="101" y="40"/>
                  </a:lnTo>
                  <a:lnTo>
                    <a:pt x="101" y="40"/>
                  </a:lnTo>
                  <a:lnTo>
                    <a:pt x="101" y="40"/>
                  </a:lnTo>
                  <a:lnTo>
                    <a:pt x="101" y="41"/>
                  </a:lnTo>
                  <a:lnTo>
                    <a:pt x="102" y="41"/>
                  </a:lnTo>
                  <a:lnTo>
                    <a:pt x="102" y="41"/>
                  </a:lnTo>
                  <a:lnTo>
                    <a:pt x="103" y="41"/>
                  </a:lnTo>
                  <a:lnTo>
                    <a:pt x="103" y="42"/>
                  </a:lnTo>
                  <a:lnTo>
                    <a:pt x="103" y="43"/>
                  </a:lnTo>
                  <a:lnTo>
                    <a:pt x="104" y="43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05" y="44"/>
                  </a:lnTo>
                  <a:lnTo>
                    <a:pt x="105" y="45"/>
                  </a:lnTo>
                  <a:lnTo>
                    <a:pt x="104" y="45"/>
                  </a:lnTo>
                  <a:lnTo>
                    <a:pt x="105" y="45"/>
                  </a:lnTo>
                  <a:lnTo>
                    <a:pt x="104" y="45"/>
                  </a:lnTo>
                  <a:lnTo>
                    <a:pt x="105" y="45"/>
                  </a:lnTo>
                  <a:lnTo>
                    <a:pt x="105" y="45"/>
                  </a:lnTo>
                  <a:lnTo>
                    <a:pt x="105" y="46"/>
                  </a:lnTo>
                  <a:lnTo>
                    <a:pt x="104" y="46"/>
                  </a:lnTo>
                  <a:close/>
                  <a:moveTo>
                    <a:pt x="50" y="93"/>
                  </a:moveTo>
                  <a:lnTo>
                    <a:pt x="50" y="94"/>
                  </a:lnTo>
                  <a:lnTo>
                    <a:pt x="50" y="94"/>
                  </a:lnTo>
                  <a:lnTo>
                    <a:pt x="50" y="94"/>
                  </a:lnTo>
                  <a:lnTo>
                    <a:pt x="50" y="93"/>
                  </a:lnTo>
                  <a:lnTo>
                    <a:pt x="50" y="93"/>
                  </a:lnTo>
                  <a:lnTo>
                    <a:pt x="50" y="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1" name="Freeform 107"/>
            <p:cNvSpPr>
              <a:spLocks noEditPoints="1"/>
            </p:cNvSpPr>
            <p:nvPr/>
          </p:nvSpPr>
          <p:spPr bwMode="auto">
            <a:xfrm>
              <a:off x="5874036" y="3378680"/>
              <a:ext cx="138365" cy="181874"/>
            </a:xfrm>
            <a:custGeom>
              <a:avLst/>
              <a:gdLst>
                <a:gd name="T0" fmla="*/ 38 w 106"/>
                <a:gd name="T1" fmla="*/ 129 h 132"/>
                <a:gd name="T2" fmla="*/ 45 w 106"/>
                <a:gd name="T3" fmla="*/ 119 h 132"/>
                <a:gd name="T4" fmla="*/ 8 w 106"/>
                <a:gd name="T5" fmla="*/ 114 h 132"/>
                <a:gd name="T6" fmla="*/ 6 w 106"/>
                <a:gd name="T7" fmla="*/ 111 h 132"/>
                <a:gd name="T8" fmla="*/ 6 w 106"/>
                <a:gd name="T9" fmla="*/ 110 h 132"/>
                <a:gd name="T10" fmla="*/ 64 w 106"/>
                <a:gd name="T11" fmla="*/ 109 h 132"/>
                <a:gd name="T12" fmla="*/ 46 w 106"/>
                <a:gd name="T13" fmla="*/ 107 h 132"/>
                <a:gd name="T14" fmla="*/ 45 w 106"/>
                <a:gd name="T15" fmla="*/ 107 h 132"/>
                <a:gd name="T16" fmla="*/ 6 w 106"/>
                <a:gd name="T17" fmla="*/ 106 h 132"/>
                <a:gd name="T18" fmla="*/ 65 w 106"/>
                <a:gd name="T19" fmla="*/ 106 h 132"/>
                <a:gd name="T20" fmla="*/ 46 w 106"/>
                <a:gd name="T21" fmla="*/ 104 h 132"/>
                <a:gd name="T22" fmla="*/ 47 w 106"/>
                <a:gd name="T23" fmla="*/ 103 h 132"/>
                <a:gd name="T24" fmla="*/ 48 w 106"/>
                <a:gd name="T25" fmla="*/ 102 h 132"/>
                <a:gd name="T26" fmla="*/ 47 w 106"/>
                <a:gd name="T27" fmla="*/ 102 h 132"/>
                <a:gd name="T28" fmla="*/ 46 w 106"/>
                <a:gd name="T29" fmla="*/ 100 h 132"/>
                <a:gd name="T30" fmla="*/ 49 w 106"/>
                <a:gd name="T31" fmla="*/ 99 h 132"/>
                <a:gd name="T32" fmla="*/ 42 w 106"/>
                <a:gd name="T33" fmla="*/ 97 h 132"/>
                <a:gd name="T34" fmla="*/ 51 w 106"/>
                <a:gd name="T35" fmla="*/ 96 h 132"/>
                <a:gd name="T36" fmla="*/ 2 w 106"/>
                <a:gd name="T37" fmla="*/ 95 h 132"/>
                <a:gd name="T38" fmla="*/ 56 w 106"/>
                <a:gd name="T39" fmla="*/ 93 h 132"/>
                <a:gd name="T40" fmla="*/ 59 w 106"/>
                <a:gd name="T41" fmla="*/ 93 h 132"/>
                <a:gd name="T42" fmla="*/ 56 w 106"/>
                <a:gd name="T43" fmla="*/ 93 h 132"/>
                <a:gd name="T44" fmla="*/ 61 w 106"/>
                <a:gd name="T45" fmla="*/ 92 h 132"/>
                <a:gd name="T46" fmla="*/ 61 w 106"/>
                <a:gd name="T47" fmla="*/ 91 h 132"/>
                <a:gd name="T48" fmla="*/ 62 w 106"/>
                <a:gd name="T49" fmla="*/ 90 h 132"/>
                <a:gd name="T50" fmla="*/ 62 w 106"/>
                <a:gd name="T51" fmla="*/ 89 h 132"/>
                <a:gd name="T52" fmla="*/ 62 w 106"/>
                <a:gd name="T53" fmla="*/ 88 h 132"/>
                <a:gd name="T54" fmla="*/ 58 w 106"/>
                <a:gd name="T55" fmla="*/ 88 h 132"/>
                <a:gd name="T56" fmla="*/ 61 w 106"/>
                <a:gd name="T57" fmla="*/ 87 h 132"/>
                <a:gd name="T58" fmla="*/ 61 w 106"/>
                <a:gd name="T59" fmla="*/ 87 h 132"/>
                <a:gd name="T60" fmla="*/ 62 w 106"/>
                <a:gd name="T61" fmla="*/ 86 h 132"/>
                <a:gd name="T62" fmla="*/ 61 w 106"/>
                <a:gd name="T63" fmla="*/ 86 h 132"/>
                <a:gd name="T64" fmla="*/ 66 w 106"/>
                <a:gd name="T65" fmla="*/ 85 h 132"/>
                <a:gd name="T66" fmla="*/ 62 w 106"/>
                <a:gd name="T67" fmla="*/ 85 h 132"/>
                <a:gd name="T68" fmla="*/ 64 w 106"/>
                <a:gd name="T69" fmla="*/ 85 h 132"/>
                <a:gd name="T70" fmla="*/ 63 w 106"/>
                <a:gd name="T71" fmla="*/ 84 h 132"/>
                <a:gd name="T72" fmla="*/ 66 w 106"/>
                <a:gd name="T73" fmla="*/ 83 h 132"/>
                <a:gd name="T74" fmla="*/ 64 w 106"/>
                <a:gd name="T75" fmla="*/ 82 h 132"/>
                <a:gd name="T76" fmla="*/ 61 w 106"/>
                <a:gd name="T77" fmla="*/ 77 h 132"/>
                <a:gd name="T78" fmla="*/ 62 w 106"/>
                <a:gd name="T79" fmla="*/ 77 h 132"/>
                <a:gd name="T80" fmla="*/ 61 w 106"/>
                <a:gd name="T81" fmla="*/ 75 h 132"/>
                <a:gd name="T82" fmla="*/ 61 w 106"/>
                <a:gd name="T83" fmla="*/ 75 h 132"/>
                <a:gd name="T84" fmla="*/ 53 w 106"/>
                <a:gd name="T85" fmla="*/ 70 h 132"/>
                <a:gd name="T86" fmla="*/ 51 w 106"/>
                <a:gd name="T87" fmla="*/ 59 h 132"/>
                <a:gd name="T88" fmla="*/ 53 w 106"/>
                <a:gd name="T89" fmla="*/ 48 h 132"/>
                <a:gd name="T90" fmla="*/ 56 w 106"/>
                <a:gd name="T91" fmla="*/ 43 h 132"/>
                <a:gd name="T92" fmla="*/ 62 w 106"/>
                <a:gd name="T93" fmla="*/ 40 h 132"/>
                <a:gd name="T94" fmla="*/ 63 w 106"/>
                <a:gd name="T95" fmla="*/ 38 h 132"/>
                <a:gd name="T96" fmla="*/ 72 w 106"/>
                <a:gd name="T97" fmla="*/ 33 h 132"/>
                <a:gd name="T98" fmla="*/ 80 w 106"/>
                <a:gd name="T99" fmla="*/ 30 h 132"/>
                <a:gd name="T100" fmla="*/ 85 w 106"/>
                <a:gd name="T101" fmla="*/ 13 h 132"/>
                <a:gd name="T102" fmla="*/ 84 w 106"/>
                <a:gd name="T103" fmla="*/ 9 h 132"/>
                <a:gd name="T104" fmla="*/ 92 w 106"/>
                <a:gd name="T105" fmla="*/ 8 h 132"/>
                <a:gd name="T106" fmla="*/ 91 w 106"/>
                <a:gd name="T107" fmla="*/ 7 h 132"/>
                <a:gd name="T108" fmla="*/ 89 w 106"/>
                <a:gd name="T109" fmla="*/ 6 h 132"/>
                <a:gd name="T110" fmla="*/ 95 w 106"/>
                <a:gd name="T111" fmla="*/ 5 h 132"/>
                <a:gd name="T112" fmla="*/ 92 w 106"/>
                <a:gd name="T113" fmla="*/ 5 h 132"/>
                <a:gd name="T114" fmla="*/ 97 w 106"/>
                <a:gd name="T115" fmla="*/ 4 h 132"/>
                <a:gd name="T116" fmla="*/ 105 w 106"/>
                <a:gd name="T117" fmla="*/ 4 h 132"/>
                <a:gd name="T118" fmla="*/ 87 w 106"/>
                <a:gd name="T119" fmla="*/ 3 h 132"/>
                <a:gd name="T120" fmla="*/ 104 w 106"/>
                <a:gd name="T121" fmla="*/ 3 h 132"/>
                <a:gd name="T122" fmla="*/ 98 w 106"/>
                <a:gd name="T123" fmla="*/ 2 h 132"/>
                <a:gd name="T124" fmla="*/ 105 w 106"/>
                <a:gd name="T12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" h="132">
                  <a:moveTo>
                    <a:pt x="14" y="132"/>
                  </a:moveTo>
                  <a:lnTo>
                    <a:pt x="13" y="132"/>
                  </a:lnTo>
                  <a:lnTo>
                    <a:pt x="14" y="132"/>
                  </a:lnTo>
                  <a:close/>
                  <a:moveTo>
                    <a:pt x="39" y="130"/>
                  </a:moveTo>
                  <a:lnTo>
                    <a:pt x="39" y="130"/>
                  </a:lnTo>
                  <a:lnTo>
                    <a:pt x="39" y="130"/>
                  </a:lnTo>
                  <a:close/>
                  <a:moveTo>
                    <a:pt x="39" y="130"/>
                  </a:moveTo>
                  <a:lnTo>
                    <a:pt x="38" y="130"/>
                  </a:lnTo>
                  <a:lnTo>
                    <a:pt x="39" y="130"/>
                  </a:lnTo>
                  <a:lnTo>
                    <a:pt x="38" y="130"/>
                  </a:lnTo>
                  <a:lnTo>
                    <a:pt x="39" y="130"/>
                  </a:lnTo>
                  <a:lnTo>
                    <a:pt x="38" y="130"/>
                  </a:lnTo>
                  <a:lnTo>
                    <a:pt x="39" y="130"/>
                  </a:lnTo>
                  <a:close/>
                  <a:moveTo>
                    <a:pt x="38" y="130"/>
                  </a:moveTo>
                  <a:lnTo>
                    <a:pt x="38" y="129"/>
                  </a:lnTo>
                  <a:lnTo>
                    <a:pt x="38" y="130"/>
                  </a:lnTo>
                  <a:close/>
                  <a:moveTo>
                    <a:pt x="38" y="129"/>
                  </a:moveTo>
                  <a:lnTo>
                    <a:pt x="38" y="130"/>
                  </a:lnTo>
                  <a:lnTo>
                    <a:pt x="38" y="129"/>
                  </a:lnTo>
                  <a:close/>
                  <a:moveTo>
                    <a:pt x="39" y="129"/>
                  </a:moveTo>
                  <a:lnTo>
                    <a:pt x="38" y="129"/>
                  </a:lnTo>
                  <a:lnTo>
                    <a:pt x="39" y="129"/>
                  </a:lnTo>
                  <a:close/>
                  <a:moveTo>
                    <a:pt x="32" y="129"/>
                  </a:moveTo>
                  <a:lnTo>
                    <a:pt x="32" y="129"/>
                  </a:lnTo>
                  <a:lnTo>
                    <a:pt x="32" y="129"/>
                  </a:lnTo>
                  <a:lnTo>
                    <a:pt x="32" y="129"/>
                  </a:lnTo>
                  <a:close/>
                  <a:moveTo>
                    <a:pt x="36" y="129"/>
                  </a:moveTo>
                  <a:lnTo>
                    <a:pt x="36" y="129"/>
                  </a:lnTo>
                  <a:lnTo>
                    <a:pt x="36" y="129"/>
                  </a:lnTo>
                  <a:lnTo>
                    <a:pt x="36" y="129"/>
                  </a:lnTo>
                  <a:lnTo>
                    <a:pt x="36" y="129"/>
                  </a:lnTo>
                  <a:lnTo>
                    <a:pt x="36" y="129"/>
                  </a:lnTo>
                  <a:lnTo>
                    <a:pt x="36" y="129"/>
                  </a:lnTo>
                  <a:close/>
                  <a:moveTo>
                    <a:pt x="38" y="129"/>
                  </a:moveTo>
                  <a:lnTo>
                    <a:pt x="38" y="129"/>
                  </a:lnTo>
                  <a:lnTo>
                    <a:pt x="38" y="129"/>
                  </a:lnTo>
                  <a:lnTo>
                    <a:pt x="38" y="129"/>
                  </a:lnTo>
                  <a:lnTo>
                    <a:pt x="38" y="129"/>
                  </a:lnTo>
                  <a:lnTo>
                    <a:pt x="38" y="129"/>
                  </a:lnTo>
                  <a:lnTo>
                    <a:pt x="38" y="129"/>
                  </a:lnTo>
                  <a:close/>
                  <a:moveTo>
                    <a:pt x="36" y="129"/>
                  </a:moveTo>
                  <a:lnTo>
                    <a:pt x="37" y="129"/>
                  </a:lnTo>
                  <a:lnTo>
                    <a:pt x="37" y="129"/>
                  </a:lnTo>
                  <a:lnTo>
                    <a:pt x="36" y="129"/>
                  </a:lnTo>
                  <a:lnTo>
                    <a:pt x="36" y="129"/>
                  </a:lnTo>
                  <a:close/>
                  <a:moveTo>
                    <a:pt x="38" y="129"/>
                  </a:moveTo>
                  <a:lnTo>
                    <a:pt x="38" y="129"/>
                  </a:lnTo>
                  <a:lnTo>
                    <a:pt x="37" y="129"/>
                  </a:lnTo>
                  <a:lnTo>
                    <a:pt x="37" y="129"/>
                  </a:lnTo>
                  <a:lnTo>
                    <a:pt x="38" y="129"/>
                  </a:lnTo>
                  <a:close/>
                  <a:moveTo>
                    <a:pt x="36" y="128"/>
                  </a:moveTo>
                  <a:lnTo>
                    <a:pt x="36" y="129"/>
                  </a:lnTo>
                  <a:lnTo>
                    <a:pt x="36" y="128"/>
                  </a:lnTo>
                  <a:lnTo>
                    <a:pt x="36" y="129"/>
                  </a:lnTo>
                  <a:lnTo>
                    <a:pt x="36" y="128"/>
                  </a:lnTo>
                  <a:close/>
                  <a:moveTo>
                    <a:pt x="33" y="128"/>
                  </a:moveTo>
                  <a:lnTo>
                    <a:pt x="32" y="128"/>
                  </a:lnTo>
                  <a:lnTo>
                    <a:pt x="33" y="128"/>
                  </a:lnTo>
                  <a:close/>
                  <a:moveTo>
                    <a:pt x="38" y="128"/>
                  </a:moveTo>
                  <a:lnTo>
                    <a:pt x="38" y="129"/>
                  </a:lnTo>
                  <a:lnTo>
                    <a:pt x="38" y="128"/>
                  </a:lnTo>
                  <a:close/>
                  <a:moveTo>
                    <a:pt x="13" y="125"/>
                  </a:moveTo>
                  <a:lnTo>
                    <a:pt x="13" y="125"/>
                  </a:lnTo>
                  <a:lnTo>
                    <a:pt x="13" y="125"/>
                  </a:lnTo>
                  <a:close/>
                  <a:moveTo>
                    <a:pt x="44" y="119"/>
                  </a:moveTo>
                  <a:lnTo>
                    <a:pt x="44" y="119"/>
                  </a:lnTo>
                  <a:lnTo>
                    <a:pt x="44" y="119"/>
                  </a:lnTo>
                  <a:close/>
                  <a:moveTo>
                    <a:pt x="45" y="119"/>
                  </a:moveTo>
                  <a:lnTo>
                    <a:pt x="44" y="119"/>
                  </a:lnTo>
                  <a:lnTo>
                    <a:pt x="45" y="119"/>
                  </a:lnTo>
                  <a:lnTo>
                    <a:pt x="45" y="118"/>
                  </a:lnTo>
                  <a:lnTo>
                    <a:pt x="45" y="119"/>
                  </a:lnTo>
                  <a:close/>
                  <a:moveTo>
                    <a:pt x="45" y="117"/>
                  </a:moveTo>
                  <a:lnTo>
                    <a:pt x="46" y="117"/>
                  </a:lnTo>
                  <a:lnTo>
                    <a:pt x="45" y="117"/>
                  </a:lnTo>
                  <a:close/>
                  <a:moveTo>
                    <a:pt x="60" y="117"/>
                  </a:moveTo>
                  <a:lnTo>
                    <a:pt x="60" y="116"/>
                  </a:lnTo>
                  <a:lnTo>
                    <a:pt x="60" y="117"/>
                  </a:lnTo>
                  <a:close/>
                  <a:moveTo>
                    <a:pt x="61" y="117"/>
                  </a:moveTo>
                  <a:lnTo>
                    <a:pt x="61" y="116"/>
                  </a:lnTo>
                  <a:lnTo>
                    <a:pt x="61" y="117"/>
                  </a:lnTo>
                  <a:close/>
                  <a:moveTo>
                    <a:pt x="10" y="116"/>
                  </a:moveTo>
                  <a:lnTo>
                    <a:pt x="9" y="116"/>
                  </a:lnTo>
                  <a:lnTo>
                    <a:pt x="10" y="116"/>
                  </a:lnTo>
                  <a:close/>
                  <a:moveTo>
                    <a:pt x="45" y="116"/>
                  </a:moveTo>
                  <a:lnTo>
                    <a:pt x="45" y="116"/>
                  </a:lnTo>
                  <a:lnTo>
                    <a:pt x="45" y="115"/>
                  </a:lnTo>
                  <a:lnTo>
                    <a:pt x="45" y="116"/>
                  </a:lnTo>
                  <a:lnTo>
                    <a:pt x="45" y="115"/>
                  </a:lnTo>
                  <a:lnTo>
                    <a:pt x="45" y="116"/>
                  </a:lnTo>
                  <a:close/>
                  <a:moveTo>
                    <a:pt x="45" y="115"/>
                  </a:moveTo>
                  <a:lnTo>
                    <a:pt x="44" y="115"/>
                  </a:lnTo>
                  <a:lnTo>
                    <a:pt x="45" y="115"/>
                  </a:lnTo>
                  <a:lnTo>
                    <a:pt x="44" y="115"/>
                  </a:lnTo>
                  <a:lnTo>
                    <a:pt x="45" y="115"/>
                  </a:lnTo>
                  <a:close/>
                  <a:moveTo>
                    <a:pt x="57" y="114"/>
                  </a:moveTo>
                  <a:lnTo>
                    <a:pt x="57" y="114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57" y="114"/>
                  </a:lnTo>
                  <a:close/>
                  <a:moveTo>
                    <a:pt x="45" y="114"/>
                  </a:moveTo>
                  <a:lnTo>
                    <a:pt x="45" y="114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4"/>
                  </a:lnTo>
                  <a:close/>
                  <a:moveTo>
                    <a:pt x="8" y="114"/>
                  </a:moveTo>
                  <a:lnTo>
                    <a:pt x="8" y="114"/>
                  </a:lnTo>
                  <a:lnTo>
                    <a:pt x="8" y="114"/>
                  </a:lnTo>
                  <a:close/>
                  <a:moveTo>
                    <a:pt x="45" y="113"/>
                  </a:moveTo>
                  <a:lnTo>
                    <a:pt x="45" y="114"/>
                  </a:lnTo>
                  <a:lnTo>
                    <a:pt x="45" y="113"/>
                  </a:lnTo>
                  <a:close/>
                  <a:moveTo>
                    <a:pt x="8" y="113"/>
                  </a:moveTo>
                  <a:lnTo>
                    <a:pt x="8" y="113"/>
                  </a:lnTo>
                  <a:lnTo>
                    <a:pt x="8" y="113"/>
                  </a:lnTo>
                  <a:close/>
                  <a:moveTo>
                    <a:pt x="46" y="112"/>
                  </a:moveTo>
                  <a:lnTo>
                    <a:pt x="46" y="112"/>
                  </a:lnTo>
                  <a:lnTo>
                    <a:pt x="46" y="112"/>
                  </a:lnTo>
                  <a:close/>
                  <a:moveTo>
                    <a:pt x="6" y="111"/>
                  </a:moveTo>
                  <a:lnTo>
                    <a:pt x="6" y="111"/>
                  </a:lnTo>
                  <a:lnTo>
                    <a:pt x="6" y="111"/>
                  </a:lnTo>
                  <a:close/>
                  <a:moveTo>
                    <a:pt x="8" y="111"/>
                  </a:moveTo>
                  <a:lnTo>
                    <a:pt x="7" y="111"/>
                  </a:lnTo>
                  <a:lnTo>
                    <a:pt x="8" y="111"/>
                  </a:lnTo>
                  <a:close/>
                  <a:moveTo>
                    <a:pt x="46" y="111"/>
                  </a:moveTo>
                  <a:lnTo>
                    <a:pt x="46" y="111"/>
                  </a:lnTo>
                  <a:lnTo>
                    <a:pt x="46" y="111"/>
                  </a:lnTo>
                  <a:close/>
                  <a:moveTo>
                    <a:pt x="46" y="111"/>
                  </a:moveTo>
                  <a:lnTo>
                    <a:pt x="46" y="111"/>
                  </a:lnTo>
                  <a:lnTo>
                    <a:pt x="46" y="111"/>
                  </a:lnTo>
                  <a:lnTo>
                    <a:pt x="46" y="111"/>
                  </a:lnTo>
                  <a:lnTo>
                    <a:pt x="46" y="111"/>
                  </a:lnTo>
                  <a:lnTo>
                    <a:pt x="46" y="111"/>
                  </a:lnTo>
                  <a:lnTo>
                    <a:pt x="46" y="111"/>
                  </a:lnTo>
                  <a:lnTo>
                    <a:pt x="46" y="111"/>
                  </a:lnTo>
                  <a:close/>
                  <a:moveTo>
                    <a:pt x="46" y="111"/>
                  </a:moveTo>
                  <a:lnTo>
                    <a:pt x="46" y="111"/>
                  </a:lnTo>
                  <a:lnTo>
                    <a:pt x="46" y="111"/>
                  </a:lnTo>
                  <a:close/>
                  <a:moveTo>
                    <a:pt x="45" y="111"/>
                  </a:moveTo>
                  <a:lnTo>
                    <a:pt x="46" y="111"/>
                  </a:lnTo>
                  <a:lnTo>
                    <a:pt x="45" y="111"/>
                  </a:lnTo>
                  <a:close/>
                  <a:moveTo>
                    <a:pt x="46" y="111"/>
                  </a:moveTo>
                  <a:lnTo>
                    <a:pt x="47" y="111"/>
                  </a:lnTo>
                  <a:lnTo>
                    <a:pt x="46" y="111"/>
                  </a:lnTo>
                  <a:close/>
                  <a:moveTo>
                    <a:pt x="6" y="111"/>
                  </a:moveTo>
                  <a:lnTo>
                    <a:pt x="6" y="110"/>
                  </a:lnTo>
                  <a:lnTo>
                    <a:pt x="6" y="111"/>
                  </a:lnTo>
                  <a:close/>
                  <a:moveTo>
                    <a:pt x="45" y="110"/>
                  </a:moveTo>
                  <a:lnTo>
                    <a:pt x="45" y="110"/>
                  </a:lnTo>
                  <a:lnTo>
                    <a:pt x="45" y="111"/>
                  </a:lnTo>
                  <a:lnTo>
                    <a:pt x="45" y="111"/>
                  </a:lnTo>
                  <a:lnTo>
                    <a:pt x="45" y="110"/>
                  </a:lnTo>
                  <a:close/>
                  <a:moveTo>
                    <a:pt x="46" y="110"/>
                  </a:moveTo>
                  <a:lnTo>
                    <a:pt x="46" y="111"/>
                  </a:lnTo>
                  <a:lnTo>
                    <a:pt x="46" y="111"/>
                  </a:lnTo>
                  <a:lnTo>
                    <a:pt x="46" y="111"/>
                  </a:lnTo>
                  <a:lnTo>
                    <a:pt x="46" y="111"/>
                  </a:lnTo>
                  <a:lnTo>
                    <a:pt x="46" y="110"/>
                  </a:lnTo>
                  <a:lnTo>
                    <a:pt x="46" y="111"/>
                  </a:lnTo>
                  <a:lnTo>
                    <a:pt x="46" y="110"/>
                  </a:lnTo>
                  <a:lnTo>
                    <a:pt x="46" y="111"/>
                  </a:lnTo>
                  <a:lnTo>
                    <a:pt x="46" y="110"/>
                  </a:lnTo>
                  <a:lnTo>
                    <a:pt x="46" y="111"/>
                  </a:lnTo>
                  <a:lnTo>
                    <a:pt x="46" y="110"/>
                  </a:lnTo>
                  <a:lnTo>
                    <a:pt x="46" y="110"/>
                  </a:lnTo>
                  <a:close/>
                  <a:moveTo>
                    <a:pt x="7" y="110"/>
                  </a:moveTo>
                  <a:lnTo>
                    <a:pt x="6" y="110"/>
                  </a:lnTo>
                  <a:lnTo>
                    <a:pt x="7" y="110"/>
                  </a:lnTo>
                  <a:lnTo>
                    <a:pt x="6" y="110"/>
                  </a:lnTo>
                  <a:lnTo>
                    <a:pt x="7" y="110"/>
                  </a:lnTo>
                  <a:close/>
                  <a:moveTo>
                    <a:pt x="5" y="110"/>
                  </a:moveTo>
                  <a:lnTo>
                    <a:pt x="5" y="110"/>
                  </a:lnTo>
                  <a:lnTo>
                    <a:pt x="5" y="110"/>
                  </a:lnTo>
                  <a:close/>
                  <a:moveTo>
                    <a:pt x="7" y="110"/>
                  </a:moveTo>
                  <a:lnTo>
                    <a:pt x="6" y="110"/>
                  </a:lnTo>
                  <a:lnTo>
                    <a:pt x="7" y="110"/>
                  </a:lnTo>
                  <a:lnTo>
                    <a:pt x="6" y="110"/>
                  </a:lnTo>
                  <a:lnTo>
                    <a:pt x="7" y="110"/>
                  </a:lnTo>
                  <a:lnTo>
                    <a:pt x="7" y="110"/>
                  </a:lnTo>
                  <a:close/>
                  <a:moveTo>
                    <a:pt x="6" y="110"/>
                  </a:moveTo>
                  <a:lnTo>
                    <a:pt x="6" y="110"/>
                  </a:lnTo>
                  <a:lnTo>
                    <a:pt x="6" y="110"/>
                  </a:lnTo>
                  <a:close/>
                  <a:moveTo>
                    <a:pt x="46" y="110"/>
                  </a:moveTo>
                  <a:lnTo>
                    <a:pt x="46" y="110"/>
                  </a:lnTo>
                  <a:lnTo>
                    <a:pt x="46" y="110"/>
                  </a:lnTo>
                  <a:close/>
                  <a:moveTo>
                    <a:pt x="6" y="110"/>
                  </a:moveTo>
                  <a:lnTo>
                    <a:pt x="7" y="110"/>
                  </a:lnTo>
                  <a:lnTo>
                    <a:pt x="6" y="110"/>
                  </a:lnTo>
                  <a:lnTo>
                    <a:pt x="7" y="110"/>
                  </a:lnTo>
                  <a:lnTo>
                    <a:pt x="6" y="110"/>
                  </a:lnTo>
                  <a:lnTo>
                    <a:pt x="6" y="110"/>
                  </a:lnTo>
                  <a:lnTo>
                    <a:pt x="6" y="110"/>
                  </a:lnTo>
                  <a:lnTo>
                    <a:pt x="6" y="110"/>
                  </a:lnTo>
                  <a:lnTo>
                    <a:pt x="6" y="110"/>
                  </a:lnTo>
                  <a:lnTo>
                    <a:pt x="6" y="110"/>
                  </a:lnTo>
                  <a:lnTo>
                    <a:pt x="6" y="110"/>
                  </a:lnTo>
                  <a:close/>
                  <a:moveTo>
                    <a:pt x="6" y="110"/>
                  </a:moveTo>
                  <a:lnTo>
                    <a:pt x="5" y="110"/>
                  </a:lnTo>
                  <a:lnTo>
                    <a:pt x="6" y="110"/>
                  </a:lnTo>
                  <a:close/>
                  <a:moveTo>
                    <a:pt x="46" y="110"/>
                  </a:moveTo>
                  <a:lnTo>
                    <a:pt x="46" y="110"/>
                  </a:lnTo>
                  <a:lnTo>
                    <a:pt x="46" y="110"/>
                  </a:lnTo>
                  <a:close/>
                  <a:moveTo>
                    <a:pt x="6" y="109"/>
                  </a:moveTo>
                  <a:lnTo>
                    <a:pt x="6" y="109"/>
                  </a:lnTo>
                  <a:lnTo>
                    <a:pt x="6" y="109"/>
                  </a:lnTo>
                  <a:close/>
                  <a:moveTo>
                    <a:pt x="5" y="109"/>
                  </a:moveTo>
                  <a:lnTo>
                    <a:pt x="6" y="109"/>
                  </a:lnTo>
                  <a:lnTo>
                    <a:pt x="6" y="110"/>
                  </a:lnTo>
                  <a:lnTo>
                    <a:pt x="6" y="109"/>
                  </a:lnTo>
                  <a:lnTo>
                    <a:pt x="5" y="109"/>
                  </a:lnTo>
                  <a:lnTo>
                    <a:pt x="5" y="110"/>
                  </a:lnTo>
                  <a:lnTo>
                    <a:pt x="5" y="109"/>
                  </a:lnTo>
                  <a:close/>
                  <a:moveTo>
                    <a:pt x="47" y="109"/>
                  </a:moveTo>
                  <a:lnTo>
                    <a:pt x="46" y="109"/>
                  </a:lnTo>
                  <a:lnTo>
                    <a:pt x="47" y="109"/>
                  </a:lnTo>
                  <a:close/>
                  <a:moveTo>
                    <a:pt x="63" y="109"/>
                  </a:moveTo>
                  <a:lnTo>
                    <a:pt x="64" y="109"/>
                  </a:lnTo>
                  <a:lnTo>
                    <a:pt x="63" y="109"/>
                  </a:lnTo>
                  <a:close/>
                  <a:moveTo>
                    <a:pt x="5" y="108"/>
                  </a:moveTo>
                  <a:lnTo>
                    <a:pt x="6" y="108"/>
                  </a:lnTo>
                  <a:lnTo>
                    <a:pt x="5" y="108"/>
                  </a:lnTo>
                  <a:lnTo>
                    <a:pt x="5" y="109"/>
                  </a:lnTo>
                  <a:lnTo>
                    <a:pt x="6" y="109"/>
                  </a:lnTo>
                  <a:lnTo>
                    <a:pt x="5" y="109"/>
                  </a:lnTo>
                  <a:lnTo>
                    <a:pt x="5" y="108"/>
                  </a:lnTo>
                  <a:close/>
                  <a:moveTo>
                    <a:pt x="6" y="108"/>
                  </a:moveTo>
                  <a:lnTo>
                    <a:pt x="6" y="109"/>
                  </a:lnTo>
                  <a:lnTo>
                    <a:pt x="6" y="108"/>
                  </a:lnTo>
                  <a:close/>
                  <a:moveTo>
                    <a:pt x="46" y="108"/>
                  </a:moveTo>
                  <a:lnTo>
                    <a:pt x="46" y="108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46" y="108"/>
                  </a:lnTo>
                  <a:close/>
                  <a:moveTo>
                    <a:pt x="5" y="108"/>
                  </a:moveTo>
                  <a:lnTo>
                    <a:pt x="5" y="108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5" y="108"/>
                  </a:lnTo>
                  <a:close/>
                  <a:moveTo>
                    <a:pt x="6" y="108"/>
                  </a:moveTo>
                  <a:lnTo>
                    <a:pt x="6" y="107"/>
                  </a:lnTo>
                  <a:lnTo>
                    <a:pt x="6" y="108"/>
                  </a:lnTo>
                  <a:close/>
                  <a:moveTo>
                    <a:pt x="46" y="107"/>
                  </a:moveTo>
                  <a:lnTo>
                    <a:pt x="46" y="108"/>
                  </a:lnTo>
                  <a:lnTo>
                    <a:pt x="46" y="107"/>
                  </a:lnTo>
                  <a:close/>
                  <a:moveTo>
                    <a:pt x="46" y="107"/>
                  </a:moveTo>
                  <a:lnTo>
                    <a:pt x="46" y="108"/>
                  </a:lnTo>
                  <a:lnTo>
                    <a:pt x="46" y="107"/>
                  </a:lnTo>
                  <a:close/>
                  <a:moveTo>
                    <a:pt x="6" y="107"/>
                  </a:moveTo>
                  <a:lnTo>
                    <a:pt x="6" y="108"/>
                  </a:lnTo>
                  <a:lnTo>
                    <a:pt x="6" y="107"/>
                  </a:lnTo>
                  <a:close/>
                  <a:moveTo>
                    <a:pt x="46" y="107"/>
                  </a:moveTo>
                  <a:lnTo>
                    <a:pt x="46" y="107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46" y="107"/>
                  </a:lnTo>
                  <a:close/>
                  <a:moveTo>
                    <a:pt x="5" y="107"/>
                  </a:moveTo>
                  <a:lnTo>
                    <a:pt x="5" y="107"/>
                  </a:lnTo>
                  <a:lnTo>
                    <a:pt x="5" y="107"/>
                  </a:lnTo>
                  <a:close/>
                  <a:moveTo>
                    <a:pt x="46" y="107"/>
                  </a:moveTo>
                  <a:lnTo>
                    <a:pt x="47" y="107"/>
                  </a:lnTo>
                  <a:lnTo>
                    <a:pt x="46" y="107"/>
                  </a:lnTo>
                  <a:lnTo>
                    <a:pt x="47" y="108"/>
                  </a:lnTo>
                  <a:lnTo>
                    <a:pt x="46" y="107"/>
                  </a:lnTo>
                  <a:lnTo>
                    <a:pt x="46" y="108"/>
                  </a:lnTo>
                  <a:lnTo>
                    <a:pt x="46" y="107"/>
                  </a:lnTo>
                  <a:lnTo>
                    <a:pt x="46" y="108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6" y="107"/>
                  </a:lnTo>
                  <a:close/>
                  <a:moveTo>
                    <a:pt x="46" y="107"/>
                  </a:moveTo>
                  <a:lnTo>
                    <a:pt x="46" y="107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6" y="107"/>
                  </a:lnTo>
                  <a:close/>
                  <a:moveTo>
                    <a:pt x="46" y="107"/>
                  </a:moveTo>
                  <a:lnTo>
                    <a:pt x="46" y="107"/>
                  </a:lnTo>
                  <a:lnTo>
                    <a:pt x="46" y="107"/>
                  </a:lnTo>
                  <a:close/>
                  <a:moveTo>
                    <a:pt x="45" y="107"/>
                  </a:moveTo>
                  <a:lnTo>
                    <a:pt x="45" y="107"/>
                  </a:lnTo>
                  <a:lnTo>
                    <a:pt x="45" y="107"/>
                  </a:lnTo>
                  <a:close/>
                  <a:moveTo>
                    <a:pt x="45" y="107"/>
                  </a:moveTo>
                  <a:lnTo>
                    <a:pt x="45" y="107"/>
                  </a:lnTo>
                  <a:lnTo>
                    <a:pt x="45" y="107"/>
                  </a:lnTo>
                  <a:close/>
                  <a:moveTo>
                    <a:pt x="46" y="107"/>
                  </a:moveTo>
                  <a:lnTo>
                    <a:pt x="46" y="107"/>
                  </a:lnTo>
                  <a:lnTo>
                    <a:pt x="46" y="107"/>
                  </a:lnTo>
                  <a:close/>
                  <a:moveTo>
                    <a:pt x="46" y="107"/>
                  </a:moveTo>
                  <a:lnTo>
                    <a:pt x="46" y="107"/>
                  </a:lnTo>
                  <a:lnTo>
                    <a:pt x="46" y="107"/>
                  </a:lnTo>
                  <a:close/>
                  <a:moveTo>
                    <a:pt x="5" y="107"/>
                  </a:moveTo>
                  <a:lnTo>
                    <a:pt x="5" y="107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07"/>
                  </a:lnTo>
                  <a:close/>
                  <a:moveTo>
                    <a:pt x="5" y="107"/>
                  </a:moveTo>
                  <a:lnTo>
                    <a:pt x="6" y="107"/>
                  </a:lnTo>
                  <a:lnTo>
                    <a:pt x="5" y="107"/>
                  </a:lnTo>
                  <a:lnTo>
                    <a:pt x="6" y="107"/>
                  </a:lnTo>
                  <a:lnTo>
                    <a:pt x="5" y="107"/>
                  </a:lnTo>
                  <a:lnTo>
                    <a:pt x="6" y="107"/>
                  </a:lnTo>
                  <a:lnTo>
                    <a:pt x="5" y="107"/>
                  </a:lnTo>
                  <a:close/>
                  <a:moveTo>
                    <a:pt x="6" y="106"/>
                  </a:moveTo>
                  <a:lnTo>
                    <a:pt x="6" y="106"/>
                  </a:lnTo>
                  <a:lnTo>
                    <a:pt x="6" y="106"/>
                  </a:lnTo>
                  <a:close/>
                  <a:moveTo>
                    <a:pt x="5" y="106"/>
                  </a:moveTo>
                  <a:lnTo>
                    <a:pt x="6" y="106"/>
                  </a:lnTo>
                  <a:lnTo>
                    <a:pt x="5" y="106"/>
                  </a:lnTo>
                  <a:close/>
                  <a:moveTo>
                    <a:pt x="6" y="106"/>
                  </a:moveTo>
                  <a:lnTo>
                    <a:pt x="5" y="106"/>
                  </a:lnTo>
                  <a:lnTo>
                    <a:pt x="6" y="106"/>
                  </a:lnTo>
                  <a:lnTo>
                    <a:pt x="5" y="106"/>
                  </a:lnTo>
                  <a:lnTo>
                    <a:pt x="6" y="106"/>
                  </a:lnTo>
                  <a:lnTo>
                    <a:pt x="5" y="106"/>
                  </a:lnTo>
                  <a:lnTo>
                    <a:pt x="6" y="106"/>
                  </a:lnTo>
                  <a:close/>
                  <a:moveTo>
                    <a:pt x="6" y="106"/>
                  </a:moveTo>
                  <a:lnTo>
                    <a:pt x="6" y="106"/>
                  </a:lnTo>
                  <a:lnTo>
                    <a:pt x="6" y="106"/>
                  </a:lnTo>
                  <a:close/>
                  <a:moveTo>
                    <a:pt x="47" y="106"/>
                  </a:moveTo>
                  <a:lnTo>
                    <a:pt x="47" y="106"/>
                  </a:lnTo>
                  <a:lnTo>
                    <a:pt x="47" y="106"/>
                  </a:lnTo>
                  <a:close/>
                  <a:moveTo>
                    <a:pt x="5" y="106"/>
                  </a:moveTo>
                  <a:lnTo>
                    <a:pt x="4" y="106"/>
                  </a:lnTo>
                  <a:lnTo>
                    <a:pt x="5" y="106"/>
                  </a:lnTo>
                  <a:close/>
                  <a:moveTo>
                    <a:pt x="46" y="106"/>
                  </a:moveTo>
                  <a:lnTo>
                    <a:pt x="46" y="106"/>
                  </a:lnTo>
                  <a:lnTo>
                    <a:pt x="46" y="106"/>
                  </a:lnTo>
                  <a:close/>
                  <a:moveTo>
                    <a:pt x="66" y="106"/>
                  </a:moveTo>
                  <a:lnTo>
                    <a:pt x="66" y="106"/>
                  </a:lnTo>
                  <a:lnTo>
                    <a:pt x="66" y="106"/>
                  </a:lnTo>
                  <a:lnTo>
                    <a:pt x="66" y="106"/>
                  </a:lnTo>
                  <a:lnTo>
                    <a:pt x="67" y="106"/>
                  </a:lnTo>
                  <a:lnTo>
                    <a:pt x="67" y="106"/>
                  </a:lnTo>
                  <a:lnTo>
                    <a:pt x="66" y="106"/>
                  </a:lnTo>
                  <a:lnTo>
                    <a:pt x="66" y="106"/>
                  </a:lnTo>
                  <a:lnTo>
                    <a:pt x="65" y="106"/>
                  </a:lnTo>
                  <a:lnTo>
                    <a:pt x="66" y="107"/>
                  </a:lnTo>
                  <a:lnTo>
                    <a:pt x="65" y="107"/>
                  </a:lnTo>
                  <a:lnTo>
                    <a:pt x="66" y="107"/>
                  </a:lnTo>
                  <a:lnTo>
                    <a:pt x="65" y="107"/>
                  </a:lnTo>
                  <a:lnTo>
                    <a:pt x="65" y="107"/>
                  </a:lnTo>
                  <a:lnTo>
                    <a:pt x="65" y="107"/>
                  </a:lnTo>
                  <a:lnTo>
                    <a:pt x="65" y="106"/>
                  </a:lnTo>
                  <a:lnTo>
                    <a:pt x="65" y="106"/>
                  </a:lnTo>
                  <a:lnTo>
                    <a:pt x="65" y="106"/>
                  </a:lnTo>
                  <a:lnTo>
                    <a:pt x="65" y="106"/>
                  </a:lnTo>
                  <a:lnTo>
                    <a:pt x="65" y="106"/>
                  </a:lnTo>
                  <a:lnTo>
                    <a:pt x="66" y="106"/>
                  </a:lnTo>
                  <a:lnTo>
                    <a:pt x="66" y="105"/>
                  </a:lnTo>
                  <a:lnTo>
                    <a:pt x="66" y="106"/>
                  </a:lnTo>
                  <a:close/>
                  <a:moveTo>
                    <a:pt x="5" y="106"/>
                  </a:moveTo>
                  <a:lnTo>
                    <a:pt x="5" y="105"/>
                  </a:lnTo>
                  <a:lnTo>
                    <a:pt x="5" y="106"/>
                  </a:lnTo>
                  <a:close/>
                  <a:moveTo>
                    <a:pt x="6" y="104"/>
                  </a:moveTo>
                  <a:lnTo>
                    <a:pt x="6" y="105"/>
                  </a:lnTo>
                  <a:lnTo>
                    <a:pt x="6" y="104"/>
                  </a:lnTo>
                  <a:close/>
                  <a:moveTo>
                    <a:pt x="4" y="104"/>
                  </a:moveTo>
                  <a:lnTo>
                    <a:pt x="4" y="104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4" y="104"/>
                  </a:lnTo>
                  <a:close/>
                  <a:moveTo>
                    <a:pt x="6" y="104"/>
                  </a:moveTo>
                  <a:lnTo>
                    <a:pt x="7" y="104"/>
                  </a:lnTo>
                  <a:lnTo>
                    <a:pt x="6" y="104"/>
                  </a:lnTo>
                  <a:close/>
                  <a:moveTo>
                    <a:pt x="4" y="104"/>
                  </a:moveTo>
                  <a:lnTo>
                    <a:pt x="4" y="104"/>
                  </a:lnTo>
                  <a:lnTo>
                    <a:pt x="4" y="104"/>
                  </a:lnTo>
                  <a:close/>
                  <a:moveTo>
                    <a:pt x="5" y="104"/>
                  </a:moveTo>
                  <a:lnTo>
                    <a:pt x="5" y="104"/>
                  </a:lnTo>
                  <a:lnTo>
                    <a:pt x="5" y="104"/>
                  </a:lnTo>
                  <a:close/>
                  <a:moveTo>
                    <a:pt x="3" y="104"/>
                  </a:moveTo>
                  <a:lnTo>
                    <a:pt x="3" y="104"/>
                  </a:lnTo>
                  <a:lnTo>
                    <a:pt x="3" y="104"/>
                  </a:lnTo>
                  <a:close/>
                  <a:moveTo>
                    <a:pt x="5" y="104"/>
                  </a:moveTo>
                  <a:lnTo>
                    <a:pt x="4" y="104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5" y="104"/>
                  </a:lnTo>
                  <a:close/>
                  <a:moveTo>
                    <a:pt x="47" y="104"/>
                  </a:moveTo>
                  <a:lnTo>
                    <a:pt x="47" y="104"/>
                  </a:lnTo>
                  <a:lnTo>
                    <a:pt x="46" y="104"/>
                  </a:lnTo>
                  <a:lnTo>
                    <a:pt x="47" y="104"/>
                  </a:lnTo>
                  <a:lnTo>
                    <a:pt x="47" y="104"/>
                  </a:lnTo>
                  <a:close/>
                  <a:moveTo>
                    <a:pt x="5" y="104"/>
                  </a:moveTo>
                  <a:lnTo>
                    <a:pt x="5" y="104"/>
                  </a:lnTo>
                  <a:lnTo>
                    <a:pt x="5" y="104"/>
                  </a:lnTo>
                  <a:close/>
                  <a:moveTo>
                    <a:pt x="6" y="104"/>
                  </a:moveTo>
                  <a:lnTo>
                    <a:pt x="6" y="104"/>
                  </a:lnTo>
                  <a:lnTo>
                    <a:pt x="6" y="104"/>
                  </a:lnTo>
                  <a:lnTo>
                    <a:pt x="6" y="104"/>
                  </a:lnTo>
                  <a:lnTo>
                    <a:pt x="6" y="104"/>
                  </a:lnTo>
                  <a:close/>
                  <a:moveTo>
                    <a:pt x="4" y="104"/>
                  </a:moveTo>
                  <a:lnTo>
                    <a:pt x="4" y="104"/>
                  </a:lnTo>
                  <a:lnTo>
                    <a:pt x="4" y="104"/>
                  </a:lnTo>
                  <a:close/>
                  <a:moveTo>
                    <a:pt x="5" y="104"/>
                  </a:moveTo>
                  <a:lnTo>
                    <a:pt x="5" y="104"/>
                  </a:lnTo>
                  <a:lnTo>
                    <a:pt x="5" y="104"/>
                  </a:lnTo>
                  <a:close/>
                  <a:moveTo>
                    <a:pt x="6" y="104"/>
                  </a:moveTo>
                  <a:lnTo>
                    <a:pt x="6" y="104"/>
                  </a:lnTo>
                  <a:lnTo>
                    <a:pt x="6" y="104"/>
                  </a:lnTo>
                  <a:close/>
                  <a:moveTo>
                    <a:pt x="3" y="104"/>
                  </a:moveTo>
                  <a:lnTo>
                    <a:pt x="4" y="104"/>
                  </a:lnTo>
                  <a:lnTo>
                    <a:pt x="3" y="104"/>
                  </a:lnTo>
                  <a:close/>
                  <a:moveTo>
                    <a:pt x="47" y="104"/>
                  </a:moveTo>
                  <a:lnTo>
                    <a:pt x="47" y="104"/>
                  </a:lnTo>
                  <a:lnTo>
                    <a:pt x="47" y="104"/>
                  </a:lnTo>
                  <a:close/>
                  <a:moveTo>
                    <a:pt x="47" y="104"/>
                  </a:moveTo>
                  <a:lnTo>
                    <a:pt x="47" y="104"/>
                  </a:lnTo>
                  <a:lnTo>
                    <a:pt x="47" y="104"/>
                  </a:lnTo>
                  <a:lnTo>
                    <a:pt x="47" y="104"/>
                  </a:lnTo>
                  <a:lnTo>
                    <a:pt x="47" y="104"/>
                  </a:lnTo>
                  <a:lnTo>
                    <a:pt x="47" y="104"/>
                  </a:lnTo>
                  <a:close/>
                  <a:moveTo>
                    <a:pt x="47" y="103"/>
                  </a:moveTo>
                  <a:lnTo>
                    <a:pt x="47" y="104"/>
                  </a:lnTo>
                  <a:lnTo>
                    <a:pt x="47" y="104"/>
                  </a:lnTo>
                  <a:lnTo>
                    <a:pt x="47" y="103"/>
                  </a:lnTo>
                  <a:lnTo>
                    <a:pt x="47" y="103"/>
                  </a:lnTo>
                  <a:close/>
                  <a:moveTo>
                    <a:pt x="49" y="103"/>
                  </a:moveTo>
                  <a:lnTo>
                    <a:pt x="48" y="103"/>
                  </a:lnTo>
                  <a:lnTo>
                    <a:pt x="49" y="103"/>
                  </a:lnTo>
                  <a:close/>
                  <a:moveTo>
                    <a:pt x="4" y="103"/>
                  </a:moveTo>
                  <a:lnTo>
                    <a:pt x="3" y="103"/>
                  </a:lnTo>
                  <a:lnTo>
                    <a:pt x="4" y="103"/>
                  </a:lnTo>
                  <a:lnTo>
                    <a:pt x="4" y="103"/>
                  </a:lnTo>
                  <a:lnTo>
                    <a:pt x="4" y="103"/>
                  </a:lnTo>
                  <a:lnTo>
                    <a:pt x="4" y="103"/>
                  </a:lnTo>
                  <a:lnTo>
                    <a:pt x="4" y="103"/>
                  </a:lnTo>
                  <a:close/>
                  <a:moveTo>
                    <a:pt x="47" y="103"/>
                  </a:moveTo>
                  <a:lnTo>
                    <a:pt x="48" y="103"/>
                  </a:lnTo>
                  <a:lnTo>
                    <a:pt x="47" y="103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47" y="103"/>
                  </a:lnTo>
                  <a:lnTo>
                    <a:pt x="48" y="103"/>
                  </a:lnTo>
                  <a:lnTo>
                    <a:pt x="47" y="103"/>
                  </a:lnTo>
                  <a:lnTo>
                    <a:pt x="48" y="103"/>
                  </a:lnTo>
                  <a:lnTo>
                    <a:pt x="47" y="103"/>
                  </a:lnTo>
                  <a:close/>
                  <a:moveTo>
                    <a:pt x="49" y="102"/>
                  </a:moveTo>
                  <a:lnTo>
                    <a:pt x="49" y="103"/>
                  </a:lnTo>
                  <a:lnTo>
                    <a:pt x="49" y="102"/>
                  </a:lnTo>
                  <a:lnTo>
                    <a:pt x="49" y="103"/>
                  </a:lnTo>
                  <a:lnTo>
                    <a:pt x="49" y="102"/>
                  </a:lnTo>
                  <a:close/>
                  <a:moveTo>
                    <a:pt x="48" y="103"/>
                  </a:moveTo>
                  <a:lnTo>
                    <a:pt x="48" y="102"/>
                  </a:lnTo>
                  <a:lnTo>
                    <a:pt x="48" y="103"/>
                  </a:lnTo>
                  <a:lnTo>
                    <a:pt x="48" y="102"/>
                  </a:lnTo>
                  <a:lnTo>
                    <a:pt x="48" y="103"/>
                  </a:lnTo>
                  <a:close/>
                  <a:moveTo>
                    <a:pt x="48" y="102"/>
                  </a:moveTo>
                  <a:lnTo>
                    <a:pt x="48" y="103"/>
                  </a:lnTo>
                  <a:lnTo>
                    <a:pt x="48" y="102"/>
                  </a:lnTo>
                  <a:lnTo>
                    <a:pt x="48" y="103"/>
                  </a:lnTo>
                  <a:lnTo>
                    <a:pt x="47" y="103"/>
                  </a:lnTo>
                  <a:lnTo>
                    <a:pt x="48" y="103"/>
                  </a:lnTo>
                  <a:lnTo>
                    <a:pt x="47" y="103"/>
                  </a:lnTo>
                  <a:lnTo>
                    <a:pt x="48" y="103"/>
                  </a:lnTo>
                  <a:lnTo>
                    <a:pt x="47" y="102"/>
                  </a:lnTo>
                  <a:lnTo>
                    <a:pt x="48" y="102"/>
                  </a:lnTo>
                  <a:close/>
                  <a:moveTo>
                    <a:pt x="5" y="102"/>
                  </a:moveTo>
                  <a:lnTo>
                    <a:pt x="5" y="103"/>
                  </a:lnTo>
                  <a:lnTo>
                    <a:pt x="4" y="103"/>
                  </a:lnTo>
                  <a:lnTo>
                    <a:pt x="5" y="103"/>
                  </a:lnTo>
                  <a:lnTo>
                    <a:pt x="4" y="103"/>
                  </a:lnTo>
                  <a:lnTo>
                    <a:pt x="4" y="102"/>
                  </a:lnTo>
                  <a:lnTo>
                    <a:pt x="5" y="102"/>
                  </a:lnTo>
                  <a:close/>
                  <a:moveTo>
                    <a:pt x="4" y="102"/>
                  </a:moveTo>
                  <a:lnTo>
                    <a:pt x="4" y="103"/>
                  </a:lnTo>
                  <a:lnTo>
                    <a:pt x="4" y="102"/>
                  </a:lnTo>
                  <a:close/>
                  <a:moveTo>
                    <a:pt x="48" y="102"/>
                  </a:moveTo>
                  <a:lnTo>
                    <a:pt x="47" y="102"/>
                  </a:lnTo>
                  <a:lnTo>
                    <a:pt x="48" y="102"/>
                  </a:lnTo>
                  <a:close/>
                  <a:moveTo>
                    <a:pt x="49" y="102"/>
                  </a:moveTo>
                  <a:lnTo>
                    <a:pt x="48" y="102"/>
                  </a:lnTo>
                  <a:lnTo>
                    <a:pt x="49" y="102"/>
                  </a:lnTo>
                  <a:close/>
                  <a:moveTo>
                    <a:pt x="47" y="102"/>
                  </a:moveTo>
                  <a:lnTo>
                    <a:pt x="47" y="101"/>
                  </a:lnTo>
                  <a:lnTo>
                    <a:pt x="47" y="102"/>
                  </a:lnTo>
                  <a:close/>
                  <a:moveTo>
                    <a:pt x="6" y="102"/>
                  </a:moveTo>
                  <a:lnTo>
                    <a:pt x="6" y="101"/>
                  </a:lnTo>
                  <a:lnTo>
                    <a:pt x="6" y="102"/>
                  </a:lnTo>
                  <a:close/>
                  <a:moveTo>
                    <a:pt x="48" y="101"/>
                  </a:moveTo>
                  <a:lnTo>
                    <a:pt x="48" y="102"/>
                  </a:lnTo>
                  <a:lnTo>
                    <a:pt x="48" y="101"/>
                  </a:lnTo>
                  <a:close/>
                  <a:moveTo>
                    <a:pt x="48" y="102"/>
                  </a:moveTo>
                  <a:lnTo>
                    <a:pt x="47" y="102"/>
                  </a:lnTo>
                  <a:lnTo>
                    <a:pt x="47" y="101"/>
                  </a:lnTo>
                  <a:lnTo>
                    <a:pt x="47" y="102"/>
                  </a:lnTo>
                  <a:lnTo>
                    <a:pt x="47" y="101"/>
                  </a:lnTo>
                  <a:lnTo>
                    <a:pt x="48" y="101"/>
                  </a:lnTo>
                  <a:lnTo>
                    <a:pt x="48" y="102"/>
                  </a:lnTo>
                  <a:close/>
                  <a:moveTo>
                    <a:pt x="4" y="101"/>
                  </a:moveTo>
                  <a:lnTo>
                    <a:pt x="3" y="101"/>
                  </a:lnTo>
                  <a:lnTo>
                    <a:pt x="4" y="101"/>
                  </a:lnTo>
                  <a:close/>
                  <a:moveTo>
                    <a:pt x="48" y="101"/>
                  </a:moveTo>
                  <a:lnTo>
                    <a:pt x="48" y="101"/>
                  </a:lnTo>
                  <a:lnTo>
                    <a:pt x="48" y="101"/>
                  </a:lnTo>
                  <a:close/>
                  <a:moveTo>
                    <a:pt x="48" y="101"/>
                  </a:moveTo>
                  <a:lnTo>
                    <a:pt x="48" y="101"/>
                  </a:lnTo>
                  <a:lnTo>
                    <a:pt x="48" y="101"/>
                  </a:lnTo>
                  <a:close/>
                  <a:moveTo>
                    <a:pt x="4" y="100"/>
                  </a:moveTo>
                  <a:lnTo>
                    <a:pt x="4" y="101"/>
                  </a:lnTo>
                  <a:lnTo>
                    <a:pt x="4" y="100"/>
                  </a:lnTo>
                  <a:close/>
                  <a:moveTo>
                    <a:pt x="47" y="100"/>
                  </a:moveTo>
                  <a:lnTo>
                    <a:pt x="47" y="101"/>
                  </a:lnTo>
                  <a:lnTo>
                    <a:pt x="47" y="100"/>
                  </a:lnTo>
                  <a:close/>
                  <a:moveTo>
                    <a:pt x="5" y="100"/>
                  </a:moveTo>
                  <a:lnTo>
                    <a:pt x="5" y="101"/>
                  </a:lnTo>
                  <a:lnTo>
                    <a:pt x="5" y="100"/>
                  </a:lnTo>
                  <a:lnTo>
                    <a:pt x="5" y="100"/>
                  </a:lnTo>
                  <a:lnTo>
                    <a:pt x="5" y="100"/>
                  </a:lnTo>
                  <a:lnTo>
                    <a:pt x="5" y="100"/>
                  </a:lnTo>
                  <a:lnTo>
                    <a:pt x="5" y="100"/>
                  </a:lnTo>
                  <a:lnTo>
                    <a:pt x="5" y="100"/>
                  </a:lnTo>
                  <a:lnTo>
                    <a:pt x="5" y="100"/>
                  </a:lnTo>
                  <a:close/>
                  <a:moveTo>
                    <a:pt x="66" y="100"/>
                  </a:moveTo>
                  <a:lnTo>
                    <a:pt x="67" y="100"/>
                  </a:lnTo>
                  <a:lnTo>
                    <a:pt x="67" y="101"/>
                  </a:lnTo>
                  <a:lnTo>
                    <a:pt x="66" y="101"/>
                  </a:lnTo>
                  <a:lnTo>
                    <a:pt x="66" y="101"/>
                  </a:lnTo>
                  <a:lnTo>
                    <a:pt x="66" y="100"/>
                  </a:lnTo>
                  <a:lnTo>
                    <a:pt x="66" y="100"/>
                  </a:lnTo>
                  <a:close/>
                  <a:moveTo>
                    <a:pt x="46" y="100"/>
                  </a:moveTo>
                  <a:lnTo>
                    <a:pt x="46" y="100"/>
                  </a:lnTo>
                  <a:lnTo>
                    <a:pt x="46" y="100"/>
                  </a:lnTo>
                  <a:close/>
                  <a:moveTo>
                    <a:pt x="47" y="100"/>
                  </a:moveTo>
                  <a:lnTo>
                    <a:pt x="47" y="100"/>
                  </a:lnTo>
                  <a:lnTo>
                    <a:pt x="47" y="100"/>
                  </a:lnTo>
                  <a:lnTo>
                    <a:pt x="47" y="100"/>
                  </a:lnTo>
                  <a:lnTo>
                    <a:pt x="47" y="100"/>
                  </a:lnTo>
                  <a:close/>
                  <a:moveTo>
                    <a:pt x="47" y="100"/>
                  </a:moveTo>
                  <a:lnTo>
                    <a:pt x="47" y="100"/>
                  </a:lnTo>
                  <a:lnTo>
                    <a:pt x="47" y="100"/>
                  </a:lnTo>
                  <a:lnTo>
                    <a:pt x="47" y="100"/>
                  </a:lnTo>
                  <a:lnTo>
                    <a:pt x="47" y="100"/>
                  </a:lnTo>
                  <a:lnTo>
                    <a:pt x="47" y="100"/>
                  </a:lnTo>
                  <a:lnTo>
                    <a:pt x="47" y="100"/>
                  </a:lnTo>
                  <a:lnTo>
                    <a:pt x="47" y="100"/>
                  </a:lnTo>
                  <a:lnTo>
                    <a:pt x="47" y="101"/>
                  </a:lnTo>
                  <a:lnTo>
                    <a:pt x="47" y="101"/>
                  </a:lnTo>
                  <a:lnTo>
                    <a:pt x="48" y="101"/>
                  </a:lnTo>
                  <a:lnTo>
                    <a:pt x="47" y="101"/>
                  </a:lnTo>
                  <a:lnTo>
                    <a:pt x="48" y="101"/>
                  </a:lnTo>
                  <a:lnTo>
                    <a:pt x="47" y="101"/>
                  </a:lnTo>
                  <a:lnTo>
                    <a:pt x="47" y="101"/>
                  </a:lnTo>
                  <a:lnTo>
                    <a:pt x="47" y="101"/>
                  </a:lnTo>
                  <a:lnTo>
                    <a:pt x="47" y="101"/>
                  </a:lnTo>
                  <a:lnTo>
                    <a:pt x="47" y="100"/>
                  </a:lnTo>
                  <a:lnTo>
                    <a:pt x="47" y="100"/>
                  </a:lnTo>
                  <a:close/>
                  <a:moveTo>
                    <a:pt x="47" y="100"/>
                  </a:moveTo>
                  <a:lnTo>
                    <a:pt x="47" y="100"/>
                  </a:lnTo>
                  <a:lnTo>
                    <a:pt x="47" y="100"/>
                  </a:lnTo>
                  <a:lnTo>
                    <a:pt x="47" y="100"/>
                  </a:lnTo>
                  <a:lnTo>
                    <a:pt x="47" y="100"/>
                  </a:lnTo>
                  <a:close/>
                  <a:moveTo>
                    <a:pt x="48" y="100"/>
                  </a:moveTo>
                  <a:lnTo>
                    <a:pt x="49" y="100"/>
                  </a:lnTo>
                  <a:lnTo>
                    <a:pt x="48" y="100"/>
                  </a:lnTo>
                  <a:close/>
                  <a:moveTo>
                    <a:pt x="49" y="99"/>
                  </a:moveTo>
                  <a:lnTo>
                    <a:pt x="49" y="99"/>
                  </a:lnTo>
                  <a:lnTo>
                    <a:pt x="49" y="99"/>
                  </a:lnTo>
                  <a:close/>
                  <a:moveTo>
                    <a:pt x="48" y="99"/>
                  </a:moveTo>
                  <a:lnTo>
                    <a:pt x="48" y="99"/>
                  </a:lnTo>
                  <a:lnTo>
                    <a:pt x="49" y="99"/>
                  </a:lnTo>
                  <a:lnTo>
                    <a:pt x="48" y="99"/>
                  </a:lnTo>
                  <a:lnTo>
                    <a:pt x="48" y="99"/>
                  </a:lnTo>
                  <a:lnTo>
                    <a:pt x="47" y="99"/>
                  </a:lnTo>
                  <a:lnTo>
                    <a:pt x="48" y="99"/>
                  </a:lnTo>
                  <a:close/>
                  <a:moveTo>
                    <a:pt x="2" y="99"/>
                  </a:moveTo>
                  <a:lnTo>
                    <a:pt x="2" y="99"/>
                  </a:lnTo>
                  <a:lnTo>
                    <a:pt x="2" y="99"/>
                  </a:lnTo>
                  <a:close/>
                  <a:moveTo>
                    <a:pt x="2" y="98"/>
                  </a:moveTo>
                  <a:lnTo>
                    <a:pt x="2" y="98"/>
                  </a:lnTo>
                  <a:lnTo>
                    <a:pt x="2" y="98"/>
                  </a:lnTo>
                  <a:close/>
                  <a:moveTo>
                    <a:pt x="2" y="98"/>
                  </a:moveTo>
                  <a:lnTo>
                    <a:pt x="2" y="97"/>
                  </a:lnTo>
                  <a:lnTo>
                    <a:pt x="2" y="98"/>
                  </a:lnTo>
                  <a:close/>
                  <a:moveTo>
                    <a:pt x="2" y="97"/>
                  </a:moveTo>
                  <a:lnTo>
                    <a:pt x="2" y="98"/>
                  </a:lnTo>
                  <a:lnTo>
                    <a:pt x="2" y="98"/>
                  </a:lnTo>
                  <a:lnTo>
                    <a:pt x="2" y="98"/>
                  </a:lnTo>
                  <a:lnTo>
                    <a:pt x="2" y="97"/>
                  </a:lnTo>
                  <a:close/>
                  <a:moveTo>
                    <a:pt x="2" y="97"/>
                  </a:moveTo>
                  <a:lnTo>
                    <a:pt x="2" y="98"/>
                  </a:lnTo>
                  <a:lnTo>
                    <a:pt x="2" y="97"/>
                  </a:lnTo>
                  <a:close/>
                  <a:moveTo>
                    <a:pt x="2" y="97"/>
                  </a:moveTo>
                  <a:lnTo>
                    <a:pt x="2" y="97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2" y="97"/>
                  </a:lnTo>
                  <a:close/>
                  <a:moveTo>
                    <a:pt x="44" y="97"/>
                  </a:moveTo>
                  <a:lnTo>
                    <a:pt x="43" y="97"/>
                  </a:lnTo>
                  <a:lnTo>
                    <a:pt x="44" y="97"/>
                  </a:lnTo>
                  <a:close/>
                  <a:moveTo>
                    <a:pt x="42" y="97"/>
                  </a:moveTo>
                  <a:lnTo>
                    <a:pt x="42" y="97"/>
                  </a:lnTo>
                  <a:lnTo>
                    <a:pt x="42" y="97"/>
                  </a:lnTo>
                  <a:lnTo>
                    <a:pt x="42" y="97"/>
                  </a:lnTo>
                  <a:lnTo>
                    <a:pt x="42" y="97"/>
                  </a:lnTo>
                  <a:close/>
                  <a:moveTo>
                    <a:pt x="2" y="97"/>
                  </a:moveTo>
                  <a:lnTo>
                    <a:pt x="2" y="97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2" y="97"/>
                  </a:lnTo>
                  <a:close/>
                  <a:moveTo>
                    <a:pt x="43" y="97"/>
                  </a:moveTo>
                  <a:lnTo>
                    <a:pt x="43" y="97"/>
                  </a:lnTo>
                  <a:lnTo>
                    <a:pt x="43" y="97"/>
                  </a:lnTo>
                  <a:close/>
                  <a:moveTo>
                    <a:pt x="50" y="97"/>
                  </a:moveTo>
                  <a:lnTo>
                    <a:pt x="49" y="97"/>
                  </a:lnTo>
                  <a:lnTo>
                    <a:pt x="50" y="97"/>
                  </a:lnTo>
                  <a:close/>
                  <a:moveTo>
                    <a:pt x="2" y="97"/>
                  </a:moveTo>
                  <a:lnTo>
                    <a:pt x="2" y="97"/>
                  </a:lnTo>
                  <a:lnTo>
                    <a:pt x="2" y="97"/>
                  </a:lnTo>
                  <a:close/>
                  <a:moveTo>
                    <a:pt x="2" y="97"/>
                  </a:moveTo>
                  <a:lnTo>
                    <a:pt x="2" y="96"/>
                  </a:lnTo>
                  <a:lnTo>
                    <a:pt x="2" y="97"/>
                  </a:lnTo>
                  <a:close/>
                  <a:moveTo>
                    <a:pt x="52" y="96"/>
                  </a:moveTo>
                  <a:lnTo>
                    <a:pt x="52" y="97"/>
                  </a:lnTo>
                  <a:lnTo>
                    <a:pt x="52" y="96"/>
                  </a:lnTo>
                  <a:close/>
                  <a:moveTo>
                    <a:pt x="51" y="96"/>
                  </a:moveTo>
                  <a:lnTo>
                    <a:pt x="50" y="96"/>
                  </a:lnTo>
                  <a:lnTo>
                    <a:pt x="51" y="96"/>
                  </a:lnTo>
                  <a:close/>
                  <a:moveTo>
                    <a:pt x="50" y="96"/>
                  </a:moveTo>
                  <a:lnTo>
                    <a:pt x="50" y="96"/>
                  </a:lnTo>
                  <a:lnTo>
                    <a:pt x="50" y="96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51" y="96"/>
                  </a:moveTo>
                  <a:lnTo>
                    <a:pt x="52" y="96"/>
                  </a:lnTo>
                  <a:lnTo>
                    <a:pt x="51" y="96"/>
                  </a:lnTo>
                  <a:lnTo>
                    <a:pt x="51" y="96"/>
                  </a:lnTo>
                  <a:lnTo>
                    <a:pt x="51" y="96"/>
                  </a:lnTo>
                  <a:close/>
                  <a:moveTo>
                    <a:pt x="51" y="96"/>
                  </a:moveTo>
                  <a:lnTo>
                    <a:pt x="51" y="96"/>
                  </a:lnTo>
                  <a:lnTo>
                    <a:pt x="51" y="96"/>
                  </a:lnTo>
                  <a:close/>
                  <a:moveTo>
                    <a:pt x="53" y="96"/>
                  </a:moveTo>
                  <a:lnTo>
                    <a:pt x="53" y="96"/>
                  </a:lnTo>
                  <a:lnTo>
                    <a:pt x="53" y="96"/>
                  </a:lnTo>
                  <a:close/>
                  <a:moveTo>
                    <a:pt x="53" y="96"/>
                  </a:moveTo>
                  <a:lnTo>
                    <a:pt x="53" y="96"/>
                  </a:lnTo>
                  <a:lnTo>
                    <a:pt x="53" y="96"/>
                  </a:lnTo>
                  <a:close/>
                  <a:moveTo>
                    <a:pt x="56" y="96"/>
                  </a:moveTo>
                  <a:lnTo>
                    <a:pt x="56" y="95"/>
                  </a:lnTo>
                  <a:lnTo>
                    <a:pt x="56" y="96"/>
                  </a:lnTo>
                  <a:close/>
                  <a:moveTo>
                    <a:pt x="52" y="96"/>
                  </a:moveTo>
                  <a:lnTo>
                    <a:pt x="53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3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2" y="95"/>
                  </a:lnTo>
                  <a:lnTo>
                    <a:pt x="52" y="96"/>
                  </a:lnTo>
                  <a:close/>
                  <a:moveTo>
                    <a:pt x="1" y="95"/>
                  </a:moveTo>
                  <a:lnTo>
                    <a:pt x="2" y="95"/>
                  </a:lnTo>
                  <a:lnTo>
                    <a:pt x="1" y="95"/>
                  </a:lnTo>
                  <a:lnTo>
                    <a:pt x="1" y="96"/>
                  </a:lnTo>
                  <a:lnTo>
                    <a:pt x="2" y="95"/>
                  </a:lnTo>
                  <a:lnTo>
                    <a:pt x="2" y="96"/>
                  </a:lnTo>
                  <a:lnTo>
                    <a:pt x="1" y="96"/>
                  </a:lnTo>
                  <a:lnTo>
                    <a:pt x="1" y="95"/>
                  </a:lnTo>
                  <a:close/>
                  <a:moveTo>
                    <a:pt x="2" y="95"/>
                  </a:moveTo>
                  <a:lnTo>
                    <a:pt x="2" y="95"/>
                  </a:lnTo>
                  <a:lnTo>
                    <a:pt x="2" y="95"/>
                  </a:lnTo>
                  <a:close/>
                  <a:moveTo>
                    <a:pt x="54" y="95"/>
                  </a:moveTo>
                  <a:lnTo>
                    <a:pt x="54" y="95"/>
                  </a:lnTo>
                  <a:lnTo>
                    <a:pt x="54" y="95"/>
                  </a:lnTo>
                  <a:close/>
                  <a:moveTo>
                    <a:pt x="2" y="95"/>
                  </a:moveTo>
                  <a:lnTo>
                    <a:pt x="2" y="95"/>
                  </a:lnTo>
                  <a:lnTo>
                    <a:pt x="2" y="95"/>
                  </a:lnTo>
                  <a:lnTo>
                    <a:pt x="2" y="95"/>
                  </a:lnTo>
                  <a:lnTo>
                    <a:pt x="2" y="95"/>
                  </a:lnTo>
                  <a:lnTo>
                    <a:pt x="2" y="95"/>
                  </a:lnTo>
                  <a:close/>
                  <a:moveTo>
                    <a:pt x="53" y="95"/>
                  </a:moveTo>
                  <a:lnTo>
                    <a:pt x="54" y="95"/>
                  </a:lnTo>
                  <a:lnTo>
                    <a:pt x="54" y="95"/>
                  </a:lnTo>
                  <a:lnTo>
                    <a:pt x="54" y="95"/>
                  </a:lnTo>
                  <a:lnTo>
                    <a:pt x="54" y="95"/>
                  </a:lnTo>
                  <a:lnTo>
                    <a:pt x="54" y="95"/>
                  </a:lnTo>
                  <a:lnTo>
                    <a:pt x="53" y="95"/>
                  </a:lnTo>
                  <a:close/>
                  <a:moveTo>
                    <a:pt x="54" y="94"/>
                  </a:moveTo>
                  <a:lnTo>
                    <a:pt x="54" y="95"/>
                  </a:lnTo>
                  <a:lnTo>
                    <a:pt x="54" y="95"/>
                  </a:lnTo>
                  <a:lnTo>
                    <a:pt x="54" y="95"/>
                  </a:lnTo>
                  <a:lnTo>
                    <a:pt x="54" y="94"/>
                  </a:lnTo>
                  <a:close/>
                  <a:moveTo>
                    <a:pt x="0" y="95"/>
                  </a:moveTo>
                  <a:lnTo>
                    <a:pt x="0" y="94"/>
                  </a:lnTo>
                  <a:lnTo>
                    <a:pt x="0" y="95"/>
                  </a:lnTo>
                  <a:close/>
                  <a:moveTo>
                    <a:pt x="54" y="95"/>
                  </a:moveTo>
                  <a:lnTo>
                    <a:pt x="54" y="94"/>
                  </a:lnTo>
                  <a:lnTo>
                    <a:pt x="54" y="95"/>
                  </a:lnTo>
                  <a:close/>
                  <a:moveTo>
                    <a:pt x="53" y="94"/>
                  </a:moveTo>
                  <a:lnTo>
                    <a:pt x="53" y="94"/>
                  </a:lnTo>
                  <a:lnTo>
                    <a:pt x="53" y="94"/>
                  </a:lnTo>
                  <a:close/>
                  <a:moveTo>
                    <a:pt x="58" y="94"/>
                  </a:moveTo>
                  <a:lnTo>
                    <a:pt x="57" y="94"/>
                  </a:lnTo>
                  <a:lnTo>
                    <a:pt x="58" y="94"/>
                  </a:lnTo>
                  <a:lnTo>
                    <a:pt x="57" y="94"/>
                  </a:lnTo>
                  <a:lnTo>
                    <a:pt x="57" y="95"/>
                  </a:lnTo>
                  <a:lnTo>
                    <a:pt x="57" y="94"/>
                  </a:lnTo>
                  <a:lnTo>
                    <a:pt x="58" y="94"/>
                  </a:lnTo>
                  <a:close/>
                  <a:moveTo>
                    <a:pt x="56" y="93"/>
                  </a:moveTo>
                  <a:lnTo>
                    <a:pt x="56" y="94"/>
                  </a:lnTo>
                  <a:lnTo>
                    <a:pt x="56" y="93"/>
                  </a:lnTo>
                  <a:lnTo>
                    <a:pt x="56" y="94"/>
                  </a:lnTo>
                  <a:lnTo>
                    <a:pt x="56" y="95"/>
                  </a:lnTo>
                  <a:lnTo>
                    <a:pt x="56" y="94"/>
                  </a:lnTo>
                  <a:lnTo>
                    <a:pt x="56" y="93"/>
                  </a:lnTo>
                  <a:close/>
                  <a:moveTo>
                    <a:pt x="54" y="94"/>
                  </a:moveTo>
                  <a:lnTo>
                    <a:pt x="54" y="93"/>
                  </a:lnTo>
                  <a:lnTo>
                    <a:pt x="54" y="94"/>
                  </a:lnTo>
                  <a:close/>
                  <a:moveTo>
                    <a:pt x="0" y="93"/>
                  </a:moveTo>
                  <a:lnTo>
                    <a:pt x="1" y="93"/>
                  </a:lnTo>
                  <a:lnTo>
                    <a:pt x="1" y="94"/>
                  </a:lnTo>
                  <a:lnTo>
                    <a:pt x="0" y="94"/>
                  </a:lnTo>
                  <a:lnTo>
                    <a:pt x="1" y="94"/>
                  </a:lnTo>
                  <a:lnTo>
                    <a:pt x="1" y="95"/>
                  </a:lnTo>
                  <a:lnTo>
                    <a:pt x="1" y="94"/>
                  </a:lnTo>
                  <a:lnTo>
                    <a:pt x="0" y="94"/>
                  </a:lnTo>
                  <a:lnTo>
                    <a:pt x="0" y="93"/>
                  </a:lnTo>
                  <a:close/>
                  <a:moveTo>
                    <a:pt x="1" y="93"/>
                  </a:moveTo>
                  <a:lnTo>
                    <a:pt x="1" y="93"/>
                  </a:lnTo>
                  <a:lnTo>
                    <a:pt x="1" y="93"/>
                  </a:lnTo>
                  <a:lnTo>
                    <a:pt x="1" y="93"/>
                  </a:lnTo>
                  <a:close/>
                  <a:moveTo>
                    <a:pt x="1" y="93"/>
                  </a:moveTo>
                  <a:lnTo>
                    <a:pt x="1" y="93"/>
                  </a:lnTo>
                  <a:lnTo>
                    <a:pt x="1" y="93"/>
                  </a:lnTo>
                  <a:close/>
                  <a:moveTo>
                    <a:pt x="61" y="93"/>
                  </a:moveTo>
                  <a:lnTo>
                    <a:pt x="61" y="93"/>
                  </a:lnTo>
                  <a:lnTo>
                    <a:pt x="61" y="93"/>
                  </a:lnTo>
                  <a:close/>
                  <a:moveTo>
                    <a:pt x="60" y="93"/>
                  </a:moveTo>
                  <a:lnTo>
                    <a:pt x="60" y="93"/>
                  </a:lnTo>
                  <a:lnTo>
                    <a:pt x="60" y="93"/>
                  </a:lnTo>
                  <a:lnTo>
                    <a:pt x="60" y="93"/>
                  </a:lnTo>
                  <a:lnTo>
                    <a:pt x="60" y="93"/>
                  </a:lnTo>
                  <a:close/>
                  <a:moveTo>
                    <a:pt x="60" y="93"/>
                  </a:moveTo>
                  <a:lnTo>
                    <a:pt x="59" y="93"/>
                  </a:lnTo>
                  <a:lnTo>
                    <a:pt x="59" y="93"/>
                  </a:lnTo>
                  <a:lnTo>
                    <a:pt x="59" y="93"/>
                  </a:lnTo>
                  <a:lnTo>
                    <a:pt x="59" y="93"/>
                  </a:lnTo>
                  <a:lnTo>
                    <a:pt x="58" y="93"/>
                  </a:lnTo>
                  <a:lnTo>
                    <a:pt x="58" y="94"/>
                  </a:lnTo>
                  <a:lnTo>
                    <a:pt x="58" y="94"/>
                  </a:lnTo>
                  <a:lnTo>
                    <a:pt x="58" y="93"/>
                  </a:lnTo>
                  <a:lnTo>
                    <a:pt x="58" y="94"/>
                  </a:lnTo>
                  <a:lnTo>
                    <a:pt x="57" y="94"/>
                  </a:lnTo>
                  <a:lnTo>
                    <a:pt x="58" y="94"/>
                  </a:lnTo>
                  <a:lnTo>
                    <a:pt x="58" y="93"/>
                  </a:lnTo>
                  <a:lnTo>
                    <a:pt x="58" y="94"/>
                  </a:lnTo>
                  <a:lnTo>
                    <a:pt x="58" y="93"/>
                  </a:lnTo>
                  <a:lnTo>
                    <a:pt x="58" y="93"/>
                  </a:lnTo>
                  <a:lnTo>
                    <a:pt x="58" y="93"/>
                  </a:lnTo>
                  <a:lnTo>
                    <a:pt x="59" y="93"/>
                  </a:lnTo>
                  <a:lnTo>
                    <a:pt x="60" y="93"/>
                  </a:lnTo>
                  <a:close/>
                  <a:moveTo>
                    <a:pt x="60" y="93"/>
                  </a:moveTo>
                  <a:lnTo>
                    <a:pt x="60" y="92"/>
                  </a:lnTo>
                  <a:lnTo>
                    <a:pt x="60" y="93"/>
                  </a:lnTo>
                  <a:close/>
                  <a:moveTo>
                    <a:pt x="58" y="93"/>
                  </a:moveTo>
                  <a:lnTo>
                    <a:pt x="58" y="92"/>
                  </a:lnTo>
                  <a:lnTo>
                    <a:pt x="58" y="93"/>
                  </a:lnTo>
                  <a:close/>
                  <a:moveTo>
                    <a:pt x="58" y="92"/>
                  </a:moveTo>
                  <a:lnTo>
                    <a:pt x="58" y="92"/>
                  </a:lnTo>
                  <a:lnTo>
                    <a:pt x="58" y="92"/>
                  </a:lnTo>
                  <a:lnTo>
                    <a:pt x="58" y="93"/>
                  </a:lnTo>
                  <a:lnTo>
                    <a:pt x="58" y="92"/>
                  </a:lnTo>
                  <a:lnTo>
                    <a:pt x="58" y="93"/>
                  </a:lnTo>
                  <a:lnTo>
                    <a:pt x="58" y="92"/>
                  </a:lnTo>
                  <a:lnTo>
                    <a:pt x="58" y="93"/>
                  </a:lnTo>
                  <a:lnTo>
                    <a:pt x="58" y="92"/>
                  </a:lnTo>
                  <a:lnTo>
                    <a:pt x="58" y="93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6" y="93"/>
                  </a:lnTo>
                  <a:lnTo>
                    <a:pt x="56" y="93"/>
                  </a:lnTo>
                  <a:lnTo>
                    <a:pt x="56" y="93"/>
                  </a:lnTo>
                  <a:lnTo>
                    <a:pt x="56" y="93"/>
                  </a:lnTo>
                  <a:lnTo>
                    <a:pt x="56" y="93"/>
                  </a:lnTo>
                  <a:lnTo>
                    <a:pt x="56" y="93"/>
                  </a:lnTo>
                  <a:lnTo>
                    <a:pt x="57" y="93"/>
                  </a:lnTo>
                  <a:lnTo>
                    <a:pt x="57" y="92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7" y="92"/>
                  </a:lnTo>
                  <a:lnTo>
                    <a:pt x="58" y="92"/>
                  </a:lnTo>
                  <a:lnTo>
                    <a:pt x="57" y="92"/>
                  </a:lnTo>
                  <a:lnTo>
                    <a:pt x="58" y="92"/>
                  </a:lnTo>
                  <a:close/>
                  <a:moveTo>
                    <a:pt x="61" y="92"/>
                  </a:moveTo>
                  <a:lnTo>
                    <a:pt x="61" y="92"/>
                  </a:lnTo>
                  <a:lnTo>
                    <a:pt x="61" y="92"/>
                  </a:lnTo>
                  <a:close/>
                  <a:moveTo>
                    <a:pt x="57" y="92"/>
                  </a:moveTo>
                  <a:lnTo>
                    <a:pt x="57" y="92"/>
                  </a:lnTo>
                  <a:lnTo>
                    <a:pt x="57" y="92"/>
                  </a:lnTo>
                  <a:lnTo>
                    <a:pt x="57" y="92"/>
                  </a:lnTo>
                  <a:lnTo>
                    <a:pt x="57" y="92"/>
                  </a:lnTo>
                  <a:close/>
                  <a:moveTo>
                    <a:pt x="57" y="92"/>
                  </a:moveTo>
                  <a:lnTo>
                    <a:pt x="57" y="92"/>
                  </a:lnTo>
                  <a:lnTo>
                    <a:pt x="57" y="92"/>
                  </a:lnTo>
                  <a:lnTo>
                    <a:pt x="57" y="92"/>
                  </a:lnTo>
                  <a:close/>
                  <a:moveTo>
                    <a:pt x="59" y="92"/>
                  </a:moveTo>
                  <a:lnTo>
                    <a:pt x="59" y="92"/>
                  </a:lnTo>
                  <a:lnTo>
                    <a:pt x="59" y="92"/>
                  </a:lnTo>
                  <a:close/>
                  <a:moveTo>
                    <a:pt x="58" y="92"/>
                  </a:moveTo>
                  <a:lnTo>
                    <a:pt x="58" y="92"/>
                  </a:lnTo>
                  <a:lnTo>
                    <a:pt x="58" y="92"/>
                  </a:lnTo>
                  <a:lnTo>
                    <a:pt x="57" y="92"/>
                  </a:lnTo>
                  <a:lnTo>
                    <a:pt x="58" y="92"/>
                  </a:lnTo>
                  <a:close/>
                  <a:moveTo>
                    <a:pt x="61" y="92"/>
                  </a:moveTo>
                  <a:lnTo>
                    <a:pt x="61" y="92"/>
                  </a:lnTo>
                  <a:lnTo>
                    <a:pt x="61" y="92"/>
                  </a:lnTo>
                  <a:close/>
                  <a:moveTo>
                    <a:pt x="62" y="91"/>
                  </a:moveTo>
                  <a:lnTo>
                    <a:pt x="62" y="91"/>
                  </a:lnTo>
                  <a:lnTo>
                    <a:pt x="62" y="92"/>
                  </a:lnTo>
                  <a:lnTo>
                    <a:pt x="62" y="92"/>
                  </a:lnTo>
                  <a:lnTo>
                    <a:pt x="62" y="92"/>
                  </a:lnTo>
                  <a:lnTo>
                    <a:pt x="62" y="92"/>
                  </a:lnTo>
                  <a:lnTo>
                    <a:pt x="62" y="91"/>
                  </a:lnTo>
                  <a:close/>
                  <a:moveTo>
                    <a:pt x="61" y="92"/>
                  </a:moveTo>
                  <a:lnTo>
                    <a:pt x="61" y="91"/>
                  </a:lnTo>
                  <a:lnTo>
                    <a:pt x="61" y="92"/>
                  </a:lnTo>
                  <a:close/>
                  <a:moveTo>
                    <a:pt x="62" y="91"/>
                  </a:moveTo>
                  <a:lnTo>
                    <a:pt x="61" y="91"/>
                  </a:lnTo>
                  <a:lnTo>
                    <a:pt x="61" y="92"/>
                  </a:lnTo>
                  <a:lnTo>
                    <a:pt x="61" y="91"/>
                  </a:lnTo>
                  <a:lnTo>
                    <a:pt x="62" y="91"/>
                  </a:lnTo>
                  <a:close/>
                  <a:moveTo>
                    <a:pt x="61" y="91"/>
                  </a:moveTo>
                  <a:lnTo>
                    <a:pt x="60" y="91"/>
                  </a:lnTo>
                  <a:lnTo>
                    <a:pt x="61" y="91"/>
                  </a:lnTo>
                  <a:close/>
                  <a:moveTo>
                    <a:pt x="60" y="91"/>
                  </a:moveTo>
                  <a:lnTo>
                    <a:pt x="60" y="92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59" y="92"/>
                  </a:lnTo>
                  <a:lnTo>
                    <a:pt x="60" y="92"/>
                  </a:lnTo>
                  <a:lnTo>
                    <a:pt x="59" y="92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59" y="92"/>
                  </a:lnTo>
                  <a:lnTo>
                    <a:pt x="60" y="92"/>
                  </a:lnTo>
                  <a:lnTo>
                    <a:pt x="60" y="91"/>
                  </a:lnTo>
                  <a:lnTo>
                    <a:pt x="60" y="91"/>
                  </a:lnTo>
                  <a:close/>
                  <a:moveTo>
                    <a:pt x="61" y="91"/>
                  </a:moveTo>
                  <a:lnTo>
                    <a:pt x="61" y="91"/>
                  </a:lnTo>
                  <a:lnTo>
                    <a:pt x="61" y="91"/>
                  </a:lnTo>
                  <a:close/>
                  <a:moveTo>
                    <a:pt x="61" y="91"/>
                  </a:moveTo>
                  <a:lnTo>
                    <a:pt x="61" y="91"/>
                  </a:lnTo>
                  <a:lnTo>
                    <a:pt x="61" y="91"/>
                  </a:lnTo>
                  <a:lnTo>
                    <a:pt x="61" y="91"/>
                  </a:lnTo>
                  <a:lnTo>
                    <a:pt x="61" y="91"/>
                  </a:lnTo>
                  <a:close/>
                  <a:moveTo>
                    <a:pt x="63" y="91"/>
                  </a:moveTo>
                  <a:lnTo>
                    <a:pt x="62" y="91"/>
                  </a:lnTo>
                  <a:lnTo>
                    <a:pt x="63" y="91"/>
                  </a:lnTo>
                  <a:close/>
                  <a:moveTo>
                    <a:pt x="62" y="91"/>
                  </a:moveTo>
                  <a:lnTo>
                    <a:pt x="62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62" y="91"/>
                  </a:lnTo>
                  <a:close/>
                  <a:moveTo>
                    <a:pt x="62" y="91"/>
                  </a:moveTo>
                  <a:lnTo>
                    <a:pt x="61" y="91"/>
                  </a:lnTo>
                  <a:lnTo>
                    <a:pt x="62" y="91"/>
                  </a:lnTo>
                  <a:close/>
                  <a:moveTo>
                    <a:pt x="62" y="90"/>
                  </a:moveTo>
                  <a:lnTo>
                    <a:pt x="62" y="91"/>
                  </a:lnTo>
                  <a:lnTo>
                    <a:pt x="62" y="91"/>
                  </a:lnTo>
                  <a:lnTo>
                    <a:pt x="62" y="90"/>
                  </a:lnTo>
                  <a:close/>
                  <a:moveTo>
                    <a:pt x="60" y="91"/>
                  </a:moveTo>
                  <a:lnTo>
                    <a:pt x="60" y="90"/>
                  </a:lnTo>
                  <a:lnTo>
                    <a:pt x="60" y="91"/>
                  </a:lnTo>
                  <a:close/>
                  <a:moveTo>
                    <a:pt x="62" y="90"/>
                  </a:moveTo>
                  <a:lnTo>
                    <a:pt x="61" y="91"/>
                  </a:lnTo>
                  <a:lnTo>
                    <a:pt x="62" y="91"/>
                  </a:lnTo>
                  <a:lnTo>
                    <a:pt x="61" y="91"/>
                  </a:lnTo>
                  <a:lnTo>
                    <a:pt x="62" y="90"/>
                  </a:lnTo>
                  <a:close/>
                  <a:moveTo>
                    <a:pt x="61" y="90"/>
                  </a:moveTo>
                  <a:lnTo>
                    <a:pt x="60" y="90"/>
                  </a:lnTo>
                  <a:lnTo>
                    <a:pt x="61" y="90"/>
                  </a:lnTo>
                  <a:close/>
                  <a:moveTo>
                    <a:pt x="62" y="90"/>
                  </a:moveTo>
                  <a:lnTo>
                    <a:pt x="62" y="90"/>
                  </a:lnTo>
                  <a:lnTo>
                    <a:pt x="62" y="90"/>
                  </a:lnTo>
                  <a:lnTo>
                    <a:pt x="62" y="90"/>
                  </a:lnTo>
                  <a:lnTo>
                    <a:pt x="62" y="91"/>
                  </a:lnTo>
                  <a:lnTo>
                    <a:pt x="62" y="90"/>
                  </a:lnTo>
                  <a:lnTo>
                    <a:pt x="62" y="90"/>
                  </a:lnTo>
                  <a:close/>
                  <a:moveTo>
                    <a:pt x="60" y="90"/>
                  </a:moveTo>
                  <a:lnTo>
                    <a:pt x="60" y="90"/>
                  </a:lnTo>
                  <a:lnTo>
                    <a:pt x="60" y="90"/>
                  </a:lnTo>
                  <a:close/>
                  <a:moveTo>
                    <a:pt x="62" y="89"/>
                  </a:moveTo>
                  <a:lnTo>
                    <a:pt x="62" y="90"/>
                  </a:lnTo>
                  <a:lnTo>
                    <a:pt x="62" y="89"/>
                  </a:lnTo>
                  <a:lnTo>
                    <a:pt x="62" y="90"/>
                  </a:lnTo>
                  <a:lnTo>
                    <a:pt x="62" y="89"/>
                  </a:lnTo>
                  <a:close/>
                  <a:moveTo>
                    <a:pt x="63" y="89"/>
                  </a:moveTo>
                  <a:lnTo>
                    <a:pt x="62" y="89"/>
                  </a:lnTo>
                  <a:lnTo>
                    <a:pt x="63" y="89"/>
                  </a:lnTo>
                  <a:close/>
                  <a:moveTo>
                    <a:pt x="60" y="89"/>
                  </a:moveTo>
                  <a:lnTo>
                    <a:pt x="59" y="89"/>
                  </a:lnTo>
                  <a:lnTo>
                    <a:pt x="60" y="89"/>
                  </a:lnTo>
                  <a:close/>
                  <a:moveTo>
                    <a:pt x="64" y="89"/>
                  </a:moveTo>
                  <a:lnTo>
                    <a:pt x="64" y="89"/>
                  </a:lnTo>
                  <a:lnTo>
                    <a:pt x="64" y="89"/>
                  </a:lnTo>
                  <a:close/>
                  <a:moveTo>
                    <a:pt x="64" y="89"/>
                  </a:moveTo>
                  <a:lnTo>
                    <a:pt x="64" y="89"/>
                  </a:lnTo>
                  <a:lnTo>
                    <a:pt x="64" y="89"/>
                  </a:lnTo>
                  <a:close/>
                  <a:moveTo>
                    <a:pt x="64" y="89"/>
                  </a:moveTo>
                  <a:lnTo>
                    <a:pt x="63" y="89"/>
                  </a:lnTo>
                  <a:lnTo>
                    <a:pt x="64" y="89"/>
                  </a:lnTo>
                  <a:close/>
                  <a:moveTo>
                    <a:pt x="63" y="89"/>
                  </a:moveTo>
                  <a:lnTo>
                    <a:pt x="62" y="89"/>
                  </a:lnTo>
                  <a:lnTo>
                    <a:pt x="63" y="89"/>
                  </a:lnTo>
                  <a:lnTo>
                    <a:pt x="63" y="89"/>
                  </a:lnTo>
                  <a:lnTo>
                    <a:pt x="62" y="89"/>
                  </a:lnTo>
                  <a:lnTo>
                    <a:pt x="63" y="89"/>
                  </a:lnTo>
                  <a:lnTo>
                    <a:pt x="62" y="89"/>
                  </a:lnTo>
                  <a:lnTo>
                    <a:pt x="62" y="89"/>
                  </a:lnTo>
                  <a:lnTo>
                    <a:pt x="62" y="89"/>
                  </a:lnTo>
                  <a:lnTo>
                    <a:pt x="62" y="89"/>
                  </a:lnTo>
                  <a:lnTo>
                    <a:pt x="62" y="89"/>
                  </a:lnTo>
                  <a:lnTo>
                    <a:pt x="62" y="89"/>
                  </a:lnTo>
                  <a:lnTo>
                    <a:pt x="63" y="89"/>
                  </a:lnTo>
                  <a:close/>
                  <a:moveTo>
                    <a:pt x="63" y="89"/>
                  </a:moveTo>
                  <a:lnTo>
                    <a:pt x="64" y="89"/>
                  </a:lnTo>
                  <a:lnTo>
                    <a:pt x="63" y="89"/>
                  </a:lnTo>
                  <a:close/>
                  <a:moveTo>
                    <a:pt x="65" y="89"/>
                  </a:moveTo>
                  <a:lnTo>
                    <a:pt x="66" y="89"/>
                  </a:lnTo>
                  <a:lnTo>
                    <a:pt x="65" y="89"/>
                  </a:lnTo>
                  <a:close/>
                  <a:moveTo>
                    <a:pt x="64" y="89"/>
                  </a:moveTo>
                  <a:lnTo>
                    <a:pt x="63" y="89"/>
                  </a:lnTo>
                  <a:lnTo>
                    <a:pt x="64" y="89"/>
                  </a:lnTo>
                  <a:lnTo>
                    <a:pt x="64" y="88"/>
                  </a:lnTo>
                  <a:lnTo>
                    <a:pt x="64" y="89"/>
                  </a:lnTo>
                  <a:close/>
                  <a:moveTo>
                    <a:pt x="64" y="88"/>
                  </a:moveTo>
                  <a:lnTo>
                    <a:pt x="64" y="88"/>
                  </a:lnTo>
                  <a:lnTo>
                    <a:pt x="64" y="88"/>
                  </a:lnTo>
                  <a:lnTo>
                    <a:pt x="63" y="88"/>
                  </a:lnTo>
                  <a:lnTo>
                    <a:pt x="64" y="88"/>
                  </a:lnTo>
                  <a:lnTo>
                    <a:pt x="63" y="88"/>
                  </a:lnTo>
                  <a:lnTo>
                    <a:pt x="64" y="88"/>
                  </a:lnTo>
                  <a:close/>
                  <a:moveTo>
                    <a:pt x="59" y="88"/>
                  </a:moveTo>
                  <a:lnTo>
                    <a:pt x="59" y="88"/>
                  </a:lnTo>
                  <a:lnTo>
                    <a:pt x="59" y="88"/>
                  </a:lnTo>
                  <a:close/>
                  <a:moveTo>
                    <a:pt x="65" y="88"/>
                  </a:moveTo>
                  <a:lnTo>
                    <a:pt x="65" y="88"/>
                  </a:lnTo>
                  <a:lnTo>
                    <a:pt x="65" y="88"/>
                  </a:lnTo>
                  <a:close/>
                  <a:moveTo>
                    <a:pt x="62" y="88"/>
                  </a:moveTo>
                  <a:lnTo>
                    <a:pt x="62" y="88"/>
                  </a:lnTo>
                  <a:lnTo>
                    <a:pt x="62" y="88"/>
                  </a:lnTo>
                  <a:lnTo>
                    <a:pt x="62" y="89"/>
                  </a:lnTo>
                  <a:lnTo>
                    <a:pt x="62" y="89"/>
                  </a:lnTo>
                  <a:lnTo>
                    <a:pt x="62" y="88"/>
                  </a:lnTo>
                  <a:lnTo>
                    <a:pt x="62" y="89"/>
                  </a:lnTo>
                  <a:lnTo>
                    <a:pt x="62" y="88"/>
                  </a:lnTo>
                  <a:lnTo>
                    <a:pt x="62" y="89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1" y="88"/>
                  </a:lnTo>
                  <a:lnTo>
                    <a:pt x="62" y="88"/>
                  </a:lnTo>
                  <a:close/>
                  <a:moveTo>
                    <a:pt x="60" y="88"/>
                  </a:moveTo>
                  <a:lnTo>
                    <a:pt x="60" y="88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0" y="88"/>
                  </a:lnTo>
                  <a:close/>
                  <a:moveTo>
                    <a:pt x="63" y="88"/>
                  </a:moveTo>
                  <a:lnTo>
                    <a:pt x="62" y="88"/>
                  </a:lnTo>
                  <a:lnTo>
                    <a:pt x="63" y="88"/>
                  </a:lnTo>
                  <a:close/>
                  <a:moveTo>
                    <a:pt x="62" y="88"/>
                  </a:moveTo>
                  <a:lnTo>
                    <a:pt x="62" y="88"/>
                  </a:lnTo>
                  <a:lnTo>
                    <a:pt x="62" y="88"/>
                  </a:lnTo>
                  <a:close/>
                  <a:moveTo>
                    <a:pt x="63" y="88"/>
                  </a:moveTo>
                  <a:lnTo>
                    <a:pt x="62" y="88"/>
                  </a:lnTo>
                  <a:lnTo>
                    <a:pt x="63" y="88"/>
                  </a:lnTo>
                  <a:close/>
                  <a:moveTo>
                    <a:pt x="57" y="88"/>
                  </a:moveTo>
                  <a:lnTo>
                    <a:pt x="58" y="8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57" y="88"/>
                  </a:lnTo>
                  <a:close/>
                  <a:moveTo>
                    <a:pt x="60" y="88"/>
                  </a:moveTo>
                  <a:lnTo>
                    <a:pt x="60" y="88"/>
                  </a:lnTo>
                  <a:lnTo>
                    <a:pt x="60" y="88"/>
                  </a:lnTo>
                  <a:lnTo>
                    <a:pt x="59" y="88"/>
                  </a:lnTo>
                  <a:lnTo>
                    <a:pt x="60" y="88"/>
                  </a:lnTo>
                  <a:close/>
                  <a:moveTo>
                    <a:pt x="63" y="88"/>
                  </a:moveTo>
                  <a:lnTo>
                    <a:pt x="62" y="88"/>
                  </a:lnTo>
                  <a:lnTo>
                    <a:pt x="63" y="88"/>
                  </a:lnTo>
                  <a:close/>
                  <a:moveTo>
                    <a:pt x="58" y="88"/>
                  </a:moveTo>
                  <a:lnTo>
                    <a:pt x="57" y="88"/>
                  </a:lnTo>
                  <a:lnTo>
                    <a:pt x="58" y="88"/>
                  </a:lnTo>
                  <a:close/>
                  <a:moveTo>
                    <a:pt x="62" y="88"/>
                  </a:moveTo>
                  <a:lnTo>
                    <a:pt x="62" y="87"/>
                  </a:lnTo>
                  <a:lnTo>
                    <a:pt x="62" y="88"/>
                  </a:lnTo>
                  <a:close/>
                  <a:moveTo>
                    <a:pt x="62" y="88"/>
                  </a:moveTo>
                  <a:lnTo>
                    <a:pt x="62" y="87"/>
                  </a:lnTo>
                  <a:lnTo>
                    <a:pt x="62" y="88"/>
                  </a:lnTo>
                  <a:close/>
                  <a:moveTo>
                    <a:pt x="61" y="87"/>
                  </a:moveTo>
                  <a:lnTo>
                    <a:pt x="61" y="88"/>
                  </a:lnTo>
                  <a:lnTo>
                    <a:pt x="61" y="87"/>
                  </a:lnTo>
                  <a:lnTo>
                    <a:pt x="61" y="88"/>
                  </a:lnTo>
                  <a:lnTo>
                    <a:pt x="61" y="87"/>
                  </a:lnTo>
                  <a:close/>
                  <a:moveTo>
                    <a:pt x="64" y="87"/>
                  </a:moveTo>
                  <a:lnTo>
                    <a:pt x="64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4" y="87"/>
                  </a:lnTo>
                  <a:lnTo>
                    <a:pt x="64" y="87"/>
                  </a:lnTo>
                  <a:close/>
                  <a:moveTo>
                    <a:pt x="62" y="87"/>
                  </a:moveTo>
                  <a:lnTo>
                    <a:pt x="63" y="87"/>
                  </a:lnTo>
                  <a:lnTo>
                    <a:pt x="62" y="87"/>
                  </a:lnTo>
                  <a:lnTo>
                    <a:pt x="63" y="87"/>
                  </a:lnTo>
                  <a:lnTo>
                    <a:pt x="63" y="88"/>
                  </a:lnTo>
                  <a:lnTo>
                    <a:pt x="62" y="87"/>
                  </a:lnTo>
                  <a:close/>
                  <a:moveTo>
                    <a:pt x="59" y="87"/>
                  </a:moveTo>
                  <a:lnTo>
                    <a:pt x="60" y="87"/>
                  </a:lnTo>
                  <a:lnTo>
                    <a:pt x="59" y="87"/>
                  </a:lnTo>
                  <a:close/>
                  <a:moveTo>
                    <a:pt x="61" y="87"/>
                  </a:moveTo>
                  <a:lnTo>
                    <a:pt x="61" y="87"/>
                  </a:lnTo>
                  <a:lnTo>
                    <a:pt x="61" y="87"/>
                  </a:lnTo>
                  <a:close/>
                  <a:moveTo>
                    <a:pt x="63" y="87"/>
                  </a:moveTo>
                  <a:lnTo>
                    <a:pt x="62" y="87"/>
                  </a:lnTo>
                  <a:lnTo>
                    <a:pt x="63" y="87"/>
                  </a:lnTo>
                  <a:close/>
                  <a:moveTo>
                    <a:pt x="60" y="87"/>
                  </a:moveTo>
                  <a:lnTo>
                    <a:pt x="60" y="88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0" y="87"/>
                  </a:lnTo>
                  <a:close/>
                  <a:moveTo>
                    <a:pt x="64" y="87"/>
                  </a:moveTo>
                  <a:lnTo>
                    <a:pt x="64" y="88"/>
                  </a:lnTo>
                  <a:lnTo>
                    <a:pt x="64" y="87"/>
                  </a:lnTo>
                  <a:close/>
                  <a:moveTo>
                    <a:pt x="62" y="87"/>
                  </a:moveTo>
                  <a:lnTo>
                    <a:pt x="62" y="87"/>
                  </a:lnTo>
                  <a:lnTo>
                    <a:pt x="62" y="87"/>
                  </a:lnTo>
                  <a:lnTo>
                    <a:pt x="62" y="87"/>
                  </a:lnTo>
                  <a:lnTo>
                    <a:pt x="62" y="87"/>
                  </a:lnTo>
                  <a:lnTo>
                    <a:pt x="62" y="87"/>
                  </a:lnTo>
                  <a:lnTo>
                    <a:pt x="62" y="87"/>
                  </a:lnTo>
                  <a:close/>
                  <a:moveTo>
                    <a:pt x="66" y="87"/>
                  </a:moveTo>
                  <a:lnTo>
                    <a:pt x="66" y="87"/>
                  </a:lnTo>
                  <a:lnTo>
                    <a:pt x="66" y="87"/>
                  </a:lnTo>
                  <a:close/>
                  <a:moveTo>
                    <a:pt x="61" y="87"/>
                  </a:moveTo>
                  <a:lnTo>
                    <a:pt x="62" y="87"/>
                  </a:lnTo>
                  <a:lnTo>
                    <a:pt x="62" y="88"/>
                  </a:lnTo>
                  <a:lnTo>
                    <a:pt x="62" y="87"/>
                  </a:lnTo>
                  <a:lnTo>
                    <a:pt x="62" y="88"/>
                  </a:lnTo>
                  <a:lnTo>
                    <a:pt x="62" y="87"/>
                  </a:lnTo>
                  <a:lnTo>
                    <a:pt x="62" y="88"/>
                  </a:lnTo>
                  <a:lnTo>
                    <a:pt x="61" y="88"/>
                  </a:lnTo>
                  <a:lnTo>
                    <a:pt x="62" y="88"/>
                  </a:lnTo>
                  <a:lnTo>
                    <a:pt x="61" y="88"/>
                  </a:lnTo>
                  <a:lnTo>
                    <a:pt x="62" y="88"/>
                  </a:lnTo>
                  <a:lnTo>
                    <a:pt x="61" y="88"/>
                  </a:lnTo>
                  <a:lnTo>
                    <a:pt x="61" y="87"/>
                  </a:lnTo>
                  <a:lnTo>
                    <a:pt x="62" y="87"/>
                  </a:lnTo>
                  <a:lnTo>
                    <a:pt x="61" y="87"/>
                  </a:lnTo>
                  <a:lnTo>
                    <a:pt x="62" y="87"/>
                  </a:lnTo>
                  <a:lnTo>
                    <a:pt x="61" y="87"/>
                  </a:lnTo>
                  <a:close/>
                  <a:moveTo>
                    <a:pt x="60" y="87"/>
                  </a:moveTo>
                  <a:lnTo>
                    <a:pt x="61" y="87"/>
                  </a:lnTo>
                  <a:lnTo>
                    <a:pt x="60" y="87"/>
                  </a:lnTo>
                  <a:close/>
                  <a:moveTo>
                    <a:pt x="62" y="87"/>
                  </a:moveTo>
                  <a:lnTo>
                    <a:pt x="61" y="87"/>
                  </a:lnTo>
                  <a:lnTo>
                    <a:pt x="62" y="87"/>
                  </a:lnTo>
                  <a:close/>
                  <a:moveTo>
                    <a:pt x="62" y="87"/>
                  </a:moveTo>
                  <a:lnTo>
                    <a:pt x="62" y="87"/>
                  </a:lnTo>
                  <a:lnTo>
                    <a:pt x="62" y="87"/>
                  </a:lnTo>
                  <a:close/>
                  <a:moveTo>
                    <a:pt x="60" y="87"/>
                  </a:moveTo>
                  <a:lnTo>
                    <a:pt x="60" y="87"/>
                  </a:lnTo>
                  <a:lnTo>
                    <a:pt x="60" y="87"/>
                  </a:lnTo>
                  <a:close/>
                  <a:moveTo>
                    <a:pt x="59" y="87"/>
                  </a:moveTo>
                  <a:lnTo>
                    <a:pt x="60" y="87"/>
                  </a:lnTo>
                  <a:lnTo>
                    <a:pt x="59" y="87"/>
                  </a:lnTo>
                  <a:close/>
                  <a:moveTo>
                    <a:pt x="64" y="87"/>
                  </a:moveTo>
                  <a:lnTo>
                    <a:pt x="64" y="87"/>
                  </a:lnTo>
                  <a:lnTo>
                    <a:pt x="64" y="87"/>
                  </a:lnTo>
                  <a:lnTo>
                    <a:pt x="64" y="88"/>
                  </a:lnTo>
                  <a:lnTo>
                    <a:pt x="64" y="87"/>
                  </a:lnTo>
                  <a:lnTo>
                    <a:pt x="64" y="88"/>
                  </a:lnTo>
                  <a:lnTo>
                    <a:pt x="63" y="88"/>
                  </a:lnTo>
                  <a:lnTo>
                    <a:pt x="63" y="87"/>
                  </a:lnTo>
                  <a:lnTo>
                    <a:pt x="64" y="87"/>
                  </a:lnTo>
                  <a:lnTo>
                    <a:pt x="63" y="87"/>
                  </a:lnTo>
                  <a:lnTo>
                    <a:pt x="64" y="87"/>
                  </a:lnTo>
                  <a:lnTo>
                    <a:pt x="63" y="87"/>
                  </a:lnTo>
                  <a:lnTo>
                    <a:pt x="64" y="87"/>
                  </a:lnTo>
                  <a:close/>
                  <a:moveTo>
                    <a:pt x="69" y="87"/>
                  </a:moveTo>
                  <a:lnTo>
                    <a:pt x="68" y="87"/>
                  </a:lnTo>
                  <a:lnTo>
                    <a:pt x="68" y="86"/>
                  </a:lnTo>
                  <a:lnTo>
                    <a:pt x="69" y="86"/>
                  </a:lnTo>
                  <a:lnTo>
                    <a:pt x="69" y="87"/>
                  </a:lnTo>
                  <a:close/>
                  <a:moveTo>
                    <a:pt x="62" y="86"/>
                  </a:moveTo>
                  <a:lnTo>
                    <a:pt x="62" y="87"/>
                  </a:lnTo>
                  <a:lnTo>
                    <a:pt x="62" y="86"/>
                  </a:lnTo>
                  <a:close/>
                  <a:moveTo>
                    <a:pt x="66" y="87"/>
                  </a:moveTo>
                  <a:lnTo>
                    <a:pt x="66" y="87"/>
                  </a:lnTo>
                  <a:lnTo>
                    <a:pt x="66" y="86"/>
                  </a:lnTo>
                  <a:lnTo>
                    <a:pt x="66" y="87"/>
                  </a:lnTo>
                  <a:lnTo>
                    <a:pt x="66" y="87"/>
                  </a:lnTo>
                  <a:lnTo>
                    <a:pt x="66" y="87"/>
                  </a:lnTo>
                  <a:lnTo>
                    <a:pt x="66" y="87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6" y="87"/>
                  </a:lnTo>
                  <a:close/>
                  <a:moveTo>
                    <a:pt x="63" y="86"/>
                  </a:moveTo>
                  <a:lnTo>
                    <a:pt x="63" y="87"/>
                  </a:lnTo>
                  <a:lnTo>
                    <a:pt x="62" y="87"/>
                  </a:lnTo>
                  <a:lnTo>
                    <a:pt x="63" y="87"/>
                  </a:lnTo>
                  <a:lnTo>
                    <a:pt x="63" y="86"/>
                  </a:lnTo>
                  <a:close/>
                  <a:moveTo>
                    <a:pt x="60" y="87"/>
                  </a:moveTo>
                  <a:lnTo>
                    <a:pt x="60" y="86"/>
                  </a:lnTo>
                  <a:lnTo>
                    <a:pt x="60" y="87"/>
                  </a:lnTo>
                  <a:close/>
                  <a:moveTo>
                    <a:pt x="60" y="86"/>
                  </a:moveTo>
                  <a:lnTo>
                    <a:pt x="60" y="87"/>
                  </a:lnTo>
                  <a:lnTo>
                    <a:pt x="60" y="86"/>
                  </a:lnTo>
                  <a:close/>
                  <a:moveTo>
                    <a:pt x="62" y="86"/>
                  </a:moveTo>
                  <a:lnTo>
                    <a:pt x="62" y="86"/>
                  </a:lnTo>
                  <a:lnTo>
                    <a:pt x="62" y="87"/>
                  </a:lnTo>
                  <a:lnTo>
                    <a:pt x="62" y="87"/>
                  </a:lnTo>
                  <a:lnTo>
                    <a:pt x="62" y="87"/>
                  </a:lnTo>
                  <a:lnTo>
                    <a:pt x="62" y="86"/>
                  </a:lnTo>
                  <a:lnTo>
                    <a:pt x="62" y="86"/>
                  </a:lnTo>
                  <a:close/>
                  <a:moveTo>
                    <a:pt x="60" y="86"/>
                  </a:moveTo>
                  <a:lnTo>
                    <a:pt x="60" y="86"/>
                  </a:lnTo>
                  <a:lnTo>
                    <a:pt x="60" y="86"/>
                  </a:lnTo>
                  <a:close/>
                  <a:moveTo>
                    <a:pt x="62" y="86"/>
                  </a:moveTo>
                  <a:lnTo>
                    <a:pt x="61" y="86"/>
                  </a:lnTo>
                  <a:lnTo>
                    <a:pt x="62" y="86"/>
                  </a:lnTo>
                  <a:close/>
                  <a:moveTo>
                    <a:pt x="63" y="86"/>
                  </a:moveTo>
                  <a:lnTo>
                    <a:pt x="62" y="86"/>
                  </a:lnTo>
                  <a:lnTo>
                    <a:pt x="62" y="86"/>
                  </a:lnTo>
                  <a:lnTo>
                    <a:pt x="62" y="86"/>
                  </a:lnTo>
                  <a:lnTo>
                    <a:pt x="63" y="86"/>
                  </a:lnTo>
                  <a:close/>
                  <a:moveTo>
                    <a:pt x="62" y="86"/>
                  </a:moveTo>
                  <a:lnTo>
                    <a:pt x="62" y="86"/>
                  </a:lnTo>
                  <a:lnTo>
                    <a:pt x="62" y="86"/>
                  </a:lnTo>
                  <a:close/>
                  <a:moveTo>
                    <a:pt x="64" y="86"/>
                  </a:moveTo>
                  <a:lnTo>
                    <a:pt x="64" y="86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63" y="86"/>
                  </a:lnTo>
                  <a:lnTo>
                    <a:pt x="63" y="86"/>
                  </a:lnTo>
                  <a:lnTo>
                    <a:pt x="64" y="86"/>
                  </a:lnTo>
                  <a:close/>
                  <a:moveTo>
                    <a:pt x="61" y="86"/>
                  </a:moveTo>
                  <a:lnTo>
                    <a:pt x="60" y="86"/>
                  </a:lnTo>
                  <a:lnTo>
                    <a:pt x="61" y="86"/>
                  </a:lnTo>
                  <a:close/>
                  <a:moveTo>
                    <a:pt x="67" y="86"/>
                  </a:moveTo>
                  <a:lnTo>
                    <a:pt x="68" y="86"/>
                  </a:lnTo>
                  <a:lnTo>
                    <a:pt x="67" y="86"/>
                  </a:lnTo>
                  <a:close/>
                  <a:moveTo>
                    <a:pt x="64" y="86"/>
                  </a:moveTo>
                  <a:lnTo>
                    <a:pt x="63" y="86"/>
                  </a:lnTo>
                  <a:lnTo>
                    <a:pt x="64" y="86"/>
                  </a:lnTo>
                  <a:lnTo>
                    <a:pt x="63" y="86"/>
                  </a:lnTo>
                  <a:lnTo>
                    <a:pt x="64" y="86"/>
                  </a:lnTo>
                  <a:close/>
                  <a:moveTo>
                    <a:pt x="68" y="86"/>
                  </a:moveTo>
                  <a:lnTo>
                    <a:pt x="67" y="86"/>
                  </a:lnTo>
                  <a:lnTo>
                    <a:pt x="68" y="86"/>
                  </a:lnTo>
                  <a:lnTo>
                    <a:pt x="67" y="86"/>
                  </a:lnTo>
                  <a:lnTo>
                    <a:pt x="68" y="86"/>
                  </a:lnTo>
                  <a:close/>
                  <a:moveTo>
                    <a:pt x="66" y="86"/>
                  </a:moveTo>
                  <a:lnTo>
                    <a:pt x="66" y="85"/>
                  </a:lnTo>
                  <a:lnTo>
                    <a:pt x="67" y="85"/>
                  </a:lnTo>
                  <a:lnTo>
                    <a:pt x="66" y="85"/>
                  </a:lnTo>
                  <a:lnTo>
                    <a:pt x="66" y="86"/>
                  </a:lnTo>
                  <a:close/>
                  <a:moveTo>
                    <a:pt x="62" y="85"/>
                  </a:moveTo>
                  <a:lnTo>
                    <a:pt x="62" y="86"/>
                  </a:lnTo>
                  <a:lnTo>
                    <a:pt x="62" y="86"/>
                  </a:lnTo>
                  <a:lnTo>
                    <a:pt x="62" y="85"/>
                  </a:lnTo>
                  <a:lnTo>
                    <a:pt x="63" y="85"/>
                  </a:lnTo>
                  <a:lnTo>
                    <a:pt x="63" y="86"/>
                  </a:lnTo>
                  <a:lnTo>
                    <a:pt x="63" y="85"/>
                  </a:lnTo>
                  <a:lnTo>
                    <a:pt x="62" y="85"/>
                  </a:lnTo>
                  <a:lnTo>
                    <a:pt x="62" y="86"/>
                  </a:lnTo>
                  <a:lnTo>
                    <a:pt x="62" y="85"/>
                  </a:lnTo>
                  <a:lnTo>
                    <a:pt x="62" y="86"/>
                  </a:lnTo>
                  <a:lnTo>
                    <a:pt x="62" y="86"/>
                  </a:lnTo>
                  <a:lnTo>
                    <a:pt x="61" y="86"/>
                  </a:lnTo>
                  <a:lnTo>
                    <a:pt x="62" y="86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1" y="87"/>
                  </a:lnTo>
                  <a:lnTo>
                    <a:pt x="61" y="86"/>
                  </a:lnTo>
                  <a:lnTo>
                    <a:pt x="61" y="87"/>
                  </a:lnTo>
                  <a:lnTo>
                    <a:pt x="61" y="86"/>
                  </a:lnTo>
                  <a:lnTo>
                    <a:pt x="61" y="87"/>
                  </a:lnTo>
                  <a:lnTo>
                    <a:pt x="61" y="87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1" y="85"/>
                  </a:lnTo>
                  <a:lnTo>
                    <a:pt x="62" y="85"/>
                  </a:lnTo>
                  <a:lnTo>
                    <a:pt x="61" y="85"/>
                  </a:lnTo>
                  <a:lnTo>
                    <a:pt x="62" y="85"/>
                  </a:lnTo>
                  <a:close/>
                  <a:moveTo>
                    <a:pt x="63" y="85"/>
                  </a:moveTo>
                  <a:lnTo>
                    <a:pt x="62" y="85"/>
                  </a:lnTo>
                  <a:lnTo>
                    <a:pt x="63" y="85"/>
                  </a:lnTo>
                  <a:close/>
                  <a:moveTo>
                    <a:pt x="62" y="85"/>
                  </a:moveTo>
                  <a:lnTo>
                    <a:pt x="62" y="85"/>
                  </a:lnTo>
                  <a:lnTo>
                    <a:pt x="62" y="85"/>
                  </a:lnTo>
                  <a:close/>
                  <a:moveTo>
                    <a:pt x="65" y="85"/>
                  </a:moveTo>
                  <a:lnTo>
                    <a:pt x="65" y="85"/>
                  </a:lnTo>
                  <a:lnTo>
                    <a:pt x="65" y="85"/>
                  </a:lnTo>
                  <a:lnTo>
                    <a:pt x="65" y="85"/>
                  </a:lnTo>
                  <a:lnTo>
                    <a:pt x="65" y="85"/>
                  </a:lnTo>
                  <a:close/>
                  <a:moveTo>
                    <a:pt x="68" y="85"/>
                  </a:moveTo>
                  <a:lnTo>
                    <a:pt x="68" y="85"/>
                  </a:lnTo>
                  <a:lnTo>
                    <a:pt x="68" y="85"/>
                  </a:lnTo>
                  <a:close/>
                  <a:moveTo>
                    <a:pt x="66" y="85"/>
                  </a:moveTo>
                  <a:lnTo>
                    <a:pt x="65" y="85"/>
                  </a:lnTo>
                  <a:lnTo>
                    <a:pt x="66" y="85"/>
                  </a:lnTo>
                  <a:lnTo>
                    <a:pt x="65" y="85"/>
                  </a:lnTo>
                  <a:lnTo>
                    <a:pt x="66" y="85"/>
                  </a:lnTo>
                  <a:close/>
                  <a:moveTo>
                    <a:pt x="62" y="85"/>
                  </a:moveTo>
                  <a:lnTo>
                    <a:pt x="62" y="85"/>
                  </a:lnTo>
                  <a:lnTo>
                    <a:pt x="62" y="85"/>
                  </a:lnTo>
                  <a:close/>
                  <a:moveTo>
                    <a:pt x="62" y="84"/>
                  </a:moveTo>
                  <a:lnTo>
                    <a:pt x="62" y="85"/>
                  </a:lnTo>
                  <a:lnTo>
                    <a:pt x="62" y="84"/>
                  </a:lnTo>
                  <a:close/>
                  <a:moveTo>
                    <a:pt x="66" y="84"/>
                  </a:moveTo>
                  <a:lnTo>
                    <a:pt x="66" y="85"/>
                  </a:lnTo>
                  <a:lnTo>
                    <a:pt x="66" y="84"/>
                  </a:lnTo>
                  <a:lnTo>
                    <a:pt x="66" y="85"/>
                  </a:lnTo>
                  <a:lnTo>
                    <a:pt x="66" y="84"/>
                  </a:lnTo>
                  <a:lnTo>
                    <a:pt x="66" y="85"/>
                  </a:lnTo>
                  <a:lnTo>
                    <a:pt x="66" y="84"/>
                  </a:lnTo>
                  <a:close/>
                  <a:moveTo>
                    <a:pt x="65" y="84"/>
                  </a:moveTo>
                  <a:lnTo>
                    <a:pt x="65" y="85"/>
                  </a:lnTo>
                  <a:lnTo>
                    <a:pt x="65" y="84"/>
                  </a:lnTo>
                  <a:lnTo>
                    <a:pt x="65" y="85"/>
                  </a:lnTo>
                  <a:lnTo>
                    <a:pt x="65" y="84"/>
                  </a:lnTo>
                  <a:close/>
                  <a:moveTo>
                    <a:pt x="64" y="84"/>
                  </a:moveTo>
                  <a:lnTo>
                    <a:pt x="64" y="85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4" y="84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3" y="85"/>
                  </a:lnTo>
                  <a:lnTo>
                    <a:pt x="64" y="85"/>
                  </a:lnTo>
                  <a:lnTo>
                    <a:pt x="64" y="84"/>
                  </a:lnTo>
                  <a:lnTo>
                    <a:pt x="64" y="84"/>
                  </a:lnTo>
                  <a:close/>
                  <a:moveTo>
                    <a:pt x="63" y="84"/>
                  </a:moveTo>
                  <a:lnTo>
                    <a:pt x="62" y="84"/>
                  </a:lnTo>
                  <a:lnTo>
                    <a:pt x="63" y="84"/>
                  </a:lnTo>
                  <a:close/>
                  <a:moveTo>
                    <a:pt x="63" y="84"/>
                  </a:moveTo>
                  <a:lnTo>
                    <a:pt x="64" y="84"/>
                  </a:lnTo>
                  <a:lnTo>
                    <a:pt x="63" y="84"/>
                  </a:lnTo>
                  <a:lnTo>
                    <a:pt x="64" y="84"/>
                  </a:lnTo>
                  <a:lnTo>
                    <a:pt x="63" y="84"/>
                  </a:lnTo>
                  <a:close/>
                  <a:moveTo>
                    <a:pt x="65" y="84"/>
                  </a:moveTo>
                  <a:lnTo>
                    <a:pt x="66" y="84"/>
                  </a:lnTo>
                  <a:lnTo>
                    <a:pt x="65" y="84"/>
                  </a:lnTo>
                  <a:lnTo>
                    <a:pt x="66" y="84"/>
                  </a:lnTo>
                  <a:lnTo>
                    <a:pt x="65" y="84"/>
                  </a:lnTo>
                  <a:close/>
                  <a:moveTo>
                    <a:pt x="64" y="84"/>
                  </a:moveTo>
                  <a:lnTo>
                    <a:pt x="64" y="84"/>
                  </a:lnTo>
                  <a:lnTo>
                    <a:pt x="64" y="85"/>
                  </a:lnTo>
                  <a:lnTo>
                    <a:pt x="63" y="85"/>
                  </a:lnTo>
                  <a:lnTo>
                    <a:pt x="63" y="85"/>
                  </a:lnTo>
                  <a:lnTo>
                    <a:pt x="62" y="85"/>
                  </a:lnTo>
                  <a:lnTo>
                    <a:pt x="62" y="85"/>
                  </a:lnTo>
                  <a:lnTo>
                    <a:pt x="63" y="85"/>
                  </a:lnTo>
                  <a:lnTo>
                    <a:pt x="64" y="84"/>
                  </a:lnTo>
                  <a:lnTo>
                    <a:pt x="64" y="84"/>
                  </a:lnTo>
                  <a:close/>
                  <a:moveTo>
                    <a:pt x="63" y="84"/>
                  </a:moveTo>
                  <a:lnTo>
                    <a:pt x="62" y="84"/>
                  </a:lnTo>
                  <a:lnTo>
                    <a:pt x="63" y="84"/>
                  </a:lnTo>
                  <a:close/>
                  <a:moveTo>
                    <a:pt x="64" y="84"/>
                  </a:moveTo>
                  <a:lnTo>
                    <a:pt x="64" y="84"/>
                  </a:lnTo>
                  <a:lnTo>
                    <a:pt x="64" y="84"/>
                  </a:lnTo>
                  <a:close/>
                  <a:moveTo>
                    <a:pt x="66" y="84"/>
                  </a:moveTo>
                  <a:lnTo>
                    <a:pt x="66" y="84"/>
                  </a:lnTo>
                  <a:lnTo>
                    <a:pt x="66" y="84"/>
                  </a:lnTo>
                  <a:close/>
                  <a:moveTo>
                    <a:pt x="66" y="84"/>
                  </a:moveTo>
                  <a:lnTo>
                    <a:pt x="66" y="84"/>
                  </a:lnTo>
                  <a:lnTo>
                    <a:pt x="66" y="84"/>
                  </a:lnTo>
                  <a:close/>
                  <a:moveTo>
                    <a:pt x="66" y="84"/>
                  </a:moveTo>
                  <a:lnTo>
                    <a:pt x="65" y="84"/>
                  </a:lnTo>
                  <a:lnTo>
                    <a:pt x="66" y="84"/>
                  </a:lnTo>
                  <a:close/>
                  <a:moveTo>
                    <a:pt x="65" y="84"/>
                  </a:moveTo>
                  <a:lnTo>
                    <a:pt x="66" y="84"/>
                  </a:lnTo>
                  <a:lnTo>
                    <a:pt x="65" y="84"/>
                  </a:lnTo>
                  <a:close/>
                  <a:moveTo>
                    <a:pt x="64" y="84"/>
                  </a:moveTo>
                  <a:lnTo>
                    <a:pt x="64" y="84"/>
                  </a:lnTo>
                  <a:lnTo>
                    <a:pt x="64" y="84"/>
                  </a:lnTo>
                  <a:close/>
                  <a:moveTo>
                    <a:pt x="66" y="84"/>
                  </a:moveTo>
                  <a:lnTo>
                    <a:pt x="67" y="84"/>
                  </a:lnTo>
                  <a:lnTo>
                    <a:pt x="66" y="84"/>
                  </a:lnTo>
                  <a:lnTo>
                    <a:pt x="67" y="84"/>
                  </a:lnTo>
                  <a:lnTo>
                    <a:pt x="66" y="84"/>
                  </a:lnTo>
                  <a:close/>
                  <a:moveTo>
                    <a:pt x="67" y="83"/>
                  </a:moveTo>
                  <a:lnTo>
                    <a:pt x="68" y="83"/>
                  </a:lnTo>
                  <a:lnTo>
                    <a:pt x="67" y="83"/>
                  </a:lnTo>
                  <a:close/>
                  <a:moveTo>
                    <a:pt x="65" y="83"/>
                  </a:moveTo>
                  <a:lnTo>
                    <a:pt x="66" y="83"/>
                  </a:lnTo>
                  <a:lnTo>
                    <a:pt x="65" y="83"/>
                  </a:lnTo>
                  <a:lnTo>
                    <a:pt x="66" y="83"/>
                  </a:lnTo>
                  <a:lnTo>
                    <a:pt x="65" y="83"/>
                  </a:lnTo>
                  <a:close/>
                  <a:moveTo>
                    <a:pt x="66" y="82"/>
                  </a:moveTo>
                  <a:lnTo>
                    <a:pt x="66" y="83"/>
                  </a:lnTo>
                  <a:lnTo>
                    <a:pt x="66" y="82"/>
                  </a:lnTo>
                  <a:close/>
                  <a:moveTo>
                    <a:pt x="66" y="82"/>
                  </a:moveTo>
                  <a:lnTo>
                    <a:pt x="66" y="83"/>
                  </a:lnTo>
                  <a:lnTo>
                    <a:pt x="66" y="82"/>
                  </a:lnTo>
                  <a:close/>
                  <a:moveTo>
                    <a:pt x="65" y="82"/>
                  </a:moveTo>
                  <a:lnTo>
                    <a:pt x="66" y="82"/>
                  </a:lnTo>
                  <a:lnTo>
                    <a:pt x="65" y="82"/>
                  </a:lnTo>
                  <a:close/>
                  <a:moveTo>
                    <a:pt x="66" y="82"/>
                  </a:moveTo>
                  <a:lnTo>
                    <a:pt x="66" y="83"/>
                  </a:lnTo>
                  <a:lnTo>
                    <a:pt x="66" y="82"/>
                  </a:lnTo>
                  <a:lnTo>
                    <a:pt x="65" y="82"/>
                  </a:lnTo>
                  <a:lnTo>
                    <a:pt x="66" y="82"/>
                  </a:lnTo>
                  <a:close/>
                  <a:moveTo>
                    <a:pt x="66" y="82"/>
                  </a:moveTo>
                  <a:lnTo>
                    <a:pt x="66" y="82"/>
                  </a:lnTo>
                  <a:lnTo>
                    <a:pt x="66" y="82"/>
                  </a:lnTo>
                  <a:close/>
                  <a:moveTo>
                    <a:pt x="65" y="82"/>
                  </a:moveTo>
                  <a:lnTo>
                    <a:pt x="65" y="82"/>
                  </a:lnTo>
                  <a:lnTo>
                    <a:pt x="65" y="82"/>
                  </a:lnTo>
                  <a:close/>
                  <a:moveTo>
                    <a:pt x="66" y="82"/>
                  </a:moveTo>
                  <a:lnTo>
                    <a:pt x="66" y="82"/>
                  </a:lnTo>
                  <a:lnTo>
                    <a:pt x="65" y="82"/>
                  </a:lnTo>
                  <a:lnTo>
                    <a:pt x="66" y="82"/>
                  </a:lnTo>
                  <a:lnTo>
                    <a:pt x="65" y="82"/>
                  </a:lnTo>
                  <a:lnTo>
                    <a:pt x="65" y="82"/>
                  </a:lnTo>
                  <a:lnTo>
                    <a:pt x="66" y="82"/>
                  </a:lnTo>
                  <a:close/>
                  <a:moveTo>
                    <a:pt x="66" y="82"/>
                  </a:moveTo>
                  <a:lnTo>
                    <a:pt x="65" y="82"/>
                  </a:lnTo>
                  <a:lnTo>
                    <a:pt x="66" y="82"/>
                  </a:lnTo>
                  <a:close/>
                  <a:moveTo>
                    <a:pt x="64" y="81"/>
                  </a:moveTo>
                  <a:lnTo>
                    <a:pt x="64" y="82"/>
                  </a:lnTo>
                  <a:lnTo>
                    <a:pt x="65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5" y="82"/>
                  </a:lnTo>
                  <a:lnTo>
                    <a:pt x="64" y="82"/>
                  </a:lnTo>
                  <a:lnTo>
                    <a:pt x="65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4" y="81"/>
                  </a:lnTo>
                  <a:close/>
                  <a:moveTo>
                    <a:pt x="66" y="81"/>
                  </a:moveTo>
                  <a:lnTo>
                    <a:pt x="65" y="82"/>
                  </a:lnTo>
                  <a:lnTo>
                    <a:pt x="65" y="81"/>
                  </a:lnTo>
                  <a:lnTo>
                    <a:pt x="66" y="81"/>
                  </a:lnTo>
                  <a:close/>
                  <a:moveTo>
                    <a:pt x="63" y="78"/>
                  </a:moveTo>
                  <a:lnTo>
                    <a:pt x="62" y="78"/>
                  </a:lnTo>
                  <a:lnTo>
                    <a:pt x="63" y="78"/>
                  </a:lnTo>
                  <a:close/>
                  <a:moveTo>
                    <a:pt x="62" y="78"/>
                  </a:moveTo>
                  <a:lnTo>
                    <a:pt x="61" y="78"/>
                  </a:lnTo>
                  <a:lnTo>
                    <a:pt x="62" y="78"/>
                  </a:lnTo>
                  <a:close/>
                  <a:moveTo>
                    <a:pt x="61" y="78"/>
                  </a:moveTo>
                  <a:lnTo>
                    <a:pt x="61" y="78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1" y="78"/>
                  </a:lnTo>
                  <a:close/>
                  <a:moveTo>
                    <a:pt x="61" y="77"/>
                  </a:moveTo>
                  <a:lnTo>
                    <a:pt x="61" y="78"/>
                  </a:lnTo>
                  <a:lnTo>
                    <a:pt x="61" y="77"/>
                  </a:lnTo>
                  <a:close/>
                  <a:moveTo>
                    <a:pt x="62" y="77"/>
                  </a:moveTo>
                  <a:lnTo>
                    <a:pt x="61" y="77"/>
                  </a:lnTo>
                  <a:lnTo>
                    <a:pt x="62" y="77"/>
                  </a:lnTo>
                  <a:lnTo>
                    <a:pt x="61" y="77"/>
                  </a:lnTo>
                  <a:lnTo>
                    <a:pt x="62" y="77"/>
                  </a:lnTo>
                  <a:close/>
                  <a:moveTo>
                    <a:pt x="61" y="77"/>
                  </a:moveTo>
                  <a:lnTo>
                    <a:pt x="60" y="77"/>
                  </a:lnTo>
                  <a:lnTo>
                    <a:pt x="61" y="77"/>
                  </a:lnTo>
                  <a:close/>
                  <a:moveTo>
                    <a:pt x="63" y="77"/>
                  </a:moveTo>
                  <a:lnTo>
                    <a:pt x="62" y="77"/>
                  </a:lnTo>
                  <a:lnTo>
                    <a:pt x="63" y="77"/>
                  </a:lnTo>
                  <a:close/>
                  <a:moveTo>
                    <a:pt x="61" y="77"/>
                  </a:moveTo>
                  <a:lnTo>
                    <a:pt x="61" y="77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61" y="77"/>
                  </a:lnTo>
                  <a:close/>
                  <a:moveTo>
                    <a:pt x="62" y="77"/>
                  </a:moveTo>
                  <a:lnTo>
                    <a:pt x="62" y="77"/>
                  </a:lnTo>
                  <a:lnTo>
                    <a:pt x="63" y="77"/>
                  </a:lnTo>
                  <a:lnTo>
                    <a:pt x="62" y="77"/>
                  </a:lnTo>
                  <a:lnTo>
                    <a:pt x="63" y="77"/>
                  </a:lnTo>
                  <a:lnTo>
                    <a:pt x="63" y="78"/>
                  </a:lnTo>
                  <a:lnTo>
                    <a:pt x="63" y="77"/>
                  </a:lnTo>
                  <a:lnTo>
                    <a:pt x="63" y="78"/>
                  </a:lnTo>
                  <a:lnTo>
                    <a:pt x="62" y="78"/>
                  </a:lnTo>
                  <a:lnTo>
                    <a:pt x="63" y="78"/>
                  </a:lnTo>
                  <a:lnTo>
                    <a:pt x="62" y="78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2" y="77"/>
                  </a:lnTo>
                  <a:close/>
                  <a:moveTo>
                    <a:pt x="62" y="77"/>
                  </a:moveTo>
                  <a:lnTo>
                    <a:pt x="62" y="77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2" y="77"/>
                  </a:lnTo>
                  <a:close/>
                  <a:moveTo>
                    <a:pt x="61" y="77"/>
                  </a:moveTo>
                  <a:lnTo>
                    <a:pt x="62" y="77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1" y="77"/>
                  </a:lnTo>
                  <a:close/>
                  <a:moveTo>
                    <a:pt x="63" y="76"/>
                  </a:moveTo>
                  <a:lnTo>
                    <a:pt x="63" y="77"/>
                  </a:lnTo>
                  <a:lnTo>
                    <a:pt x="63" y="76"/>
                  </a:lnTo>
                  <a:close/>
                  <a:moveTo>
                    <a:pt x="62" y="76"/>
                  </a:moveTo>
                  <a:lnTo>
                    <a:pt x="62" y="77"/>
                  </a:lnTo>
                  <a:lnTo>
                    <a:pt x="62" y="76"/>
                  </a:lnTo>
                  <a:close/>
                  <a:moveTo>
                    <a:pt x="62" y="76"/>
                  </a:moveTo>
                  <a:lnTo>
                    <a:pt x="62" y="77"/>
                  </a:lnTo>
                  <a:lnTo>
                    <a:pt x="62" y="76"/>
                  </a:lnTo>
                  <a:close/>
                  <a:moveTo>
                    <a:pt x="61" y="76"/>
                  </a:moveTo>
                  <a:lnTo>
                    <a:pt x="61" y="76"/>
                  </a:lnTo>
                  <a:lnTo>
                    <a:pt x="61" y="76"/>
                  </a:lnTo>
                  <a:close/>
                  <a:moveTo>
                    <a:pt x="61" y="76"/>
                  </a:moveTo>
                  <a:lnTo>
                    <a:pt x="62" y="76"/>
                  </a:lnTo>
                  <a:lnTo>
                    <a:pt x="61" y="76"/>
                  </a:lnTo>
                  <a:lnTo>
                    <a:pt x="62" y="76"/>
                  </a:lnTo>
                  <a:lnTo>
                    <a:pt x="61" y="76"/>
                  </a:lnTo>
                  <a:close/>
                  <a:moveTo>
                    <a:pt x="61" y="76"/>
                  </a:moveTo>
                  <a:lnTo>
                    <a:pt x="61" y="76"/>
                  </a:lnTo>
                  <a:lnTo>
                    <a:pt x="61" y="76"/>
                  </a:lnTo>
                  <a:close/>
                  <a:moveTo>
                    <a:pt x="61" y="76"/>
                  </a:moveTo>
                  <a:lnTo>
                    <a:pt x="61" y="75"/>
                  </a:lnTo>
                  <a:lnTo>
                    <a:pt x="61" y="76"/>
                  </a:lnTo>
                  <a:lnTo>
                    <a:pt x="61" y="75"/>
                  </a:lnTo>
                  <a:lnTo>
                    <a:pt x="61" y="76"/>
                  </a:lnTo>
                  <a:close/>
                  <a:moveTo>
                    <a:pt x="62" y="75"/>
                  </a:moveTo>
                  <a:lnTo>
                    <a:pt x="62" y="76"/>
                  </a:lnTo>
                  <a:lnTo>
                    <a:pt x="62" y="75"/>
                  </a:lnTo>
                  <a:lnTo>
                    <a:pt x="62" y="76"/>
                  </a:lnTo>
                  <a:lnTo>
                    <a:pt x="62" y="75"/>
                  </a:lnTo>
                  <a:lnTo>
                    <a:pt x="62" y="76"/>
                  </a:lnTo>
                  <a:lnTo>
                    <a:pt x="62" y="75"/>
                  </a:lnTo>
                  <a:close/>
                  <a:moveTo>
                    <a:pt x="61" y="75"/>
                  </a:moveTo>
                  <a:lnTo>
                    <a:pt x="61" y="76"/>
                  </a:lnTo>
                  <a:lnTo>
                    <a:pt x="61" y="75"/>
                  </a:lnTo>
                  <a:lnTo>
                    <a:pt x="61" y="76"/>
                  </a:lnTo>
                  <a:lnTo>
                    <a:pt x="62" y="76"/>
                  </a:lnTo>
                  <a:lnTo>
                    <a:pt x="61" y="76"/>
                  </a:lnTo>
                  <a:lnTo>
                    <a:pt x="61" y="75"/>
                  </a:lnTo>
                  <a:close/>
                  <a:moveTo>
                    <a:pt x="61" y="76"/>
                  </a:moveTo>
                  <a:lnTo>
                    <a:pt x="61" y="75"/>
                  </a:lnTo>
                  <a:lnTo>
                    <a:pt x="61" y="76"/>
                  </a:lnTo>
                  <a:close/>
                  <a:moveTo>
                    <a:pt x="62" y="75"/>
                  </a:moveTo>
                  <a:lnTo>
                    <a:pt x="61" y="75"/>
                  </a:lnTo>
                  <a:lnTo>
                    <a:pt x="62" y="75"/>
                  </a:lnTo>
                  <a:close/>
                  <a:moveTo>
                    <a:pt x="62" y="75"/>
                  </a:moveTo>
                  <a:lnTo>
                    <a:pt x="61" y="75"/>
                  </a:lnTo>
                  <a:lnTo>
                    <a:pt x="62" y="75"/>
                  </a:lnTo>
                  <a:close/>
                  <a:moveTo>
                    <a:pt x="60" y="74"/>
                  </a:moveTo>
                  <a:lnTo>
                    <a:pt x="61" y="74"/>
                  </a:lnTo>
                  <a:lnTo>
                    <a:pt x="60" y="74"/>
                  </a:lnTo>
                  <a:lnTo>
                    <a:pt x="61" y="74"/>
                  </a:lnTo>
                  <a:lnTo>
                    <a:pt x="60" y="74"/>
                  </a:lnTo>
                  <a:lnTo>
                    <a:pt x="61" y="74"/>
                  </a:lnTo>
                  <a:lnTo>
                    <a:pt x="60" y="74"/>
                  </a:lnTo>
                  <a:close/>
                  <a:moveTo>
                    <a:pt x="61" y="74"/>
                  </a:moveTo>
                  <a:lnTo>
                    <a:pt x="61" y="73"/>
                  </a:lnTo>
                  <a:lnTo>
                    <a:pt x="61" y="74"/>
                  </a:lnTo>
                  <a:lnTo>
                    <a:pt x="61" y="73"/>
                  </a:lnTo>
                  <a:lnTo>
                    <a:pt x="61" y="74"/>
                  </a:lnTo>
                  <a:close/>
                  <a:moveTo>
                    <a:pt x="60" y="73"/>
                  </a:moveTo>
                  <a:lnTo>
                    <a:pt x="60" y="74"/>
                  </a:lnTo>
                  <a:lnTo>
                    <a:pt x="60" y="73"/>
                  </a:lnTo>
                  <a:lnTo>
                    <a:pt x="60" y="74"/>
                  </a:lnTo>
                  <a:lnTo>
                    <a:pt x="60" y="73"/>
                  </a:lnTo>
                  <a:close/>
                  <a:moveTo>
                    <a:pt x="60" y="73"/>
                  </a:moveTo>
                  <a:lnTo>
                    <a:pt x="60" y="73"/>
                  </a:lnTo>
                  <a:lnTo>
                    <a:pt x="60" y="73"/>
                  </a:lnTo>
                  <a:lnTo>
                    <a:pt x="60" y="73"/>
                  </a:lnTo>
                  <a:lnTo>
                    <a:pt x="60" y="74"/>
                  </a:lnTo>
                  <a:lnTo>
                    <a:pt x="60" y="74"/>
                  </a:lnTo>
                  <a:lnTo>
                    <a:pt x="60" y="75"/>
                  </a:lnTo>
                  <a:lnTo>
                    <a:pt x="61" y="75"/>
                  </a:lnTo>
                  <a:lnTo>
                    <a:pt x="60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6"/>
                  </a:lnTo>
                  <a:lnTo>
                    <a:pt x="61" y="75"/>
                  </a:lnTo>
                  <a:lnTo>
                    <a:pt x="60" y="75"/>
                  </a:lnTo>
                  <a:lnTo>
                    <a:pt x="61" y="75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60" y="74"/>
                  </a:lnTo>
                  <a:lnTo>
                    <a:pt x="60" y="74"/>
                  </a:lnTo>
                  <a:lnTo>
                    <a:pt x="60" y="73"/>
                  </a:lnTo>
                  <a:close/>
                  <a:moveTo>
                    <a:pt x="60" y="73"/>
                  </a:moveTo>
                  <a:lnTo>
                    <a:pt x="60" y="73"/>
                  </a:lnTo>
                  <a:lnTo>
                    <a:pt x="60" y="73"/>
                  </a:lnTo>
                  <a:close/>
                  <a:moveTo>
                    <a:pt x="56" y="72"/>
                  </a:moveTo>
                  <a:lnTo>
                    <a:pt x="56" y="71"/>
                  </a:lnTo>
                  <a:lnTo>
                    <a:pt x="56" y="72"/>
                  </a:lnTo>
                  <a:lnTo>
                    <a:pt x="56" y="71"/>
                  </a:lnTo>
                  <a:lnTo>
                    <a:pt x="56" y="72"/>
                  </a:lnTo>
                  <a:close/>
                  <a:moveTo>
                    <a:pt x="51" y="70"/>
                  </a:moveTo>
                  <a:lnTo>
                    <a:pt x="51" y="70"/>
                  </a:lnTo>
                  <a:lnTo>
                    <a:pt x="51" y="70"/>
                  </a:lnTo>
                  <a:close/>
                  <a:moveTo>
                    <a:pt x="53" y="70"/>
                  </a:moveTo>
                  <a:lnTo>
                    <a:pt x="53" y="70"/>
                  </a:lnTo>
                  <a:lnTo>
                    <a:pt x="53" y="70"/>
                  </a:lnTo>
                  <a:close/>
                  <a:moveTo>
                    <a:pt x="52" y="70"/>
                  </a:moveTo>
                  <a:lnTo>
                    <a:pt x="52" y="70"/>
                  </a:lnTo>
                  <a:lnTo>
                    <a:pt x="52" y="70"/>
                  </a:lnTo>
                  <a:close/>
                  <a:moveTo>
                    <a:pt x="50" y="69"/>
                  </a:moveTo>
                  <a:lnTo>
                    <a:pt x="51" y="69"/>
                  </a:lnTo>
                  <a:lnTo>
                    <a:pt x="50" y="69"/>
                  </a:lnTo>
                  <a:close/>
                  <a:moveTo>
                    <a:pt x="50" y="66"/>
                  </a:moveTo>
                  <a:lnTo>
                    <a:pt x="50" y="67"/>
                  </a:lnTo>
                  <a:lnTo>
                    <a:pt x="50" y="66"/>
                  </a:lnTo>
                  <a:close/>
                  <a:moveTo>
                    <a:pt x="51" y="66"/>
                  </a:moveTo>
                  <a:lnTo>
                    <a:pt x="50" y="66"/>
                  </a:lnTo>
                  <a:lnTo>
                    <a:pt x="51" y="66"/>
                  </a:lnTo>
                  <a:lnTo>
                    <a:pt x="50" y="66"/>
                  </a:lnTo>
                  <a:lnTo>
                    <a:pt x="51" y="66"/>
                  </a:lnTo>
                  <a:close/>
                  <a:moveTo>
                    <a:pt x="50" y="63"/>
                  </a:moveTo>
                  <a:lnTo>
                    <a:pt x="50" y="64"/>
                  </a:lnTo>
                  <a:lnTo>
                    <a:pt x="50" y="63"/>
                  </a:lnTo>
                  <a:close/>
                  <a:moveTo>
                    <a:pt x="51" y="63"/>
                  </a:moveTo>
                  <a:lnTo>
                    <a:pt x="50" y="63"/>
                  </a:lnTo>
                  <a:lnTo>
                    <a:pt x="51" y="63"/>
                  </a:lnTo>
                  <a:lnTo>
                    <a:pt x="50" y="63"/>
                  </a:lnTo>
                  <a:lnTo>
                    <a:pt x="51" y="63"/>
                  </a:lnTo>
                  <a:close/>
                  <a:moveTo>
                    <a:pt x="51" y="62"/>
                  </a:moveTo>
                  <a:lnTo>
                    <a:pt x="51" y="62"/>
                  </a:lnTo>
                  <a:lnTo>
                    <a:pt x="51" y="62"/>
                  </a:lnTo>
                  <a:close/>
                  <a:moveTo>
                    <a:pt x="50" y="62"/>
                  </a:moveTo>
                  <a:lnTo>
                    <a:pt x="50" y="62"/>
                  </a:lnTo>
                  <a:lnTo>
                    <a:pt x="50" y="62"/>
                  </a:lnTo>
                  <a:close/>
                  <a:moveTo>
                    <a:pt x="51" y="59"/>
                  </a:moveTo>
                  <a:lnTo>
                    <a:pt x="52" y="59"/>
                  </a:lnTo>
                  <a:lnTo>
                    <a:pt x="52" y="60"/>
                  </a:lnTo>
                  <a:lnTo>
                    <a:pt x="52" y="59"/>
                  </a:lnTo>
                  <a:lnTo>
                    <a:pt x="52" y="60"/>
                  </a:lnTo>
                  <a:lnTo>
                    <a:pt x="51" y="59"/>
                  </a:lnTo>
                  <a:lnTo>
                    <a:pt x="51" y="60"/>
                  </a:lnTo>
                  <a:lnTo>
                    <a:pt x="51" y="59"/>
                  </a:lnTo>
                  <a:lnTo>
                    <a:pt x="51" y="60"/>
                  </a:lnTo>
                  <a:lnTo>
                    <a:pt x="51" y="59"/>
                  </a:lnTo>
                  <a:close/>
                  <a:moveTo>
                    <a:pt x="51" y="59"/>
                  </a:moveTo>
                  <a:lnTo>
                    <a:pt x="51" y="59"/>
                  </a:lnTo>
                  <a:lnTo>
                    <a:pt x="51" y="59"/>
                  </a:lnTo>
                  <a:close/>
                  <a:moveTo>
                    <a:pt x="51" y="59"/>
                  </a:moveTo>
                  <a:lnTo>
                    <a:pt x="50" y="59"/>
                  </a:lnTo>
                  <a:lnTo>
                    <a:pt x="51" y="59"/>
                  </a:lnTo>
                  <a:lnTo>
                    <a:pt x="50" y="59"/>
                  </a:lnTo>
                  <a:lnTo>
                    <a:pt x="51" y="59"/>
                  </a:lnTo>
                  <a:close/>
                  <a:moveTo>
                    <a:pt x="50" y="59"/>
                  </a:moveTo>
                  <a:lnTo>
                    <a:pt x="50" y="59"/>
                  </a:lnTo>
                  <a:lnTo>
                    <a:pt x="50" y="59"/>
                  </a:lnTo>
                  <a:close/>
                  <a:moveTo>
                    <a:pt x="50" y="59"/>
                  </a:moveTo>
                  <a:lnTo>
                    <a:pt x="50" y="59"/>
                  </a:lnTo>
                  <a:lnTo>
                    <a:pt x="50" y="59"/>
                  </a:lnTo>
                  <a:lnTo>
                    <a:pt x="50" y="59"/>
                  </a:lnTo>
                  <a:lnTo>
                    <a:pt x="50" y="59"/>
                  </a:lnTo>
                  <a:close/>
                  <a:moveTo>
                    <a:pt x="51" y="58"/>
                  </a:moveTo>
                  <a:lnTo>
                    <a:pt x="51" y="59"/>
                  </a:lnTo>
                  <a:lnTo>
                    <a:pt x="51" y="58"/>
                  </a:lnTo>
                  <a:close/>
                  <a:moveTo>
                    <a:pt x="53" y="57"/>
                  </a:moveTo>
                  <a:lnTo>
                    <a:pt x="53" y="58"/>
                  </a:lnTo>
                  <a:lnTo>
                    <a:pt x="53" y="57"/>
                  </a:lnTo>
                  <a:close/>
                  <a:moveTo>
                    <a:pt x="53" y="54"/>
                  </a:moveTo>
                  <a:lnTo>
                    <a:pt x="52" y="54"/>
                  </a:lnTo>
                  <a:lnTo>
                    <a:pt x="53" y="54"/>
                  </a:lnTo>
                  <a:close/>
                  <a:moveTo>
                    <a:pt x="54" y="53"/>
                  </a:moveTo>
                  <a:lnTo>
                    <a:pt x="53" y="53"/>
                  </a:lnTo>
                  <a:lnTo>
                    <a:pt x="54" y="53"/>
                  </a:lnTo>
                  <a:close/>
                  <a:moveTo>
                    <a:pt x="54" y="51"/>
                  </a:moveTo>
                  <a:lnTo>
                    <a:pt x="54" y="51"/>
                  </a:lnTo>
                  <a:lnTo>
                    <a:pt x="54" y="51"/>
                  </a:lnTo>
                  <a:lnTo>
                    <a:pt x="54" y="51"/>
                  </a:lnTo>
                  <a:lnTo>
                    <a:pt x="54" y="51"/>
                  </a:lnTo>
                  <a:close/>
                  <a:moveTo>
                    <a:pt x="53" y="48"/>
                  </a:moveTo>
                  <a:lnTo>
                    <a:pt x="53" y="48"/>
                  </a:lnTo>
                  <a:lnTo>
                    <a:pt x="53" y="48"/>
                  </a:lnTo>
                  <a:close/>
                  <a:moveTo>
                    <a:pt x="53" y="48"/>
                  </a:moveTo>
                  <a:lnTo>
                    <a:pt x="53" y="48"/>
                  </a:lnTo>
                  <a:lnTo>
                    <a:pt x="53" y="48"/>
                  </a:lnTo>
                  <a:close/>
                  <a:moveTo>
                    <a:pt x="51" y="47"/>
                  </a:moveTo>
                  <a:lnTo>
                    <a:pt x="52" y="47"/>
                  </a:lnTo>
                  <a:lnTo>
                    <a:pt x="53" y="47"/>
                  </a:lnTo>
                  <a:lnTo>
                    <a:pt x="53" y="48"/>
                  </a:lnTo>
                  <a:lnTo>
                    <a:pt x="52" y="48"/>
                  </a:lnTo>
                  <a:lnTo>
                    <a:pt x="53" y="48"/>
                  </a:lnTo>
                  <a:lnTo>
                    <a:pt x="53" y="48"/>
                  </a:lnTo>
                  <a:lnTo>
                    <a:pt x="53" y="49"/>
                  </a:lnTo>
                  <a:lnTo>
                    <a:pt x="52" y="49"/>
                  </a:lnTo>
                  <a:lnTo>
                    <a:pt x="51" y="49"/>
                  </a:lnTo>
                  <a:lnTo>
                    <a:pt x="51" y="48"/>
                  </a:lnTo>
                  <a:lnTo>
                    <a:pt x="51" y="48"/>
                  </a:lnTo>
                  <a:lnTo>
                    <a:pt x="51" y="47"/>
                  </a:lnTo>
                  <a:close/>
                  <a:moveTo>
                    <a:pt x="57" y="45"/>
                  </a:moveTo>
                  <a:lnTo>
                    <a:pt x="57" y="45"/>
                  </a:lnTo>
                  <a:lnTo>
                    <a:pt x="57" y="45"/>
                  </a:lnTo>
                  <a:close/>
                  <a:moveTo>
                    <a:pt x="58" y="43"/>
                  </a:moveTo>
                  <a:lnTo>
                    <a:pt x="58" y="44"/>
                  </a:lnTo>
                  <a:lnTo>
                    <a:pt x="57" y="44"/>
                  </a:lnTo>
                  <a:lnTo>
                    <a:pt x="57" y="43"/>
                  </a:lnTo>
                  <a:lnTo>
                    <a:pt x="58" y="43"/>
                  </a:lnTo>
                  <a:close/>
                  <a:moveTo>
                    <a:pt x="58" y="44"/>
                  </a:moveTo>
                  <a:lnTo>
                    <a:pt x="58" y="43"/>
                  </a:lnTo>
                  <a:lnTo>
                    <a:pt x="58" y="44"/>
                  </a:lnTo>
                  <a:lnTo>
                    <a:pt x="58" y="44"/>
                  </a:lnTo>
                  <a:close/>
                  <a:moveTo>
                    <a:pt x="56" y="43"/>
                  </a:moveTo>
                  <a:lnTo>
                    <a:pt x="57" y="43"/>
                  </a:lnTo>
                  <a:lnTo>
                    <a:pt x="57" y="44"/>
                  </a:lnTo>
                  <a:lnTo>
                    <a:pt x="56" y="44"/>
                  </a:lnTo>
                  <a:lnTo>
                    <a:pt x="57" y="43"/>
                  </a:lnTo>
                  <a:lnTo>
                    <a:pt x="56" y="43"/>
                  </a:lnTo>
                  <a:close/>
                  <a:moveTo>
                    <a:pt x="60" y="42"/>
                  </a:moveTo>
                  <a:lnTo>
                    <a:pt x="60" y="42"/>
                  </a:lnTo>
                  <a:lnTo>
                    <a:pt x="60" y="42"/>
                  </a:lnTo>
                  <a:close/>
                  <a:moveTo>
                    <a:pt x="58" y="42"/>
                  </a:moveTo>
                  <a:lnTo>
                    <a:pt x="58" y="41"/>
                  </a:lnTo>
                  <a:lnTo>
                    <a:pt x="58" y="42"/>
                  </a:lnTo>
                  <a:close/>
                  <a:moveTo>
                    <a:pt x="56" y="41"/>
                  </a:moveTo>
                  <a:lnTo>
                    <a:pt x="56" y="42"/>
                  </a:lnTo>
                  <a:lnTo>
                    <a:pt x="56" y="41"/>
                  </a:lnTo>
                  <a:close/>
                  <a:moveTo>
                    <a:pt x="62" y="40"/>
                  </a:moveTo>
                  <a:lnTo>
                    <a:pt x="61" y="41"/>
                  </a:lnTo>
                  <a:lnTo>
                    <a:pt x="61" y="40"/>
                  </a:lnTo>
                  <a:lnTo>
                    <a:pt x="62" y="40"/>
                  </a:lnTo>
                  <a:close/>
                  <a:moveTo>
                    <a:pt x="61" y="40"/>
                  </a:moveTo>
                  <a:lnTo>
                    <a:pt x="61" y="40"/>
                  </a:lnTo>
                  <a:lnTo>
                    <a:pt x="61" y="40"/>
                  </a:lnTo>
                  <a:lnTo>
                    <a:pt x="61" y="40"/>
                  </a:lnTo>
                  <a:lnTo>
                    <a:pt x="60" y="40"/>
                  </a:lnTo>
                  <a:lnTo>
                    <a:pt x="61" y="40"/>
                  </a:lnTo>
                  <a:lnTo>
                    <a:pt x="60" y="40"/>
                  </a:lnTo>
                  <a:lnTo>
                    <a:pt x="61" y="40"/>
                  </a:lnTo>
                  <a:lnTo>
                    <a:pt x="60" y="40"/>
                  </a:lnTo>
                  <a:lnTo>
                    <a:pt x="61" y="40"/>
                  </a:lnTo>
                  <a:lnTo>
                    <a:pt x="61" y="39"/>
                  </a:lnTo>
                  <a:lnTo>
                    <a:pt x="61" y="40"/>
                  </a:lnTo>
                  <a:close/>
                  <a:moveTo>
                    <a:pt x="62" y="40"/>
                  </a:moveTo>
                  <a:lnTo>
                    <a:pt x="62" y="39"/>
                  </a:lnTo>
                  <a:lnTo>
                    <a:pt x="62" y="40"/>
                  </a:lnTo>
                  <a:close/>
                  <a:moveTo>
                    <a:pt x="62" y="39"/>
                  </a:moveTo>
                  <a:lnTo>
                    <a:pt x="62" y="40"/>
                  </a:lnTo>
                  <a:lnTo>
                    <a:pt x="62" y="40"/>
                  </a:lnTo>
                  <a:lnTo>
                    <a:pt x="61" y="40"/>
                  </a:lnTo>
                  <a:lnTo>
                    <a:pt x="61" y="40"/>
                  </a:lnTo>
                  <a:lnTo>
                    <a:pt x="62" y="40"/>
                  </a:lnTo>
                  <a:lnTo>
                    <a:pt x="61" y="40"/>
                  </a:lnTo>
                  <a:lnTo>
                    <a:pt x="62" y="40"/>
                  </a:lnTo>
                  <a:lnTo>
                    <a:pt x="62" y="39"/>
                  </a:lnTo>
                  <a:close/>
                  <a:moveTo>
                    <a:pt x="61" y="39"/>
                  </a:moveTo>
                  <a:lnTo>
                    <a:pt x="61" y="40"/>
                  </a:lnTo>
                  <a:lnTo>
                    <a:pt x="61" y="39"/>
                  </a:lnTo>
                  <a:close/>
                  <a:moveTo>
                    <a:pt x="62" y="39"/>
                  </a:moveTo>
                  <a:lnTo>
                    <a:pt x="62" y="40"/>
                  </a:lnTo>
                  <a:lnTo>
                    <a:pt x="62" y="39"/>
                  </a:lnTo>
                  <a:close/>
                  <a:moveTo>
                    <a:pt x="61" y="38"/>
                  </a:moveTo>
                  <a:lnTo>
                    <a:pt x="61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1" y="38"/>
                  </a:lnTo>
                  <a:close/>
                  <a:moveTo>
                    <a:pt x="62" y="38"/>
                  </a:moveTo>
                  <a:lnTo>
                    <a:pt x="61" y="38"/>
                  </a:lnTo>
                  <a:lnTo>
                    <a:pt x="62" y="38"/>
                  </a:lnTo>
                  <a:close/>
                  <a:moveTo>
                    <a:pt x="54" y="38"/>
                  </a:moveTo>
                  <a:lnTo>
                    <a:pt x="54" y="38"/>
                  </a:lnTo>
                  <a:lnTo>
                    <a:pt x="54" y="38"/>
                  </a:lnTo>
                  <a:close/>
                  <a:moveTo>
                    <a:pt x="63" y="38"/>
                  </a:moveTo>
                  <a:lnTo>
                    <a:pt x="62" y="38"/>
                  </a:lnTo>
                  <a:lnTo>
                    <a:pt x="63" y="38"/>
                  </a:lnTo>
                  <a:lnTo>
                    <a:pt x="62" y="38"/>
                  </a:lnTo>
                  <a:lnTo>
                    <a:pt x="63" y="38"/>
                  </a:lnTo>
                  <a:close/>
                  <a:moveTo>
                    <a:pt x="64" y="38"/>
                  </a:moveTo>
                  <a:lnTo>
                    <a:pt x="63" y="38"/>
                  </a:lnTo>
                  <a:lnTo>
                    <a:pt x="64" y="38"/>
                  </a:lnTo>
                  <a:close/>
                  <a:moveTo>
                    <a:pt x="62" y="38"/>
                  </a:moveTo>
                  <a:lnTo>
                    <a:pt x="62" y="38"/>
                  </a:lnTo>
                  <a:lnTo>
                    <a:pt x="62" y="38"/>
                  </a:lnTo>
                  <a:close/>
                  <a:moveTo>
                    <a:pt x="64" y="38"/>
                  </a:moveTo>
                  <a:lnTo>
                    <a:pt x="63" y="38"/>
                  </a:lnTo>
                  <a:lnTo>
                    <a:pt x="63" y="38"/>
                  </a:lnTo>
                  <a:lnTo>
                    <a:pt x="64" y="38"/>
                  </a:lnTo>
                  <a:lnTo>
                    <a:pt x="64" y="38"/>
                  </a:lnTo>
                  <a:close/>
                  <a:moveTo>
                    <a:pt x="64" y="38"/>
                  </a:moveTo>
                  <a:lnTo>
                    <a:pt x="63" y="38"/>
                  </a:lnTo>
                  <a:lnTo>
                    <a:pt x="64" y="38"/>
                  </a:lnTo>
                  <a:close/>
                  <a:moveTo>
                    <a:pt x="64" y="37"/>
                  </a:moveTo>
                  <a:lnTo>
                    <a:pt x="64" y="38"/>
                  </a:lnTo>
                  <a:lnTo>
                    <a:pt x="64" y="37"/>
                  </a:lnTo>
                  <a:close/>
                  <a:moveTo>
                    <a:pt x="64" y="37"/>
                  </a:moveTo>
                  <a:lnTo>
                    <a:pt x="64" y="37"/>
                  </a:lnTo>
                  <a:lnTo>
                    <a:pt x="64" y="37"/>
                  </a:lnTo>
                  <a:close/>
                  <a:moveTo>
                    <a:pt x="65" y="37"/>
                  </a:moveTo>
                  <a:lnTo>
                    <a:pt x="65" y="37"/>
                  </a:lnTo>
                  <a:lnTo>
                    <a:pt x="65" y="37"/>
                  </a:lnTo>
                  <a:close/>
                  <a:moveTo>
                    <a:pt x="64" y="37"/>
                  </a:moveTo>
                  <a:lnTo>
                    <a:pt x="63" y="37"/>
                  </a:lnTo>
                  <a:lnTo>
                    <a:pt x="64" y="37"/>
                  </a:lnTo>
                  <a:close/>
                  <a:moveTo>
                    <a:pt x="66" y="37"/>
                  </a:moveTo>
                  <a:lnTo>
                    <a:pt x="66" y="36"/>
                  </a:lnTo>
                  <a:lnTo>
                    <a:pt x="66" y="37"/>
                  </a:lnTo>
                  <a:close/>
                  <a:moveTo>
                    <a:pt x="68" y="34"/>
                  </a:moveTo>
                  <a:lnTo>
                    <a:pt x="68" y="34"/>
                  </a:lnTo>
                  <a:lnTo>
                    <a:pt x="68" y="34"/>
                  </a:lnTo>
                  <a:close/>
                  <a:moveTo>
                    <a:pt x="68" y="34"/>
                  </a:moveTo>
                  <a:lnTo>
                    <a:pt x="69" y="34"/>
                  </a:lnTo>
                  <a:lnTo>
                    <a:pt x="69" y="34"/>
                  </a:lnTo>
                  <a:lnTo>
                    <a:pt x="68" y="34"/>
                  </a:lnTo>
                  <a:lnTo>
                    <a:pt x="68" y="34"/>
                  </a:lnTo>
                  <a:close/>
                  <a:moveTo>
                    <a:pt x="71" y="34"/>
                  </a:moveTo>
                  <a:lnTo>
                    <a:pt x="71" y="34"/>
                  </a:lnTo>
                  <a:lnTo>
                    <a:pt x="71" y="34"/>
                  </a:lnTo>
                  <a:lnTo>
                    <a:pt x="71" y="34"/>
                  </a:lnTo>
                  <a:lnTo>
                    <a:pt x="71" y="34"/>
                  </a:lnTo>
                  <a:close/>
                  <a:moveTo>
                    <a:pt x="69" y="34"/>
                  </a:moveTo>
                  <a:lnTo>
                    <a:pt x="69" y="33"/>
                  </a:lnTo>
                  <a:lnTo>
                    <a:pt x="69" y="34"/>
                  </a:lnTo>
                  <a:close/>
                  <a:moveTo>
                    <a:pt x="72" y="34"/>
                  </a:moveTo>
                  <a:lnTo>
                    <a:pt x="72" y="33"/>
                  </a:lnTo>
                  <a:lnTo>
                    <a:pt x="72" y="34"/>
                  </a:lnTo>
                  <a:close/>
                  <a:moveTo>
                    <a:pt x="72" y="33"/>
                  </a:moveTo>
                  <a:lnTo>
                    <a:pt x="72" y="33"/>
                  </a:lnTo>
                  <a:lnTo>
                    <a:pt x="72" y="33"/>
                  </a:lnTo>
                  <a:lnTo>
                    <a:pt x="72" y="33"/>
                  </a:lnTo>
                  <a:lnTo>
                    <a:pt x="72" y="33"/>
                  </a:lnTo>
                  <a:close/>
                  <a:moveTo>
                    <a:pt x="72" y="33"/>
                  </a:moveTo>
                  <a:lnTo>
                    <a:pt x="72" y="32"/>
                  </a:lnTo>
                  <a:lnTo>
                    <a:pt x="72" y="33"/>
                  </a:lnTo>
                  <a:close/>
                  <a:moveTo>
                    <a:pt x="79" y="31"/>
                  </a:moveTo>
                  <a:lnTo>
                    <a:pt x="80" y="31"/>
                  </a:lnTo>
                  <a:lnTo>
                    <a:pt x="80" y="31"/>
                  </a:lnTo>
                  <a:lnTo>
                    <a:pt x="79" y="31"/>
                  </a:lnTo>
                  <a:lnTo>
                    <a:pt x="79" y="31"/>
                  </a:lnTo>
                  <a:close/>
                  <a:moveTo>
                    <a:pt x="75" y="31"/>
                  </a:moveTo>
                  <a:lnTo>
                    <a:pt x="75" y="30"/>
                  </a:lnTo>
                  <a:lnTo>
                    <a:pt x="75" y="31"/>
                  </a:lnTo>
                  <a:close/>
                  <a:moveTo>
                    <a:pt x="80" y="29"/>
                  </a:moveTo>
                  <a:lnTo>
                    <a:pt x="81" y="29"/>
                  </a:lnTo>
                  <a:lnTo>
                    <a:pt x="80" y="29"/>
                  </a:lnTo>
                  <a:close/>
                  <a:moveTo>
                    <a:pt x="78" y="29"/>
                  </a:moveTo>
                  <a:lnTo>
                    <a:pt x="78" y="30"/>
                  </a:lnTo>
                  <a:lnTo>
                    <a:pt x="78" y="29"/>
                  </a:lnTo>
                  <a:close/>
                  <a:moveTo>
                    <a:pt x="80" y="29"/>
                  </a:moveTo>
                  <a:lnTo>
                    <a:pt x="80" y="30"/>
                  </a:lnTo>
                  <a:lnTo>
                    <a:pt x="80" y="29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1"/>
                  </a:lnTo>
                  <a:lnTo>
                    <a:pt x="79" y="31"/>
                  </a:lnTo>
                  <a:lnTo>
                    <a:pt x="80" y="31"/>
                  </a:lnTo>
                  <a:lnTo>
                    <a:pt x="79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79" y="30"/>
                  </a:lnTo>
                  <a:lnTo>
                    <a:pt x="79" y="30"/>
                  </a:lnTo>
                  <a:lnTo>
                    <a:pt x="79" y="29"/>
                  </a:lnTo>
                  <a:lnTo>
                    <a:pt x="80" y="29"/>
                  </a:lnTo>
                  <a:close/>
                  <a:moveTo>
                    <a:pt x="83" y="18"/>
                  </a:moveTo>
                  <a:lnTo>
                    <a:pt x="83" y="17"/>
                  </a:lnTo>
                  <a:lnTo>
                    <a:pt x="83" y="18"/>
                  </a:lnTo>
                  <a:close/>
                  <a:moveTo>
                    <a:pt x="83" y="15"/>
                  </a:moveTo>
                  <a:lnTo>
                    <a:pt x="82" y="15"/>
                  </a:lnTo>
                  <a:lnTo>
                    <a:pt x="83" y="15"/>
                  </a:lnTo>
                  <a:lnTo>
                    <a:pt x="83" y="14"/>
                  </a:lnTo>
                  <a:lnTo>
                    <a:pt x="83" y="15"/>
                  </a:lnTo>
                  <a:close/>
                  <a:moveTo>
                    <a:pt x="83" y="14"/>
                  </a:moveTo>
                  <a:lnTo>
                    <a:pt x="83" y="14"/>
                  </a:lnTo>
                  <a:lnTo>
                    <a:pt x="83" y="14"/>
                  </a:lnTo>
                  <a:close/>
                  <a:moveTo>
                    <a:pt x="84" y="12"/>
                  </a:moveTo>
                  <a:lnTo>
                    <a:pt x="85" y="12"/>
                  </a:lnTo>
                  <a:lnTo>
                    <a:pt x="85" y="13"/>
                  </a:lnTo>
                  <a:lnTo>
                    <a:pt x="85" y="12"/>
                  </a:lnTo>
                  <a:lnTo>
                    <a:pt x="85" y="13"/>
                  </a:lnTo>
                  <a:lnTo>
                    <a:pt x="84" y="13"/>
                  </a:lnTo>
                  <a:lnTo>
                    <a:pt x="84" y="12"/>
                  </a:lnTo>
                  <a:close/>
                  <a:moveTo>
                    <a:pt x="85" y="12"/>
                  </a:moveTo>
                  <a:lnTo>
                    <a:pt x="85" y="13"/>
                  </a:lnTo>
                  <a:lnTo>
                    <a:pt x="85" y="12"/>
                  </a:lnTo>
                  <a:lnTo>
                    <a:pt x="85" y="13"/>
                  </a:lnTo>
                  <a:lnTo>
                    <a:pt x="85" y="12"/>
                  </a:lnTo>
                  <a:close/>
                  <a:moveTo>
                    <a:pt x="86" y="12"/>
                  </a:moveTo>
                  <a:lnTo>
                    <a:pt x="85" y="12"/>
                  </a:lnTo>
                  <a:lnTo>
                    <a:pt x="86" y="12"/>
                  </a:lnTo>
                  <a:close/>
                  <a:moveTo>
                    <a:pt x="87" y="11"/>
                  </a:moveTo>
                  <a:lnTo>
                    <a:pt x="86" y="11"/>
                  </a:lnTo>
                  <a:lnTo>
                    <a:pt x="87" y="11"/>
                  </a:lnTo>
                  <a:close/>
                  <a:moveTo>
                    <a:pt x="86" y="11"/>
                  </a:moveTo>
                  <a:lnTo>
                    <a:pt x="86" y="11"/>
                  </a:lnTo>
                  <a:lnTo>
                    <a:pt x="86" y="11"/>
                  </a:lnTo>
                  <a:lnTo>
                    <a:pt x="86" y="11"/>
                  </a:lnTo>
                  <a:lnTo>
                    <a:pt x="86" y="11"/>
                  </a:lnTo>
                  <a:close/>
                  <a:moveTo>
                    <a:pt x="88" y="11"/>
                  </a:moveTo>
                  <a:lnTo>
                    <a:pt x="88" y="11"/>
                  </a:lnTo>
                  <a:lnTo>
                    <a:pt x="88" y="11"/>
                  </a:lnTo>
                  <a:lnTo>
                    <a:pt x="87" y="11"/>
                  </a:lnTo>
                  <a:lnTo>
                    <a:pt x="87" y="10"/>
                  </a:lnTo>
                  <a:lnTo>
                    <a:pt x="87" y="11"/>
                  </a:lnTo>
                  <a:lnTo>
                    <a:pt x="88" y="11"/>
                  </a:lnTo>
                  <a:close/>
                  <a:moveTo>
                    <a:pt x="87" y="10"/>
                  </a:moveTo>
                  <a:lnTo>
                    <a:pt x="87" y="10"/>
                  </a:lnTo>
                  <a:lnTo>
                    <a:pt x="87" y="11"/>
                  </a:lnTo>
                  <a:lnTo>
                    <a:pt x="87" y="10"/>
                  </a:lnTo>
                  <a:lnTo>
                    <a:pt x="87" y="10"/>
                  </a:lnTo>
                  <a:close/>
                  <a:moveTo>
                    <a:pt x="87" y="10"/>
                  </a:moveTo>
                  <a:lnTo>
                    <a:pt x="87" y="10"/>
                  </a:lnTo>
                  <a:lnTo>
                    <a:pt x="87" y="10"/>
                  </a:lnTo>
                  <a:lnTo>
                    <a:pt x="87" y="10"/>
                  </a:lnTo>
                  <a:lnTo>
                    <a:pt x="87" y="10"/>
                  </a:lnTo>
                  <a:lnTo>
                    <a:pt x="87" y="10"/>
                  </a:lnTo>
                  <a:lnTo>
                    <a:pt x="87" y="10"/>
                  </a:lnTo>
                  <a:lnTo>
                    <a:pt x="87" y="9"/>
                  </a:lnTo>
                  <a:lnTo>
                    <a:pt x="87" y="10"/>
                  </a:lnTo>
                  <a:close/>
                  <a:moveTo>
                    <a:pt x="84" y="9"/>
                  </a:moveTo>
                  <a:lnTo>
                    <a:pt x="84" y="10"/>
                  </a:lnTo>
                  <a:lnTo>
                    <a:pt x="84" y="9"/>
                  </a:lnTo>
                  <a:close/>
                  <a:moveTo>
                    <a:pt x="91" y="9"/>
                  </a:moveTo>
                  <a:lnTo>
                    <a:pt x="92" y="9"/>
                  </a:lnTo>
                  <a:lnTo>
                    <a:pt x="91" y="9"/>
                  </a:lnTo>
                  <a:close/>
                  <a:moveTo>
                    <a:pt x="87" y="9"/>
                  </a:moveTo>
                  <a:lnTo>
                    <a:pt x="87" y="9"/>
                  </a:lnTo>
                  <a:lnTo>
                    <a:pt x="87" y="8"/>
                  </a:lnTo>
                  <a:lnTo>
                    <a:pt x="87" y="9"/>
                  </a:lnTo>
                  <a:lnTo>
                    <a:pt x="87" y="9"/>
                  </a:lnTo>
                  <a:close/>
                  <a:moveTo>
                    <a:pt x="88" y="8"/>
                  </a:moveTo>
                  <a:lnTo>
                    <a:pt x="87" y="8"/>
                  </a:lnTo>
                  <a:lnTo>
                    <a:pt x="88" y="8"/>
                  </a:lnTo>
                  <a:close/>
                  <a:moveTo>
                    <a:pt x="85" y="8"/>
                  </a:moveTo>
                  <a:lnTo>
                    <a:pt x="84" y="8"/>
                  </a:lnTo>
                  <a:lnTo>
                    <a:pt x="85" y="8"/>
                  </a:lnTo>
                  <a:lnTo>
                    <a:pt x="84" y="9"/>
                  </a:lnTo>
                  <a:lnTo>
                    <a:pt x="84" y="8"/>
                  </a:lnTo>
                  <a:lnTo>
                    <a:pt x="85" y="8"/>
                  </a:lnTo>
                  <a:close/>
                  <a:moveTo>
                    <a:pt x="85" y="8"/>
                  </a:moveTo>
                  <a:lnTo>
                    <a:pt x="84" y="8"/>
                  </a:lnTo>
                  <a:lnTo>
                    <a:pt x="84" y="8"/>
                  </a:lnTo>
                  <a:lnTo>
                    <a:pt x="85" y="8"/>
                  </a:lnTo>
                  <a:close/>
                  <a:moveTo>
                    <a:pt x="87" y="8"/>
                  </a:moveTo>
                  <a:lnTo>
                    <a:pt x="88" y="8"/>
                  </a:lnTo>
                  <a:lnTo>
                    <a:pt x="87" y="8"/>
                  </a:lnTo>
                  <a:close/>
                  <a:moveTo>
                    <a:pt x="92" y="8"/>
                  </a:move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close/>
                  <a:moveTo>
                    <a:pt x="87" y="8"/>
                  </a:moveTo>
                  <a:lnTo>
                    <a:pt x="87" y="8"/>
                  </a:lnTo>
                  <a:lnTo>
                    <a:pt x="87" y="8"/>
                  </a:lnTo>
                  <a:close/>
                  <a:moveTo>
                    <a:pt x="92" y="8"/>
                  </a:move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1" y="8"/>
                  </a:lnTo>
                  <a:lnTo>
                    <a:pt x="92" y="8"/>
                  </a:lnTo>
                  <a:close/>
                  <a:moveTo>
                    <a:pt x="88" y="8"/>
                  </a:moveTo>
                  <a:lnTo>
                    <a:pt x="89" y="8"/>
                  </a:lnTo>
                  <a:lnTo>
                    <a:pt x="89" y="8"/>
                  </a:lnTo>
                  <a:lnTo>
                    <a:pt x="88" y="8"/>
                  </a:lnTo>
                  <a:lnTo>
                    <a:pt x="88" y="8"/>
                  </a:lnTo>
                  <a:close/>
                  <a:moveTo>
                    <a:pt x="86" y="8"/>
                  </a:moveTo>
                  <a:lnTo>
                    <a:pt x="87" y="8"/>
                  </a:lnTo>
                  <a:lnTo>
                    <a:pt x="87" y="8"/>
                  </a:lnTo>
                  <a:lnTo>
                    <a:pt x="87" y="8"/>
                  </a:lnTo>
                  <a:lnTo>
                    <a:pt x="87" y="8"/>
                  </a:lnTo>
                  <a:lnTo>
                    <a:pt x="87" y="8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6" y="8"/>
                  </a:lnTo>
                  <a:close/>
                  <a:moveTo>
                    <a:pt x="92" y="8"/>
                  </a:moveTo>
                  <a:lnTo>
                    <a:pt x="93" y="8"/>
                  </a:lnTo>
                  <a:lnTo>
                    <a:pt x="92" y="8"/>
                  </a:lnTo>
                  <a:lnTo>
                    <a:pt x="93" y="8"/>
                  </a:lnTo>
                  <a:lnTo>
                    <a:pt x="92" y="8"/>
                  </a:lnTo>
                  <a:close/>
                  <a:moveTo>
                    <a:pt x="90" y="7"/>
                  </a:moveTo>
                  <a:lnTo>
                    <a:pt x="90" y="8"/>
                  </a:lnTo>
                  <a:lnTo>
                    <a:pt x="90" y="7"/>
                  </a:lnTo>
                  <a:close/>
                  <a:moveTo>
                    <a:pt x="94" y="7"/>
                  </a:moveTo>
                  <a:lnTo>
                    <a:pt x="94" y="7"/>
                  </a:lnTo>
                  <a:lnTo>
                    <a:pt x="94" y="7"/>
                  </a:lnTo>
                  <a:close/>
                  <a:moveTo>
                    <a:pt x="92" y="7"/>
                  </a:moveTo>
                  <a:lnTo>
                    <a:pt x="91" y="7"/>
                  </a:lnTo>
                  <a:lnTo>
                    <a:pt x="91" y="7"/>
                  </a:lnTo>
                  <a:lnTo>
                    <a:pt x="91" y="7"/>
                  </a:lnTo>
                  <a:lnTo>
                    <a:pt x="91" y="7"/>
                  </a:lnTo>
                  <a:lnTo>
                    <a:pt x="91" y="7"/>
                  </a:lnTo>
                  <a:lnTo>
                    <a:pt x="92" y="7"/>
                  </a:lnTo>
                  <a:lnTo>
                    <a:pt x="92" y="7"/>
                  </a:lnTo>
                  <a:close/>
                  <a:moveTo>
                    <a:pt x="90" y="7"/>
                  </a:moveTo>
                  <a:lnTo>
                    <a:pt x="90" y="7"/>
                  </a:lnTo>
                  <a:lnTo>
                    <a:pt x="91" y="7"/>
                  </a:lnTo>
                  <a:lnTo>
                    <a:pt x="90" y="7"/>
                  </a:lnTo>
                  <a:lnTo>
                    <a:pt x="91" y="7"/>
                  </a:lnTo>
                  <a:lnTo>
                    <a:pt x="90" y="7"/>
                  </a:lnTo>
                  <a:lnTo>
                    <a:pt x="90" y="7"/>
                  </a:lnTo>
                  <a:lnTo>
                    <a:pt x="90" y="7"/>
                  </a:lnTo>
                  <a:lnTo>
                    <a:pt x="90" y="7"/>
                  </a:lnTo>
                  <a:close/>
                  <a:moveTo>
                    <a:pt x="95" y="7"/>
                  </a:moveTo>
                  <a:lnTo>
                    <a:pt x="94" y="7"/>
                  </a:lnTo>
                  <a:lnTo>
                    <a:pt x="95" y="7"/>
                  </a:lnTo>
                  <a:lnTo>
                    <a:pt x="94" y="7"/>
                  </a:lnTo>
                  <a:lnTo>
                    <a:pt x="95" y="7"/>
                  </a:lnTo>
                  <a:lnTo>
                    <a:pt x="94" y="7"/>
                  </a:lnTo>
                  <a:lnTo>
                    <a:pt x="95" y="7"/>
                  </a:lnTo>
                  <a:lnTo>
                    <a:pt x="94" y="7"/>
                  </a:lnTo>
                  <a:lnTo>
                    <a:pt x="95" y="7"/>
                  </a:lnTo>
                  <a:close/>
                  <a:moveTo>
                    <a:pt x="88" y="6"/>
                  </a:moveTo>
                  <a:lnTo>
                    <a:pt x="89" y="6"/>
                  </a:lnTo>
                  <a:lnTo>
                    <a:pt x="89" y="7"/>
                  </a:lnTo>
                  <a:lnTo>
                    <a:pt x="88" y="7"/>
                  </a:lnTo>
                  <a:lnTo>
                    <a:pt x="88" y="6"/>
                  </a:lnTo>
                  <a:close/>
                  <a:moveTo>
                    <a:pt x="93" y="6"/>
                  </a:moveTo>
                  <a:lnTo>
                    <a:pt x="93" y="7"/>
                  </a:lnTo>
                  <a:lnTo>
                    <a:pt x="92" y="7"/>
                  </a:lnTo>
                  <a:lnTo>
                    <a:pt x="92" y="6"/>
                  </a:lnTo>
                  <a:lnTo>
                    <a:pt x="93" y="6"/>
                  </a:lnTo>
                  <a:close/>
                  <a:moveTo>
                    <a:pt x="94" y="7"/>
                  </a:moveTo>
                  <a:lnTo>
                    <a:pt x="94" y="6"/>
                  </a:lnTo>
                  <a:lnTo>
                    <a:pt x="94" y="6"/>
                  </a:lnTo>
                  <a:lnTo>
                    <a:pt x="94" y="6"/>
                  </a:lnTo>
                  <a:lnTo>
                    <a:pt x="94" y="7"/>
                  </a:lnTo>
                  <a:close/>
                  <a:moveTo>
                    <a:pt x="89" y="6"/>
                  </a:moveTo>
                  <a:lnTo>
                    <a:pt x="90" y="6"/>
                  </a:lnTo>
                  <a:lnTo>
                    <a:pt x="90" y="7"/>
                  </a:lnTo>
                  <a:lnTo>
                    <a:pt x="89" y="7"/>
                  </a:lnTo>
                  <a:lnTo>
                    <a:pt x="90" y="7"/>
                  </a:lnTo>
                  <a:lnTo>
                    <a:pt x="89" y="7"/>
                  </a:lnTo>
                  <a:lnTo>
                    <a:pt x="89" y="6"/>
                  </a:lnTo>
                  <a:close/>
                  <a:moveTo>
                    <a:pt x="88" y="6"/>
                  </a:moveTo>
                  <a:lnTo>
                    <a:pt x="88" y="6"/>
                  </a:lnTo>
                  <a:lnTo>
                    <a:pt x="88" y="6"/>
                  </a:lnTo>
                  <a:close/>
                  <a:moveTo>
                    <a:pt x="94" y="6"/>
                  </a:moveTo>
                  <a:lnTo>
                    <a:pt x="93" y="6"/>
                  </a:lnTo>
                  <a:lnTo>
                    <a:pt x="94" y="6"/>
                  </a:lnTo>
                  <a:close/>
                  <a:moveTo>
                    <a:pt x="91" y="6"/>
                  </a:moveTo>
                  <a:lnTo>
                    <a:pt x="92" y="6"/>
                  </a:lnTo>
                  <a:lnTo>
                    <a:pt x="91" y="6"/>
                  </a:lnTo>
                  <a:lnTo>
                    <a:pt x="91" y="5"/>
                  </a:lnTo>
                  <a:lnTo>
                    <a:pt x="91" y="6"/>
                  </a:lnTo>
                  <a:close/>
                  <a:moveTo>
                    <a:pt x="94" y="6"/>
                  </a:moveTo>
                  <a:lnTo>
                    <a:pt x="93" y="6"/>
                  </a:lnTo>
                  <a:lnTo>
                    <a:pt x="94" y="6"/>
                  </a:lnTo>
                  <a:lnTo>
                    <a:pt x="94" y="5"/>
                  </a:lnTo>
                  <a:lnTo>
                    <a:pt x="94" y="6"/>
                  </a:lnTo>
                  <a:close/>
                  <a:moveTo>
                    <a:pt x="90" y="5"/>
                  </a:moveTo>
                  <a:lnTo>
                    <a:pt x="91" y="6"/>
                  </a:lnTo>
                  <a:lnTo>
                    <a:pt x="91" y="6"/>
                  </a:lnTo>
                  <a:lnTo>
                    <a:pt x="91" y="7"/>
                  </a:lnTo>
                  <a:lnTo>
                    <a:pt x="91" y="6"/>
                  </a:lnTo>
                  <a:lnTo>
                    <a:pt x="91" y="6"/>
                  </a:lnTo>
                  <a:lnTo>
                    <a:pt x="91" y="7"/>
                  </a:lnTo>
                  <a:lnTo>
                    <a:pt x="91" y="6"/>
                  </a:lnTo>
                  <a:lnTo>
                    <a:pt x="91" y="7"/>
                  </a:lnTo>
                  <a:lnTo>
                    <a:pt x="90" y="7"/>
                  </a:lnTo>
                  <a:lnTo>
                    <a:pt x="90" y="6"/>
                  </a:lnTo>
                  <a:lnTo>
                    <a:pt x="90" y="5"/>
                  </a:lnTo>
                  <a:close/>
                  <a:moveTo>
                    <a:pt x="94" y="5"/>
                  </a:moveTo>
                  <a:lnTo>
                    <a:pt x="95" y="5"/>
                  </a:lnTo>
                  <a:lnTo>
                    <a:pt x="95" y="6"/>
                  </a:lnTo>
                  <a:lnTo>
                    <a:pt x="95" y="5"/>
                  </a:lnTo>
                  <a:lnTo>
                    <a:pt x="95" y="6"/>
                  </a:lnTo>
                  <a:lnTo>
                    <a:pt x="95" y="6"/>
                  </a:lnTo>
                  <a:lnTo>
                    <a:pt x="95" y="5"/>
                  </a:lnTo>
                  <a:lnTo>
                    <a:pt x="94" y="5"/>
                  </a:lnTo>
                  <a:close/>
                  <a:moveTo>
                    <a:pt x="94" y="5"/>
                  </a:moveTo>
                  <a:lnTo>
                    <a:pt x="94" y="5"/>
                  </a:lnTo>
                  <a:lnTo>
                    <a:pt x="94" y="6"/>
                  </a:lnTo>
                  <a:lnTo>
                    <a:pt x="94" y="5"/>
                  </a:lnTo>
                  <a:lnTo>
                    <a:pt x="94" y="5"/>
                  </a:lnTo>
                  <a:close/>
                  <a:moveTo>
                    <a:pt x="95" y="5"/>
                  </a:moveTo>
                  <a:lnTo>
                    <a:pt x="95" y="5"/>
                  </a:lnTo>
                  <a:lnTo>
                    <a:pt x="95" y="5"/>
                  </a:lnTo>
                  <a:close/>
                  <a:moveTo>
                    <a:pt x="93" y="5"/>
                  </a:moveTo>
                  <a:lnTo>
                    <a:pt x="92" y="5"/>
                  </a:lnTo>
                  <a:lnTo>
                    <a:pt x="93" y="5"/>
                  </a:lnTo>
                  <a:close/>
                  <a:moveTo>
                    <a:pt x="94" y="5"/>
                  </a:moveTo>
                  <a:lnTo>
                    <a:pt x="93" y="5"/>
                  </a:lnTo>
                  <a:lnTo>
                    <a:pt x="93" y="5"/>
                  </a:lnTo>
                  <a:lnTo>
                    <a:pt x="94" y="5"/>
                  </a:lnTo>
                  <a:lnTo>
                    <a:pt x="94" y="5"/>
                  </a:lnTo>
                  <a:lnTo>
                    <a:pt x="94" y="5"/>
                  </a:lnTo>
                  <a:lnTo>
                    <a:pt x="94" y="5"/>
                  </a:lnTo>
                  <a:close/>
                  <a:moveTo>
                    <a:pt x="103" y="5"/>
                  </a:moveTo>
                  <a:lnTo>
                    <a:pt x="102" y="5"/>
                  </a:lnTo>
                  <a:lnTo>
                    <a:pt x="102" y="5"/>
                  </a:lnTo>
                  <a:lnTo>
                    <a:pt x="103" y="5"/>
                  </a:lnTo>
                  <a:lnTo>
                    <a:pt x="103" y="5"/>
                  </a:lnTo>
                  <a:close/>
                  <a:moveTo>
                    <a:pt x="103" y="5"/>
                  </a:moveTo>
                  <a:lnTo>
                    <a:pt x="103" y="5"/>
                  </a:lnTo>
                  <a:lnTo>
                    <a:pt x="103" y="5"/>
                  </a:lnTo>
                  <a:close/>
                  <a:moveTo>
                    <a:pt x="105" y="5"/>
                  </a:moveTo>
                  <a:lnTo>
                    <a:pt x="105" y="5"/>
                  </a:lnTo>
                  <a:lnTo>
                    <a:pt x="105" y="5"/>
                  </a:lnTo>
                  <a:close/>
                  <a:moveTo>
                    <a:pt x="92" y="5"/>
                  </a:moveTo>
                  <a:lnTo>
                    <a:pt x="91" y="5"/>
                  </a:lnTo>
                  <a:lnTo>
                    <a:pt x="92" y="5"/>
                  </a:lnTo>
                  <a:lnTo>
                    <a:pt x="91" y="5"/>
                  </a:lnTo>
                  <a:lnTo>
                    <a:pt x="92" y="5"/>
                  </a:lnTo>
                  <a:close/>
                  <a:moveTo>
                    <a:pt x="94" y="5"/>
                  </a:moveTo>
                  <a:lnTo>
                    <a:pt x="93" y="5"/>
                  </a:lnTo>
                  <a:lnTo>
                    <a:pt x="94" y="5"/>
                  </a:lnTo>
                  <a:close/>
                  <a:moveTo>
                    <a:pt x="92" y="5"/>
                  </a:moveTo>
                  <a:lnTo>
                    <a:pt x="92" y="5"/>
                  </a:lnTo>
                  <a:lnTo>
                    <a:pt x="92" y="5"/>
                  </a:lnTo>
                  <a:close/>
                  <a:moveTo>
                    <a:pt x="95" y="4"/>
                  </a:moveTo>
                  <a:lnTo>
                    <a:pt x="95" y="5"/>
                  </a:lnTo>
                  <a:lnTo>
                    <a:pt x="95" y="4"/>
                  </a:lnTo>
                  <a:lnTo>
                    <a:pt x="95" y="4"/>
                  </a:lnTo>
                  <a:close/>
                  <a:moveTo>
                    <a:pt x="92" y="4"/>
                  </a:moveTo>
                  <a:lnTo>
                    <a:pt x="92" y="5"/>
                  </a:lnTo>
                  <a:lnTo>
                    <a:pt x="92" y="4"/>
                  </a:lnTo>
                  <a:close/>
                  <a:moveTo>
                    <a:pt x="105" y="4"/>
                  </a:moveTo>
                  <a:lnTo>
                    <a:pt x="105" y="4"/>
                  </a:lnTo>
                  <a:lnTo>
                    <a:pt x="105" y="4"/>
                  </a:lnTo>
                  <a:close/>
                  <a:moveTo>
                    <a:pt x="103" y="4"/>
                  </a:moveTo>
                  <a:lnTo>
                    <a:pt x="103" y="4"/>
                  </a:lnTo>
                  <a:lnTo>
                    <a:pt x="103" y="4"/>
                  </a:lnTo>
                  <a:close/>
                  <a:moveTo>
                    <a:pt x="91" y="4"/>
                  </a:moveTo>
                  <a:lnTo>
                    <a:pt x="91" y="4"/>
                  </a:lnTo>
                  <a:lnTo>
                    <a:pt x="91" y="4"/>
                  </a:lnTo>
                  <a:lnTo>
                    <a:pt x="91" y="4"/>
                  </a:lnTo>
                  <a:lnTo>
                    <a:pt x="91" y="4"/>
                  </a:lnTo>
                  <a:close/>
                  <a:moveTo>
                    <a:pt x="97" y="4"/>
                  </a:moveTo>
                  <a:lnTo>
                    <a:pt x="97" y="4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7" y="4"/>
                  </a:lnTo>
                  <a:close/>
                  <a:moveTo>
                    <a:pt x="97" y="4"/>
                  </a:moveTo>
                  <a:lnTo>
                    <a:pt x="97" y="4"/>
                  </a:lnTo>
                  <a:lnTo>
                    <a:pt x="97" y="4"/>
                  </a:lnTo>
                  <a:close/>
                  <a:moveTo>
                    <a:pt x="106" y="4"/>
                  </a:moveTo>
                  <a:lnTo>
                    <a:pt x="106" y="4"/>
                  </a:lnTo>
                  <a:lnTo>
                    <a:pt x="106" y="4"/>
                  </a:lnTo>
                  <a:close/>
                  <a:moveTo>
                    <a:pt x="106" y="4"/>
                  </a:moveTo>
                  <a:lnTo>
                    <a:pt x="106" y="4"/>
                  </a:lnTo>
                  <a:lnTo>
                    <a:pt x="106" y="4"/>
                  </a:lnTo>
                  <a:close/>
                  <a:moveTo>
                    <a:pt x="97" y="4"/>
                  </a:moveTo>
                  <a:lnTo>
                    <a:pt x="97" y="4"/>
                  </a:lnTo>
                  <a:lnTo>
                    <a:pt x="97" y="4"/>
                  </a:lnTo>
                  <a:close/>
                  <a:moveTo>
                    <a:pt x="92" y="4"/>
                  </a:moveTo>
                  <a:lnTo>
                    <a:pt x="92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4"/>
                  </a:lnTo>
                  <a:close/>
                  <a:moveTo>
                    <a:pt x="96" y="4"/>
                  </a:moveTo>
                  <a:lnTo>
                    <a:pt x="95" y="4"/>
                  </a:lnTo>
                  <a:lnTo>
                    <a:pt x="96" y="4"/>
                  </a:lnTo>
                  <a:close/>
                  <a:moveTo>
                    <a:pt x="94" y="4"/>
                  </a:moveTo>
                  <a:lnTo>
                    <a:pt x="94" y="4"/>
                  </a:lnTo>
                  <a:lnTo>
                    <a:pt x="94" y="4"/>
                  </a:lnTo>
                  <a:close/>
                  <a:moveTo>
                    <a:pt x="94" y="4"/>
                  </a:moveTo>
                  <a:lnTo>
                    <a:pt x="94" y="4"/>
                  </a:lnTo>
                  <a:lnTo>
                    <a:pt x="94" y="4"/>
                  </a:lnTo>
                  <a:close/>
                  <a:moveTo>
                    <a:pt x="94" y="4"/>
                  </a:moveTo>
                  <a:lnTo>
                    <a:pt x="94" y="4"/>
                  </a:lnTo>
                  <a:lnTo>
                    <a:pt x="94" y="4"/>
                  </a:lnTo>
                  <a:close/>
                  <a:moveTo>
                    <a:pt x="105" y="4"/>
                  </a:moveTo>
                  <a:lnTo>
                    <a:pt x="104" y="4"/>
                  </a:lnTo>
                  <a:lnTo>
                    <a:pt x="105" y="4"/>
                  </a:lnTo>
                  <a:close/>
                  <a:moveTo>
                    <a:pt x="106" y="4"/>
                  </a:moveTo>
                  <a:lnTo>
                    <a:pt x="105" y="4"/>
                  </a:lnTo>
                  <a:lnTo>
                    <a:pt x="106" y="4"/>
                  </a:lnTo>
                  <a:close/>
                  <a:moveTo>
                    <a:pt x="92" y="3"/>
                  </a:moveTo>
                  <a:lnTo>
                    <a:pt x="92" y="4"/>
                  </a:lnTo>
                  <a:lnTo>
                    <a:pt x="92" y="3"/>
                  </a:lnTo>
                  <a:lnTo>
                    <a:pt x="92" y="4"/>
                  </a:lnTo>
                  <a:lnTo>
                    <a:pt x="92" y="3"/>
                  </a:lnTo>
                  <a:close/>
                  <a:moveTo>
                    <a:pt x="95" y="4"/>
                  </a:moveTo>
                  <a:lnTo>
                    <a:pt x="95" y="3"/>
                  </a:lnTo>
                  <a:lnTo>
                    <a:pt x="95" y="4"/>
                  </a:lnTo>
                  <a:close/>
                  <a:moveTo>
                    <a:pt x="98" y="3"/>
                  </a:moveTo>
                  <a:lnTo>
                    <a:pt x="98" y="3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98" y="3"/>
                  </a:lnTo>
                  <a:close/>
                  <a:moveTo>
                    <a:pt x="96" y="3"/>
                  </a:moveTo>
                  <a:lnTo>
                    <a:pt x="97" y="3"/>
                  </a:lnTo>
                  <a:lnTo>
                    <a:pt x="96" y="3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95" y="4"/>
                  </a:lnTo>
                  <a:lnTo>
                    <a:pt x="96" y="4"/>
                  </a:lnTo>
                  <a:lnTo>
                    <a:pt x="95" y="4"/>
                  </a:lnTo>
                  <a:lnTo>
                    <a:pt x="95" y="3"/>
                  </a:lnTo>
                  <a:lnTo>
                    <a:pt x="96" y="3"/>
                  </a:lnTo>
                  <a:close/>
                  <a:moveTo>
                    <a:pt x="95" y="3"/>
                  </a:moveTo>
                  <a:lnTo>
                    <a:pt x="95" y="4"/>
                  </a:lnTo>
                  <a:lnTo>
                    <a:pt x="95" y="3"/>
                  </a:lnTo>
                  <a:close/>
                  <a:moveTo>
                    <a:pt x="101" y="3"/>
                  </a:moveTo>
                  <a:lnTo>
                    <a:pt x="101" y="4"/>
                  </a:lnTo>
                  <a:lnTo>
                    <a:pt x="101" y="3"/>
                  </a:lnTo>
                  <a:close/>
                  <a:moveTo>
                    <a:pt x="87" y="4"/>
                  </a:moveTo>
                  <a:lnTo>
                    <a:pt x="87" y="4"/>
                  </a:lnTo>
                  <a:lnTo>
                    <a:pt x="87" y="3"/>
                  </a:lnTo>
                  <a:lnTo>
                    <a:pt x="87" y="4"/>
                  </a:lnTo>
                  <a:close/>
                  <a:moveTo>
                    <a:pt x="98" y="3"/>
                  </a:moveTo>
                  <a:lnTo>
                    <a:pt x="98" y="3"/>
                  </a:lnTo>
                  <a:lnTo>
                    <a:pt x="98" y="3"/>
                  </a:lnTo>
                  <a:close/>
                  <a:moveTo>
                    <a:pt x="101" y="3"/>
                  </a:moveTo>
                  <a:lnTo>
                    <a:pt x="101" y="3"/>
                  </a:lnTo>
                  <a:lnTo>
                    <a:pt x="101" y="3"/>
                  </a:lnTo>
                  <a:close/>
                  <a:moveTo>
                    <a:pt x="103" y="3"/>
                  </a:moveTo>
                  <a:lnTo>
                    <a:pt x="103" y="3"/>
                  </a:lnTo>
                  <a:lnTo>
                    <a:pt x="103" y="4"/>
                  </a:lnTo>
                  <a:lnTo>
                    <a:pt x="102" y="4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3" y="3"/>
                  </a:lnTo>
                  <a:lnTo>
                    <a:pt x="103" y="3"/>
                  </a:lnTo>
                  <a:lnTo>
                    <a:pt x="103" y="3"/>
                  </a:lnTo>
                  <a:lnTo>
                    <a:pt x="103" y="3"/>
                  </a:lnTo>
                  <a:close/>
                  <a:moveTo>
                    <a:pt x="100" y="3"/>
                  </a:moveTo>
                  <a:lnTo>
                    <a:pt x="100" y="3"/>
                  </a:lnTo>
                  <a:lnTo>
                    <a:pt x="100" y="3"/>
                  </a:lnTo>
                  <a:close/>
                  <a:moveTo>
                    <a:pt x="103" y="3"/>
                  </a:moveTo>
                  <a:lnTo>
                    <a:pt x="103" y="3"/>
                  </a:lnTo>
                  <a:lnTo>
                    <a:pt x="103" y="3"/>
                  </a:lnTo>
                  <a:lnTo>
                    <a:pt x="103" y="3"/>
                  </a:lnTo>
                  <a:lnTo>
                    <a:pt x="103" y="3"/>
                  </a:lnTo>
                  <a:lnTo>
                    <a:pt x="103" y="3"/>
                  </a:lnTo>
                  <a:close/>
                  <a:moveTo>
                    <a:pt x="104" y="3"/>
                  </a:moveTo>
                  <a:lnTo>
                    <a:pt x="103" y="3"/>
                  </a:lnTo>
                  <a:lnTo>
                    <a:pt x="104" y="3"/>
                  </a:lnTo>
                  <a:close/>
                  <a:moveTo>
                    <a:pt x="99" y="3"/>
                  </a:moveTo>
                  <a:lnTo>
                    <a:pt x="99" y="3"/>
                  </a:lnTo>
                  <a:lnTo>
                    <a:pt x="98" y="3"/>
                  </a:lnTo>
                  <a:lnTo>
                    <a:pt x="99" y="3"/>
                  </a:lnTo>
                  <a:lnTo>
                    <a:pt x="99" y="3"/>
                  </a:lnTo>
                  <a:lnTo>
                    <a:pt x="99" y="3"/>
                  </a:lnTo>
                  <a:lnTo>
                    <a:pt x="99" y="4"/>
                  </a:lnTo>
                  <a:lnTo>
                    <a:pt x="99" y="3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99" y="3"/>
                  </a:lnTo>
                  <a:lnTo>
                    <a:pt x="99" y="3"/>
                  </a:lnTo>
                  <a:lnTo>
                    <a:pt x="98" y="3"/>
                  </a:lnTo>
                  <a:lnTo>
                    <a:pt x="99" y="3"/>
                  </a:lnTo>
                  <a:close/>
                  <a:moveTo>
                    <a:pt x="95" y="3"/>
                  </a:moveTo>
                  <a:lnTo>
                    <a:pt x="95" y="3"/>
                  </a:lnTo>
                  <a:lnTo>
                    <a:pt x="95" y="4"/>
                  </a:lnTo>
                  <a:lnTo>
                    <a:pt x="95" y="4"/>
                  </a:lnTo>
                  <a:lnTo>
                    <a:pt x="94" y="3"/>
                  </a:lnTo>
                  <a:lnTo>
                    <a:pt x="95" y="3"/>
                  </a:lnTo>
                  <a:lnTo>
                    <a:pt x="94" y="3"/>
                  </a:lnTo>
                  <a:lnTo>
                    <a:pt x="95" y="3"/>
                  </a:lnTo>
                  <a:lnTo>
                    <a:pt x="94" y="3"/>
                  </a:lnTo>
                  <a:lnTo>
                    <a:pt x="94" y="3"/>
                  </a:lnTo>
                  <a:lnTo>
                    <a:pt x="95" y="3"/>
                  </a:lnTo>
                  <a:close/>
                  <a:moveTo>
                    <a:pt x="95" y="3"/>
                  </a:moveTo>
                  <a:lnTo>
                    <a:pt x="95" y="3"/>
                  </a:lnTo>
                  <a:lnTo>
                    <a:pt x="95" y="3"/>
                  </a:lnTo>
                  <a:close/>
                  <a:moveTo>
                    <a:pt x="101" y="3"/>
                  </a:moveTo>
                  <a:lnTo>
                    <a:pt x="100" y="3"/>
                  </a:lnTo>
                  <a:lnTo>
                    <a:pt x="101" y="3"/>
                  </a:lnTo>
                  <a:close/>
                  <a:moveTo>
                    <a:pt x="105" y="3"/>
                  </a:moveTo>
                  <a:lnTo>
                    <a:pt x="104" y="3"/>
                  </a:lnTo>
                  <a:lnTo>
                    <a:pt x="105" y="3"/>
                  </a:lnTo>
                  <a:close/>
                  <a:moveTo>
                    <a:pt x="98" y="3"/>
                  </a:moveTo>
                  <a:lnTo>
                    <a:pt x="98" y="2"/>
                  </a:lnTo>
                  <a:lnTo>
                    <a:pt x="99" y="3"/>
                  </a:lnTo>
                  <a:lnTo>
                    <a:pt x="98" y="3"/>
                  </a:lnTo>
                  <a:close/>
                  <a:moveTo>
                    <a:pt x="101" y="3"/>
                  </a:moveTo>
                  <a:lnTo>
                    <a:pt x="101" y="2"/>
                  </a:lnTo>
                  <a:lnTo>
                    <a:pt x="101" y="3"/>
                  </a:lnTo>
                  <a:close/>
                  <a:moveTo>
                    <a:pt x="92" y="3"/>
                  </a:moveTo>
                  <a:lnTo>
                    <a:pt x="92" y="2"/>
                  </a:lnTo>
                  <a:lnTo>
                    <a:pt x="92" y="3"/>
                  </a:lnTo>
                  <a:close/>
                  <a:moveTo>
                    <a:pt x="100" y="2"/>
                  </a:moveTo>
                  <a:lnTo>
                    <a:pt x="100" y="3"/>
                  </a:lnTo>
                  <a:lnTo>
                    <a:pt x="100" y="2"/>
                  </a:lnTo>
                  <a:lnTo>
                    <a:pt x="100" y="3"/>
                  </a:lnTo>
                  <a:lnTo>
                    <a:pt x="100" y="2"/>
                  </a:lnTo>
                  <a:close/>
                  <a:moveTo>
                    <a:pt x="106" y="2"/>
                  </a:moveTo>
                  <a:lnTo>
                    <a:pt x="106" y="3"/>
                  </a:lnTo>
                  <a:lnTo>
                    <a:pt x="105" y="3"/>
                  </a:lnTo>
                  <a:lnTo>
                    <a:pt x="105" y="2"/>
                  </a:lnTo>
                  <a:lnTo>
                    <a:pt x="106" y="2"/>
                  </a:lnTo>
                  <a:close/>
                  <a:moveTo>
                    <a:pt x="105" y="2"/>
                  </a:moveTo>
                  <a:lnTo>
                    <a:pt x="106" y="2"/>
                  </a:lnTo>
                  <a:lnTo>
                    <a:pt x="105" y="2"/>
                  </a:lnTo>
                  <a:close/>
                  <a:moveTo>
                    <a:pt x="95" y="3"/>
                  </a:moveTo>
                  <a:lnTo>
                    <a:pt x="95" y="2"/>
                  </a:lnTo>
                  <a:lnTo>
                    <a:pt x="94" y="2"/>
                  </a:lnTo>
                  <a:lnTo>
                    <a:pt x="95" y="2"/>
                  </a:lnTo>
                  <a:lnTo>
                    <a:pt x="95" y="3"/>
                  </a:lnTo>
                  <a:close/>
                  <a:moveTo>
                    <a:pt x="101" y="2"/>
                  </a:moveTo>
                  <a:lnTo>
                    <a:pt x="100" y="2"/>
                  </a:lnTo>
                  <a:lnTo>
                    <a:pt x="101" y="2"/>
                  </a:lnTo>
                  <a:close/>
                  <a:moveTo>
                    <a:pt x="92" y="2"/>
                  </a:moveTo>
                  <a:lnTo>
                    <a:pt x="92" y="3"/>
                  </a:lnTo>
                  <a:lnTo>
                    <a:pt x="92" y="2"/>
                  </a:lnTo>
                  <a:close/>
                  <a:moveTo>
                    <a:pt x="95" y="1"/>
                  </a:moveTo>
                  <a:lnTo>
                    <a:pt x="94" y="1"/>
                  </a:lnTo>
                  <a:lnTo>
                    <a:pt x="95" y="1"/>
                  </a:lnTo>
                  <a:close/>
                  <a:moveTo>
                    <a:pt x="105" y="0"/>
                  </a:moveTo>
                  <a:lnTo>
                    <a:pt x="105" y="0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2" name="Freeform 108"/>
            <p:cNvSpPr>
              <a:spLocks noEditPoints="1"/>
            </p:cNvSpPr>
            <p:nvPr/>
          </p:nvSpPr>
          <p:spPr bwMode="auto">
            <a:xfrm>
              <a:off x="5874036" y="3370413"/>
              <a:ext cx="137059" cy="197030"/>
            </a:xfrm>
            <a:custGeom>
              <a:avLst/>
              <a:gdLst>
                <a:gd name="T0" fmla="*/ 30 w 105"/>
                <a:gd name="T1" fmla="*/ 135 h 143"/>
                <a:gd name="T2" fmla="*/ 43 w 105"/>
                <a:gd name="T3" fmla="*/ 127 h 143"/>
                <a:gd name="T4" fmla="*/ 45 w 105"/>
                <a:gd name="T5" fmla="*/ 124 h 143"/>
                <a:gd name="T6" fmla="*/ 46 w 105"/>
                <a:gd name="T7" fmla="*/ 120 h 143"/>
                <a:gd name="T8" fmla="*/ 46 w 105"/>
                <a:gd name="T9" fmla="*/ 117 h 143"/>
                <a:gd name="T10" fmla="*/ 8 w 105"/>
                <a:gd name="T11" fmla="*/ 116 h 143"/>
                <a:gd name="T12" fmla="*/ 63 w 105"/>
                <a:gd name="T13" fmla="*/ 115 h 143"/>
                <a:gd name="T14" fmla="*/ 45 w 105"/>
                <a:gd name="T15" fmla="*/ 113 h 143"/>
                <a:gd name="T16" fmla="*/ 47 w 105"/>
                <a:gd name="T17" fmla="*/ 113 h 143"/>
                <a:gd name="T18" fmla="*/ 4 w 105"/>
                <a:gd name="T19" fmla="*/ 112 h 143"/>
                <a:gd name="T20" fmla="*/ 6 w 105"/>
                <a:gd name="T21" fmla="*/ 111 h 143"/>
                <a:gd name="T22" fmla="*/ 48 w 105"/>
                <a:gd name="T23" fmla="*/ 109 h 143"/>
                <a:gd name="T24" fmla="*/ 49 w 105"/>
                <a:gd name="T25" fmla="*/ 108 h 143"/>
                <a:gd name="T26" fmla="*/ 49 w 105"/>
                <a:gd name="T27" fmla="*/ 108 h 143"/>
                <a:gd name="T28" fmla="*/ 4 w 105"/>
                <a:gd name="T29" fmla="*/ 107 h 143"/>
                <a:gd name="T30" fmla="*/ 48 w 105"/>
                <a:gd name="T31" fmla="*/ 106 h 143"/>
                <a:gd name="T32" fmla="*/ 2 w 105"/>
                <a:gd name="T33" fmla="*/ 105 h 143"/>
                <a:gd name="T34" fmla="*/ 48 w 105"/>
                <a:gd name="T35" fmla="*/ 105 h 143"/>
                <a:gd name="T36" fmla="*/ 2 w 105"/>
                <a:gd name="T37" fmla="*/ 104 h 143"/>
                <a:gd name="T38" fmla="*/ 50 w 105"/>
                <a:gd name="T39" fmla="*/ 102 h 143"/>
                <a:gd name="T40" fmla="*/ 53 w 105"/>
                <a:gd name="T41" fmla="*/ 102 h 143"/>
                <a:gd name="T42" fmla="*/ 2 w 105"/>
                <a:gd name="T43" fmla="*/ 101 h 143"/>
                <a:gd name="T44" fmla="*/ 58 w 105"/>
                <a:gd name="T45" fmla="*/ 100 h 143"/>
                <a:gd name="T46" fmla="*/ 54 w 105"/>
                <a:gd name="T47" fmla="*/ 99 h 143"/>
                <a:gd name="T48" fmla="*/ 57 w 105"/>
                <a:gd name="T49" fmla="*/ 98 h 143"/>
                <a:gd name="T50" fmla="*/ 63 w 105"/>
                <a:gd name="T51" fmla="*/ 97 h 143"/>
                <a:gd name="T52" fmla="*/ 63 w 105"/>
                <a:gd name="T53" fmla="*/ 96 h 143"/>
                <a:gd name="T54" fmla="*/ 64 w 105"/>
                <a:gd name="T55" fmla="*/ 94 h 143"/>
                <a:gd name="T56" fmla="*/ 60 w 105"/>
                <a:gd name="T57" fmla="*/ 94 h 143"/>
                <a:gd name="T58" fmla="*/ 61 w 105"/>
                <a:gd name="T59" fmla="*/ 93 h 143"/>
                <a:gd name="T60" fmla="*/ 66 w 105"/>
                <a:gd name="T61" fmla="*/ 92 h 143"/>
                <a:gd name="T62" fmla="*/ 67 w 105"/>
                <a:gd name="T63" fmla="*/ 92 h 143"/>
                <a:gd name="T64" fmla="*/ 69 w 105"/>
                <a:gd name="T65" fmla="*/ 92 h 143"/>
                <a:gd name="T66" fmla="*/ 62 w 105"/>
                <a:gd name="T67" fmla="*/ 90 h 143"/>
                <a:gd name="T68" fmla="*/ 68 w 105"/>
                <a:gd name="T69" fmla="*/ 90 h 143"/>
                <a:gd name="T70" fmla="*/ 65 w 105"/>
                <a:gd name="T71" fmla="*/ 88 h 143"/>
                <a:gd name="T72" fmla="*/ 61 w 105"/>
                <a:gd name="T73" fmla="*/ 83 h 143"/>
                <a:gd name="T74" fmla="*/ 61 w 105"/>
                <a:gd name="T75" fmla="*/ 83 h 143"/>
                <a:gd name="T76" fmla="*/ 61 w 105"/>
                <a:gd name="T77" fmla="*/ 80 h 143"/>
                <a:gd name="T78" fmla="*/ 57 w 105"/>
                <a:gd name="T79" fmla="*/ 80 h 143"/>
                <a:gd name="T80" fmla="*/ 57 w 105"/>
                <a:gd name="T81" fmla="*/ 79 h 143"/>
                <a:gd name="T82" fmla="*/ 53 w 105"/>
                <a:gd name="T83" fmla="*/ 77 h 143"/>
                <a:gd name="T84" fmla="*/ 50 w 105"/>
                <a:gd name="T85" fmla="*/ 73 h 143"/>
                <a:gd name="T86" fmla="*/ 50 w 105"/>
                <a:gd name="T87" fmla="*/ 69 h 143"/>
                <a:gd name="T88" fmla="*/ 50 w 105"/>
                <a:gd name="T89" fmla="*/ 65 h 143"/>
                <a:gd name="T90" fmla="*/ 55 w 105"/>
                <a:gd name="T91" fmla="*/ 53 h 143"/>
                <a:gd name="T92" fmla="*/ 54 w 105"/>
                <a:gd name="T93" fmla="*/ 45 h 143"/>
                <a:gd name="T94" fmla="*/ 64 w 105"/>
                <a:gd name="T95" fmla="*/ 43 h 143"/>
                <a:gd name="T96" fmla="*/ 68 w 105"/>
                <a:gd name="T97" fmla="*/ 40 h 143"/>
                <a:gd name="T98" fmla="*/ 71 w 105"/>
                <a:gd name="T99" fmla="*/ 39 h 143"/>
                <a:gd name="T100" fmla="*/ 79 w 105"/>
                <a:gd name="T101" fmla="*/ 37 h 143"/>
                <a:gd name="T102" fmla="*/ 77 w 105"/>
                <a:gd name="T103" fmla="*/ 36 h 143"/>
                <a:gd name="T104" fmla="*/ 80 w 105"/>
                <a:gd name="T105" fmla="*/ 32 h 143"/>
                <a:gd name="T106" fmla="*/ 83 w 105"/>
                <a:gd name="T107" fmla="*/ 22 h 143"/>
                <a:gd name="T108" fmla="*/ 86 w 105"/>
                <a:gd name="T109" fmla="*/ 16 h 143"/>
                <a:gd name="T110" fmla="*/ 88 w 105"/>
                <a:gd name="T111" fmla="*/ 14 h 143"/>
                <a:gd name="T112" fmla="*/ 91 w 105"/>
                <a:gd name="T113" fmla="*/ 13 h 143"/>
                <a:gd name="T114" fmla="*/ 97 w 105"/>
                <a:gd name="T115" fmla="*/ 10 h 143"/>
                <a:gd name="T116" fmla="*/ 96 w 105"/>
                <a:gd name="T117" fmla="*/ 10 h 143"/>
                <a:gd name="T118" fmla="*/ 101 w 105"/>
                <a:gd name="T119" fmla="*/ 9 h 143"/>
                <a:gd name="T120" fmla="*/ 94 w 105"/>
                <a:gd name="T121" fmla="*/ 9 h 143"/>
                <a:gd name="T122" fmla="*/ 105 w 105"/>
                <a:gd name="T123" fmla="*/ 8 h 143"/>
                <a:gd name="T124" fmla="*/ 92 w 105"/>
                <a:gd name="T125" fmla="*/ 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5" h="143">
                  <a:moveTo>
                    <a:pt x="16" y="143"/>
                  </a:moveTo>
                  <a:lnTo>
                    <a:pt x="16" y="143"/>
                  </a:lnTo>
                  <a:lnTo>
                    <a:pt x="16" y="143"/>
                  </a:lnTo>
                  <a:close/>
                  <a:moveTo>
                    <a:pt x="16" y="143"/>
                  </a:moveTo>
                  <a:lnTo>
                    <a:pt x="16" y="143"/>
                  </a:lnTo>
                  <a:lnTo>
                    <a:pt x="16" y="143"/>
                  </a:lnTo>
                  <a:close/>
                  <a:moveTo>
                    <a:pt x="29" y="136"/>
                  </a:moveTo>
                  <a:lnTo>
                    <a:pt x="29" y="136"/>
                  </a:lnTo>
                  <a:lnTo>
                    <a:pt x="29" y="136"/>
                  </a:lnTo>
                  <a:close/>
                  <a:moveTo>
                    <a:pt x="28" y="136"/>
                  </a:moveTo>
                  <a:lnTo>
                    <a:pt x="29" y="136"/>
                  </a:lnTo>
                  <a:lnTo>
                    <a:pt x="28" y="136"/>
                  </a:lnTo>
                  <a:close/>
                  <a:moveTo>
                    <a:pt x="39" y="135"/>
                  </a:moveTo>
                  <a:lnTo>
                    <a:pt x="38" y="136"/>
                  </a:lnTo>
                  <a:lnTo>
                    <a:pt x="38" y="135"/>
                  </a:lnTo>
                  <a:lnTo>
                    <a:pt x="39" y="135"/>
                  </a:lnTo>
                  <a:close/>
                  <a:moveTo>
                    <a:pt x="36" y="135"/>
                  </a:moveTo>
                  <a:lnTo>
                    <a:pt x="36" y="135"/>
                  </a:lnTo>
                  <a:lnTo>
                    <a:pt x="36" y="135"/>
                  </a:lnTo>
                  <a:close/>
                  <a:moveTo>
                    <a:pt x="36" y="135"/>
                  </a:moveTo>
                  <a:lnTo>
                    <a:pt x="35" y="135"/>
                  </a:lnTo>
                  <a:lnTo>
                    <a:pt x="36" y="135"/>
                  </a:lnTo>
                  <a:close/>
                  <a:moveTo>
                    <a:pt x="34" y="135"/>
                  </a:moveTo>
                  <a:lnTo>
                    <a:pt x="33" y="135"/>
                  </a:lnTo>
                  <a:lnTo>
                    <a:pt x="34" y="135"/>
                  </a:lnTo>
                  <a:close/>
                  <a:moveTo>
                    <a:pt x="36" y="135"/>
                  </a:moveTo>
                  <a:lnTo>
                    <a:pt x="36" y="134"/>
                  </a:lnTo>
                  <a:lnTo>
                    <a:pt x="36" y="135"/>
                  </a:lnTo>
                  <a:close/>
                  <a:moveTo>
                    <a:pt x="30" y="135"/>
                  </a:moveTo>
                  <a:lnTo>
                    <a:pt x="30" y="134"/>
                  </a:lnTo>
                  <a:lnTo>
                    <a:pt x="30" y="135"/>
                  </a:lnTo>
                  <a:close/>
                  <a:moveTo>
                    <a:pt x="32" y="134"/>
                  </a:moveTo>
                  <a:lnTo>
                    <a:pt x="32" y="135"/>
                  </a:lnTo>
                  <a:lnTo>
                    <a:pt x="32" y="134"/>
                  </a:lnTo>
                  <a:close/>
                  <a:moveTo>
                    <a:pt x="34" y="135"/>
                  </a:moveTo>
                  <a:lnTo>
                    <a:pt x="34" y="134"/>
                  </a:lnTo>
                  <a:lnTo>
                    <a:pt x="34" y="135"/>
                  </a:lnTo>
                  <a:close/>
                  <a:moveTo>
                    <a:pt x="35" y="134"/>
                  </a:moveTo>
                  <a:lnTo>
                    <a:pt x="35" y="135"/>
                  </a:lnTo>
                  <a:lnTo>
                    <a:pt x="35" y="134"/>
                  </a:lnTo>
                  <a:lnTo>
                    <a:pt x="35" y="135"/>
                  </a:lnTo>
                  <a:lnTo>
                    <a:pt x="35" y="134"/>
                  </a:lnTo>
                  <a:close/>
                  <a:moveTo>
                    <a:pt x="38" y="134"/>
                  </a:moveTo>
                  <a:lnTo>
                    <a:pt x="37" y="134"/>
                  </a:lnTo>
                  <a:lnTo>
                    <a:pt x="38" y="134"/>
                  </a:lnTo>
                  <a:close/>
                  <a:moveTo>
                    <a:pt x="36" y="134"/>
                  </a:moveTo>
                  <a:lnTo>
                    <a:pt x="35" y="134"/>
                  </a:lnTo>
                  <a:lnTo>
                    <a:pt x="36" y="134"/>
                  </a:lnTo>
                  <a:close/>
                  <a:moveTo>
                    <a:pt x="41" y="133"/>
                  </a:moveTo>
                  <a:lnTo>
                    <a:pt x="40" y="133"/>
                  </a:lnTo>
                  <a:lnTo>
                    <a:pt x="41" y="133"/>
                  </a:lnTo>
                  <a:close/>
                  <a:moveTo>
                    <a:pt x="41" y="133"/>
                  </a:moveTo>
                  <a:lnTo>
                    <a:pt x="40" y="133"/>
                  </a:lnTo>
                  <a:lnTo>
                    <a:pt x="41" y="133"/>
                  </a:lnTo>
                  <a:close/>
                  <a:moveTo>
                    <a:pt x="42" y="131"/>
                  </a:moveTo>
                  <a:lnTo>
                    <a:pt x="42" y="130"/>
                  </a:lnTo>
                  <a:lnTo>
                    <a:pt x="42" y="131"/>
                  </a:lnTo>
                  <a:close/>
                  <a:moveTo>
                    <a:pt x="42" y="130"/>
                  </a:moveTo>
                  <a:lnTo>
                    <a:pt x="42" y="131"/>
                  </a:lnTo>
                  <a:lnTo>
                    <a:pt x="42" y="130"/>
                  </a:lnTo>
                  <a:close/>
                  <a:moveTo>
                    <a:pt x="43" y="127"/>
                  </a:moveTo>
                  <a:lnTo>
                    <a:pt x="43" y="127"/>
                  </a:lnTo>
                  <a:lnTo>
                    <a:pt x="43" y="127"/>
                  </a:lnTo>
                  <a:close/>
                  <a:moveTo>
                    <a:pt x="43" y="127"/>
                  </a:moveTo>
                  <a:lnTo>
                    <a:pt x="43" y="127"/>
                  </a:lnTo>
                  <a:lnTo>
                    <a:pt x="43" y="127"/>
                  </a:lnTo>
                  <a:close/>
                  <a:moveTo>
                    <a:pt x="44" y="126"/>
                  </a:moveTo>
                  <a:lnTo>
                    <a:pt x="44" y="127"/>
                  </a:lnTo>
                  <a:lnTo>
                    <a:pt x="44" y="126"/>
                  </a:lnTo>
                  <a:close/>
                  <a:moveTo>
                    <a:pt x="44" y="126"/>
                  </a:moveTo>
                  <a:lnTo>
                    <a:pt x="44" y="127"/>
                  </a:lnTo>
                  <a:lnTo>
                    <a:pt x="44" y="126"/>
                  </a:lnTo>
                  <a:close/>
                  <a:moveTo>
                    <a:pt x="45" y="126"/>
                  </a:moveTo>
                  <a:lnTo>
                    <a:pt x="44" y="126"/>
                  </a:lnTo>
                  <a:lnTo>
                    <a:pt x="45" y="126"/>
                  </a:lnTo>
                  <a:close/>
                  <a:moveTo>
                    <a:pt x="45" y="125"/>
                  </a:moveTo>
                  <a:lnTo>
                    <a:pt x="44" y="125"/>
                  </a:lnTo>
                  <a:lnTo>
                    <a:pt x="45" y="125"/>
                  </a:lnTo>
                  <a:close/>
                  <a:moveTo>
                    <a:pt x="48" y="124"/>
                  </a:moveTo>
                  <a:lnTo>
                    <a:pt x="47" y="124"/>
                  </a:lnTo>
                  <a:lnTo>
                    <a:pt x="48" y="124"/>
                  </a:lnTo>
                  <a:close/>
                  <a:moveTo>
                    <a:pt x="45" y="124"/>
                  </a:moveTo>
                  <a:lnTo>
                    <a:pt x="44" y="124"/>
                  </a:lnTo>
                  <a:lnTo>
                    <a:pt x="45" y="124"/>
                  </a:lnTo>
                  <a:close/>
                  <a:moveTo>
                    <a:pt x="45" y="124"/>
                  </a:moveTo>
                  <a:lnTo>
                    <a:pt x="44" y="124"/>
                  </a:lnTo>
                  <a:lnTo>
                    <a:pt x="45" y="124"/>
                  </a:lnTo>
                  <a:close/>
                  <a:moveTo>
                    <a:pt x="45" y="124"/>
                  </a:moveTo>
                  <a:lnTo>
                    <a:pt x="45" y="124"/>
                  </a:lnTo>
                  <a:lnTo>
                    <a:pt x="45" y="124"/>
                  </a:lnTo>
                  <a:close/>
                  <a:moveTo>
                    <a:pt x="45" y="124"/>
                  </a:moveTo>
                  <a:lnTo>
                    <a:pt x="45" y="124"/>
                  </a:lnTo>
                  <a:lnTo>
                    <a:pt x="45" y="124"/>
                  </a:lnTo>
                  <a:close/>
                  <a:moveTo>
                    <a:pt x="45" y="124"/>
                  </a:moveTo>
                  <a:lnTo>
                    <a:pt x="45" y="123"/>
                  </a:lnTo>
                  <a:lnTo>
                    <a:pt x="45" y="123"/>
                  </a:lnTo>
                  <a:lnTo>
                    <a:pt x="45" y="124"/>
                  </a:lnTo>
                  <a:close/>
                  <a:moveTo>
                    <a:pt x="45" y="124"/>
                  </a:moveTo>
                  <a:lnTo>
                    <a:pt x="45" y="123"/>
                  </a:lnTo>
                  <a:lnTo>
                    <a:pt x="45" y="124"/>
                  </a:lnTo>
                  <a:close/>
                  <a:moveTo>
                    <a:pt x="45" y="123"/>
                  </a:moveTo>
                  <a:lnTo>
                    <a:pt x="45" y="123"/>
                  </a:lnTo>
                  <a:lnTo>
                    <a:pt x="45" y="123"/>
                  </a:lnTo>
                  <a:close/>
                  <a:moveTo>
                    <a:pt x="45" y="123"/>
                  </a:moveTo>
                  <a:lnTo>
                    <a:pt x="45" y="123"/>
                  </a:lnTo>
                  <a:lnTo>
                    <a:pt x="45" y="123"/>
                  </a:lnTo>
                  <a:close/>
                  <a:moveTo>
                    <a:pt x="45" y="123"/>
                  </a:moveTo>
                  <a:lnTo>
                    <a:pt x="45" y="123"/>
                  </a:lnTo>
                  <a:lnTo>
                    <a:pt x="45" y="123"/>
                  </a:lnTo>
                  <a:close/>
                  <a:moveTo>
                    <a:pt x="46" y="123"/>
                  </a:moveTo>
                  <a:lnTo>
                    <a:pt x="45" y="123"/>
                  </a:lnTo>
                  <a:lnTo>
                    <a:pt x="46" y="123"/>
                  </a:lnTo>
                  <a:close/>
                  <a:moveTo>
                    <a:pt x="45" y="121"/>
                  </a:moveTo>
                  <a:lnTo>
                    <a:pt x="44" y="121"/>
                  </a:lnTo>
                  <a:lnTo>
                    <a:pt x="45" y="121"/>
                  </a:lnTo>
                  <a:close/>
                  <a:moveTo>
                    <a:pt x="9" y="121"/>
                  </a:moveTo>
                  <a:lnTo>
                    <a:pt x="9" y="121"/>
                  </a:lnTo>
                  <a:lnTo>
                    <a:pt x="9" y="121"/>
                  </a:lnTo>
                  <a:lnTo>
                    <a:pt x="9" y="121"/>
                  </a:lnTo>
                  <a:lnTo>
                    <a:pt x="9" y="121"/>
                  </a:lnTo>
                  <a:close/>
                  <a:moveTo>
                    <a:pt x="45" y="121"/>
                  </a:moveTo>
                  <a:lnTo>
                    <a:pt x="45" y="121"/>
                  </a:lnTo>
                  <a:lnTo>
                    <a:pt x="45" y="121"/>
                  </a:lnTo>
                  <a:close/>
                  <a:moveTo>
                    <a:pt x="46" y="120"/>
                  </a:moveTo>
                  <a:lnTo>
                    <a:pt x="45" y="120"/>
                  </a:lnTo>
                  <a:lnTo>
                    <a:pt x="46" y="120"/>
                  </a:lnTo>
                  <a:close/>
                  <a:moveTo>
                    <a:pt x="9" y="120"/>
                  </a:moveTo>
                  <a:lnTo>
                    <a:pt x="9" y="120"/>
                  </a:lnTo>
                  <a:lnTo>
                    <a:pt x="9" y="120"/>
                  </a:lnTo>
                  <a:close/>
                  <a:moveTo>
                    <a:pt x="9" y="120"/>
                  </a:moveTo>
                  <a:lnTo>
                    <a:pt x="9" y="120"/>
                  </a:lnTo>
                  <a:lnTo>
                    <a:pt x="9" y="120"/>
                  </a:lnTo>
                  <a:close/>
                  <a:moveTo>
                    <a:pt x="9" y="120"/>
                  </a:moveTo>
                  <a:lnTo>
                    <a:pt x="9" y="120"/>
                  </a:lnTo>
                  <a:lnTo>
                    <a:pt x="9" y="120"/>
                  </a:lnTo>
                  <a:lnTo>
                    <a:pt x="9" y="120"/>
                  </a:lnTo>
                  <a:lnTo>
                    <a:pt x="9" y="120"/>
                  </a:lnTo>
                  <a:close/>
                  <a:moveTo>
                    <a:pt x="9" y="120"/>
                  </a:moveTo>
                  <a:lnTo>
                    <a:pt x="9" y="119"/>
                  </a:lnTo>
                  <a:lnTo>
                    <a:pt x="9" y="120"/>
                  </a:lnTo>
                  <a:close/>
                  <a:moveTo>
                    <a:pt x="58" y="118"/>
                  </a:moveTo>
                  <a:lnTo>
                    <a:pt x="58" y="119"/>
                  </a:lnTo>
                  <a:lnTo>
                    <a:pt x="58" y="118"/>
                  </a:lnTo>
                  <a:close/>
                  <a:moveTo>
                    <a:pt x="8" y="118"/>
                  </a:moveTo>
                  <a:lnTo>
                    <a:pt x="8" y="117"/>
                  </a:lnTo>
                  <a:lnTo>
                    <a:pt x="8" y="118"/>
                  </a:lnTo>
                  <a:close/>
                  <a:moveTo>
                    <a:pt x="46" y="117"/>
                  </a:moveTo>
                  <a:lnTo>
                    <a:pt x="46" y="118"/>
                  </a:lnTo>
                  <a:lnTo>
                    <a:pt x="46" y="117"/>
                  </a:lnTo>
                  <a:close/>
                  <a:moveTo>
                    <a:pt x="46" y="117"/>
                  </a:moveTo>
                  <a:lnTo>
                    <a:pt x="46" y="118"/>
                  </a:lnTo>
                  <a:lnTo>
                    <a:pt x="46" y="117"/>
                  </a:lnTo>
                  <a:lnTo>
                    <a:pt x="46" y="117"/>
                  </a:lnTo>
                  <a:close/>
                  <a:moveTo>
                    <a:pt x="46" y="117"/>
                  </a:moveTo>
                  <a:lnTo>
                    <a:pt x="46" y="117"/>
                  </a:lnTo>
                  <a:lnTo>
                    <a:pt x="46" y="117"/>
                  </a:lnTo>
                  <a:close/>
                  <a:moveTo>
                    <a:pt x="46" y="117"/>
                  </a:moveTo>
                  <a:lnTo>
                    <a:pt x="46" y="118"/>
                  </a:lnTo>
                  <a:lnTo>
                    <a:pt x="46" y="117"/>
                  </a:lnTo>
                  <a:close/>
                  <a:moveTo>
                    <a:pt x="46" y="117"/>
                  </a:moveTo>
                  <a:lnTo>
                    <a:pt x="46" y="117"/>
                  </a:lnTo>
                  <a:lnTo>
                    <a:pt x="46" y="117"/>
                  </a:lnTo>
                  <a:close/>
                  <a:moveTo>
                    <a:pt x="8" y="117"/>
                  </a:moveTo>
                  <a:lnTo>
                    <a:pt x="8" y="117"/>
                  </a:lnTo>
                  <a:lnTo>
                    <a:pt x="8" y="117"/>
                  </a:lnTo>
                  <a:close/>
                  <a:moveTo>
                    <a:pt x="6" y="117"/>
                  </a:moveTo>
                  <a:lnTo>
                    <a:pt x="6" y="117"/>
                  </a:lnTo>
                  <a:lnTo>
                    <a:pt x="6" y="117"/>
                  </a:lnTo>
                  <a:close/>
                  <a:moveTo>
                    <a:pt x="45" y="117"/>
                  </a:moveTo>
                  <a:lnTo>
                    <a:pt x="45" y="117"/>
                  </a:lnTo>
                  <a:lnTo>
                    <a:pt x="45" y="117"/>
                  </a:lnTo>
                  <a:close/>
                  <a:moveTo>
                    <a:pt x="46" y="117"/>
                  </a:moveTo>
                  <a:lnTo>
                    <a:pt x="46" y="116"/>
                  </a:lnTo>
                  <a:lnTo>
                    <a:pt x="46" y="117"/>
                  </a:lnTo>
                  <a:close/>
                  <a:moveTo>
                    <a:pt x="46" y="116"/>
                  </a:moveTo>
                  <a:lnTo>
                    <a:pt x="46" y="117"/>
                  </a:lnTo>
                  <a:lnTo>
                    <a:pt x="46" y="116"/>
                  </a:lnTo>
                  <a:close/>
                  <a:moveTo>
                    <a:pt x="46" y="117"/>
                  </a:moveTo>
                  <a:lnTo>
                    <a:pt x="46" y="116"/>
                  </a:lnTo>
                  <a:lnTo>
                    <a:pt x="46" y="117"/>
                  </a:lnTo>
                  <a:close/>
                  <a:moveTo>
                    <a:pt x="47" y="116"/>
                  </a:moveTo>
                  <a:lnTo>
                    <a:pt x="46" y="116"/>
                  </a:lnTo>
                  <a:lnTo>
                    <a:pt x="47" y="116"/>
                  </a:lnTo>
                  <a:close/>
                  <a:moveTo>
                    <a:pt x="8" y="116"/>
                  </a:moveTo>
                  <a:lnTo>
                    <a:pt x="7" y="116"/>
                  </a:lnTo>
                  <a:lnTo>
                    <a:pt x="8" y="116"/>
                  </a:lnTo>
                  <a:close/>
                  <a:moveTo>
                    <a:pt x="47" y="116"/>
                  </a:moveTo>
                  <a:lnTo>
                    <a:pt x="46" y="116"/>
                  </a:lnTo>
                  <a:lnTo>
                    <a:pt x="47" y="116"/>
                  </a:lnTo>
                  <a:close/>
                  <a:moveTo>
                    <a:pt x="46" y="116"/>
                  </a:moveTo>
                  <a:lnTo>
                    <a:pt x="46" y="116"/>
                  </a:lnTo>
                  <a:lnTo>
                    <a:pt x="46" y="116"/>
                  </a:lnTo>
                  <a:close/>
                  <a:moveTo>
                    <a:pt x="46" y="116"/>
                  </a:moveTo>
                  <a:lnTo>
                    <a:pt x="46" y="116"/>
                  </a:lnTo>
                  <a:lnTo>
                    <a:pt x="46" y="116"/>
                  </a:lnTo>
                  <a:close/>
                  <a:moveTo>
                    <a:pt x="6" y="116"/>
                  </a:moveTo>
                  <a:lnTo>
                    <a:pt x="6" y="116"/>
                  </a:lnTo>
                  <a:lnTo>
                    <a:pt x="6" y="116"/>
                  </a:lnTo>
                  <a:close/>
                  <a:moveTo>
                    <a:pt x="46" y="116"/>
                  </a:moveTo>
                  <a:lnTo>
                    <a:pt x="46" y="116"/>
                  </a:lnTo>
                  <a:lnTo>
                    <a:pt x="46" y="116"/>
                  </a:lnTo>
                  <a:close/>
                  <a:moveTo>
                    <a:pt x="6" y="116"/>
                  </a:moveTo>
                  <a:lnTo>
                    <a:pt x="6" y="116"/>
                  </a:lnTo>
                  <a:lnTo>
                    <a:pt x="6" y="116"/>
                  </a:lnTo>
                  <a:lnTo>
                    <a:pt x="6" y="116"/>
                  </a:lnTo>
                  <a:lnTo>
                    <a:pt x="6" y="116"/>
                  </a:lnTo>
                  <a:lnTo>
                    <a:pt x="6" y="116"/>
                  </a:lnTo>
                  <a:lnTo>
                    <a:pt x="6" y="116"/>
                  </a:lnTo>
                  <a:close/>
                  <a:moveTo>
                    <a:pt x="47" y="116"/>
                  </a:moveTo>
                  <a:lnTo>
                    <a:pt x="46" y="116"/>
                  </a:lnTo>
                  <a:lnTo>
                    <a:pt x="47" y="116"/>
                  </a:lnTo>
                  <a:close/>
                  <a:moveTo>
                    <a:pt x="46" y="115"/>
                  </a:moveTo>
                  <a:lnTo>
                    <a:pt x="46" y="115"/>
                  </a:lnTo>
                  <a:lnTo>
                    <a:pt x="46" y="115"/>
                  </a:lnTo>
                  <a:close/>
                  <a:moveTo>
                    <a:pt x="64" y="116"/>
                  </a:moveTo>
                  <a:lnTo>
                    <a:pt x="63" y="116"/>
                  </a:lnTo>
                  <a:lnTo>
                    <a:pt x="63" y="115"/>
                  </a:lnTo>
                  <a:lnTo>
                    <a:pt x="64" y="115"/>
                  </a:lnTo>
                  <a:lnTo>
                    <a:pt x="64" y="116"/>
                  </a:lnTo>
                  <a:close/>
                  <a:moveTo>
                    <a:pt x="6" y="115"/>
                  </a:moveTo>
                  <a:lnTo>
                    <a:pt x="6" y="115"/>
                  </a:lnTo>
                  <a:lnTo>
                    <a:pt x="6" y="115"/>
                  </a:lnTo>
                  <a:close/>
                  <a:moveTo>
                    <a:pt x="47" y="115"/>
                  </a:moveTo>
                  <a:lnTo>
                    <a:pt x="46" y="115"/>
                  </a:lnTo>
                  <a:lnTo>
                    <a:pt x="47" y="115"/>
                  </a:lnTo>
                  <a:close/>
                  <a:moveTo>
                    <a:pt x="64" y="115"/>
                  </a:moveTo>
                  <a:lnTo>
                    <a:pt x="64" y="115"/>
                  </a:lnTo>
                  <a:lnTo>
                    <a:pt x="64" y="115"/>
                  </a:lnTo>
                  <a:close/>
                  <a:moveTo>
                    <a:pt x="6" y="114"/>
                  </a:moveTo>
                  <a:lnTo>
                    <a:pt x="6" y="114"/>
                  </a:lnTo>
                  <a:lnTo>
                    <a:pt x="6" y="114"/>
                  </a:lnTo>
                  <a:close/>
                  <a:moveTo>
                    <a:pt x="46" y="114"/>
                  </a:moveTo>
                  <a:lnTo>
                    <a:pt x="46" y="114"/>
                  </a:lnTo>
                  <a:lnTo>
                    <a:pt x="46" y="114"/>
                  </a:lnTo>
                  <a:close/>
                  <a:moveTo>
                    <a:pt x="6" y="114"/>
                  </a:moveTo>
                  <a:lnTo>
                    <a:pt x="5" y="114"/>
                  </a:lnTo>
                  <a:lnTo>
                    <a:pt x="6" y="114"/>
                  </a:lnTo>
                  <a:close/>
                  <a:moveTo>
                    <a:pt x="6" y="114"/>
                  </a:moveTo>
                  <a:lnTo>
                    <a:pt x="6" y="114"/>
                  </a:lnTo>
                  <a:lnTo>
                    <a:pt x="6" y="114"/>
                  </a:lnTo>
                  <a:close/>
                  <a:moveTo>
                    <a:pt x="5" y="114"/>
                  </a:moveTo>
                  <a:lnTo>
                    <a:pt x="5" y="114"/>
                  </a:lnTo>
                  <a:lnTo>
                    <a:pt x="5" y="114"/>
                  </a:lnTo>
                  <a:close/>
                  <a:moveTo>
                    <a:pt x="6" y="114"/>
                  </a:moveTo>
                  <a:lnTo>
                    <a:pt x="6" y="113"/>
                  </a:lnTo>
                  <a:lnTo>
                    <a:pt x="6" y="114"/>
                  </a:lnTo>
                  <a:close/>
                  <a:moveTo>
                    <a:pt x="45" y="114"/>
                  </a:moveTo>
                  <a:lnTo>
                    <a:pt x="45" y="113"/>
                  </a:lnTo>
                  <a:lnTo>
                    <a:pt x="45" y="114"/>
                  </a:lnTo>
                  <a:close/>
                  <a:moveTo>
                    <a:pt x="5" y="114"/>
                  </a:moveTo>
                  <a:lnTo>
                    <a:pt x="5" y="113"/>
                  </a:lnTo>
                  <a:lnTo>
                    <a:pt x="5" y="114"/>
                  </a:lnTo>
                  <a:close/>
                  <a:moveTo>
                    <a:pt x="5" y="114"/>
                  </a:moveTo>
                  <a:lnTo>
                    <a:pt x="5" y="113"/>
                  </a:lnTo>
                  <a:lnTo>
                    <a:pt x="5" y="114"/>
                  </a:lnTo>
                  <a:close/>
                  <a:moveTo>
                    <a:pt x="46" y="113"/>
                  </a:moveTo>
                  <a:lnTo>
                    <a:pt x="46" y="114"/>
                  </a:lnTo>
                  <a:lnTo>
                    <a:pt x="46" y="113"/>
                  </a:lnTo>
                  <a:close/>
                  <a:moveTo>
                    <a:pt x="45" y="113"/>
                  </a:moveTo>
                  <a:lnTo>
                    <a:pt x="45" y="113"/>
                  </a:lnTo>
                  <a:lnTo>
                    <a:pt x="45" y="113"/>
                  </a:lnTo>
                  <a:close/>
                  <a:moveTo>
                    <a:pt x="6" y="113"/>
                  </a:moveTo>
                  <a:lnTo>
                    <a:pt x="5" y="113"/>
                  </a:lnTo>
                  <a:lnTo>
                    <a:pt x="6" y="113"/>
                  </a:lnTo>
                  <a:close/>
                  <a:moveTo>
                    <a:pt x="5" y="113"/>
                  </a:moveTo>
                  <a:lnTo>
                    <a:pt x="5" y="113"/>
                  </a:lnTo>
                  <a:lnTo>
                    <a:pt x="5" y="113"/>
                  </a:lnTo>
                  <a:close/>
                  <a:moveTo>
                    <a:pt x="6" y="113"/>
                  </a:moveTo>
                  <a:lnTo>
                    <a:pt x="5" y="113"/>
                  </a:lnTo>
                  <a:lnTo>
                    <a:pt x="6" y="113"/>
                  </a:lnTo>
                  <a:close/>
                  <a:moveTo>
                    <a:pt x="5" y="113"/>
                  </a:moveTo>
                  <a:lnTo>
                    <a:pt x="5" y="113"/>
                  </a:lnTo>
                  <a:lnTo>
                    <a:pt x="5" y="113"/>
                  </a:lnTo>
                  <a:close/>
                  <a:moveTo>
                    <a:pt x="47" y="113"/>
                  </a:moveTo>
                  <a:lnTo>
                    <a:pt x="47" y="113"/>
                  </a:lnTo>
                  <a:lnTo>
                    <a:pt x="47" y="113"/>
                  </a:lnTo>
                  <a:close/>
                  <a:moveTo>
                    <a:pt x="47" y="113"/>
                  </a:moveTo>
                  <a:lnTo>
                    <a:pt x="47" y="113"/>
                  </a:lnTo>
                  <a:lnTo>
                    <a:pt x="47" y="113"/>
                  </a:lnTo>
                  <a:close/>
                  <a:moveTo>
                    <a:pt x="6" y="113"/>
                  </a:moveTo>
                  <a:lnTo>
                    <a:pt x="6" y="113"/>
                  </a:lnTo>
                  <a:lnTo>
                    <a:pt x="6" y="113"/>
                  </a:lnTo>
                  <a:close/>
                  <a:moveTo>
                    <a:pt x="47" y="113"/>
                  </a:moveTo>
                  <a:lnTo>
                    <a:pt x="47" y="113"/>
                  </a:lnTo>
                  <a:lnTo>
                    <a:pt x="47" y="113"/>
                  </a:lnTo>
                  <a:close/>
                  <a:moveTo>
                    <a:pt x="46" y="113"/>
                  </a:moveTo>
                  <a:lnTo>
                    <a:pt x="45" y="113"/>
                  </a:lnTo>
                  <a:lnTo>
                    <a:pt x="46" y="113"/>
                  </a:lnTo>
                  <a:close/>
                  <a:moveTo>
                    <a:pt x="45" y="113"/>
                  </a:moveTo>
                  <a:lnTo>
                    <a:pt x="45" y="113"/>
                  </a:lnTo>
                  <a:lnTo>
                    <a:pt x="45" y="113"/>
                  </a:lnTo>
                  <a:close/>
                  <a:moveTo>
                    <a:pt x="5" y="113"/>
                  </a:moveTo>
                  <a:lnTo>
                    <a:pt x="5" y="113"/>
                  </a:lnTo>
                  <a:lnTo>
                    <a:pt x="5" y="113"/>
                  </a:lnTo>
                  <a:close/>
                  <a:moveTo>
                    <a:pt x="5" y="113"/>
                  </a:moveTo>
                  <a:lnTo>
                    <a:pt x="5" y="112"/>
                  </a:lnTo>
                  <a:lnTo>
                    <a:pt x="5" y="113"/>
                  </a:lnTo>
                  <a:close/>
                  <a:moveTo>
                    <a:pt x="6" y="113"/>
                  </a:moveTo>
                  <a:lnTo>
                    <a:pt x="6" y="112"/>
                  </a:lnTo>
                  <a:lnTo>
                    <a:pt x="6" y="113"/>
                  </a:lnTo>
                  <a:close/>
                  <a:moveTo>
                    <a:pt x="47" y="113"/>
                  </a:moveTo>
                  <a:lnTo>
                    <a:pt x="47" y="112"/>
                  </a:lnTo>
                  <a:lnTo>
                    <a:pt x="47" y="113"/>
                  </a:lnTo>
                  <a:close/>
                  <a:moveTo>
                    <a:pt x="5" y="112"/>
                  </a:moveTo>
                  <a:lnTo>
                    <a:pt x="5" y="112"/>
                  </a:lnTo>
                  <a:lnTo>
                    <a:pt x="5" y="112"/>
                  </a:lnTo>
                  <a:close/>
                  <a:moveTo>
                    <a:pt x="5" y="112"/>
                  </a:moveTo>
                  <a:lnTo>
                    <a:pt x="5" y="112"/>
                  </a:lnTo>
                  <a:lnTo>
                    <a:pt x="5" y="112"/>
                  </a:lnTo>
                  <a:close/>
                  <a:moveTo>
                    <a:pt x="4" y="112"/>
                  </a:moveTo>
                  <a:lnTo>
                    <a:pt x="5" y="112"/>
                  </a:lnTo>
                  <a:lnTo>
                    <a:pt x="4" y="112"/>
                  </a:lnTo>
                  <a:close/>
                  <a:moveTo>
                    <a:pt x="4" y="112"/>
                  </a:moveTo>
                  <a:lnTo>
                    <a:pt x="5" y="112"/>
                  </a:lnTo>
                  <a:lnTo>
                    <a:pt x="4" y="112"/>
                  </a:lnTo>
                  <a:close/>
                  <a:moveTo>
                    <a:pt x="45" y="112"/>
                  </a:moveTo>
                  <a:lnTo>
                    <a:pt x="45" y="112"/>
                  </a:lnTo>
                  <a:lnTo>
                    <a:pt x="45" y="112"/>
                  </a:lnTo>
                  <a:close/>
                  <a:moveTo>
                    <a:pt x="5" y="112"/>
                  </a:moveTo>
                  <a:lnTo>
                    <a:pt x="5" y="112"/>
                  </a:lnTo>
                  <a:lnTo>
                    <a:pt x="5" y="112"/>
                  </a:lnTo>
                  <a:close/>
                  <a:moveTo>
                    <a:pt x="47" y="112"/>
                  </a:moveTo>
                  <a:lnTo>
                    <a:pt x="47" y="112"/>
                  </a:lnTo>
                  <a:lnTo>
                    <a:pt x="47" y="112"/>
                  </a:lnTo>
                  <a:close/>
                  <a:moveTo>
                    <a:pt x="47" y="112"/>
                  </a:moveTo>
                  <a:lnTo>
                    <a:pt x="47" y="112"/>
                  </a:lnTo>
                  <a:lnTo>
                    <a:pt x="47" y="112"/>
                  </a:lnTo>
                  <a:close/>
                  <a:moveTo>
                    <a:pt x="6" y="112"/>
                  </a:moveTo>
                  <a:lnTo>
                    <a:pt x="5" y="112"/>
                  </a:lnTo>
                  <a:lnTo>
                    <a:pt x="6" y="112"/>
                  </a:lnTo>
                  <a:close/>
                  <a:moveTo>
                    <a:pt x="5" y="112"/>
                  </a:moveTo>
                  <a:lnTo>
                    <a:pt x="4" y="112"/>
                  </a:lnTo>
                  <a:lnTo>
                    <a:pt x="5" y="112"/>
                  </a:lnTo>
                  <a:close/>
                  <a:moveTo>
                    <a:pt x="5" y="112"/>
                  </a:moveTo>
                  <a:lnTo>
                    <a:pt x="4" y="112"/>
                  </a:lnTo>
                  <a:lnTo>
                    <a:pt x="5" y="112"/>
                  </a:lnTo>
                  <a:close/>
                  <a:moveTo>
                    <a:pt x="4" y="112"/>
                  </a:moveTo>
                  <a:lnTo>
                    <a:pt x="4" y="112"/>
                  </a:lnTo>
                  <a:lnTo>
                    <a:pt x="4" y="112"/>
                  </a:lnTo>
                  <a:close/>
                  <a:moveTo>
                    <a:pt x="6" y="112"/>
                  </a:moveTo>
                  <a:lnTo>
                    <a:pt x="6" y="111"/>
                  </a:lnTo>
                  <a:lnTo>
                    <a:pt x="6" y="112"/>
                  </a:lnTo>
                  <a:close/>
                  <a:moveTo>
                    <a:pt x="4" y="112"/>
                  </a:moveTo>
                  <a:lnTo>
                    <a:pt x="4" y="111"/>
                  </a:lnTo>
                  <a:lnTo>
                    <a:pt x="4" y="112"/>
                  </a:lnTo>
                  <a:close/>
                  <a:moveTo>
                    <a:pt x="47" y="112"/>
                  </a:moveTo>
                  <a:lnTo>
                    <a:pt x="47" y="111"/>
                  </a:lnTo>
                  <a:lnTo>
                    <a:pt x="47" y="112"/>
                  </a:lnTo>
                  <a:close/>
                  <a:moveTo>
                    <a:pt x="47" y="111"/>
                  </a:moveTo>
                  <a:lnTo>
                    <a:pt x="47" y="111"/>
                  </a:lnTo>
                  <a:lnTo>
                    <a:pt x="47" y="111"/>
                  </a:lnTo>
                  <a:close/>
                  <a:moveTo>
                    <a:pt x="4" y="111"/>
                  </a:moveTo>
                  <a:lnTo>
                    <a:pt x="4" y="111"/>
                  </a:lnTo>
                  <a:lnTo>
                    <a:pt x="4" y="111"/>
                  </a:lnTo>
                  <a:close/>
                  <a:moveTo>
                    <a:pt x="6" y="111"/>
                  </a:moveTo>
                  <a:lnTo>
                    <a:pt x="7" y="111"/>
                  </a:lnTo>
                  <a:lnTo>
                    <a:pt x="6" y="111"/>
                  </a:lnTo>
                  <a:close/>
                  <a:moveTo>
                    <a:pt x="47" y="110"/>
                  </a:moveTo>
                  <a:lnTo>
                    <a:pt x="46" y="110"/>
                  </a:lnTo>
                  <a:lnTo>
                    <a:pt x="47" y="110"/>
                  </a:lnTo>
                  <a:close/>
                  <a:moveTo>
                    <a:pt x="5" y="110"/>
                  </a:moveTo>
                  <a:lnTo>
                    <a:pt x="5" y="110"/>
                  </a:lnTo>
                  <a:lnTo>
                    <a:pt x="5" y="110"/>
                  </a:lnTo>
                  <a:close/>
                  <a:moveTo>
                    <a:pt x="4" y="110"/>
                  </a:moveTo>
                  <a:lnTo>
                    <a:pt x="4" y="110"/>
                  </a:lnTo>
                  <a:lnTo>
                    <a:pt x="4" y="110"/>
                  </a:lnTo>
                  <a:close/>
                  <a:moveTo>
                    <a:pt x="4" y="110"/>
                  </a:moveTo>
                  <a:lnTo>
                    <a:pt x="3" y="110"/>
                  </a:lnTo>
                  <a:lnTo>
                    <a:pt x="4" y="110"/>
                  </a:lnTo>
                  <a:close/>
                  <a:moveTo>
                    <a:pt x="48" y="109"/>
                  </a:moveTo>
                  <a:lnTo>
                    <a:pt x="47" y="109"/>
                  </a:lnTo>
                  <a:lnTo>
                    <a:pt x="48" y="109"/>
                  </a:lnTo>
                  <a:close/>
                  <a:moveTo>
                    <a:pt x="47" y="109"/>
                  </a:moveTo>
                  <a:lnTo>
                    <a:pt x="47" y="109"/>
                  </a:lnTo>
                  <a:lnTo>
                    <a:pt x="47" y="109"/>
                  </a:lnTo>
                  <a:close/>
                  <a:moveTo>
                    <a:pt x="4" y="109"/>
                  </a:moveTo>
                  <a:lnTo>
                    <a:pt x="4" y="109"/>
                  </a:lnTo>
                  <a:lnTo>
                    <a:pt x="4" y="109"/>
                  </a:lnTo>
                  <a:close/>
                  <a:moveTo>
                    <a:pt x="49" y="109"/>
                  </a:moveTo>
                  <a:lnTo>
                    <a:pt x="48" y="109"/>
                  </a:lnTo>
                  <a:lnTo>
                    <a:pt x="49" y="109"/>
                  </a:lnTo>
                  <a:close/>
                  <a:moveTo>
                    <a:pt x="48" y="109"/>
                  </a:moveTo>
                  <a:lnTo>
                    <a:pt x="48" y="109"/>
                  </a:lnTo>
                  <a:lnTo>
                    <a:pt x="48" y="109"/>
                  </a:lnTo>
                  <a:lnTo>
                    <a:pt x="49" y="109"/>
                  </a:lnTo>
                  <a:lnTo>
                    <a:pt x="48" y="109"/>
                  </a:lnTo>
                  <a:close/>
                  <a:moveTo>
                    <a:pt x="47" y="109"/>
                  </a:moveTo>
                  <a:lnTo>
                    <a:pt x="47" y="109"/>
                  </a:lnTo>
                  <a:lnTo>
                    <a:pt x="47" y="109"/>
                  </a:lnTo>
                  <a:close/>
                  <a:moveTo>
                    <a:pt x="4" y="109"/>
                  </a:moveTo>
                  <a:lnTo>
                    <a:pt x="3" y="109"/>
                  </a:lnTo>
                  <a:lnTo>
                    <a:pt x="4" y="109"/>
                  </a:lnTo>
                  <a:close/>
                  <a:moveTo>
                    <a:pt x="49" y="109"/>
                  </a:moveTo>
                  <a:lnTo>
                    <a:pt x="49" y="108"/>
                  </a:lnTo>
                  <a:lnTo>
                    <a:pt x="49" y="109"/>
                  </a:lnTo>
                  <a:close/>
                  <a:moveTo>
                    <a:pt x="47" y="109"/>
                  </a:moveTo>
                  <a:lnTo>
                    <a:pt x="47" y="108"/>
                  </a:lnTo>
                  <a:lnTo>
                    <a:pt x="47" y="109"/>
                  </a:lnTo>
                  <a:close/>
                  <a:moveTo>
                    <a:pt x="49" y="108"/>
                  </a:moveTo>
                  <a:lnTo>
                    <a:pt x="49" y="109"/>
                  </a:lnTo>
                  <a:lnTo>
                    <a:pt x="49" y="108"/>
                  </a:lnTo>
                  <a:close/>
                  <a:moveTo>
                    <a:pt x="49" y="109"/>
                  </a:moveTo>
                  <a:lnTo>
                    <a:pt x="49" y="108"/>
                  </a:lnTo>
                  <a:lnTo>
                    <a:pt x="49" y="109"/>
                  </a:lnTo>
                  <a:close/>
                  <a:moveTo>
                    <a:pt x="47" y="109"/>
                  </a:moveTo>
                  <a:lnTo>
                    <a:pt x="47" y="109"/>
                  </a:lnTo>
                  <a:lnTo>
                    <a:pt x="47" y="108"/>
                  </a:lnTo>
                  <a:lnTo>
                    <a:pt x="47" y="108"/>
                  </a:lnTo>
                  <a:lnTo>
                    <a:pt x="47" y="109"/>
                  </a:lnTo>
                  <a:close/>
                  <a:moveTo>
                    <a:pt x="4" y="108"/>
                  </a:moveTo>
                  <a:lnTo>
                    <a:pt x="4" y="109"/>
                  </a:lnTo>
                  <a:lnTo>
                    <a:pt x="4" y="108"/>
                  </a:lnTo>
                  <a:close/>
                  <a:moveTo>
                    <a:pt x="49" y="108"/>
                  </a:moveTo>
                  <a:lnTo>
                    <a:pt x="49" y="108"/>
                  </a:lnTo>
                  <a:lnTo>
                    <a:pt x="49" y="108"/>
                  </a:lnTo>
                  <a:close/>
                  <a:moveTo>
                    <a:pt x="4" y="108"/>
                  </a:moveTo>
                  <a:lnTo>
                    <a:pt x="3" y="108"/>
                  </a:lnTo>
                  <a:lnTo>
                    <a:pt x="4" y="108"/>
                  </a:lnTo>
                  <a:close/>
                  <a:moveTo>
                    <a:pt x="47" y="108"/>
                  </a:moveTo>
                  <a:lnTo>
                    <a:pt x="47" y="108"/>
                  </a:lnTo>
                  <a:lnTo>
                    <a:pt x="47" y="108"/>
                  </a:lnTo>
                  <a:close/>
                  <a:moveTo>
                    <a:pt x="5" y="108"/>
                  </a:moveTo>
                  <a:lnTo>
                    <a:pt x="5" y="108"/>
                  </a:lnTo>
                  <a:lnTo>
                    <a:pt x="5" y="108"/>
                  </a:lnTo>
                  <a:close/>
                  <a:moveTo>
                    <a:pt x="4" y="108"/>
                  </a:moveTo>
                  <a:lnTo>
                    <a:pt x="4" y="108"/>
                  </a:lnTo>
                  <a:lnTo>
                    <a:pt x="4" y="108"/>
                  </a:lnTo>
                  <a:close/>
                  <a:moveTo>
                    <a:pt x="49" y="108"/>
                  </a:moveTo>
                  <a:lnTo>
                    <a:pt x="48" y="108"/>
                  </a:lnTo>
                  <a:lnTo>
                    <a:pt x="49" y="108"/>
                  </a:lnTo>
                  <a:close/>
                  <a:moveTo>
                    <a:pt x="49" y="108"/>
                  </a:moveTo>
                  <a:lnTo>
                    <a:pt x="48" y="108"/>
                  </a:lnTo>
                  <a:lnTo>
                    <a:pt x="49" y="108"/>
                  </a:lnTo>
                  <a:close/>
                  <a:moveTo>
                    <a:pt x="49" y="108"/>
                  </a:moveTo>
                  <a:lnTo>
                    <a:pt x="49" y="108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49" y="108"/>
                  </a:lnTo>
                  <a:close/>
                  <a:moveTo>
                    <a:pt x="49" y="108"/>
                  </a:moveTo>
                  <a:lnTo>
                    <a:pt x="49" y="108"/>
                  </a:lnTo>
                  <a:lnTo>
                    <a:pt x="49" y="108"/>
                  </a:lnTo>
                  <a:close/>
                  <a:moveTo>
                    <a:pt x="49" y="108"/>
                  </a:moveTo>
                  <a:lnTo>
                    <a:pt x="49" y="107"/>
                  </a:lnTo>
                  <a:lnTo>
                    <a:pt x="49" y="108"/>
                  </a:lnTo>
                  <a:close/>
                  <a:moveTo>
                    <a:pt x="4" y="108"/>
                  </a:moveTo>
                  <a:lnTo>
                    <a:pt x="3" y="108"/>
                  </a:lnTo>
                  <a:lnTo>
                    <a:pt x="4" y="107"/>
                  </a:lnTo>
                  <a:lnTo>
                    <a:pt x="4" y="108"/>
                  </a:lnTo>
                  <a:close/>
                  <a:moveTo>
                    <a:pt x="3" y="108"/>
                  </a:moveTo>
                  <a:lnTo>
                    <a:pt x="3" y="107"/>
                  </a:lnTo>
                  <a:lnTo>
                    <a:pt x="3" y="108"/>
                  </a:lnTo>
                  <a:close/>
                  <a:moveTo>
                    <a:pt x="49" y="107"/>
                  </a:moveTo>
                  <a:lnTo>
                    <a:pt x="49" y="107"/>
                  </a:lnTo>
                  <a:lnTo>
                    <a:pt x="49" y="107"/>
                  </a:lnTo>
                  <a:close/>
                  <a:moveTo>
                    <a:pt x="49" y="107"/>
                  </a:moveTo>
                  <a:lnTo>
                    <a:pt x="49" y="107"/>
                  </a:lnTo>
                  <a:lnTo>
                    <a:pt x="49" y="107"/>
                  </a:lnTo>
                  <a:close/>
                  <a:moveTo>
                    <a:pt x="47" y="107"/>
                  </a:moveTo>
                  <a:lnTo>
                    <a:pt x="47" y="107"/>
                  </a:lnTo>
                  <a:lnTo>
                    <a:pt x="47" y="107"/>
                  </a:lnTo>
                  <a:close/>
                  <a:moveTo>
                    <a:pt x="49" y="107"/>
                  </a:moveTo>
                  <a:lnTo>
                    <a:pt x="49" y="107"/>
                  </a:lnTo>
                  <a:lnTo>
                    <a:pt x="49" y="107"/>
                  </a:lnTo>
                  <a:close/>
                  <a:moveTo>
                    <a:pt x="4" y="107"/>
                  </a:moveTo>
                  <a:lnTo>
                    <a:pt x="4" y="107"/>
                  </a:lnTo>
                  <a:lnTo>
                    <a:pt x="3" y="107"/>
                  </a:lnTo>
                  <a:lnTo>
                    <a:pt x="4" y="107"/>
                  </a:lnTo>
                  <a:close/>
                  <a:moveTo>
                    <a:pt x="48" y="107"/>
                  </a:moveTo>
                  <a:lnTo>
                    <a:pt x="47" y="107"/>
                  </a:lnTo>
                  <a:lnTo>
                    <a:pt x="48" y="107"/>
                  </a:lnTo>
                  <a:lnTo>
                    <a:pt x="48" y="107"/>
                  </a:lnTo>
                  <a:close/>
                  <a:moveTo>
                    <a:pt x="49" y="106"/>
                  </a:moveTo>
                  <a:lnTo>
                    <a:pt x="49" y="107"/>
                  </a:lnTo>
                  <a:lnTo>
                    <a:pt x="49" y="106"/>
                  </a:lnTo>
                  <a:lnTo>
                    <a:pt x="49" y="107"/>
                  </a:lnTo>
                  <a:lnTo>
                    <a:pt x="49" y="106"/>
                  </a:lnTo>
                  <a:close/>
                  <a:moveTo>
                    <a:pt x="3" y="107"/>
                  </a:moveTo>
                  <a:lnTo>
                    <a:pt x="2" y="106"/>
                  </a:lnTo>
                  <a:lnTo>
                    <a:pt x="3" y="106"/>
                  </a:lnTo>
                  <a:lnTo>
                    <a:pt x="3" y="107"/>
                  </a:lnTo>
                  <a:close/>
                  <a:moveTo>
                    <a:pt x="49" y="107"/>
                  </a:moveTo>
                  <a:lnTo>
                    <a:pt x="49" y="106"/>
                  </a:lnTo>
                  <a:lnTo>
                    <a:pt x="49" y="107"/>
                  </a:lnTo>
                  <a:close/>
                  <a:moveTo>
                    <a:pt x="46" y="106"/>
                  </a:moveTo>
                  <a:lnTo>
                    <a:pt x="47" y="106"/>
                  </a:lnTo>
                  <a:lnTo>
                    <a:pt x="46" y="106"/>
                  </a:lnTo>
                  <a:close/>
                  <a:moveTo>
                    <a:pt x="47" y="106"/>
                  </a:moveTo>
                  <a:lnTo>
                    <a:pt x="46" y="106"/>
                  </a:lnTo>
                  <a:lnTo>
                    <a:pt x="47" y="106"/>
                  </a:lnTo>
                  <a:close/>
                  <a:moveTo>
                    <a:pt x="47" y="106"/>
                  </a:moveTo>
                  <a:lnTo>
                    <a:pt x="46" y="106"/>
                  </a:lnTo>
                  <a:lnTo>
                    <a:pt x="47" y="106"/>
                  </a:lnTo>
                  <a:close/>
                  <a:moveTo>
                    <a:pt x="46" y="106"/>
                  </a:moveTo>
                  <a:lnTo>
                    <a:pt x="47" y="106"/>
                  </a:lnTo>
                  <a:lnTo>
                    <a:pt x="46" y="106"/>
                  </a:lnTo>
                  <a:close/>
                  <a:moveTo>
                    <a:pt x="48" y="106"/>
                  </a:moveTo>
                  <a:lnTo>
                    <a:pt x="48" y="106"/>
                  </a:lnTo>
                  <a:lnTo>
                    <a:pt x="48" y="106"/>
                  </a:lnTo>
                  <a:close/>
                  <a:moveTo>
                    <a:pt x="49" y="106"/>
                  </a:moveTo>
                  <a:lnTo>
                    <a:pt x="49" y="106"/>
                  </a:lnTo>
                  <a:lnTo>
                    <a:pt x="49" y="106"/>
                  </a:lnTo>
                  <a:close/>
                  <a:moveTo>
                    <a:pt x="47" y="106"/>
                  </a:moveTo>
                  <a:lnTo>
                    <a:pt x="46" y="106"/>
                  </a:lnTo>
                  <a:lnTo>
                    <a:pt x="47" y="106"/>
                  </a:lnTo>
                  <a:close/>
                  <a:moveTo>
                    <a:pt x="45" y="106"/>
                  </a:moveTo>
                  <a:lnTo>
                    <a:pt x="45" y="106"/>
                  </a:lnTo>
                  <a:lnTo>
                    <a:pt x="45" y="106"/>
                  </a:lnTo>
                  <a:close/>
                  <a:moveTo>
                    <a:pt x="47" y="106"/>
                  </a:moveTo>
                  <a:lnTo>
                    <a:pt x="47" y="105"/>
                  </a:lnTo>
                  <a:lnTo>
                    <a:pt x="47" y="106"/>
                  </a:lnTo>
                  <a:close/>
                  <a:moveTo>
                    <a:pt x="2" y="106"/>
                  </a:moveTo>
                  <a:lnTo>
                    <a:pt x="2" y="105"/>
                  </a:lnTo>
                  <a:lnTo>
                    <a:pt x="2" y="106"/>
                  </a:lnTo>
                  <a:close/>
                  <a:moveTo>
                    <a:pt x="48" y="105"/>
                  </a:moveTo>
                  <a:lnTo>
                    <a:pt x="48" y="106"/>
                  </a:lnTo>
                  <a:lnTo>
                    <a:pt x="48" y="105"/>
                  </a:lnTo>
                  <a:close/>
                  <a:moveTo>
                    <a:pt x="47" y="105"/>
                  </a:moveTo>
                  <a:lnTo>
                    <a:pt x="48" y="105"/>
                  </a:lnTo>
                  <a:lnTo>
                    <a:pt x="47" y="105"/>
                  </a:lnTo>
                  <a:close/>
                  <a:moveTo>
                    <a:pt x="48" y="105"/>
                  </a:moveTo>
                  <a:lnTo>
                    <a:pt x="48" y="106"/>
                  </a:lnTo>
                  <a:lnTo>
                    <a:pt x="48" y="105"/>
                  </a:lnTo>
                  <a:close/>
                  <a:moveTo>
                    <a:pt x="3" y="105"/>
                  </a:moveTo>
                  <a:lnTo>
                    <a:pt x="2" y="105"/>
                  </a:lnTo>
                  <a:lnTo>
                    <a:pt x="3" y="105"/>
                  </a:lnTo>
                  <a:close/>
                  <a:moveTo>
                    <a:pt x="3" y="105"/>
                  </a:moveTo>
                  <a:lnTo>
                    <a:pt x="2" y="105"/>
                  </a:lnTo>
                  <a:lnTo>
                    <a:pt x="3" y="105"/>
                  </a:lnTo>
                  <a:close/>
                  <a:moveTo>
                    <a:pt x="2" y="105"/>
                  </a:moveTo>
                  <a:lnTo>
                    <a:pt x="2" y="105"/>
                  </a:lnTo>
                  <a:lnTo>
                    <a:pt x="2" y="105"/>
                  </a:lnTo>
                  <a:close/>
                  <a:moveTo>
                    <a:pt x="49" y="105"/>
                  </a:moveTo>
                  <a:lnTo>
                    <a:pt x="48" y="105"/>
                  </a:lnTo>
                  <a:lnTo>
                    <a:pt x="48" y="105"/>
                  </a:lnTo>
                  <a:lnTo>
                    <a:pt x="49" y="105"/>
                  </a:lnTo>
                  <a:close/>
                  <a:moveTo>
                    <a:pt x="2" y="105"/>
                  </a:moveTo>
                  <a:lnTo>
                    <a:pt x="2" y="105"/>
                  </a:lnTo>
                  <a:lnTo>
                    <a:pt x="2" y="105"/>
                  </a:lnTo>
                  <a:close/>
                  <a:moveTo>
                    <a:pt x="49" y="105"/>
                  </a:moveTo>
                  <a:lnTo>
                    <a:pt x="48" y="105"/>
                  </a:lnTo>
                  <a:lnTo>
                    <a:pt x="49" y="105"/>
                  </a:lnTo>
                  <a:lnTo>
                    <a:pt x="48" y="105"/>
                  </a:lnTo>
                  <a:lnTo>
                    <a:pt x="49" y="105"/>
                  </a:lnTo>
                  <a:close/>
                  <a:moveTo>
                    <a:pt x="48" y="105"/>
                  </a:moveTo>
                  <a:lnTo>
                    <a:pt x="47" y="105"/>
                  </a:lnTo>
                  <a:lnTo>
                    <a:pt x="48" y="105"/>
                  </a:lnTo>
                  <a:close/>
                  <a:moveTo>
                    <a:pt x="2" y="105"/>
                  </a:moveTo>
                  <a:lnTo>
                    <a:pt x="2" y="105"/>
                  </a:lnTo>
                  <a:lnTo>
                    <a:pt x="2" y="105"/>
                  </a:lnTo>
                  <a:close/>
                  <a:moveTo>
                    <a:pt x="2" y="105"/>
                  </a:moveTo>
                  <a:lnTo>
                    <a:pt x="2" y="104"/>
                  </a:lnTo>
                  <a:lnTo>
                    <a:pt x="2" y="105"/>
                  </a:lnTo>
                  <a:close/>
                  <a:moveTo>
                    <a:pt x="47" y="105"/>
                  </a:moveTo>
                  <a:lnTo>
                    <a:pt x="47" y="104"/>
                  </a:lnTo>
                  <a:lnTo>
                    <a:pt x="47" y="105"/>
                  </a:lnTo>
                  <a:close/>
                  <a:moveTo>
                    <a:pt x="48" y="105"/>
                  </a:moveTo>
                  <a:lnTo>
                    <a:pt x="48" y="104"/>
                  </a:lnTo>
                  <a:lnTo>
                    <a:pt x="48" y="105"/>
                  </a:lnTo>
                  <a:close/>
                  <a:moveTo>
                    <a:pt x="48" y="105"/>
                  </a:moveTo>
                  <a:lnTo>
                    <a:pt x="48" y="104"/>
                  </a:lnTo>
                  <a:lnTo>
                    <a:pt x="48" y="105"/>
                  </a:lnTo>
                  <a:close/>
                  <a:moveTo>
                    <a:pt x="1" y="104"/>
                  </a:moveTo>
                  <a:lnTo>
                    <a:pt x="1" y="105"/>
                  </a:lnTo>
                  <a:lnTo>
                    <a:pt x="1" y="104"/>
                  </a:lnTo>
                  <a:lnTo>
                    <a:pt x="1" y="104"/>
                  </a:lnTo>
                  <a:lnTo>
                    <a:pt x="1" y="104"/>
                  </a:lnTo>
                  <a:close/>
                  <a:moveTo>
                    <a:pt x="1" y="104"/>
                  </a:moveTo>
                  <a:lnTo>
                    <a:pt x="1" y="104"/>
                  </a:lnTo>
                  <a:lnTo>
                    <a:pt x="1" y="104"/>
                  </a:lnTo>
                  <a:close/>
                  <a:moveTo>
                    <a:pt x="48" y="104"/>
                  </a:moveTo>
                  <a:lnTo>
                    <a:pt x="47" y="104"/>
                  </a:lnTo>
                  <a:lnTo>
                    <a:pt x="48" y="104"/>
                  </a:lnTo>
                  <a:close/>
                  <a:moveTo>
                    <a:pt x="47" y="104"/>
                  </a:moveTo>
                  <a:lnTo>
                    <a:pt x="47" y="104"/>
                  </a:lnTo>
                  <a:lnTo>
                    <a:pt x="47" y="104"/>
                  </a:lnTo>
                  <a:close/>
                  <a:moveTo>
                    <a:pt x="2" y="104"/>
                  </a:moveTo>
                  <a:lnTo>
                    <a:pt x="2" y="104"/>
                  </a:lnTo>
                  <a:lnTo>
                    <a:pt x="2" y="104"/>
                  </a:lnTo>
                  <a:close/>
                  <a:moveTo>
                    <a:pt x="1" y="104"/>
                  </a:moveTo>
                  <a:lnTo>
                    <a:pt x="1" y="103"/>
                  </a:lnTo>
                  <a:lnTo>
                    <a:pt x="1" y="104"/>
                  </a:lnTo>
                  <a:close/>
                  <a:moveTo>
                    <a:pt x="2" y="104"/>
                  </a:moveTo>
                  <a:lnTo>
                    <a:pt x="2" y="103"/>
                  </a:lnTo>
                  <a:lnTo>
                    <a:pt x="2" y="104"/>
                  </a:lnTo>
                  <a:close/>
                  <a:moveTo>
                    <a:pt x="47" y="104"/>
                  </a:moveTo>
                  <a:lnTo>
                    <a:pt x="47" y="103"/>
                  </a:lnTo>
                  <a:lnTo>
                    <a:pt x="47" y="104"/>
                  </a:lnTo>
                  <a:close/>
                  <a:moveTo>
                    <a:pt x="2" y="103"/>
                  </a:moveTo>
                  <a:lnTo>
                    <a:pt x="2" y="104"/>
                  </a:lnTo>
                  <a:lnTo>
                    <a:pt x="2" y="103"/>
                  </a:lnTo>
                  <a:close/>
                  <a:moveTo>
                    <a:pt x="43" y="103"/>
                  </a:moveTo>
                  <a:lnTo>
                    <a:pt x="43" y="103"/>
                  </a:lnTo>
                  <a:lnTo>
                    <a:pt x="43" y="103"/>
                  </a:lnTo>
                  <a:close/>
                  <a:moveTo>
                    <a:pt x="2" y="103"/>
                  </a:moveTo>
                  <a:lnTo>
                    <a:pt x="2" y="103"/>
                  </a:lnTo>
                  <a:lnTo>
                    <a:pt x="2" y="103"/>
                  </a:lnTo>
                  <a:close/>
                  <a:moveTo>
                    <a:pt x="2" y="103"/>
                  </a:moveTo>
                  <a:lnTo>
                    <a:pt x="2" y="103"/>
                  </a:lnTo>
                  <a:lnTo>
                    <a:pt x="2" y="103"/>
                  </a:lnTo>
                  <a:close/>
                  <a:moveTo>
                    <a:pt x="43" y="103"/>
                  </a:moveTo>
                  <a:lnTo>
                    <a:pt x="43" y="103"/>
                  </a:lnTo>
                  <a:lnTo>
                    <a:pt x="43" y="103"/>
                  </a:lnTo>
                  <a:close/>
                  <a:moveTo>
                    <a:pt x="50" y="103"/>
                  </a:moveTo>
                  <a:lnTo>
                    <a:pt x="50" y="103"/>
                  </a:lnTo>
                  <a:lnTo>
                    <a:pt x="50" y="103"/>
                  </a:lnTo>
                  <a:close/>
                  <a:moveTo>
                    <a:pt x="49" y="103"/>
                  </a:moveTo>
                  <a:lnTo>
                    <a:pt x="48" y="103"/>
                  </a:lnTo>
                  <a:lnTo>
                    <a:pt x="49" y="103"/>
                  </a:lnTo>
                  <a:close/>
                  <a:moveTo>
                    <a:pt x="2" y="103"/>
                  </a:moveTo>
                  <a:lnTo>
                    <a:pt x="2" y="103"/>
                  </a:lnTo>
                  <a:lnTo>
                    <a:pt x="2" y="103"/>
                  </a:lnTo>
                  <a:close/>
                  <a:moveTo>
                    <a:pt x="2" y="103"/>
                  </a:moveTo>
                  <a:lnTo>
                    <a:pt x="2" y="102"/>
                  </a:lnTo>
                  <a:lnTo>
                    <a:pt x="2" y="103"/>
                  </a:lnTo>
                  <a:close/>
                  <a:moveTo>
                    <a:pt x="51" y="102"/>
                  </a:moveTo>
                  <a:lnTo>
                    <a:pt x="51" y="102"/>
                  </a:lnTo>
                  <a:lnTo>
                    <a:pt x="51" y="102"/>
                  </a:lnTo>
                  <a:close/>
                  <a:moveTo>
                    <a:pt x="50" y="102"/>
                  </a:moveTo>
                  <a:lnTo>
                    <a:pt x="50" y="102"/>
                  </a:lnTo>
                  <a:lnTo>
                    <a:pt x="50" y="102"/>
                  </a:lnTo>
                  <a:close/>
                  <a:moveTo>
                    <a:pt x="53" y="102"/>
                  </a:moveTo>
                  <a:lnTo>
                    <a:pt x="52" y="102"/>
                  </a:lnTo>
                  <a:lnTo>
                    <a:pt x="53" y="102"/>
                  </a:lnTo>
                  <a:close/>
                  <a:moveTo>
                    <a:pt x="51" y="102"/>
                  </a:moveTo>
                  <a:lnTo>
                    <a:pt x="51" y="102"/>
                  </a:lnTo>
                  <a:lnTo>
                    <a:pt x="51" y="102"/>
                  </a:lnTo>
                  <a:close/>
                  <a:moveTo>
                    <a:pt x="52" y="102"/>
                  </a:moveTo>
                  <a:lnTo>
                    <a:pt x="51" y="102"/>
                  </a:lnTo>
                  <a:lnTo>
                    <a:pt x="52" y="102"/>
                  </a:lnTo>
                  <a:close/>
                  <a:moveTo>
                    <a:pt x="50" y="102"/>
                  </a:moveTo>
                  <a:lnTo>
                    <a:pt x="50" y="102"/>
                  </a:lnTo>
                  <a:lnTo>
                    <a:pt x="50" y="102"/>
                  </a:lnTo>
                  <a:close/>
                  <a:moveTo>
                    <a:pt x="53" y="102"/>
                  </a:moveTo>
                  <a:lnTo>
                    <a:pt x="52" y="102"/>
                  </a:lnTo>
                  <a:lnTo>
                    <a:pt x="53" y="102"/>
                  </a:lnTo>
                  <a:lnTo>
                    <a:pt x="53" y="102"/>
                  </a:lnTo>
                  <a:close/>
                  <a:moveTo>
                    <a:pt x="51" y="102"/>
                  </a:moveTo>
                  <a:lnTo>
                    <a:pt x="51" y="102"/>
                  </a:lnTo>
                  <a:lnTo>
                    <a:pt x="51" y="102"/>
                  </a:lnTo>
                  <a:close/>
                  <a:moveTo>
                    <a:pt x="50" y="102"/>
                  </a:moveTo>
                  <a:lnTo>
                    <a:pt x="50" y="102"/>
                  </a:lnTo>
                  <a:lnTo>
                    <a:pt x="50" y="102"/>
                  </a:lnTo>
                  <a:close/>
                  <a:moveTo>
                    <a:pt x="51" y="102"/>
                  </a:moveTo>
                  <a:lnTo>
                    <a:pt x="51" y="102"/>
                  </a:lnTo>
                  <a:lnTo>
                    <a:pt x="51" y="102"/>
                  </a:lnTo>
                  <a:close/>
                  <a:moveTo>
                    <a:pt x="2" y="102"/>
                  </a:moveTo>
                  <a:lnTo>
                    <a:pt x="2" y="102"/>
                  </a:lnTo>
                  <a:lnTo>
                    <a:pt x="2" y="102"/>
                  </a:lnTo>
                  <a:close/>
                  <a:moveTo>
                    <a:pt x="53" y="102"/>
                  </a:moveTo>
                  <a:lnTo>
                    <a:pt x="53" y="102"/>
                  </a:lnTo>
                  <a:lnTo>
                    <a:pt x="53" y="102"/>
                  </a:lnTo>
                  <a:close/>
                  <a:moveTo>
                    <a:pt x="57" y="102"/>
                  </a:moveTo>
                  <a:lnTo>
                    <a:pt x="57" y="101"/>
                  </a:lnTo>
                  <a:lnTo>
                    <a:pt x="57" y="102"/>
                  </a:lnTo>
                  <a:close/>
                  <a:moveTo>
                    <a:pt x="56" y="102"/>
                  </a:moveTo>
                  <a:lnTo>
                    <a:pt x="56" y="101"/>
                  </a:lnTo>
                  <a:lnTo>
                    <a:pt x="56" y="102"/>
                  </a:lnTo>
                  <a:close/>
                  <a:moveTo>
                    <a:pt x="57" y="102"/>
                  </a:moveTo>
                  <a:lnTo>
                    <a:pt x="57" y="101"/>
                  </a:lnTo>
                  <a:lnTo>
                    <a:pt x="57" y="102"/>
                  </a:lnTo>
                  <a:close/>
                  <a:moveTo>
                    <a:pt x="53" y="101"/>
                  </a:moveTo>
                  <a:lnTo>
                    <a:pt x="53" y="102"/>
                  </a:lnTo>
                  <a:lnTo>
                    <a:pt x="53" y="101"/>
                  </a:lnTo>
                  <a:close/>
                  <a:moveTo>
                    <a:pt x="2" y="101"/>
                  </a:moveTo>
                  <a:lnTo>
                    <a:pt x="2" y="102"/>
                  </a:lnTo>
                  <a:lnTo>
                    <a:pt x="2" y="101"/>
                  </a:lnTo>
                  <a:close/>
                  <a:moveTo>
                    <a:pt x="2" y="101"/>
                  </a:moveTo>
                  <a:lnTo>
                    <a:pt x="1" y="101"/>
                  </a:lnTo>
                  <a:lnTo>
                    <a:pt x="2" y="101"/>
                  </a:lnTo>
                  <a:close/>
                  <a:moveTo>
                    <a:pt x="56" y="101"/>
                  </a:moveTo>
                  <a:lnTo>
                    <a:pt x="56" y="101"/>
                  </a:lnTo>
                  <a:lnTo>
                    <a:pt x="56" y="101"/>
                  </a:lnTo>
                  <a:close/>
                  <a:moveTo>
                    <a:pt x="56" y="101"/>
                  </a:moveTo>
                  <a:lnTo>
                    <a:pt x="55" y="101"/>
                  </a:lnTo>
                  <a:lnTo>
                    <a:pt x="56" y="101"/>
                  </a:lnTo>
                  <a:close/>
                  <a:moveTo>
                    <a:pt x="2" y="101"/>
                  </a:moveTo>
                  <a:lnTo>
                    <a:pt x="1" y="101"/>
                  </a:lnTo>
                  <a:lnTo>
                    <a:pt x="2" y="101"/>
                  </a:lnTo>
                  <a:close/>
                  <a:moveTo>
                    <a:pt x="55" y="101"/>
                  </a:moveTo>
                  <a:lnTo>
                    <a:pt x="54" y="101"/>
                  </a:lnTo>
                  <a:lnTo>
                    <a:pt x="55" y="101"/>
                  </a:lnTo>
                  <a:close/>
                  <a:moveTo>
                    <a:pt x="2" y="101"/>
                  </a:moveTo>
                  <a:lnTo>
                    <a:pt x="1" y="101"/>
                  </a:lnTo>
                  <a:lnTo>
                    <a:pt x="2" y="101"/>
                  </a:lnTo>
                  <a:close/>
                  <a:moveTo>
                    <a:pt x="53" y="101"/>
                  </a:moveTo>
                  <a:lnTo>
                    <a:pt x="52" y="101"/>
                  </a:lnTo>
                  <a:lnTo>
                    <a:pt x="53" y="101"/>
                  </a:lnTo>
                  <a:close/>
                  <a:moveTo>
                    <a:pt x="53" y="101"/>
                  </a:moveTo>
                  <a:lnTo>
                    <a:pt x="53" y="101"/>
                  </a:lnTo>
                  <a:lnTo>
                    <a:pt x="53" y="101"/>
                  </a:lnTo>
                  <a:close/>
                  <a:moveTo>
                    <a:pt x="56" y="101"/>
                  </a:moveTo>
                  <a:lnTo>
                    <a:pt x="56" y="101"/>
                  </a:lnTo>
                  <a:lnTo>
                    <a:pt x="56" y="101"/>
                  </a:lnTo>
                  <a:close/>
                  <a:moveTo>
                    <a:pt x="2" y="101"/>
                  </a:moveTo>
                  <a:lnTo>
                    <a:pt x="2" y="101"/>
                  </a:lnTo>
                  <a:lnTo>
                    <a:pt x="2" y="101"/>
                  </a:lnTo>
                  <a:close/>
                  <a:moveTo>
                    <a:pt x="0" y="101"/>
                  </a:moveTo>
                  <a:lnTo>
                    <a:pt x="1" y="101"/>
                  </a:lnTo>
                  <a:lnTo>
                    <a:pt x="0" y="101"/>
                  </a:lnTo>
                  <a:close/>
                  <a:moveTo>
                    <a:pt x="54" y="101"/>
                  </a:moveTo>
                  <a:lnTo>
                    <a:pt x="53" y="101"/>
                  </a:lnTo>
                  <a:lnTo>
                    <a:pt x="54" y="101"/>
                  </a:lnTo>
                  <a:close/>
                  <a:moveTo>
                    <a:pt x="1" y="101"/>
                  </a:moveTo>
                  <a:lnTo>
                    <a:pt x="0" y="101"/>
                  </a:lnTo>
                  <a:lnTo>
                    <a:pt x="1" y="101"/>
                  </a:lnTo>
                  <a:close/>
                  <a:moveTo>
                    <a:pt x="1" y="101"/>
                  </a:moveTo>
                  <a:lnTo>
                    <a:pt x="0" y="101"/>
                  </a:lnTo>
                  <a:lnTo>
                    <a:pt x="1" y="100"/>
                  </a:lnTo>
                  <a:lnTo>
                    <a:pt x="1" y="101"/>
                  </a:lnTo>
                  <a:close/>
                  <a:moveTo>
                    <a:pt x="2" y="101"/>
                  </a:moveTo>
                  <a:lnTo>
                    <a:pt x="2" y="100"/>
                  </a:lnTo>
                  <a:lnTo>
                    <a:pt x="2" y="101"/>
                  </a:lnTo>
                  <a:close/>
                  <a:moveTo>
                    <a:pt x="58" y="100"/>
                  </a:moveTo>
                  <a:lnTo>
                    <a:pt x="58" y="101"/>
                  </a:lnTo>
                  <a:lnTo>
                    <a:pt x="58" y="100"/>
                  </a:lnTo>
                  <a:close/>
                  <a:moveTo>
                    <a:pt x="54" y="100"/>
                  </a:moveTo>
                  <a:lnTo>
                    <a:pt x="54" y="101"/>
                  </a:lnTo>
                  <a:lnTo>
                    <a:pt x="54" y="100"/>
                  </a:lnTo>
                  <a:close/>
                  <a:moveTo>
                    <a:pt x="1" y="101"/>
                  </a:moveTo>
                  <a:lnTo>
                    <a:pt x="1" y="100"/>
                  </a:lnTo>
                  <a:lnTo>
                    <a:pt x="1" y="101"/>
                  </a:lnTo>
                  <a:close/>
                  <a:moveTo>
                    <a:pt x="58" y="100"/>
                  </a:moveTo>
                  <a:lnTo>
                    <a:pt x="58" y="100"/>
                  </a:lnTo>
                  <a:lnTo>
                    <a:pt x="58" y="100"/>
                  </a:lnTo>
                  <a:close/>
                  <a:moveTo>
                    <a:pt x="0" y="101"/>
                  </a:moveTo>
                  <a:lnTo>
                    <a:pt x="0" y="100"/>
                  </a:lnTo>
                  <a:lnTo>
                    <a:pt x="0" y="101"/>
                  </a:lnTo>
                  <a:close/>
                  <a:moveTo>
                    <a:pt x="55" y="100"/>
                  </a:moveTo>
                  <a:lnTo>
                    <a:pt x="55" y="101"/>
                  </a:lnTo>
                  <a:lnTo>
                    <a:pt x="55" y="100"/>
                  </a:lnTo>
                  <a:close/>
                  <a:moveTo>
                    <a:pt x="54" y="100"/>
                  </a:moveTo>
                  <a:lnTo>
                    <a:pt x="54" y="101"/>
                  </a:lnTo>
                  <a:lnTo>
                    <a:pt x="54" y="100"/>
                  </a:lnTo>
                  <a:close/>
                  <a:moveTo>
                    <a:pt x="54" y="100"/>
                  </a:moveTo>
                  <a:lnTo>
                    <a:pt x="53" y="100"/>
                  </a:lnTo>
                  <a:lnTo>
                    <a:pt x="54" y="100"/>
                  </a:lnTo>
                  <a:close/>
                  <a:moveTo>
                    <a:pt x="54" y="99"/>
                  </a:moveTo>
                  <a:lnTo>
                    <a:pt x="54" y="100"/>
                  </a:lnTo>
                  <a:lnTo>
                    <a:pt x="54" y="99"/>
                  </a:lnTo>
                  <a:lnTo>
                    <a:pt x="54" y="100"/>
                  </a:lnTo>
                  <a:lnTo>
                    <a:pt x="54" y="99"/>
                  </a:lnTo>
                  <a:close/>
                  <a:moveTo>
                    <a:pt x="54" y="99"/>
                  </a:moveTo>
                  <a:lnTo>
                    <a:pt x="54" y="99"/>
                  </a:lnTo>
                  <a:lnTo>
                    <a:pt x="54" y="99"/>
                  </a:lnTo>
                  <a:close/>
                  <a:moveTo>
                    <a:pt x="57" y="99"/>
                  </a:moveTo>
                  <a:lnTo>
                    <a:pt x="57" y="99"/>
                  </a:lnTo>
                  <a:lnTo>
                    <a:pt x="57" y="99"/>
                  </a:lnTo>
                  <a:close/>
                  <a:moveTo>
                    <a:pt x="61" y="99"/>
                  </a:moveTo>
                  <a:lnTo>
                    <a:pt x="61" y="99"/>
                  </a:lnTo>
                  <a:lnTo>
                    <a:pt x="61" y="99"/>
                  </a:lnTo>
                  <a:close/>
                  <a:moveTo>
                    <a:pt x="59" y="99"/>
                  </a:moveTo>
                  <a:lnTo>
                    <a:pt x="59" y="99"/>
                  </a:lnTo>
                  <a:lnTo>
                    <a:pt x="59" y="99"/>
                  </a:lnTo>
                  <a:close/>
                  <a:moveTo>
                    <a:pt x="57" y="99"/>
                  </a:moveTo>
                  <a:lnTo>
                    <a:pt x="57" y="99"/>
                  </a:lnTo>
                  <a:lnTo>
                    <a:pt x="57" y="99"/>
                  </a:lnTo>
                  <a:close/>
                  <a:moveTo>
                    <a:pt x="58" y="99"/>
                  </a:moveTo>
                  <a:lnTo>
                    <a:pt x="57" y="99"/>
                  </a:lnTo>
                  <a:lnTo>
                    <a:pt x="58" y="99"/>
                  </a:lnTo>
                  <a:close/>
                  <a:moveTo>
                    <a:pt x="54" y="99"/>
                  </a:moveTo>
                  <a:lnTo>
                    <a:pt x="54" y="99"/>
                  </a:lnTo>
                  <a:lnTo>
                    <a:pt x="54" y="99"/>
                  </a:lnTo>
                  <a:close/>
                  <a:moveTo>
                    <a:pt x="61" y="99"/>
                  </a:moveTo>
                  <a:lnTo>
                    <a:pt x="60" y="99"/>
                  </a:lnTo>
                  <a:lnTo>
                    <a:pt x="61" y="99"/>
                  </a:lnTo>
                  <a:close/>
                  <a:moveTo>
                    <a:pt x="58" y="99"/>
                  </a:moveTo>
                  <a:lnTo>
                    <a:pt x="58" y="98"/>
                  </a:lnTo>
                  <a:lnTo>
                    <a:pt x="58" y="99"/>
                  </a:lnTo>
                  <a:close/>
                  <a:moveTo>
                    <a:pt x="60" y="98"/>
                  </a:moveTo>
                  <a:lnTo>
                    <a:pt x="60" y="99"/>
                  </a:lnTo>
                  <a:lnTo>
                    <a:pt x="60" y="98"/>
                  </a:lnTo>
                  <a:close/>
                  <a:moveTo>
                    <a:pt x="57" y="98"/>
                  </a:moveTo>
                  <a:lnTo>
                    <a:pt x="57" y="99"/>
                  </a:lnTo>
                  <a:lnTo>
                    <a:pt x="57" y="98"/>
                  </a:lnTo>
                  <a:close/>
                  <a:moveTo>
                    <a:pt x="57" y="98"/>
                  </a:moveTo>
                  <a:lnTo>
                    <a:pt x="57" y="98"/>
                  </a:lnTo>
                  <a:lnTo>
                    <a:pt x="57" y="98"/>
                  </a:lnTo>
                  <a:close/>
                  <a:moveTo>
                    <a:pt x="61" y="98"/>
                  </a:moveTo>
                  <a:lnTo>
                    <a:pt x="61" y="98"/>
                  </a:lnTo>
                  <a:lnTo>
                    <a:pt x="61" y="98"/>
                  </a:lnTo>
                  <a:close/>
                  <a:moveTo>
                    <a:pt x="60" y="98"/>
                  </a:moveTo>
                  <a:lnTo>
                    <a:pt x="60" y="98"/>
                  </a:lnTo>
                  <a:lnTo>
                    <a:pt x="60" y="98"/>
                  </a:lnTo>
                  <a:close/>
                  <a:moveTo>
                    <a:pt x="57" y="98"/>
                  </a:moveTo>
                  <a:lnTo>
                    <a:pt x="57" y="98"/>
                  </a:lnTo>
                  <a:lnTo>
                    <a:pt x="57" y="98"/>
                  </a:lnTo>
                  <a:close/>
                  <a:moveTo>
                    <a:pt x="60" y="98"/>
                  </a:moveTo>
                  <a:lnTo>
                    <a:pt x="60" y="97"/>
                  </a:lnTo>
                  <a:lnTo>
                    <a:pt x="60" y="98"/>
                  </a:lnTo>
                  <a:close/>
                  <a:moveTo>
                    <a:pt x="54" y="97"/>
                  </a:moveTo>
                  <a:lnTo>
                    <a:pt x="54" y="98"/>
                  </a:lnTo>
                  <a:lnTo>
                    <a:pt x="54" y="97"/>
                  </a:lnTo>
                  <a:close/>
                  <a:moveTo>
                    <a:pt x="62" y="97"/>
                  </a:moveTo>
                  <a:lnTo>
                    <a:pt x="62" y="97"/>
                  </a:lnTo>
                  <a:lnTo>
                    <a:pt x="62" y="97"/>
                  </a:lnTo>
                  <a:close/>
                  <a:moveTo>
                    <a:pt x="60" y="97"/>
                  </a:moveTo>
                  <a:lnTo>
                    <a:pt x="60" y="97"/>
                  </a:lnTo>
                  <a:lnTo>
                    <a:pt x="60" y="97"/>
                  </a:lnTo>
                  <a:close/>
                  <a:moveTo>
                    <a:pt x="60" y="97"/>
                  </a:moveTo>
                  <a:lnTo>
                    <a:pt x="60" y="97"/>
                  </a:lnTo>
                  <a:lnTo>
                    <a:pt x="60" y="97"/>
                  </a:lnTo>
                  <a:close/>
                  <a:moveTo>
                    <a:pt x="62" y="97"/>
                  </a:moveTo>
                  <a:lnTo>
                    <a:pt x="62" y="97"/>
                  </a:lnTo>
                  <a:lnTo>
                    <a:pt x="62" y="97"/>
                  </a:lnTo>
                  <a:close/>
                  <a:moveTo>
                    <a:pt x="63" y="97"/>
                  </a:moveTo>
                  <a:lnTo>
                    <a:pt x="63" y="97"/>
                  </a:lnTo>
                  <a:lnTo>
                    <a:pt x="63" y="97"/>
                  </a:lnTo>
                  <a:close/>
                  <a:moveTo>
                    <a:pt x="60" y="97"/>
                  </a:moveTo>
                  <a:lnTo>
                    <a:pt x="60" y="97"/>
                  </a:lnTo>
                  <a:lnTo>
                    <a:pt x="60" y="97"/>
                  </a:lnTo>
                  <a:close/>
                  <a:moveTo>
                    <a:pt x="63" y="97"/>
                  </a:moveTo>
                  <a:lnTo>
                    <a:pt x="63" y="97"/>
                  </a:lnTo>
                  <a:lnTo>
                    <a:pt x="63" y="97"/>
                  </a:lnTo>
                  <a:close/>
                  <a:moveTo>
                    <a:pt x="61" y="97"/>
                  </a:moveTo>
                  <a:lnTo>
                    <a:pt x="61" y="97"/>
                  </a:lnTo>
                  <a:lnTo>
                    <a:pt x="61" y="97"/>
                  </a:lnTo>
                  <a:close/>
                  <a:moveTo>
                    <a:pt x="62" y="97"/>
                  </a:moveTo>
                  <a:lnTo>
                    <a:pt x="62" y="97"/>
                  </a:lnTo>
                  <a:lnTo>
                    <a:pt x="62" y="97"/>
                  </a:lnTo>
                  <a:close/>
                  <a:moveTo>
                    <a:pt x="62" y="97"/>
                  </a:moveTo>
                  <a:lnTo>
                    <a:pt x="62" y="96"/>
                  </a:lnTo>
                  <a:lnTo>
                    <a:pt x="62" y="97"/>
                  </a:lnTo>
                  <a:close/>
                  <a:moveTo>
                    <a:pt x="60" y="97"/>
                  </a:moveTo>
                  <a:lnTo>
                    <a:pt x="60" y="96"/>
                  </a:lnTo>
                  <a:lnTo>
                    <a:pt x="60" y="97"/>
                  </a:lnTo>
                  <a:close/>
                  <a:moveTo>
                    <a:pt x="61" y="97"/>
                  </a:moveTo>
                  <a:lnTo>
                    <a:pt x="61" y="96"/>
                  </a:lnTo>
                  <a:lnTo>
                    <a:pt x="61" y="97"/>
                  </a:lnTo>
                  <a:close/>
                  <a:moveTo>
                    <a:pt x="64" y="96"/>
                  </a:moveTo>
                  <a:lnTo>
                    <a:pt x="63" y="96"/>
                  </a:lnTo>
                  <a:lnTo>
                    <a:pt x="64" y="96"/>
                  </a:lnTo>
                  <a:close/>
                  <a:moveTo>
                    <a:pt x="63" y="96"/>
                  </a:moveTo>
                  <a:lnTo>
                    <a:pt x="62" y="96"/>
                  </a:lnTo>
                  <a:lnTo>
                    <a:pt x="63" y="96"/>
                  </a:lnTo>
                  <a:close/>
                  <a:moveTo>
                    <a:pt x="63" y="96"/>
                  </a:moveTo>
                  <a:lnTo>
                    <a:pt x="62" y="96"/>
                  </a:lnTo>
                  <a:lnTo>
                    <a:pt x="63" y="96"/>
                  </a:lnTo>
                  <a:close/>
                  <a:moveTo>
                    <a:pt x="60" y="96"/>
                  </a:moveTo>
                  <a:lnTo>
                    <a:pt x="60" y="96"/>
                  </a:lnTo>
                  <a:lnTo>
                    <a:pt x="60" y="95"/>
                  </a:lnTo>
                  <a:lnTo>
                    <a:pt x="60" y="95"/>
                  </a:lnTo>
                  <a:lnTo>
                    <a:pt x="60" y="96"/>
                  </a:lnTo>
                  <a:close/>
                  <a:moveTo>
                    <a:pt x="62" y="96"/>
                  </a:moveTo>
                  <a:lnTo>
                    <a:pt x="62" y="95"/>
                  </a:lnTo>
                  <a:lnTo>
                    <a:pt x="62" y="96"/>
                  </a:lnTo>
                  <a:close/>
                  <a:moveTo>
                    <a:pt x="62" y="95"/>
                  </a:moveTo>
                  <a:lnTo>
                    <a:pt x="61" y="95"/>
                  </a:lnTo>
                  <a:lnTo>
                    <a:pt x="62" y="95"/>
                  </a:lnTo>
                  <a:close/>
                  <a:moveTo>
                    <a:pt x="63" y="95"/>
                  </a:moveTo>
                  <a:lnTo>
                    <a:pt x="62" y="95"/>
                  </a:lnTo>
                  <a:lnTo>
                    <a:pt x="63" y="95"/>
                  </a:lnTo>
                  <a:close/>
                  <a:moveTo>
                    <a:pt x="64" y="95"/>
                  </a:moveTo>
                  <a:lnTo>
                    <a:pt x="64" y="95"/>
                  </a:lnTo>
                  <a:lnTo>
                    <a:pt x="64" y="95"/>
                  </a:lnTo>
                  <a:close/>
                  <a:moveTo>
                    <a:pt x="65" y="95"/>
                  </a:moveTo>
                  <a:lnTo>
                    <a:pt x="65" y="95"/>
                  </a:lnTo>
                  <a:lnTo>
                    <a:pt x="65" y="95"/>
                  </a:lnTo>
                  <a:close/>
                  <a:moveTo>
                    <a:pt x="65" y="95"/>
                  </a:moveTo>
                  <a:lnTo>
                    <a:pt x="64" y="95"/>
                  </a:lnTo>
                  <a:lnTo>
                    <a:pt x="65" y="95"/>
                  </a:lnTo>
                  <a:close/>
                  <a:moveTo>
                    <a:pt x="62" y="95"/>
                  </a:moveTo>
                  <a:lnTo>
                    <a:pt x="62" y="95"/>
                  </a:lnTo>
                  <a:lnTo>
                    <a:pt x="62" y="95"/>
                  </a:lnTo>
                  <a:close/>
                  <a:moveTo>
                    <a:pt x="63" y="95"/>
                  </a:moveTo>
                  <a:lnTo>
                    <a:pt x="63" y="94"/>
                  </a:lnTo>
                  <a:lnTo>
                    <a:pt x="63" y="95"/>
                  </a:lnTo>
                  <a:close/>
                  <a:moveTo>
                    <a:pt x="64" y="94"/>
                  </a:moveTo>
                  <a:lnTo>
                    <a:pt x="64" y="94"/>
                  </a:lnTo>
                  <a:lnTo>
                    <a:pt x="64" y="94"/>
                  </a:lnTo>
                  <a:close/>
                  <a:moveTo>
                    <a:pt x="62" y="94"/>
                  </a:moveTo>
                  <a:lnTo>
                    <a:pt x="61" y="94"/>
                  </a:lnTo>
                  <a:lnTo>
                    <a:pt x="62" y="94"/>
                  </a:lnTo>
                  <a:close/>
                  <a:moveTo>
                    <a:pt x="59" y="94"/>
                  </a:moveTo>
                  <a:lnTo>
                    <a:pt x="59" y="94"/>
                  </a:lnTo>
                  <a:lnTo>
                    <a:pt x="59" y="94"/>
                  </a:lnTo>
                  <a:close/>
                  <a:moveTo>
                    <a:pt x="64" y="94"/>
                  </a:moveTo>
                  <a:lnTo>
                    <a:pt x="64" y="94"/>
                  </a:lnTo>
                  <a:lnTo>
                    <a:pt x="64" y="94"/>
                  </a:lnTo>
                  <a:lnTo>
                    <a:pt x="64" y="94"/>
                  </a:lnTo>
                  <a:lnTo>
                    <a:pt x="64" y="94"/>
                  </a:lnTo>
                  <a:close/>
                  <a:moveTo>
                    <a:pt x="65" y="94"/>
                  </a:moveTo>
                  <a:lnTo>
                    <a:pt x="65" y="94"/>
                  </a:lnTo>
                  <a:lnTo>
                    <a:pt x="65" y="94"/>
                  </a:lnTo>
                  <a:close/>
                  <a:moveTo>
                    <a:pt x="63" y="94"/>
                  </a:moveTo>
                  <a:lnTo>
                    <a:pt x="63" y="94"/>
                  </a:lnTo>
                  <a:lnTo>
                    <a:pt x="63" y="94"/>
                  </a:lnTo>
                  <a:close/>
                  <a:moveTo>
                    <a:pt x="64" y="94"/>
                  </a:moveTo>
                  <a:lnTo>
                    <a:pt x="64" y="94"/>
                  </a:lnTo>
                  <a:lnTo>
                    <a:pt x="64" y="94"/>
                  </a:lnTo>
                  <a:close/>
                  <a:moveTo>
                    <a:pt x="64" y="94"/>
                  </a:moveTo>
                  <a:lnTo>
                    <a:pt x="64" y="94"/>
                  </a:lnTo>
                  <a:lnTo>
                    <a:pt x="64" y="94"/>
                  </a:lnTo>
                  <a:close/>
                  <a:moveTo>
                    <a:pt x="65" y="94"/>
                  </a:moveTo>
                  <a:lnTo>
                    <a:pt x="65" y="94"/>
                  </a:lnTo>
                  <a:lnTo>
                    <a:pt x="65" y="94"/>
                  </a:lnTo>
                  <a:close/>
                  <a:moveTo>
                    <a:pt x="66" y="94"/>
                  </a:moveTo>
                  <a:lnTo>
                    <a:pt x="65" y="94"/>
                  </a:lnTo>
                  <a:lnTo>
                    <a:pt x="66" y="94"/>
                  </a:lnTo>
                  <a:close/>
                  <a:moveTo>
                    <a:pt x="60" y="94"/>
                  </a:moveTo>
                  <a:lnTo>
                    <a:pt x="59" y="94"/>
                  </a:lnTo>
                  <a:lnTo>
                    <a:pt x="60" y="94"/>
                  </a:lnTo>
                  <a:close/>
                  <a:moveTo>
                    <a:pt x="61" y="94"/>
                  </a:moveTo>
                  <a:lnTo>
                    <a:pt x="62" y="94"/>
                  </a:lnTo>
                  <a:lnTo>
                    <a:pt x="61" y="94"/>
                  </a:lnTo>
                  <a:close/>
                  <a:moveTo>
                    <a:pt x="60" y="94"/>
                  </a:moveTo>
                  <a:lnTo>
                    <a:pt x="59" y="94"/>
                  </a:lnTo>
                  <a:lnTo>
                    <a:pt x="60" y="94"/>
                  </a:lnTo>
                  <a:close/>
                  <a:moveTo>
                    <a:pt x="60" y="94"/>
                  </a:moveTo>
                  <a:lnTo>
                    <a:pt x="60" y="94"/>
                  </a:lnTo>
                  <a:lnTo>
                    <a:pt x="60" y="94"/>
                  </a:lnTo>
                  <a:close/>
                  <a:moveTo>
                    <a:pt x="65" y="94"/>
                  </a:moveTo>
                  <a:lnTo>
                    <a:pt x="64" y="94"/>
                  </a:lnTo>
                  <a:lnTo>
                    <a:pt x="65" y="94"/>
                  </a:lnTo>
                  <a:close/>
                  <a:moveTo>
                    <a:pt x="62" y="94"/>
                  </a:moveTo>
                  <a:lnTo>
                    <a:pt x="62" y="94"/>
                  </a:lnTo>
                  <a:lnTo>
                    <a:pt x="62" y="94"/>
                  </a:lnTo>
                  <a:close/>
                  <a:moveTo>
                    <a:pt x="61" y="94"/>
                  </a:moveTo>
                  <a:lnTo>
                    <a:pt x="61" y="94"/>
                  </a:lnTo>
                  <a:lnTo>
                    <a:pt x="61" y="94"/>
                  </a:lnTo>
                  <a:close/>
                  <a:moveTo>
                    <a:pt x="63" y="94"/>
                  </a:moveTo>
                  <a:lnTo>
                    <a:pt x="62" y="94"/>
                  </a:lnTo>
                  <a:lnTo>
                    <a:pt x="63" y="94"/>
                  </a:lnTo>
                  <a:close/>
                  <a:moveTo>
                    <a:pt x="66" y="94"/>
                  </a:moveTo>
                  <a:lnTo>
                    <a:pt x="66" y="94"/>
                  </a:lnTo>
                  <a:lnTo>
                    <a:pt x="66" y="94"/>
                  </a:lnTo>
                  <a:close/>
                  <a:moveTo>
                    <a:pt x="60" y="94"/>
                  </a:moveTo>
                  <a:lnTo>
                    <a:pt x="60" y="93"/>
                  </a:lnTo>
                  <a:lnTo>
                    <a:pt x="60" y="94"/>
                  </a:lnTo>
                  <a:close/>
                  <a:moveTo>
                    <a:pt x="61" y="94"/>
                  </a:moveTo>
                  <a:lnTo>
                    <a:pt x="61" y="93"/>
                  </a:lnTo>
                  <a:lnTo>
                    <a:pt x="61" y="94"/>
                  </a:lnTo>
                  <a:close/>
                  <a:moveTo>
                    <a:pt x="60" y="93"/>
                  </a:moveTo>
                  <a:lnTo>
                    <a:pt x="59" y="93"/>
                  </a:lnTo>
                  <a:lnTo>
                    <a:pt x="60" y="93"/>
                  </a:lnTo>
                  <a:close/>
                  <a:moveTo>
                    <a:pt x="61" y="93"/>
                  </a:moveTo>
                  <a:lnTo>
                    <a:pt x="61" y="93"/>
                  </a:lnTo>
                  <a:lnTo>
                    <a:pt x="61" y="93"/>
                  </a:lnTo>
                  <a:close/>
                  <a:moveTo>
                    <a:pt x="63" y="93"/>
                  </a:moveTo>
                  <a:lnTo>
                    <a:pt x="62" y="93"/>
                  </a:lnTo>
                  <a:lnTo>
                    <a:pt x="63" y="93"/>
                  </a:lnTo>
                  <a:close/>
                  <a:moveTo>
                    <a:pt x="60" y="93"/>
                  </a:moveTo>
                  <a:lnTo>
                    <a:pt x="59" y="93"/>
                  </a:lnTo>
                  <a:lnTo>
                    <a:pt x="60" y="93"/>
                  </a:lnTo>
                  <a:close/>
                  <a:moveTo>
                    <a:pt x="58" y="93"/>
                  </a:moveTo>
                  <a:lnTo>
                    <a:pt x="57" y="93"/>
                  </a:lnTo>
                  <a:lnTo>
                    <a:pt x="58" y="93"/>
                  </a:lnTo>
                  <a:close/>
                  <a:moveTo>
                    <a:pt x="60" y="93"/>
                  </a:moveTo>
                  <a:lnTo>
                    <a:pt x="60" y="93"/>
                  </a:lnTo>
                  <a:lnTo>
                    <a:pt x="60" y="93"/>
                  </a:lnTo>
                  <a:close/>
                  <a:moveTo>
                    <a:pt x="61" y="93"/>
                  </a:moveTo>
                  <a:lnTo>
                    <a:pt x="60" y="93"/>
                  </a:lnTo>
                  <a:lnTo>
                    <a:pt x="61" y="93"/>
                  </a:lnTo>
                  <a:close/>
                  <a:moveTo>
                    <a:pt x="60" y="93"/>
                  </a:moveTo>
                  <a:lnTo>
                    <a:pt x="60" y="92"/>
                  </a:lnTo>
                  <a:lnTo>
                    <a:pt x="60" y="93"/>
                  </a:lnTo>
                  <a:close/>
                  <a:moveTo>
                    <a:pt x="62" y="93"/>
                  </a:moveTo>
                  <a:lnTo>
                    <a:pt x="62" y="92"/>
                  </a:lnTo>
                  <a:lnTo>
                    <a:pt x="62" y="93"/>
                  </a:lnTo>
                  <a:close/>
                  <a:moveTo>
                    <a:pt x="66" y="92"/>
                  </a:moveTo>
                  <a:lnTo>
                    <a:pt x="66" y="93"/>
                  </a:lnTo>
                  <a:lnTo>
                    <a:pt x="66" y="92"/>
                  </a:lnTo>
                  <a:close/>
                  <a:moveTo>
                    <a:pt x="63" y="92"/>
                  </a:moveTo>
                  <a:lnTo>
                    <a:pt x="62" y="92"/>
                  </a:lnTo>
                  <a:lnTo>
                    <a:pt x="63" y="92"/>
                  </a:lnTo>
                  <a:close/>
                  <a:moveTo>
                    <a:pt x="60" y="92"/>
                  </a:moveTo>
                  <a:lnTo>
                    <a:pt x="60" y="92"/>
                  </a:lnTo>
                  <a:lnTo>
                    <a:pt x="60" y="92"/>
                  </a:lnTo>
                  <a:close/>
                  <a:moveTo>
                    <a:pt x="65" y="92"/>
                  </a:moveTo>
                  <a:lnTo>
                    <a:pt x="64" y="92"/>
                  </a:lnTo>
                  <a:lnTo>
                    <a:pt x="65" y="92"/>
                  </a:lnTo>
                  <a:close/>
                  <a:moveTo>
                    <a:pt x="67" y="92"/>
                  </a:moveTo>
                  <a:lnTo>
                    <a:pt x="66" y="92"/>
                  </a:lnTo>
                  <a:lnTo>
                    <a:pt x="67" y="92"/>
                  </a:lnTo>
                  <a:close/>
                  <a:moveTo>
                    <a:pt x="62" y="92"/>
                  </a:moveTo>
                  <a:lnTo>
                    <a:pt x="62" y="92"/>
                  </a:lnTo>
                  <a:lnTo>
                    <a:pt x="62" y="92"/>
                  </a:lnTo>
                  <a:close/>
                  <a:moveTo>
                    <a:pt x="65" y="92"/>
                  </a:moveTo>
                  <a:lnTo>
                    <a:pt x="65" y="92"/>
                  </a:lnTo>
                  <a:lnTo>
                    <a:pt x="65" y="92"/>
                  </a:lnTo>
                  <a:close/>
                  <a:moveTo>
                    <a:pt x="63" y="92"/>
                  </a:moveTo>
                  <a:lnTo>
                    <a:pt x="63" y="92"/>
                  </a:lnTo>
                  <a:lnTo>
                    <a:pt x="63" y="92"/>
                  </a:lnTo>
                  <a:close/>
                  <a:moveTo>
                    <a:pt x="62" y="92"/>
                  </a:moveTo>
                  <a:lnTo>
                    <a:pt x="62" y="92"/>
                  </a:lnTo>
                  <a:lnTo>
                    <a:pt x="62" y="92"/>
                  </a:lnTo>
                  <a:close/>
                  <a:moveTo>
                    <a:pt x="61" y="92"/>
                  </a:moveTo>
                  <a:lnTo>
                    <a:pt x="61" y="92"/>
                  </a:lnTo>
                  <a:lnTo>
                    <a:pt x="62" y="92"/>
                  </a:lnTo>
                  <a:lnTo>
                    <a:pt x="61" y="92"/>
                  </a:lnTo>
                  <a:close/>
                  <a:moveTo>
                    <a:pt x="67" y="92"/>
                  </a:moveTo>
                  <a:lnTo>
                    <a:pt x="67" y="92"/>
                  </a:lnTo>
                  <a:lnTo>
                    <a:pt x="67" y="92"/>
                  </a:lnTo>
                  <a:close/>
                  <a:moveTo>
                    <a:pt x="65" y="92"/>
                  </a:moveTo>
                  <a:lnTo>
                    <a:pt x="64" y="92"/>
                  </a:lnTo>
                  <a:lnTo>
                    <a:pt x="65" y="92"/>
                  </a:lnTo>
                  <a:close/>
                  <a:moveTo>
                    <a:pt x="60" y="92"/>
                  </a:moveTo>
                  <a:lnTo>
                    <a:pt x="61" y="92"/>
                  </a:lnTo>
                  <a:lnTo>
                    <a:pt x="60" y="92"/>
                  </a:lnTo>
                  <a:close/>
                  <a:moveTo>
                    <a:pt x="60" y="92"/>
                  </a:moveTo>
                  <a:lnTo>
                    <a:pt x="61" y="92"/>
                  </a:lnTo>
                  <a:lnTo>
                    <a:pt x="60" y="92"/>
                  </a:lnTo>
                  <a:close/>
                  <a:moveTo>
                    <a:pt x="64" y="92"/>
                  </a:moveTo>
                  <a:lnTo>
                    <a:pt x="63" y="92"/>
                  </a:lnTo>
                  <a:lnTo>
                    <a:pt x="64" y="92"/>
                  </a:lnTo>
                  <a:close/>
                  <a:moveTo>
                    <a:pt x="65" y="92"/>
                  </a:moveTo>
                  <a:lnTo>
                    <a:pt x="65" y="92"/>
                  </a:lnTo>
                  <a:lnTo>
                    <a:pt x="65" y="92"/>
                  </a:lnTo>
                  <a:close/>
                  <a:moveTo>
                    <a:pt x="62" y="92"/>
                  </a:moveTo>
                  <a:lnTo>
                    <a:pt x="62" y="92"/>
                  </a:lnTo>
                  <a:lnTo>
                    <a:pt x="62" y="92"/>
                  </a:lnTo>
                  <a:close/>
                  <a:moveTo>
                    <a:pt x="67" y="91"/>
                  </a:moveTo>
                  <a:lnTo>
                    <a:pt x="67" y="92"/>
                  </a:lnTo>
                  <a:lnTo>
                    <a:pt x="66" y="92"/>
                  </a:lnTo>
                  <a:lnTo>
                    <a:pt x="66" y="91"/>
                  </a:lnTo>
                  <a:lnTo>
                    <a:pt x="67" y="91"/>
                  </a:lnTo>
                  <a:close/>
                  <a:moveTo>
                    <a:pt x="63" y="92"/>
                  </a:moveTo>
                  <a:lnTo>
                    <a:pt x="63" y="91"/>
                  </a:lnTo>
                  <a:lnTo>
                    <a:pt x="63" y="92"/>
                  </a:lnTo>
                  <a:close/>
                  <a:moveTo>
                    <a:pt x="68" y="92"/>
                  </a:moveTo>
                  <a:lnTo>
                    <a:pt x="68" y="91"/>
                  </a:lnTo>
                  <a:lnTo>
                    <a:pt x="68" y="92"/>
                  </a:lnTo>
                  <a:close/>
                  <a:moveTo>
                    <a:pt x="69" y="91"/>
                  </a:moveTo>
                  <a:lnTo>
                    <a:pt x="69" y="92"/>
                  </a:lnTo>
                  <a:lnTo>
                    <a:pt x="69" y="91"/>
                  </a:lnTo>
                  <a:close/>
                  <a:moveTo>
                    <a:pt x="68" y="91"/>
                  </a:moveTo>
                  <a:lnTo>
                    <a:pt x="68" y="92"/>
                  </a:lnTo>
                  <a:lnTo>
                    <a:pt x="68" y="91"/>
                  </a:lnTo>
                  <a:close/>
                  <a:moveTo>
                    <a:pt x="62" y="91"/>
                  </a:moveTo>
                  <a:lnTo>
                    <a:pt x="62" y="91"/>
                  </a:lnTo>
                  <a:lnTo>
                    <a:pt x="62" y="91"/>
                  </a:lnTo>
                  <a:close/>
                  <a:moveTo>
                    <a:pt x="64" y="91"/>
                  </a:moveTo>
                  <a:lnTo>
                    <a:pt x="64" y="91"/>
                  </a:lnTo>
                  <a:lnTo>
                    <a:pt x="64" y="91"/>
                  </a:lnTo>
                  <a:close/>
                  <a:moveTo>
                    <a:pt x="68" y="91"/>
                  </a:moveTo>
                  <a:lnTo>
                    <a:pt x="68" y="91"/>
                  </a:lnTo>
                  <a:lnTo>
                    <a:pt x="68" y="91"/>
                  </a:lnTo>
                  <a:close/>
                  <a:moveTo>
                    <a:pt x="67" y="91"/>
                  </a:moveTo>
                  <a:lnTo>
                    <a:pt x="66" y="91"/>
                  </a:lnTo>
                  <a:lnTo>
                    <a:pt x="67" y="91"/>
                  </a:lnTo>
                  <a:close/>
                  <a:moveTo>
                    <a:pt x="65" y="91"/>
                  </a:moveTo>
                  <a:lnTo>
                    <a:pt x="65" y="91"/>
                  </a:lnTo>
                  <a:lnTo>
                    <a:pt x="65" y="91"/>
                  </a:lnTo>
                  <a:close/>
                  <a:moveTo>
                    <a:pt x="62" y="91"/>
                  </a:moveTo>
                  <a:lnTo>
                    <a:pt x="62" y="91"/>
                  </a:lnTo>
                  <a:lnTo>
                    <a:pt x="62" y="91"/>
                  </a:lnTo>
                  <a:close/>
                  <a:moveTo>
                    <a:pt x="67" y="91"/>
                  </a:moveTo>
                  <a:lnTo>
                    <a:pt x="66" y="91"/>
                  </a:lnTo>
                  <a:lnTo>
                    <a:pt x="67" y="91"/>
                  </a:lnTo>
                  <a:close/>
                  <a:moveTo>
                    <a:pt x="62" y="90"/>
                  </a:moveTo>
                  <a:lnTo>
                    <a:pt x="62" y="90"/>
                  </a:lnTo>
                  <a:lnTo>
                    <a:pt x="62" y="90"/>
                  </a:lnTo>
                  <a:close/>
                  <a:moveTo>
                    <a:pt x="62" y="90"/>
                  </a:moveTo>
                  <a:lnTo>
                    <a:pt x="62" y="90"/>
                  </a:lnTo>
                  <a:lnTo>
                    <a:pt x="62" y="90"/>
                  </a:lnTo>
                  <a:close/>
                  <a:moveTo>
                    <a:pt x="67" y="90"/>
                  </a:moveTo>
                  <a:lnTo>
                    <a:pt x="66" y="90"/>
                  </a:lnTo>
                  <a:lnTo>
                    <a:pt x="67" y="90"/>
                  </a:lnTo>
                  <a:close/>
                  <a:moveTo>
                    <a:pt x="62" y="90"/>
                  </a:moveTo>
                  <a:lnTo>
                    <a:pt x="63" y="90"/>
                  </a:lnTo>
                  <a:lnTo>
                    <a:pt x="62" y="90"/>
                  </a:lnTo>
                  <a:close/>
                  <a:moveTo>
                    <a:pt x="62" y="90"/>
                  </a:moveTo>
                  <a:lnTo>
                    <a:pt x="62" y="90"/>
                  </a:lnTo>
                  <a:lnTo>
                    <a:pt x="62" y="90"/>
                  </a:lnTo>
                  <a:close/>
                  <a:moveTo>
                    <a:pt x="64" y="90"/>
                  </a:moveTo>
                  <a:lnTo>
                    <a:pt x="64" y="90"/>
                  </a:lnTo>
                  <a:lnTo>
                    <a:pt x="64" y="90"/>
                  </a:lnTo>
                  <a:close/>
                  <a:moveTo>
                    <a:pt x="64" y="90"/>
                  </a:moveTo>
                  <a:lnTo>
                    <a:pt x="64" y="90"/>
                  </a:lnTo>
                  <a:lnTo>
                    <a:pt x="64" y="90"/>
                  </a:lnTo>
                  <a:close/>
                  <a:moveTo>
                    <a:pt x="63" y="90"/>
                  </a:moveTo>
                  <a:lnTo>
                    <a:pt x="62" y="90"/>
                  </a:lnTo>
                  <a:lnTo>
                    <a:pt x="63" y="90"/>
                  </a:lnTo>
                  <a:close/>
                  <a:moveTo>
                    <a:pt x="66" y="90"/>
                  </a:moveTo>
                  <a:lnTo>
                    <a:pt x="65" y="90"/>
                  </a:lnTo>
                  <a:lnTo>
                    <a:pt x="66" y="90"/>
                  </a:lnTo>
                  <a:close/>
                  <a:moveTo>
                    <a:pt x="67" y="90"/>
                  </a:moveTo>
                  <a:lnTo>
                    <a:pt x="66" y="90"/>
                  </a:lnTo>
                  <a:lnTo>
                    <a:pt x="67" y="90"/>
                  </a:lnTo>
                  <a:close/>
                  <a:moveTo>
                    <a:pt x="65" y="90"/>
                  </a:moveTo>
                  <a:lnTo>
                    <a:pt x="65" y="90"/>
                  </a:lnTo>
                  <a:lnTo>
                    <a:pt x="65" y="90"/>
                  </a:lnTo>
                  <a:close/>
                  <a:moveTo>
                    <a:pt x="66" y="90"/>
                  </a:moveTo>
                  <a:lnTo>
                    <a:pt x="66" y="89"/>
                  </a:lnTo>
                  <a:lnTo>
                    <a:pt x="66" y="90"/>
                  </a:lnTo>
                  <a:close/>
                  <a:moveTo>
                    <a:pt x="68" y="90"/>
                  </a:moveTo>
                  <a:lnTo>
                    <a:pt x="68" y="89"/>
                  </a:lnTo>
                  <a:lnTo>
                    <a:pt x="68" y="90"/>
                  </a:lnTo>
                  <a:close/>
                  <a:moveTo>
                    <a:pt x="68" y="89"/>
                  </a:moveTo>
                  <a:lnTo>
                    <a:pt x="68" y="89"/>
                  </a:lnTo>
                  <a:lnTo>
                    <a:pt x="68" y="89"/>
                  </a:lnTo>
                  <a:close/>
                  <a:moveTo>
                    <a:pt x="66" y="89"/>
                  </a:moveTo>
                  <a:lnTo>
                    <a:pt x="66" y="89"/>
                  </a:lnTo>
                  <a:lnTo>
                    <a:pt x="66" y="89"/>
                  </a:lnTo>
                  <a:close/>
                  <a:moveTo>
                    <a:pt x="66" y="89"/>
                  </a:moveTo>
                  <a:lnTo>
                    <a:pt x="66" y="89"/>
                  </a:lnTo>
                  <a:lnTo>
                    <a:pt x="66" y="88"/>
                  </a:lnTo>
                  <a:lnTo>
                    <a:pt x="66" y="88"/>
                  </a:lnTo>
                  <a:lnTo>
                    <a:pt x="66" y="89"/>
                  </a:lnTo>
                  <a:close/>
                  <a:moveTo>
                    <a:pt x="66" y="89"/>
                  </a:moveTo>
                  <a:lnTo>
                    <a:pt x="66" y="88"/>
                  </a:lnTo>
                  <a:lnTo>
                    <a:pt x="67" y="89"/>
                  </a:lnTo>
                  <a:lnTo>
                    <a:pt x="66" y="89"/>
                  </a:lnTo>
                  <a:close/>
                  <a:moveTo>
                    <a:pt x="67" y="89"/>
                  </a:moveTo>
                  <a:lnTo>
                    <a:pt x="67" y="88"/>
                  </a:lnTo>
                  <a:lnTo>
                    <a:pt x="67" y="89"/>
                  </a:lnTo>
                  <a:close/>
                  <a:moveTo>
                    <a:pt x="65" y="88"/>
                  </a:moveTo>
                  <a:lnTo>
                    <a:pt x="65" y="89"/>
                  </a:lnTo>
                  <a:lnTo>
                    <a:pt x="65" y="88"/>
                  </a:lnTo>
                  <a:close/>
                  <a:moveTo>
                    <a:pt x="65" y="88"/>
                  </a:moveTo>
                  <a:lnTo>
                    <a:pt x="65" y="88"/>
                  </a:lnTo>
                  <a:lnTo>
                    <a:pt x="65" y="88"/>
                  </a:lnTo>
                  <a:close/>
                  <a:moveTo>
                    <a:pt x="66" y="88"/>
                  </a:moveTo>
                  <a:lnTo>
                    <a:pt x="66" y="88"/>
                  </a:lnTo>
                  <a:lnTo>
                    <a:pt x="66" y="88"/>
                  </a:lnTo>
                  <a:close/>
                  <a:moveTo>
                    <a:pt x="66" y="88"/>
                  </a:moveTo>
                  <a:lnTo>
                    <a:pt x="65" y="88"/>
                  </a:lnTo>
                  <a:lnTo>
                    <a:pt x="66" y="88"/>
                  </a:lnTo>
                  <a:close/>
                  <a:moveTo>
                    <a:pt x="66" y="88"/>
                  </a:moveTo>
                  <a:lnTo>
                    <a:pt x="65" y="88"/>
                  </a:lnTo>
                  <a:lnTo>
                    <a:pt x="66" y="88"/>
                  </a:lnTo>
                  <a:close/>
                  <a:moveTo>
                    <a:pt x="66" y="87"/>
                  </a:moveTo>
                  <a:lnTo>
                    <a:pt x="66" y="88"/>
                  </a:lnTo>
                  <a:lnTo>
                    <a:pt x="66" y="87"/>
                  </a:lnTo>
                  <a:close/>
                  <a:moveTo>
                    <a:pt x="65" y="87"/>
                  </a:moveTo>
                  <a:lnTo>
                    <a:pt x="65" y="87"/>
                  </a:lnTo>
                  <a:lnTo>
                    <a:pt x="65" y="87"/>
                  </a:lnTo>
                  <a:close/>
                  <a:moveTo>
                    <a:pt x="63" y="84"/>
                  </a:moveTo>
                  <a:lnTo>
                    <a:pt x="63" y="84"/>
                  </a:lnTo>
                  <a:lnTo>
                    <a:pt x="63" y="84"/>
                  </a:lnTo>
                  <a:close/>
                  <a:moveTo>
                    <a:pt x="61" y="84"/>
                  </a:moveTo>
                  <a:lnTo>
                    <a:pt x="61" y="84"/>
                  </a:lnTo>
                  <a:lnTo>
                    <a:pt x="61" y="84"/>
                  </a:lnTo>
                  <a:close/>
                  <a:moveTo>
                    <a:pt x="62" y="84"/>
                  </a:moveTo>
                  <a:lnTo>
                    <a:pt x="62" y="84"/>
                  </a:lnTo>
                  <a:lnTo>
                    <a:pt x="62" y="84"/>
                  </a:lnTo>
                  <a:close/>
                  <a:moveTo>
                    <a:pt x="61" y="84"/>
                  </a:moveTo>
                  <a:lnTo>
                    <a:pt x="61" y="83"/>
                  </a:lnTo>
                  <a:lnTo>
                    <a:pt x="61" y="84"/>
                  </a:lnTo>
                  <a:close/>
                  <a:moveTo>
                    <a:pt x="61" y="84"/>
                  </a:moveTo>
                  <a:lnTo>
                    <a:pt x="61" y="83"/>
                  </a:lnTo>
                  <a:lnTo>
                    <a:pt x="61" y="84"/>
                  </a:lnTo>
                  <a:close/>
                  <a:moveTo>
                    <a:pt x="62" y="83"/>
                  </a:moveTo>
                  <a:lnTo>
                    <a:pt x="61" y="83"/>
                  </a:lnTo>
                  <a:lnTo>
                    <a:pt x="62" y="83"/>
                  </a:lnTo>
                  <a:close/>
                  <a:moveTo>
                    <a:pt x="61" y="83"/>
                  </a:moveTo>
                  <a:lnTo>
                    <a:pt x="61" y="84"/>
                  </a:lnTo>
                  <a:lnTo>
                    <a:pt x="61" y="83"/>
                  </a:lnTo>
                  <a:close/>
                  <a:moveTo>
                    <a:pt x="62" y="83"/>
                  </a:moveTo>
                  <a:lnTo>
                    <a:pt x="61" y="83"/>
                  </a:lnTo>
                  <a:lnTo>
                    <a:pt x="62" y="83"/>
                  </a:lnTo>
                  <a:close/>
                  <a:moveTo>
                    <a:pt x="62" y="83"/>
                  </a:moveTo>
                  <a:lnTo>
                    <a:pt x="62" y="83"/>
                  </a:lnTo>
                  <a:lnTo>
                    <a:pt x="62" y="83"/>
                  </a:lnTo>
                  <a:close/>
                  <a:moveTo>
                    <a:pt x="62" y="83"/>
                  </a:moveTo>
                  <a:lnTo>
                    <a:pt x="62" y="83"/>
                  </a:lnTo>
                  <a:lnTo>
                    <a:pt x="62" y="83"/>
                  </a:lnTo>
                  <a:close/>
                  <a:moveTo>
                    <a:pt x="63" y="83"/>
                  </a:moveTo>
                  <a:lnTo>
                    <a:pt x="62" y="83"/>
                  </a:lnTo>
                  <a:lnTo>
                    <a:pt x="63" y="83"/>
                  </a:lnTo>
                  <a:close/>
                  <a:moveTo>
                    <a:pt x="61" y="83"/>
                  </a:moveTo>
                  <a:lnTo>
                    <a:pt x="61" y="83"/>
                  </a:lnTo>
                  <a:lnTo>
                    <a:pt x="61" y="83"/>
                  </a:lnTo>
                  <a:close/>
                  <a:moveTo>
                    <a:pt x="61" y="83"/>
                  </a:moveTo>
                  <a:lnTo>
                    <a:pt x="60" y="83"/>
                  </a:lnTo>
                  <a:lnTo>
                    <a:pt x="61" y="83"/>
                  </a:lnTo>
                  <a:close/>
                  <a:moveTo>
                    <a:pt x="61" y="83"/>
                  </a:moveTo>
                  <a:lnTo>
                    <a:pt x="60" y="83"/>
                  </a:lnTo>
                  <a:lnTo>
                    <a:pt x="61" y="83"/>
                  </a:lnTo>
                  <a:close/>
                  <a:moveTo>
                    <a:pt x="62" y="83"/>
                  </a:moveTo>
                  <a:lnTo>
                    <a:pt x="62" y="83"/>
                  </a:lnTo>
                  <a:lnTo>
                    <a:pt x="62" y="83"/>
                  </a:lnTo>
                  <a:close/>
                  <a:moveTo>
                    <a:pt x="61" y="83"/>
                  </a:moveTo>
                  <a:lnTo>
                    <a:pt x="61" y="83"/>
                  </a:lnTo>
                  <a:lnTo>
                    <a:pt x="61" y="83"/>
                  </a:lnTo>
                  <a:close/>
                  <a:moveTo>
                    <a:pt x="61" y="83"/>
                  </a:moveTo>
                  <a:lnTo>
                    <a:pt x="61" y="82"/>
                  </a:lnTo>
                  <a:lnTo>
                    <a:pt x="61" y="83"/>
                  </a:lnTo>
                  <a:close/>
                  <a:moveTo>
                    <a:pt x="61" y="83"/>
                  </a:moveTo>
                  <a:lnTo>
                    <a:pt x="61" y="82"/>
                  </a:lnTo>
                  <a:lnTo>
                    <a:pt x="61" y="83"/>
                  </a:lnTo>
                  <a:close/>
                  <a:moveTo>
                    <a:pt x="62" y="82"/>
                  </a:moveTo>
                  <a:lnTo>
                    <a:pt x="62" y="82"/>
                  </a:lnTo>
                  <a:lnTo>
                    <a:pt x="62" y="82"/>
                  </a:lnTo>
                  <a:close/>
                  <a:moveTo>
                    <a:pt x="64" y="82"/>
                  </a:moveTo>
                  <a:lnTo>
                    <a:pt x="63" y="82"/>
                  </a:lnTo>
                  <a:lnTo>
                    <a:pt x="64" y="82"/>
                  </a:lnTo>
                  <a:close/>
                  <a:moveTo>
                    <a:pt x="61" y="82"/>
                  </a:moveTo>
                  <a:lnTo>
                    <a:pt x="61" y="81"/>
                  </a:lnTo>
                  <a:lnTo>
                    <a:pt x="61" y="82"/>
                  </a:lnTo>
                  <a:close/>
                  <a:moveTo>
                    <a:pt x="64" y="81"/>
                  </a:moveTo>
                  <a:lnTo>
                    <a:pt x="64" y="82"/>
                  </a:lnTo>
                  <a:lnTo>
                    <a:pt x="63" y="81"/>
                  </a:lnTo>
                  <a:lnTo>
                    <a:pt x="64" y="81"/>
                  </a:lnTo>
                  <a:close/>
                  <a:moveTo>
                    <a:pt x="61" y="81"/>
                  </a:moveTo>
                  <a:lnTo>
                    <a:pt x="60" y="81"/>
                  </a:lnTo>
                  <a:lnTo>
                    <a:pt x="61" y="81"/>
                  </a:lnTo>
                  <a:close/>
                  <a:moveTo>
                    <a:pt x="60" y="81"/>
                  </a:moveTo>
                  <a:lnTo>
                    <a:pt x="61" y="81"/>
                  </a:lnTo>
                  <a:lnTo>
                    <a:pt x="60" y="81"/>
                  </a:lnTo>
                  <a:close/>
                  <a:moveTo>
                    <a:pt x="58" y="81"/>
                  </a:moveTo>
                  <a:lnTo>
                    <a:pt x="58" y="81"/>
                  </a:lnTo>
                  <a:lnTo>
                    <a:pt x="58" y="81"/>
                  </a:lnTo>
                  <a:close/>
                  <a:moveTo>
                    <a:pt x="62" y="81"/>
                  </a:moveTo>
                  <a:lnTo>
                    <a:pt x="62" y="81"/>
                  </a:lnTo>
                  <a:lnTo>
                    <a:pt x="62" y="81"/>
                  </a:lnTo>
                  <a:close/>
                  <a:moveTo>
                    <a:pt x="60" y="81"/>
                  </a:moveTo>
                  <a:lnTo>
                    <a:pt x="60" y="81"/>
                  </a:lnTo>
                  <a:lnTo>
                    <a:pt x="60" y="81"/>
                  </a:lnTo>
                  <a:close/>
                  <a:moveTo>
                    <a:pt x="61" y="80"/>
                  </a:moveTo>
                  <a:lnTo>
                    <a:pt x="61" y="81"/>
                  </a:lnTo>
                  <a:lnTo>
                    <a:pt x="61" y="80"/>
                  </a:lnTo>
                  <a:close/>
                  <a:moveTo>
                    <a:pt x="59" y="80"/>
                  </a:moveTo>
                  <a:lnTo>
                    <a:pt x="58" y="80"/>
                  </a:lnTo>
                  <a:lnTo>
                    <a:pt x="59" y="80"/>
                  </a:lnTo>
                  <a:close/>
                  <a:moveTo>
                    <a:pt x="59" y="80"/>
                  </a:moveTo>
                  <a:lnTo>
                    <a:pt x="58" y="80"/>
                  </a:lnTo>
                  <a:lnTo>
                    <a:pt x="59" y="80"/>
                  </a:lnTo>
                  <a:close/>
                  <a:moveTo>
                    <a:pt x="61" y="80"/>
                  </a:moveTo>
                  <a:lnTo>
                    <a:pt x="60" y="80"/>
                  </a:lnTo>
                  <a:lnTo>
                    <a:pt x="61" y="80"/>
                  </a:lnTo>
                  <a:close/>
                  <a:moveTo>
                    <a:pt x="61" y="80"/>
                  </a:moveTo>
                  <a:lnTo>
                    <a:pt x="61" y="80"/>
                  </a:lnTo>
                  <a:lnTo>
                    <a:pt x="61" y="80"/>
                  </a:lnTo>
                  <a:close/>
                  <a:moveTo>
                    <a:pt x="61" y="80"/>
                  </a:moveTo>
                  <a:lnTo>
                    <a:pt x="61" y="80"/>
                  </a:lnTo>
                  <a:lnTo>
                    <a:pt x="61" y="80"/>
                  </a:lnTo>
                  <a:close/>
                  <a:moveTo>
                    <a:pt x="61" y="80"/>
                  </a:moveTo>
                  <a:lnTo>
                    <a:pt x="61" y="80"/>
                  </a:lnTo>
                  <a:lnTo>
                    <a:pt x="61" y="80"/>
                  </a:lnTo>
                  <a:close/>
                  <a:moveTo>
                    <a:pt x="62" y="80"/>
                  </a:moveTo>
                  <a:lnTo>
                    <a:pt x="61" y="80"/>
                  </a:lnTo>
                  <a:lnTo>
                    <a:pt x="61" y="80"/>
                  </a:lnTo>
                  <a:lnTo>
                    <a:pt x="62" y="80"/>
                  </a:lnTo>
                  <a:close/>
                  <a:moveTo>
                    <a:pt x="58" y="80"/>
                  </a:moveTo>
                  <a:lnTo>
                    <a:pt x="57" y="80"/>
                  </a:lnTo>
                  <a:lnTo>
                    <a:pt x="57" y="80"/>
                  </a:lnTo>
                  <a:lnTo>
                    <a:pt x="58" y="80"/>
                  </a:lnTo>
                  <a:close/>
                  <a:moveTo>
                    <a:pt x="57" y="80"/>
                  </a:moveTo>
                  <a:lnTo>
                    <a:pt x="57" y="80"/>
                  </a:lnTo>
                  <a:lnTo>
                    <a:pt x="57" y="80"/>
                  </a:lnTo>
                  <a:close/>
                  <a:moveTo>
                    <a:pt x="61" y="80"/>
                  </a:moveTo>
                  <a:lnTo>
                    <a:pt x="61" y="80"/>
                  </a:lnTo>
                  <a:lnTo>
                    <a:pt x="61" y="80"/>
                  </a:lnTo>
                  <a:close/>
                  <a:moveTo>
                    <a:pt x="61" y="80"/>
                  </a:moveTo>
                  <a:lnTo>
                    <a:pt x="61" y="80"/>
                  </a:lnTo>
                  <a:lnTo>
                    <a:pt x="61" y="80"/>
                  </a:lnTo>
                  <a:close/>
                  <a:moveTo>
                    <a:pt x="58" y="80"/>
                  </a:moveTo>
                  <a:lnTo>
                    <a:pt x="58" y="80"/>
                  </a:lnTo>
                  <a:lnTo>
                    <a:pt x="58" y="80"/>
                  </a:lnTo>
                  <a:close/>
                  <a:moveTo>
                    <a:pt x="58" y="80"/>
                  </a:moveTo>
                  <a:lnTo>
                    <a:pt x="58" y="79"/>
                  </a:lnTo>
                  <a:lnTo>
                    <a:pt x="58" y="80"/>
                  </a:lnTo>
                  <a:close/>
                  <a:moveTo>
                    <a:pt x="60" y="80"/>
                  </a:moveTo>
                  <a:lnTo>
                    <a:pt x="60" y="79"/>
                  </a:lnTo>
                  <a:lnTo>
                    <a:pt x="60" y="80"/>
                  </a:lnTo>
                  <a:close/>
                  <a:moveTo>
                    <a:pt x="60" y="80"/>
                  </a:moveTo>
                  <a:lnTo>
                    <a:pt x="60" y="79"/>
                  </a:lnTo>
                  <a:lnTo>
                    <a:pt x="60" y="80"/>
                  </a:lnTo>
                  <a:close/>
                  <a:moveTo>
                    <a:pt x="57" y="79"/>
                  </a:moveTo>
                  <a:lnTo>
                    <a:pt x="57" y="80"/>
                  </a:lnTo>
                  <a:lnTo>
                    <a:pt x="57" y="79"/>
                  </a:lnTo>
                  <a:close/>
                  <a:moveTo>
                    <a:pt x="60" y="79"/>
                  </a:moveTo>
                  <a:lnTo>
                    <a:pt x="59" y="79"/>
                  </a:lnTo>
                  <a:lnTo>
                    <a:pt x="60" y="79"/>
                  </a:lnTo>
                  <a:close/>
                  <a:moveTo>
                    <a:pt x="60" y="79"/>
                  </a:moveTo>
                  <a:lnTo>
                    <a:pt x="59" y="79"/>
                  </a:lnTo>
                  <a:lnTo>
                    <a:pt x="60" y="79"/>
                  </a:lnTo>
                  <a:close/>
                  <a:moveTo>
                    <a:pt x="60" y="79"/>
                  </a:moveTo>
                  <a:lnTo>
                    <a:pt x="60" y="79"/>
                  </a:lnTo>
                  <a:lnTo>
                    <a:pt x="60" y="79"/>
                  </a:lnTo>
                  <a:close/>
                  <a:moveTo>
                    <a:pt x="57" y="79"/>
                  </a:moveTo>
                  <a:lnTo>
                    <a:pt x="57" y="79"/>
                  </a:lnTo>
                  <a:lnTo>
                    <a:pt x="57" y="79"/>
                  </a:lnTo>
                  <a:close/>
                  <a:moveTo>
                    <a:pt x="57" y="79"/>
                  </a:moveTo>
                  <a:lnTo>
                    <a:pt x="57" y="79"/>
                  </a:lnTo>
                  <a:lnTo>
                    <a:pt x="57" y="79"/>
                  </a:lnTo>
                  <a:close/>
                  <a:moveTo>
                    <a:pt x="54" y="79"/>
                  </a:moveTo>
                  <a:lnTo>
                    <a:pt x="54" y="79"/>
                  </a:lnTo>
                  <a:lnTo>
                    <a:pt x="54" y="79"/>
                  </a:lnTo>
                  <a:close/>
                  <a:moveTo>
                    <a:pt x="54" y="79"/>
                  </a:moveTo>
                  <a:lnTo>
                    <a:pt x="54" y="78"/>
                  </a:lnTo>
                  <a:lnTo>
                    <a:pt x="54" y="79"/>
                  </a:lnTo>
                  <a:close/>
                  <a:moveTo>
                    <a:pt x="57" y="79"/>
                  </a:moveTo>
                  <a:lnTo>
                    <a:pt x="57" y="78"/>
                  </a:lnTo>
                  <a:lnTo>
                    <a:pt x="57" y="79"/>
                  </a:lnTo>
                  <a:close/>
                  <a:moveTo>
                    <a:pt x="53" y="78"/>
                  </a:moveTo>
                  <a:lnTo>
                    <a:pt x="53" y="79"/>
                  </a:lnTo>
                  <a:lnTo>
                    <a:pt x="53" y="78"/>
                  </a:lnTo>
                  <a:close/>
                  <a:moveTo>
                    <a:pt x="54" y="78"/>
                  </a:moveTo>
                  <a:lnTo>
                    <a:pt x="54" y="79"/>
                  </a:lnTo>
                  <a:lnTo>
                    <a:pt x="54" y="78"/>
                  </a:lnTo>
                  <a:close/>
                  <a:moveTo>
                    <a:pt x="54" y="77"/>
                  </a:moveTo>
                  <a:lnTo>
                    <a:pt x="54" y="78"/>
                  </a:lnTo>
                  <a:lnTo>
                    <a:pt x="54" y="77"/>
                  </a:lnTo>
                  <a:close/>
                  <a:moveTo>
                    <a:pt x="54" y="78"/>
                  </a:moveTo>
                  <a:lnTo>
                    <a:pt x="54" y="77"/>
                  </a:lnTo>
                  <a:lnTo>
                    <a:pt x="54" y="78"/>
                  </a:lnTo>
                  <a:close/>
                  <a:moveTo>
                    <a:pt x="56" y="78"/>
                  </a:moveTo>
                  <a:lnTo>
                    <a:pt x="56" y="77"/>
                  </a:lnTo>
                  <a:lnTo>
                    <a:pt x="56" y="78"/>
                  </a:lnTo>
                  <a:close/>
                  <a:moveTo>
                    <a:pt x="54" y="77"/>
                  </a:moveTo>
                  <a:lnTo>
                    <a:pt x="53" y="77"/>
                  </a:lnTo>
                  <a:lnTo>
                    <a:pt x="54" y="77"/>
                  </a:lnTo>
                  <a:close/>
                  <a:moveTo>
                    <a:pt x="53" y="77"/>
                  </a:moveTo>
                  <a:lnTo>
                    <a:pt x="54" y="77"/>
                  </a:lnTo>
                  <a:lnTo>
                    <a:pt x="53" y="77"/>
                  </a:lnTo>
                  <a:close/>
                  <a:moveTo>
                    <a:pt x="53" y="77"/>
                  </a:moveTo>
                  <a:lnTo>
                    <a:pt x="53" y="77"/>
                  </a:lnTo>
                  <a:lnTo>
                    <a:pt x="53" y="77"/>
                  </a:lnTo>
                  <a:close/>
                  <a:moveTo>
                    <a:pt x="51" y="77"/>
                  </a:moveTo>
                  <a:lnTo>
                    <a:pt x="51" y="77"/>
                  </a:lnTo>
                  <a:lnTo>
                    <a:pt x="51" y="77"/>
                  </a:lnTo>
                  <a:close/>
                  <a:moveTo>
                    <a:pt x="51" y="76"/>
                  </a:moveTo>
                  <a:lnTo>
                    <a:pt x="51" y="76"/>
                  </a:lnTo>
                  <a:lnTo>
                    <a:pt x="51" y="76"/>
                  </a:lnTo>
                  <a:close/>
                  <a:moveTo>
                    <a:pt x="51" y="76"/>
                  </a:moveTo>
                  <a:lnTo>
                    <a:pt x="51" y="76"/>
                  </a:lnTo>
                  <a:lnTo>
                    <a:pt x="51" y="76"/>
                  </a:lnTo>
                  <a:close/>
                  <a:moveTo>
                    <a:pt x="51" y="75"/>
                  </a:moveTo>
                  <a:lnTo>
                    <a:pt x="51" y="75"/>
                  </a:lnTo>
                  <a:lnTo>
                    <a:pt x="51" y="75"/>
                  </a:lnTo>
                  <a:close/>
                  <a:moveTo>
                    <a:pt x="50" y="73"/>
                  </a:moveTo>
                  <a:lnTo>
                    <a:pt x="50" y="74"/>
                  </a:lnTo>
                  <a:lnTo>
                    <a:pt x="50" y="73"/>
                  </a:lnTo>
                  <a:close/>
                  <a:moveTo>
                    <a:pt x="50" y="73"/>
                  </a:moveTo>
                  <a:lnTo>
                    <a:pt x="50" y="73"/>
                  </a:lnTo>
                  <a:lnTo>
                    <a:pt x="50" y="73"/>
                  </a:lnTo>
                  <a:close/>
                  <a:moveTo>
                    <a:pt x="50" y="73"/>
                  </a:moveTo>
                  <a:lnTo>
                    <a:pt x="50" y="73"/>
                  </a:lnTo>
                  <a:lnTo>
                    <a:pt x="50" y="73"/>
                  </a:lnTo>
                  <a:close/>
                  <a:moveTo>
                    <a:pt x="50" y="73"/>
                  </a:moveTo>
                  <a:lnTo>
                    <a:pt x="51" y="73"/>
                  </a:lnTo>
                  <a:lnTo>
                    <a:pt x="50" y="73"/>
                  </a:lnTo>
                  <a:close/>
                  <a:moveTo>
                    <a:pt x="51" y="72"/>
                  </a:moveTo>
                  <a:lnTo>
                    <a:pt x="51" y="73"/>
                  </a:lnTo>
                  <a:lnTo>
                    <a:pt x="51" y="72"/>
                  </a:lnTo>
                  <a:close/>
                  <a:moveTo>
                    <a:pt x="50" y="72"/>
                  </a:moveTo>
                  <a:lnTo>
                    <a:pt x="51" y="72"/>
                  </a:lnTo>
                  <a:lnTo>
                    <a:pt x="50" y="72"/>
                  </a:lnTo>
                  <a:close/>
                  <a:moveTo>
                    <a:pt x="50" y="72"/>
                  </a:moveTo>
                  <a:lnTo>
                    <a:pt x="50" y="71"/>
                  </a:lnTo>
                  <a:lnTo>
                    <a:pt x="50" y="72"/>
                  </a:lnTo>
                  <a:close/>
                  <a:moveTo>
                    <a:pt x="51" y="71"/>
                  </a:moveTo>
                  <a:lnTo>
                    <a:pt x="51" y="72"/>
                  </a:lnTo>
                  <a:lnTo>
                    <a:pt x="51" y="71"/>
                  </a:lnTo>
                  <a:close/>
                  <a:moveTo>
                    <a:pt x="51" y="71"/>
                  </a:moveTo>
                  <a:lnTo>
                    <a:pt x="51" y="72"/>
                  </a:lnTo>
                  <a:lnTo>
                    <a:pt x="50" y="71"/>
                  </a:lnTo>
                  <a:lnTo>
                    <a:pt x="51" y="71"/>
                  </a:lnTo>
                  <a:close/>
                  <a:moveTo>
                    <a:pt x="50" y="70"/>
                  </a:moveTo>
                  <a:lnTo>
                    <a:pt x="50" y="70"/>
                  </a:lnTo>
                  <a:lnTo>
                    <a:pt x="50" y="70"/>
                  </a:lnTo>
                  <a:close/>
                  <a:moveTo>
                    <a:pt x="50" y="69"/>
                  </a:moveTo>
                  <a:lnTo>
                    <a:pt x="50" y="70"/>
                  </a:lnTo>
                  <a:lnTo>
                    <a:pt x="50" y="69"/>
                  </a:lnTo>
                  <a:lnTo>
                    <a:pt x="50" y="70"/>
                  </a:lnTo>
                  <a:lnTo>
                    <a:pt x="50" y="69"/>
                  </a:lnTo>
                  <a:close/>
                  <a:moveTo>
                    <a:pt x="50" y="69"/>
                  </a:moveTo>
                  <a:lnTo>
                    <a:pt x="50" y="69"/>
                  </a:lnTo>
                  <a:lnTo>
                    <a:pt x="50" y="69"/>
                  </a:lnTo>
                  <a:close/>
                  <a:moveTo>
                    <a:pt x="50" y="69"/>
                  </a:moveTo>
                  <a:lnTo>
                    <a:pt x="50" y="69"/>
                  </a:lnTo>
                  <a:lnTo>
                    <a:pt x="50" y="69"/>
                  </a:lnTo>
                  <a:close/>
                  <a:moveTo>
                    <a:pt x="50" y="69"/>
                  </a:moveTo>
                  <a:lnTo>
                    <a:pt x="50" y="69"/>
                  </a:lnTo>
                  <a:lnTo>
                    <a:pt x="50" y="69"/>
                  </a:lnTo>
                  <a:close/>
                  <a:moveTo>
                    <a:pt x="50" y="69"/>
                  </a:moveTo>
                  <a:lnTo>
                    <a:pt x="50" y="69"/>
                  </a:lnTo>
                  <a:lnTo>
                    <a:pt x="50" y="69"/>
                  </a:lnTo>
                  <a:close/>
                  <a:moveTo>
                    <a:pt x="50" y="69"/>
                  </a:moveTo>
                  <a:lnTo>
                    <a:pt x="50" y="69"/>
                  </a:lnTo>
                  <a:lnTo>
                    <a:pt x="50" y="69"/>
                  </a:lnTo>
                  <a:close/>
                  <a:moveTo>
                    <a:pt x="50" y="69"/>
                  </a:moveTo>
                  <a:lnTo>
                    <a:pt x="50" y="69"/>
                  </a:lnTo>
                  <a:lnTo>
                    <a:pt x="50" y="69"/>
                  </a:lnTo>
                  <a:close/>
                  <a:moveTo>
                    <a:pt x="50" y="68"/>
                  </a:moveTo>
                  <a:lnTo>
                    <a:pt x="50" y="68"/>
                  </a:lnTo>
                  <a:lnTo>
                    <a:pt x="50" y="68"/>
                  </a:lnTo>
                  <a:close/>
                  <a:moveTo>
                    <a:pt x="50" y="68"/>
                  </a:moveTo>
                  <a:lnTo>
                    <a:pt x="50" y="68"/>
                  </a:lnTo>
                  <a:lnTo>
                    <a:pt x="50" y="68"/>
                  </a:lnTo>
                  <a:close/>
                  <a:moveTo>
                    <a:pt x="50" y="66"/>
                  </a:moveTo>
                  <a:lnTo>
                    <a:pt x="50" y="66"/>
                  </a:lnTo>
                  <a:lnTo>
                    <a:pt x="50" y="66"/>
                  </a:lnTo>
                  <a:close/>
                  <a:moveTo>
                    <a:pt x="51" y="65"/>
                  </a:moveTo>
                  <a:lnTo>
                    <a:pt x="51" y="66"/>
                  </a:lnTo>
                  <a:lnTo>
                    <a:pt x="51" y="65"/>
                  </a:lnTo>
                  <a:close/>
                  <a:moveTo>
                    <a:pt x="50" y="65"/>
                  </a:moveTo>
                  <a:lnTo>
                    <a:pt x="50" y="65"/>
                  </a:lnTo>
                  <a:lnTo>
                    <a:pt x="50" y="65"/>
                  </a:lnTo>
                  <a:close/>
                  <a:moveTo>
                    <a:pt x="49" y="65"/>
                  </a:moveTo>
                  <a:lnTo>
                    <a:pt x="50" y="65"/>
                  </a:lnTo>
                  <a:lnTo>
                    <a:pt x="49" y="65"/>
                  </a:lnTo>
                  <a:close/>
                  <a:moveTo>
                    <a:pt x="50" y="64"/>
                  </a:moveTo>
                  <a:lnTo>
                    <a:pt x="50" y="65"/>
                  </a:lnTo>
                  <a:lnTo>
                    <a:pt x="50" y="64"/>
                  </a:lnTo>
                  <a:close/>
                  <a:moveTo>
                    <a:pt x="50" y="64"/>
                  </a:moveTo>
                  <a:lnTo>
                    <a:pt x="50" y="64"/>
                  </a:lnTo>
                  <a:lnTo>
                    <a:pt x="50" y="64"/>
                  </a:lnTo>
                  <a:close/>
                  <a:moveTo>
                    <a:pt x="51" y="64"/>
                  </a:moveTo>
                  <a:lnTo>
                    <a:pt x="51" y="64"/>
                  </a:lnTo>
                  <a:lnTo>
                    <a:pt x="51" y="64"/>
                  </a:lnTo>
                  <a:close/>
                  <a:moveTo>
                    <a:pt x="51" y="62"/>
                  </a:moveTo>
                  <a:lnTo>
                    <a:pt x="51" y="62"/>
                  </a:lnTo>
                  <a:lnTo>
                    <a:pt x="51" y="62"/>
                  </a:lnTo>
                  <a:close/>
                  <a:moveTo>
                    <a:pt x="52" y="61"/>
                  </a:moveTo>
                  <a:lnTo>
                    <a:pt x="52" y="62"/>
                  </a:lnTo>
                  <a:lnTo>
                    <a:pt x="52" y="61"/>
                  </a:lnTo>
                  <a:close/>
                  <a:moveTo>
                    <a:pt x="51" y="61"/>
                  </a:moveTo>
                  <a:lnTo>
                    <a:pt x="51" y="61"/>
                  </a:lnTo>
                  <a:lnTo>
                    <a:pt x="51" y="61"/>
                  </a:lnTo>
                  <a:close/>
                  <a:moveTo>
                    <a:pt x="52" y="59"/>
                  </a:moveTo>
                  <a:lnTo>
                    <a:pt x="51" y="59"/>
                  </a:lnTo>
                  <a:lnTo>
                    <a:pt x="52" y="59"/>
                  </a:lnTo>
                  <a:close/>
                  <a:moveTo>
                    <a:pt x="53" y="55"/>
                  </a:moveTo>
                  <a:lnTo>
                    <a:pt x="52" y="55"/>
                  </a:lnTo>
                  <a:lnTo>
                    <a:pt x="53" y="55"/>
                  </a:lnTo>
                  <a:close/>
                  <a:moveTo>
                    <a:pt x="53" y="55"/>
                  </a:moveTo>
                  <a:lnTo>
                    <a:pt x="52" y="55"/>
                  </a:lnTo>
                  <a:lnTo>
                    <a:pt x="53" y="55"/>
                  </a:lnTo>
                  <a:close/>
                  <a:moveTo>
                    <a:pt x="53" y="54"/>
                  </a:moveTo>
                  <a:lnTo>
                    <a:pt x="53" y="55"/>
                  </a:lnTo>
                  <a:lnTo>
                    <a:pt x="53" y="54"/>
                  </a:lnTo>
                  <a:close/>
                  <a:moveTo>
                    <a:pt x="55" y="53"/>
                  </a:moveTo>
                  <a:lnTo>
                    <a:pt x="54" y="53"/>
                  </a:lnTo>
                  <a:lnTo>
                    <a:pt x="55" y="53"/>
                  </a:lnTo>
                  <a:close/>
                  <a:moveTo>
                    <a:pt x="52" y="53"/>
                  </a:moveTo>
                  <a:lnTo>
                    <a:pt x="52" y="53"/>
                  </a:lnTo>
                  <a:lnTo>
                    <a:pt x="52" y="53"/>
                  </a:lnTo>
                  <a:close/>
                  <a:moveTo>
                    <a:pt x="57" y="49"/>
                  </a:moveTo>
                  <a:lnTo>
                    <a:pt x="57" y="49"/>
                  </a:lnTo>
                  <a:lnTo>
                    <a:pt x="57" y="49"/>
                  </a:lnTo>
                  <a:close/>
                  <a:moveTo>
                    <a:pt x="56" y="48"/>
                  </a:moveTo>
                  <a:lnTo>
                    <a:pt x="56" y="48"/>
                  </a:lnTo>
                  <a:lnTo>
                    <a:pt x="56" y="48"/>
                  </a:lnTo>
                  <a:close/>
                  <a:moveTo>
                    <a:pt x="60" y="48"/>
                  </a:moveTo>
                  <a:lnTo>
                    <a:pt x="60" y="48"/>
                  </a:lnTo>
                  <a:lnTo>
                    <a:pt x="60" y="48"/>
                  </a:lnTo>
                  <a:close/>
                  <a:moveTo>
                    <a:pt x="59" y="48"/>
                  </a:moveTo>
                  <a:lnTo>
                    <a:pt x="58" y="47"/>
                  </a:lnTo>
                  <a:lnTo>
                    <a:pt x="59" y="48"/>
                  </a:lnTo>
                  <a:close/>
                  <a:moveTo>
                    <a:pt x="61" y="46"/>
                  </a:moveTo>
                  <a:lnTo>
                    <a:pt x="61" y="47"/>
                  </a:lnTo>
                  <a:lnTo>
                    <a:pt x="61" y="46"/>
                  </a:lnTo>
                  <a:close/>
                  <a:moveTo>
                    <a:pt x="61" y="46"/>
                  </a:moveTo>
                  <a:lnTo>
                    <a:pt x="61" y="46"/>
                  </a:lnTo>
                  <a:lnTo>
                    <a:pt x="61" y="46"/>
                  </a:lnTo>
                  <a:close/>
                  <a:moveTo>
                    <a:pt x="62" y="46"/>
                  </a:moveTo>
                  <a:lnTo>
                    <a:pt x="62" y="46"/>
                  </a:lnTo>
                  <a:lnTo>
                    <a:pt x="62" y="46"/>
                  </a:lnTo>
                  <a:close/>
                  <a:moveTo>
                    <a:pt x="62" y="46"/>
                  </a:moveTo>
                  <a:lnTo>
                    <a:pt x="62" y="46"/>
                  </a:lnTo>
                  <a:lnTo>
                    <a:pt x="62" y="46"/>
                  </a:lnTo>
                  <a:close/>
                  <a:moveTo>
                    <a:pt x="61" y="45"/>
                  </a:moveTo>
                  <a:lnTo>
                    <a:pt x="61" y="45"/>
                  </a:lnTo>
                  <a:lnTo>
                    <a:pt x="61" y="45"/>
                  </a:lnTo>
                  <a:close/>
                  <a:moveTo>
                    <a:pt x="54" y="45"/>
                  </a:moveTo>
                  <a:lnTo>
                    <a:pt x="54" y="46"/>
                  </a:lnTo>
                  <a:lnTo>
                    <a:pt x="54" y="45"/>
                  </a:lnTo>
                  <a:close/>
                  <a:moveTo>
                    <a:pt x="62" y="45"/>
                  </a:moveTo>
                  <a:lnTo>
                    <a:pt x="61" y="45"/>
                  </a:lnTo>
                  <a:lnTo>
                    <a:pt x="62" y="45"/>
                  </a:lnTo>
                  <a:close/>
                  <a:moveTo>
                    <a:pt x="61" y="45"/>
                  </a:moveTo>
                  <a:lnTo>
                    <a:pt x="61" y="44"/>
                  </a:lnTo>
                  <a:lnTo>
                    <a:pt x="61" y="45"/>
                  </a:lnTo>
                  <a:close/>
                  <a:moveTo>
                    <a:pt x="62" y="44"/>
                  </a:moveTo>
                  <a:lnTo>
                    <a:pt x="61" y="45"/>
                  </a:lnTo>
                  <a:lnTo>
                    <a:pt x="61" y="44"/>
                  </a:lnTo>
                  <a:lnTo>
                    <a:pt x="62" y="44"/>
                  </a:lnTo>
                  <a:close/>
                  <a:moveTo>
                    <a:pt x="62" y="44"/>
                  </a:moveTo>
                  <a:lnTo>
                    <a:pt x="62" y="44"/>
                  </a:lnTo>
                  <a:lnTo>
                    <a:pt x="62" y="44"/>
                  </a:lnTo>
                  <a:close/>
                  <a:moveTo>
                    <a:pt x="64" y="44"/>
                  </a:moveTo>
                  <a:lnTo>
                    <a:pt x="64" y="43"/>
                  </a:lnTo>
                  <a:lnTo>
                    <a:pt x="64" y="44"/>
                  </a:lnTo>
                  <a:close/>
                  <a:moveTo>
                    <a:pt x="65" y="43"/>
                  </a:moveTo>
                  <a:lnTo>
                    <a:pt x="65" y="44"/>
                  </a:lnTo>
                  <a:lnTo>
                    <a:pt x="65" y="43"/>
                  </a:lnTo>
                  <a:close/>
                  <a:moveTo>
                    <a:pt x="65" y="43"/>
                  </a:moveTo>
                  <a:lnTo>
                    <a:pt x="65" y="44"/>
                  </a:lnTo>
                  <a:lnTo>
                    <a:pt x="64" y="44"/>
                  </a:lnTo>
                  <a:lnTo>
                    <a:pt x="64" y="43"/>
                  </a:lnTo>
                  <a:lnTo>
                    <a:pt x="65" y="43"/>
                  </a:lnTo>
                  <a:close/>
                  <a:moveTo>
                    <a:pt x="64" y="43"/>
                  </a:moveTo>
                  <a:lnTo>
                    <a:pt x="64" y="44"/>
                  </a:lnTo>
                  <a:lnTo>
                    <a:pt x="64" y="43"/>
                  </a:lnTo>
                  <a:lnTo>
                    <a:pt x="64" y="44"/>
                  </a:lnTo>
                  <a:lnTo>
                    <a:pt x="64" y="43"/>
                  </a:lnTo>
                  <a:close/>
                  <a:moveTo>
                    <a:pt x="65" y="43"/>
                  </a:moveTo>
                  <a:lnTo>
                    <a:pt x="65" y="43"/>
                  </a:lnTo>
                  <a:lnTo>
                    <a:pt x="65" y="43"/>
                  </a:lnTo>
                  <a:close/>
                  <a:moveTo>
                    <a:pt x="64" y="43"/>
                  </a:moveTo>
                  <a:lnTo>
                    <a:pt x="64" y="42"/>
                  </a:lnTo>
                  <a:lnTo>
                    <a:pt x="64" y="43"/>
                  </a:lnTo>
                  <a:close/>
                  <a:moveTo>
                    <a:pt x="65" y="43"/>
                  </a:moveTo>
                  <a:lnTo>
                    <a:pt x="65" y="42"/>
                  </a:lnTo>
                  <a:lnTo>
                    <a:pt x="65" y="43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42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42"/>
                  </a:lnTo>
                  <a:close/>
                  <a:moveTo>
                    <a:pt x="66" y="42"/>
                  </a:moveTo>
                  <a:lnTo>
                    <a:pt x="65" y="42"/>
                  </a:lnTo>
                  <a:lnTo>
                    <a:pt x="66" y="42"/>
                  </a:lnTo>
                  <a:lnTo>
                    <a:pt x="66" y="42"/>
                  </a:lnTo>
                  <a:close/>
                  <a:moveTo>
                    <a:pt x="69" y="41"/>
                  </a:moveTo>
                  <a:lnTo>
                    <a:pt x="69" y="40"/>
                  </a:lnTo>
                  <a:lnTo>
                    <a:pt x="69" y="41"/>
                  </a:lnTo>
                  <a:close/>
                  <a:moveTo>
                    <a:pt x="68" y="40"/>
                  </a:moveTo>
                  <a:lnTo>
                    <a:pt x="68" y="41"/>
                  </a:lnTo>
                  <a:lnTo>
                    <a:pt x="68" y="40"/>
                  </a:lnTo>
                  <a:close/>
                  <a:moveTo>
                    <a:pt x="71" y="40"/>
                  </a:moveTo>
                  <a:lnTo>
                    <a:pt x="70" y="40"/>
                  </a:lnTo>
                  <a:lnTo>
                    <a:pt x="71" y="40"/>
                  </a:lnTo>
                  <a:close/>
                  <a:moveTo>
                    <a:pt x="68" y="40"/>
                  </a:moveTo>
                  <a:lnTo>
                    <a:pt x="68" y="40"/>
                  </a:lnTo>
                  <a:lnTo>
                    <a:pt x="68" y="40"/>
                  </a:lnTo>
                  <a:close/>
                  <a:moveTo>
                    <a:pt x="71" y="40"/>
                  </a:moveTo>
                  <a:lnTo>
                    <a:pt x="71" y="40"/>
                  </a:lnTo>
                  <a:lnTo>
                    <a:pt x="71" y="40"/>
                  </a:lnTo>
                  <a:close/>
                  <a:moveTo>
                    <a:pt x="68" y="40"/>
                  </a:moveTo>
                  <a:lnTo>
                    <a:pt x="68" y="40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40"/>
                  </a:lnTo>
                  <a:close/>
                  <a:moveTo>
                    <a:pt x="68" y="40"/>
                  </a:moveTo>
                  <a:lnTo>
                    <a:pt x="68" y="40"/>
                  </a:lnTo>
                  <a:lnTo>
                    <a:pt x="68" y="40"/>
                  </a:lnTo>
                  <a:close/>
                  <a:moveTo>
                    <a:pt x="68" y="40"/>
                  </a:moveTo>
                  <a:lnTo>
                    <a:pt x="67" y="40"/>
                  </a:lnTo>
                  <a:lnTo>
                    <a:pt x="68" y="40"/>
                  </a:lnTo>
                  <a:close/>
                  <a:moveTo>
                    <a:pt x="69" y="40"/>
                  </a:moveTo>
                  <a:lnTo>
                    <a:pt x="69" y="39"/>
                  </a:lnTo>
                  <a:lnTo>
                    <a:pt x="69" y="40"/>
                  </a:lnTo>
                  <a:close/>
                  <a:moveTo>
                    <a:pt x="72" y="39"/>
                  </a:moveTo>
                  <a:lnTo>
                    <a:pt x="72" y="40"/>
                  </a:lnTo>
                  <a:lnTo>
                    <a:pt x="72" y="39"/>
                  </a:lnTo>
                  <a:close/>
                  <a:moveTo>
                    <a:pt x="72" y="39"/>
                  </a:moveTo>
                  <a:lnTo>
                    <a:pt x="71" y="39"/>
                  </a:lnTo>
                  <a:lnTo>
                    <a:pt x="72" y="39"/>
                  </a:lnTo>
                  <a:close/>
                  <a:moveTo>
                    <a:pt x="72" y="39"/>
                  </a:moveTo>
                  <a:lnTo>
                    <a:pt x="71" y="39"/>
                  </a:lnTo>
                  <a:lnTo>
                    <a:pt x="72" y="39"/>
                  </a:lnTo>
                  <a:close/>
                  <a:moveTo>
                    <a:pt x="72" y="39"/>
                  </a:moveTo>
                  <a:lnTo>
                    <a:pt x="72" y="39"/>
                  </a:lnTo>
                  <a:lnTo>
                    <a:pt x="72" y="39"/>
                  </a:lnTo>
                  <a:close/>
                  <a:moveTo>
                    <a:pt x="71" y="39"/>
                  </a:moveTo>
                  <a:lnTo>
                    <a:pt x="71" y="39"/>
                  </a:lnTo>
                  <a:lnTo>
                    <a:pt x="71" y="39"/>
                  </a:lnTo>
                  <a:close/>
                  <a:moveTo>
                    <a:pt x="72" y="39"/>
                  </a:moveTo>
                  <a:lnTo>
                    <a:pt x="71" y="39"/>
                  </a:lnTo>
                  <a:lnTo>
                    <a:pt x="72" y="39"/>
                  </a:lnTo>
                  <a:close/>
                  <a:moveTo>
                    <a:pt x="72" y="39"/>
                  </a:moveTo>
                  <a:lnTo>
                    <a:pt x="71" y="39"/>
                  </a:lnTo>
                  <a:lnTo>
                    <a:pt x="72" y="39"/>
                  </a:lnTo>
                  <a:close/>
                  <a:moveTo>
                    <a:pt x="73" y="39"/>
                  </a:moveTo>
                  <a:lnTo>
                    <a:pt x="73" y="38"/>
                  </a:lnTo>
                  <a:lnTo>
                    <a:pt x="73" y="39"/>
                  </a:lnTo>
                  <a:close/>
                  <a:moveTo>
                    <a:pt x="72" y="39"/>
                  </a:moveTo>
                  <a:lnTo>
                    <a:pt x="72" y="38"/>
                  </a:lnTo>
                  <a:lnTo>
                    <a:pt x="72" y="39"/>
                  </a:lnTo>
                  <a:close/>
                  <a:moveTo>
                    <a:pt x="79" y="38"/>
                  </a:moveTo>
                  <a:lnTo>
                    <a:pt x="79" y="38"/>
                  </a:lnTo>
                  <a:lnTo>
                    <a:pt x="79" y="38"/>
                  </a:lnTo>
                  <a:close/>
                  <a:moveTo>
                    <a:pt x="79" y="38"/>
                  </a:moveTo>
                  <a:lnTo>
                    <a:pt x="79" y="37"/>
                  </a:lnTo>
                  <a:lnTo>
                    <a:pt x="79" y="38"/>
                  </a:lnTo>
                  <a:close/>
                  <a:moveTo>
                    <a:pt x="79" y="37"/>
                  </a:moveTo>
                  <a:lnTo>
                    <a:pt x="79" y="38"/>
                  </a:lnTo>
                  <a:lnTo>
                    <a:pt x="79" y="37"/>
                  </a:lnTo>
                  <a:close/>
                  <a:moveTo>
                    <a:pt x="80" y="37"/>
                  </a:moveTo>
                  <a:lnTo>
                    <a:pt x="79" y="37"/>
                  </a:lnTo>
                  <a:lnTo>
                    <a:pt x="80" y="37"/>
                  </a:lnTo>
                  <a:close/>
                  <a:moveTo>
                    <a:pt x="75" y="37"/>
                  </a:moveTo>
                  <a:lnTo>
                    <a:pt x="75" y="37"/>
                  </a:lnTo>
                  <a:lnTo>
                    <a:pt x="75" y="37"/>
                  </a:lnTo>
                  <a:close/>
                  <a:moveTo>
                    <a:pt x="79" y="37"/>
                  </a:moveTo>
                  <a:lnTo>
                    <a:pt x="79" y="37"/>
                  </a:lnTo>
                  <a:lnTo>
                    <a:pt x="79" y="37"/>
                  </a:lnTo>
                  <a:close/>
                  <a:moveTo>
                    <a:pt x="76" y="37"/>
                  </a:moveTo>
                  <a:lnTo>
                    <a:pt x="76" y="37"/>
                  </a:lnTo>
                  <a:lnTo>
                    <a:pt x="76" y="37"/>
                  </a:lnTo>
                  <a:close/>
                  <a:moveTo>
                    <a:pt x="76" y="37"/>
                  </a:moveTo>
                  <a:lnTo>
                    <a:pt x="76" y="37"/>
                  </a:lnTo>
                  <a:lnTo>
                    <a:pt x="76" y="37"/>
                  </a:lnTo>
                  <a:close/>
                  <a:moveTo>
                    <a:pt x="76" y="37"/>
                  </a:moveTo>
                  <a:lnTo>
                    <a:pt x="76" y="37"/>
                  </a:lnTo>
                  <a:lnTo>
                    <a:pt x="76" y="37"/>
                  </a:lnTo>
                  <a:close/>
                  <a:moveTo>
                    <a:pt x="76" y="36"/>
                  </a:moveTo>
                  <a:lnTo>
                    <a:pt x="76" y="37"/>
                  </a:lnTo>
                  <a:lnTo>
                    <a:pt x="76" y="36"/>
                  </a:lnTo>
                  <a:close/>
                  <a:moveTo>
                    <a:pt x="77" y="36"/>
                  </a:moveTo>
                  <a:lnTo>
                    <a:pt x="77" y="36"/>
                  </a:lnTo>
                  <a:lnTo>
                    <a:pt x="77" y="36"/>
                  </a:lnTo>
                  <a:close/>
                  <a:moveTo>
                    <a:pt x="79" y="36"/>
                  </a:moveTo>
                  <a:lnTo>
                    <a:pt x="79" y="36"/>
                  </a:lnTo>
                  <a:lnTo>
                    <a:pt x="79" y="36"/>
                  </a:lnTo>
                  <a:close/>
                  <a:moveTo>
                    <a:pt x="76" y="36"/>
                  </a:moveTo>
                  <a:lnTo>
                    <a:pt x="76" y="36"/>
                  </a:lnTo>
                  <a:lnTo>
                    <a:pt x="76" y="36"/>
                  </a:lnTo>
                  <a:close/>
                  <a:moveTo>
                    <a:pt x="75" y="36"/>
                  </a:moveTo>
                  <a:lnTo>
                    <a:pt x="75" y="36"/>
                  </a:lnTo>
                  <a:lnTo>
                    <a:pt x="75" y="36"/>
                  </a:lnTo>
                  <a:close/>
                  <a:moveTo>
                    <a:pt x="77" y="36"/>
                  </a:moveTo>
                  <a:lnTo>
                    <a:pt x="76" y="36"/>
                  </a:lnTo>
                  <a:lnTo>
                    <a:pt x="77" y="36"/>
                  </a:lnTo>
                  <a:close/>
                  <a:moveTo>
                    <a:pt x="77" y="36"/>
                  </a:moveTo>
                  <a:lnTo>
                    <a:pt x="76" y="36"/>
                  </a:lnTo>
                  <a:lnTo>
                    <a:pt x="77" y="36"/>
                  </a:lnTo>
                  <a:close/>
                  <a:moveTo>
                    <a:pt x="80" y="36"/>
                  </a:moveTo>
                  <a:lnTo>
                    <a:pt x="80" y="36"/>
                  </a:lnTo>
                  <a:lnTo>
                    <a:pt x="80" y="36"/>
                  </a:lnTo>
                  <a:lnTo>
                    <a:pt x="80" y="36"/>
                  </a:lnTo>
                  <a:lnTo>
                    <a:pt x="80" y="36"/>
                  </a:lnTo>
                  <a:close/>
                  <a:moveTo>
                    <a:pt x="77" y="35"/>
                  </a:moveTo>
                  <a:lnTo>
                    <a:pt x="77" y="36"/>
                  </a:lnTo>
                  <a:lnTo>
                    <a:pt x="77" y="35"/>
                  </a:lnTo>
                  <a:close/>
                  <a:moveTo>
                    <a:pt x="77" y="36"/>
                  </a:moveTo>
                  <a:lnTo>
                    <a:pt x="77" y="35"/>
                  </a:lnTo>
                  <a:lnTo>
                    <a:pt x="77" y="36"/>
                  </a:lnTo>
                  <a:close/>
                  <a:moveTo>
                    <a:pt x="77" y="36"/>
                  </a:moveTo>
                  <a:lnTo>
                    <a:pt x="77" y="35"/>
                  </a:lnTo>
                  <a:lnTo>
                    <a:pt x="77" y="36"/>
                  </a:lnTo>
                  <a:close/>
                  <a:moveTo>
                    <a:pt x="80" y="35"/>
                  </a:moveTo>
                  <a:lnTo>
                    <a:pt x="80" y="35"/>
                  </a:lnTo>
                  <a:lnTo>
                    <a:pt x="80" y="35"/>
                  </a:lnTo>
                  <a:close/>
                  <a:moveTo>
                    <a:pt x="79" y="33"/>
                  </a:moveTo>
                  <a:lnTo>
                    <a:pt x="79" y="34"/>
                  </a:lnTo>
                  <a:lnTo>
                    <a:pt x="79" y="33"/>
                  </a:lnTo>
                  <a:close/>
                  <a:moveTo>
                    <a:pt x="79" y="33"/>
                  </a:moveTo>
                  <a:lnTo>
                    <a:pt x="79" y="34"/>
                  </a:lnTo>
                  <a:lnTo>
                    <a:pt x="79" y="33"/>
                  </a:lnTo>
                  <a:close/>
                  <a:moveTo>
                    <a:pt x="80" y="33"/>
                  </a:moveTo>
                  <a:lnTo>
                    <a:pt x="79" y="33"/>
                  </a:lnTo>
                  <a:lnTo>
                    <a:pt x="80" y="33"/>
                  </a:lnTo>
                  <a:close/>
                  <a:moveTo>
                    <a:pt x="80" y="32"/>
                  </a:moveTo>
                  <a:lnTo>
                    <a:pt x="80" y="33"/>
                  </a:lnTo>
                  <a:lnTo>
                    <a:pt x="80" y="32"/>
                  </a:lnTo>
                  <a:close/>
                  <a:moveTo>
                    <a:pt x="80" y="32"/>
                  </a:moveTo>
                  <a:lnTo>
                    <a:pt x="80" y="32"/>
                  </a:lnTo>
                  <a:lnTo>
                    <a:pt x="80" y="32"/>
                  </a:lnTo>
                  <a:close/>
                  <a:moveTo>
                    <a:pt x="80" y="31"/>
                  </a:moveTo>
                  <a:lnTo>
                    <a:pt x="80" y="31"/>
                  </a:lnTo>
                  <a:lnTo>
                    <a:pt x="80" y="31"/>
                  </a:lnTo>
                  <a:close/>
                  <a:moveTo>
                    <a:pt x="81" y="30"/>
                  </a:moveTo>
                  <a:lnTo>
                    <a:pt x="81" y="31"/>
                  </a:lnTo>
                  <a:lnTo>
                    <a:pt x="81" y="30"/>
                  </a:lnTo>
                  <a:close/>
                  <a:moveTo>
                    <a:pt x="83" y="29"/>
                  </a:moveTo>
                  <a:lnTo>
                    <a:pt x="82" y="29"/>
                  </a:lnTo>
                  <a:lnTo>
                    <a:pt x="83" y="29"/>
                  </a:lnTo>
                  <a:close/>
                  <a:moveTo>
                    <a:pt x="85" y="28"/>
                  </a:moveTo>
                  <a:lnTo>
                    <a:pt x="84" y="28"/>
                  </a:lnTo>
                  <a:lnTo>
                    <a:pt x="85" y="28"/>
                  </a:lnTo>
                  <a:close/>
                  <a:moveTo>
                    <a:pt x="85" y="27"/>
                  </a:moveTo>
                  <a:lnTo>
                    <a:pt x="84" y="27"/>
                  </a:lnTo>
                  <a:lnTo>
                    <a:pt x="85" y="27"/>
                  </a:lnTo>
                  <a:close/>
                  <a:moveTo>
                    <a:pt x="84" y="26"/>
                  </a:moveTo>
                  <a:lnTo>
                    <a:pt x="84" y="25"/>
                  </a:lnTo>
                  <a:lnTo>
                    <a:pt x="84" y="26"/>
                  </a:lnTo>
                  <a:close/>
                  <a:moveTo>
                    <a:pt x="83" y="24"/>
                  </a:moveTo>
                  <a:lnTo>
                    <a:pt x="83" y="25"/>
                  </a:lnTo>
                  <a:lnTo>
                    <a:pt x="83" y="24"/>
                  </a:lnTo>
                  <a:close/>
                  <a:moveTo>
                    <a:pt x="82" y="24"/>
                  </a:moveTo>
                  <a:lnTo>
                    <a:pt x="82" y="24"/>
                  </a:lnTo>
                  <a:lnTo>
                    <a:pt x="82" y="24"/>
                  </a:lnTo>
                  <a:close/>
                  <a:moveTo>
                    <a:pt x="83" y="23"/>
                  </a:moveTo>
                  <a:lnTo>
                    <a:pt x="83" y="23"/>
                  </a:lnTo>
                  <a:lnTo>
                    <a:pt x="83" y="23"/>
                  </a:lnTo>
                  <a:close/>
                  <a:moveTo>
                    <a:pt x="83" y="22"/>
                  </a:moveTo>
                  <a:lnTo>
                    <a:pt x="83" y="23"/>
                  </a:lnTo>
                  <a:lnTo>
                    <a:pt x="83" y="22"/>
                  </a:lnTo>
                  <a:close/>
                  <a:moveTo>
                    <a:pt x="82" y="22"/>
                  </a:moveTo>
                  <a:lnTo>
                    <a:pt x="82" y="22"/>
                  </a:lnTo>
                  <a:lnTo>
                    <a:pt x="82" y="22"/>
                  </a:lnTo>
                  <a:close/>
                  <a:moveTo>
                    <a:pt x="81" y="21"/>
                  </a:moveTo>
                  <a:lnTo>
                    <a:pt x="81" y="22"/>
                  </a:lnTo>
                  <a:lnTo>
                    <a:pt x="81" y="21"/>
                  </a:lnTo>
                  <a:close/>
                  <a:moveTo>
                    <a:pt x="83" y="21"/>
                  </a:moveTo>
                  <a:lnTo>
                    <a:pt x="83" y="21"/>
                  </a:lnTo>
                  <a:lnTo>
                    <a:pt x="83" y="21"/>
                  </a:lnTo>
                  <a:close/>
                  <a:moveTo>
                    <a:pt x="83" y="20"/>
                  </a:moveTo>
                  <a:lnTo>
                    <a:pt x="83" y="20"/>
                  </a:lnTo>
                  <a:lnTo>
                    <a:pt x="83" y="20"/>
                  </a:lnTo>
                  <a:close/>
                  <a:moveTo>
                    <a:pt x="83" y="20"/>
                  </a:moveTo>
                  <a:lnTo>
                    <a:pt x="83" y="20"/>
                  </a:lnTo>
                  <a:lnTo>
                    <a:pt x="83" y="20"/>
                  </a:lnTo>
                  <a:close/>
                  <a:moveTo>
                    <a:pt x="84" y="20"/>
                  </a:moveTo>
                  <a:lnTo>
                    <a:pt x="83" y="20"/>
                  </a:lnTo>
                  <a:lnTo>
                    <a:pt x="84" y="20"/>
                  </a:lnTo>
                  <a:close/>
                  <a:moveTo>
                    <a:pt x="85" y="18"/>
                  </a:moveTo>
                  <a:lnTo>
                    <a:pt x="86" y="18"/>
                  </a:lnTo>
                  <a:lnTo>
                    <a:pt x="86" y="18"/>
                  </a:lnTo>
                  <a:lnTo>
                    <a:pt x="86" y="18"/>
                  </a:lnTo>
                  <a:lnTo>
                    <a:pt x="85" y="18"/>
                  </a:lnTo>
                  <a:lnTo>
                    <a:pt x="85" y="18"/>
                  </a:lnTo>
                  <a:close/>
                  <a:moveTo>
                    <a:pt x="87" y="17"/>
                  </a:moveTo>
                  <a:lnTo>
                    <a:pt x="88" y="17"/>
                  </a:lnTo>
                  <a:lnTo>
                    <a:pt x="87" y="17"/>
                  </a:lnTo>
                  <a:close/>
                  <a:moveTo>
                    <a:pt x="86" y="17"/>
                  </a:moveTo>
                  <a:lnTo>
                    <a:pt x="86" y="17"/>
                  </a:lnTo>
                  <a:lnTo>
                    <a:pt x="86" y="17"/>
                  </a:lnTo>
                  <a:close/>
                  <a:moveTo>
                    <a:pt x="86" y="16"/>
                  </a:moveTo>
                  <a:lnTo>
                    <a:pt x="86" y="17"/>
                  </a:lnTo>
                  <a:lnTo>
                    <a:pt x="86" y="16"/>
                  </a:lnTo>
                  <a:close/>
                  <a:moveTo>
                    <a:pt x="86" y="16"/>
                  </a:moveTo>
                  <a:lnTo>
                    <a:pt x="85" y="16"/>
                  </a:lnTo>
                  <a:lnTo>
                    <a:pt x="86" y="16"/>
                  </a:lnTo>
                  <a:close/>
                  <a:moveTo>
                    <a:pt x="88" y="16"/>
                  </a:moveTo>
                  <a:lnTo>
                    <a:pt x="88" y="16"/>
                  </a:lnTo>
                  <a:lnTo>
                    <a:pt x="88" y="16"/>
                  </a:lnTo>
                  <a:close/>
                  <a:moveTo>
                    <a:pt x="87" y="15"/>
                  </a:moveTo>
                  <a:lnTo>
                    <a:pt x="86" y="15"/>
                  </a:lnTo>
                  <a:lnTo>
                    <a:pt x="87" y="15"/>
                  </a:lnTo>
                  <a:close/>
                  <a:moveTo>
                    <a:pt x="92" y="15"/>
                  </a:moveTo>
                  <a:lnTo>
                    <a:pt x="91" y="15"/>
                  </a:lnTo>
                  <a:lnTo>
                    <a:pt x="92" y="15"/>
                  </a:lnTo>
                  <a:close/>
                  <a:moveTo>
                    <a:pt x="88" y="15"/>
                  </a:moveTo>
                  <a:lnTo>
                    <a:pt x="87" y="15"/>
                  </a:lnTo>
                  <a:lnTo>
                    <a:pt x="88" y="15"/>
                  </a:lnTo>
                  <a:close/>
                  <a:moveTo>
                    <a:pt x="85" y="15"/>
                  </a:moveTo>
                  <a:lnTo>
                    <a:pt x="84" y="15"/>
                  </a:lnTo>
                  <a:lnTo>
                    <a:pt x="85" y="15"/>
                  </a:lnTo>
                  <a:close/>
                  <a:moveTo>
                    <a:pt x="86" y="15"/>
                  </a:moveTo>
                  <a:lnTo>
                    <a:pt x="86" y="15"/>
                  </a:lnTo>
                  <a:lnTo>
                    <a:pt x="86" y="15"/>
                  </a:lnTo>
                  <a:close/>
                  <a:moveTo>
                    <a:pt x="86" y="14"/>
                  </a:moveTo>
                  <a:lnTo>
                    <a:pt x="86" y="15"/>
                  </a:lnTo>
                  <a:lnTo>
                    <a:pt x="86" y="14"/>
                  </a:lnTo>
                  <a:lnTo>
                    <a:pt x="85" y="14"/>
                  </a:lnTo>
                  <a:lnTo>
                    <a:pt x="86" y="14"/>
                  </a:lnTo>
                  <a:close/>
                  <a:moveTo>
                    <a:pt x="88" y="14"/>
                  </a:moveTo>
                  <a:lnTo>
                    <a:pt x="88" y="14"/>
                  </a:lnTo>
                  <a:lnTo>
                    <a:pt x="88" y="14"/>
                  </a:lnTo>
                  <a:close/>
                  <a:moveTo>
                    <a:pt x="86" y="14"/>
                  </a:moveTo>
                  <a:lnTo>
                    <a:pt x="86" y="14"/>
                  </a:lnTo>
                  <a:lnTo>
                    <a:pt x="86" y="14"/>
                  </a:lnTo>
                  <a:close/>
                  <a:moveTo>
                    <a:pt x="88" y="14"/>
                  </a:moveTo>
                  <a:lnTo>
                    <a:pt x="87" y="14"/>
                  </a:lnTo>
                  <a:lnTo>
                    <a:pt x="88" y="14"/>
                  </a:lnTo>
                  <a:close/>
                  <a:moveTo>
                    <a:pt x="90" y="14"/>
                  </a:moveTo>
                  <a:lnTo>
                    <a:pt x="89" y="14"/>
                  </a:lnTo>
                  <a:lnTo>
                    <a:pt x="90" y="14"/>
                  </a:lnTo>
                  <a:close/>
                  <a:moveTo>
                    <a:pt x="85" y="13"/>
                  </a:moveTo>
                  <a:lnTo>
                    <a:pt x="85" y="14"/>
                  </a:lnTo>
                  <a:lnTo>
                    <a:pt x="85" y="13"/>
                  </a:lnTo>
                  <a:close/>
                  <a:moveTo>
                    <a:pt x="89" y="14"/>
                  </a:moveTo>
                  <a:lnTo>
                    <a:pt x="88" y="14"/>
                  </a:lnTo>
                  <a:lnTo>
                    <a:pt x="88" y="13"/>
                  </a:lnTo>
                  <a:lnTo>
                    <a:pt x="89" y="14"/>
                  </a:lnTo>
                  <a:close/>
                  <a:moveTo>
                    <a:pt x="92" y="13"/>
                  </a:moveTo>
                  <a:lnTo>
                    <a:pt x="92" y="14"/>
                  </a:lnTo>
                  <a:lnTo>
                    <a:pt x="92" y="13"/>
                  </a:lnTo>
                  <a:lnTo>
                    <a:pt x="92" y="13"/>
                  </a:lnTo>
                  <a:close/>
                  <a:moveTo>
                    <a:pt x="89" y="13"/>
                  </a:moveTo>
                  <a:lnTo>
                    <a:pt x="89" y="13"/>
                  </a:lnTo>
                  <a:lnTo>
                    <a:pt x="89" y="13"/>
                  </a:lnTo>
                  <a:close/>
                  <a:moveTo>
                    <a:pt x="91" y="13"/>
                  </a:moveTo>
                  <a:lnTo>
                    <a:pt x="91" y="13"/>
                  </a:lnTo>
                  <a:lnTo>
                    <a:pt x="91" y="13"/>
                  </a:lnTo>
                  <a:close/>
                  <a:moveTo>
                    <a:pt x="90" y="13"/>
                  </a:moveTo>
                  <a:lnTo>
                    <a:pt x="90" y="13"/>
                  </a:lnTo>
                  <a:lnTo>
                    <a:pt x="90" y="13"/>
                  </a:lnTo>
                  <a:close/>
                  <a:moveTo>
                    <a:pt x="92" y="13"/>
                  </a:moveTo>
                  <a:lnTo>
                    <a:pt x="91" y="13"/>
                  </a:lnTo>
                  <a:lnTo>
                    <a:pt x="92" y="13"/>
                  </a:lnTo>
                  <a:close/>
                  <a:moveTo>
                    <a:pt x="89" y="13"/>
                  </a:moveTo>
                  <a:lnTo>
                    <a:pt x="88" y="13"/>
                  </a:lnTo>
                  <a:lnTo>
                    <a:pt x="89" y="13"/>
                  </a:lnTo>
                  <a:close/>
                  <a:moveTo>
                    <a:pt x="92" y="13"/>
                  </a:moveTo>
                  <a:lnTo>
                    <a:pt x="92" y="12"/>
                  </a:lnTo>
                  <a:lnTo>
                    <a:pt x="92" y="13"/>
                  </a:lnTo>
                  <a:close/>
                  <a:moveTo>
                    <a:pt x="94" y="12"/>
                  </a:moveTo>
                  <a:lnTo>
                    <a:pt x="94" y="13"/>
                  </a:lnTo>
                  <a:lnTo>
                    <a:pt x="94" y="12"/>
                  </a:lnTo>
                  <a:close/>
                  <a:moveTo>
                    <a:pt x="92" y="12"/>
                  </a:moveTo>
                  <a:lnTo>
                    <a:pt x="92" y="13"/>
                  </a:lnTo>
                  <a:lnTo>
                    <a:pt x="92" y="12"/>
                  </a:lnTo>
                  <a:close/>
                  <a:moveTo>
                    <a:pt x="95" y="12"/>
                  </a:moveTo>
                  <a:lnTo>
                    <a:pt x="95" y="12"/>
                  </a:lnTo>
                  <a:lnTo>
                    <a:pt x="95" y="12"/>
                  </a:lnTo>
                  <a:close/>
                  <a:moveTo>
                    <a:pt x="91" y="12"/>
                  </a:moveTo>
                  <a:lnTo>
                    <a:pt x="91" y="12"/>
                  </a:lnTo>
                  <a:lnTo>
                    <a:pt x="91" y="12"/>
                  </a:lnTo>
                  <a:close/>
                  <a:moveTo>
                    <a:pt x="93" y="11"/>
                  </a:moveTo>
                  <a:lnTo>
                    <a:pt x="92" y="11"/>
                  </a:lnTo>
                  <a:lnTo>
                    <a:pt x="93" y="11"/>
                  </a:lnTo>
                  <a:close/>
                  <a:moveTo>
                    <a:pt x="92" y="10"/>
                  </a:moveTo>
                  <a:lnTo>
                    <a:pt x="92" y="11"/>
                  </a:lnTo>
                  <a:lnTo>
                    <a:pt x="93" y="11"/>
                  </a:lnTo>
                  <a:lnTo>
                    <a:pt x="92" y="11"/>
                  </a:lnTo>
                  <a:lnTo>
                    <a:pt x="92" y="10"/>
                  </a:lnTo>
                  <a:close/>
                  <a:moveTo>
                    <a:pt x="95" y="11"/>
                  </a:moveTo>
                  <a:lnTo>
                    <a:pt x="95" y="10"/>
                  </a:lnTo>
                  <a:lnTo>
                    <a:pt x="95" y="11"/>
                  </a:lnTo>
                  <a:close/>
                  <a:moveTo>
                    <a:pt x="97" y="10"/>
                  </a:moveTo>
                  <a:lnTo>
                    <a:pt x="97" y="11"/>
                  </a:lnTo>
                  <a:lnTo>
                    <a:pt x="97" y="10"/>
                  </a:lnTo>
                  <a:close/>
                  <a:moveTo>
                    <a:pt x="97" y="10"/>
                  </a:moveTo>
                  <a:lnTo>
                    <a:pt x="97" y="10"/>
                  </a:lnTo>
                  <a:lnTo>
                    <a:pt x="97" y="10"/>
                  </a:lnTo>
                  <a:close/>
                  <a:moveTo>
                    <a:pt x="105" y="10"/>
                  </a:moveTo>
                  <a:lnTo>
                    <a:pt x="105" y="10"/>
                  </a:lnTo>
                  <a:lnTo>
                    <a:pt x="105" y="10"/>
                  </a:lnTo>
                  <a:close/>
                  <a:moveTo>
                    <a:pt x="87" y="10"/>
                  </a:moveTo>
                  <a:lnTo>
                    <a:pt x="87" y="10"/>
                  </a:lnTo>
                  <a:lnTo>
                    <a:pt x="87" y="10"/>
                  </a:lnTo>
                  <a:close/>
                  <a:moveTo>
                    <a:pt x="92" y="10"/>
                  </a:moveTo>
                  <a:lnTo>
                    <a:pt x="92" y="10"/>
                  </a:lnTo>
                  <a:lnTo>
                    <a:pt x="92" y="10"/>
                  </a:lnTo>
                  <a:close/>
                  <a:moveTo>
                    <a:pt x="95" y="10"/>
                  </a:moveTo>
                  <a:lnTo>
                    <a:pt x="95" y="10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5" y="10"/>
                  </a:lnTo>
                  <a:close/>
                  <a:moveTo>
                    <a:pt x="96" y="10"/>
                  </a:moveTo>
                  <a:lnTo>
                    <a:pt x="96" y="10"/>
                  </a:lnTo>
                  <a:lnTo>
                    <a:pt x="96" y="10"/>
                  </a:lnTo>
                  <a:close/>
                  <a:moveTo>
                    <a:pt x="92" y="10"/>
                  </a:moveTo>
                  <a:lnTo>
                    <a:pt x="92" y="10"/>
                  </a:lnTo>
                  <a:lnTo>
                    <a:pt x="92" y="10"/>
                  </a:lnTo>
                  <a:close/>
                  <a:moveTo>
                    <a:pt x="87" y="10"/>
                  </a:moveTo>
                  <a:lnTo>
                    <a:pt x="87" y="10"/>
                  </a:lnTo>
                  <a:lnTo>
                    <a:pt x="87" y="10"/>
                  </a:lnTo>
                  <a:close/>
                  <a:moveTo>
                    <a:pt x="96" y="10"/>
                  </a:moveTo>
                  <a:lnTo>
                    <a:pt x="95" y="10"/>
                  </a:lnTo>
                  <a:lnTo>
                    <a:pt x="96" y="10"/>
                  </a:lnTo>
                  <a:close/>
                  <a:moveTo>
                    <a:pt x="94" y="10"/>
                  </a:moveTo>
                  <a:lnTo>
                    <a:pt x="95" y="10"/>
                  </a:lnTo>
                  <a:lnTo>
                    <a:pt x="94" y="10"/>
                  </a:lnTo>
                  <a:close/>
                  <a:moveTo>
                    <a:pt x="99" y="10"/>
                  </a:moveTo>
                  <a:lnTo>
                    <a:pt x="98" y="10"/>
                  </a:lnTo>
                  <a:lnTo>
                    <a:pt x="99" y="10"/>
                  </a:lnTo>
                  <a:close/>
                  <a:moveTo>
                    <a:pt x="92" y="10"/>
                  </a:moveTo>
                  <a:lnTo>
                    <a:pt x="92" y="9"/>
                  </a:lnTo>
                  <a:lnTo>
                    <a:pt x="92" y="10"/>
                  </a:lnTo>
                  <a:close/>
                  <a:moveTo>
                    <a:pt x="103" y="10"/>
                  </a:moveTo>
                  <a:lnTo>
                    <a:pt x="103" y="9"/>
                  </a:lnTo>
                  <a:lnTo>
                    <a:pt x="103" y="10"/>
                  </a:lnTo>
                  <a:close/>
                  <a:moveTo>
                    <a:pt x="98" y="10"/>
                  </a:moveTo>
                  <a:lnTo>
                    <a:pt x="98" y="9"/>
                  </a:lnTo>
                  <a:lnTo>
                    <a:pt x="98" y="10"/>
                  </a:lnTo>
                  <a:close/>
                  <a:moveTo>
                    <a:pt x="99" y="9"/>
                  </a:moveTo>
                  <a:lnTo>
                    <a:pt x="99" y="10"/>
                  </a:lnTo>
                  <a:lnTo>
                    <a:pt x="99" y="9"/>
                  </a:lnTo>
                  <a:close/>
                  <a:moveTo>
                    <a:pt x="99" y="10"/>
                  </a:moveTo>
                  <a:lnTo>
                    <a:pt x="99" y="9"/>
                  </a:lnTo>
                  <a:lnTo>
                    <a:pt x="99" y="10"/>
                  </a:lnTo>
                  <a:close/>
                  <a:moveTo>
                    <a:pt x="104" y="10"/>
                  </a:moveTo>
                  <a:lnTo>
                    <a:pt x="104" y="9"/>
                  </a:lnTo>
                  <a:lnTo>
                    <a:pt x="104" y="10"/>
                  </a:lnTo>
                  <a:close/>
                  <a:moveTo>
                    <a:pt x="98" y="9"/>
                  </a:moveTo>
                  <a:lnTo>
                    <a:pt x="98" y="10"/>
                  </a:lnTo>
                  <a:lnTo>
                    <a:pt x="98" y="9"/>
                  </a:lnTo>
                  <a:close/>
                  <a:moveTo>
                    <a:pt x="94" y="9"/>
                  </a:moveTo>
                  <a:lnTo>
                    <a:pt x="93" y="9"/>
                  </a:lnTo>
                  <a:lnTo>
                    <a:pt x="94" y="9"/>
                  </a:lnTo>
                  <a:close/>
                  <a:moveTo>
                    <a:pt x="101" y="9"/>
                  </a:moveTo>
                  <a:lnTo>
                    <a:pt x="101" y="9"/>
                  </a:lnTo>
                  <a:lnTo>
                    <a:pt x="101" y="9"/>
                  </a:lnTo>
                  <a:close/>
                  <a:moveTo>
                    <a:pt x="92" y="9"/>
                  </a:moveTo>
                  <a:lnTo>
                    <a:pt x="91" y="9"/>
                  </a:lnTo>
                  <a:lnTo>
                    <a:pt x="92" y="9"/>
                  </a:lnTo>
                  <a:close/>
                  <a:moveTo>
                    <a:pt x="100" y="9"/>
                  </a:moveTo>
                  <a:lnTo>
                    <a:pt x="99" y="9"/>
                  </a:lnTo>
                  <a:lnTo>
                    <a:pt x="100" y="9"/>
                  </a:lnTo>
                  <a:close/>
                  <a:moveTo>
                    <a:pt x="92" y="9"/>
                  </a:moveTo>
                  <a:lnTo>
                    <a:pt x="91" y="9"/>
                  </a:lnTo>
                  <a:lnTo>
                    <a:pt x="92" y="9"/>
                  </a:lnTo>
                  <a:close/>
                  <a:moveTo>
                    <a:pt x="101" y="9"/>
                  </a:moveTo>
                  <a:lnTo>
                    <a:pt x="100" y="9"/>
                  </a:lnTo>
                  <a:lnTo>
                    <a:pt x="101" y="9"/>
                  </a:lnTo>
                  <a:close/>
                  <a:moveTo>
                    <a:pt x="95" y="9"/>
                  </a:moveTo>
                  <a:lnTo>
                    <a:pt x="95" y="9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105" y="9"/>
                  </a:moveTo>
                  <a:lnTo>
                    <a:pt x="105" y="9"/>
                  </a:lnTo>
                  <a:lnTo>
                    <a:pt x="105" y="9"/>
                  </a:lnTo>
                  <a:close/>
                  <a:moveTo>
                    <a:pt x="101" y="9"/>
                  </a:moveTo>
                  <a:lnTo>
                    <a:pt x="101" y="9"/>
                  </a:lnTo>
                  <a:lnTo>
                    <a:pt x="101" y="9"/>
                  </a:lnTo>
                  <a:close/>
                  <a:moveTo>
                    <a:pt x="102" y="9"/>
                  </a:moveTo>
                  <a:lnTo>
                    <a:pt x="102" y="9"/>
                  </a:lnTo>
                  <a:lnTo>
                    <a:pt x="102" y="9"/>
                  </a:lnTo>
                  <a:close/>
                  <a:moveTo>
                    <a:pt x="94" y="9"/>
                  </a:moveTo>
                  <a:lnTo>
                    <a:pt x="94" y="9"/>
                  </a:lnTo>
                  <a:lnTo>
                    <a:pt x="94" y="9"/>
                  </a:lnTo>
                  <a:close/>
                  <a:moveTo>
                    <a:pt x="94" y="9"/>
                  </a:moveTo>
                  <a:lnTo>
                    <a:pt x="94" y="9"/>
                  </a:lnTo>
                  <a:lnTo>
                    <a:pt x="94" y="9"/>
                  </a:lnTo>
                  <a:close/>
                  <a:moveTo>
                    <a:pt x="94" y="9"/>
                  </a:moveTo>
                  <a:lnTo>
                    <a:pt x="94" y="9"/>
                  </a:lnTo>
                  <a:lnTo>
                    <a:pt x="94" y="9"/>
                  </a:lnTo>
                  <a:close/>
                  <a:moveTo>
                    <a:pt x="98" y="9"/>
                  </a:moveTo>
                  <a:lnTo>
                    <a:pt x="98" y="9"/>
                  </a:lnTo>
                  <a:lnTo>
                    <a:pt x="98" y="9"/>
                  </a:lnTo>
                  <a:close/>
                  <a:moveTo>
                    <a:pt x="99" y="9"/>
                  </a:moveTo>
                  <a:lnTo>
                    <a:pt x="98" y="9"/>
                  </a:lnTo>
                  <a:lnTo>
                    <a:pt x="99" y="9"/>
                  </a:lnTo>
                  <a:close/>
                  <a:moveTo>
                    <a:pt x="99" y="9"/>
                  </a:moveTo>
                  <a:lnTo>
                    <a:pt x="100" y="9"/>
                  </a:lnTo>
                  <a:lnTo>
                    <a:pt x="99" y="9"/>
                  </a:lnTo>
                  <a:close/>
                  <a:moveTo>
                    <a:pt x="101" y="9"/>
                  </a:moveTo>
                  <a:lnTo>
                    <a:pt x="100" y="9"/>
                  </a:lnTo>
                  <a:lnTo>
                    <a:pt x="101" y="9"/>
                  </a:lnTo>
                  <a:close/>
                  <a:moveTo>
                    <a:pt x="99" y="9"/>
                  </a:moveTo>
                  <a:lnTo>
                    <a:pt x="99" y="9"/>
                  </a:lnTo>
                  <a:lnTo>
                    <a:pt x="99" y="9"/>
                  </a:lnTo>
                  <a:close/>
                  <a:moveTo>
                    <a:pt x="103" y="9"/>
                  </a:moveTo>
                  <a:lnTo>
                    <a:pt x="103" y="8"/>
                  </a:lnTo>
                  <a:lnTo>
                    <a:pt x="103" y="9"/>
                  </a:lnTo>
                  <a:close/>
                  <a:moveTo>
                    <a:pt x="99" y="8"/>
                  </a:moveTo>
                  <a:lnTo>
                    <a:pt x="99" y="9"/>
                  </a:lnTo>
                  <a:lnTo>
                    <a:pt x="99" y="9"/>
                  </a:lnTo>
                  <a:lnTo>
                    <a:pt x="99" y="8"/>
                  </a:lnTo>
                  <a:close/>
                  <a:moveTo>
                    <a:pt x="94" y="9"/>
                  </a:moveTo>
                  <a:lnTo>
                    <a:pt x="94" y="8"/>
                  </a:lnTo>
                  <a:lnTo>
                    <a:pt x="94" y="9"/>
                  </a:lnTo>
                  <a:close/>
                  <a:moveTo>
                    <a:pt x="105" y="8"/>
                  </a:moveTo>
                  <a:lnTo>
                    <a:pt x="105" y="9"/>
                  </a:lnTo>
                  <a:lnTo>
                    <a:pt x="105" y="8"/>
                  </a:lnTo>
                  <a:close/>
                  <a:moveTo>
                    <a:pt x="103" y="9"/>
                  </a:moveTo>
                  <a:lnTo>
                    <a:pt x="103" y="8"/>
                  </a:lnTo>
                  <a:lnTo>
                    <a:pt x="103" y="9"/>
                  </a:lnTo>
                  <a:close/>
                  <a:moveTo>
                    <a:pt x="99" y="9"/>
                  </a:moveTo>
                  <a:lnTo>
                    <a:pt x="99" y="8"/>
                  </a:lnTo>
                  <a:lnTo>
                    <a:pt x="99" y="9"/>
                  </a:lnTo>
                  <a:close/>
                  <a:moveTo>
                    <a:pt x="95" y="9"/>
                  </a:moveTo>
                  <a:lnTo>
                    <a:pt x="95" y="8"/>
                  </a:lnTo>
                  <a:lnTo>
                    <a:pt x="95" y="9"/>
                  </a:lnTo>
                  <a:close/>
                  <a:moveTo>
                    <a:pt x="95" y="8"/>
                  </a:moveTo>
                  <a:lnTo>
                    <a:pt x="95" y="9"/>
                  </a:lnTo>
                  <a:lnTo>
                    <a:pt x="95" y="8"/>
                  </a:lnTo>
                  <a:close/>
                  <a:moveTo>
                    <a:pt x="101" y="8"/>
                  </a:moveTo>
                  <a:lnTo>
                    <a:pt x="100" y="8"/>
                  </a:lnTo>
                  <a:lnTo>
                    <a:pt x="101" y="8"/>
                  </a:lnTo>
                  <a:close/>
                  <a:moveTo>
                    <a:pt x="103" y="8"/>
                  </a:moveTo>
                  <a:lnTo>
                    <a:pt x="102" y="8"/>
                  </a:lnTo>
                  <a:lnTo>
                    <a:pt x="103" y="8"/>
                  </a:lnTo>
                  <a:close/>
                  <a:moveTo>
                    <a:pt x="98" y="8"/>
                  </a:moveTo>
                  <a:lnTo>
                    <a:pt x="98" y="8"/>
                  </a:lnTo>
                  <a:lnTo>
                    <a:pt x="98" y="7"/>
                  </a:lnTo>
                  <a:lnTo>
                    <a:pt x="98" y="7"/>
                  </a:lnTo>
                  <a:lnTo>
                    <a:pt x="98" y="8"/>
                  </a:lnTo>
                  <a:close/>
                  <a:moveTo>
                    <a:pt x="91" y="7"/>
                  </a:moveTo>
                  <a:lnTo>
                    <a:pt x="91" y="8"/>
                  </a:lnTo>
                  <a:lnTo>
                    <a:pt x="91" y="7"/>
                  </a:lnTo>
                  <a:close/>
                  <a:moveTo>
                    <a:pt x="92" y="7"/>
                  </a:moveTo>
                  <a:lnTo>
                    <a:pt x="91" y="7"/>
                  </a:lnTo>
                  <a:lnTo>
                    <a:pt x="92" y="7"/>
                  </a:lnTo>
                  <a:close/>
                  <a:moveTo>
                    <a:pt x="97" y="7"/>
                  </a:moveTo>
                  <a:lnTo>
                    <a:pt x="98" y="7"/>
                  </a:lnTo>
                  <a:lnTo>
                    <a:pt x="97" y="7"/>
                  </a:lnTo>
                  <a:close/>
                  <a:moveTo>
                    <a:pt x="97" y="7"/>
                  </a:moveTo>
                  <a:lnTo>
                    <a:pt x="97" y="7"/>
                  </a:lnTo>
                  <a:lnTo>
                    <a:pt x="97" y="7"/>
                  </a:lnTo>
                  <a:close/>
                  <a:moveTo>
                    <a:pt x="94" y="7"/>
                  </a:moveTo>
                  <a:lnTo>
                    <a:pt x="94" y="7"/>
                  </a:lnTo>
                  <a:lnTo>
                    <a:pt x="94" y="7"/>
                  </a:lnTo>
                  <a:close/>
                  <a:moveTo>
                    <a:pt x="94" y="5"/>
                  </a:moveTo>
                  <a:lnTo>
                    <a:pt x="95" y="5"/>
                  </a:lnTo>
                  <a:lnTo>
                    <a:pt x="94" y="5"/>
                  </a:lnTo>
                  <a:close/>
                  <a:moveTo>
                    <a:pt x="95" y="3"/>
                  </a:moveTo>
                  <a:lnTo>
                    <a:pt x="95" y="2"/>
                  </a:lnTo>
                  <a:lnTo>
                    <a:pt x="95" y="3"/>
                  </a:lnTo>
                  <a:close/>
                  <a:moveTo>
                    <a:pt x="95" y="0"/>
                  </a:moveTo>
                  <a:lnTo>
                    <a:pt x="95" y="0"/>
                  </a:lnTo>
                  <a:lnTo>
                    <a:pt x="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3" name="Freeform 109"/>
            <p:cNvSpPr>
              <a:spLocks noEditPoints="1"/>
            </p:cNvSpPr>
            <p:nvPr/>
          </p:nvSpPr>
          <p:spPr bwMode="auto">
            <a:xfrm>
              <a:off x="5821823" y="3694204"/>
              <a:ext cx="46992" cy="31691"/>
            </a:xfrm>
            <a:custGeom>
              <a:avLst/>
              <a:gdLst>
                <a:gd name="T0" fmla="*/ 22 w 36"/>
                <a:gd name="T1" fmla="*/ 0 h 23"/>
                <a:gd name="T2" fmla="*/ 23 w 36"/>
                <a:gd name="T3" fmla="*/ 1 h 23"/>
                <a:gd name="T4" fmla="*/ 24 w 36"/>
                <a:gd name="T5" fmla="*/ 2 h 23"/>
                <a:gd name="T6" fmla="*/ 29 w 36"/>
                <a:gd name="T7" fmla="*/ 3 h 23"/>
                <a:gd name="T8" fmla="*/ 30 w 36"/>
                <a:gd name="T9" fmla="*/ 5 h 23"/>
                <a:gd name="T10" fmla="*/ 28 w 36"/>
                <a:gd name="T11" fmla="*/ 7 h 23"/>
                <a:gd name="T12" fmla="*/ 29 w 36"/>
                <a:gd name="T13" fmla="*/ 8 h 23"/>
                <a:gd name="T14" fmla="*/ 31 w 36"/>
                <a:gd name="T15" fmla="*/ 10 h 23"/>
                <a:gd name="T16" fmla="*/ 34 w 36"/>
                <a:gd name="T17" fmla="*/ 11 h 23"/>
                <a:gd name="T18" fmla="*/ 35 w 36"/>
                <a:gd name="T19" fmla="*/ 9 h 23"/>
                <a:gd name="T20" fmla="*/ 35 w 36"/>
                <a:gd name="T21" fmla="*/ 11 h 23"/>
                <a:gd name="T22" fmla="*/ 36 w 36"/>
                <a:gd name="T23" fmla="*/ 13 h 23"/>
                <a:gd name="T24" fmla="*/ 34 w 36"/>
                <a:gd name="T25" fmla="*/ 14 h 23"/>
                <a:gd name="T26" fmla="*/ 33 w 36"/>
                <a:gd name="T27" fmla="*/ 14 h 23"/>
                <a:gd name="T28" fmla="*/ 33 w 36"/>
                <a:gd name="T29" fmla="*/ 17 h 23"/>
                <a:gd name="T30" fmla="*/ 33 w 36"/>
                <a:gd name="T31" fmla="*/ 18 h 23"/>
                <a:gd name="T32" fmla="*/ 30 w 36"/>
                <a:gd name="T33" fmla="*/ 17 h 23"/>
                <a:gd name="T34" fmla="*/ 29 w 36"/>
                <a:gd name="T35" fmla="*/ 17 h 23"/>
                <a:gd name="T36" fmla="*/ 27 w 36"/>
                <a:gd name="T37" fmla="*/ 15 h 23"/>
                <a:gd name="T38" fmla="*/ 26 w 36"/>
                <a:gd name="T39" fmla="*/ 16 h 23"/>
                <a:gd name="T40" fmla="*/ 26 w 36"/>
                <a:gd name="T41" fmla="*/ 18 h 23"/>
                <a:gd name="T42" fmla="*/ 24 w 36"/>
                <a:gd name="T43" fmla="*/ 20 h 23"/>
                <a:gd name="T44" fmla="*/ 24 w 36"/>
                <a:gd name="T45" fmla="*/ 22 h 23"/>
                <a:gd name="T46" fmla="*/ 24 w 36"/>
                <a:gd name="T47" fmla="*/ 22 h 23"/>
                <a:gd name="T48" fmla="*/ 23 w 36"/>
                <a:gd name="T49" fmla="*/ 20 h 23"/>
                <a:gd name="T50" fmla="*/ 21 w 36"/>
                <a:gd name="T51" fmla="*/ 19 h 23"/>
                <a:gd name="T52" fmla="*/ 20 w 36"/>
                <a:gd name="T53" fmla="*/ 16 h 23"/>
                <a:gd name="T54" fmla="*/ 18 w 36"/>
                <a:gd name="T55" fmla="*/ 17 h 23"/>
                <a:gd name="T56" fmla="*/ 18 w 36"/>
                <a:gd name="T57" fmla="*/ 19 h 23"/>
                <a:gd name="T58" fmla="*/ 16 w 36"/>
                <a:gd name="T59" fmla="*/ 21 h 23"/>
                <a:gd name="T60" fmla="*/ 14 w 36"/>
                <a:gd name="T61" fmla="*/ 22 h 23"/>
                <a:gd name="T62" fmla="*/ 12 w 36"/>
                <a:gd name="T63" fmla="*/ 21 h 23"/>
                <a:gd name="T64" fmla="*/ 10 w 36"/>
                <a:gd name="T65" fmla="*/ 22 h 23"/>
                <a:gd name="T66" fmla="*/ 8 w 36"/>
                <a:gd name="T67" fmla="*/ 22 h 23"/>
                <a:gd name="T68" fmla="*/ 7 w 36"/>
                <a:gd name="T69" fmla="*/ 19 h 23"/>
                <a:gd name="T70" fmla="*/ 7 w 36"/>
                <a:gd name="T71" fmla="*/ 17 h 23"/>
                <a:gd name="T72" fmla="*/ 3 w 36"/>
                <a:gd name="T73" fmla="*/ 16 h 23"/>
                <a:gd name="T74" fmla="*/ 3 w 36"/>
                <a:gd name="T75" fmla="*/ 18 h 23"/>
                <a:gd name="T76" fmla="*/ 0 w 36"/>
                <a:gd name="T77" fmla="*/ 19 h 23"/>
                <a:gd name="T78" fmla="*/ 0 w 36"/>
                <a:gd name="T79" fmla="*/ 18 h 23"/>
                <a:gd name="T80" fmla="*/ 1 w 36"/>
                <a:gd name="T81" fmla="*/ 17 h 23"/>
                <a:gd name="T82" fmla="*/ 1 w 36"/>
                <a:gd name="T83" fmla="*/ 15 h 23"/>
                <a:gd name="T84" fmla="*/ 3 w 36"/>
                <a:gd name="T85" fmla="*/ 13 h 23"/>
                <a:gd name="T86" fmla="*/ 4 w 36"/>
                <a:gd name="T87" fmla="*/ 11 h 23"/>
                <a:gd name="T88" fmla="*/ 5 w 36"/>
                <a:gd name="T89" fmla="*/ 9 h 23"/>
                <a:gd name="T90" fmla="*/ 7 w 36"/>
                <a:gd name="T91" fmla="*/ 7 h 23"/>
                <a:gd name="T92" fmla="*/ 8 w 36"/>
                <a:gd name="T93" fmla="*/ 6 h 23"/>
                <a:gd name="T94" fmla="*/ 7 w 36"/>
                <a:gd name="T95" fmla="*/ 4 h 23"/>
                <a:gd name="T96" fmla="*/ 9 w 36"/>
                <a:gd name="T97" fmla="*/ 3 h 23"/>
                <a:gd name="T98" fmla="*/ 11 w 36"/>
                <a:gd name="T99" fmla="*/ 4 h 23"/>
                <a:gd name="T100" fmla="*/ 12 w 36"/>
                <a:gd name="T101" fmla="*/ 4 h 23"/>
                <a:gd name="T102" fmla="*/ 13 w 36"/>
                <a:gd name="T103" fmla="*/ 3 h 23"/>
                <a:gd name="T104" fmla="*/ 15 w 36"/>
                <a:gd name="T105" fmla="*/ 2 h 23"/>
                <a:gd name="T106" fmla="*/ 17 w 36"/>
                <a:gd name="T107" fmla="*/ 3 h 23"/>
                <a:gd name="T108" fmla="*/ 19 w 36"/>
                <a:gd name="T109" fmla="*/ 3 h 23"/>
                <a:gd name="T110" fmla="*/ 21 w 36"/>
                <a:gd name="T111" fmla="*/ 2 h 23"/>
                <a:gd name="T112" fmla="*/ 19 w 36"/>
                <a:gd name="T113" fmla="*/ 2 h 23"/>
                <a:gd name="T114" fmla="*/ 21 w 36"/>
                <a:gd name="T115" fmla="*/ 0 h 23"/>
                <a:gd name="T116" fmla="*/ 22 w 36"/>
                <a:gd name="T1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" h="23">
                  <a:moveTo>
                    <a:pt x="21" y="0"/>
                  </a:move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1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9" y="7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2" y="10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0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5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5" y="11"/>
                  </a:lnTo>
                  <a:lnTo>
                    <a:pt x="35" y="12"/>
                  </a:lnTo>
                  <a:lnTo>
                    <a:pt x="36" y="12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35" y="13"/>
                  </a:lnTo>
                  <a:lnTo>
                    <a:pt x="36" y="13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13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6"/>
                  </a:lnTo>
                  <a:lnTo>
                    <a:pt x="34" y="16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4" y="17"/>
                  </a:lnTo>
                  <a:lnTo>
                    <a:pt x="34" y="18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2" y="18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8" y="17"/>
                  </a:lnTo>
                  <a:lnTo>
                    <a:pt x="28" y="16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6" y="17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9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2"/>
                  </a:lnTo>
                  <a:lnTo>
                    <a:pt x="25" y="22"/>
                  </a:lnTo>
                  <a:lnTo>
                    <a:pt x="24" y="22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2"/>
                  </a:lnTo>
                  <a:lnTo>
                    <a:pt x="23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7"/>
                  </a:lnTo>
                  <a:lnTo>
                    <a:pt x="20" y="17"/>
                  </a:lnTo>
                  <a:lnTo>
                    <a:pt x="20" y="16"/>
                  </a:lnTo>
                  <a:lnTo>
                    <a:pt x="20" y="15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6" y="20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4" y="21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6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5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21" y="0"/>
                  </a:lnTo>
                  <a:close/>
                  <a:moveTo>
                    <a:pt x="22" y="1"/>
                  </a:moveTo>
                  <a:lnTo>
                    <a:pt x="22" y="2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4" name="Freeform 110"/>
            <p:cNvSpPr>
              <a:spLocks/>
            </p:cNvSpPr>
            <p:nvPr/>
          </p:nvSpPr>
          <p:spPr bwMode="auto">
            <a:xfrm>
              <a:off x="5973241" y="3779629"/>
              <a:ext cx="27411" cy="22045"/>
            </a:xfrm>
            <a:custGeom>
              <a:avLst/>
              <a:gdLst>
                <a:gd name="T0" fmla="*/ 12 w 21"/>
                <a:gd name="T1" fmla="*/ 0 h 16"/>
                <a:gd name="T2" fmla="*/ 14 w 21"/>
                <a:gd name="T3" fmla="*/ 0 h 16"/>
                <a:gd name="T4" fmla="*/ 15 w 21"/>
                <a:gd name="T5" fmla="*/ 0 h 16"/>
                <a:gd name="T6" fmla="*/ 16 w 21"/>
                <a:gd name="T7" fmla="*/ 0 h 16"/>
                <a:gd name="T8" fmla="*/ 16 w 21"/>
                <a:gd name="T9" fmla="*/ 1 h 16"/>
                <a:gd name="T10" fmla="*/ 18 w 21"/>
                <a:gd name="T11" fmla="*/ 3 h 16"/>
                <a:gd name="T12" fmla="*/ 19 w 21"/>
                <a:gd name="T13" fmla="*/ 3 h 16"/>
                <a:gd name="T14" fmla="*/ 19 w 21"/>
                <a:gd name="T15" fmla="*/ 5 h 16"/>
                <a:gd name="T16" fmla="*/ 20 w 21"/>
                <a:gd name="T17" fmla="*/ 6 h 16"/>
                <a:gd name="T18" fmla="*/ 21 w 21"/>
                <a:gd name="T19" fmla="*/ 7 h 16"/>
                <a:gd name="T20" fmla="*/ 21 w 21"/>
                <a:gd name="T21" fmla="*/ 8 h 16"/>
                <a:gd name="T22" fmla="*/ 21 w 21"/>
                <a:gd name="T23" fmla="*/ 8 h 16"/>
                <a:gd name="T24" fmla="*/ 21 w 21"/>
                <a:gd name="T25" fmla="*/ 10 h 16"/>
                <a:gd name="T26" fmla="*/ 20 w 21"/>
                <a:gd name="T27" fmla="*/ 11 h 16"/>
                <a:gd name="T28" fmla="*/ 19 w 21"/>
                <a:gd name="T29" fmla="*/ 12 h 16"/>
                <a:gd name="T30" fmla="*/ 18 w 21"/>
                <a:gd name="T31" fmla="*/ 13 h 16"/>
                <a:gd name="T32" fmla="*/ 17 w 21"/>
                <a:gd name="T33" fmla="*/ 14 h 16"/>
                <a:gd name="T34" fmla="*/ 15 w 21"/>
                <a:gd name="T35" fmla="*/ 14 h 16"/>
                <a:gd name="T36" fmla="*/ 14 w 21"/>
                <a:gd name="T37" fmla="*/ 13 h 16"/>
                <a:gd name="T38" fmla="*/ 13 w 21"/>
                <a:gd name="T39" fmla="*/ 14 h 16"/>
                <a:gd name="T40" fmla="*/ 12 w 21"/>
                <a:gd name="T41" fmla="*/ 14 h 16"/>
                <a:gd name="T42" fmla="*/ 12 w 21"/>
                <a:gd name="T43" fmla="*/ 15 h 16"/>
                <a:gd name="T44" fmla="*/ 11 w 21"/>
                <a:gd name="T45" fmla="*/ 15 h 16"/>
                <a:gd name="T46" fmla="*/ 11 w 21"/>
                <a:gd name="T47" fmla="*/ 16 h 16"/>
                <a:gd name="T48" fmla="*/ 10 w 21"/>
                <a:gd name="T49" fmla="*/ 16 h 16"/>
                <a:gd name="T50" fmla="*/ 9 w 21"/>
                <a:gd name="T51" fmla="*/ 16 h 16"/>
                <a:gd name="T52" fmla="*/ 8 w 21"/>
                <a:gd name="T53" fmla="*/ 16 h 16"/>
                <a:gd name="T54" fmla="*/ 6 w 21"/>
                <a:gd name="T55" fmla="*/ 16 h 16"/>
                <a:gd name="T56" fmla="*/ 4 w 21"/>
                <a:gd name="T57" fmla="*/ 16 h 16"/>
                <a:gd name="T58" fmla="*/ 3 w 21"/>
                <a:gd name="T59" fmla="*/ 16 h 16"/>
                <a:gd name="T60" fmla="*/ 1 w 21"/>
                <a:gd name="T61" fmla="*/ 14 h 16"/>
                <a:gd name="T62" fmla="*/ 1 w 21"/>
                <a:gd name="T63" fmla="*/ 13 h 16"/>
                <a:gd name="T64" fmla="*/ 0 w 21"/>
                <a:gd name="T65" fmla="*/ 11 h 16"/>
                <a:gd name="T66" fmla="*/ 1 w 21"/>
                <a:gd name="T67" fmla="*/ 10 h 16"/>
                <a:gd name="T68" fmla="*/ 1 w 21"/>
                <a:gd name="T69" fmla="*/ 10 h 16"/>
                <a:gd name="T70" fmla="*/ 1 w 21"/>
                <a:gd name="T71" fmla="*/ 9 h 16"/>
                <a:gd name="T72" fmla="*/ 1 w 21"/>
                <a:gd name="T73" fmla="*/ 7 h 16"/>
                <a:gd name="T74" fmla="*/ 1 w 21"/>
                <a:gd name="T75" fmla="*/ 5 h 16"/>
                <a:gd name="T76" fmla="*/ 2 w 21"/>
                <a:gd name="T77" fmla="*/ 5 h 16"/>
                <a:gd name="T78" fmla="*/ 3 w 21"/>
                <a:gd name="T79" fmla="*/ 4 h 16"/>
                <a:gd name="T80" fmla="*/ 3 w 21"/>
                <a:gd name="T81" fmla="*/ 3 h 16"/>
                <a:gd name="T82" fmla="*/ 4 w 21"/>
                <a:gd name="T83" fmla="*/ 2 h 16"/>
                <a:gd name="T84" fmla="*/ 6 w 21"/>
                <a:gd name="T85" fmla="*/ 1 h 16"/>
                <a:gd name="T86" fmla="*/ 7 w 21"/>
                <a:gd name="T87" fmla="*/ 3 h 16"/>
                <a:gd name="T88" fmla="*/ 8 w 21"/>
                <a:gd name="T89" fmla="*/ 1 h 16"/>
                <a:gd name="T90" fmla="*/ 10 w 21"/>
                <a:gd name="T91" fmla="*/ 1 h 16"/>
                <a:gd name="T92" fmla="*/ 10 w 21"/>
                <a:gd name="T93" fmla="*/ 1 h 16"/>
                <a:gd name="T94" fmla="*/ 11 w 21"/>
                <a:gd name="T95" fmla="*/ 0 h 16"/>
                <a:gd name="T96" fmla="*/ 12 w 21"/>
                <a:gd name="T97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" h="16">
                  <a:moveTo>
                    <a:pt x="12" y="1"/>
                  </a:moveTo>
                  <a:lnTo>
                    <a:pt x="12" y="1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6"/>
                  </a:lnTo>
                  <a:lnTo>
                    <a:pt x="21" y="6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1" y="8"/>
                  </a:lnTo>
                  <a:lnTo>
                    <a:pt x="21" y="9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0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2"/>
                  </a:lnTo>
                  <a:lnTo>
                    <a:pt x="19" y="13"/>
                  </a:lnTo>
                  <a:lnTo>
                    <a:pt x="18" y="14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6" y="2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5" name="Freeform 111"/>
            <p:cNvSpPr>
              <a:spLocks noEditPoints="1"/>
            </p:cNvSpPr>
            <p:nvPr/>
          </p:nvSpPr>
          <p:spPr bwMode="auto">
            <a:xfrm>
              <a:off x="5991515" y="3619801"/>
              <a:ext cx="189272" cy="128139"/>
            </a:xfrm>
            <a:custGeom>
              <a:avLst/>
              <a:gdLst>
                <a:gd name="T0" fmla="*/ 118 w 145"/>
                <a:gd name="T1" fmla="*/ 65 h 93"/>
                <a:gd name="T2" fmla="*/ 112 w 145"/>
                <a:gd name="T3" fmla="*/ 67 h 93"/>
                <a:gd name="T4" fmla="*/ 105 w 145"/>
                <a:gd name="T5" fmla="*/ 73 h 93"/>
                <a:gd name="T6" fmla="*/ 103 w 145"/>
                <a:gd name="T7" fmla="*/ 77 h 93"/>
                <a:gd name="T8" fmla="*/ 113 w 145"/>
                <a:gd name="T9" fmla="*/ 80 h 93"/>
                <a:gd name="T10" fmla="*/ 110 w 145"/>
                <a:gd name="T11" fmla="*/ 86 h 93"/>
                <a:gd name="T12" fmla="*/ 100 w 145"/>
                <a:gd name="T13" fmla="*/ 89 h 93"/>
                <a:gd name="T14" fmla="*/ 91 w 145"/>
                <a:gd name="T15" fmla="*/ 90 h 93"/>
                <a:gd name="T16" fmla="*/ 88 w 145"/>
                <a:gd name="T17" fmla="*/ 83 h 93"/>
                <a:gd name="T18" fmla="*/ 84 w 145"/>
                <a:gd name="T19" fmla="*/ 80 h 93"/>
                <a:gd name="T20" fmla="*/ 92 w 145"/>
                <a:gd name="T21" fmla="*/ 75 h 93"/>
                <a:gd name="T22" fmla="*/ 87 w 145"/>
                <a:gd name="T23" fmla="*/ 73 h 93"/>
                <a:gd name="T24" fmla="*/ 79 w 145"/>
                <a:gd name="T25" fmla="*/ 72 h 93"/>
                <a:gd name="T26" fmla="*/ 75 w 145"/>
                <a:gd name="T27" fmla="*/ 69 h 93"/>
                <a:gd name="T28" fmla="*/ 86 w 145"/>
                <a:gd name="T29" fmla="*/ 66 h 93"/>
                <a:gd name="T30" fmla="*/ 83 w 145"/>
                <a:gd name="T31" fmla="*/ 68 h 93"/>
                <a:gd name="T32" fmla="*/ 78 w 145"/>
                <a:gd name="T33" fmla="*/ 62 h 93"/>
                <a:gd name="T34" fmla="*/ 78 w 145"/>
                <a:gd name="T35" fmla="*/ 68 h 93"/>
                <a:gd name="T36" fmla="*/ 73 w 145"/>
                <a:gd name="T37" fmla="*/ 68 h 93"/>
                <a:gd name="T38" fmla="*/ 67 w 145"/>
                <a:gd name="T39" fmla="*/ 73 h 93"/>
                <a:gd name="T40" fmla="*/ 65 w 145"/>
                <a:gd name="T41" fmla="*/ 75 h 93"/>
                <a:gd name="T42" fmla="*/ 61 w 145"/>
                <a:gd name="T43" fmla="*/ 78 h 93"/>
                <a:gd name="T44" fmla="*/ 61 w 145"/>
                <a:gd name="T45" fmla="*/ 81 h 93"/>
                <a:gd name="T46" fmla="*/ 49 w 145"/>
                <a:gd name="T47" fmla="*/ 80 h 93"/>
                <a:gd name="T48" fmla="*/ 57 w 145"/>
                <a:gd name="T49" fmla="*/ 68 h 93"/>
                <a:gd name="T50" fmla="*/ 64 w 145"/>
                <a:gd name="T51" fmla="*/ 69 h 93"/>
                <a:gd name="T52" fmla="*/ 59 w 145"/>
                <a:gd name="T53" fmla="*/ 62 h 93"/>
                <a:gd name="T54" fmla="*/ 57 w 145"/>
                <a:gd name="T55" fmla="*/ 53 h 93"/>
                <a:gd name="T56" fmla="*/ 50 w 145"/>
                <a:gd name="T57" fmla="*/ 49 h 93"/>
                <a:gd name="T58" fmla="*/ 40 w 145"/>
                <a:gd name="T59" fmla="*/ 47 h 93"/>
                <a:gd name="T60" fmla="*/ 33 w 145"/>
                <a:gd name="T61" fmla="*/ 51 h 93"/>
                <a:gd name="T62" fmla="*/ 20 w 145"/>
                <a:gd name="T63" fmla="*/ 53 h 93"/>
                <a:gd name="T64" fmla="*/ 8 w 145"/>
                <a:gd name="T65" fmla="*/ 50 h 93"/>
                <a:gd name="T66" fmla="*/ 0 w 145"/>
                <a:gd name="T67" fmla="*/ 45 h 93"/>
                <a:gd name="T68" fmla="*/ 4 w 145"/>
                <a:gd name="T69" fmla="*/ 38 h 93"/>
                <a:gd name="T70" fmla="*/ 11 w 145"/>
                <a:gd name="T71" fmla="*/ 25 h 93"/>
                <a:gd name="T72" fmla="*/ 15 w 145"/>
                <a:gd name="T73" fmla="*/ 17 h 93"/>
                <a:gd name="T74" fmla="*/ 13 w 145"/>
                <a:gd name="T75" fmla="*/ 9 h 93"/>
                <a:gd name="T76" fmla="*/ 26 w 145"/>
                <a:gd name="T77" fmla="*/ 5 h 93"/>
                <a:gd name="T78" fmla="*/ 41 w 145"/>
                <a:gd name="T79" fmla="*/ 8 h 93"/>
                <a:gd name="T80" fmla="*/ 48 w 145"/>
                <a:gd name="T81" fmla="*/ 9 h 93"/>
                <a:gd name="T82" fmla="*/ 59 w 145"/>
                <a:gd name="T83" fmla="*/ 11 h 93"/>
                <a:gd name="T84" fmla="*/ 68 w 145"/>
                <a:gd name="T85" fmla="*/ 10 h 93"/>
                <a:gd name="T86" fmla="*/ 72 w 145"/>
                <a:gd name="T87" fmla="*/ 3 h 93"/>
                <a:gd name="T88" fmla="*/ 82 w 145"/>
                <a:gd name="T89" fmla="*/ 2 h 93"/>
                <a:gd name="T90" fmla="*/ 94 w 145"/>
                <a:gd name="T91" fmla="*/ 1 h 93"/>
                <a:gd name="T92" fmla="*/ 97 w 145"/>
                <a:gd name="T93" fmla="*/ 11 h 93"/>
                <a:gd name="T94" fmla="*/ 105 w 145"/>
                <a:gd name="T95" fmla="*/ 16 h 93"/>
                <a:gd name="T96" fmla="*/ 109 w 145"/>
                <a:gd name="T97" fmla="*/ 24 h 93"/>
                <a:gd name="T98" fmla="*/ 123 w 145"/>
                <a:gd name="T99" fmla="*/ 23 h 93"/>
                <a:gd name="T100" fmla="*/ 132 w 145"/>
                <a:gd name="T101" fmla="*/ 28 h 93"/>
                <a:gd name="T102" fmla="*/ 143 w 145"/>
                <a:gd name="T103" fmla="*/ 34 h 93"/>
                <a:gd name="T104" fmla="*/ 141 w 145"/>
                <a:gd name="T105" fmla="*/ 42 h 93"/>
                <a:gd name="T106" fmla="*/ 142 w 145"/>
                <a:gd name="T107" fmla="*/ 51 h 93"/>
                <a:gd name="T108" fmla="*/ 130 w 145"/>
                <a:gd name="T109" fmla="*/ 57 h 93"/>
                <a:gd name="T110" fmla="*/ 95 w 145"/>
                <a:gd name="T111" fmla="*/ 73 h 93"/>
                <a:gd name="T112" fmla="*/ 97 w 145"/>
                <a:gd name="T113" fmla="*/ 75 h 93"/>
                <a:gd name="T114" fmla="*/ 100 w 145"/>
                <a:gd name="T115" fmla="*/ 75 h 93"/>
                <a:gd name="T116" fmla="*/ 99 w 145"/>
                <a:gd name="T117" fmla="*/ 76 h 93"/>
                <a:gd name="T118" fmla="*/ 103 w 145"/>
                <a:gd name="T119" fmla="*/ 79 h 93"/>
                <a:gd name="T120" fmla="*/ 103 w 145"/>
                <a:gd name="T121" fmla="*/ 77 h 93"/>
                <a:gd name="T122" fmla="*/ 101 w 145"/>
                <a:gd name="T123" fmla="*/ 73 h 93"/>
                <a:gd name="T124" fmla="*/ 97 w 145"/>
                <a:gd name="T125" fmla="*/ 7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5" h="93">
                  <a:moveTo>
                    <a:pt x="61" y="83"/>
                  </a:moveTo>
                  <a:lnTo>
                    <a:pt x="61" y="84"/>
                  </a:lnTo>
                  <a:lnTo>
                    <a:pt x="60" y="84"/>
                  </a:lnTo>
                  <a:lnTo>
                    <a:pt x="60" y="83"/>
                  </a:lnTo>
                  <a:lnTo>
                    <a:pt x="61" y="83"/>
                  </a:lnTo>
                  <a:close/>
                  <a:moveTo>
                    <a:pt x="113" y="68"/>
                  </a:moveTo>
                  <a:lnTo>
                    <a:pt x="113" y="68"/>
                  </a:lnTo>
                  <a:lnTo>
                    <a:pt x="112" y="69"/>
                  </a:lnTo>
                  <a:lnTo>
                    <a:pt x="113" y="68"/>
                  </a:lnTo>
                  <a:lnTo>
                    <a:pt x="113" y="68"/>
                  </a:lnTo>
                  <a:close/>
                  <a:moveTo>
                    <a:pt x="124" y="62"/>
                  </a:moveTo>
                  <a:lnTo>
                    <a:pt x="124" y="62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3" y="62"/>
                  </a:lnTo>
                  <a:lnTo>
                    <a:pt x="123" y="63"/>
                  </a:lnTo>
                  <a:lnTo>
                    <a:pt x="123" y="64"/>
                  </a:lnTo>
                  <a:lnTo>
                    <a:pt x="122" y="64"/>
                  </a:lnTo>
                  <a:lnTo>
                    <a:pt x="122" y="64"/>
                  </a:lnTo>
                  <a:lnTo>
                    <a:pt x="121" y="64"/>
                  </a:lnTo>
                  <a:lnTo>
                    <a:pt x="121" y="65"/>
                  </a:lnTo>
                  <a:lnTo>
                    <a:pt x="121" y="64"/>
                  </a:lnTo>
                  <a:lnTo>
                    <a:pt x="121" y="64"/>
                  </a:lnTo>
                  <a:lnTo>
                    <a:pt x="121" y="64"/>
                  </a:lnTo>
                  <a:lnTo>
                    <a:pt x="120" y="64"/>
                  </a:lnTo>
                  <a:lnTo>
                    <a:pt x="120" y="64"/>
                  </a:lnTo>
                  <a:lnTo>
                    <a:pt x="120" y="65"/>
                  </a:lnTo>
                  <a:lnTo>
                    <a:pt x="119" y="65"/>
                  </a:lnTo>
                  <a:lnTo>
                    <a:pt x="119" y="65"/>
                  </a:lnTo>
                  <a:lnTo>
                    <a:pt x="119" y="65"/>
                  </a:lnTo>
                  <a:lnTo>
                    <a:pt x="118" y="65"/>
                  </a:lnTo>
                  <a:lnTo>
                    <a:pt x="118" y="66"/>
                  </a:lnTo>
                  <a:lnTo>
                    <a:pt x="118" y="66"/>
                  </a:lnTo>
                  <a:lnTo>
                    <a:pt x="117" y="66"/>
                  </a:lnTo>
                  <a:lnTo>
                    <a:pt x="117" y="67"/>
                  </a:lnTo>
                  <a:lnTo>
                    <a:pt x="117" y="68"/>
                  </a:lnTo>
                  <a:lnTo>
                    <a:pt x="117" y="68"/>
                  </a:lnTo>
                  <a:lnTo>
                    <a:pt x="117" y="67"/>
                  </a:lnTo>
                  <a:lnTo>
                    <a:pt x="117" y="67"/>
                  </a:lnTo>
                  <a:lnTo>
                    <a:pt x="117" y="66"/>
                  </a:lnTo>
                  <a:lnTo>
                    <a:pt x="117" y="67"/>
                  </a:lnTo>
                  <a:lnTo>
                    <a:pt x="117" y="66"/>
                  </a:lnTo>
                  <a:lnTo>
                    <a:pt x="117" y="66"/>
                  </a:lnTo>
                  <a:lnTo>
                    <a:pt x="117" y="66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5" y="66"/>
                  </a:lnTo>
                  <a:lnTo>
                    <a:pt x="115" y="66"/>
                  </a:lnTo>
                  <a:lnTo>
                    <a:pt x="115" y="66"/>
                  </a:lnTo>
                  <a:lnTo>
                    <a:pt x="114" y="66"/>
                  </a:lnTo>
                  <a:lnTo>
                    <a:pt x="114" y="67"/>
                  </a:lnTo>
                  <a:lnTo>
                    <a:pt x="113" y="67"/>
                  </a:lnTo>
                  <a:lnTo>
                    <a:pt x="113" y="68"/>
                  </a:lnTo>
                  <a:lnTo>
                    <a:pt x="113" y="68"/>
                  </a:lnTo>
                  <a:lnTo>
                    <a:pt x="113" y="68"/>
                  </a:lnTo>
                  <a:lnTo>
                    <a:pt x="113" y="67"/>
                  </a:lnTo>
                  <a:lnTo>
                    <a:pt x="113" y="68"/>
                  </a:lnTo>
                  <a:lnTo>
                    <a:pt x="113" y="67"/>
                  </a:lnTo>
                  <a:lnTo>
                    <a:pt x="113" y="68"/>
                  </a:lnTo>
                  <a:lnTo>
                    <a:pt x="113" y="67"/>
                  </a:lnTo>
                  <a:lnTo>
                    <a:pt x="113" y="68"/>
                  </a:lnTo>
                  <a:lnTo>
                    <a:pt x="113" y="68"/>
                  </a:lnTo>
                  <a:lnTo>
                    <a:pt x="113" y="68"/>
                  </a:lnTo>
                  <a:lnTo>
                    <a:pt x="113" y="68"/>
                  </a:lnTo>
                  <a:lnTo>
                    <a:pt x="113" y="67"/>
                  </a:lnTo>
                  <a:lnTo>
                    <a:pt x="112" y="67"/>
                  </a:lnTo>
                  <a:lnTo>
                    <a:pt x="112" y="67"/>
                  </a:lnTo>
                  <a:lnTo>
                    <a:pt x="111" y="67"/>
                  </a:lnTo>
                  <a:lnTo>
                    <a:pt x="110" y="67"/>
                  </a:lnTo>
                  <a:lnTo>
                    <a:pt x="110" y="67"/>
                  </a:lnTo>
                  <a:lnTo>
                    <a:pt x="110" y="68"/>
                  </a:lnTo>
                  <a:lnTo>
                    <a:pt x="109" y="68"/>
                  </a:lnTo>
                  <a:lnTo>
                    <a:pt x="109" y="68"/>
                  </a:lnTo>
                  <a:lnTo>
                    <a:pt x="109" y="68"/>
                  </a:lnTo>
                  <a:lnTo>
                    <a:pt x="109" y="68"/>
                  </a:lnTo>
                  <a:lnTo>
                    <a:pt x="109" y="68"/>
                  </a:lnTo>
                  <a:lnTo>
                    <a:pt x="108" y="69"/>
                  </a:lnTo>
                  <a:lnTo>
                    <a:pt x="108" y="69"/>
                  </a:lnTo>
                  <a:lnTo>
                    <a:pt x="108" y="69"/>
                  </a:lnTo>
                  <a:lnTo>
                    <a:pt x="107" y="69"/>
                  </a:lnTo>
                  <a:lnTo>
                    <a:pt x="106" y="69"/>
                  </a:lnTo>
                  <a:lnTo>
                    <a:pt x="106" y="70"/>
                  </a:lnTo>
                  <a:lnTo>
                    <a:pt x="106" y="71"/>
                  </a:lnTo>
                  <a:lnTo>
                    <a:pt x="106" y="71"/>
                  </a:lnTo>
                  <a:lnTo>
                    <a:pt x="105" y="71"/>
                  </a:lnTo>
                  <a:lnTo>
                    <a:pt x="105" y="72"/>
                  </a:lnTo>
                  <a:lnTo>
                    <a:pt x="105" y="72"/>
                  </a:lnTo>
                  <a:lnTo>
                    <a:pt x="105" y="72"/>
                  </a:lnTo>
                  <a:lnTo>
                    <a:pt x="105" y="73"/>
                  </a:lnTo>
                  <a:lnTo>
                    <a:pt x="104" y="73"/>
                  </a:lnTo>
                  <a:lnTo>
                    <a:pt x="104" y="73"/>
                  </a:lnTo>
                  <a:lnTo>
                    <a:pt x="104" y="73"/>
                  </a:lnTo>
                  <a:lnTo>
                    <a:pt x="103" y="73"/>
                  </a:lnTo>
                  <a:lnTo>
                    <a:pt x="103" y="74"/>
                  </a:lnTo>
                  <a:lnTo>
                    <a:pt x="103" y="73"/>
                  </a:lnTo>
                  <a:lnTo>
                    <a:pt x="103" y="74"/>
                  </a:lnTo>
                  <a:lnTo>
                    <a:pt x="103" y="73"/>
                  </a:lnTo>
                  <a:lnTo>
                    <a:pt x="103" y="73"/>
                  </a:lnTo>
                  <a:lnTo>
                    <a:pt x="104" y="73"/>
                  </a:lnTo>
                  <a:lnTo>
                    <a:pt x="104" y="73"/>
                  </a:lnTo>
                  <a:lnTo>
                    <a:pt x="105" y="73"/>
                  </a:lnTo>
                  <a:lnTo>
                    <a:pt x="105" y="72"/>
                  </a:lnTo>
                  <a:lnTo>
                    <a:pt x="105" y="72"/>
                  </a:lnTo>
                  <a:lnTo>
                    <a:pt x="105" y="72"/>
                  </a:lnTo>
                  <a:lnTo>
                    <a:pt x="105" y="71"/>
                  </a:lnTo>
                  <a:lnTo>
                    <a:pt x="106" y="71"/>
                  </a:lnTo>
                  <a:lnTo>
                    <a:pt x="106" y="71"/>
                  </a:lnTo>
                  <a:lnTo>
                    <a:pt x="105" y="71"/>
                  </a:lnTo>
                  <a:lnTo>
                    <a:pt x="105" y="71"/>
                  </a:lnTo>
                  <a:lnTo>
                    <a:pt x="105" y="71"/>
                  </a:lnTo>
                  <a:lnTo>
                    <a:pt x="105" y="70"/>
                  </a:lnTo>
                  <a:lnTo>
                    <a:pt x="105" y="70"/>
                  </a:lnTo>
                  <a:lnTo>
                    <a:pt x="105" y="69"/>
                  </a:lnTo>
                  <a:lnTo>
                    <a:pt x="105" y="69"/>
                  </a:lnTo>
                  <a:lnTo>
                    <a:pt x="104" y="69"/>
                  </a:lnTo>
                  <a:lnTo>
                    <a:pt x="105" y="69"/>
                  </a:lnTo>
                  <a:lnTo>
                    <a:pt x="105" y="70"/>
                  </a:lnTo>
                  <a:lnTo>
                    <a:pt x="105" y="71"/>
                  </a:lnTo>
                  <a:lnTo>
                    <a:pt x="104" y="71"/>
                  </a:lnTo>
                  <a:lnTo>
                    <a:pt x="104" y="71"/>
                  </a:lnTo>
                  <a:lnTo>
                    <a:pt x="104" y="71"/>
                  </a:lnTo>
                  <a:lnTo>
                    <a:pt x="104" y="72"/>
                  </a:lnTo>
                  <a:lnTo>
                    <a:pt x="103" y="72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1" y="72"/>
                  </a:lnTo>
                  <a:lnTo>
                    <a:pt x="101" y="73"/>
                  </a:lnTo>
                  <a:lnTo>
                    <a:pt x="102" y="73"/>
                  </a:lnTo>
                  <a:lnTo>
                    <a:pt x="102" y="74"/>
                  </a:lnTo>
                  <a:lnTo>
                    <a:pt x="102" y="75"/>
                  </a:lnTo>
                  <a:lnTo>
                    <a:pt x="102" y="75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102" y="77"/>
                  </a:lnTo>
                  <a:lnTo>
                    <a:pt x="103" y="77"/>
                  </a:lnTo>
                  <a:lnTo>
                    <a:pt x="103" y="78"/>
                  </a:lnTo>
                  <a:lnTo>
                    <a:pt x="104" y="79"/>
                  </a:lnTo>
                  <a:lnTo>
                    <a:pt x="104" y="79"/>
                  </a:lnTo>
                  <a:lnTo>
                    <a:pt x="104" y="79"/>
                  </a:lnTo>
                  <a:lnTo>
                    <a:pt x="104" y="80"/>
                  </a:lnTo>
                  <a:lnTo>
                    <a:pt x="105" y="80"/>
                  </a:lnTo>
                  <a:lnTo>
                    <a:pt x="105" y="80"/>
                  </a:lnTo>
                  <a:lnTo>
                    <a:pt x="105" y="81"/>
                  </a:lnTo>
                  <a:lnTo>
                    <a:pt x="105" y="81"/>
                  </a:lnTo>
                  <a:lnTo>
                    <a:pt x="105" y="82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6" y="83"/>
                  </a:lnTo>
                  <a:lnTo>
                    <a:pt x="107" y="83"/>
                  </a:lnTo>
                  <a:lnTo>
                    <a:pt x="108" y="83"/>
                  </a:lnTo>
                  <a:lnTo>
                    <a:pt x="108" y="83"/>
                  </a:lnTo>
                  <a:lnTo>
                    <a:pt x="108" y="82"/>
                  </a:lnTo>
                  <a:lnTo>
                    <a:pt x="109" y="82"/>
                  </a:lnTo>
                  <a:lnTo>
                    <a:pt x="109" y="82"/>
                  </a:lnTo>
                  <a:lnTo>
                    <a:pt x="109" y="82"/>
                  </a:lnTo>
                  <a:lnTo>
                    <a:pt x="109" y="82"/>
                  </a:lnTo>
                  <a:lnTo>
                    <a:pt x="109" y="81"/>
                  </a:lnTo>
                  <a:lnTo>
                    <a:pt x="110" y="81"/>
                  </a:lnTo>
                  <a:lnTo>
                    <a:pt x="110" y="82"/>
                  </a:lnTo>
                  <a:lnTo>
                    <a:pt x="110" y="82"/>
                  </a:lnTo>
                  <a:lnTo>
                    <a:pt x="110" y="82"/>
                  </a:lnTo>
                  <a:lnTo>
                    <a:pt x="111" y="82"/>
                  </a:lnTo>
                  <a:lnTo>
                    <a:pt x="111" y="82"/>
                  </a:lnTo>
                  <a:lnTo>
                    <a:pt x="112" y="82"/>
                  </a:lnTo>
                  <a:lnTo>
                    <a:pt x="112" y="81"/>
                  </a:lnTo>
                  <a:lnTo>
                    <a:pt x="112" y="81"/>
                  </a:lnTo>
                  <a:lnTo>
                    <a:pt x="113" y="81"/>
                  </a:lnTo>
                  <a:lnTo>
                    <a:pt x="113" y="80"/>
                  </a:lnTo>
                  <a:lnTo>
                    <a:pt x="113" y="81"/>
                  </a:lnTo>
                  <a:lnTo>
                    <a:pt x="113" y="80"/>
                  </a:lnTo>
                  <a:lnTo>
                    <a:pt x="113" y="80"/>
                  </a:lnTo>
                  <a:lnTo>
                    <a:pt x="113" y="81"/>
                  </a:lnTo>
                  <a:lnTo>
                    <a:pt x="114" y="81"/>
                  </a:lnTo>
                  <a:lnTo>
                    <a:pt x="114" y="80"/>
                  </a:lnTo>
                  <a:lnTo>
                    <a:pt x="114" y="81"/>
                  </a:lnTo>
                  <a:lnTo>
                    <a:pt x="115" y="81"/>
                  </a:lnTo>
                  <a:lnTo>
                    <a:pt x="115" y="81"/>
                  </a:lnTo>
                  <a:lnTo>
                    <a:pt x="116" y="82"/>
                  </a:lnTo>
                  <a:lnTo>
                    <a:pt x="116" y="81"/>
                  </a:lnTo>
                  <a:lnTo>
                    <a:pt x="116" y="82"/>
                  </a:lnTo>
                  <a:lnTo>
                    <a:pt x="116" y="82"/>
                  </a:lnTo>
                  <a:lnTo>
                    <a:pt x="116" y="82"/>
                  </a:lnTo>
                  <a:lnTo>
                    <a:pt x="116" y="82"/>
                  </a:lnTo>
                  <a:lnTo>
                    <a:pt x="115" y="82"/>
                  </a:lnTo>
                  <a:lnTo>
                    <a:pt x="115" y="82"/>
                  </a:lnTo>
                  <a:lnTo>
                    <a:pt x="115" y="82"/>
                  </a:lnTo>
                  <a:lnTo>
                    <a:pt x="115" y="82"/>
                  </a:lnTo>
                  <a:lnTo>
                    <a:pt x="115" y="83"/>
                  </a:lnTo>
                  <a:lnTo>
                    <a:pt x="115" y="83"/>
                  </a:lnTo>
                  <a:lnTo>
                    <a:pt x="115" y="83"/>
                  </a:lnTo>
                  <a:lnTo>
                    <a:pt x="115" y="83"/>
                  </a:lnTo>
                  <a:lnTo>
                    <a:pt x="115" y="83"/>
                  </a:lnTo>
                  <a:lnTo>
                    <a:pt x="115" y="83"/>
                  </a:lnTo>
                  <a:lnTo>
                    <a:pt x="114" y="84"/>
                  </a:lnTo>
                  <a:lnTo>
                    <a:pt x="115" y="84"/>
                  </a:lnTo>
                  <a:lnTo>
                    <a:pt x="115" y="85"/>
                  </a:lnTo>
                  <a:lnTo>
                    <a:pt x="114" y="85"/>
                  </a:lnTo>
                  <a:lnTo>
                    <a:pt x="114" y="86"/>
                  </a:lnTo>
                  <a:lnTo>
                    <a:pt x="113" y="86"/>
                  </a:lnTo>
                  <a:lnTo>
                    <a:pt x="113" y="86"/>
                  </a:lnTo>
                  <a:lnTo>
                    <a:pt x="112" y="86"/>
                  </a:lnTo>
                  <a:lnTo>
                    <a:pt x="112" y="86"/>
                  </a:lnTo>
                  <a:lnTo>
                    <a:pt x="111" y="86"/>
                  </a:lnTo>
                  <a:lnTo>
                    <a:pt x="110" y="86"/>
                  </a:lnTo>
                  <a:lnTo>
                    <a:pt x="110" y="86"/>
                  </a:lnTo>
                  <a:lnTo>
                    <a:pt x="110" y="86"/>
                  </a:lnTo>
                  <a:lnTo>
                    <a:pt x="109" y="86"/>
                  </a:lnTo>
                  <a:lnTo>
                    <a:pt x="110" y="86"/>
                  </a:lnTo>
                  <a:lnTo>
                    <a:pt x="109" y="86"/>
                  </a:lnTo>
                  <a:lnTo>
                    <a:pt x="109" y="85"/>
                  </a:lnTo>
                  <a:lnTo>
                    <a:pt x="108" y="85"/>
                  </a:lnTo>
                  <a:lnTo>
                    <a:pt x="108" y="84"/>
                  </a:lnTo>
                  <a:lnTo>
                    <a:pt x="108" y="84"/>
                  </a:lnTo>
                  <a:lnTo>
                    <a:pt x="107" y="84"/>
                  </a:lnTo>
                  <a:lnTo>
                    <a:pt x="107" y="85"/>
                  </a:lnTo>
                  <a:lnTo>
                    <a:pt x="106" y="85"/>
                  </a:lnTo>
                  <a:lnTo>
                    <a:pt x="106" y="86"/>
                  </a:lnTo>
                  <a:lnTo>
                    <a:pt x="106" y="86"/>
                  </a:lnTo>
                  <a:lnTo>
                    <a:pt x="106" y="86"/>
                  </a:lnTo>
                  <a:lnTo>
                    <a:pt x="106" y="86"/>
                  </a:lnTo>
                  <a:lnTo>
                    <a:pt x="106" y="86"/>
                  </a:lnTo>
                  <a:lnTo>
                    <a:pt x="106" y="87"/>
                  </a:lnTo>
                  <a:lnTo>
                    <a:pt x="105" y="87"/>
                  </a:lnTo>
                  <a:lnTo>
                    <a:pt x="105" y="86"/>
                  </a:lnTo>
                  <a:lnTo>
                    <a:pt x="105" y="87"/>
                  </a:lnTo>
                  <a:lnTo>
                    <a:pt x="105" y="86"/>
                  </a:lnTo>
                  <a:lnTo>
                    <a:pt x="105" y="87"/>
                  </a:lnTo>
                  <a:lnTo>
                    <a:pt x="105" y="87"/>
                  </a:lnTo>
                  <a:lnTo>
                    <a:pt x="104" y="87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3" y="88"/>
                  </a:lnTo>
                  <a:lnTo>
                    <a:pt x="102" y="88"/>
                  </a:lnTo>
                  <a:lnTo>
                    <a:pt x="102" y="88"/>
                  </a:lnTo>
                  <a:lnTo>
                    <a:pt x="101" y="88"/>
                  </a:lnTo>
                  <a:lnTo>
                    <a:pt x="101" y="88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100" y="89"/>
                  </a:lnTo>
                  <a:lnTo>
                    <a:pt x="99" y="89"/>
                  </a:lnTo>
                  <a:lnTo>
                    <a:pt x="98" y="89"/>
                  </a:lnTo>
                  <a:lnTo>
                    <a:pt x="98" y="90"/>
                  </a:lnTo>
                  <a:lnTo>
                    <a:pt x="98" y="90"/>
                  </a:lnTo>
                  <a:lnTo>
                    <a:pt x="98" y="90"/>
                  </a:lnTo>
                  <a:lnTo>
                    <a:pt x="98" y="91"/>
                  </a:lnTo>
                  <a:lnTo>
                    <a:pt x="98" y="91"/>
                  </a:lnTo>
                  <a:lnTo>
                    <a:pt x="97" y="91"/>
                  </a:lnTo>
                  <a:lnTo>
                    <a:pt x="97" y="92"/>
                  </a:lnTo>
                  <a:lnTo>
                    <a:pt x="97" y="92"/>
                  </a:lnTo>
                  <a:lnTo>
                    <a:pt x="96" y="92"/>
                  </a:lnTo>
                  <a:lnTo>
                    <a:pt x="96" y="93"/>
                  </a:lnTo>
                  <a:lnTo>
                    <a:pt x="95" y="93"/>
                  </a:lnTo>
                  <a:lnTo>
                    <a:pt x="95" y="93"/>
                  </a:lnTo>
                  <a:lnTo>
                    <a:pt x="95" y="93"/>
                  </a:lnTo>
                  <a:lnTo>
                    <a:pt x="95" y="93"/>
                  </a:lnTo>
                  <a:lnTo>
                    <a:pt x="95" y="93"/>
                  </a:lnTo>
                  <a:lnTo>
                    <a:pt x="94" y="93"/>
                  </a:lnTo>
                  <a:lnTo>
                    <a:pt x="94" y="93"/>
                  </a:lnTo>
                  <a:lnTo>
                    <a:pt x="94" y="93"/>
                  </a:lnTo>
                  <a:lnTo>
                    <a:pt x="94" y="93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92" y="93"/>
                  </a:lnTo>
                  <a:lnTo>
                    <a:pt x="92" y="92"/>
                  </a:lnTo>
                  <a:lnTo>
                    <a:pt x="91" y="92"/>
                  </a:lnTo>
                  <a:lnTo>
                    <a:pt x="91" y="92"/>
                  </a:lnTo>
                  <a:lnTo>
                    <a:pt x="91" y="91"/>
                  </a:lnTo>
                  <a:lnTo>
                    <a:pt x="90" y="91"/>
                  </a:lnTo>
                  <a:lnTo>
                    <a:pt x="90" y="91"/>
                  </a:lnTo>
                  <a:lnTo>
                    <a:pt x="90" y="91"/>
                  </a:lnTo>
                  <a:lnTo>
                    <a:pt x="90" y="91"/>
                  </a:lnTo>
                  <a:lnTo>
                    <a:pt x="91" y="91"/>
                  </a:lnTo>
                  <a:lnTo>
                    <a:pt x="91" y="90"/>
                  </a:lnTo>
                  <a:lnTo>
                    <a:pt x="91" y="91"/>
                  </a:lnTo>
                  <a:lnTo>
                    <a:pt x="91" y="90"/>
                  </a:lnTo>
                  <a:lnTo>
                    <a:pt x="91" y="91"/>
                  </a:lnTo>
                  <a:lnTo>
                    <a:pt x="91" y="90"/>
                  </a:lnTo>
                  <a:lnTo>
                    <a:pt x="91" y="91"/>
                  </a:lnTo>
                  <a:lnTo>
                    <a:pt x="91" y="90"/>
                  </a:lnTo>
                  <a:lnTo>
                    <a:pt x="91" y="90"/>
                  </a:lnTo>
                  <a:lnTo>
                    <a:pt x="91" y="91"/>
                  </a:lnTo>
                  <a:lnTo>
                    <a:pt x="91" y="91"/>
                  </a:lnTo>
                  <a:lnTo>
                    <a:pt x="91" y="91"/>
                  </a:lnTo>
                  <a:lnTo>
                    <a:pt x="91" y="91"/>
                  </a:lnTo>
                  <a:lnTo>
                    <a:pt x="91" y="90"/>
                  </a:lnTo>
                  <a:lnTo>
                    <a:pt x="91" y="90"/>
                  </a:lnTo>
                  <a:lnTo>
                    <a:pt x="91" y="90"/>
                  </a:lnTo>
                  <a:lnTo>
                    <a:pt x="91" y="90"/>
                  </a:lnTo>
                  <a:lnTo>
                    <a:pt x="91" y="89"/>
                  </a:lnTo>
                  <a:lnTo>
                    <a:pt x="91" y="88"/>
                  </a:lnTo>
                  <a:lnTo>
                    <a:pt x="91" y="88"/>
                  </a:lnTo>
                  <a:lnTo>
                    <a:pt x="92" y="88"/>
                  </a:lnTo>
                  <a:lnTo>
                    <a:pt x="92" y="87"/>
                  </a:lnTo>
                  <a:lnTo>
                    <a:pt x="92" y="87"/>
                  </a:lnTo>
                  <a:lnTo>
                    <a:pt x="91" y="86"/>
                  </a:lnTo>
                  <a:lnTo>
                    <a:pt x="92" y="86"/>
                  </a:lnTo>
                  <a:lnTo>
                    <a:pt x="91" y="86"/>
                  </a:lnTo>
                  <a:lnTo>
                    <a:pt x="91" y="86"/>
                  </a:lnTo>
                  <a:lnTo>
                    <a:pt x="91" y="85"/>
                  </a:lnTo>
                  <a:lnTo>
                    <a:pt x="91" y="84"/>
                  </a:lnTo>
                  <a:lnTo>
                    <a:pt x="91" y="84"/>
                  </a:lnTo>
                  <a:lnTo>
                    <a:pt x="90" y="84"/>
                  </a:lnTo>
                  <a:lnTo>
                    <a:pt x="90" y="84"/>
                  </a:lnTo>
                  <a:lnTo>
                    <a:pt x="89" y="84"/>
                  </a:lnTo>
                  <a:lnTo>
                    <a:pt x="89" y="84"/>
                  </a:lnTo>
                  <a:lnTo>
                    <a:pt x="89" y="84"/>
                  </a:lnTo>
                  <a:lnTo>
                    <a:pt x="88" y="84"/>
                  </a:lnTo>
                  <a:lnTo>
                    <a:pt x="88" y="83"/>
                  </a:lnTo>
                  <a:lnTo>
                    <a:pt x="87" y="83"/>
                  </a:lnTo>
                  <a:lnTo>
                    <a:pt x="87" y="83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3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2"/>
                  </a:lnTo>
                  <a:lnTo>
                    <a:pt x="87" y="82"/>
                  </a:lnTo>
                  <a:lnTo>
                    <a:pt x="87" y="82"/>
                  </a:lnTo>
                  <a:lnTo>
                    <a:pt x="87" y="82"/>
                  </a:lnTo>
                  <a:lnTo>
                    <a:pt x="88" y="82"/>
                  </a:lnTo>
                  <a:lnTo>
                    <a:pt x="88" y="82"/>
                  </a:lnTo>
                  <a:lnTo>
                    <a:pt x="88" y="81"/>
                  </a:lnTo>
                  <a:lnTo>
                    <a:pt x="89" y="81"/>
                  </a:lnTo>
                  <a:lnTo>
                    <a:pt x="88" y="81"/>
                  </a:lnTo>
                  <a:lnTo>
                    <a:pt x="88" y="82"/>
                  </a:lnTo>
                  <a:lnTo>
                    <a:pt x="87" y="82"/>
                  </a:lnTo>
                  <a:lnTo>
                    <a:pt x="87" y="82"/>
                  </a:lnTo>
                  <a:lnTo>
                    <a:pt x="87" y="82"/>
                  </a:lnTo>
                  <a:lnTo>
                    <a:pt x="86" y="82"/>
                  </a:lnTo>
                  <a:lnTo>
                    <a:pt x="87" y="82"/>
                  </a:lnTo>
                  <a:lnTo>
                    <a:pt x="86" y="82"/>
                  </a:lnTo>
                  <a:lnTo>
                    <a:pt x="86" y="82"/>
                  </a:lnTo>
                  <a:lnTo>
                    <a:pt x="85" y="82"/>
                  </a:lnTo>
                  <a:lnTo>
                    <a:pt x="85" y="82"/>
                  </a:lnTo>
                  <a:lnTo>
                    <a:pt x="85" y="83"/>
                  </a:lnTo>
                  <a:lnTo>
                    <a:pt x="84" y="83"/>
                  </a:lnTo>
                  <a:lnTo>
                    <a:pt x="84" y="82"/>
                  </a:lnTo>
                  <a:lnTo>
                    <a:pt x="83" y="82"/>
                  </a:lnTo>
                  <a:lnTo>
                    <a:pt x="83" y="82"/>
                  </a:lnTo>
                  <a:lnTo>
                    <a:pt x="83" y="82"/>
                  </a:lnTo>
                  <a:lnTo>
                    <a:pt x="83" y="81"/>
                  </a:lnTo>
                  <a:lnTo>
                    <a:pt x="83" y="80"/>
                  </a:lnTo>
                  <a:lnTo>
                    <a:pt x="84" y="80"/>
                  </a:lnTo>
                  <a:lnTo>
                    <a:pt x="85" y="80"/>
                  </a:lnTo>
                  <a:lnTo>
                    <a:pt x="85" y="80"/>
                  </a:lnTo>
                  <a:lnTo>
                    <a:pt x="85" y="80"/>
                  </a:lnTo>
                  <a:lnTo>
                    <a:pt x="86" y="80"/>
                  </a:lnTo>
                  <a:lnTo>
                    <a:pt x="85" y="80"/>
                  </a:lnTo>
                  <a:lnTo>
                    <a:pt x="86" y="80"/>
                  </a:lnTo>
                  <a:lnTo>
                    <a:pt x="86" y="79"/>
                  </a:lnTo>
                  <a:lnTo>
                    <a:pt x="86" y="79"/>
                  </a:lnTo>
                  <a:lnTo>
                    <a:pt x="86" y="79"/>
                  </a:lnTo>
                  <a:lnTo>
                    <a:pt x="87" y="79"/>
                  </a:lnTo>
                  <a:lnTo>
                    <a:pt x="87" y="78"/>
                  </a:lnTo>
                  <a:lnTo>
                    <a:pt x="87" y="78"/>
                  </a:lnTo>
                  <a:lnTo>
                    <a:pt x="88" y="78"/>
                  </a:lnTo>
                  <a:lnTo>
                    <a:pt x="88" y="77"/>
                  </a:lnTo>
                  <a:lnTo>
                    <a:pt x="88" y="77"/>
                  </a:lnTo>
                  <a:lnTo>
                    <a:pt x="89" y="77"/>
                  </a:lnTo>
                  <a:lnTo>
                    <a:pt x="89" y="77"/>
                  </a:lnTo>
                  <a:lnTo>
                    <a:pt x="90" y="77"/>
                  </a:lnTo>
                  <a:lnTo>
                    <a:pt x="90" y="77"/>
                  </a:lnTo>
                  <a:lnTo>
                    <a:pt x="90" y="77"/>
                  </a:lnTo>
                  <a:lnTo>
                    <a:pt x="90" y="76"/>
                  </a:lnTo>
                  <a:lnTo>
                    <a:pt x="91" y="76"/>
                  </a:lnTo>
                  <a:lnTo>
                    <a:pt x="91" y="76"/>
                  </a:lnTo>
                  <a:lnTo>
                    <a:pt x="91" y="76"/>
                  </a:lnTo>
                  <a:lnTo>
                    <a:pt x="92" y="76"/>
                  </a:lnTo>
                  <a:lnTo>
                    <a:pt x="92" y="76"/>
                  </a:lnTo>
                  <a:lnTo>
                    <a:pt x="93" y="76"/>
                  </a:lnTo>
                  <a:lnTo>
                    <a:pt x="93" y="76"/>
                  </a:lnTo>
                  <a:lnTo>
                    <a:pt x="93" y="76"/>
                  </a:lnTo>
                  <a:lnTo>
                    <a:pt x="93" y="75"/>
                  </a:lnTo>
                  <a:lnTo>
                    <a:pt x="93" y="76"/>
                  </a:lnTo>
                  <a:lnTo>
                    <a:pt x="93" y="75"/>
                  </a:lnTo>
                  <a:lnTo>
                    <a:pt x="93" y="75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92" y="74"/>
                  </a:lnTo>
                  <a:lnTo>
                    <a:pt x="92" y="73"/>
                  </a:lnTo>
                  <a:lnTo>
                    <a:pt x="92" y="73"/>
                  </a:lnTo>
                  <a:lnTo>
                    <a:pt x="91" y="73"/>
                  </a:lnTo>
                  <a:lnTo>
                    <a:pt x="91" y="73"/>
                  </a:lnTo>
                  <a:lnTo>
                    <a:pt x="91" y="73"/>
                  </a:lnTo>
                  <a:lnTo>
                    <a:pt x="91" y="73"/>
                  </a:lnTo>
                  <a:lnTo>
                    <a:pt x="91" y="74"/>
                  </a:lnTo>
                  <a:lnTo>
                    <a:pt x="91" y="74"/>
                  </a:lnTo>
                  <a:lnTo>
                    <a:pt x="91" y="75"/>
                  </a:lnTo>
                  <a:lnTo>
                    <a:pt x="91" y="74"/>
                  </a:lnTo>
                  <a:lnTo>
                    <a:pt x="91" y="75"/>
                  </a:lnTo>
                  <a:lnTo>
                    <a:pt x="91" y="74"/>
                  </a:lnTo>
                  <a:lnTo>
                    <a:pt x="90" y="74"/>
                  </a:lnTo>
                  <a:lnTo>
                    <a:pt x="90" y="75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90" y="73"/>
                  </a:lnTo>
                  <a:lnTo>
                    <a:pt x="89" y="73"/>
                  </a:lnTo>
                  <a:lnTo>
                    <a:pt x="89" y="74"/>
                  </a:lnTo>
                  <a:lnTo>
                    <a:pt x="90" y="74"/>
                  </a:lnTo>
                  <a:lnTo>
                    <a:pt x="89" y="74"/>
                  </a:lnTo>
                  <a:lnTo>
                    <a:pt x="89" y="73"/>
                  </a:lnTo>
                  <a:lnTo>
                    <a:pt x="89" y="73"/>
                  </a:lnTo>
                  <a:lnTo>
                    <a:pt x="89" y="73"/>
                  </a:lnTo>
                  <a:lnTo>
                    <a:pt x="89" y="73"/>
                  </a:lnTo>
                  <a:lnTo>
                    <a:pt x="89" y="73"/>
                  </a:lnTo>
                  <a:lnTo>
                    <a:pt x="89" y="72"/>
                  </a:lnTo>
                  <a:lnTo>
                    <a:pt x="89" y="73"/>
                  </a:lnTo>
                  <a:lnTo>
                    <a:pt x="88" y="73"/>
                  </a:lnTo>
                  <a:lnTo>
                    <a:pt x="88" y="73"/>
                  </a:lnTo>
                  <a:lnTo>
                    <a:pt x="88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86" y="73"/>
                  </a:lnTo>
                  <a:lnTo>
                    <a:pt x="86" y="73"/>
                  </a:lnTo>
                  <a:lnTo>
                    <a:pt x="85" y="73"/>
                  </a:lnTo>
                  <a:lnTo>
                    <a:pt x="85" y="73"/>
                  </a:lnTo>
                  <a:lnTo>
                    <a:pt x="84" y="73"/>
                  </a:lnTo>
                  <a:lnTo>
                    <a:pt x="83" y="73"/>
                  </a:lnTo>
                  <a:lnTo>
                    <a:pt x="83" y="74"/>
                  </a:lnTo>
                  <a:lnTo>
                    <a:pt x="83" y="74"/>
                  </a:lnTo>
                  <a:lnTo>
                    <a:pt x="83" y="73"/>
                  </a:lnTo>
                  <a:lnTo>
                    <a:pt x="82" y="73"/>
                  </a:lnTo>
                  <a:lnTo>
                    <a:pt x="82" y="73"/>
                  </a:lnTo>
                  <a:lnTo>
                    <a:pt x="81" y="73"/>
                  </a:lnTo>
                  <a:lnTo>
                    <a:pt x="80" y="73"/>
                  </a:lnTo>
                  <a:lnTo>
                    <a:pt x="80" y="73"/>
                  </a:lnTo>
                  <a:lnTo>
                    <a:pt x="79" y="73"/>
                  </a:lnTo>
                  <a:lnTo>
                    <a:pt x="80" y="73"/>
                  </a:lnTo>
                  <a:lnTo>
                    <a:pt x="80" y="73"/>
                  </a:lnTo>
                  <a:lnTo>
                    <a:pt x="81" y="73"/>
                  </a:lnTo>
                  <a:lnTo>
                    <a:pt x="80" y="73"/>
                  </a:lnTo>
                  <a:lnTo>
                    <a:pt x="81" y="73"/>
                  </a:lnTo>
                  <a:lnTo>
                    <a:pt x="81" y="72"/>
                  </a:lnTo>
                  <a:lnTo>
                    <a:pt x="80" y="72"/>
                  </a:lnTo>
                  <a:lnTo>
                    <a:pt x="80" y="73"/>
                  </a:lnTo>
                  <a:lnTo>
                    <a:pt x="80" y="72"/>
                  </a:lnTo>
                  <a:lnTo>
                    <a:pt x="80" y="73"/>
                  </a:lnTo>
                  <a:lnTo>
                    <a:pt x="80" y="72"/>
                  </a:lnTo>
                  <a:lnTo>
                    <a:pt x="80" y="72"/>
                  </a:lnTo>
                  <a:lnTo>
                    <a:pt x="79" y="72"/>
                  </a:lnTo>
                  <a:lnTo>
                    <a:pt x="79" y="72"/>
                  </a:lnTo>
                  <a:lnTo>
                    <a:pt x="79" y="72"/>
                  </a:lnTo>
                  <a:lnTo>
                    <a:pt x="79" y="72"/>
                  </a:lnTo>
                  <a:lnTo>
                    <a:pt x="79" y="72"/>
                  </a:lnTo>
                  <a:lnTo>
                    <a:pt x="79" y="72"/>
                  </a:lnTo>
                  <a:lnTo>
                    <a:pt x="79" y="72"/>
                  </a:lnTo>
                  <a:lnTo>
                    <a:pt x="78" y="71"/>
                  </a:lnTo>
                  <a:lnTo>
                    <a:pt x="78" y="72"/>
                  </a:lnTo>
                  <a:lnTo>
                    <a:pt x="78" y="72"/>
                  </a:lnTo>
                  <a:lnTo>
                    <a:pt x="77" y="72"/>
                  </a:lnTo>
                  <a:lnTo>
                    <a:pt x="77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9" y="71"/>
                  </a:lnTo>
                  <a:lnTo>
                    <a:pt x="79" y="71"/>
                  </a:lnTo>
                  <a:lnTo>
                    <a:pt x="79" y="70"/>
                  </a:lnTo>
                  <a:lnTo>
                    <a:pt x="79" y="69"/>
                  </a:lnTo>
                  <a:lnTo>
                    <a:pt x="79" y="69"/>
                  </a:lnTo>
                  <a:lnTo>
                    <a:pt x="78" y="69"/>
                  </a:lnTo>
                  <a:lnTo>
                    <a:pt x="79" y="69"/>
                  </a:lnTo>
                  <a:lnTo>
                    <a:pt x="78" y="69"/>
                  </a:lnTo>
                  <a:lnTo>
                    <a:pt x="79" y="69"/>
                  </a:lnTo>
                  <a:lnTo>
                    <a:pt x="78" y="69"/>
                  </a:lnTo>
                  <a:lnTo>
                    <a:pt x="77" y="69"/>
                  </a:lnTo>
                  <a:lnTo>
                    <a:pt x="77" y="69"/>
                  </a:lnTo>
                  <a:lnTo>
                    <a:pt x="76" y="69"/>
                  </a:lnTo>
                  <a:lnTo>
                    <a:pt x="76" y="70"/>
                  </a:lnTo>
                  <a:lnTo>
                    <a:pt x="76" y="69"/>
                  </a:lnTo>
                  <a:lnTo>
                    <a:pt x="76" y="69"/>
                  </a:lnTo>
                  <a:lnTo>
                    <a:pt x="76" y="69"/>
                  </a:lnTo>
                  <a:lnTo>
                    <a:pt x="75" y="69"/>
                  </a:lnTo>
                  <a:lnTo>
                    <a:pt x="75" y="68"/>
                  </a:lnTo>
                  <a:lnTo>
                    <a:pt x="75" y="68"/>
                  </a:lnTo>
                  <a:lnTo>
                    <a:pt x="75" y="68"/>
                  </a:lnTo>
                  <a:lnTo>
                    <a:pt x="76" y="68"/>
                  </a:lnTo>
                  <a:lnTo>
                    <a:pt x="76" y="68"/>
                  </a:lnTo>
                  <a:lnTo>
                    <a:pt x="77" y="68"/>
                  </a:lnTo>
                  <a:lnTo>
                    <a:pt x="77" y="69"/>
                  </a:lnTo>
                  <a:lnTo>
                    <a:pt x="78" y="69"/>
                  </a:lnTo>
                  <a:lnTo>
                    <a:pt x="78" y="69"/>
                  </a:lnTo>
                  <a:lnTo>
                    <a:pt x="79" y="69"/>
                  </a:lnTo>
                  <a:lnTo>
                    <a:pt x="79" y="69"/>
                  </a:lnTo>
                  <a:lnTo>
                    <a:pt x="80" y="69"/>
                  </a:lnTo>
                  <a:lnTo>
                    <a:pt x="80" y="69"/>
                  </a:lnTo>
                  <a:lnTo>
                    <a:pt x="80" y="69"/>
                  </a:lnTo>
                  <a:lnTo>
                    <a:pt x="81" y="69"/>
                  </a:lnTo>
                  <a:lnTo>
                    <a:pt x="82" y="69"/>
                  </a:lnTo>
                  <a:lnTo>
                    <a:pt x="82" y="69"/>
                  </a:lnTo>
                  <a:lnTo>
                    <a:pt x="82" y="69"/>
                  </a:lnTo>
                  <a:lnTo>
                    <a:pt x="82" y="69"/>
                  </a:lnTo>
                  <a:lnTo>
                    <a:pt x="82" y="69"/>
                  </a:lnTo>
                  <a:lnTo>
                    <a:pt x="81" y="69"/>
                  </a:lnTo>
                  <a:lnTo>
                    <a:pt x="81" y="69"/>
                  </a:lnTo>
                  <a:lnTo>
                    <a:pt x="82" y="69"/>
                  </a:lnTo>
                  <a:lnTo>
                    <a:pt x="82" y="69"/>
                  </a:lnTo>
                  <a:lnTo>
                    <a:pt x="83" y="69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4" y="68"/>
                  </a:lnTo>
                  <a:lnTo>
                    <a:pt x="84" y="67"/>
                  </a:lnTo>
                  <a:lnTo>
                    <a:pt x="85" y="67"/>
                  </a:lnTo>
                  <a:lnTo>
                    <a:pt x="85" y="67"/>
                  </a:lnTo>
                  <a:lnTo>
                    <a:pt x="86" y="67"/>
                  </a:lnTo>
                  <a:lnTo>
                    <a:pt x="86" y="66"/>
                  </a:lnTo>
                  <a:lnTo>
                    <a:pt x="86" y="66"/>
                  </a:lnTo>
                  <a:lnTo>
                    <a:pt x="87" y="66"/>
                  </a:lnTo>
                  <a:lnTo>
                    <a:pt x="87" y="66"/>
                  </a:lnTo>
                  <a:lnTo>
                    <a:pt x="87" y="66"/>
                  </a:lnTo>
                  <a:lnTo>
                    <a:pt x="88" y="66"/>
                  </a:lnTo>
                  <a:lnTo>
                    <a:pt x="89" y="66"/>
                  </a:lnTo>
                  <a:lnTo>
                    <a:pt x="89" y="66"/>
                  </a:lnTo>
                  <a:lnTo>
                    <a:pt x="90" y="66"/>
                  </a:lnTo>
                  <a:lnTo>
                    <a:pt x="89" y="66"/>
                  </a:lnTo>
                  <a:lnTo>
                    <a:pt x="90" y="66"/>
                  </a:lnTo>
                  <a:lnTo>
                    <a:pt x="89" y="66"/>
                  </a:lnTo>
                  <a:lnTo>
                    <a:pt x="89" y="66"/>
                  </a:lnTo>
                  <a:lnTo>
                    <a:pt x="88" y="66"/>
                  </a:lnTo>
                  <a:lnTo>
                    <a:pt x="88" y="65"/>
                  </a:lnTo>
                  <a:lnTo>
                    <a:pt x="89" y="65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8" y="65"/>
                  </a:lnTo>
                  <a:lnTo>
                    <a:pt x="88" y="66"/>
                  </a:lnTo>
                  <a:lnTo>
                    <a:pt x="87" y="66"/>
                  </a:lnTo>
                  <a:lnTo>
                    <a:pt x="87" y="66"/>
                  </a:lnTo>
                  <a:lnTo>
                    <a:pt x="86" y="66"/>
                  </a:lnTo>
                  <a:lnTo>
                    <a:pt x="86" y="66"/>
                  </a:lnTo>
                  <a:lnTo>
                    <a:pt x="86" y="66"/>
                  </a:lnTo>
                  <a:lnTo>
                    <a:pt x="86" y="67"/>
                  </a:lnTo>
                  <a:lnTo>
                    <a:pt x="85" y="67"/>
                  </a:lnTo>
                  <a:lnTo>
                    <a:pt x="85" y="67"/>
                  </a:lnTo>
                  <a:lnTo>
                    <a:pt x="84" y="67"/>
                  </a:lnTo>
                  <a:lnTo>
                    <a:pt x="84" y="68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2" y="68"/>
                  </a:lnTo>
                  <a:lnTo>
                    <a:pt x="82" y="68"/>
                  </a:lnTo>
                  <a:lnTo>
                    <a:pt x="81" y="68"/>
                  </a:lnTo>
                  <a:lnTo>
                    <a:pt x="81" y="68"/>
                  </a:lnTo>
                  <a:lnTo>
                    <a:pt x="80" y="68"/>
                  </a:lnTo>
                  <a:lnTo>
                    <a:pt x="80" y="68"/>
                  </a:lnTo>
                  <a:lnTo>
                    <a:pt x="80" y="68"/>
                  </a:lnTo>
                  <a:lnTo>
                    <a:pt x="79" y="68"/>
                  </a:lnTo>
                  <a:lnTo>
                    <a:pt x="79" y="68"/>
                  </a:lnTo>
                  <a:lnTo>
                    <a:pt x="79" y="67"/>
                  </a:lnTo>
                  <a:lnTo>
                    <a:pt x="79" y="66"/>
                  </a:lnTo>
                  <a:lnTo>
                    <a:pt x="79" y="66"/>
                  </a:lnTo>
                  <a:lnTo>
                    <a:pt x="78" y="66"/>
                  </a:lnTo>
                  <a:lnTo>
                    <a:pt x="78" y="65"/>
                  </a:lnTo>
                  <a:lnTo>
                    <a:pt x="79" y="65"/>
                  </a:lnTo>
                  <a:lnTo>
                    <a:pt x="78" y="65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78" y="64"/>
                  </a:lnTo>
                  <a:lnTo>
                    <a:pt x="78" y="64"/>
                  </a:lnTo>
                  <a:lnTo>
                    <a:pt x="79" y="64"/>
                  </a:lnTo>
                  <a:lnTo>
                    <a:pt x="79" y="63"/>
                  </a:lnTo>
                  <a:lnTo>
                    <a:pt x="78" y="63"/>
                  </a:lnTo>
                  <a:lnTo>
                    <a:pt x="78" y="63"/>
                  </a:lnTo>
                  <a:lnTo>
                    <a:pt x="78" y="62"/>
                  </a:lnTo>
                  <a:lnTo>
                    <a:pt x="78" y="63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1"/>
                  </a:lnTo>
                  <a:lnTo>
                    <a:pt x="78" y="61"/>
                  </a:lnTo>
                  <a:lnTo>
                    <a:pt x="78" y="61"/>
                  </a:lnTo>
                  <a:lnTo>
                    <a:pt x="78" y="61"/>
                  </a:lnTo>
                  <a:lnTo>
                    <a:pt x="77" y="61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6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1"/>
                  </a:lnTo>
                  <a:lnTo>
                    <a:pt x="78" y="61"/>
                  </a:lnTo>
                  <a:lnTo>
                    <a:pt x="78" y="61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3"/>
                  </a:lnTo>
                  <a:lnTo>
                    <a:pt x="78" y="63"/>
                  </a:lnTo>
                  <a:lnTo>
                    <a:pt x="79" y="63"/>
                  </a:lnTo>
                  <a:lnTo>
                    <a:pt x="79" y="64"/>
                  </a:lnTo>
                  <a:lnTo>
                    <a:pt x="78" y="64"/>
                  </a:lnTo>
                  <a:lnTo>
                    <a:pt x="78" y="64"/>
                  </a:lnTo>
                  <a:lnTo>
                    <a:pt x="79" y="64"/>
                  </a:lnTo>
                  <a:lnTo>
                    <a:pt x="79" y="65"/>
                  </a:lnTo>
                  <a:lnTo>
                    <a:pt x="78" y="65"/>
                  </a:lnTo>
                  <a:lnTo>
                    <a:pt x="78" y="65"/>
                  </a:lnTo>
                  <a:lnTo>
                    <a:pt x="78" y="65"/>
                  </a:lnTo>
                  <a:lnTo>
                    <a:pt x="78" y="66"/>
                  </a:lnTo>
                  <a:lnTo>
                    <a:pt x="78" y="66"/>
                  </a:lnTo>
                  <a:lnTo>
                    <a:pt x="78" y="66"/>
                  </a:lnTo>
                  <a:lnTo>
                    <a:pt x="78" y="67"/>
                  </a:lnTo>
                  <a:lnTo>
                    <a:pt x="78" y="68"/>
                  </a:lnTo>
                  <a:lnTo>
                    <a:pt x="78" y="68"/>
                  </a:lnTo>
                  <a:lnTo>
                    <a:pt x="77" y="68"/>
                  </a:lnTo>
                  <a:lnTo>
                    <a:pt x="76" y="68"/>
                  </a:lnTo>
                  <a:lnTo>
                    <a:pt x="76" y="67"/>
                  </a:lnTo>
                  <a:lnTo>
                    <a:pt x="76" y="67"/>
                  </a:lnTo>
                  <a:lnTo>
                    <a:pt x="75" y="68"/>
                  </a:lnTo>
                  <a:lnTo>
                    <a:pt x="75" y="68"/>
                  </a:lnTo>
                  <a:lnTo>
                    <a:pt x="74" y="68"/>
                  </a:lnTo>
                  <a:lnTo>
                    <a:pt x="75" y="68"/>
                  </a:lnTo>
                  <a:lnTo>
                    <a:pt x="75" y="67"/>
                  </a:lnTo>
                  <a:lnTo>
                    <a:pt x="75" y="66"/>
                  </a:lnTo>
                  <a:lnTo>
                    <a:pt x="75" y="66"/>
                  </a:lnTo>
                  <a:lnTo>
                    <a:pt x="75" y="66"/>
                  </a:lnTo>
                  <a:lnTo>
                    <a:pt x="75" y="65"/>
                  </a:lnTo>
                  <a:lnTo>
                    <a:pt x="76" y="65"/>
                  </a:lnTo>
                  <a:lnTo>
                    <a:pt x="75" y="65"/>
                  </a:lnTo>
                  <a:lnTo>
                    <a:pt x="76" y="65"/>
                  </a:lnTo>
                  <a:lnTo>
                    <a:pt x="75" y="65"/>
                  </a:lnTo>
                  <a:lnTo>
                    <a:pt x="76" y="65"/>
                  </a:lnTo>
                  <a:lnTo>
                    <a:pt x="75" y="65"/>
                  </a:lnTo>
                  <a:lnTo>
                    <a:pt x="75" y="66"/>
                  </a:lnTo>
                  <a:lnTo>
                    <a:pt x="75" y="66"/>
                  </a:lnTo>
                  <a:lnTo>
                    <a:pt x="75" y="66"/>
                  </a:lnTo>
                  <a:lnTo>
                    <a:pt x="75" y="66"/>
                  </a:lnTo>
                  <a:lnTo>
                    <a:pt x="75" y="66"/>
                  </a:lnTo>
                  <a:lnTo>
                    <a:pt x="75" y="66"/>
                  </a:lnTo>
                  <a:lnTo>
                    <a:pt x="74" y="66"/>
                  </a:lnTo>
                  <a:lnTo>
                    <a:pt x="74" y="65"/>
                  </a:lnTo>
                  <a:lnTo>
                    <a:pt x="74" y="66"/>
                  </a:lnTo>
                  <a:lnTo>
                    <a:pt x="75" y="66"/>
                  </a:lnTo>
                  <a:lnTo>
                    <a:pt x="75" y="66"/>
                  </a:lnTo>
                  <a:lnTo>
                    <a:pt x="75" y="67"/>
                  </a:lnTo>
                  <a:lnTo>
                    <a:pt x="74" y="67"/>
                  </a:lnTo>
                  <a:lnTo>
                    <a:pt x="74" y="68"/>
                  </a:lnTo>
                  <a:lnTo>
                    <a:pt x="74" y="68"/>
                  </a:lnTo>
                  <a:lnTo>
                    <a:pt x="73" y="68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71" y="68"/>
                  </a:lnTo>
                  <a:lnTo>
                    <a:pt x="71" y="67"/>
                  </a:lnTo>
                  <a:lnTo>
                    <a:pt x="71" y="67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0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69" y="70"/>
                  </a:lnTo>
                  <a:lnTo>
                    <a:pt x="69" y="71"/>
                  </a:lnTo>
                  <a:lnTo>
                    <a:pt x="68" y="71"/>
                  </a:lnTo>
                  <a:lnTo>
                    <a:pt x="68" y="71"/>
                  </a:lnTo>
                  <a:lnTo>
                    <a:pt x="68" y="71"/>
                  </a:lnTo>
                  <a:lnTo>
                    <a:pt x="68" y="71"/>
                  </a:lnTo>
                  <a:lnTo>
                    <a:pt x="68" y="70"/>
                  </a:lnTo>
                  <a:lnTo>
                    <a:pt x="68" y="71"/>
                  </a:lnTo>
                  <a:lnTo>
                    <a:pt x="68" y="71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7" y="72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7" y="74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6" y="73"/>
                  </a:lnTo>
                  <a:lnTo>
                    <a:pt x="66" y="72"/>
                  </a:lnTo>
                  <a:lnTo>
                    <a:pt x="67" y="72"/>
                  </a:lnTo>
                  <a:lnTo>
                    <a:pt x="66" y="72"/>
                  </a:lnTo>
                  <a:lnTo>
                    <a:pt x="65" y="72"/>
                  </a:lnTo>
                  <a:lnTo>
                    <a:pt x="65" y="71"/>
                  </a:lnTo>
                  <a:lnTo>
                    <a:pt x="65" y="71"/>
                  </a:lnTo>
                  <a:lnTo>
                    <a:pt x="65" y="71"/>
                  </a:lnTo>
                  <a:lnTo>
                    <a:pt x="65" y="71"/>
                  </a:lnTo>
                  <a:lnTo>
                    <a:pt x="65" y="71"/>
                  </a:lnTo>
                  <a:lnTo>
                    <a:pt x="65" y="70"/>
                  </a:lnTo>
                  <a:lnTo>
                    <a:pt x="64" y="70"/>
                  </a:lnTo>
                  <a:lnTo>
                    <a:pt x="64" y="71"/>
                  </a:lnTo>
                  <a:lnTo>
                    <a:pt x="64" y="71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5" y="72"/>
                  </a:lnTo>
                  <a:lnTo>
                    <a:pt x="65" y="72"/>
                  </a:lnTo>
                  <a:lnTo>
                    <a:pt x="65" y="72"/>
                  </a:lnTo>
                  <a:lnTo>
                    <a:pt x="65" y="72"/>
                  </a:lnTo>
                  <a:lnTo>
                    <a:pt x="65" y="72"/>
                  </a:lnTo>
                  <a:lnTo>
                    <a:pt x="66" y="72"/>
                  </a:lnTo>
                  <a:lnTo>
                    <a:pt x="66" y="73"/>
                  </a:lnTo>
                  <a:lnTo>
                    <a:pt x="66" y="72"/>
                  </a:lnTo>
                  <a:lnTo>
                    <a:pt x="66" y="73"/>
                  </a:lnTo>
                  <a:lnTo>
                    <a:pt x="66" y="73"/>
                  </a:lnTo>
                  <a:lnTo>
                    <a:pt x="66" y="74"/>
                  </a:lnTo>
                  <a:lnTo>
                    <a:pt x="67" y="74"/>
                  </a:lnTo>
                  <a:lnTo>
                    <a:pt x="66" y="74"/>
                  </a:lnTo>
                  <a:lnTo>
                    <a:pt x="66" y="75"/>
                  </a:lnTo>
                  <a:lnTo>
                    <a:pt x="65" y="75"/>
                  </a:lnTo>
                  <a:lnTo>
                    <a:pt x="65" y="75"/>
                  </a:lnTo>
                  <a:lnTo>
                    <a:pt x="65" y="75"/>
                  </a:lnTo>
                  <a:lnTo>
                    <a:pt x="66" y="75"/>
                  </a:lnTo>
                  <a:lnTo>
                    <a:pt x="66" y="74"/>
                  </a:lnTo>
                  <a:lnTo>
                    <a:pt x="66" y="75"/>
                  </a:lnTo>
                  <a:lnTo>
                    <a:pt x="65" y="75"/>
                  </a:lnTo>
                  <a:lnTo>
                    <a:pt x="65" y="75"/>
                  </a:lnTo>
                  <a:lnTo>
                    <a:pt x="65" y="75"/>
                  </a:lnTo>
                  <a:lnTo>
                    <a:pt x="65" y="75"/>
                  </a:lnTo>
                  <a:lnTo>
                    <a:pt x="65" y="76"/>
                  </a:lnTo>
                  <a:lnTo>
                    <a:pt x="65" y="76"/>
                  </a:lnTo>
                  <a:lnTo>
                    <a:pt x="64" y="76"/>
                  </a:lnTo>
                  <a:lnTo>
                    <a:pt x="64" y="77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7"/>
                  </a:lnTo>
                  <a:lnTo>
                    <a:pt x="63" y="77"/>
                  </a:lnTo>
                  <a:lnTo>
                    <a:pt x="63" y="76"/>
                  </a:lnTo>
                  <a:lnTo>
                    <a:pt x="63" y="76"/>
                  </a:lnTo>
                  <a:lnTo>
                    <a:pt x="63" y="76"/>
                  </a:lnTo>
                  <a:lnTo>
                    <a:pt x="63" y="76"/>
                  </a:lnTo>
                  <a:lnTo>
                    <a:pt x="63" y="77"/>
                  </a:lnTo>
                  <a:lnTo>
                    <a:pt x="63" y="77"/>
                  </a:lnTo>
                  <a:lnTo>
                    <a:pt x="63" y="77"/>
                  </a:lnTo>
                  <a:lnTo>
                    <a:pt x="62" y="77"/>
                  </a:lnTo>
                  <a:lnTo>
                    <a:pt x="63" y="77"/>
                  </a:lnTo>
                  <a:lnTo>
                    <a:pt x="62" y="76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3" y="77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61" y="78"/>
                  </a:lnTo>
                  <a:lnTo>
                    <a:pt x="62" y="79"/>
                  </a:lnTo>
                  <a:lnTo>
                    <a:pt x="62" y="78"/>
                  </a:lnTo>
                  <a:lnTo>
                    <a:pt x="63" y="78"/>
                  </a:lnTo>
                  <a:lnTo>
                    <a:pt x="63" y="77"/>
                  </a:lnTo>
                  <a:lnTo>
                    <a:pt x="63" y="77"/>
                  </a:lnTo>
                  <a:lnTo>
                    <a:pt x="63" y="77"/>
                  </a:lnTo>
                  <a:lnTo>
                    <a:pt x="64" y="77"/>
                  </a:lnTo>
                  <a:lnTo>
                    <a:pt x="63" y="77"/>
                  </a:lnTo>
                  <a:lnTo>
                    <a:pt x="63" y="77"/>
                  </a:lnTo>
                  <a:lnTo>
                    <a:pt x="63" y="77"/>
                  </a:lnTo>
                  <a:lnTo>
                    <a:pt x="63" y="78"/>
                  </a:lnTo>
                  <a:lnTo>
                    <a:pt x="62" y="78"/>
                  </a:lnTo>
                  <a:lnTo>
                    <a:pt x="62" y="79"/>
                  </a:lnTo>
                  <a:lnTo>
                    <a:pt x="61" y="79"/>
                  </a:lnTo>
                  <a:lnTo>
                    <a:pt x="61" y="79"/>
                  </a:lnTo>
                  <a:lnTo>
                    <a:pt x="61" y="79"/>
                  </a:lnTo>
                  <a:lnTo>
                    <a:pt x="61" y="79"/>
                  </a:lnTo>
                  <a:lnTo>
                    <a:pt x="61" y="79"/>
                  </a:lnTo>
                  <a:lnTo>
                    <a:pt x="61" y="79"/>
                  </a:lnTo>
                  <a:lnTo>
                    <a:pt x="61" y="79"/>
                  </a:lnTo>
                  <a:lnTo>
                    <a:pt x="60" y="79"/>
                  </a:lnTo>
                  <a:lnTo>
                    <a:pt x="60" y="80"/>
                  </a:lnTo>
                  <a:lnTo>
                    <a:pt x="60" y="80"/>
                  </a:lnTo>
                  <a:lnTo>
                    <a:pt x="60" y="80"/>
                  </a:lnTo>
                  <a:lnTo>
                    <a:pt x="60" y="81"/>
                  </a:lnTo>
                  <a:lnTo>
                    <a:pt x="60" y="80"/>
                  </a:lnTo>
                  <a:lnTo>
                    <a:pt x="60" y="81"/>
                  </a:lnTo>
                  <a:lnTo>
                    <a:pt x="60" y="80"/>
                  </a:lnTo>
                  <a:lnTo>
                    <a:pt x="60" y="81"/>
                  </a:lnTo>
                  <a:lnTo>
                    <a:pt x="60" y="81"/>
                  </a:lnTo>
                  <a:lnTo>
                    <a:pt x="60" y="80"/>
                  </a:lnTo>
                  <a:lnTo>
                    <a:pt x="60" y="81"/>
                  </a:lnTo>
                  <a:lnTo>
                    <a:pt x="61" y="81"/>
                  </a:lnTo>
                  <a:lnTo>
                    <a:pt x="60" y="81"/>
                  </a:lnTo>
                  <a:lnTo>
                    <a:pt x="61" y="81"/>
                  </a:lnTo>
                  <a:lnTo>
                    <a:pt x="60" y="81"/>
                  </a:lnTo>
                  <a:lnTo>
                    <a:pt x="60" y="82"/>
                  </a:lnTo>
                  <a:lnTo>
                    <a:pt x="59" y="82"/>
                  </a:lnTo>
                  <a:lnTo>
                    <a:pt x="59" y="81"/>
                  </a:lnTo>
                  <a:lnTo>
                    <a:pt x="59" y="81"/>
                  </a:lnTo>
                  <a:lnTo>
                    <a:pt x="58" y="81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56" y="81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55" y="82"/>
                  </a:lnTo>
                  <a:lnTo>
                    <a:pt x="54" y="82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3" y="83"/>
                  </a:lnTo>
                  <a:lnTo>
                    <a:pt x="53" y="82"/>
                  </a:lnTo>
                  <a:lnTo>
                    <a:pt x="53" y="82"/>
                  </a:lnTo>
                  <a:lnTo>
                    <a:pt x="53" y="83"/>
                  </a:lnTo>
                  <a:lnTo>
                    <a:pt x="53" y="83"/>
                  </a:lnTo>
                  <a:lnTo>
                    <a:pt x="53" y="83"/>
                  </a:lnTo>
                  <a:lnTo>
                    <a:pt x="53" y="83"/>
                  </a:lnTo>
                  <a:lnTo>
                    <a:pt x="53" y="83"/>
                  </a:lnTo>
                  <a:lnTo>
                    <a:pt x="53" y="83"/>
                  </a:lnTo>
                  <a:lnTo>
                    <a:pt x="52" y="83"/>
                  </a:lnTo>
                  <a:lnTo>
                    <a:pt x="52" y="83"/>
                  </a:lnTo>
                  <a:lnTo>
                    <a:pt x="51" y="83"/>
                  </a:lnTo>
                  <a:lnTo>
                    <a:pt x="51" y="83"/>
                  </a:lnTo>
                  <a:lnTo>
                    <a:pt x="50" y="83"/>
                  </a:lnTo>
                  <a:lnTo>
                    <a:pt x="50" y="83"/>
                  </a:lnTo>
                  <a:lnTo>
                    <a:pt x="49" y="82"/>
                  </a:lnTo>
                  <a:lnTo>
                    <a:pt x="49" y="82"/>
                  </a:lnTo>
                  <a:lnTo>
                    <a:pt x="49" y="81"/>
                  </a:lnTo>
                  <a:lnTo>
                    <a:pt x="49" y="81"/>
                  </a:lnTo>
                  <a:lnTo>
                    <a:pt x="49" y="80"/>
                  </a:lnTo>
                  <a:lnTo>
                    <a:pt x="49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1" y="80"/>
                  </a:lnTo>
                  <a:lnTo>
                    <a:pt x="50" y="80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50" y="79"/>
                  </a:lnTo>
                  <a:lnTo>
                    <a:pt x="50" y="78"/>
                  </a:lnTo>
                  <a:lnTo>
                    <a:pt x="51" y="78"/>
                  </a:lnTo>
                  <a:lnTo>
                    <a:pt x="51" y="77"/>
                  </a:lnTo>
                  <a:lnTo>
                    <a:pt x="51" y="78"/>
                  </a:lnTo>
                  <a:lnTo>
                    <a:pt x="52" y="77"/>
                  </a:lnTo>
                  <a:lnTo>
                    <a:pt x="52" y="77"/>
                  </a:lnTo>
                  <a:lnTo>
                    <a:pt x="53" y="76"/>
                  </a:lnTo>
                  <a:lnTo>
                    <a:pt x="53" y="76"/>
                  </a:lnTo>
                  <a:lnTo>
                    <a:pt x="53" y="75"/>
                  </a:lnTo>
                  <a:lnTo>
                    <a:pt x="53" y="75"/>
                  </a:lnTo>
                  <a:lnTo>
                    <a:pt x="54" y="75"/>
                  </a:lnTo>
                  <a:lnTo>
                    <a:pt x="55" y="74"/>
                  </a:lnTo>
                  <a:lnTo>
                    <a:pt x="54" y="73"/>
                  </a:lnTo>
                  <a:lnTo>
                    <a:pt x="55" y="72"/>
                  </a:lnTo>
                  <a:lnTo>
                    <a:pt x="54" y="72"/>
                  </a:lnTo>
                  <a:lnTo>
                    <a:pt x="54" y="71"/>
                  </a:lnTo>
                  <a:lnTo>
                    <a:pt x="54" y="71"/>
                  </a:lnTo>
                  <a:lnTo>
                    <a:pt x="54" y="70"/>
                  </a:lnTo>
                  <a:lnTo>
                    <a:pt x="54" y="69"/>
                  </a:lnTo>
                  <a:lnTo>
                    <a:pt x="55" y="69"/>
                  </a:lnTo>
                  <a:lnTo>
                    <a:pt x="54" y="69"/>
                  </a:lnTo>
                  <a:lnTo>
                    <a:pt x="54" y="69"/>
                  </a:lnTo>
                  <a:lnTo>
                    <a:pt x="55" y="69"/>
                  </a:lnTo>
                  <a:lnTo>
                    <a:pt x="56" y="69"/>
                  </a:lnTo>
                  <a:lnTo>
                    <a:pt x="56" y="69"/>
                  </a:lnTo>
                  <a:lnTo>
                    <a:pt x="56" y="68"/>
                  </a:lnTo>
                  <a:lnTo>
                    <a:pt x="57" y="68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57" y="70"/>
                  </a:lnTo>
                  <a:lnTo>
                    <a:pt x="56" y="70"/>
                  </a:lnTo>
                  <a:lnTo>
                    <a:pt x="57" y="71"/>
                  </a:lnTo>
                  <a:lnTo>
                    <a:pt x="57" y="70"/>
                  </a:lnTo>
                  <a:lnTo>
                    <a:pt x="57" y="70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58" y="69"/>
                  </a:lnTo>
                  <a:lnTo>
                    <a:pt x="58" y="70"/>
                  </a:lnTo>
                  <a:lnTo>
                    <a:pt x="58" y="69"/>
                  </a:lnTo>
                  <a:lnTo>
                    <a:pt x="59" y="69"/>
                  </a:lnTo>
                  <a:lnTo>
                    <a:pt x="59" y="69"/>
                  </a:lnTo>
                  <a:lnTo>
                    <a:pt x="59" y="69"/>
                  </a:lnTo>
                  <a:lnTo>
                    <a:pt x="59" y="70"/>
                  </a:lnTo>
                  <a:lnTo>
                    <a:pt x="60" y="71"/>
                  </a:lnTo>
                  <a:lnTo>
                    <a:pt x="60" y="71"/>
                  </a:lnTo>
                  <a:lnTo>
                    <a:pt x="60" y="69"/>
                  </a:lnTo>
                  <a:lnTo>
                    <a:pt x="60" y="70"/>
                  </a:lnTo>
                  <a:lnTo>
                    <a:pt x="61" y="69"/>
                  </a:lnTo>
                  <a:lnTo>
                    <a:pt x="61" y="70"/>
                  </a:lnTo>
                  <a:lnTo>
                    <a:pt x="61" y="70"/>
                  </a:lnTo>
                  <a:lnTo>
                    <a:pt x="61" y="70"/>
                  </a:lnTo>
                  <a:lnTo>
                    <a:pt x="62" y="71"/>
                  </a:lnTo>
                  <a:lnTo>
                    <a:pt x="63" y="70"/>
                  </a:lnTo>
                  <a:lnTo>
                    <a:pt x="63" y="71"/>
                  </a:lnTo>
                  <a:lnTo>
                    <a:pt x="63" y="70"/>
                  </a:lnTo>
                  <a:lnTo>
                    <a:pt x="63" y="71"/>
                  </a:lnTo>
                  <a:lnTo>
                    <a:pt x="63" y="70"/>
                  </a:lnTo>
                  <a:lnTo>
                    <a:pt x="64" y="70"/>
                  </a:lnTo>
                  <a:lnTo>
                    <a:pt x="64" y="71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4" y="69"/>
                  </a:lnTo>
                  <a:lnTo>
                    <a:pt x="64" y="70"/>
                  </a:lnTo>
                  <a:lnTo>
                    <a:pt x="64" y="69"/>
                  </a:lnTo>
                  <a:lnTo>
                    <a:pt x="64" y="70"/>
                  </a:lnTo>
                  <a:lnTo>
                    <a:pt x="63" y="70"/>
                  </a:lnTo>
                  <a:lnTo>
                    <a:pt x="63" y="69"/>
                  </a:lnTo>
                  <a:lnTo>
                    <a:pt x="63" y="69"/>
                  </a:lnTo>
                  <a:lnTo>
                    <a:pt x="63" y="69"/>
                  </a:lnTo>
                  <a:lnTo>
                    <a:pt x="63" y="69"/>
                  </a:lnTo>
                  <a:lnTo>
                    <a:pt x="63" y="69"/>
                  </a:lnTo>
                  <a:lnTo>
                    <a:pt x="62" y="69"/>
                  </a:lnTo>
                  <a:lnTo>
                    <a:pt x="62" y="68"/>
                  </a:lnTo>
                  <a:lnTo>
                    <a:pt x="63" y="68"/>
                  </a:lnTo>
                  <a:lnTo>
                    <a:pt x="63" y="68"/>
                  </a:lnTo>
                  <a:lnTo>
                    <a:pt x="63" y="67"/>
                  </a:lnTo>
                  <a:lnTo>
                    <a:pt x="63" y="66"/>
                  </a:lnTo>
                  <a:lnTo>
                    <a:pt x="63" y="66"/>
                  </a:lnTo>
                  <a:lnTo>
                    <a:pt x="63" y="65"/>
                  </a:lnTo>
                  <a:lnTo>
                    <a:pt x="63" y="65"/>
                  </a:lnTo>
                  <a:lnTo>
                    <a:pt x="62" y="65"/>
                  </a:lnTo>
                  <a:lnTo>
                    <a:pt x="62" y="65"/>
                  </a:lnTo>
                  <a:lnTo>
                    <a:pt x="61" y="65"/>
                  </a:lnTo>
                  <a:lnTo>
                    <a:pt x="61" y="65"/>
                  </a:lnTo>
                  <a:lnTo>
                    <a:pt x="61" y="64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59" y="64"/>
                  </a:lnTo>
                  <a:lnTo>
                    <a:pt x="60" y="64"/>
                  </a:lnTo>
                  <a:lnTo>
                    <a:pt x="60" y="63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59" y="62"/>
                  </a:lnTo>
                  <a:lnTo>
                    <a:pt x="59" y="62"/>
                  </a:lnTo>
                  <a:lnTo>
                    <a:pt x="59" y="62"/>
                  </a:lnTo>
                  <a:lnTo>
                    <a:pt x="59" y="62"/>
                  </a:lnTo>
                  <a:lnTo>
                    <a:pt x="59" y="62"/>
                  </a:lnTo>
                  <a:lnTo>
                    <a:pt x="60" y="62"/>
                  </a:lnTo>
                  <a:lnTo>
                    <a:pt x="59" y="60"/>
                  </a:lnTo>
                  <a:lnTo>
                    <a:pt x="60" y="60"/>
                  </a:lnTo>
                  <a:lnTo>
                    <a:pt x="60" y="59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59" y="60"/>
                  </a:lnTo>
                  <a:lnTo>
                    <a:pt x="58" y="60"/>
                  </a:lnTo>
                  <a:lnTo>
                    <a:pt x="58" y="59"/>
                  </a:lnTo>
                  <a:lnTo>
                    <a:pt x="57" y="59"/>
                  </a:lnTo>
                  <a:lnTo>
                    <a:pt x="57" y="58"/>
                  </a:lnTo>
                  <a:lnTo>
                    <a:pt x="57" y="58"/>
                  </a:lnTo>
                  <a:lnTo>
                    <a:pt x="57" y="58"/>
                  </a:lnTo>
                  <a:lnTo>
                    <a:pt x="57" y="5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57"/>
                  </a:lnTo>
                  <a:lnTo>
                    <a:pt x="56" y="57"/>
                  </a:lnTo>
                  <a:lnTo>
                    <a:pt x="56" y="57"/>
                  </a:lnTo>
                  <a:lnTo>
                    <a:pt x="56" y="56"/>
                  </a:lnTo>
                  <a:lnTo>
                    <a:pt x="57" y="56"/>
                  </a:lnTo>
                  <a:lnTo>
                    <a:pt x="56" y="56"/>
                  </a:lnTo>
                  <a:lnTo>
                    <a:pt x="57" y="56"/>
                  </a:lnTo>
                  <a:lnTo>
                    <a:pt x="57" y="56"/>
                  </a:lnTo>
                  <a:lnTo>
                    <a:pt x="56" y="56"/>
                  </a:lnTo>
                  <a:lnTo>
                    <a:pt x="57" y="56"/>
                  </a:lnTo>
                  <a:lnTo>
                    <a:pt x="57" y="55"/>
                  </a:lnTo>
                  <a:lnTo>
                    <a:pt x="56" y="55"/>
                  </a:lnTo>
                  <a:lnTo>
                    <a:pt x="57" y="55"/>
                  </a:lnTo>
                  <a:lnTo>
                    <a:pt x="57" y="54"/>
                  </a:lnTo>
                  <a:lnTo>
                    <a:pt x="57" y="54"/>
                  </a:lnTo>
                  <a:lnTo>
                    <a:pt x="56" y="54"/>
                  </a:lnTo>
                  <a:lnTo>
                    <a:pt x="56" y="53"/>
                  </a:lnTo>
                  <a:lnTo>
                    <a:pt x="57" y="53"/>
                  </a:lnTo>
                  <a:lnTo>
                    <a:pt x="57" y="53"/>
                  </a:lnTo>
                  <a:lnTo>
                    <a:pt x="56" y="53"/>
                  </a:lnTo>
                  <a:lnTo>
                    <a:pt x="56" y="52"/>
                  </a:lnTo>
                  <a:lnTo>
                    <a:pt x="56" y="51"/>
                  </a:lnTo>
                  <a:lnTo>
                    <a:pt x="56" y="51"/>
                  </a:lnTo>
                  <a:lnTo>
                    <a:pt x="56" y="52"/>
                  </a:lnTo>
                  <a:lnTo>
                    <a:pt x="55" y="52"/>
                  </a:lnTo>
                  <a:lnTo>
                    <a:pt x="54" y="52"/>
                  </a:lnTo>
                  <a:lnTo>
                    <a:pt x="54" y="51"/>
                  </a:lnTo>
                  <a:lnTo>
                    <a:pt x="53" y="51"/>
                  </a:lnTo>
                  <a:lnTo>
                    <a:pt x="53" y="51"/>
                  </a:lnTo>
                  <a:lnTo>
                    <a:pt x="54" y="50"/>
                  </a:lnTo>
                  <a:lnTo>
                    <a:pt x="53" y="50"/>
                  </a:lnTo>
                  <a:lnTo>
                    <a:pt x="53" y="50"/>
                  </a:lnTo>
                  <a:lnTo>
                    <a:pt x="53" y="50"/>
                  </a:lnTo>
                  <a:lnTo>
                    <a:pt x="53" y="50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51" y="50"/>
                  </a:lnTo>
                  <a:lnTo>
                    <a:pt x="51" y="50"/>
                  </a:lnTo>
                  <a:lnTo>
                    <a:pt x="50" y="50"/>
                  </a:lnTo>
                  <a:lnTo>
                    <a:pt x="51" y="50"/>
                  </a:lnTo>
                  <a:lnTo>
                    <a:pt x="50" y="51"/>
                  </a:lnTo>
                  <a:lnTo>
                    <a:pt x="51" y="51"/>
                  </a:lnTo>
                  <a:lnTo>
                    <a:pt x="50" y="51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49" y="50"/>
                  </a:lnTo>
                  <a:lnTo>
                    <a:pt x="49" y="50"/>
                  </a:lnTo>
                  <a:lnTo>
                    <a:pt x="49" y="50"/>
                  </a:lnTo>
                  <a:lnTo>
                    <a:pt x="50" y="49"/>
                  </a:lnTo>
                  <a:lnTo>
                    <a:pt x="50" y="49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48"/>
                  </a:lnTo>
                  <a:lnTo>
                    <a:pt x="47" y="48"/>
                  </a:lnTo>
                  <a:lnTo>
                    <a:pt x="46" y="48"/>
                  </a:lnTo>
                  <a:lnTo>
                    <a:pt x="46" y="47"/>
                  </a:lnTo>
                  <a:lnTo>
                    <a:pt x="46" y="47"/>
                  </a:lnTo>
                  <a:lnTo>
                    <a:pt x="46" y="47"/>
                  </a:lnTo>
                  <a:lnTo>
                    <a:pt x="45" y="47"/>
                  </a:lnTo>
                  <a:lnTo>
                    <a:pt x="45" y="46"/>
                  </a:lnTo>
                  <a:lnTo>
                    <a:pt x="45" y="46"/>
                  </a:lnTo>
                  <a:lnTo>
                    <a:pt x="44" y="46"/>
                  </a:lnTo>
                  <a:lnTo>
                    <a:pt x="43" y="46"/>
                  </a:lnTo>
                  <a:lnTo>
                    <a:pt x="43" y="46"/>
                  </a:lnTo>
                  <a:lnTo>
                    <a:pt x="43" y="46"/>
                  </a:lnTo>
                  <a:lnTo>
                    <a:pt x="43" y="46"/>
                  </a:lnTo>
                  <a:lnTo>
                    <a:pt x="42" y="46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2" y="46"/>
                  </a:lnTo>
                  <a:lnTo>
                    <a:pt x="41" y="46"/>
                  </a:lnTo>
                  <a:lnTo>
                    <a:pt x="41" y="47"/>
                  </a:lnTo>
                  <a:lnTo>
                    <a:pt x="41" y="47"/>
                  </a:lnTo>
                  <a:lnTo>
                    <a:pt x="41" y="47"/>
                  </a:lnTo>
                  <a:lnTo>
                    <a:pt x="41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39" y="47"/>
                  </a:lnTo>
                  <a:lnTo>
                    <a:pt x="39" y="47"/>
                  </a:lnTo>
                  <a:lnTo>
                    <a:pt x="39" y="46"/>
                  </a:lnTo>
                  <a:lnTo>
                    <a:pt x="39" y="47"/>
                  </a:lnTo>
                  <a:lnTo>
                    <a:pt x="39" y="47"/>
                  </a:lnTo>
                  <a:lnTo>
                    <a:pt x="39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7" y="47"/>
                  </a:lnTo>
                  <a:lnTo>
                    <a:pt x="36" y="47"/>
                  </a:lnTo>
                  <a:lnTo>
                    <a:pt x="36" y="48"/>
                  </a:lnTo>
                  <a:lnTo>
                    <a:pt x="35" y="49"/>
                  </a:lnTo>
                  <a:lnTo>
                    <a:pt x="36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34" y="50"/>
                  </a:lnTo>
                  <a:lnTo>
                    <a:pt x="34" y="49"/>
                  </a:lnTo>
                  <a:lnTo>
                    <a:pt x="34" y="50"/>
                  </a:lnTo>
                  <a:lnTo>
                    <a:pt x="33" y="49"/>
                  </a:lnTo>
                  <a:lnTo>
                    <a:pt x="33" y="50"/>
                  </a:lnTo>
                  <a:lnTo>
                    <a:pt x="33" y="50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32" y="51"/>
                  </a:lnTo>
                  <a:lnTo>
                    <a:pt x="32" y="52"/>
                  </a:lnTo>
                  <a:lnTo>
                    <a:pt x="32" y="51"/>
                  </a:lnTo>
                  <a:lnTo>
                    <a:pt x="31" y="52"/>
                  </a:lnTo>
                  <a:lnTo>
                    <a:pt x="31" y="51"/>
                  </a:lnTo>
                  <a:lnTo>
                    <a:pt x="31" y="51"/>
                  </a:lnTo>
                  <a:lnTo>
                    <a:pt x="31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9" y="52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7" y="52"/>
                  </a:lnTo>
                  <a:lnTo>
                    <a:pt x="27" y="53"/>
                  </a:lnTo>
                  <a:lnTo>
                    <a:pt x="26" y="53"/>
                  </a:lnTo>
                  <a:lnTo>
                    <a:pt x="25" y="53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3" y="54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1" y="54"/>
                  </a:lnTo>
                  <a:lnTo>
                    <a:pt x="22" y="54"/>
                  </a:lnTo>
                  <a:lnTo>
                    <a:pt x="21" y="54"/>
                  </a:lnTo>
                  <a:lnTo>
                    <a:pt x="21" y="53"/>
                  </a:lnTo>
                  <a:lnTo>
                    <a:pt x="20" y="54"/>
                  </a:lnTo>
                  <a:lnTo>
                    <a:pt x="20" y="53"/>
                  </a:lnTo>
                  <a:lnTo>
                    <a:pt x="20" y="53"/>
                  </a:lnTo>
                  <a:lnTo>
                    <a:pt x="20" y="53"/>
                  </a:lnTo>
                  <a:lnTo>
                    <a:pt x="20" y="52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8" y="52"/>
                  </a:lnTo>
                  <a:lnTo>
                    <a:pt x="17" y="52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6" y="53"/>
                  </a:lnTo>
                  <a:lnTo>
                    <a:pt x="16" y="53"/>
                  </a:lnTo>
                  <a:lnTo>
                    <a:pt x="15" y="53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4" y="52"/>
                  </a:lnTo>
                  <a:lnTo>
                    <a:pt x="13" y="52"/>
                  </a:lnTo>
                  <a:lnTo>
                    <a:pt x="13" y="53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51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2" y="52"/>
                  </a:lnTo>
                  <a:lnTo>
                    <a:pt x="12" y="51"/>
                  </a:lnTo>
                  <a:lnTo>
                    <a:pt x="11" y="51"/>
                  </a:lnTo>
                  <a:lnTo>
                    <a:pt x="11" y="52"/>
                  </a:lnTo>
                  <a:lnTo>
                    <a:pt x="10" y="52"/>
                  </a:lnTo>
                  <a:lnTo>
                    <a:pt x="10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7" y="51"/>
                  </a:lnTo>
                  <a:lnTo>
                    <a:pt x="7" y="51"/>
                  </a:lnTo>
                  <a:lnTo>
                    <a:pt x="7" y="52"/>
                  </a:lnTo>
                  <a:lnTo>
                    <a:pt x="7" y="51"/>
                  </a:lnTo>
                  <a:lnTo>
                    <a:pt x="6" y="51"/>
                  </a:lnTo>
                  <a:lnTo>
                    <a:pt x="6" y="52"/>
                  </a:lnTo>
                  <a:lnTo>
                    <a:pt x="5" y="52"/>
                  </a:lnTo>
                  <a:lnTo>
                    <a:pt x="5" y="51"/>
                  </a:lnTo>
                  <a:lnTo>
                    <a:pt x="5" y="51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3" y="50"/>
                  </a:lnTo>
                  <a:lnTo>
                    <a:pt x="4" y="50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4" y="50"/>
                  </a:lnTo>
                  <a:lnTo>
                    <a:pt x="3" y="50"/>
                  </a:lnTo>
                  <a:lnTo>
                    <a:pt x="3" y="49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1" y="49"/>
                  </a:lnTo>
                  <a:lnTo>
                    <a:pt x="1" y="48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2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2" y="42"/>
                  </a:lnTo>
                  <a:lnTo>
                    <a:pt x="2" y="41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3" y="40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5" y="40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4" y="37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7" y="31"/>
                  </a:lnTo>
                  <a:lnTo>
                    <a:pt x="7" y="30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8" y="29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6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2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19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3" y="16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6" y="8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6"/>
                  </a:lnTo>
                  <a:lnTo>
                    <a:pt x="32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6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8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3" y="9"/>
                  </a:lnTo>
                  <a:lnTo>
                    <a:pt x="42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4" y="9"/>
                  </a:lnTo>
                  <a:lnTo>
                    <a:pt x="45" y="9"/>
                  </a:lnTo>
                  <a:lnTo>
                    <a:pt x="45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6" y="10"/>
                  </a:lnTo>
                  <a:lnTo>
                    <a:pt x="45" y="10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6" y="9"/>
                  </a:lnTo>
                  <a:lnTo>
                    <a:pt x="46" y="9"/>
                  </a:lnTo>
                  <a:lnTo>
                    <a:pt x="46" y="10"/>
                  </a:lnTo>
                  <a:lnTo>
                    <a:pt x="47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9" y="9"/>
                  </a:lnTo>
                  <a:lnTo>
                    <a:pt x="49" y="8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50" y="10"/>
                  </a:lnTo>
                  <a:lnTo>
                    <a:pt x="50" y="9"/>
                  </a:lnTo>
                  <a:lnTo>
                    <a:pt x="51" y="9"/>
                  </a:lnTo>
                  <a:lnTo>
                    <a:pt x="52" y="9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1"/>
                  </a:lnTo>
                  <a:lnTo>
                    <a:pt x="53" y="11"/>
                  </a:lnTo>
                  <a:lnTo>
                    <a:pt x="53" y="12"/>
                  </a:lnTo>
                  <a:lnTo>
                    <a:pt x="53" y="11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7" y="9"/>
                  </a:lnTo>
                  <a:lnTo>
                    <a:pt x="57" y="10"/>
                  </a:lnTo>
                  <a:lnTo>
                    <a:pt x="57" y="10"/>
                  </a:lnTo>
                  <a:lnTo>
                    <a:pt x="57" y="11"/>
                  </a:lnTo>
                  <a:lnTo>
                    <a:pt x="57" y="11"/>
                  </a:lnTo>
                  <a:lnTo>
                    <a:pt x="57" y="12"/>
                  </a:lnTo>
                  <a:lnTo>
                    <a:pt x="58" y="12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59" y="11"/>
                  </a:lnTo>
                  <a:lnTo>
                    <a:pt x="59" y="10"/>
                  </a:lnTo>
                  <a:lnTo>
                    <a:pt x="59" y="11"/>
                  </a:lnTo>
                  <a:lnTo>
                    <a:pt x="60" y="11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1" y="10"/>
                  </a:lnTo>
                  <a:lnTo>
                    <a:pt x="61" y="10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2" y="11"/>
                  </a:lnTo>
                  <a:lnTo>
                    <a:pt x="62" y="10"/>
                  </a:lnTo>
                  <a:lnTo>
                    <a:pt x="63" y="10"/>
                  </a:lnTo>
                  <a:lnTo>
                    <a:pt x="63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5" y="10"/>
                  </a:lnTo>
                  <a:lnTo>
                    <a:pt x="65" y="11"/>
                  </a:lnTo>
                  <a:lnTo>
                    <a:pt x="65" y="11"/>
                  </a:lnTo>
                  <a:lnTo>
                    <a:pt x="65" y="12"/>
                  </a:lnTo>
                  <a:lnTo>
                    <a:pt x="65" y="12"/>
                  </a:lnTo>
                  <a:lnTo>
                    <a:pt x="66" y="12"/>
                  </a:lnTo>
                  <a:lnTo>
                    <a:pt x="66" y="13"/>
                  </a:lnTo>
                  <a:lnTo>
                    <a:pt x="67" y="13"/>
                  </a:lnTo>
                  <a:lnTo>
                    <a:pt x="67" y="13"/>
                  </a:lnTo>
                  <a:lnTo>
                    <a:pt x="67" y="13"/>
                  </a:lnTo>
                  <a:lnTo>
                    <a:pt x="67" y="13"/>
                  </a:lnTo>
                  <a:lnTo>
                    <a:pt x="68" y="13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8" y="11"/>
                  </a:lnTo>
                  <a:lnTo>
                    <a:pt x="67" y="11"/>
                  </a:lnTo>
                  <a:lnTo>
                    <a:pt x="68" y="11"/>
                  </a:lnTo>
                  <a:lnTo>
                    <a:pt x="68" y="10"/>
                  </a:lnTo>
                  <a:lnTo>
                    <a:pt x="67" y="10"/>
                  </a:lnTo>
                  <a:lnTo>
                    <a:pt x="67" y="10"/>
                  </a:lnTo>
                  <a:lnTo>
                    <a:pt x="68" y="10"/>
                  </a:lnTo>
                  <a:lnTo>
                    <a:pt x="67" y="10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7" y="8"/>
                  </a:lnTo>
                  <a:lnTo>
                    <a:pt x="67" y="9"/>
                  </a:lnTo>
                  <a:lnTo>
                    <a:pt x="67" y="8"/>
                  </a:lnTo>
                  <a:lnTo>
                    <a:pt x="67" y="7"/>
                  </a:lnTo>
                  <a:lnTo>
                    <a:pt x="68" y="7"/>
                  </a:lnTo>
                  <a:lnTo>
                    <a:pt x="68" y="8"/>
                  </a:lnTo>
                  <a:lnTo>
                    <a:pt x="68" y="7"/>
                  </a:lnTo>
                  <a:lnTo>
                    <a:pt x="68" y="7"/>
                  </a:lnTo>
                  <a:lnTo>
                    <a:pt x="68" y="7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69" y="6"/>
                  </a:lnTo>
                  <a:lnTo>
                    <a:pt x="69" y="5"/>
                  </a:lnTo>
                  <a:lnTo>
                    <a:pt x="69" y="6"/>
                  </a:lnTo>
                  <a:lnTo>
                    <a:pt x="69" y="5"/>
                  </a:lnTo>
                  <a:lnTo>
                    <a:pt x="69" y="5"/>
                  </a:lnTo>
                  <a:lnTo>
                    <a:pt x="70" y="5"/>
                  </a:lnTo>
                  <a:lnTo>
                    <a:pt x="70" y="4"/>
                  </a:lnTo>
                  <a:lnTo>
                    <a:pt x="71" y="4"/>
                  </a:lnTo>
                  <a:lnTo>
                    <a:pt x="70" y="4"/>
                  </a:lnTo>
                  <a:lnTo>
                    <a:pt x="71" y="4"/>
                  </a:lnTo>
                  <a:lnTo>
                    <a:pt x="71" y="3"/>
                  </a:lnTo>
                  <a:lnTo>
                    <a:pt x="70" y="3"/>
                  </a:lnTo>
                  <a:lnTo>
                    <a:pt x="71" y="3"/>
                  </a:lnTo>
                  <a:lnTo>
                    <a:pt x="71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3" y="4"/>
                  </a:lnTo>
                  <a:lnTo>
                    <a:pt x="73" y="3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7" y="3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79" y="3"/>
                  </a:lnTo>
                  <a:lnTo>
                    <a:pt x="78" y="3"/>
                  </a:lnTo>
                  <a:lnTo>
                    <a:pt x="78" y="4"/>
                  </a:lnTo>
                  <a:lnTo>
                    <a:pt x="78" y="3"/>
                  </a:lnTo>
                  <a:lnTo>
                    <a:pt x="78" y="4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79" y="4"/>
                  </a:lnTo>
                  <a:lnTo>
                    <a:pt x="80" y="4"/>
                  </a:lnTo>
                  <a:lnTo>
                    <a:pt x="80" y="3"/>
                  </a:lnTo>
                  <a:lnTo>
                    <a:pt x="80" y="3"/>
                  </a:lnTo>
                  <a:lnTo>
                    <a:pt x="81" y="3"/>
                  </a:lnTo>
                  <a:lnTo>
                    <a:pt x="81" y="3"/>
                  </a:lnTo>
                  <a:lnTo>
                    <a:pt x="82" y="3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2" y="1"/>
                  </a:lnTo>
                  <a:lnTo>
                    <a:pt x="82" y="2"/>
                  </a:lnTo>
                  <a:lnTo>
                    <a:pt x="82" y="1"/>
                  </a:lnTo>
                  <a:lnTo>
                    <a:pt x="82" y="2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4" y="1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86" y="1"/>
                  </a:lnTo>
                  <a:lnTo>
                    <a:pt x="86" y="1"/>
                  </a:lnTo>
                  <a:lnTo>
                    <a:pt x="86" y="1"/>
                  </a:lnTo>
                  <a:lnTo>
                    <a:pt x="86" y="1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88" y="0"/>
                  </a:lnTo>
                  <a:lnTo>
                    <a:pt x="89" y="0"/>
                  </a:lnTo>
                  <a:lnTo>
                    <a:pt x="88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1" y="0"/>
                  </a:lnTo>
                  <a:lnTo>
                    <a:pt x="91" y="1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2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4" y="0"/>
                  </a:lnTo>
                  <a:lnTo>
                    <a:pt x="94" y="1"/>
                  </a:lnTo>
                  <a:lnTo>
                    <a:pt x="94" y="1"/>
                  </a:lnTo>
                  <a:lnTo>
                    <a:pt x="94" y="1"/>
                  </a:lnTo>
                  <a:lnTo>
                    <a:pt x="94" y="2"/>
                  </a:lnTo>
                  <a:lnTo>
                    <a:pt x="95" y="2"/>
                  </a:lnTo>
                  <a:lnTo>
                    <a:pt x="95" y="2"/>
                  </a:lnTo>
                  <a:lnTo>
                    <a:pt x="95" y="2"/>
                  </a:lnTo>
                  <a:lnTo>
                    <a:pt x="96" y="3"/>
                  </a:lnTo>
                  <a:lnTo>
                    <a:pt x="95" y="3"/>
                  </a:lnTo>
                  <a:lnTo>
                    <a:pt x="95" y="3"/>
                  </a:lnTo>
                  <a:lnTo>
                    <a:pt x="95" y="4"/>
                  </a:lnTo>
                  <a:lnTo>
                    <a:pt x="96" y="4"/>
                  </a:lnTo>
                  <a:lnTo>
                    <a:pt x="96" y="5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97" y="6"/>
                  </a:lnTo>
                  <a:lnTo>
                    <a:pt x="98" y="6"/>
                  </a:lnTo>
                  <a:lnTo>
                    <a:pt x="98" y="6"/>
                  </a:lnTo>
                  <a:lnTo>
                    <a:pt x="98" y="6"/>
                  </a:lnTo>
                  <a:lnTo>
                    <a:pt x="98" y="7"/>
                  </a:lnTo>
                  <a:lnTo>
                    <a:pt x="98" y="7"/>
                  </a:lnTo>
                  <a:lnTo>
                    <a:pt x="98" y="7"/>
                  </a:lnTo>
                  <a:lnTo>
                    <a:pt x="97" y="7"/>
                  </a:lnTo>
                  <a:lnTo>
                    <a:pt x="97" y="8"/>
                  </a:lnTo>
                  <a:lnTo>
                    <a:pt x="97" y="8"/>
                  </a:lnTo>
                  <a:lnTo>
                    <a:pt x="96" y="8"/>
                  </a:lnTo>
                  <a:lnTo>
                    <a:pt x="95" y="8"/>
                  </a:lnTo>
                  <a:lnTo>
                    <a:pt x="95" y="9"/>
                  </a:lnTo>
                  <a:lnTo>
                    <a:pt x="96" y="9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7" y="10"/>
                  </a:lnTo>
                  <a:lnTo>
                    <a:pt x="97" y="10"/>
                  </a:lnTo>
                  <a:lnTo>
                    <a:pt x="97" y="11"/>
                  </a:lnTo>
                  <a:lnTo>
                    <a:pt x="97" y="11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8" y="12"/>
                  </a:lnTo>
                  <a:lnTo>
                    <a:pt x="97" y="12"/>
                  </a:lnTo>
                  <a:lnTo>
                    <a:pt x="97" y="13"/>
                  </a:lnTo>
                  <a:lnTo>
                    <a:pt x="97" y="13"/>
                  </a:lnTo>
                  <a:lnTo>
                    <a:pt x="97" y="13"/>
                  </a:lnTo>
                  <a:lnTo>
                    <a:pt x="97" y="13"/>
                  </a:lnTo>
                  <a:lnTo>
                    <a:pt x="98" y="13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0" y="13"/>
                  </a:lnTo>
                  <a:lnTo>
                    <a:pt x="100" y="13"/>
                  </a:lnTo>
                  <a:lnTo>
                    <a:pt x="100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3" y="13"/>
                  </a:lnTo>
                  <a:lnTo>
                    <a:pt x="103" y="14"/>
                  </a:lnTo>
                  <a:lnTo>
                    <a:pt x="104" y="14"/>
                  </a:lnTo>
                  <a:lnTo>
                    <a:pt x="104" y="13"/>
                  </a:lnTo>
                  <a:lnTo>
                    <a:pt x="104" y="13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15"/>
                  </a:lnTo>
                  <a:lnTo>
                    <a:pt x="104" y="16"/>
                  </a:lnTo>
                  <a:lnTo>
                    <a:pt x="105" y="16"/>
                  </a:lnTo>
                  <a:lnTo>
                    <a:pt x="105" y="16"/>
                  </a:lnTo>
                  <a:lnTo>
                    <a:pt x="106" y="16"/>
                  </a:lnTo>
                  <a:lnTo>
                    <a:pt x="106" y="16"/>
                  </a:lnTo>
                  <a:lnTo>
                    <a:pt x="106" y="16"/>
                  </a:lnTo>
                  <a:lnTo>
                    <a:pt x="106" y="16"/>
                  </a:lnTo>
                  <a:lnTo>
                    <a:pt x="106" y="17"/>
                  </a:lnTo>
                  <a:lnTo>
                    <a:pt x="106" y="17"/>
                  </a:lnTo>
                  <a:lnTo>
                    <a:pt x="106" y="17"/>
                  </a:lnTo>
                  <a:lnTo>
                    <a:pt x="106" y="17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19"/>
                  </a:lnTo>
                  <a:lnTo>
                    <a:pt x="107" y="19"/>
                  </a:lnTo>
                  <a:lnTo>
                    <a:pt x="106" y="19"/>
                  </a:lnTo>
                  <a:lnTo>
                    <a:pt x="106" y="20"/>
                  </a:lnTo>
                  <a:lnTo>
                    <a:pt x="106" y="20"/>
                  </a:lnTo>
                  <a:lnTo>
                    <a:pt x="107" y="20"/>
                  </a:lnTo>
                  <a:lnTo>
                    <a:pt x="106" y="20"/>
                  </a:lnTo>
                  <a:lnTo>
                    <a:pt x="106" y="20"/>
                  </a:lnTo>
                  <a:lnTo>
                    <a:pt x="106" y="21"/>
                  </a:lnTo>
                  <a:lnTo>
                    <a:pt x="106" y="21"/>
                  </a:lnTo>
                  <a:lnTo>
                    <a:pt x="106" y="21"/>
                  </a:lnTo>
                  <a:lnTo>
                    <a:pt x="106" y="21"/>
                  </a:lnTo>
                  <a:lnTo>
                    <a:pt x="106" y="21"/>
                  </a:lnTo>
                  <a:lnTo>
                    <a:pt x="106" y="22"/>
                  </a:lnTo>
                  <a:lnTo>
                    <a:pt x="107" y="23"/>
                  </a:lnTo>
                  <a:lnTo>
                    <a:pt x="108" y="23"/>
                  </a:lnTo>
                  <a:lnTo>
                    <a:pt x="108" y="23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9" y="24"/>
                  </a:lnTo>
                  <a:lnTo>
                    <a:pt x="109" y="24"/>
                  </a:lnTo>
                  <a:lnTo>
                    <a:pt x="109" y="23"/>
                  </a:lnTo>
                  <a:lnTo>
                    <a:pt x="110" y="23"/>
                  </a:lnTo>
                  <a:lnTo>
                    <a:pt x="110" y="23"/>
                  </a:lnTo>
                  <a:lnTo>
                    <a:pt x="111" y="23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3" y="24"/>
                  </a:lnTo>
                  <a:lnTo>
                    <a:pt x="113" y="24"/>
                  </a:lnTo>
                  <a:lnTo>
                    <a:pt x="113" y="25"/>
                  </a:lnTo>
                  <a:lnTo>
                    <a:pt x="114" y="25"/>
                  </a:lnTo>
                  <a:lnTo>
                    <a:pt x="114" y="24"/>
                  </a:lnTo>
                  <a:lnTo>
                    <a:pt x="115" y="24"/>
                  </a:lnTo>
                  <a:lnTo>
                    <a:pt x="115" y="24"/>
                  </a:lnTo>
                  <a:lnTo>
                    <a:pt x="115" y="25"/>
                  </a:lnTo>
                  <a:lnTo>
                    <a:pt x="116" y="25"/>
                  </a:lnTo>
                  <a:lnTo>
                    <a:pt x="116" y="25"/>
                  </a:lnTo>
                  <a:lnTo>
                    <a:pt x="116" y="25"/>
                  </a:lnTo>
                  <a:lnTo>
                    <a:pt x="116" y="25"/>
                  </a:lnTo>
                  <a:lnTo>
                    <a:pt x="117" y="25"/>
                  </a:lnTo>
                  <a:lnTo>
                    <a:pt x="117" y="25"/>
                  </a:lnTo>
                  <a:lnTo>
                    <a:pt x="117" y="24"/>
                  </a:lnTo>
                  <a:lnTo>
                    <a:pt x="118" y="24"/>
                  </a:lnTo>
                  <a:lnTo>
                    <a:pt x="119" y="24"/>
                  </a:lnTo>
                  <a:lnTo>
                    <a:pt x="119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21" y="24"/>
                  </a:lnTo>
                  <a:lnTo>
                    <a:pt x="121" y="24"/>
                  </a:lnTo>
                  <a:lnTo>
                    <a:pt x="121" y="23"/>
                  </a:lnTo>
                  <a:lnTo>
                    <a:pt x="122" y="23"/>
                  </a:lnTo>
                  <a:lnTo>
                    <a:pt x="123" y="23"/>
                  </a:lnTo>
                  <a:lnTo>
                    <a:pt x="123" y="23"/>
                  </a:lnTo>
                  <a:lnTo>
                    <a:pt x="123" y="23"/>
                  </a:lnTo>
                  <a:lnTo>
                    <a:pt x="123" y="23"/>
                  </a:lnTo>
                  <a:lnTo>
                    <a:pt x="123" y="24"/>
                  </a:lnTo>
                  <a:lnTo>
                    <a:pt x="123" y="24"/>
                  </a:lnTo>
                  <a:lnTo>
                    <a:pt x="123" y="24"/>
                  </a:lnTo>
                  <a:lnTo>
                    <a:pt x="124" y="24"/>
                  </a:lnTo>
                  <a:lnTo>
                    <a:pt x="124" y="24"/>
                  </a:lnTo>
                  <a:lnTo>
                    <a:pt x="124" y="25"/>
                  </a:lnTo>
                  <a:lnTo>
                    <a:pt x="124" y="25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24" y="27"/>
                  </a:lnTo>
                  <a:lnTo>
                    <a:pt x="125" y="27"/>
                  </a:lnTo>
                  <a:lnTo>
                    <a:pt x="126" y="27"/>
                  </a:lnTo>
                  <a:lnTo>
                    <a:pt x="126" y="28"/>
                  </a:lnTo>
                  <a:lnTo>
                    <a:pt x="127" y="28"/>
                  </a:lnTo>
                  <a:lnTo>
                    <a:pt x="127" y="28"/>
                  </a:lnTo>
                  <a:lnTo>
                    <a:pt x="127" y="28"/>
                  </a:lnTo>
                  <a:lnTo>
                    <a:pt x="127" y="29"/>
                  </a:lnTo>
                  <a:lnTo>
                    <a:pt x="127" y="29"/>
                  </a:lnTo>
                  <a:lnTo>
                    <a:pt x="127" y="29"/>
                  </a:lnTo>
                  <a:lnTo>
                    <a:pt x="128" y="29"/>
                  </a:lnTo>
                  <a:lnTo>
                    <a:pt x="128" y="29"/>
                  </a:lnTo>
                  <a:lnTo>
                    <a:pt x="128" y="28"/>
                  </a:lnTo>
                  <a:lnTo>
                    <a:pt x="129" y="28"/>
                  </a:lnTo>
                  <a:lnTo>
                    <a:pt x="128" y="28"/>
                  </a:lnTo>
                  <a:lnTo>
                    <a:pt x="128" y="27"/>
                  </a:lnTo>
                  <a:lnTo>
                    <a:pt x="129" y="27"/>
                  </a:lnTo>
                  <a:lnTo>
                    <a:pt x="130" y="27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31" y="28"/>
                  </a:lnTo>
                  <a:lnTo>
                    <a:pt x="131" y="28"/>
                  </a:lnTo>
                  <a:lnTo>
                    <a:pt x="131" y="29"/>
                  </a:lnTo>
                  <a:lnTo>
                    <a:pt x="132" y="28"/>
                  </a:lnTo>
                  <a:lnTo>
                    <a:pt x="132" y="29"/>
                  </a:lnTo>
                  <a:lnTo>
                    <a:pt x="132" y="28"/>
                  </a:lnTo>
                  <a:lnTo>
                    <a:pt x="133" y="28"/>
                  </a:lnTo>
                  <a:lnTo>
                    <a:pt x="132" y="28"/>
                  </a:lnTo>
                  <a:lnTo>
                    <a:pt x="132" y="29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4" y="29"/>
                  </a:lnTo>
                  <a:lnTo>
                    <a:pt x="134" y="29"/>
                  </a:lnTo>
                  <a:lnTo>
                    <a:pt x="134" y="30"/>
                  </a:lnTo>
                  <a:lnTo>
                    <a:pt x="134" y="31"/>
                  </a:lnTo>
                  <a:lnTo>
                    <a:pt x="135" y="31"/>
                  </a:lnTo>
                  <a:lnTo>
                    <a:pt x="135" y="30"/>
                  </a:lnTo>
                  <a:lnTo>
                    <a:pt x="136" y="30"/>
                  </a:lnTo>
                  <a:lnTo>
                    <a:pt x="136" y="29"/>
                  </a:lnTo>
                  <a:lnTo>
                    <a:pt x="137" y="30"/>
                  </a:lnTo>
                  <a:lnTo>
                    <a:pt x="137" y="31"/>
                  </a:lnTo>
                  <a:lnTo>
                    <a:pt x="138" y="31"/>
                  </a:lnTo>
                  <a:lnTo>
                    <a:pt x="138" y="31"/>
                  </a:lnTo>
                  <a:lnTo>
                    <a:pt x="139" y="31"/>
                  </a:lnTo>
                  <a:lnTo>
                    <a:pt x="139" y="31"/>
                  </a:lnTo>
                  <a:lnTo>
                    <a:pt x="140" y="31"/>
                  </a:lnTo>
                  <a:lnTo>
                    <a:pt x="140" y="32"/>
                  </a:lnTo>
                  <a:lnTo>
                    <a:pt x="140" y="32"/>
                  </a:lnTo>
                  <a:lnTo>
                    <a:pt x="141" y="33"/>
                  </a:lnTo>
                  <a:lnTo>
                    <a:pt x="141" y="33"/>
                  </a:lnTo>
                  <a:lnTo>
                    <a:pt x="142" y="34"/>
                  </a:lnTo>
                  <a:lnTo>
                    <a:pt x="142" y="34"/>
                  </a:lnTo>
                  <a:lnTo>
                    <a:pt x="143" y="33"/>
                  </a:lnTo>
                  <a:lnTo>
                    <a:pt x="143" y="33"/>
                  </a:lnTo>
                  <a:lnTo>
                    <a:pt x="144" y="33"/>
                  </a:lnTo>
                  <a:lnTo>
                    <a:pt x="145" y="33"/>
                  </a:lnTo>
                  <a:lnTo>
                    <a:pt x="144" y="34"/>
                  </a:lnTo>
                  <a:lnTo>
                    <a:pt x="143" y="34"/>
                  </a:lnTo>
                  <a:lnTo>
                    <a:pt x="143" y="34"/>
                  </a:lnTo>
                  <a:lnTo>
                    <a:pt x="143" y="35"/>
                  </a:lnTo>
                  <a:lnTo>
                    <a:pt x="144" y="35"/>
                  </a:lnTo>
                  <a:lnTo>
                    <a:pt x="145" y="35"/>
                  </a:lnTo>
                  <a:lnTo>
                    <a:pt x="145" y="36"/>
                  </a:lnTo>
                  <a:lnTo>
                    <a:pt x="145" y="36"/>
                  </a:lnTo>
                  <a:lnTo>
                    <a:pt x="145" y="37"/>
                  </a:lnTo>
                  <a:lnTo>
                    <a:pt x="144" y="37"/>
                  </a:lnTo>
                  <a:lnTo>
                    <a:pt x="144" y="38"/>
                  </a:lnTo>
                  <a:lnTo>
                    <a:pt x="143" y="38"/>
                  </a:lnTo>
                  <a:lnTo>
                    <a:pt x="143" y="38"/>
                  </a:lnTo>
                  <a:lnTo>
                    <a:pt x="143" y="39"/>
                  </a:lnTo>
                  <a:lnTo>
                    <a:pt x="143" y="39"/>
                  </a:lnTo>
                  <a:lnTo>
                    <a:pt x="142" y="39"/>
                  </a:lnTo>
                  <a:lnTo>
                    <a:pt x="142" y="39"/>
                  </a:lnTo>
                  <a:lnTo>
                    <a:pt x="141" y="39"/>
                  </a:lnTo>
                  <a:lnTo>
                    <a:pt x="141" y="39"/>
                  </a:lnTo>
                  <a:lnTo>
                    <a:pt x="141" y="40"/>
                  </a:lnTo>
                  <a:lnTo>
                    <a:pt x="141" y="40"/>
                  </a:lnTo>
                  <a:lnTo>
                    <a:pt x="141" y="40"/>
                  </a:lnTo>
                  <a:lnTo>
                    <a:pt x="142" y="40"/>
                  </a:lnTo>
                  <a:lnTo>
                    <a:pt x="141" y="40"/>
                  </a:lnTo>
                  <a:lnTo>
                    <a:pt x="141" y="41"/>
                  </a:lnTo>
                  <a:lnTo>
                    <a:pt x="142" y="41"/>
                  </a:lnTo>
                  <a:lnTo>
                    <a:pt x="142" y="41"/>
                  </a:lnTo>
                  <a:lnTo>
                    <a:pt x="143" y="41"/>
                  </a:lnTo>
                  <a:lnTo>
                    <a:pt x="143" y="42"/>
                  </a:lnTo>
                  <a:lnTo>
                    <a:pt x="143" y="41"/>
                  </a:lnTo>
                  <a:lnTo>
                    <a:pt x="143" y="41"/>
                  </a:lnTo>
                  <a:lnTo>
                    <a:pt x="144" y="42"/>
                  </a:lnTo>
                  <a:lnTo>
                    <a:pt x="143" y="42"/>
                  </a:lnTo>
                  <a:lnTo>
                    <a:pt x="143" y="42"/>
                  </a:lnTo>
                  <a:lnTo>
                    <a:pt x="142" y="42"/>
                  </a:lnTo>
                  <a:lnTo>
                    <a:pt x="142" y="42"/>
                  </a:lnTo>
                  <a:lnTo>
                    <a:pt x="142" y="42"/>
                  </a:lnTo>
                  <a:lnTo>
                    <a:pt x="141" y="42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41" y="44"/>
                  </a:lnTo>
                  <a:lnTo>
                    <a:pt x="141" y="45"/>
                  </a:lnTo>
                  <a:lnTo>
                    <a:pt x="141" y="45"/>
                  </a:lnTo>
                  <a:lnTo>
                    <a:pt x="142" y="45"/>
                  </a:lnTo>
                  <a:lnTo>
                    <a:pt x="142" y="45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42" y="47"/>
                  </a:lnTo>
                  <a:lnTo>
                    <a:pt x="142" y="47"/>
                  </a:lnTo>
                  <a:lnTo>
                    <a:pt x="143" y="47"/>
                  </a:lnTo>
                  <a:lnTo>
                    <a:pt x="143" y="47"/>
                  </a:lnTo>
                  <a:lnTo>
                    <a:pt x="142" y="47"/>
                  </a:lnTo>
                  <a:lnTo>
                    <a:pt x="142" y="47"/>
                  </a:lnTo>
                  <a:lnTo>
                    <a:pt x="142" y="48"/>
                  </a:lnTo>
                  <a:lnTo>
                    <a:pt x="142" y="48"/>
                  </a:lnTo>
                  <a:lnTo>
                    <a:pt x="143" y="48"/>
                  </a:lnTo>
                  <a:lnTo>
                    <a:pt x="143" y="49"/>
                  </a:lnTo>
                  <a:lnTo>
                    <a:pt x="143" y="49"/>
                  </a:lnTo>
                  <a:lnTo>
                    <a:pt x="143" y="49"/>
                  </a:lnTo>
                  <a:lnTo>
                    <a:pt x="143" y="50"/>
                  </a:lnTo>
                  <a:lnTo>
                    <a:pt x="142" y="50"/>
                  </a:lnTo>
                  <a:lnTo>
                    <a:pt x="142" y="50"/>
                  </a:lnTo>
                  <a:lnTo>
                    <a:pt x="142" y="51"/>
                  </a:lnTo>
                  <a:lnTo>
                    <a:pt x="142" y="51"/>
                  </a:lnTo>
                  <a:lnTo>
                    <a:pt x="142" y="51"/>
                  </a:lnTo>
                  <a:lnTo>
                    <a:pt x="141" y="51"/>
                  </a:lnTo>
                  <a:lnTo>
                    <a:pt x="141" y="51"/>
                  </a:lnTo>
                  <a:lnTo>
                    <a:pt x="142" y="51"/>
                  </a:lnTo>
                  <a:lnTo>
                    <a:pt x="142" y="52"/>
                  </a:lnTo>
                  <a:lnTo>
                    <a:pt x="142" y="53"/>
                  </a:lnTo>
                  <a:lnTo>
                    <a:pt x="142" y="53"/>
                  </a:lnTo>
                  <a:lnTo>
                    <a:pt x="141" y="53"/>
                  </a:lnTo>
                  <a:lnTo>
                    <a:pt x="141" y="54"/>
                  </a:lnTo>
                  <a:lnTo>
                    <a:pt x="141" y="54"/>
                  </a:lnTo>
                  <a:lnTo>
                    <a:pt x="140" y="53"/>
                  </a:lnTo>
                  <a:lnTo>
                    <a:pt x="139" y="54"/>
                  </a:lnTo>
                  <a:lnTo>
                    <a:pt x="139" y="53"/>
                  </a:lnTo>
                  <a:lnTo>
                    <a:pt x="138" y="53"/>
                  </a:lnTo>
                  <a:lnTo>
                    <a:pt x="138" y="54"/>
                  </a:lnTo>
                  <a:lnTo>
                    <a:pt x="138" y="53"/>
                  </a:lnTo>
                  <a:lnTo>
                    <a:pt x="138" y="53"/>
                  </a:lnTo>
                  <a:lnTo>
                    <a:pt x="137" y="53"/>
                  </a:lnTo>
                  <a:lnTo>
                    <a:pt x="136" y="53"/>
                  </a:lnTo>
                  <a:lnTo>
                    <a:pt x="136" y="53"/>
                  </a:lnTo>
                  <a:lnTo>
                    <a:pt x="135" y="53"/>
                  </a:lnTo>
                  <a:lnTo>
                    <a:pt x="135" y="53"/>
                  </a:lnTo>
                  <a:lnTo>
                    <a:pt x="134" y="53"/>
                  </a:lnTo>
                  <a:lnTo>
                    <a:pt x="134" y="53"/>
                  </a:lnTo>
                  <a:lnTo>
                    <a:pt x="134" y="54"/>
                  </a:lnTo>
                  <a:lnTo>
                    <a:pt x="134" y="54"/>
                  </a:lnTo>
                  <a:lnTo>
                    <a:pt x="133" y="55"/>
                  </a:lnTo>
                  <a:lnTo>
                    <a:pt x="133" y="56"/>
                  </a:lnTo>
                  <a:lnTo>
                    <a:pt x="133" y="55"/>
                  </a:lnTo>
                  <a:lnTo>
                    <a:pt x="132" y="55"/>
                  </a:lnTo>
                  <a:lnTo>
                    <a:pt x="132" y="56"/>
                  </a:lnTo>
                  <a:lnTo>
                    <a:pt x="132" y="56"/>
                  </a:lnTo>
                  <a:lnTo>
                    <a:pt x="131" y="56"/>
                  </a:lnTo>
                  <a:lnTo>
                    <a:pt x="131" y="56"/>
                  </a:lnTo>
                  <a:lnTo>
                    <a:pt x="130" y="56"/>
                  </a:lnTo>
                  <a:lnTo>
                    <a:pt x="130" y="57"/>
                  </a:lnTo>
                  <a:lnTo>
                    <a:pt x="130" y="57"/>
                  </a:lnTo>
                  <a:lnTo>
                    <a:pt x="130" y="57"/>
                  </a:lnTo>
                  <a:lnTo>
                    <a:pt x="130" y="58"/>
                  </a:lnTo>
                  <a:lnTo>
                    <a:pt x="130" y="58"/>
                  </a:lnTo>
                  <a:lnTo>
                    <a:pt x="130" y="59"/>
                  </a:lnTo>
                  <a:lnTo>
                    <a:pt x="129" y="59"/>
                  </a:lnTo>
                  <a:lnTo>
                    <a:pt x="129" y="60"/>
                  </a:lnTo>
                  <a:lnTo>
                    <a:pt x="130" y="60"/>
                  </a:lnTo>
                  <a:lnTo>
                    <a:pt x="130" y="60"/>
                  </a:lnTo>
                  <a:lnTo>
                    <a:pt x="129" y="61"/>
                  </a:lnTo>
                  <a:lnTo>
                    <a:pt x="129" y="61"/>
                  </a:lnTo>
                  <a:lnTo>
                    <a:pt x="129" y="62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8" y="63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7" y="62"/>
                  </a:lnTo>
                  <a:lnTo>
                    <a:pt x="127" y="62"/>
                  </a:lnTo>
                  <a:lnTo>
                    <a:pt x="126" y="62"/>
                  </a:lnTo>
                  <a:lnTo>
                    <a:pt x="126" y="62"/>
                  </a:lnTo>
                  <a:lnTo>
                    <a:pt x="126" y="62"/>
                  </a:lnTo>
                  <a:lnTo>
                    <a:pt x="126" y="62"/>
                  </a:lnTo>
                  <a:lnTo>
                    <a:pt x="125" y="62"/>
                  </a:lnTo>
                  <a:lnTo>
                    <a:pt x="125" y="62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4" y="62"/>
                  </a:lnTo>
                  <a:close/>
                  <a:moveTo>
                    <a:pt x="95" y="73"/>
                  </a:moveTo>
                  <a:lnTo>
                    <a:pt x="95" y="73"/>
                  </a:lnTo>
                  <a:lnTo>
                    <a:pt x="95" y="73"/>
                  </a:lnTo>
                  <a:lnTo>
                    <a:pt x="95" y="72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3" y="72"/>
                  </a:lnTo>
                  <a:lnTo>
                    <a:pt x="93" y="72"/>
                  </a:lnTo>
                  <a:lnTo>
                    <a:pt x="93" y="72"/>
                  </a:lnTo>
                  <a:lnTo>
                    <a:pt x="93" y="72"/>
                  </a:lnTo>
                  <a:lnTo>
                    <a:pt x="93" y="73"/>
                  </a:lnTo>
                  <a:lnTo>
                    <a:pt x="94" y="73"/>
                  </a:lnTo>
                  <a:lnTo>
                    <a:pt x="94" y="73"/>
                  </a:lnTo>
                  <a:lnTo>
                    <a:pt x="94" y="73"/>
                  </a:lnTo>
                  <a:lnTo>
                    <a:pt x="95" y="73"/>
                  </a:lnTo>
                  <a:lnTo>
                    <a:pt x="95" y="73"/>
                  </a:lnTo>
                  <a:lnTo>
                    <a:pt x="95" y="74"/>
                  </a:lnTo>
                  <a:lnTo>
                    <a:pt x="96" y="74"/>
                  </a:lnTo>
                  <a:lnTo>
                    <a:pt x="96" y="75"/>
                  </a:lnTo>
                  <a:lnTo>
                    <a:pt x="97" y="75"/>
                  </a:lnTo>
                  <a:lnTo>
                    <a:pt x="96" y="75"/>
                  </a:lnTo>
                  <a:lnTo>
                    <a:pt x="96" y="75"/>
                  </a:lnTo>
                  <a:lnTo>
                    <a:pt x="96" y="75"/>
                  </a:lnTo>
                  <a:lnTo>
                    <a:pt x="95" y="75"/>
                  </a:lnTo>
                  <a:lnTo>
                    <a:pt x="96" y="75"/>
                  </a:lnTo>
                  <a:lnTo>
                    <a:pt x="97" y="75"/>
                  </a:lnTo>
                  <a:lnTo>
                    <a:pt x="96" y="75"/>
                  </a:lnTo>
                  <a:lnTo>
                    <a:pt x="97" y="75"/>
                  </a:lnTo>
                  <a:lnTo>
                    <a:pt x="97" y="75"/>
                  </a:lnTo>
                  <a:lnTo>
                    <a:pt x="96" y="75"/>
                  </a:lnTo>
                  <a:lnTo>
                    <a:pt x="96" y="74"/>
                  </a:lnTo>
                  <a:lnTo>
                    <a:pt x="95" y="74"/>
                  </a:lnTo>
                  <a:lnTo>
                    <a:pt x="96" y="74"/>
                  </a:lnTo>
                  <a:lnTo>
                    <a:pt x="97" y="74"/>
                  </a:lnTo>
                  <a:lnTo>
                    <a:pt x="97" y="75"/>
                  </a:lnTo>
                  <a:lnTo>
                    <a:pt x="97" y="75"/>
                  </a:lnTo>
                  <a:lnTo>
                    <a:pt x="97" y="75"/>
                  </a:lnTo>
                  <a:lnTo>
                    <a:pt x="97" y="75"/>
                  </a:lnTo>
                  <a:lnTo>
                    <a:pt x="97" y="74"/>
                  </a:lnTo>
                  <a:lnTo>
                    <a:pt x="97" y="75"/>
                  </a:lnTo>
                  <a:lnTo>
                    <a:pt x="98" y="75"/>
                  </a:lnTo>
                  <a:lnTo>
                    <a:pt x="97" y="75"/>
                  </a:lnTo>
                  <a:lnTo>
                    <a:pt x="98" y="75"/>
                  </a:lnTo>
                  <a:lnTo>
                    <a:pt x="97" y="75"/>
                  </a:lnTo>
                  <a:lnTo>
                    <a:pt x="98" y="75"/>
                  </a:lnTo>
                  <a:lnTo>
                    <a:pt x="97" y="75"/>
                  </a:lnTo>
                  <a:lnTo>
                    <a:pt x="97" y="74"/>
                  </a:lnTo>
                  <a:lnTo>
                    <a:pt x="98" y="74"/>
                  </a:lnTo>
                  <a:lnTo>
                    <a:pt x="98" y="75"/>
                  </a:lnTo>
                  <a:lnTo>
                    <a:pt x="98" y="74"/>
                  </a:lnTo>
                  <a:lnTo>
                    <a:pt x="98" y="75"/>
                  </a:lnTo>
                  <a:lnTo>
                    <a:pt x="98" y="75"/>
                  </a:lnTo>
                  <a:lnTo>
                    <a:pt x="98" y="75"/>
                  </a:lnTo>
                  <a:lnTo>
                    <a:pt x="98" y="75"/>
                  </a:lnTo>
                  <a:lnTo>
                    <a:pt x="98" y="75"/>
                  </a:lnTo>
                  <a:lnTo>
                    <a:pt x="98" y="75"/>
                  </a:lnTo>
                  <a:lnTo>
                    <a:pt x="98" y="75"/>
                  </a:lnTo>
                  <a:lnTo>
                    <a:pt x="99" y="75"/>
                  </a:lnTo>
                  <a:lnTo>
                    <a:pt x="99" y="76"/>
                  </a:lnTo>
                  <a:lnTo>
                    <a:pt x="98" y="76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100" y="76"/>
                  </a:lnTo>
                  <a:lnTo>
                    <a:pt x="100" y="75"/>
                  </a:lnTo>
                  <a:lnTo>
                    <a:pt x="100" y="75"/>
                  </a:lnTo>
                  <a:lnTo>
                    <a:pt x="99" y="75"/>
                  </a:lnTo>
                  <a:lnTo>
                    <a:pt x="99" y="75"/>
                  </a:lnTo>
                  <a:lnTo>
                    <a:pt x="99" y="75"/>
                  </a:lnTo>
                  <a:lnTo>
                    <a:pt x="99" y="75"/>
                  </a:lnTo>
                  <a:lnTo>
                    <a:pt x="99" y="75"/>
                  </a:lnTo>
                  <a:lnTo>
                    <a:pt x="98" y="75"/>
                  </a:lnTo>
                  <a:lnTo>
                    <a:pt x="98" y="74"/>
                  </a:lnTo>
                  <a:lnTo>
                    <a:pt x="99" y="74"/>
                  </a:lnTo>
                  <a:lnTo>
                    <a:pt x="98" y="74"/>
                  </a:lnTo>
                  <a:lnTo>
                    <a:pt x="99" y="75"/>
                  </a:lnTo>
                  <a:lnTo>
                    <a:pt x="99" y="74"/>
                  </a:lnTo>
                  <a:lnTo>
                    <a:pt x="98" y="74"/>
                  </a:lnTo>
                  <a:lnTo>
                    <a:pt x="98" y="73"/>
                  </a:lnTo>
                  <a:lnTo>
                    <a:pt x="99" y="73"/>
                  </a:lnTo>
                  <a:lnTo>
                    <a:pt x="98" y="73"/>
                  </a:lnTo>
                  <a:lnTo>
                    <a:pt x="98" y="74"/>
                  </a:lnTo>
                  <a:lnTo>
                    <a:pt x="98" y="73"/>
                  </a:lnTo>
                  <a:lnTo>
                    <a:pt x="99" y="73"/>
                  </a:lnTo>
                  <a:lnTo>
                    <a:pt x="100" y="73"/>
                  </a:lnTo>
                  <a:lnTo>
                    <a:pt x="100" y="73"/>
                  </a:lnTo>
                  <a:lnTo>
                    <a:pt x="100" y="73"/>
                  </a:lnTo>
                  <a:lnTo>
                    <a:pt x="100" y="73"/>
                  </a:lnTo>
                  <a:lnTo>
                    <a:pt x="100" y="74"/>
                  </a:lnTo>
                  <a:lnTo>
                    <a:pt x="100" y="74"/>
                  </a:lnTo>
                  <a:lnTo>
                    <a:pt x="100" y="74"/>
                  </a:lnTo>
                  <a:lnTo>
                    <a:pt x="100" y="74"/>
                  </a:lnTo>
                  <a:lnTo>
                    <a:pt x="100" y="75"/>
                  </a:lnTo>
                  <a:lnTo>
                    <a:pt x="100" y="75"/>
                  </a:lnTo>
                  <a:lnTo>
                    <a:pt x="100" y="75"/>
                  </a:lnTo>
                  <a:lnTo>
                    <a:pt x="100" y="76"/>
                  </a:lnTo>
                  <a:lnTo>
                    <a:pt x="100" y="76"/>
                  </a:lnTo>
                  <a:lnTo>
                    <a:pt x="100" y="76"/>
                  </a:lnTo>
                  <a:lnTo>
                    <a:pt x="100" y="76"/>
                  </a:lnTo>
                  <a:lnTo>
                    <a:pt x="100" y="76"/>
                  </a:lnTo>
                  <a:lnTo>
                    <a:pt x="99" y="76"/>
                  </a:lnTo>
                  <a:lnTo>
                    <a:pt x="99" y="77"/>
                  </a:lnTo>
                  <a:lnTo>
                    <a:pt x="100" y="77"/>
                  </a:lnTo>
                  <a:lnTo>
                    <a:pt x="99" y="77"/>
                  </a:lnTo>
                  <a:lnTo>
                    <a:pt x="100" y="77"/>
                  </a:lnTo>
                  <a:lnTo>
                    <a:pt x="100" y="76"/>
                  </a:lnTo>
                  <a:lnTo>
                    <a:pt x="100" y="76"/>
                  </a:lnTo>
                  <a:lnTo>
                    <a:pt x="100" y="76"/>
                  </a:lnTo>
                  <a:lnTo>
                    <a:pt x="100" y="76"/>
                  </a:lnTo>
                  <a:lnTo>
                    <a:pt x="101" y="76"/>
                  </a:lnTo>
                  <a:lnTo>
                    <a:pt x="101" y="76"/>
                  </a:lnTo>
                  <a:lnTo>
                    <a:pt x="101" y="76"/>
                  </a:lnTo>
                  <a:lnTo>
                    <a:pt x="101" y="76"/>
                  </a:lnTo>
                  <a:lnTo>
                    <a:pt x="101" y="76"/>
                  </a:lnTo>
                  <a:lnTo>
                    <a:pt x="101" y="76"/>
                  </a:lnTo>
                  <a:lnTo>
                    <a:pt x="101" y="76"/>
                  </a:lnTo>
                  <a:lnTo>
                    <a:pt x="101" y="76"/>
                  </a:lnTo>
                  <a:lnTo>
                    <a:pt x="101" y="76"/>
                  </a:lnTo>
                  <a:lnTo>
                    <a:pt x="100" y="76"/>
                  </a:lnTo>
                  <a:lnTo>
                    <a:pt x="100" y="77"/>
                  </a:lnTo>
                  <a:lnTo>
                    <a:pt x="101" y="77"/>
                  </a:lnTo>
                  <a:lnTo>
                    <a:pt x="101" y="77"/>
                  </a:lnTo>
                  <a:lnTo>
                    <a:pt x="101" y="77"/>
                  </a:lnTo>
                  <a:lnTo>
                    <a:pt x="101" y="77"/>
                  </a:lnTo>
                  <a:lnTo>
                    <a:pt x="101" y="78"/>
                  </a:lnTo>
                  <a:lnTo>
                    <a:pt x="101" y="77"/>
                  </a:lnTo>
                  <a:lnTo>
                    <a:pt x="101" y="77"/>
                  </a:lnTo>
                  <a:lnTo>
                    <a:pt x="102" y="77"/>
                  </a:lnTo>
                  <a:lnTo>
                    <a:pt x="102" y="78"/>
                  </a:lnTo>
                  <a:lnTo>
                    <a:pt x="102" y="77"/>
                  </a:lnTo>
                  <a:lnTo>
                    <a:pt x="102" y="78"/>
                  </a:lnTo>
                  <a:lnTo>
                    <a:pt x="102" y="77"/>
                  </a:lnTo>
                  <a:lnTo>
                    <a:pt x="102" y="78"/>
                  </a:lnTo>
                  <a:lnTo>
                    <a:pt x="102" y="78"/>
                  </a:lnTo>
                  <a:lnTo>
                    <a:pt x="103" y="78"/>
                  </a:lnTo>
                  <a:lnTo>
                    <a:pt x="103" y="79"/>
                  </a:lnTo>
                  <a:lnTo>
                    <a:pt x="103" y="79"/>
                  </a:lnTo>
                  <a:lnTo>
                    <a:pt x="104" y="79"/>
                  </a:lnTo>
                  <a:lnTo>
                    <a:pt x="104" y="80"/>
                  </a:lnTo>
                  <a:lnTo>
                    <a:pt x="104" y="80"/>
                  </a:lnTo>
                  <a:lnTo>
                    <a:pt x="104" y="81"/>
                  </a:lnTo>
                  <a:lnTo>
                    <a:pt x="103" y="81"/>
                  </a:lnTo>
                  <a:lnTo>
                    <a:pt x="103" y="82"/>
                  </a:lnTo>
                  <a:lnTo>
                    <a:pt x="103" y="81"/>
                  </a:lnTo>
                  <a:lnTo>
                    <a:pt x="104" y="82"/>
                  </a:lnTo>
                  <a:lnTo>
                    <a:pt x="104" y="82"/>
                  </a:lnTo>
                  <a:lnTo>
                    <a:pt x="104" y="82"/>
                  </a:lnTo>
                  <a:lnTo>
                    <a:pt x="105" y="82"/>
                  </a:lnTo>
                  <a:lnTo>
                    <a:pt x="105" y="83"/>
                  </a:lnTo>
                  <a:lnTo>
                    <a:pt x="105" y="83"/>
                  </a:lnTo>
                  <a:lnTo>
                    <a:pt x="106" y="83"/>
                  </a:lnTo>
                  <a:lnTo>
                    <a:pt x="106" y="83"/>
                  </a:lnTo>
                  <a:lnTo>
                    <a:pt x="106" y="83"/>
                  </a:lnTo>
                  <a:lnTo>
                    <a:pt x="106" y="83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5" y="82"/>
                  </a:lnTo>
                  <a:lnTo>
                    <a:pt x="105" y="81"/>
                  </a:lnTo>
                  <a:lnTo>
                    <a:pt x="105" y="81"/>
                  </a:lnTo>
                  <a:lnTo>
                    <a:pt x="105" y="80"/>
                  </a:lnTo>
                  <a:lnTo>
                    <a:pt x="104" y="80"/>
                  </a:lnTo>
                  <a:lnTo>
                    <a:pt x="104" y="80"/>
                  </a:lnTo>
                  <a:lnTo>
                    <a:pt x="104" y="79"/>
                  </a:lnTo>
                  <a:lnTo>
                    <a:pt x="104" y="79"/>
                  </a:lnTo>
                  <a:lnTo>
                    <a:pt x="104" y="79"/>
                  </a:lnTo>
                  <a:lnTo>
                    <a:pt x="104" y="79"/>
                  </a:lnTo>
                  <a:lnTo>
                    <a:pt x="103" y="79"/>
                  </a:lnTo>
                  <a:lnTo>
                    <a:pt x="103" y="78"/>
                  </a:lnTo>
                  <a:lnTo>
                    <a:pt x="103" y="77"/>
                  </a:lnTo>
                  <a:lnTo>
                    <a:pt x="102" y="77"/>
                  </a:lnTo>
                  <a:lnTo>
                    <a:pt x="102" y="77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102" y="77"/>
                  </a:lnTo>
                  <a:lnTo>
                    <a:pt x="102" y="76"/>
                  </a:lnTo>
                  <a:lnTo>
                    <a:pt x="101" y="76"/>
                  </a:lnTo>
                  <a:lnTo>
                    <a:pt x="102" y="77"/>
                  </a:lnTo>
                  <a:lnTo>
                    <a:pt x="101" y="77"/>
                  </a:lnTo>
                  <a:lnTo>
                    <a:pt x="101" y="76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101" y="76"/>
                  </a:lnTo>
                  <a:lnTo>
                    <a:pt x="102" y="76"/>
                  </a:lnTo>
                  <a:lnTo>
                    <a:pt x="102" y="75"/>
                  </a:lnTo>
                  <a:lnTo>
                    <a:pt x="102" y="75"/>
                  </a:lnTo>
                  <a:lnTo>
                    <a:pt x="102" y="75"/>
                  </a:lnTo>
                  <a:lnTo>
                    <a:pt x="102" y="75"/>
                  </a:lnTo>
                  <a:lnTo>
                    <a:pt x="101" y="75"/>
                  </a:lnTo>
                  <a:lnTo>
                    <a:pt x="101" y="74"/>
                  </a:lnTo>
                  <a:lnTo>
                    <a:pt x="101" y="75"/>
                  </a:lnTo>
                  <a:lnTo>
                    <a:pt x="101" y="75"/>
                  </a:lnTo>
                  <a:lnTo>
                    <a:pt x="101" y="74"/>
                  </a:lnTo>
                  <a:lnTo>
                    <a:pt x="101" y="73"/>
                  </a:lnTo>
                  <a:lnTo>
                    <a:pt x="100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4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2"/>
                  </a:lnTo>
                  <a:lnTo>
                    <a:pt x="100" y="73"/>
                  </a:lnTo>
                  <a:lnTo>
                    <a:pt x="100" y="73"/>
                  </a:lnTo>
                  <a:lnTo>
                    <a:pt x="100" y="72"/>
                  </a:lnTo>
                  <a:lnTo>
                    <a:pt x="99" y="72"/>
                  </a:lnTo>
                  <a:lnTo>
                    <a:pt x="99" y="73"/>
                  </a:lnTo>
                  <a:lnTo>
                    <a:pt x="98" y="73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97" y="72"/>
                  </a:lnTo>
                  <a:lnTo>
                    <a:pt x="97" y="72"/>
                  </a:lnTo>
                  <a:lnTo>
                    <a:pt x="98" y="72"/>
                  </a:lnTo>
                  <a:lnTo>
                    <a:pt x="97" y="72"/>
                  </a:lnTo>
                  <a:lnTo>
                    <a:pt x="98" y="72"/>
                  </a:lnTo>
                  <a:lnTo>
                    <a:pt x="97" y="72"/>
                  </a:lnTo>
                  <a:lnTo>
                    <a:pt x="97" y="73"/>
                  </a:lnTo>
                  <a:lnTo>
                    <a:pt x="98" y="73"/>
                  </a:lnTo>
                  <a:lnTo>
                    <a:pt x="97" y="73"/>
                  </a:lnTo>
                  <a:lnTo>
                    <a:pt x="97" y="73"/>
                  </a:lnTo>
                  <a:lnTo>
                    <a:pt x="97" y="73"/>
                  </a:lnTo>
                  <a:lnTo>
                    <a:pt x="97" y="72"/>
                  </a:lnTo>
                  <a:lnTo>
                    <a:pt x="97" y="73"/>
                  </a:lnTo>
                  <a:lnTo>
                    <a:pt x="97" y="73"/>
                  </a:lnTo>
                  <a:lnTo>
                    <a:pt x="97" y="73"/>
                  </a:lnTo>
                  <a:lnTo>
                    <a:pt x="97" y="73"/>
                  </a:lnTo>
                  <a:lnTo>
                    <a:pt x="97" y="73"/>
                  </a:lnTo>
                  <a:lnTo>
                    <a:pt x="97" y="74"/>
                  </a:lnTo>
                  <a:lnTo>
                    <a:pt x="97" y="74"/>
                  </a:lnTo>
                  <a:lnTo>
                    <a:pt x="97" y="73"/>
                  </a:lnTo>
                  <a:lnTo>
                    <a:pt x="97" y="73"/>
                  </a:lnTo>
                  <a:lnTo>
                    <a:pt x="96" y="73"/>
                  </a:lnTo>
                  <a:lnTo>
                    <a:pt x="96" y="72"/>
                  </a:lnTo>
                  <a:lnTo>
                    <a:pt x="96" y="73"/>
                  </a:lnTo>
                  <a:lnTo>
                    <a:pt x="96" y="72"/>
                  </a:lnTo>
                  <a:lnTo>
                    <a:pt x="96" y="73"/>
                  </a:lnTo>
                  <a:lnTo>
                    <a:pt x="95" y="73"/>
                  </a:lnTo>
                  <a:lnTo>
                    <a:pt x="96" y="73"/>
                  </a:lnTo>
                  <a:lnTo>
                    <a:pt x="96" y="73"/>
                  </a:lnTo>
                  <a:lnTo>
                    <a:pt x="96" y="73"/>
                  </a:lnTo>
                  <a:lnTo>
                    <a:pt x="96" y="73"/>
                  </a:lnTo>
                  <a:lnTo>
                    <a:pt x="96" y="73"/>
                  </a:lnTo>
                  <a:lnTo>
                    <a:pt x="95" y="73"/>
                  </a:lnTo>
                  <a:lnTo>
                    <a:pt x="95" y="73"/>
                  </a:lnTo>
                  <a:lnTo>
                    <a:pt x="95" y="73"/>
                  </a:lnTo>
                  <a:lnTo>
                    <a:pt x="95" y="73"/>
                  </a:lnTo>
                  <a:close/>
                  <a:moveTo>
                    <a:pt x="94" y="73"/>
                  </a:moveTo>
                  <a:lnTo>
                    <a:pt x="93" y="73"/>
                  </a:lnTo>
                  <a:lnTo>
                    <a:pt x="94" y="73"/>
                  </a:lnTo>
                  <a:lnTo>
                    <a:pt x="93" y="73"/>
                  </a:lnTo>
                  <a:lnTo>
                    <a:pt x="93" y="72"/>
                  </a:lnTo>
                  <a:lnTo>
                    <a:pt x="93" y="72"/>
                  </a:lnTo>
                  <a:lnTo>
                    <a:pt x="93" y="73"/>
                  </a:lnTo>
                  <a:lnTo>
                    <a:pt x="93" y="73"/>
                  </a:lnTo>
                  <a:lnTo>
                    <a:pt x="93" y="73"/>
                  </a:lnTo>
                  <a:lnTo>
                    <a:pt x="93" y="73"/>
                  </a:lnTo>
                  <a:lnTo>
                    <a:pt x="94" y="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6" name="Freeform 112"/>
            <p:cNvSpPr>
              <a:spLocks noEditPoints="1"/>
            </p:cNvSpPr>
            <p:nvPr/>
          </p:nvSpPr>
          <p:spPr bwMode="auto">
            <a:xfrm>
              <a:off x="6062003" y="3710738"/>
              <a:ext cx="80930" cy="23424"/>
            </a:xfrm>
            <a:custGeom>
              <a:avLst/>
              <a:gdLst>
                <a:gd name="T0" fmla="*/ 61 w 62"/>
                <a:gd name="T1" fmla="*/ 17 h 17"/>
                <a:gd name="T2" fmla="*/ 7 w 62"/>
                <a:gd name="T3" fmla="*/ 17 h 17"/>
                <a:gd name="T4" fmla="*/ 6 w 62"/>
                <a:gd name="T5" fmla="*/ 17 h 17"/>
                <a:gd name="T6" fmla="*/ 0 w 62"/>
                <a:gd name="T7" fmla="*/ 16 h 17"/>
                <a:gd name="T8" fmla="*/ 1 w 62"/>
                <a:gd name="T9" fmla="*/ 16 h 17"/>
                <a:gd name="T10" fmla="*/ 2 w 62"/>
                <a:gd name="T11" fmla="*/ 16 h 17"/>
                <a:gd name="T12" fmla="*/ 3 w 62"/>
                <a:gd name="T13" fmla="*/ 16 h 17"/>
                <a:gd name="T14" fmla="*/ 3 w 62"/>
                <a:gd name="T15" fmla="*/ 15 h 17"/>
                <a:gd name="T16" fmla="*/ 5 w 62"/>
                <a:gd name="T17" fmla="*/ 15 h 17"/>
                <a:gd name="T18" fmla="*/ 7 w 62"/>
                <a:gd name="T19" fmla="*/ 15 h 17"/>
                <a:gd name="T20" fmla="*/ 6 w 62"/>
                <a:gd name="T21" fmla="*/ 16 h 17"/>
                <a:gd name="T22" fmla="*/ 6 w 62"/>
                <a:gd name="T23" fmla="*/ 16 h 17"/>
                <a:gd name="T24" fmla="*/ 6 w 62"/>
                <a:gd name="T25" fmla="*/ 15 h 17"/>
                <a:gd name="T26" fmla="*/ 7 w 62"/>
                <a:gd name="T27" fmla="*/ 15 h 17"/>
                <a:gd name="T28" fmla="*/ 7 w 62"/>
                <a:gd name="T29" fmla="*/ 15 h 17"/>
                <a:gd name="T30" fmla="*/ 7 w 62"/>
                <a:gd name="T31" fmla="*/ 15 h 17"/>
                <a:gd name="T32" fmla="*/ 47 w 62"/>
                <a:gd name="T33" fmla="*/ 10 h 17"/>
                <a:gd name="T34" fmla="*/ 47 w 62"/>
                <a:gd name="T35" fmla="*/ 9 h 17"/>
                <a:gd name="T36" fmla="*/ 47 w 62"/>
                <a:gd name="T37" fmla="*/ 9 h 17"/>
                <a:gd name="T38" fmla="*/ 47 w 62"/>
                <a:gd name="T39" fmla="*/ 9 h 17"/>
                <a:gd name="T40" fmla="*/ 29 w 62"/>
                <a:gd name="T41" fmla="*/ 8 h 17"/>
                <a:gd name="T42" fmla="*/ 31 w 62"/>
                <a:gd name="T43" fmla="*/ 8 h 17"/>
                <a:gd name="T44" fmla="*/ 31 w 62"/>
                <a:gd name="T45" fmla="*/ 9 h 17"/>
                <a:gd name="T46" fmla="*/ 32 w 62"/>
                <a:gd name="T47" fmla="*/ 9 h 17"/>
                <a:gd name="T48" fmla="*/ 32 w 62"/>
                <a:gd name="T49" fmla="*/ 8 h 17"/>
                <a:gd name="T50" fmla="*/ 32 w 62"/>
                <a:gd name="T51" fmla="*/ 8 h 17"/>
                <a:gd name="T52" fmla="*/ 33 w 62"/>
                <a:gd name="T53" fmla="*/ 9 h 17"/>
                <a:gd name="T54" fmla="*/ 33 w 62"/>
                <a:gd name="T55" fmla="*/ 9 h 17"/>
                <a:gd name="T56" fmla="*/ 32 w 62"/>
                <a:gd name="T57" fmla="*/ 9 h 17"/>
                <a:gd name="T58" fmla="*/ 30 w 62"/>
                <a:gd name="T59" fmla="*/ 8 h 17"/>
                <a:gd name="T60" fmla="*/ 22 w 62"/>
                <a:gd name="T61" fmla="*/ 6 h 17"/>
                <a:gd name="T62" fmla="*/ 22 w 62"/>
                <a:gd name="T63" fmla="*/ 6 h 17"/>
                <a:gd name="T64" fmla="*/ 24 w 62"/>
                <a:gd name="T65" fmla="*/ 6 h 17"/>
                <a:gd name="T66" fmla="*/ 25 w 62"/>
                <a:gd name="T67" fmla="*/ 6 h 17"/>
                <a:gd name="T68" fmla="*/ 25 w 62"/>
                <a:gd name="T69" fmla="*/ 7 h 17"/>
                <a:gd name="T70" fmla="*/ 22 w 62"/>
                <a:gd name="T71" fmla="*/ 6 h 17"/>
                <a:gd name="T72" fmla="*/ 21 w 62"/>
                <a:gd name="T73" fmla="*/ 5 h 17"/>
                <a:gd name="T74" fmla="*/ 21 w 62"/>
                <a:gd name="T75" fmla="*/ 5 h 17"/>
                <a:gd name="T76" fmla="*/ 22 w 62"/>
                <a:gd name="T77" fmla="*/ 6 h 17"/>
                <a:gd name="T78" fmla="*/ 23 w 62"/>
                <a:gd name="T79" fmla="*/ 4 h 17"/>
                <a:gd name="T80" fmla="*/ 23 w 62"/>
                <a:gd name="T81" fmla="*/ 5 h 17"/>
                <a:gd name="T82" fmla="*/ 23 w 62"/>
                <a:gd name="T83" fmla="*/ 4 h 17"/>
                <a:gd name="T84" fmla="*/ 27 w 62"/>
                <a:gd name="T85" fmla="*/ 3 h 17"/>
                <a:gd name="T86" fmla="*/ 58 w 62"/>
                <a:gd name="T87" fmla="*/ 3 h 17"/>
                <a:gd name="T88" fmla="*/ 28 w 62"/>
                <a:gd name="T89" fmla="*/ 3 h 17"/>
                <a:gd name="T90" fmla="*/ 27 w 62"/>
                <a:gd name="T91" fmla="*/ 3 h 17"/>
                <a:gd name="T92" fmla="*/ 25 w 62"/>
                <a:gd name="T93" fmla="*/ 3 h 17"/>
                <a:gd name="T94" fmla="*/ 26 w 62"/>
                <a:gd name="T95" fmla="*/ 3 h 17"/>
                <a:gd name="T96" fmla="*/ 28 w 62"/>
                <a:gd name="T97" fmla="*/ 3 h 17"/>
                <a:gd name="T98" fmla="*/ 27 w 62"/>
                <a:gd name="T99" fmla="*/ 3 h 17"/>
                <a:gd name="T100" fmla="*/ 27 w 62"/>
                <a:gd name="T101" fmla="*/ 2 h 17"/>
                <a:gd name="T102" fmla="*/ 29 w 62"/>
                <a:gd name="T103" fmla="*/ 2 h 17"/>
                <a:gd name="T104" fmla="*/ 29 w 62"/>
                <a:gd name="T105" fmla="*/ 3 h 17"/>
                <a:gd name="T106" fmla="*/ 28 w 62"/>
                <a:gd name="T107" fmla="*/ 3 h 17"/>
                <a:gd name="T108" fmla="*/ 29 w 62"/>
                <a:gd name="T109" fmla="*/ 2 h 17"/>
                <a:gd name="T110" fmla="*/ 29 w 62"/>
                <a:gd name="T111" fmla="*/ 2 h 17"/>
                <a:gd name="T112" fmla="*/ 34 w 62"/>
                <a:gd name="T1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2" h="17">
                  <a:moveTo>
                    <a:pt x="62" y="17"/>
                  </a:moveTo>
                  <a:lnTo>
                    <a:pt x="61" y="17"/>
                  </a:lnTo>
                  <a:lnTo>
                    <a:pt x="61" y="17"/>
                  </a:lnTo>
                  <a:lnTo>
                    <a:pt x="62" y="17"/>
                  </a:lnTo>
                  <a:close/>
                  <a:moveTo>
                    <a:pt x="7" y="16"/>
                  </a:moveTo>
                  <a:lnTo>
                    <a:pt x="7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6"/>
                  </a:lnTo>
                  <a:lnTo>
                    <a:pt x="7" y="16"/>
                  </a:lnTo>
                  <a:close/>
                  <a:moveTo>
                    <a:pt x="0" y="16"/>
                  </a:moveTo>
                  <a:lnTo>
                    <a:pt x="1" y="16"/>
                  </a:lnTo>
                  <a:lnTo>
                    <a:pt x="0" y="16"/>
                  </a:lnTo>
                  <a:close/>
                  <a:moveTo>
                    <a:pt x="1" y="16"/>
                  </a:moveTo>
                  <a:lnTo>
                    <a:pt x="1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1" y="16"/>
                  </a:lnTo>
                  <a:close/>
                  <a:moveTo>
                    <a:pt x="3" y="15"/>
                  </a:moveTo>
                  <a:lnTo>
                    <a:pt x="3" y="16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3" y="15"/>
                  </a:lnTo>
                  <a:close/>
                  <a:moveTo>
                    <a:pt x="5" y="16"/>
                  </a:moveTo>
                  <a:lnTo>
                    <a:pt x="5" y="16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6"/>
                  </a:lnTo>
                  <a:close/>
                  <a:moveTo>
                    <a:pt x="7" y="15"/>
                  </a:moveTo>
                  <a:lnTo>
                    <a:pt x="7" y="16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5"/>
                  </a:lnTo>
                  <a:close/>
                  <a:moveTo>
                    <a:pt x="6" y="15"/>
                  </a:moveTo>
                  <a:lnTo>
                    <a:pt x="6" y="14"/>
                  </a:lnTo>
                  <a:lnTo>
                    <a:pt x="6" y="15"/>
                  </a:lnTo>
                  <a:close/>
                  <a:moveTo>
                    <a:pt x="7" y="15"/>
                  </a:moveTo>
                  <a:lnTo>
                    <a:pt x="7" y="14"/>
                  </a:lnTo>
                  <a:lnTo>
                    <a:pt x="7" y="15"/>
                  </a:lnTo>
                  <a:close/>
                  <a:moveTo>
                    <a:pt x="7" y="15"/>
                  </a:moveTo>
                  <a:lnTo>
                    <a:pt x="6" y="15"/>
                  </a:lnTo>
                  <a:lnTo>
                    <a:pt x="7" y="14"/>
                  </a:lnTo>
                  <a:lnTo>
                    <a:pt x="7" y="15"/>
                  </a:lnTo>
                  <a:close/>
                  <a:moveTo>
                    <a:pt x="47" y="9"/>
                  </a:moveTo>
                  <a:lnTo>
                    <a:pt x="47" y="9"/>
                  </a:lnTo>
                  <a:lnTo>
                    <a:pt x="47" y="10"/>
                  </a:lnTo>
                  <a:lnTo>
                    <a:pt x="47" y="9"/>
                  </a:lnTo>
                  <a:lnTo>
                    <a:pt x="47" y="10"/>
                  </a:lnTo>
                  <a:lnTo>
                    <a:pt x="47" y="9"/>
                  </a:lnTo>
                  <a:lnTo>
                    <a:pt x="47" y="9"/>
                  </a:lnTo>
                  <a:close/>
                  <a:moveTo>
                    <a:pt x="47" y="9"/>
                  </a:move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close/>
                  <a:moveTo>
                    <a:pt x="29" y="8"/>
                  </a:moveTo>
                  <a:lnTo>
                    <a:pt x="30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9"/>
                  </a:lnTo>
                  <a:lnTo>
                    <a:pt x="32" y="9"/>
                  </a:lnTo>
                  <a:lnTo>
                    <a:pt x="32" y="8"/>
                  </a:lnTo>
                  <a:lnTo>
                    <a:pt x="32" y="9"/>
                  </a:lnTo>
                  <a:lnTo>
                    <a:pt x="32" y="8"/>
                  </a:lnTo>
                  <a:lnTo>
                    <a:pt x="31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0" y="8"/>
                  </a:lnTo>
                  <a:lnTo>
                    <a:pt x="29" y="8"/>
                  </a:lnTo>
                  <a:close/>
                  <a:moveTo>
                    <a:pt x="22" y="6"/>
                  </a:move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5" y="6"/>
                  </a:lnTo>
                  <a:lnTo>
                    <a:pt x="25" y="7"/>
                  </a:lnTo>
                  <a:lnTo>
                    <a:pt x="25" y="6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6"/>
                  </a:lnTo>
                  <a:lnTo>
                    <a:pt x="22" y="6"/>
                  </a:lnTo>
                  <a:close/>
                  <a:moveTo>
                    <a:pt x="23" y="4"/>
                  </a:moveTo>
                  <a:lnTo>
                    <a:pt x="23" y="5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23" y="4"/>
                  </a:lnTo>
                  <a:close/>
                  <a:moveTo>
                    <a:pt x="27" y="3"/>
                  </a:move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close/>
                  <a:moveTo>
                    <a:pt x="58" y="3"/>
                  </a:moveTo>
                  <a:lnTo>
                    <a:pt x="58" y="3"/>
                  </a:lnTo>
                  <a:lnTo>
                    <a:pt x="58" y="3"/>
                  </a:lnTo>
                  <a:close/>
                  <a:moveTo>
                    <a:pt x="28" y="3"/>
                  </a:moveTo>
                  <a:lnTo>
                    <a:pt x="27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8" y="3"/>
                  </a:lnTo>
                  <a:close/>
                  <a:moveTo>
                    <a:pt x="26" y="3"/>
                  </a:moveTo>
                  <a:lnTo>
                    <a:pt x="25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6" y="3"/>
                  </a:lnTo>
                  <a:close/>
                  <a:moveTo>
                    <a:pt x="28" y="2"/>
                  </a:moveTo>
                  <a:lnTo>
                    <a:pt x="28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2"/>
                  </a:lnTo>
                  <a:close/>
                  <a:moveTo>
                    <a:pt x="29" y="2"/>
                  </a:moveTo>
                  <a:lnTo>
                    <a:pt x="29" y="2"/>
                  </a:lnTo>
                  <a:lnTo>
                    <a:pt x="29" y="2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2"/>
                  </a:lnTo>
                  <a:lnTo>
                    <a:pt x="29" y="2"/>
                  </a:lnTo>
                  <a:close/>
                  <a:moveTo>
                    <a:pt x="29" y="2"/>
                  </a:move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close/>
                  <a:moveTo>
                    <a:pt x="35" y="0"/>
                  </a:moveTo>
                  <a:lnTo>
                    <a:pt x="34" y="0"/>
                  </a:ln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7" name="Freeform 113"/>
            <p:cNvSpPr>
              <a:spLocks noEditPoints="1"/>
            </p:cNvSpPr>
            <p:nvPr/>
          </p:nvSpPr>
          <p:spPr bwMode="auto">
            <a:xfrm>
              <a:off x="6090720" y="3707982"/>
              <a:ext cx="46992" cy="16534"/>
            </a:xfrm>
            <a:custGeom>
              <a:avLst/>
              <a:gdLst>
                <a:gd name="T0" fmla="*/ 15 w 36"/>
                <a:gd name="T1" fmla="*/ 12 h 12"/>
                <a:gd name="T2" fmla="*/ 15 w 36"/>
                <a:gd name="T3" fmla="*/ 12 h 12"/>
                <a:gd name="T4" fmla="*/ 15 w 36"/>
                <a:gd name="T5" fmla="*/ 12 h 12"/>
                <a:gd name="T6" fmla="*/ 15 w 36"/>
                <a:gd name="T7" fmla="*/ 12 h 12"/>
                <a:gd name="T8" fmla="*/ 15 w 36"/>
                <a:gd name="T9" fmla="*/ 12 h 12"/>
                <a:gd name="T10" fmla="*/ 15 w 36"/>
                <a:gd name="T11" fmla="*/ 12 h 12"/>
                <a:gd name="T12" fmla="*/ 25 w 36"/>
                <a:gd name="T13" fmla="*/ 11 h 12"/>
                <a:gd name="T14" fmla="*/ 26 w 36"/>
                <a:gd name="T15" fmla="*/ 11 h 12"/>
                <a:gd name="T16" fmla="*/ 25 w 36"/>
                <a:gd name="T17" fmla="*/ 11 h 12"/>
                <a:gd name="T18" fmla="*/ 25 w 36"/>
                <a:gd name="T19" fmla="*/ 11 h 12"/>
                <a:gd name="T20" fmla="*/ 25 w 36"/>
                <a:gd name="T21" fmla="*/ 11 h 12"/>
                <a:gd name="T22" fmla="*/ 25 w 36"/>
                <a:gd name="T23" fmla="*/ 11 h 12"/>
                <a:gd name="T24" fmla="*/ 21 w 36"/>
                <a:gd name="T25" fmla="*/ 10 h 12"/>
                <a:gd name="T26" fmla="*/ 21 w 36"/>
                <a:gd name="T27" fmla="*/ 11 h 12"/>
                <a:gd name="T28" fmla="*/ 21 w 36"/>
                <a:gd name="T29" fmla="*/ 10 h 12"/>
                <a:gd name="T30" fmla="*/ 13 w 36"/>
                <a:gd name="T31" fmla="*/ 10 h 12"/>
                <a:gd name="T32" fmla="*/ 13 w 36"/>
                <a:gd name="T33" fmla="*/ 9 h 12"/>
                <a:gd name="T34" fmla="*/ 13 w 36"/>
                <a:gd name="T35" fmla="*/ 10 h 12"/>
                <a:gd name="T36" fmla="*/ 25 w 36"/>
                <a:gd name="T37" fmla="*/ 9 h 12"/>
                <a:gd name="T38" fmla="*/ 25 w 36"/>
                <a:gd name="T39" fmla="*/ 9 h 12"/>
                <a:gd name="T40" fmla="*/ 25 w 36"/>
                <a:gd name="T41" fmla="*/ 9 h 12"/>
                <a:gd name="T42" fmla="*/ 25 w 36"/>
                <a:gd name="T43" fmla="*/ 9 h 12"/>
                <a:gd name="T44" fmla="*/ 25 w 36"/>
                <a:gd name="T45" fmla="*/ 9 h 12"/>
                <a:gd name="T46" fmla="*/ 25 w 36"/>
                <a:gd name="T47" fmla="*/ 9 h 12"/>
                <a:gd name="T48" fmla="*/ 25 w 36"/>
                <a:gd name="T49" fmla="*/ 9 h 12"/>
                <a:gd name="T50" fmla="*/ 25 w 36"/>
                <a:gd name="T51" fmla="*/ 9 h 12"/>
                <a:gd name="T52" fmla="*/ 25 w 36"/>
                <a:gd name="T53" fmla="*/ 9 h 12"/>
                <a:gd name="T54" fmla="*/ 28 w 36"/>
                <a:gd name="T55" fmla="*/ 9 h 12"/>
                <a:gd name="T56" fmla="*/ 27 w 36"/>
                <a:gd name="T57" fmla="*/ 9 h 12"/>
                <a:gd name="T58" fmla="*/ 28 w 36"/>
                <a:gd name="T59" fmla="*/ 9 h 12"/>
                <a:gd name="T60" fmla="*/ 1 w 36"/>
                <a:gd name="T61" fmla="*/ 8 h 12"/>
                <a:gd name="T62" fmla="*/ 0 w 36"/>
                <a:gd name="T63" fmla="*/ 8 h 12"/>
                <a:gd name="T64" fmla="*/ 1 w 36"/>
                <a:gd name="T65" fmla="*/ 8 h 12"/>
                <a:gd name="T66" fmla="*/ 2 w 36"/>
                <a:gd name="T67" fmla="*/ 7 h 12"/>
                <a:gd name="T68" fmla="*/ 2 w 36"/>
                <a:gd name="T69" fmla="*/ 8 h 12"/>
                <a:gd name="T70" fmla="*/ 2 w 36"/>
                <a:gd name="T71" fmla="*/ 7 h 12"/>
                <a:gd name="T72" fmla="*/ 36 w 36"/>
                <a:gd name="T73" fmla="*/ 4 h 12"/>
                <a:gd name="T74" fmla="*/ 36 w 36"/>
                <a:gd name="T75" fmla="*/ 5 h 12"/>
                <a:gd name="T76" fmla="*/ 36 w 36"/>
                <a:gd name="T77" fmla="*/ 4 h 12"/>
                <a:gd name="T78" fmla="*/ 7 w 36"/>
                <a:gd name="T79" fmla="*/ 4 h 12"/>
                <a:gd name="T80" fmla="*/ 7 w 36"/>
                <a:gd name="T81" fmla="*/ 4 h 12"/>
                <a:gd name="T82" fmla="*/ 7 w 36"/>
                <a:gd name="T83" fmla="*/ 4 h 12"/>
                <a:gd name="T84" fmla="*/ 2 w 36"/>
                <a:gd name="T85" fmla="*/ 0 h 12"/>
                <a:gd name="T86" fmla="*/ 2 w 36"/>
                <a:gd name="T87" fmla="*/ 0 h 12"/>
                <a:gd name="T88" fmla="*/ 2 w 36"/>
                <a:gd name="T8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6" h="12">
                  <a:moveTo>
                    <a:pt x="15" y="12"/>
                  </a:moveTo>
                  <a:lnTo>
                    <a:pt x="15" y="12"/>
                  </a:lnTo>
                  <a:lnTo>
                    <a:pt x="15" y="12"/>
                  </a:lnTo>
                  <a:close/>
                  <a:moveTo>
                    <a:pt x="15" y="12"/>
                  </a:moveTo>
                  <a:lnTo>
                    <a:pt x="15" y="12"/>
                  </a:lnTo>
                  <a:lnTo>
                    <a:pt x="15" y="12"/>
                  </a:lnTo>
                  <a:close/>
                  <a:moveTo>
                    <a:pt x="25" y="11"/>
                  </a:moveTo>
                  <a:lnTo>
                    <a:pt x="26" y="11"/>
                  </a:lnTo>
                  <a:lnTo>
                    <a:pt x="25" y="11"/>
                  </a:lnTo>
                  <a:close/>
                  <a:moveTo>
                    <a:pt x="25" y="11"/>
                  </a:moveTo>
                  <a:lnTo>
                    <a:pt x="25" y="11"/>
                  </a:lnTo>
                  <a:lnTo>
                    <a:pt x="25" y="11"/>
                  </a:lnTo>
                  <a:close/>
                  <a:moveTo>
                    <a:pt x="21" y="10"/>
                  </a:moveTo>
                  <a:lnTo>
                    <a:pt x="21" y="11"/>
                  </a:lnTo>
                  <a:lnTo>
                    <a:pt x="21" y="10"/>
                  </a:lnTo>
                  <a:close/>
                  <a:moveTo>
                    <a:pt x="13" y="10"/>
                  </a:moveTo>
                  <a:lnTo>
                    <a:pt x="13" y="9"/>
                  </a:lnTo>
                  <a:lnTo>
                    <a:pt x="13" y="10"/>
                  </a:lnTo>
                  <a:close/>
                  <a:moveTo>
                    <a:pt x="25" y="9"/>
                  </a:moveTo>
                  <a:lnTo>
                    <a:pt x="25" y="9"/>
                  </a:lnTo>
                  <a:lnTo>
                    <a:pt x="25" y="9"/>
                  </a:lnTo>
                  <a:close/>
                  <a:moveTo>
                    <a:pt x="25" y="9"/>
                  </a:moveTo>
                  <a:lnTo>
                    <a:pt x="25" y="9"/>
                  </a:lnTo>
                  <a:lnTo>
                    <a:pt x="25" y="9"/>
                  </a:lnTo>
                  <a:close/>
                  <a:moveTo>
                    <a:pt x="25" y="9"/>
                  </a:moveTo>
                  <a:lnTo>
                    <a:pt x="25" y="9"/>
                  </a:lnTo>
                  <a:lnTo>
                    <a:pt x="25" y="9"/>
                  </a:lnTo>
                  <a:close/>
                  <a:moveTo>
                    <a:pt x="28" y="9"/>
                  </a:moveTo>
                  <a:lnTo>
                    <a:pt x="27" y="9"/>
                  </a:lnTo>
                  <a:lnTo>
                    <a:pt x="28" y="9"/>
                  </a:lnTo>
                  <a:close/>
                  <a:moveTo>
                    <a:pt x="1" y="8"/>
                  </a:moveTo>
                  <a:lnTo>
                    <a:pt x="0" y="8"/>
                  </a:lnTo>
                  <a:lnTo>
                    <a:pt x="1" y="8"/>
                  </a:lnTo>
                  <a:close/>
                  <a:moveTo>
                    <a:pt x="2" y="7"/>
                  </a:moveTo>
                  <a:lnTo>
                    <a:pt x="2" y="8"/>
                  </a:lnTo>
                  <a:lnTo>
                    <a:pt x="2" y="7"/>
                  </a:lnTo>
                  <a:close/>
                  <a:moveTo>
                    <a:pt x="36" y="4"/>
                  </a:moveTo>
                  <a:lnTo>
                    <a:pt x="36" y="5"/>
                  </a:lnTo>
                  <a:lnTo>
                    <a:pt x="36" y="4"/>
                  </a:lnTo>
                  <a:close/>
                  <a:moveTo>
                    <a:pt x="7" y="4"/>
                  </a:moveTo>
                  <a:lnTo>
                    <a:pt x="7" y="4"/>
                  </a:lnTo>
                  <a:lnTo>
                    <a:pt x="7" y="4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8" name="Freeform 114"/>
            <p:cNvSpPr>
              <a:spLocks noEditPoints="1"/>
            </p:cNvSpPr>
            <p:nvPr/>
          </p:nvSpPr>
          <p:spPr bwMode="auto">
            <a:xfrm>
              <a:off x="5683458" y="3476507"/>
              <a:ext cx="65266" cy="130894"/>
            </a:xfrm>
            <a:custGeom>
              <a:avLst/>
              <a:gdLst>
                <a:gd name="T0" fmla="*/ 24 w 50"/>
                <a:gd name="T1" fmla="*/ 95 h 95"/>
                <a:gd name="T2" fmla="*/ 22 w 50"/>
                <a:gd name="T3" fmla="*/ 91 h 95"/>
                <a:gd name="T4" fmla="*/ 16 w 50"/>
                <a:gd name="T5" fmla="*/ 66 h 95"/>
                <a:gd name="T6" fmla="*/ 9 w 50"/>
                <a:gd name="T7" fmla="*/ 61 h 95"/>
                <a:gd name="T8" fmla="*/ 9 w 50"/>
                <a:gd name="T9" fmla="*/ 64 h 95"/>
                <a:gd name="T10" fmla="*/ 7 w 50"/>
                <a:gd name="T11" fmla="*/ 62 h 95"/>
                <a:gd name="T12" fmla="*/ 6 w 50"/>
                <a:gd name="T13" fmla="*/ 61 h 95"/>
                <a:gd name="T14" fmla="*/ 9 w 50"/>
                <a:gd name="T15" fmla="*/ 60 h 95"/>
                <a:gd name="T16" fmla="*/ 10 w 50"/>
                <a:gd name="T17" fmla="*/ 62 h 95"/>
                <a:gd name="T18" fmla="*/ 10 w 50"/>
                <a:gd name="T19" fmla="*/ 60 h 95"/>
                <a:gd name="T20" fmla="*/ 10 w 50"/>
                <a:gd name="T21" fmla="*/ 52 h 95"/>
                <a:gd name="T22" fmla="*/ 12 w 50"/>
                <a:gd name="T23" fmla="*/ 54 h 95"/>
                <a:gd name="T24" fmla="*/ 10 w 50"/>
                <a:gd name="T25" fmla="*/ 56 h 95"/>
                <a:gd name="T26" fmla="*/ 8 w 50"/>
                <a:gd name="T27" fmla="*/ 55 h 95"/>
                <a:gd name="T28" fmla="*/ 9 w 50"/>
                <a:gd name="T29" fmla="*/ 55 h 95"/>
                <a:gd name="T30" fmla="*/ 7 w 50"/>
                <a:gd name="T31" fmla="*/ 53 h 95"/>
                <a:gd name="T32" fmla="*/ 8 w 50"/>
                <a:gd name="T33" fmla="*/ 51 h 95"/>
                <a:gd name="T34" fmla="*/ 12 w 50"/>
                <a:gd name="T35" fmla="*/ 43 h 95"/>
                <a:gd name="T36" fmla="*/ 10 w 50"/>
                <a:gd name="T37" fmla="*/ 47 h 95"/>
                <a:gd name="T38" fmla="*/ 10 w 50"/>
                <a:gd name="T39" fmla="*/ 44 h 95"/>
                <a:gd name="T40" fmla="*/ 9 w 50"/>
                <a:gd name="T41" fmla="*/ 45 h 95"/>
                <a:gd name="T42" fmla="*/ 7 w 50"/>
                <a:gd name="T43" fmla="*/ 43 h 95"/>
                <a:gd name="T44" fmla="*/ 4 w 50"/>
                <a:gd name="T45" fmla="*/ 42 h 95"/>
                <a:gd name="T46" fmla="*/ 5 w 50"/>
                <a:gd name="T47" fmla="*/ 40 h 95"/>
                <a:gd name="T48" fmla="*/ 7 w 50"/>
                <a:gd name="T49" fmla="*/ 41 h 95"/>
                <a:gd name="T50" fmla="*/ 6 w 50"/>
                <a:gd name="T51" fmla="*/ 39 h 95"/>
                <a:gd name="T52" fmla="*/ 8 w 50"/>
                <a:gd name="T53" fmla="*/ 41 h 95"/>
                <a:gd name="T54" fmla="*/ 8 w 50"/>
                <a:gd name="T55" fmla="*/ 30 h 95"/>
                <a:gd name="T56" fmla="*/ 8 w 50"/>
                <a:gd name="T57" fmla="*/ 32 h 95"/>
                <a:gd name="T58" fmla="*/ 6 w 50"/>
                <a:gd name="T59" fmla="*/ 32 h 95"/>
                <a:gd name="T60" fmla="*/ 6 w 50"/>
                <a:gd name="T61" fmla="*/ 33 h 95"/>
                <a:gd name="T62" fmla="*/ 6 w 50"/>
                <a:gd name="T63" fmla="*/ 35 h 95"/>
                <a:gd name="T64" fmla="*/ 4 w 50"/>
                <a:gd name="T65" fmla="*/ 34 h 95"/>
                <a:gd name="T66" fmla="*/ 4 w 50"/>
                <a:gd name="T67" fmla="*/ 35 h 95"/>
                <a:gd name="T68" fmla="*/ 3 w 50"/>
                <a:gd name="T69" fmla="*/ 37 h 95"/>
                <a:gd name="T70" fmla="*/ 1 w 50"/>
                <a:gd name="T71" fmla="*/ 37 h 95"/>
                <a:gd name="T72" fmla="*/ 2 w 50"/>
                <a:gd name="T73" fmla="*/ 35 h 95"/>
                <a:gd name="T74" fmla="*/ 1 w 50"/>
                <a:gd name="T75" fmla="*/ 33 h 95"/>
                <a:gd name="T76" fmla="*/ 2 w 50"/>
                <a:gd name="T77" fmla="*/ 32 h 95"/>
                <a:gd name="T78" fmla="*/ 3 w 50"/>
                <a:gd name="T79" fmla="*/ 32 h 95"/>
                <a:gd name="T80" fmla="*/ 7 w 50"/>
                <a:gd name="T81" fmla="*/ 28 h 95"/>
                <a:gd name="T82" fmla="*/ 33 w 50"/>
                <a:gd name="T83" fmla="*/ 22 h 95"/>
                <a:gd name="T84" fmla="*/ 36 w 50"/>
                <a:gd name="T85" fmla="*/ 22 h 95"/>
                <a:gd name="T86" fmla="*/ 35 w 50"/>
                <a:gd name="T87" fmla="*/ 25 h 95"/>
                <a:gd name="T88" fmla="*/ 35 w 50"/>
                <a:gd name="T89" fmla="*/ 23 h 95"/>
                <a:gd name="T90" fmla="*/ 32 w 50"/>
                <a:gd name="T91" fmla="*/ 21 h 95"/>
                <a:gd name="T92" fmla="*/ 31 w 50"/>
                <a:gd name="T93" fmla="*/ 20 h 95"/>
                <a:gd name="T94" fmla="*/ 47 w 50"/>
                <a:gd name="T95" fmla="*/ 3 h 95"/>
                <a:gd name="T96" fmla="*/ 49 w 50"/>
                <a:gd name="T97" fmla="*/ 3 h 95"/>
                <a:gd name="T98" fmla="*/ 49 w 50"/>
                <a:gd name="T99" fmla="*/ 5 h 95"/>
                <a:gd name="T100" fmla="*/ 49 w 50"/>
                <a:gd name="T101" fmla="*/ 6 h 95"/>
                <a:gd name="T102" fmla="*/ 48 w 50"/>
                <a:gd name="T103" fmla="*/ 9 h 95"/>
                <a:gd name="T104" fmla="*/ 47 w 50"/>
                <a:gd name="T105" fmla="*/ 10 h 95"/>
                <a:gd name="T106" fmla="*/ 47 w 50"/>
                <a:gd name="T107" fmla="*/ 6 h 95"/>
                <a:gd name="T108" fmla="*/ 47 w 50"/>
                <a:gd name="T109" fmla="*/ 6 h 95"/>
                <a:gd name="T110" fmla="*/ 46 w 50"/>
                <a:gd name="T111" fmla="*/ 6 h 95"/>
                <a:gd name="T112" fmla="*/ 44 w 50"/>
                <a:gd name="T113" fmla="*/ 6 h 95"/>
                <a:gd name="T114" fmla="*/ 46 w 50"/>
                <a:gd name="T115" fmla="*/ 5 h 95"/>
                <a:gd name="T116" fmla="*/ 47 w 50"/>
                <a:gd name="T117" fmla="*/ 4 h 95"/>
                <a:gd name="T118" fmla="*/ 46 w 50"/>
                <a:gd name="T119" fmla="*/ 2 h 95"/>
                <a:gd name="T120" fmla="*/ 46 w 50"/>
                <a:gd name="T121" fmla="*/ 2 h 95"/>
                <a:gd name="T122" fmla="*/ 46 w 50"/>
                <a:gd name="T12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" h="95">
                  <a:moveTo>
                    <a:pt x="22" y="91"/>
                  </a:moveTo>
                  <a:lnTo>
                    <a:pt x="23" y="91"/>
                  </a:lnTo>
                  <a:lnTo>
                    <a:pt x="24" y="91"/>
                  </a:lnTo>
                  <a:lnTo>
                    <a:pt x="24" y="92"/>
                  </a:lnTo>
                  <a:lnTo>
                    <a:pt x="24" y="92"/>
                  </a:lnTo>
                  <a:lnTo>
                    <a:pt x="24" y="92"/>
                  </a:lnTo>
                  <a:lnTo>
                    <a:pt x="25" y="92"/>
                  </a:lnTo>
                  <a:lnTo>
                    <a:pt x="25" y="92"/>
                  </a:lnTo>
                  <a:lnTo>
                    <a:pt x="25" y="93"/>
                  </a:lnTo>
                  <a:lnTo>
                    <a:pt x="25" y="93"/>
                  </a:lnTo>
                  <a:lnTo>
                    <a:pt x="25" y="94"/>
                  </a:lnTo>
                  <a:lnTo>
                    <a:pt x="24" y="94"/>
                  </a:lnTo>
                  <a:lnTo>
                    <a:pt x="24" y="94"/>
                  </a:lnTo>
                  <a:lnTo>
                    <a:pt x="24" y="94"/>
                  </a:lnTo>
                  <a:lnTo>
                    <a:pt x="24" y="95"/>
                  </a:lnTo>
                  <a:lnTo>
                    <a:pt x="23" y="95"/>
                  </a:lnTo>
                  <a:lnTo>
                    <a:pt x="22" y="95"/>
                  </a:lnTo>
                  <a:lnTo>
                    <a:pt x="22" y="94"/>
                  </a:lnTo>
                  <a:lnTo>
                    <a:pt x="23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1" y="94"/>
                  </a:lnTo>
                  <a:lnTo>
                    <a:pt x="21" y="93"/>
                  </a:lnTo>
                  <a:lnTo>
                    <a:pt x="21" y="92"/>
                  </a:lnTo>
                  <a:lnTo>
                    <a:pt x="21" y="92"/>
                  </a:lnTo>
                  <a:lnTo>
                    <a:pt x="21" y="91"/>
                  </a:lnTo>
                  <a:lnTo>
                    <a:pt x="22" y="91"/>
                  </a:lnTo>
                  <a:lnTo>
                    <a:pt x="22" y="91"/>
                  </a:lnTo>
                  <a:close/>
                  <a:moveTo>
                    <a:pt x="16" y="63"/>
                  </a:moveTo>
                  <a:lnTo>
                    <a:pt x="16" y="63"/>
                  </a:lnTo>
                  <a:lnTo>
                    <a:pt x="16" y="63"/>
                  </a:lnTo>
                  <a:lnTo>
                    <a:pt x="17" y="63"/>
                  </a:lnTo>
                  <a:lnTo>
                    <a:pt x="17" y="64"/>
                  </a:lnTo>
                  <a:lnTo>
                    <a:pt x="17" y="65"/>
                  </a:lnTo>
                  <a:lnTo>
                    <a:pt x="17" y="65"/>
                  </a:lnTo>
                  <a:lnTo>
                    <a:pt x="17" y="65"/>
                  </a:lnTo>
                  <a:lnTo>
                    <a:pt x="17" y="65"/>
                  </a:lnTo>
                  <a:lnTo>
                    <a:pt x="17" y="65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5" y="66"/>
                  </a:lnTo>
                  <a:lnTo>
                    <a:pt x="15" y="65"/>
                  </a:lnTo>
                  <a:lnTo>
                    <a:pt x="15" y="65"/>
                  </a:lnTo>
                  <a:lnTo>
                    <a:pt x="15" y="64"/>
                  </a:lnTo>
                  <a:lnTo>
                    <a:pt x="14" y="64"/>
                  </a:lnTo>
                  <a:lnTo>
                    <a:pt x="15" y="64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6" y="63"/>
                  </a:lnTo>
                  <a:close/>
                  <a:moveTo>
                    <a:pt x="9" y="60"/>
                  </a:moveTo>
                  <a:lnTo>
                    <a:pt x="9" y="61"/>
                  </a:lnTo>
                  <a:lnTo>
                    <a:pt x="9" y="61"/>
                  </a:lnTo>
                  <a:lnTo>
                    <a:pt x="9" y="61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9" y="63"/>
                  </a:lnTo>
                  <a:lnTo>
                    <a:pt x="10" y="63"/>
                  </a:lnTo>
                  <a:lnTo>
                    <a:pt x="9" y="63"/>
                  </a:lnTo>
                  <a:lnTo>
                    <a:pt x="10" y="63"/>
                  </a:lnTo>
                  <a:lnTo>
                    <a:pt x="9" y="63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9" y="63"/>
                  </a:lnTo>
                  <a:lnTo>
                    <a:pt x="9" y="64"/>
                  </a:lnTo>
                  <a:lnTo>
                    <a:pt x="9" y="63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8" y="64"/>
                  </a:lnTo>
                  <a:lnTo>
                    <a:pt x="8" y="65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7" y="63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61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8" y="61"/>
                  </a:lnTo>
                  <a:lnTo>
                    <a:pt x="9" y="61"/>
                  </a:lnTo>
                  <a:lnTo>
                    <a:pt x="9" y="60"/>
                  </a:lnTo>
                  <a:close/>
                  <a:moveTo>
                    <a:pt x="12" y="58"/>
                  </a:moveTo>
                  <a:lnTo>
                    <a:pt x="12" y="58"/>
                  </a:lnTo>
                  <a:lnTo>
                    <a:pt x="12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1" y="60"/>
                  </a:lnTo>
                  <a:lnTo>
                    <a:pt x="11" y="61"/>
                  </a:lnTo>
                  <a:lnTo>
                    <a:pt x="11" y="61"/>
                  </a:lnTo>
                  <a:lnTo>
                    <a:pt x="11" y="61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11" y="61"/>
                  </a:lnTo>
                  <a:lnTo>
                    <a:pt x="10" y="61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9" y="62"/>
                  </a:lnTo>
                  <a:lnTo>
                    <a:pt x="9" y="61"/>
                  </a:lnTo>
                  <a:lnTo>
                    <a:pt x="9" y="61"/>
                  </a:lnTo>
                  <a:lnTo>
                    <a:pt x="9" y="60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1" y="60"/>
                  </a:lnTo>
                  <a:lnTo>
                    <a:pt x="11" y="59"/>
                  </a:lnTo>
                  <a:lnTo>
                    <a:pt x="10" y="59"/>
                  </a:lnTo>
                  <a:lnTo>
                    <a:pt x="10" y="60"/>
                  </a:lnTo>
                  <a:lnTo>
                    <a:pt x="10" y="59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0" y="59"/>
                  </a:lnTo>
                  <a:lnTo>
                    <a:pt x="10" y="60"/>
                  </a:lnTo>
                  <a:lnTo>
                    <a:pt x="10" y="59"/>
                  </a:lnTo>
                  <a:lnTo>
                    <a:pt x="10" y="60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12" y="58"/>
                  </a:lnTo>
                  <a:close/>
                  <a:moveTo>
                    <a:pt x="9" y="51"/>
                  </a:moveTo>
                  <a:lnTo>
                    <a:pt x="9" y="51"/>
                  </a:lnTo>
                  <a:lnTo>
                    <a:pt x="9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3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2" y="54"/>
                  </a:lnTo>
                  <a:lnTo>
                    <a:pt x="12" y="53"/>
                  </a:lnTo>
                  <a:lnTo>
                    <a:pt x="12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3" y="54"/>
                  </a:lnTo>
                  <a:lnTo>
                    <a:pt x="13" y="55"/>
                  </a:lnTo>
                  <a:lnTo>
                    <a:pt x="12" y="55"/>
                  </a:lnTo>
                  <a:lnTo>
                    <a:pt x="12" y="54"/>
                  </a:lnTo>
                  <a:lnTo>
                    <a:pt x="11" y="54"/>
                  </a:lnTo>
                  <a:lnTo>
                    <a:pt x="11" y="55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0" y="55"/>
                  </a:lnTo>
                  <a:lnTo>
                    <a:pt x="10" y="55"/>
                  </a:lnTo>
                  <a:lnTo>
                    <a:pt x="10" y="55"/>
                  </a:lnTo>
                  <a:lnTo>
                    <a:pt x="10" y="56"/>
                  </a:lnTo>
                  <a:lnTo>
                    <a:pt x="9" y="56"/>
                  </a:lnTo>
                  <a:lnTo>
                    <a:pt x="9" y="55"/>
                  </a:lnTo>
                  <a:lnTo>
                    <a:pt x="9" y="56"/>
                  </a:lnTo>
                  <a:lnTo>
                    <a:pt x="9" y="56"/>
                  </a:lnTo>
                  <a:lnTo>
                    <a:pt x="8" y="56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7" y="55"/>
                  </a:lnTo>
                  <a:lnTo>
                    <a:pt x="7" y="56"/>
                  </a:lnTo>
                  <a:lnTo>
                    <a:pt x="7" y="55"/>
                  </a:lnTo>
                  <a:lnTo>
                    <a:pt x="7" y="55"/>
                  </a:lnTo>
                  <a:lnTo>
                    <a:pt x="7" y="55"/>
                  </a:lnTo>
                  <a:lnTo>
                    <a:pt x="7" y="55"/>
                  </a:lnTo>
                  <a:lnTo>
                    <a:pt x="7" y="55"/>
                  </a:lnTo>
                  <a:lnTo>
                    <a:pt x="8" y="55"/>
                  </a:lnTo>
                  <a:lnTo>
                    <a:pt x="7" y="55"/>
                  </a:lnTo>
                  <a:lnTo>
                    <a:pt x="8" y="55"/>
                  </a:lnTo>
                  <a:lnTo>
                    <a:pt x="9" y="55"/>
                  </a:lnTo>
                  <a:lnTo>
                    <a:pt x="8" y="55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10" y="55"/>
                  </a:lnTo>
                  <a:lnTo>
                    <a:pt x="10" y="54"/>
                  </a:lnTo>
                  <a:lnTo>
                    <a:pt x="10" y="55"/>
                  </a:lnTo>
                  <a:lnTo>
                    <a:pt x="10" y="54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8" y="55"/>
                  </a:lnTo>
                  <a:lnTo>
                    <a:pt x="8" y="54"/>
                  </a:lnTo>
                  <a:lnTo>
                    <a:pt x="9" y="54"/>
                  </a:lnTo>
                  <a:lnTo>
                    <a:pt x="9" y="54"/>
                  </a:lnTo>
                  <a:lnTo>
                    <a:pt x="9" y="54"/>
                  </a:lnTo>
                  <a:lnTo>
                    <a:pt x="10" y="54"/>
                  </a:lnTo>
                  <a:lnTo>
                    <a:pt x="10" y="53"/>
                  </a:lnTo>
                  <a:lnTo>
                    <a:pt x="9" y="53"/>
                  </a:lnTo>
                  <a:lnTo>
                    <a:pt x="9" y="54"/>
                  </a:lnTo>
                  <a:lnTo>
                    <a:pt x="9" y="54"/>
                  </a:lnTo>
                  <a:lnTo>
                    <a:pt x="8" y="54"/>
                  </a:lnTo>
                  <a:lnTo>
                    <a:pt x="7" y="54"/>
                  </a:lnTo>
                  <a:lnTo>
                    <a:pt x="7" y="53"/>
                  </a:lnTo>
                  <a:lnTo>
                    <a:pt x="7" y="54"/>
                  </a:lnTo>
                  <a:lnTo>
                    <a:pt x="7" y="53"/>
                  </a:lnTo>
                  <a:lnTo>
                    <a:pt x="8" y="53"/>
                  </a:lnTo>
                  <a:lnTo>
                    <a:pt x="9" y="54"/>
                  </a:lnTo>
                  <a:lnTo>
                    <a:pt x="9" y="53"/>
                  </a:lnTo>
                  <a:lnTo>
                    <a:pt x="9" y="54"/>
                  </a:lnTo>
                  <a:lnTo>
                    <a:pt x="9" y="53"/>
                  </a:lnTo>
                  <a:lnTo>
                    <a:pt x="8" y="53"/>
                  </a:lnTo>
                  <a:lnTo>
                    <a:pt x="7" y="53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8" y="52"/>
                  </a:lnTo>
                  <a:lnTo>
                    <a:pt x="8" y="51"/>
                  </a:lnTo>
                  <a:lnTo>
                    <a:pt x="9" y="51"/>
                  </a:lnTo>
                  <a:close/>
                  <a:moveTo>
                    <a:pt x="9" y="43"/>
                  </a:move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4"/>
                  </a:lnTo>
                  <a:lnTo>
                    <a:pt x="9" y="43"/>
                  </a:lnTo>
                  <a:lnTo>
                    <a:pt x="10" y="43"/>
                  </a:lnTo>
                  <a:lnTo>
                    <a:pt x="10" y="44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1" y="43"/>
                  </a:lnTo>
                  <a:lnTo>
                    <a:pt x="12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2" y="44"/>
                  </a:lnTo>
                  <a:lnTo>
                    <a:pt x="11" y="45"/>
                  </a:lnTo>
                  <a:lnTo>
                    <a:pt x="11" y="44"/>
                  </a:lnTo>
                  <a:lnTo>
                    <a:pt x="11" y="45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0" y="46"/>
                  </a:lnTo>
                  <a:lnTo>
                    <a:pt x="11" y="46"/>
                  </a:lnTo>
                  <a:lnTo>
                    <a:pt x="10" y="46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6"/>
                  </a:lnTo>
                  <a:lnTo>
                    <a:pt x="9" y="46"/>
                  </a:lnTo>
                  <a:lnTo>
                    <a:pt x="10" y="46"/>
                  </a:lnTo>
                  <a:lnTo>
                    <a:pt x="9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1" y="45"/>
                  </a:lnTo>
                  <a:lnTo>
                    <a:pt x="11" y="44"/>
                  </a:lnTo>
                  <a:lnTo>
                    <a:pt x="10" y="44"/>
                  </a:lnTo>
                  <a:lnTo>
                    <a:pt x="11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9" y="44"/>
                  </a:lnTo>
                  <a:lnTo>
                    <a:pt x="10" y="44"/>
                  </a:lnTo>
                  <a:lnTo>
                    <a:pt x="9" y="44"/>
                  </a:lnTo>
                  <a:lnTo>
                    <a:pt x="10" y="44"/>
                  </a:lnTo>
                  <a:lnTo>
                    <a:pt x="9" y="44"/>
                  </a:lnTo>
                  <a:lnTo>
                    <a:pt x="9" y="45"/>
                  </a:lnTo>
                  <a:lnTo>
                    <a:pt x="9" y="46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4"/>
                  </a:lnTo>
                  <a:lnTo>
                    <a:pt x="9" y="45"/>
                  </a:lnTo>
                  <a:lnTo>
                    <a:pt x="8" y="45"/>
                  </a:lnTo>
                  <a:lnTo>
                    <a:pt x="8" y="44"/>
                  </a:lnTo>
                  <a:lnTo>
                    <a:pt x="8" y="45"/>
                  </a:lnTo>
                  <a:lnTo>
                    <a:pt x="7" y="45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6" y="44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6" y="43"/>
                  </a:lnTo>
                  <a:lnTo>
                    <a:pt x="7" y="43"/>
                  </a:lnTo>
                  <a:lnTo>
                    <a:pt x="6" y="43"/>
                  </a:lnTo>
                  <a:lnTo>
                    <a:pt x="7" y="42"/>
                  </a:lnTo>
                  <a:lnTo>
                    <a:pt x="6" y="42"/>
                  </a:lnTo>
                  <a:lnTo>
                    <a:pt x="6" y="43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5" y="42"/>
                  </a:lnTo>
                  <a:lnTo>
                    <a:pt x="6" y="42"/>
                  </a:lnTo>
                  <a:lnTo>
                    <a:pt x="5" y="42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4" y="42"/>
                  </a:lnTo>
                  <a:lnTo>
                    <a:pt x="4" y="41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4" y="40"/>
                  </a:lnTo>
                  <a:lnTo>
                    <a:pt x="4" y="41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5" y="41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5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1"/>
                  </a:lnTo>
                  <a:lnTo>
                    <a:pt x="6" y="40"/>
                  </a:lnTo>
                  <a:lnTo>
                    <a:pt x="7" y="40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6" y="40"/>
                  </a:lnTo>
                  <a:lnTo>
                    <a:pt x="7" y="40"/>
                  </a:lnTo>
                  <a:lnTo>
                    <a:pt x="6" y="40"/>
                  </a:lnTo>
                  <a:lnTo>
                    <a:pt x="7" y="40"/>
                  </a:lnTo>
                  <a:lnTo>
                    <a:pt x="7" y="39"/>
                  </a:lnTo>
                  <a:lnTo>
                    <a:pt x="7" y="40"/>
                  </a:lnTo>
                  <a:lnTo>
                    <a:pt x="7" y="39"/>
                  </a:lnTo>
                  <a:lnTo>
                    <a:pt x="6" y="39"/>
                  </a:lnTo>
                  <a:lnTo>
                    <a:pt x="7" y="39"/>
                  </a:lnTo>
                  <a:lnTo>
                    <a:pt x="6" y="39"/>
                  </a:lnTo>
                  <a:lnTo>
                    <a:pt x="7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9" y="39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8" y="41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9" y="42"/>
                  </a:lnTo>
                  <a:lnTo>
                    <a:pt x="9" y="41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close/>
                  <a:moveTo>
                    <a:pt x="8" y="28"/>
                  </a:moveTo>
                  <a:lnTo>
                    <a:pt x="8" y="29"/>
                  </a:lnTo>
                  <a:lnTo>
                    <a:pt x="9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30"/>
                  </a:lnTo>
                  <a:lnTo>
                    <a:pt x="9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7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8" y="32"/>
                  </a:lnTo>
                  <a:lnTo>
                    <a:pt x="8" y="31"/>
                  </a:lnTo>
                  <a:lnTo>
                    <a:pt x="9" y="31"/>
                  </a:lnTo>
                  <a:lnTo>
                    <a:pt x="9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7" y="32"/>
                  </a:lnTo>
                  <a:lnTo>
                    <a:pt x="7" y="33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7" y="33"/>
                  </a:lnTo>
                  <a:lnTo>
                    <a:pt x="6" y="33"/>
                  </a:lnTo>
                  <a:lnTo>
                    <a:pt x="7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5" y="34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5" y="34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4" y="33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4" y="34"/>
                  </a:lnTo>
                  <a:lnTo>
                    <a:pt x="3" y="34"/>
                  </a:lnTo>
                  <a:lnTo>
                    <a:pt x="4" y="35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4" y="36"/>
                  </a:lnTo>
                  <a:lnTo>
                    <a:pt x="3" y="36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3" y="36"/>
                  </a:lnTo>
                  <a:lnTo>
                    <a:pt x="3" y="37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3" y="37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1" y="37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5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1" y="32"/>
                  </a:lnTo>
                  <a:lnTo>
                    <a:pt x="0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1" y="32"/>
                  </a:lnTo>
                  <a:lnTo>
                    <a:pt x="1" y="31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7" y="29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8"/>
                  </a:lnTo>
                  <a:close/>
                  <a:moveTo>
                    <a:pt x="32" y="20"/>
                  </a:moveTo>
                  <a:lnTo>
                    <a:pt x="33" y="20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3" y="21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2"/>
                  </a:lnTo>
                  <a:lnTo>
                    <a:pt x="33" y="21"/>
                  </a:lnTo>
                  <a:lnTo>
                    <a:pt x="33" y="22"/>
                  </a:lnTo>
                  <a:lnTo>
                    <a:pt x="33" y="21"/>
                  </a:lnTo>
                  <a:lnTo>
                    <a:pt x="34" y="21"/>
                  </a:lnTo>
                  <a:lnTo>
                    <a:pt x="34" y="22"/>
                  </a:lnTo>
                  <a:lnTo>
                    <a:pt x="34" y="21"/>
                  </a:lnTo>
                  <a:lnTo>
                    <a:pt x="35" y="21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6" y="22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6" y="22"/>
                  </a:lnTo>
                  <a:lnTo>
                    <a:pt x="35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5"/>
                  </a:lnTo>
                  <a:lnTo>
                    <a:pt x="34" y="25"/>
                  </a:lnTo>
                  <a:lnTo>
                    <a:pt x="34" y="24"/>
                  </a:lnTo>
                  <a:lnTo>
                    <a:pt x="33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4" y="24"/>
                  </a:lnTo>
                  <a:lnTo>
                    <a:pt x="35" y="24"/>
                  </a:lnTo>
                  <a:lnTo>
                    <a:pt x="34" y="24"/>
                  </a:lnTo>
                  <a:lnTo>
                    <a:pt x="35" y="24"/>
                  </a:lnTo>
                  <a:lnTo>
                    <a:pt x="35" y="23"/>
                  </a:lnTo>
                  <a:lnTo>
                    <a:pt x="35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3" y="22"/>
                  </a:lnTo>
                  <a:lnTo>
                    <a:pt x="33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2" y="20"/>
                  </a:lnTo>
                  <a:lnTo>
                    <a:pt x="32" y="20"/>
                  </a:lnTo>
                  <a:close/>
                  <a:moveTo>
                    <a:pt x="47" y="0"/>
                  </a:moveTo>
                  <a:lnTo>
                    <a:pt x="47" y="1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8" y="3"/>
                  </a:lnTo>
                  <a:lnTo>
                    <a:pt x="47" y="3"/>
                  </a:lnTo>
                  <a:lnTo>
                    <a:pt x="48" y="3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8" y="4"/>
                  </a:lnTo>
                  <a:lnTo>
                    <a:pt x="48" y="3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50" y="3"/>
                  </a:lnTo>
                  <a:lnTo>
                    <a:pt x="50" y="3"/>
                  </a:lnTo>
                  <a:lnTo>
                    <a:pt x="49" y="3"/>
                  </a:lnTo>
                  <a:lnTo>
                    <a:pt x="49" y="4"/>
                  </a:lnTo>
                  <a:lnTo>
                    <a:pt x="49" y="3"/>
                  </a:lnTo>
                  <a:lnTo>
                    <a:pt x="49" y="4"/>
                  </a:lnTo>
                  <a:lnTo>
                    <a:pt x="49" y="3"/>
                  </a:lnTo>
                  <a:lnTo>
                    <a:pt x="50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49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49" y="5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48" y="6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8" y="5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8" y="7"/>
                  </a:lnTo>
                  <a:lnTo>
                    <a:pt x="49" y="7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7" y="10"/>
                  </a:lnTo>
                  <a:lnTo>
                    <a:pt x="48" y="10"/>
                  </a:lnTo>
                  <a:lnTo>
                    <a:pt x="48" y="11"/>
                  </a:lnTo>
                  <a:lnTo>
                    <a:pt x="48" y="10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8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7" y="7"/>
                  </a:lnTo>
                  <a:lnTo>
                    <a:pt x="47" y="6"/>
                  </a:lnTo>
                  <a:lnTo>
                    <a:pt x="48" y="6"/>
                  </a:lnTo>
                  <a:lnTo>
                    <a:pt x="47" y="6"/>
                  </a:lnTo>
                  <a:lnTo>
                    <a:pt x="47" y="7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7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5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6" y="6"/>
                  </a:lnTo>
                  <a:lnTo>
                    <a:pt x="47" y="6"/>
                  </a:lnTo>
                  <a:lnTo>
                    <a:pt x="46" y="6"/>
                  </a:lnTo>
                  <a:lnTo>
                    <a:pt x="46" y="7"/>
                  </a:lnTo>
                  <a:lnTo>
                    <a:pt x="46" y="6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4" y="6"/>
                  </a:lnTo>
                  <a:lnTo>
                    <a:pt x="44" y="5"/>
                  </a:lnTo>
                  <a:lnTo>
                    <a:pt x="44" y="6"/>
                  </a:lnTo>
                  <a:lnTo>
                    <a:pt x="44" y="5"/>
                  </a:lnTo>
                  <a:lnTo>
                    <a:pt x="44" y="4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6" y="5"/>
                  </a:lnTo>
                  <a:lnTo>
                    <a:pt x="45" y="5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7" y="5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4"/>
                  </a:lnTo>
                  <a:lnTo>
                    <a:pt x="47" y="3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7" y="3"/>
                  </a:lnTo>
                  <a:lnTo>
                    <a:pt x="46" y="3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6" y="2"/>
                  </a:lnTo>
                  <a:lnTo>
                    <a:pt x="45" y="2"/>
                  </a:lnTo>
                  <a:lnTo>
                    <a:pt x="45" y="3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7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46" y="1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9" name="Freeform 115"/>
            <p:cNvSpPr>
              <a:spLocks noEditPoints="1"/>
            </p:cNvSpPr>
            <p:nvPr/>
          </p:nvSpPr>
          <p:spPr bwMode="auto">
            <a:xfrm>
              <a:off x="5673015" y="3512330"/>
              <a:ext cx="104426" cy="147428"/>
            </a:xfrm>
            <a:custGeom>
              <a:avLst/>
              <a:gdLst>
                <a:gd name="T0" fmla="*/ 20 w 80"/>
                <a:gd name="T1" fmla="*/ 48 h 107"/>
                <a:gd name="T2" fmla="*/ 22 w 80"/>
                <a:gd name="T3" fmla="*/ 54 h 107"/>
                <a:gd name="T4" fmla="*/ 21 w 80"/>
                <a:gd name="T5" fmla="*/ 55 h 107"/>
                <a:gd name="T6" fmla="*/ 13 w 80"/>
                <a:gd name="T7" fmla="*/ 56 h 107"/>
                <a:gd name="T8" fmla="*/ 1 w 80"/>
                <a:gd name="T9" fmla="*/ 54 h 107"/>
                <a:gd name="T10" fmla="*/ 7 w 80"/>
                <a:gd name="T11" fmla="*/ 46 h 107"/>
                <a:gd name="T12" fmla="*/ 61 w 80"/>
                <a:gd name="T13" fmla="*/ 52 h 107"/>
                <a:gd name="T14" fmla="*/ 63 w 80"/>
                <a:gd name="T15" fmla="*/ 61 h 107"/>
                <a:gd name="T16" fmla="*/ 66 w 80"/>
                <a:gd name="T17" fmla="*/ 63 h 107"/>
                <a:gd name="T18" fmla="*/ 70 w 80"/>
                <a:gd name="T19" fmla="*/ 72 h 107"/>
                <a:gd name="T20" fmla="*/ 79 w 80"/>
                <a:gd name="T21" fmla="*/ 80 h 107"/>
                <a:gd name="T22" fmla="*/ 75 w 80"/>
                <a:gd name="T23" fmla="*/ 83 h 107"/>
                <a:gd name="T24" fmla="*/ 73 w 80"/>
                <a:gd name="T25" fmla="*/ 86 h 107"/>
                <a:gd name="T26" fmla="*/ 67 w 80"/>
                <a:gd name="T27" fmla="*/ 88 h 107"/>
                <a:gd name="T28" fmla="*/ 74 w 80"/>
                <a:gd name="T29" fmla="*/ 90 h 107"/>
                <a:gd name="T30" fmla="*/ 67 w 80"/>
                <a:gd name="T31" fmla="*/ 98 h 107"/>
                <a:gd name="T32" fmla="*/ 57 w 80"/>
                <a:gd name="T33" fmla="*/ 96 h 107"/>
                <a:gd name="T34" fmla="*/ 50 w 80"/>
                <a:gd name="T35" fmla="*/ 98 h 107"/>
                <a:gd name="T36" fmla="*/ 38 w 80"/>
                <a:gd name="T37" fmla="*/ 99 h 107"/>
                <a:gd name="T38" fmla="*/ 36 w 80"/>
                <a:gd name="T39" fmla="*/ 103 h 107"/>
                <a:gd name="T40" fmla="*/ 29 w 80"/>
                <a:gd name="T41" fmla="*/ 102 h 107"/>
                <a:gd name="T42" fmla="*/ 25 w 80"/>
                <a:gd name="T43" fmla="*/ 106 h 107"/>
                <a:gd name="T44" fmla="*/ 25 w 80"/>
                <a:gd name="T45" fmla="*/ 100 h 107"/>
                <a:gd name="T46" fmla="*/ 33 w 80"/>
                <a:gd name="T47" fmla="*/ 93 h 107"/>
                <a:gd name="T48" fmla="*/ 42 w 80"/>
                <a:gd name="T49" fmla="*/ 90 h 107"/>
                <a:gd name="T50" fmla="*/ 41 w 80"/>
                <a:gd name="T51" fmla="*/ 88 h 107"/>
                <a:gd name="T52" fmla="*/ 32 w 80"/>
                <a:gd name="T53" fmla="*/ 87 h 107"/>
                <a:gd name="T54" fmla="*/ 27 w 80"/>
                <a:gd name="T55" fmla="*/ 85 h 107"/>
                <a:gd name="T56" fmla="*/ 26 w 80"/>
                <a:gd name="T57" fmla="*/ 82 h 107"/>
                <a:gd name="T58" fmla="*/ 33 w 80"/>
                <a:gd name="T59" fmla="*/ 73 h 107"/>
                <a:gd name="T60" fmla="*/ 31 w 80"/>
                <a:gd name="T61" fmla="*/ 69 h 107"/>
                <a:gd name="T62" fmla="*/ 41 w 80"/>
                <a:gd name="T63" fmla="*/ 67 h 107"/>
                <a:gd name="T64" fmla="*/ 42 w 80"/>
                <a:gd name="T65" fmla="*/ 62 h 107"/>
                <a:gd name="T66" fmla="*/ 43 w 80"/>
                <a:gd name="T67" fmla="*/ 56 h 107"/>
                <a:gd name="T68" fmla="*/ 38 w 80"/>
                <a:gd name="T69" fmla="*/ 49 h 107"/>
                <a:gd name="T70" fmla="*/ 35 w 80"/>
                <a:gd name="T71" fmla="*/ 47 h 107"/>
                <a:gd name="T72" fmla="*/ 28 w 80"/>
                <a:gd name="T73" fmla="*/ 47 h 107"/>
                <a:gd name="T74" fmla="*/ 28 w 80"/>
                <a:gd name="T75" fmla="*/ 40 h 107"/>
                <a:gd name="T76" fmla="*/ 28 w 80"/>
                <a:gd name="T77" fmla="*/ 33 h 107"/>
                <a:gd name="T78" fmla="*/ 24 w 80"/>
                <a:gd name="T79" fmla="*/ 35 h 107"/>
                <a:gd name="T80" fmla="*/ 22 w 80"/>
                <a:gd name="T81" fmla="*/ 37 h 107"/>
                <a:gd name="T82" fmla="*/ 21 w 80"/>
                <a:gd name="T83" fmla="*/ 36 h 107"/>
                <a:gd name="T84" fmla="*/ 22 w 80"/>
                <a:gd name="T85" fmla="*/ 32 h 107"/>
                <a:gd name="T86" fmla="*/ 25 w 80"/>
                <a:gd name="T87" fmla="*/ 26 h 107"/>
                <a:gd name="T88" fmla="*/ 24 w 80"/>
                <a:gd name="T89" fmla="*/ 23 h 107"/>
                <a:gd name="T90" fmla="*/ 18 w 80"/>
                <a:gd name="T91" fmla="*/ 25 h 107"/>
                <a:gd name="T92" fmla="*/ 20 w 80"/>
                <a:gd name="T93" fmla="*/ 22 h 107"/>
                <a:gd name="T94" fmla="*/ 22 w 80"/>
                <a:gd name="T95" fmla="*/ 20 h 107"/>
                <a:gd name="T96" fmla="*/ 21 w 80"/>
                <a:gd name="T97" fmla="*/ 17 h 107"/>
                <a:gd name="T98" fmla="*/ 20 w 80"/>
                <a:gd name="T99" fmla="*/ 12 h 107"/>
                <a:gd name="T100" fmla="*/ 25 w 80"/>
                <a:gd name="T101" fmla="*/ 10 h 107"/>
                <a:gd name="T102" fmla="*/ 25 w 80"/>
                <a:gd name="T103" fmla="*/ 4 h 107"/>
                <a:gd name="T104" fmla="*/ 28 w 80"/>
                <a:gd name="T105" fmla="*/ 2 h 107"/>
                <a:gd name="T106" fmla="*/ 37 w 80"/>
                <a:gd name="T107" fmla="*/ 0 h 107"/>
                <a:gd name="T108" fmla="*/ 33 w 80"/>
                <a:gd name="T109" fmla="*/ 9 h 107"/>
                <a:gd name="T110" fmla="*/ 33 w 80"/>
                <a:gd name="T111" fmla="*/ 12 h 107"/>
                <a:gd name="T112" fmla="*/ 31 w 80"/>
                <a:gd name="T113" fmla="*/ 15 h 107"/>
                <a:gd name="T114" fmla="*/ 44 w 80"/>
                <a:gd name="T115" fmla="*/ 12 h 107"/>
                <a:gd name="T116" fmla="*/ 50 w 80"/>
                <a:gd name="T117" fmla="*/ 18 h 107"/>
                <a:gd name="T118" fmla="*/ 40 w 80"/>
                <a:gd name="T119" fmla="*/ 29 h 107"/>
                <a:gd name="T120" fmla="*/ 39 w 80"/>
                <a:gd name="T121" fmla="*/ 33 h 107"/>
                <a:gd name="T122" fmla="*/ 45 w 80"/>
                <a:gd name="T123" fmla="*/ 33 h 107"/>
                <a:gd name="T124" fmla="*/ 54 w 80"/>
                <a:gd name="T125" fmla="*/ 4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0" h="107">
                  <a:moveTo>
                    <a:pt x="58" y="96"/>
                  </a:moveTo>
                  <a:lnTo>
                    <a:pt x="58" y="97"/>
                  </a:lnTo>
                  <a:lnTo>
                    <a:pt x="58" y="97"/>
                  </a:lnTo>
                  <a:lnTo>
                    <a:pt x="58" y="96"/>
                  </a:lnTo>
                  <a:lnTo>
                    <a:pt x="58" y="96"/>
                  </a:lnTo>
                  <a:close/>
                  <a:moveTo>
                    <a:pt x="11" y="44"/>
                  </a:moveTo>
                  <a:lnTo>
                    <a:pt x="12" y="44"/>
                  </a:lnTo>
                  <a:lnTo>
                    <a:pt x="12" y="43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16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4"/>
                  </a:lnTo>
                  <a:lnTo>
                    <a:pt x="18" y="44"/>
                  </a:lnTo>
                  <a:lnTo>
                    <a:pt x="17" y="44"/>
                  </a:lnTo>
                  <a:lnTo>
                    <a:pt x="18" y="44"/>
                  </a:lnTo>
                  <a:lnTo>
                    <a:pt x="17" y="44"/>
                  </a:lnTo>
                  <a:lnTo>
                    <a:pt x="17" y="45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19" y="48"/>
                  </a:lnTo>
                  <a:lnTo>
                    <a:pt x="20" y="48"/>
                  </a:lnTo>
                  <a:lnTo>
                    <a:pt x="19" y="48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19" y="48"/>
                  </a:lnTo>
                  <a:lnTo>
                    <a:pt x="19" y="47"/>
                  </a:lnTo>
                  <a:lnTo>
                    <a:pt x="19" y="48"/>
                  </a:lnTo>
                  <a:lnTo>
                    <a:pt x="19" y="47"/>
                  </a:lnTo>
                  <a:lnTo>
                    <a:pt x="20" y="47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20" y="49"/>
                  </a:lnTo>
                  <a:lnTo>
                    <a:pt x="19" y="49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9" y="50"/>
                  </a:lnTo>
                  <a:lnTo>
                    <a:pt x="18" y="50"/>
                  </a:lnTo>
                  <a:lnTo>
                    <a:pt x="18" y="51"/>
                  </a:lnTo>
                  <a:lnTo>
                    <a:pt x="19" y="50"/>
                  </a:lnTo>
                  <a:lnTo>
                    <a:pt x="19" y="51"/>
                  </a:lnTo>
                  <a:lnTo>
                    <a:pt x="18" y="51"/>
                  </a:lnTo>
                  <a:lnTo>
                    <a:pt x="19" y="51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20" y="50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2" y="50"/>
                  </a:lnTo>
                  <a:lnTo>
                    <a:pt x="21" y="50"/>
                  </a:lnTo>
                  <a:lnTo>
                    <a:pt x="22" y="50"/>
                  </a:lnTo>
                  <a:lnTo>
                    <a:pt x="21" y="50"/>
                  </a:lnTo>
                  <a:lnTo>
                    <a:pt x="22" y="50"/>
                  </a:lnTo>
                  <a:lnTo>
                    <a:pt x="22" y="51"/>
                  </a:lnTo>
                  <a:lnTo>
                    <a:pt x="22" y="51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2" y="54"/>
                  </a:lnTo>
                  <a:lnTo>
                    <a:pt x="22" y="53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1" y="54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2" y="53"/>
                  </a:lnTo>
                  <a:lnTo>
                    <a:pt x="21" y="53"/>
                  </a:lnTo>
                  <a:lnTo>
                    <a:pt x="22" y="53"/>
                  </a:lnTo>
                  <a:lnTo>
                    <a:pt x="21" y="53"/>
                  </a:lnTo>
                  <a:lnTo>
                    <a:pt x="21" y="52"/>
                  </a:lnTo>
                  <a:lnTo>
                    <a:pt x="22" y="52"/>
                  </a:lnTo>
                  <a:lnTo>
                    <a:pt x="21" y="52"/>
                  </a:lnTo>
                  <a:lnTo>
                    <a:pt x="21" y="51"/>
                  </a:lnTo>
                  <a:lnTo>
                    <a:pt x="21" y="51"/>
                  </a:lnTo>
                  <a:lnTo>
                    <a:pt x="21" y="51"/>
                  </a:lnTo>
                  <a:lnTo>
                    <a:pt x="20" y="51"/>
                  </a:lnTo>
                  <a:lnTo>
                    <a:pt x="20" y="51"/>
                  </a:lnTo>
                  <a:lnTo>
                    <a:pt x="20" y="52"/>
                  </a:lnTo>
                  <a:lnTo>
                    <a:pt x="21" y="51"/>
                  </a:lnTo>
                  <a:lnTo>
                    <a:pt x="21" y="52"/>
                  </a:lnTo>
                  <a:lnTo>
                    <a:pt x="20" y="52"/>
                  </a:lnTo>
                  <a:lnTo>
                    <a:pt x="21" y="52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1" y="54"/>
                  </a:lnTo>
                  <a:lnTo>
                    <a:pt x="20" y="54"/>
                  </a:lnTo>
                  <a:lnTo>
                    <a:pt x="21" y="54"/>
                  </a:lnTo>
                  <a:lnTo>
                    <a:pt x="21" y="54"/>
                  </a:lnTo>
                  <a:lnTo>
                    <a:pt x="21" y="53"/>
                  </a:lnTo>
                  <a:lnTo>
                    <a:pt x="21" y="54"/>
                  </a:lnTo>
                  <a:lnTo>
                    <a:pt x="21" y="54"/>
                  </a:lnTo>
                  <a:lnTo>
                    <a:pt x="22" y="54"/>
                  </a:lnTo>
                  <a:lnTo>
                    <a:pt x="21" y="54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0" y="55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9" y="56"/>
                  </a:lnTo>
                  <a:lnTo>
                    <a:pt x="19" y="57"/>
                  </a:lnTo>
                  <a:lnTo>
                    <a:pt x="18" y="57"/>
                  </a:lnTo>
                  <a:lnTo>
                    <a:pt x="18" y="57"/>
                  </a:lnTo>
                  <a:lnTo>
                    <a:pt x="18" y="57"/>
                  </a:lnTo>
                  <a:lnTo>
                    <a:pt x="18" y="58"/>
                  </a:lnTo>
                  <a:lnTo>
                    <a:pt x="17" y="58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5" y="57"/>
                  </a:lnTo>
                  <a:lnTo>
                    <a:pt x="15" y="56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14" y="57"/>
                  </a:lnTo>
                  <a:lnTo>
                    <a:pt x="14" y="57"/>
                  </a:lnTo>
                  <a:lnTo>
                    <a:pt x="13" y="57"/>
                  </a:lnTo>
                  <a:lnTo>
                    <a:pt x="13" y="58"/>
                  </a:lnTo>
                  <a:lnTo>
                    <a:pt x="13" y="57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3" y="57"/>
                  </a:lnTo>
                  <a:lnTo>
                    <a:pt x="13" y="57"/>
                  </a:lnTo>
                  <a:lnTo>
                    <a:pt x="13" y="56"/>
                  </a:lnTo>
                  <a:lnTo>
                    <a:pt x="13" y="55"/>
                  </a:lnTo>
                  <a:lnTo>
                    <a:pt x="12" y="55"/>
                  </a:lnTo>
                  <a:lnTo>
                    <a:pt x="12" y="56"/>
                  </a:lnTo>
                  <a:lnTo>
                    <a:pt x="12" y="55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1" y="54"/>
                  </a:lnTo>
                  <a:lnTo>
                    <a:pt x="11" y="54"/>
                  </a:lnTo>
                  <a:lnTo>
                    <a:pt x="10" y="54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9" y="53"/>
                  </a:lnTo>
                  <a:lnTo>
                    <a:pt x="9" y="54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8" y="56"/>
                  </a:lnTo>
                  <a:lnTo>
                    <a:pt x="7" y="56"/>
                  </a:lnTo>
                  <a:lnTo>
                    <a:pt x="7" y="57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6" y="57"/>
                  </a:lnTo>
                  <a:lnTo>
                    <a:pt x="6" y="56"/>
                  </a:lnTo>
                  <a:lnTo>
                    <a:pt x="6" y="57"/>
                  </a:lnTo>
                  <a:lnTo>
                    <a:pt x="6" y="57"/>
                  </a:lnTo>
                  <a:lnTo>
                    <a:pt x="5" y="57"/>
                  </a:lnTo>
                  <a:lnTo>
                    <a:pt x="5" y="56"/>
                  </a:lnTo>
                  <a:lnTo>
                    <a:pt x="4" y="56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1" y="54"/>
                  </a:lnTo>
                  <a:lnTo>
                    <a:pt x="1" y="53"/>
                  </a:lnTo>
                  <a:lnTo>
                    <a:pt x="0" y="53"/>
                  </a:lnTo>
                  <a:lnTo>
                    <a:pt x="1" y="53"/>
                  </a:lnTo>
                  <a:lnTo>
                    <a:pt x="1" y="52"/>
                  </a:lnTo>
                  <a:lnTo>
                    <a:pt x="2" y="52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4" y="51"/>
                  </a:lnTo>
                  <a:lnTo>
                    <a:pt x="4" y="50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2" y="50"/>
                  </a:lnTo>
                  <a:lnTo>
                    <a:pt x="3" y="50"/>
                  </a:lnTo>
                  <a:lnTo>
                    <a:pt x="2" y="50"/>
                  </a:lnTo>
                  <a:lnTo>
                    <a:pt x="3" y="50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3" y="50"/>
                  </a:lnTo>
                  <a:lnTo>
                    <a:pt x="4" y="50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5" y="49"/>
                  </a:lnTo>
                  <a:lnTo>
                    <a:pt x="6" y="49"/>
                  </a:lnTo>
                  <a:lnTo>
                    <a:pt x="5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7" y="47"/>
                  </a:lnTo>
                  <a:lnTo>
                    <a:pt x="6" y="46"/>
                  </a:lnTo>
                  <a:lnTo>
                    <a:pt x="7" y="46"/>
                  </a:lnTo>
                  <a:lnTo>
                    <a:pt x="6" y="46"/>
                  </a:lnTo>
                  <a:lnTo>
                    <a:pt x="7" y="46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8" y="45"/>
                  </a:lnTo>
                  <a:lnTo>
                    <a:pt x="7" y="45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5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9" y="45"/>
                  </a:lnTo>
                  <a:lnTo>
                    <a:pt x="10" y="45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3"/>
                  </a:lnTo>
                  <a:lnTo>
                    <a:pt x="10" y="44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2" y="44"/>
                  </a:lnTo>
                  <a:lnTo>
                    <a:pt x="11" y="44"/>
                  </a:lnTo>
                  <a:close/>
                  <a:moveTo>
                    <a:pt x="55" y="47"/>
                  </a:moveTo>
                  <a:lnTo>
                    <a:pt x="54" y="47"/>
                  </a:lnTo>
                  <a:lnTo>
                    <a:pt x="55" y="47"/>
                  </a:lnTo>
                  <a:lnTo>
                    <a:pt x="55" y="47"/>
                  </a:lnTo>
                  <a:lnTo>
                    <a:pt x="55" y="47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6" y="49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6" y="51"/>
                  </a:lnTo>
                  <a:lnTo>
                    <a:pt x="56" y="50"/>
                  </a:lnTo>
                  <a:lnTo>
                    <a:pt x="57" y="51"/>
                  </a:lnTo>
                  <a:lnTo>
                    <a:pt x="56" y="50"/>
                  </a:lnTo>
                  <a:lnTo>
                    <a:pt x="57" y="50"/>
                  </a:lnTo>
                  <a:lnTo>
                    <a:pt x="58" y="51"/>
                  </a:lnTo>
                  <a:lnTo>
                    <a:pt x="58" y="51"/>
                  </a:lnTo>
                  <a:lnTo>
                    <a:pt x="59" y="51"/>
                  </a:lnTo>
                  <a:lnTo>
                    <a:pt x="59" y="51"/>
                  </a:lnTo>
                  <a:lnTo>
                    <a:pt x="59" y="51"/>
                  </a:lnTo>
                  <a:lnTo>
                    <a:pt x="59" y="51"/>
                  </a:lnTo>
                  <a:lnTo>
                    <a:pt x="59" y="51"/>
                  </a:lnTo>
                  <a:lnTo>
                    <a:pt x="60" y="51"/>
                  </a:lnTo>
                  <a:lnTo>
                    <a:pt x="60" y="51"/>
                  </a:lnTo>
                  <a:lnTo>
                    <a:pt x="60" y="52"/>
                  </a:lnTo>
                  <a:lnTo>
                    <a:pt x="61" y="52"/>
                  </a:lnTo>
                  <a:lnTo>
                    <a:pt x="62" y="53"/>
                  </a:lnTo>
                  <a:lnTo>
                    <a:pt x="62" y="53"/>
                  </a:lnTo>
                  <a:lnTo>
                    <a:pt x="62" y="53"/>
                  </a:lnTo>
                  <a:lnTo>
                    <a:pt x="62" y="54"/>
                  </a:lnTo>
                  <a:lnTo>
                    <a:pt x="63" y="54"/>
                  </a:lnTo>
                  <a:lnTo>
                    <a:pt x="63" y="54"/>
                  </a:lnTo>
                  <a:lnTo>
                    <a:pt x="63" y="55"/>
                  </a:lnTo>
                  <a:lnTo>
                    <a:pt x="63" y="55"/>
                  </a:lnTo>
                  <a:lnTo>
                    <a:pt x="63" y="55"/>
                  </a:lnTo>
                  <a:lnTo>
                    <a:pt x="63" y="55"/>
                  </a:lnTo>
                  <a:lnTo>
                    <a:pt x="64" y="55"/>
                  </a:lnTo>
                  <a:lnTo>
                    <a:pt x="63" y="55"/>
                  </a:lnTo>
                  <a:lnTo>
                    <a:pt x="63" y="56"/>
                  </a:lnTo>
                  <a:lnTo>
                    <a:pt x="64" y="56"/>
                  </a:lnTo>
                  <a:lnTo>
                    <a:pt x="65" y="56"/>
                  </a:lnTo>
                  <a:lnTo>
                    <a:pt x="65" y="57"/>
                  </a:lnTo>
                  <a:lnTo>
                    <a:pt x="65" y="57"/>
                  </a:lnTo>
                  <a:lnTo>
                    <a:pt x="65" y="57"/>
                  </a:lnTo>
                  <a:lnTo>
                    <a:pt x="65" y="57"/>
                  </a:lnTo>
                  <a:lnTo>
                    <a:pt x="64" y="58"/>
                  </a:lnTo>
                  <a:lnTo>
                    <a:pt x="65" y="58"/>
                  </a:lnTo>
                  <a:lnTo>
                    <a:pt x="65" y="59"/>
                  </a:lnTo>
                  <a:lnTo>
                    <a:pt x="65" y="59"/>
                  </a:lnTo>
                  <a:lnTo>
                    <a:pt x="65" y="59"/>
                  </a:lnTo>
                  <a:lnTo>
                    <a:pt x="65" y="60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66" y="62"/>
                  </a:lnTo>
                  <a:lnTo>
                    <a:pt x="67" y="62"/>
                  </a:lnTo>
                  <a:lnTo>
                    <a:pt x="67" y="62"/>
                  </a:lnTo>
                  <a:lnTo>
                    <a:pt x="67" y="63"/>
                  </a:lnTo>
                  <a:lnTo>
                    <a:pt x="67" y="64"/>
                  </a:lnTo>
                  <a:lnTo>
                    <a:pt x="67" y="63"/>
                  </a:lnTo>
                  <a:lnTo>
                    <a:pt x="67" y="62"/>
                  </a:lnTo>
                  <a:lnTo>
                    <a:pt x="66" y="62"/>
                  </a:lnTo>
                  <a:lnTo>
                    <a:pt x="66" y="62"/>
                  </a:lnTo>
                  <a:lnTo>
                    <a:pt x="65" y="62"/>
                  </a:lnTo>
                  <a:lnTo>
                    <a:pt x="65" y="62"/>
                  </a:lnTo>
                  <a:lnTo>
                    <a:pt x="65" y="62"/>
                  </a:lnTo>
                  <a:lnTo>
                    <a:pt x="64" y="62"/>
                  </a:lnTo>
                  <a:lnTo>
                    <a:pt x="64" y="61"/>
                  </a:lnTo>
                  <a:lnTo>
                    <a:pt x="63" y="61"/>
                  </a:lnTo>
                  <a:lnTo>
                    <a:pt x="63" y="61"/>
                  </a:lnTo>
                  <a:lnTo>
                    <a:pt x="63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1" y="61"/>
                  </a:lnTo>
                  <a:lnTo>
                    <a:pt x="60" y="61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59" y="62"/>
                  </a:lnTo>
                  <a:lnTo>
                    <a:pt x="59" y="62"/>
                  </a:lnTo>
                  <a:lnTo>
                    <a:pt x="59" y="62"/>
                  </a:lnTo>
                  <a:lnTo>
                    <a:pt x="59" y="61"/>
                  </a:lnTo>
                  <a:lnTo>
                    <a:pt x="59" y="61"/>
                  </a:lnTo>
                  <a:lnTo>
                    <a:pt x="59" y="61"/>
                  </a:lnTo>
                  <a:lnTo>
                    <a:pt x="59" y="62"/>
                  </a:lnTo>
                  <a:lnTo>
                    <a:pt x="59" y="62"/>
                  </a:lnTo>
                  <a:lnTo>
                    <a:pt x="59" y="62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0" y="63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1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3" y="62"/>
                  </a:lnTo>
                  <a:lnTo>
                    <a:pt x="63" y="62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65" y="62"/>
                  </a:lnTo>
                  <a:lnTo>
                    <a:pt x="64" y="62"/>
                  </a:lnTo>
                  <a:lnTo>
                    <a:pt x="65" y="62"/>
                  </a:lnTo>
                  <a:lnTo>
                    <a:pt x="64" y="62"/>
                  </a:lnTo>
                  <a:lnTo>
                    <a:pt x="65" y="62"/>
                  </a:lnTo>
                  <a:lnTo>
                    <a:pt x="65" y="63"/>
                  </a:lnTo>
                  <a:lnTo>
                    <a:pt x="65" y="62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5" y="64"/>
                  </a:lnTo>
                  <a:lnTo>
                    <a:pt x="65" y="63"/>
                  </a:lnTo>
                  <a:lnTo>
                    <a:pt x="66" y="63"/>
                  </a:lnTo>
                  <a:lnTo>
                    <a:pt x="65" y="63"/>
                  </a:lnTo>
                  <a:lnTo>
                    <a:pt x="66" y="63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7" y="64"/>
                  </a:lnTo>
                  <a:lnTo>
                    <a:pt x="67" y="65"/>
                  </a:lnTo>
                  <a:lnTo>
                    <a:pt x="67" y="65"/>
                  </a:lnTo>
                  <a:lnTo>
                    <a:pt x="67" y="65"/>
                  </a:lnTo>
                  <a:lnTo>
                    <a:pt x="68" y="66"/>
                  </a:lnTo>
                  <a:lnTo>
                    <a:pt x="68" y="66"/>
                  </a:lnTo>
                  <a:lnTo>
                    <a:pt x="69" y="67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68" y="69"/>
                  </a:lnTo>
                  <a:lnTo>
                    <a:pt x="68" y="70"/>
                  </a:lnTo>
                  <a:lnTo>
                    <a:pt x="67" y="70"/>
                  </a:lnTo>
                  <a:lnTo>
                    <a:pt x="67" y="70"/>
                  </a:lnTo>
                  <a:lnTo>
                    <a:pt x="67" y="70"/>
                  </a:lnTo>
                  <a:lnTo>
                    <a:pt x="67" y="71"/>
                  </a:lnTo>
                  <a:lnTo>
                    <a:pt x="66" y="71"/>
                  </a:lnTo>
                  <a:lnTo>
                    <a:pt x="66" y="72"/>
                  </a:lnTo>
                  <a:lnTo>
                    <a:pt x="66" y="71"/>
                  </a:lnTo>
                  <a:lnTo>
                    <a:pt x="66" y="72"/>
                  </a:lnTo>
                  <a:lnTo>
                    <a:pt x="67" y="72"/>
                  </a:lnTo>
                  <a:lnTo>
                    <a:pt x="66" y="72"/>
                  </a:lnTo>
                  <a:lnTo>
                    <a:pt x="67" y="72"/>
                  </a:lnTo>
                  <a:lnTo>
                    <a:pt x="67" y="72"/>
                  </a:lnTo>
                  <a:lnTo>
                    <a:pt x="67" y="72"/>
                  </a:lnTo>
                  <a:lnTo>
                    <a:pt x="67" y="72"/>
                  </a:lnTo>
                  <a:lnTo>
                    <a:pt x="67" y="72"/>
                  </a:lnTo>
                  <a:lnTo>
                    <a:pt x="68" y="72"/>
                  </a:lnTo>
                  <a:lnTo>
                    <a:pt x="69" y="72"/>
                  </a:lnTo>
                  <a:lnTo>
                    <a:pt x="69" y="73"/>
                  </a:lnTo>
                  <a:lnTo>
                    <a:pt x="69" y="73"/>
                  </a:lnTo>
                  <a:lnTo>
                    <a:pt x="69" y="73"/>
                  </a:lnTo>
                  <a:lnTo>
                    <a:pt x="69" y="73"/>
                  </a:lnTo>
                  <a:lnTo>
                    <a:pt x="69" y="73"/>
                  </a:lnTo>
                  <a:lnTo>
                    <a:pt x="69" y="73"/>
                  </a:lnTo>
                  <a:lnTo>
                    <a:pt x="69" y="72"/>
                  </a:lnTo>
                  <a:lnTo>
                    <a:pt x="70" y="72"/>
                  </a:lnTo>
                  <a:lnTo>
                    <a:pt x="70" y="72"/>
                  </a:lnTo>
                  <a:lnTo>
                    <a:pt x="70" y="71"/>
                  </a:lnTo>
                  <a:lnTo>
                    <a:pt x="70" y="70"/>
                  </a:lnTo>
                  <a:lnTo>
                    <a:pt x="71" y="70"/>
                  </a:lnTo>
                  <a:lnTo>
                    <a:pt x="71" y="70"/>
                  </a:lnTo>
                  <a:lnTo>
                    <a:pt x="72" y="70"/>
                  </a:lnTo>
                  <a:lnTo>
                    <a:pt x="73" y="70"/>
                  </a:lnTo>
                  <a:lnTo>
                    <a:pt x="73" y="71"/>
                  </a:lnTo>
                  <a:lnTo>
                    <a:pt x="73" y="70"/>
                  </a:lnTo>
                  <a:lnTo>
                    <a:pt x="73" y="70"/>
                  </a:lnTo>
                  <a:lnTo>
                    <a:pt x="74" y="70"/>
                  </a:lnTo>
                  <a:lnTo>
                    <a:pt x="74" y="70"/>
                  </a:lnTo>
                  <a:lnTo>
                    <a:pt x="74" y="70"/>
                  </a:lnTo>
                  <a:lnTo>
                    <a:pt x="75" y="71"/>
                  </a:lnTo>
                  <a:lnTo>
                    <a:pt x="75" y="71"/>
                  </a:lnTo>
                  <a:lnTo>
                    <a:pt x="76" y="71"/>
                  </a:lnTo>
                  <a:lnTo>
                    <a:pt x="77" y="71"/>
                  </a:lnTo>
                  <a:lnTo>
                    <a:pt x="77" y="72"/>
                  </a:lnTo>
                  <a:lnTo>
                    <a:pt x="77" y="72"/>
                  </a:lnTo>
                  <a:lnTo>
                    <a:pt x="78" y="72"/>
                  </a:lnTo>
                  <a:lnTo>
                    <a:pt x="78" y="72"/>
                  </a:lnTo>
                  <a:lnTo>
                    <a:pt x="78" y="73"/>
                  </a:lnTo>
                  <a:lnTo>
                    <a:pt x="79" y="73"/>
                  </a:lnTo>
                  <a:lnTo>
                    <a:pt x="79" y="73"/>
                  </a:lnTo>
                  <a:lnTo>
                    <a:pt x="80" y="73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80" y="75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0" y="77"/>
                  </a:lnTo>
                  <a:lnTo>
                    <a:pt x="80" y="77"/>
                  </a:lnTo>
                  <a:lnTo>
                    <a:pt x="80" y="77"/>
                  </a:lnTo>
                  <a:lnTo>
                    <a:pt x="80" y="77"/>
                  </a:lnTo>
                  <a:lnTo>
                    <a:pt x="80" y="77"/>
                  </a:lnTo>
                  <a:lnTo>
                    <a:pt x="80" y="77"/>
                  </a:lnTo>
                  <a:lnTo>
                    <a:pt x="80" y="78"/>
                  </a:lnTo>
                  <a:lnTo>
                    <a:pt x="80" y="79"/>
                  </a:lnTo>
                  <a:lnTo>
                    <a:pt x="79" y="79"/>
                  </a:lnTo>
                  <a:lnTo>
                    <a:pt x="79" y="79"/>
                  </a:lnTo>
                  <a:lnTo>
                    <a:pt x="79" y="80"/>
                  </a:lnTo>
                  <a:lnTo>
                    <a:pt x="79" y="80"/>
                  </a:lnTo>
                  <a:lnTo>
                    <a:pt x="79" y="81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78" y="82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79" y="81"/>
                  </a:lnTo>
                  <a:lnTo>
                    <a:pt x="79" y="80"/>
                  </a:lnTo>
                  <a:lnTo>
                    <a:pt x="78" y="81"/>
                  </a:lnTo>
                  <a:lnTo>
                    <a:pt x="78" y="80"/>
                  </a:lnTo>
                  <a:lnTo>
                    <a:pt x="78" y="80"/>
                  </a:lnTo>
                  <a:lnTo>
                    <a:pt x="78" y="80"/>
                  </a:lnTo>
                  <a:lnTo>
                    <a:pt x="78" y="81"/>
                  </a:lnTo>
                  <a:lnTo>
                    <a:pt x="79" y="81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78" y="82"/>
                  </a:lnTo>
                  <a:lnTo>
                    <a:pt x="77" y="82"/>
                  </a:lnTo>
                  <a:lnTo>
                    <a:pt x="77" y="83"/>
                  </a:lnTo>
                  <a:lnTo>
                    <a:pt x="77" y="82"/>
                  </a:lnTo>
                  <a:lnTo>
                    <a:pt x="77" y="82"/>
                  </a:lnTo>
                  <a:lnTo>
                    <a:pt x="77" y="81"/>
                  </a:lnTo>
                  <a:lnTo>
                    <a:pt x="77" y="81"/>
                  </a:lnTo>
                  <a:lnTo>
                    <a:pt x="77" y="81"/>
                  </a:lnTo>
                  <a:lnTo>
                    <a:pt x="77" y="82"/>
                  </a:lnTo>
                  <a:lnTo>
                    <a:pt x="77" y="82"/>
                  </a:lnTo>
                  <a:lnTo>
                    <a:pt x="77" y="83"/>
                  </a:lnTo>
                  <a:lnTo>
                    <a:pt x="77" y="83"/>
                  </a:lnTo>
                  <a:lnTo>
                    <a:pt x="77" y="83"/>
                  </a:lnTo>
                  <a:lnTo>
                    <a:pt x="77" y="83"/>
                  </a:lnTo>
                  <a:lnTo>
                    <a:pt x="76" y="83"/>
                  </a:lnTo>
                  <a:lnTo>
                    <a:pt x="76" y="82"/>
                  </a:lnTo>
                  <a:lnTo>
                    <a:pt x="75" y="82"/>
                  </a:lnTo>
                  <a:lnTo>
                    <a:pt x="75" y="82"/>
                  </a:lnTo>
                  <a:lnTo>
                    <a:pt x="75" y="82"/>
                  </a:lnTo>
                  <a:lnTo>
                    <a:pt x="75" y="83"/>
                  </a:lnTo>
                  <a:lnTo>
                    <a:pt x="76" y="83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74" y="83"/>
                  </a:lnTo>
                  <a:lnTo>
                    <a:pt x="74" y="83"/>
                  </a:lnTo>
                  <a:lnTo>
                    <a:pt x="74" y="83"/>
                  </a:lnTo>
                  <a:lnTo>
                    <a:pt x="74" y="83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76" y="83"/>
                  </a:lnTo>
                  <a:lnTo>
                    <a:pt x="76" y="84"/>
                  </a:lnTo>
                  <a:lnTo>
                    <a:pt x="75" y="84"/>
                  </a:lnTo>
                  <a:lnTo>
                    <a:pt x="76" y="84"/>
                  </a:lnTo>
                  <a:lnTo>
                    <a:pt x="75" y="84"/>
                  </a:lnTo>
                  <a:lnTo>
                    <a:pt x="76" y="84"/>
                  </a:lnTo>
                  <a:lnTo>
                    <a:pt x="76" y="84"/>
                  </a:lnTo>
                  <a:lnTo>
                    <a:pt x="75" y="85"/>
                  </a:lnTo>
                  <a:lnTo>
                    <a:pt x="75" y="85"/>
                  </a:lnTo>
                  <a:lnTo>
                    <a:pt x="75" y="85"/>
                  </a:lnTo>
                  <a:lnTo>
                    <a:pt x="75" y="85"/>
                  </a:lnTo>
                  <a:lnTo>
                    <a:pt x="74" y="85"/>
                  </a:lnTo>
                  <a:lnTo>
                    <a:pt x="74" y="84"/>
                  </a:lnTo>
                  <a:lnTo>
                    <a:pt x="74" y="85"/>
                  </a:lnTo>
                  <a:lnTo>
                    <a:pt x="74" y="85"/>
                  </a:lnTo>
                  <a:lnTo>
                    <a:pt x="74" y="84"/>
                  </a:lnTo>
                  <a:lnTo>
                    <a:pt x="74" y="85"/>
                  </a:lnTo>
                  <a:lnTo>
                    <a:pt x="74" y="84"/>
                  </a:lnTo>
                  <a:lnTo>
                    <a:pt x="73" y="84"/>
                  </a:lnTo>
                  <a:lnTo>
                    <a:pt x="73" y="85"/>
                  </a:lnTo>
                  <a:lnTo>
                    <a:pt x="73" y="85"/>
                  </a:lnTo>
                  <a:lnTo>
                    <a:pt x="73" y="85"/>
                  </a:lnTo>
                  <a:lnTo>
                    <a:pt x="73" y="85"/>
                  </a:lnTo>
                  <a:lnTo>
                    <a:pt x="73" y="85"/>
                  </a:lnTo>
                  <a:lnTo>
                    <a:pt x="73" y="85"/>
                  </a:lnTo>
                  <a:lnTo>
                    <a:pt x="72" y="85"/>
                  </a:lnTo>
                  <a:lnTo>
                    <a:pt x="73" y="85"/>
                  </a:lnTo>
                  <a:lnTo>
                    <a:pt x="72" y="85"/>
                  </a:lnTo>
                  <a:lnTo>
                    <a:pt x="71" y="85"/>
                  </a:lnTo>
                  <a:lnTo>
                    <a:pt x="72" y="85"/>
                  </a:lnTo>
                  <a:lnTo>
                    <a:pt x="72" y="86"/>
                  </a:lnTo>
                  <a:lnTo>
                    <a:pt x="72" y="85"/>
                  </a:lnTo>
                  <a:lnTo>
                    <a:pt x="73" y="85"/>
                  </a:lnTo>
                  <a:lnTo>
                    <a:pt x="73" y="85"/>
                  </a:lnTo>
                  <a:lnTo>
                    <a:pt x="74" y="85"/>
                  </a:lnTo>
                  <a:lnTo>
                    <a:pt x="74" y="86"/>
                  </a:lnTo>
                  <a:lnTo>
                    <a:pt x="73" y="86"/>
                  </a:lnTo>
                  <a:lnTo>
                    <a:pt x="74" y="86"/>
                  </a:lnTo>
                  <a:lnTo>
                    <a:pt x="74" y="87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2" y="87"/>
                  </a:lnTo>
                  <a:lnTo>
                    <a:pt x="71" y="87"/>
                  </a:lnTo>
                  <a:lnTo>
                    <a:pt x="71" y="87"/>
                  </a:lnTo>
                  <a:lnTo>
                    <a:pt x="71" y="87"/>
                  </a:lnTo>
                  <a:lnTo>
                    <a:pt x="72" y="87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2" y="87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4" y="87"/>
                  </a:lnTo>
                  <a:lnTo>
                    <a:pt x="74" y="87"/>
                  </a:lnTo>
                  <a:lnTo>
                    <a:pt x="73" y="87"/>
                  </a:lnTo>
                  <a:lnTo>
                    <a:pt x="73" y="88"/>
                  </a:lnTo>
                  <a:lnTo>
                    <a:pt x="72" y="88"/>
                  </a:lnTo>
                  <a:lnTo>
                    <a:pt x="71" y="88"/>
                  </a:lnTo>
                  <a:lnTo>
                    <a:pt x="71" y="88"/>
                  </a:lnTo>
                  <a:lnTo>
                    <a:pt x="70" y="88"/>
                  </a:lnTo>
                  <a:lnTo>
                    <a:pt x="71" y="88"/>
                  </a:lnTo>
                  <a:lnTo>
                    <a:pt x="71" y="88"/>
                  </a:lnTo>
                  <a:lnTo>
                    <a:pt x="70" y="88"/>
                  </a:lnTo>
                  <a:lnTo>
                    <a:pt x="70" y="88"/>
                  </a:lnTo>
                  <a:lnTo>
                    <a:pt x="70" y="88"/>
                  </a:lnTo>
                  <a:lnTo>
                    <a:pt x="70" y="88"/>
                  </a:lnTo>
                  <a:lnTo>
                    <a:pt x="70" y="88"/>
                  </a:lnTo>
                  <a:lnTo>
                    <a:pt x="70" y="88"/>
                  </a:lnTo>
                  <a:lnTo>
                    <a:pt x="69" y="89"/>
                  </a:lnTo>
                  <a:lnTo>
                    <a:pt x="69" y="89"/>
                  </a:lnTo>
                  <a:lnTo>
                    <a:pt x="69" y="88"/>
                  </a:lnTo>
                  <a:lnTo>
                    <a:pt x="68" y="88"/>
                  </a:lnTo>
                  <a:lnTo>
                    <a:pt x="68" y="89"/>
                  </a:lnTo>
                  <a:lnTo>
                    <a:pt x="68" y="88"/>
                  </a:lnTo>
                  <a:lnTo>
                    <a:pt x="67" y="88"/>
                  </a:lnTo>
                  <a:lnTo>
                    <a:pt x="67" y="88"/>
                  </a:lnTo>
                  <a:lnTo>
                    <a:pt x="67" y="88"/>
                  </a:lnTo>
                  <a:lnTo>
                    <a:pt x="67" y="88"/>
                  </a:lnTo>
                  <a:lnTo>
                    <a:pt x="66" y="88"/>
                  </a:lnTo>
                  <a:lnTo>
                    <a:pt x="66" y="88"/>
                  </a:lnTo>
                  <a:lnTo>
                    <a:pt x="65" y="88"/>
                  </a:lnTo>
                  <a:lnTo>
                    <a:pt x="65" y="88"/>
                  </a:lnTo>
                  <a:lnTo>
                    <a:pt x="65" y="89"/>
                  </a:lnTo>
                  <a:lnTo>
                    <a:pt x="64" y="89"/>
                  </a:lnTo>
                  <a:lnTo>
                    <a:pt x="65" y="89"/>
                  </a:lnTo>
                  <a:lnTo>
                    <a:pt x="65" y="88"/>
                  </a:lnTo>
                  <a:lnTo>
                    <a:pt x="65" y="88"/>
                  </a:lnTo>
                  <a:lnTo>
                    <a:pt x="66" y="88"/>
                  </a:lnTo>
                  <a:lnTo>
                    <a:pt x="66" y="88"/>
                  </a:lnTo>
                  <a:lnTo>
                    <a:pt x="67" y="88"/>
                  </a:lnTo>
                  <a:lnTo>
                    <a:pt x="67" y="88"/>
                  </a:lnTo>
                  <a:lnTo>
                    <a:pt x="68" y="88"/>
                  </a:lnTo>
                  <a:lnTo>
                    <a:pt x="68" y="89"/>
                  </a:lnTo>
                  <a:lnTo>
                    <a:pt x="69" y="89"/>
                  </a:lnTo>
                  <a:lnTo>
                    <a:pt x="69" y="89"/>
                  </a:lnTo>
                  <a:lnTo>
                    <a:pt x="70" y="89"/>
                  </a:lnTo>
                  <a:lnTo>
                    <a:pt x="70" y="88"/>
                  </a:lnTo>
                  <a:lnTo>
                    <a:pt x="70" y="88"/>
                  </a:lnTo>
                  <a:lnTo>
                    <a:pt x="71" y="88"/>
                  </a:lnTo>
                  <a:lnTo>
                    <a:pt x="71" y="88"/>
                  </a:lnTo>
                  <a:lnTo>
                    <a:pt x="71" y="89"/>
                  </a:lnTo>
                  <a:lnTo>
                    <a:pt x="71" y="89"/>
                  </a:lnTo>
                  <a:lnTo>
                    <a:pt x="71" y="89"/>
                  </a:lnTo>
                  <a:lnTo>
                    <a:pt x="71" y="89"/>
                  </a:lnTo>
                  <a:lnTo>
                    <a:pt x="71" y="90"/>
                  </a:lnTo>
                  <a:lnTo>
                    <a:pt x="70" y="90"/>
                  </a:lnTo>
                  <a:lnTo>
                    <a:pt x="70" y="90"/>
                  </a:lnTo>
                  <a:lnTo>
                    <a:pt x="70" y="90"/>
                  </a:lnTo>
                  <a:lnTo>
                    <a:pt x="71" y="90"/>
                  </a:lnTo>
                  <a:lnTo>
                    <a:pt x="71" y="90"/>
                  </a:lnTo>
                  <a:lnTo>
                    <a:pt x="71" y="89"/>
                  </a:lnTo>
                  <a:lnTo>
                    <a:pt x="71" y="90"/>
                  </a:lnTo>
                  <a:lnTo>
                    <a:pt x="72" y="89"/>
                  </a:lnTo>
                  <a:lnTo>
                    <a:pt x="72" y="90"/>
                  </a:lnTo>
                  <a:lnTo>
                    <a:pt x="71" y="90"/>
                  </a:lnTo>
                  <a:lnTo>
                    <a:pt x="72" y="90"/>
                  </a:lnTo>
                  <a:lnTo>
                    <a:pt x="72" y="90"/>
                  </a:lnTo>
                  <a:lnTo>
                    <a:pt x="73" y="90"/>
                  </a:lnTo>
                  <a:lnTo>
                    <a:pt x="73" y="90"/>
                  </a:lnTo>
                  <a:lnTo>
                    <a:pt x="74" y="90"/>
                  </a:lnTo>
                  <a:lnTo>
                    <a:pt x="74" y="90"/>
                  </a:lnTo>
                  <a:lnTo>
                    <a:pt x="75" y="90"/>
                  </a:lnTo>
                  <a:lnTo>
                    <a:pt x="75" y="90"/>
                  </a:lnTo>
                  <a:lnTo>
                    <a:pt x="75" y="90"/>
                  </a:lnTo>
                  <a:lnTo>
                    <a:pt x="76" y="90"/>
                  </a:lnTo>
                  <a:lnTo>
                    <a:pt x="77" y="90"/>
                  </a:lnTo>
                  <a:lnTo>
                    <a:pt x="77" y="90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7" y="90"/>
                  </a:lnTo>
                  <a:lnTo>
                    <a:pt x="77" y="91"/>
                  </a:lnTo>
                  <a:lnTo>
                    <a:pt x="77" y="90"/>
                  </a:lnTo>
                  <a:lnTo>
                    <a:pt x="77" y="90"/>
                  </a:lnTo>
                  <a:lnTo>
                    <a:pt x="77" y="91"/>
                  </a:lnTo>
                  <a:lnTo>
                    <a:pt x="77" y="91"/>
                  </a:lnTo>
                  <a:lnTo>
                    <a:pt x="77" y="91"/>
                  </a:lnTo>
                  <a:lnTo>
                    <a:pt x="77" y="92"/>
                  </a:lnTo>
                  <a:lnTo>
                    <a:pt x="77" y="92"/>
                  </a:lnTo>
                  <a:lnTo>
                    <a:pt x="77" y="92"/>
                  </a:lnTo>
                  <a:lnTo>
                    <a:pt x="77" y="93"/>
                  </a:lnTo>
                  <a:lnTo>
                    <a:pt x="76" y="93"/>
                  </a:lnTo>
                  <a:lnTo>
                    <a:pt x="75" y="93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74" y="95"/>
                  </a:lnTo>
                  <a:lnTo>
                    <a:pt x="74" y="95"/>
                  </a:lnTo>
                  <a:lnTo>
                    <a:pt x="73" y="95"/>
                  </a:lnTo>
                  <a:lnTo>
                    <a:pt x="73" y="95"/>
                  </a:lnTo>
                  <a:lnTo>
                    <a:pt x="72" y="95"/>
                  </a:lnTo>
                  <a:lnTo>
                    <a:pt x="71" y="95"/>
                  </a:lnTo>
                  <a:lnTo>
                    <a:pt x="71" y="96"/>
                  </a:lnTo>
                  <a:lnTo>
                    <a:pt x="71" y="96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69" y="96"/>
                  </a:lnTo>
                  <a:lnTo>
                    <a:pt x="69" y="96"/>
                  </a:lnTo>
                  <a:lnTo>
                    <a:pt x="69" y="97"/>
                  </a:lnTo>
                  <a:lnTo>
                    <a:pt x="69" y="96"/>
                  </a:lnTo>
                  <a:lnTo>
                    <a:pt x="69" y="97"/>
                  </a:lnTo>
                  <a:lnTo>
                    <a:pt x="68" y="97"/>
                  </a:lnTo>
                  <a:lnTo>
                    <a:pt x="68" y="98"/>
                  </a:lnTo>
                  <a:lnTo>
                    <a:pt x="67" y="98"/>
                  </a:lnTo>
                  <a:lnTo>
                    <a:pt x="67" y="97"/>
                  </a:lnTo>
                  <a:lnTo>
                    <a:pt x="67" y="97"/>
                  </a:lnTo>
                  <a:lnTo>
                    <a:pt x="66" y="97"/>
                  </a:lnTo>
                  <a:lnTo>
                    <a:pt x="66" y="97"/>
                  </a:lnTo>
                  <a:lnTo>
                    <a:pt x="66" y="96"/>
                  </a:lnTo>
                  <a:lnTo>
                    <a:pt x="65" y="96"/>
                  </a:lnTo>
                  <a:lnTo>
                    <a:pt x="65" y="96"/>
                  </a:lnTo>
                  <a:lnTo>
                    <a:pt x="64" y="96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62" y="96"/>
                  </a:lnTo>
                  <a:lnTo>
                    <a:pt x="62" y="96"/>
                  </a:lnTo>
                  <a:lnTo>
                    <a:pt x="61" y="96"/>
                  </a:lnTo>
                  <a:lnTo>
                    <a:pt x="61" y="97"/>
                  </a:lnTo>
                  <a:lnTo>
                    <a:pt x="60" y="97"/>
                  </a:lnTo>
                  <a:lnTo>
                    <a:pt x="60" y="97"/>
                  </a:lnTo>
                  <a:lnTo>
                    <a:pt x="60" y="98"/>
                  </a:lnTo>
                  <a:lnTo>
                    <a:pt x="59" y="98"/>
                  </a:lnTo>
                  <a:lnTo>
                    <a:pt x="59" y="97"/>
                  </a:lnTo>
                  <a:lnTo>
                    <a:pt x="59" y="97"/>
                  </a:lnTo>
                  <a:lnTo>
                    <a:pt x="59" y="96"/>
                  </a:lnTo>
                  <a:lnTo>
                    <a:pt x="59" y="96"/>
                  </a:lnTo>
                  <a:lnTo>
                    <a:pt x="59" y="96"/>
                  </a:lnTo>
                  <a:lnTo>
                    <a:pt x="59" y="96"/>
                  </a:lnTo>
                  <a:lnTo>
                    <a:pt x="59" y="96"/>
                  </a:lnTo>
                  <a:lnTo>
                    <a:pt x="59" y="96"/>
                  </a:lnTo>
                  <a:lnTo>
                    <a:pt x="59" y="96"/>
                  </a:lnTo>
                  <a:lnTo>
                    <a:pt x="59" y="96"/>
                  </a:lnTo>
                  <a:lnTo>
                    <a:pt x="59" y="96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8" y="97"/>
                  </a:lnTo>
                  <a:lnTo>
                    <a:pt x="58" y="96"/>
                  </a:lnTo>
                  <a:lnTo>
                    <a:pt x="58" y="97"/>
                  </a:lnTo>
                  <a:lnTo>
                    <a:pt x="57" y="97"/>
                  </a:lnTo>
                  <a:lnTo>
                    <a:pt x="57" y="96"/>
                  </a:lnTo>
                  <a:lnTo>
                    <a:pt x="57" y="96"/>
                  </a:lnTo>
                  <a:lnTo>
                    <a:pt x="57" y="96"/>
                  </a:lnTo>
                  <a:lnTo>
                    <a:pt x="57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7" y="96"/>
                  </a:lnTo>
                  <a:lnTo>
                    <a:pt x="57" y="97"/>
                  </a:lnTo>
                  <a:lnTo>
                    <a:pt x="56" y="97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5" y="96"/>
                  </a:lnTo>
                  <a:lnTo>
                    <a:pt x="55" y="96"/>
                  </a:lnTo>
                  <a:lnTo>
                    <a:pt x="55" y="95"/>
                  </a:lnTo>
                  <a:lnTo>
                    <a:pt x="56" y="95"/>
                  </a:lnTo>
                  <a:lnTo>
                    <a:pt x="55" y="95"/>
                  </a:lnTo>
                  <a:lnTo>
                    <a:pt x="55" y="96"/>
                  </a:lnTo>
                  <a:lnTo>
                    <a:pt x="55" y="96"/>
                  </a:lnTo>
                  <a:lnTo>
                    <a:pt x="55" y="95"/>
                  </a:lnTo>
                  <a:lnTo>
                    <a:pt x="55" y="96"/>
                  </a:lnTo>
                  <a:lnTo>
                    <a:pt x="55" y="95"/>
                  </a:lnTo>
                  <a:lnTo>
                    <a:pt x="54" y="95"/>
                  </a:lnTo>
                  <a:lnTo>
                    <a:pt x="55" y="95"/>
                  </a:lnTo>
                  <a:lnTo>
                    <a:pt x="55" y="96"/>
                  </a:lnTo>
                  <a:lnTo>
                    <a:pt x="55" y="96"/>
                  </a:lnTo>
                  <a:lnTo>
                    <a:pt x="55" y="96"/>
                  </a:lnTo>
                  <a:lnTo>
                    <a:pt x="55" y="97"/>
                  </a:lnTo>
                  <a:lnTo>
                    <a:pt x="55" y="97"/>
                  </a:lnTo>
                  <a:lnTo>
                    <a:pt x="54" y="97"/>
                  </a:lnTo>
                  <a:lnTo>
                    <a:pt x="54" y="97"/>
                  </a:lnTo>
                  <a:lnTo>
                    <a:pt x="54" y="98"/>
                  </a:lnTo>
                  <a:lnTo>
                    <a:pt x="53" y="98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1" y="98"/>
                  </a:lnTo>
                  <a:lnTo>
                    <a:pt x="51" y="98"/>
                  </a:lnTo>
                  <a:lnTo>
                    <a:pt x="50" y="98"/>
                  </a:lnTo>
                  <a:lnTo>
                    <a:pt x="51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49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9"/>
                  </a:lnTo>
                  <a:lnTo>
                    <a:pt x="51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49" y="99"/>
                  </a:lnTo>
                  <a:lnTo>
                    <a:pt x="49" y="99"/>
                  </a:lnTo>
                  <a:lnTo>
                    <a:pt x="48" y="99"/>
                  </a:lnTo>
                  <a:lnTo>
                    <a:pt x="48" y="99"/>
                  </a:lnTo>
                  <a:lnTo>
                    <a:pt x="47" y="99"/>
                  </a:lnTo>
                  <a:lnTo>
                    <a:pt x="47" y="99"/>
                  </a:lnTo>
                  <a:lnTo>
                    <a:pt x="46" y="99"/>
                  </a:lnTo>
                  <a:lnTo>
                    <a:pt x="47" y="99"/>
                  </a:lnTo>
                  <a:lnTo>
                    <a:pt x="46" y="99"/>
                  </a:lnTo>
                  <a:lnTo>
                    <a:pt x="46" y="99"/>
                  </a:lnTo>
                  <a:lnTo>
                    <a:pt x="47" y="99"/>
                  </a:lnTo>
                  <a:lnTo>
                    <a:pt x="47" y="100"/>
                  </a:lnTo>
                  <a:lnTo>
                    <a:pt x="46" y="100"/>
                  </a:lnTo>
                  <a:lnTo>
                    <a:pt x="46" y="99"/>
                  </a:lnTo>
                  <a:lnTo>
                    <a:pt x="45" y="99"/>
                  </a:lnTo>
                  <a:lnTo>
                    <a:pt x="45" y="98"/>
                  </a:lnTo>
                  <a:lnTo>
                    <a:pt x="44" y="98"/>
                  </a:lnTo>
                  <a:lnTo>
                    <a:pt x="44" y="98"/>
                  </a:lnTo>
                  <a:lnTo>
                    <a:pt x="43" y="98"/>
                  </a:lnTo>
                  <a:lnTo>
                    <a:pt x="43" y="98"/>
                  </a:lnTo>
                  <a:lnTo>
                    <a:pt x="42" y="98"/>
                  </a:lnTo>
                  <a:lnTo>
                    <a:pt x="41" y="98"/>
                  </a:lnTo>
                  <a:lnTo>
                    <a:pt x="41" y="98"/>
                  </a:lnTo>
                  <a:lnTo>
                    <a:pt x="41" y="98"/>
                  </a:lnTo>
                  <a:lnTo>
                    <a:pt x="40" y="98"/>
                  </a:lnTo>
                  <a:lnTo>
                    <a:pt x="40" y="98"/>
                  </a:lnTo>
                  <a:lnTo>
                    <a:pt x="40" y="99"/>
                  </a:lnTo>
                  <a:lnTo>
                    <a:pt x="39" y="99"/>
                  </a:lnTo>
                  <a:lnTo>
                    <a:pt x="39" y="99"/>
                  </a:lnTo>
                  <a:lnTo>
                    <a:pt x="39" y="98"/>
                  </a:lnTo>
                  <a:lnTo>
                    <a:pt x="38" y="98"/>
                  </a:lnTo>
                  <a:lnTo>
                    <a:pt x="38" y="99"/>
                  </a:lnTo>
                  <a:lnTo>
                    <a:pt x="39" y="99"/>
                  </a:lnTo>
                  <a:lnTo>
                    <a:pt x="39" y="99"/>
                  </a:lnTo>
                  <a:lnTo>
                    <a:pt x="38" y="99"/>
                  </a:lnTo>
                  <a:lnTo>
                    <a:pt x="38" y="100"/>
                  </a:lnTo>
                  <a:lnTo>
                    <a:pt x="37" y="99"/>
                  </a:lnTo>
                  <a:lnTo>
                    <a:pt x="37" y="100"/>
                  </a:lnTo>
                  <a:lnTo>
                    <a:pt x="38" y="100"/>
                  </a:lnTo>
                  <a:lnTo>
                    <a:pt x="38" y="101"/>
                  </a:lnTo>
                  <a:lnTo>
                    <a:pt x="37" y="101"/>
                  </a:lnTo>
                  <a:lnTo>
                    <a:pt x="37" y="101"/>
                  </a:lnTo>
                  <a:lnTo>
                    <a:pt x="38" y="101"/>
                  </a:lnTo>
                  <a:lnTo>
                    <a:pt x="38" y="102"/>
                  </a:lnTo>
                  <a:lnTo>
                    <a:pt x="38" y="101"/>
                  </a:lnTo>
                  <a:lnTo>
                    <a:pt x="38" y="102"/>
                  </a:lnTo>
                  <a:lnTo>
                    <a:pt x="38" y="101"/>
                  </a:lnTo>
                  <a:lnTo>
                    <a:pt x="38" y="102"/>
                  </a:lnTo>
                  <a:lnTo>
                    <a:pt x="37" y="102"/>
                  </a:lnTo>
                  <a:lnTo>
                    <a:pt x="38" y="102"/>
                  </a:lnTo>
                  <a:lnTo>
                    <a:pt x="38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01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03"/>
                  </a:lnTo>
                  <a:lnTo>
                    <a:pt x="37" y="103"/>
                  </a:lnTo>
                  <a:lnTo>
                    <a:pt x="36" y="103"/>
                  </a:lnTo>
                  <a:lnTo>
                    <a:pt x="36" y="104"/>
                  </a:lnTo>
                  <a:lnTo>
                    <a:pt x="36" y="103"/>
                  </a:lnTo>
                  <a:lnTo>
                    <a:pt x="36" y="103"/>
                  </a:lnTo>
                  <a:lnTo>
                    <a:pt x="36" y="103"/>
                  </a:lnTo>
                  <a:lnTo>
                    <a:pt x="36" y="103"/>
                  </a:lnTo>
                  <a:lnTo>
                    <a:pt x="36" y="103"/>
                  </a:lnTo>
                  <a:lnTo>
                    <a:pt x="36" y="103"/>
                  </a:lnTo>
                  <a:lnTo>
                    <a:pt x="36" y="103"/>
                  </a:lnTo>
                  <a:lnTo>
                    <a:pt x="36" y="103"/>
                  </a:lnTo>
                  <a:lnTo>
                    <a:pt x="35" y="103"/>
                  </a:lnTo>
                  <a:lnTo>
                    <a:pt x="35" y="103"/>
                  </a:lnTo>
                  <a:lnTo>
                    <a:pt x="34" y="103"/>
                  </a:lnTo>
                  <a:lnTo>
                    <a:pt x="35" y="103"/>
                  </a:lnTo>
                  <a:lnTo>
                    <a:pt x="35" y="102"/>
                  </a:lnTo>
                  <a:lnTo>
                    <a:pt x="35" y="103"/>
                  </a:lnTo>
                  <a:lnTo>
                    <a:pt x="34" y="103"/>
                  </a:lnTo>
                  <a:lnTo>
                    <a:pt x="34" y="102"/>
                  </a:lnTo>
                  <a:lnTo>
                    <a:pt x="34" y="102"/>
                  </a:lnTo>
                  <a:lnTo>
                    <a:pt x="34" y="103"/>
                  </a:lnTo>
                  <a:lnTo>
                    <a:pt x="33" y="103"/>
                  </a:lnTo>
                  <a:lnTo>
                    <a:pt x="33" y="102"/>
                  </a:lnTo>
                  <a:lnTo>
                    <a:pt x="34" y="102"/>
                  </a:lnTo>
                  <a:lnTo>
                    <a:pt x="33" y="102"/>
                  </a:lnTo>
                  <a:lnTo>
                    <a:pt x="33" y="102"/>
                  </a:lnTo>
                  <a:lnTo>
                    <a:pt x="33" y="102"/>
                  </a:lnTo>
                  <a:lnTo>
                    <a:pt x="33" y="102"/>
                  </a:lnTo>
                  <a:lnTo>
                    <a:pt x="33" y="102"/>
                  </a:lnTo>
                  <a:lnTo>
                    <a:pt x="32" y="102"/>
                  </a:lnTo>
                  <a:lnTo>
                    <a:pt x="33" y="102"/>
                  </a:lnTo>
                  <a:lnTo>
                    <a:pt x="32" y="102"/>
                  </a:lnTo>
                  <a:lnTo>
                    <a:pt x="32" y="101"/>
                  </a:lnTo>
                  <a:lnTo>
                    <a:pt x="33" y="101"/>
                  </a:lnTo>
                  <a:lnTo>
                    <a:pt x="33" y="101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1" y="102"/>
                  </a:lnTo>
                  <a:lnTo>
                    <a:pt x="30" y="102"/>
                  </a:lnTo>
                  <a:lnTo>
                    <a:pt x="30" y="102"/>
                  </a:lnTo>
                  <a:lnTo>
                    <a:pt x="30" y="102"/>
                  </a:lnTo>
                  <a:lnTo>
                    <a:pt x="29" y="102"/>
                  </a:lnTo>
                  <a:lnTo>
                    <a:pt x="29" y="102"/>
                  </a:lnTo>
                  <a:lnTo>
                    <a:pt x="29" y="102"/>
                  </a:lnTo>
                  <a:lnTo>
                    <a:pt x="29" y="102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28" y="103"/>
                  </a:lnTo>
                  <a:lnTo>
                    <a:pt x="28" y="103"/>
                  </a:lnTo>
                  <a:lnTo>
                    <a:pt x="27" y="103"/>
                  </a:lnTo>
                  <a:lnTo>
                    <a:pt x="26" y="103"/>
                  </a:lnTo>
                  <a:lnTo>
                    <a:pt x="26" y="104"/>
                  </a:lnTo>
                  <a:lnTo>
                    <a:pt x="26" y="103"/>
                  </a:lnTo>
                  <a:lnTo>
                    <a:pt x="26" y="104"/>
                  </a:lnTo>
                  <a:lnTo>
                    <a:pt x="26" y="103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6" y="105"/>
                  </a:lnTo>
                  <a:lnTo>
                    <a:pt x="26" y="104"/>
                  </a:lnTo>
                  <a:lnTo>
                    <a:pt x="26" y="105"/>
                  </a:lnTo>
                  <a:lnTo>
                    <a:pt x="26" y="104"/>
                  </a:lnTo>
                  <a:lnTo>
                    <a:pt x="25" y="104"/>
                  </a:lnTo>
                  <a:lnTo>
                    <a:pt x="26" y="103"/>
                  </a:lnTo>
                  <a:lnTo>
                    <a:pt x="26" y="103"/>
                  </a:lnTo>
                  <a:lnTo>
                    <a:pt x="26" y="103"/>
                  </a:lnTo>
                  <a:lnTo>
                    <a:pt x="25" y="103"/>
                  </a:lnTo>
                  <a:lnTo>
                    <a:pt x="26" y="103"/>
                  </a:lnTo>
                  <a:lnTo>
                    <a:pt x="25" y="103"/>
                  </a:lnTo>
                  <a:lnTo>
                    <a:pt x="25" y="104"/>
                  </a:lnTo>
                  <a:lnTo>
                    <a:pt x="25" y="103"/>
                  </a:lnTo>
                  <a:lnTo>
                    <a:pt x="25" y="104"/>
                  </a:lnTo>
                  <a:lnTo>
                    <a:pt x="25" y="105"/>
                  </a:lnTo>
                  <a:lnTo>
                    <a:pt x="25" y="104"/>
                  </a:lnTo>
                  <a:lnTo>
                    <a:pt x="25" y="105"/>
                  </a:lnTo>
                  <a:lnTo>
                    <a:pt x="25" y="105"/>
                  </a:lnTo>
                  <a:lnTo>
                    <a:pt x="25" y="105"/>
                  </a:lnTo>
                  <a:lnTo>
                    <a:pt x="25" y="105"/>
                  </a:lnTo>
                  <a:lnTo>
                    <a:pt x="25" y="105"/>
                  </a:lnTo>
                  <a:lnTo>
                    <a:pt x="24" y="105"/>
                  </a:lnTo>
                  <a:lnTo>
                    <a:pt x="25" y="105"/>
                  </a:lnTo>
                  <a:lnTo>
                    <a:pt x="25" y="105"/>
                  </a:lnTo>
                  <a:lnTo>
                    <a:pt x="25" y="105"/>
                  </a:lnTo>
                  <a:lnTo>
                    <a:pt x="25" y="105"/>
                  </a:lnTo>
                  <a:lnTo>
                    <a:pt x="25" y="106"/>
                  </a:lnTo>
                  <a:lnTo>
                    <a:pt x="25" y="106"/>
                  </a:lnTo>
                  <a:lnTo>
                    <a:pt x="25" y="106"/>
                  </a:lnTo>
                  <a:lnTo>
                    <a:pt x="24" y="106"/>
                  </a:lnTo>
                  <a:lnTo>
                    <a:pt x="24" y="107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4" y="105"/>
                  </a:lnTo>
                  <a:lnTo>
                    <a:pt x="23" y="10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1" y="105"/>
                  </a:lnTo>
                  <a:lnTo>
                    <a:pt x="21" y="105"/>
                  </a:lnTo>
                  <a:lnTo>
                    <a:pt x="22" y="105"/>
                  </a:lnTo>
                  <a:lnTo>
                    <a:pt x="21" y="105"/>
                  </a:lnTo>
                  <a:lnTo>
                    <a:pt x="21" y="106"/>
                  </a:lnTo>
                  <a:lnTo>
                    <a:pt x="21" y="106"/>
                  </a:lnTo>
                  <a:lnTo>
                    <a:pt x="20" y="106"/>
                  </a:lnTo>
                  <a:lnTo>
                    <a:pt x="20" y="105"/>
                  </a:lnTo>
                  <a:lnTo>
                    <a:pt x="20" y="105"/>
                  </a:lnTo>
                  <a:lnTo>
                    <a:pt x="20" y="104"/>
                  </a:lnTo>
                  <a:lnTo>
                    <a:pt x="21" y="104"/>
                  </a:lnTo>
                  <a:lnTo>
                    <a:pt x="21" y="104"/>
                  </a:lnTo>
                  <a:lnTo>
                    <a:pt x="21" y="103"/>
                  </a:lnTo>
                  <a:lnTo>
                    <a:pt x="22" y="103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22" y="103"/>
                  </a:lnTo>
                  <a:lnTo>
                    <a:pt x="23" y="103"/>
                  </a:lnTo>
                  <a:lnTo>
                    <a:pt x="24" y="103"/>
                  </a:lnTo>
                  <a:lnTo>
                    <a:pt x="24" y="103"/>
                  </a:lnTo>
                  <a:lnTo>
                    <a:pt x="24" y="103"/>
                  </a:lnTo>
                  <a:lnTo>
                    <a:pt x="24" y="102"/>
                  </a:lnTo>
                  <a:lnTo>
                    <a:pt x="25" y="102"/>
                  </a:lnTo>
                  <a:lnTo>
                    <a:pt x="25" y="102"/>
                  </a:lnTo>
                  <a:lnTo>
                    <a:pt x="25" y="101"/>
                  </a:lnTo>
                  <a:lnTo>
                    <a:pt x="25" y="101"/>
                  </a:lnTo>
                  <a:lnTo>
                    <a:pt x="25" y="101"/>
                  </a:lnTo>
                  <a:lnTo>
                    <a:pt x="25" y="100"/>
                  </a:lnTo>
                  <a:lnTo>
                    <a:pt x="26" y="100"/>
                  </a:lnTo>
                  <a:lnTo>
                    <a:pt x="25" y="100"/>
                  </a:lnTo>
                  <a:lnTo>
                    <a:pt x="26" y="100"/>
                  </a:lnTo>
                  <a:lnTo>
                    <a:pt x="25" y="100"/>
                  </a:lnTo>
                  <a:lnTo>
                    <a:pt x="26" y="100"/>
                  </a:lnTo>
                  <a:lnTo>
                    <a:pt x="25" y="100"/>
                  </a:lnTo>
                  <a:lnTo>
                    <a:pt x="25" y="99"/>
                  </a:lnTo>
                  <a:lnTo>
                    <a:pt x="26" y="99"/>
                  </a:lnTo>
                  <a:lnTo>
                    <a:pt x="26" y="100"/>
                  </a:lnTo>
                  <a:lnTo>
                    <a:pt x="26" y="99"/>
                  </a:lnTo>
                  <a:lnTo>
                    <a:pt x="26" y="99"/>
                  </a:lnTo>
                  <a:lnTo>
                    <a:pt x="26" y="100"/>
                  </a:lnTo>
                  <a:lnTo>
                    <a:pt x="27" y="100"/>
                  </a:lnTo>
                  <a:lnTo>
                    <a:pt x="26" y="100"/>
                  </a:lnTo>
                  <a:lnTo>
                    <a:pt x="26" y="99"/>
                  </a:lnTo>
                  <a:lnTo>
                    <a:pt x="27" y="99"/>
                  </a:lnTo>
                  <a:lnTo>
                    <a:pt x="27" y="99"/>
                  </a:lnTo>
                  <a:lnTo>
                    <a:pt x="27" y="99"/>
                  </a:lnTo>
                  <a:lnTo>
                    <a:pt x="27" y="99"/>
                  </a:lnTo>
                  <a:lnTo>
                    <a:pt x="27" y="99"/>
                  </a:lnTo>
                  <a:lnTo>
                    <a:pt x="27" y="99"/>
                  </a:lnTo>
                  <a:lnTo>
                    <a:pt x="27" y="99"/>
                  </a:lnTo>
                  <a:lnTo>
                    <a:pt x="27" y="99"/>
                  </a:lnTo>
                  <a:lnTo>
                    <a:pt x="28" y="99"/>
                  </a:lnTo>
                  <a:lnTo>
                    <a:pt x="28" y="98"/>
                  </a:lnTo>
                  <a:lnTo>
                    <a:pt x="28" y="98"/>
                  </a:lnTo>
                  <a:lnTo>
                    <a:pt x="28" y="98"/>
                  </a:lnTo>
                  <a:lnTo>
                    <a:pt x="29" y="98"/>
                  </a:lnTo>
                  <a:lnTo>
                    <a:pt x="29" y="97"/>
                  </a:lnTo>
                  <a:lnTo>
                    <a:pt x="29" y="97"/>
                  </a:lnTo>
                  <a:lnTo>
                    <a:pt x="29" y="96"/>
                  </a:lnTo>
                  <a:lnTo>
                    <a:pt x="29" y="96"/>
                  </a:lnTo>
                  <a:lnTo>
                    <a:pt x="29" y="95"/>
                  </a:lnTo>
                  <a:lnTo>
                    <a:pt x="29" y="95"/>
                  </a:lnTo>
                  <a:lnTo>
                    <a:pt x="29" y="94"/>
                  </a:lnTo>
                  <a:lnTo>
                    <a:pt x="30" y="94"/>
                  </a:lnTo>
                  <a:lnTo>
                    <a:pt x="29" y="94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31" y="94"/>
                  </a:lnTo>
                  <a:lnTo>
                    <a:pt x="32" y="94"/>
                  </a:lnTo>
                  <a:lnTo>
                    <a:pt x="32" y="94"/>
                  </a:lnTo>
                  <a:lnTo>
                    <a:pt x="32" y="94"/>
                  </a:lnTo>
                  <a:lnTo>
                    <a:pt x="32" y="94"/>
                  </a:lnTo>
                  <a:lnTo>
                    <a:pt x="32" y="94"/>
                  </a:lnTo>
                  <a:lnTo>
                    <a:pt x="33" y="94"/>
                  </a:lnTo>
                  <a:lnTo>
                    <a:pt x="33" y="93"/>
                  </a:lnTo>
                  <a:lnTo>
                    <a:pt x="33" y="94"/>
                  </a:lnTo>
                  <a:lnTo>
                    <a:pt x="33" y="93"/>
                  </a:lnTo>
                  <a:lnTo>
                    <a:pt x="33" y="93"/>
                  </a:lnTo>
                  <a:lnTo>
                    <a:pt x="32" y="94"/>
                  </a:lnTo>
                  <a:lnTo>
                    <a:pt x="32" y="93"/>
                  </a:lnTo>
                  <a:lnTo>
                    <a:pt x="32" y="93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3" y="92"/>
                  </a:lnTo>
                  <a:lnTo>
                    <a:pt x="33" y="92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34" y="91"/>
                  </a:lnTo>
                  <a:lnTo>
                    <a:pt x="34" y="92"/>
                  </a:lnTo>
                  <a:lnTo>
                    <a:pt x="34" y="91"/>
                  </a:lnTo>
                  <a:lnTo>
                    <a:pt x="35" y="91"/>
                  </a:lnTo>
                  <a:lnTo>
                    <a:pt x="36" y="91"/>
                  </a:lnTo>
                  <a:lnTo>
                    <a:pt x="36" y="91"/>
                  </a:lnTo>
                  <a:lnTo>
                    <a:pt x="37" y="92"/>
                  </a:lnTo>
                  <a:lnTo>
                    <a:pt x="37" y="92"/>
                  </a:lnTo>
                  <a:lnTo>
                    <a:pt x="37" y="91"/>
                  </a:lnTo>
                  <a:lnTo>
                    <a:pt x="38" y="92"/>
                  </a:lnTo>
                  <a:lnTo>
                    <a:pt x="39" y="92"/>
                  </a:lnTo>
                  <a:lnTo>
                    <a:pt x="39" y="92"/>
                  </a:lnTo>
                  <a:lnTo>
                    <a:pt x="40" y="92"/>
                  </a:lnTo>
                  <a:lnTo>
                    <a:pt x="40" y="92"/>
                  </a:lnTo>
                  <a:lnTo>
                    <a:pt x="41" y="92"/>
                  </a:lnTo>
                  <a:lnTo>
                    <a:pt x="41" y="92"/>
                  </a:lnTo>
                  <a:lnTo>
                    <a:pt x="41" y="92"/>
                  </a:lnTo>
                  <a:lnTo>
                    <a:pt x="41" y="92"/>
                  </a:lnTo>
                  <a:lnTo>
                    <a:pt x="42" y="92"/>
                  </a:lnTo>
                  <a:lnTo>
                    <a:pt x="42" y="91"/>
                  </a:lnTo>
                  <a:lnTo>
                    <a:pt x="41" y="91"/>
                  </a:lnTo>
                  <a:lnTo>
                    <a:pt x="41" y="91"/>
                  </a:lnTo>
                  <a:lnTo>
                    <a:pt x="42" y="91"/>
                  </a:lnTo>
                  <a:lnTo>
                    <a:pt x="41" y="91"/>
                  </a:lnTo>
                  <a:lnTo>
                    <a:pt x="41" y="90"/>
                  </a:lnTo>
                  <a:lnTo>
                    <a:pt x="42" y="90"/>
                  </a:lnTo>
                  <a:lnTo>
                    <a:pt x="42" y="91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43" y="90"/>
                  </a:lnTo>
                  <a:lnTo>
                    <a:pt x="43" y="89"/>
                  </a:lnTo>
                  <a:lnTo>
                    <a:pt x="43" y="89"/>
                  </a:lnTo>
                  <a:lnTo>
                    <a:pt x="43" y="88"/>
                  </a:lnTo>
                  <a:lnTo>
                    <a:pt x="44" y="88"/>
                  </a:lnTo>
                  <a:lnTo>
                    <a:pt x="44" y="88"/>
                  </a:lnTo>
                  <a:lnTo>
                    <a:pt x="44" y="88"/>
                  </a:lnTo>
                  <a:lnTo>
                    <a:pt x="44" y="87"/>
                  </a:lnTo>
                  <a:lnTo>
                    <a:pt x="45" y="87"/>
                  </a:lnTo>
                  <a:lnTo>
                    <a:pt x="45" y="87"/>
                  </a:lnTo>
                  <a:lnTo>
                    <a:pt x="45" y="87"/>
                  </a:lnTo>
                  <a:lnTo>
                    <a:pt x="45" y="86"/>
                  </a:lnTo>
                  <a:lnTo>
                    <a:pt x="46" y="86"/>
                  </a:lnTo>
                  <a:lnTo>
                    <a:pt x="46" y="85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46" y="85"/>
                  </a:lnTo>
                  <a:lnTo>
                    <a:pt x="47" y="85"/>
                  </a:lnTo>
                  <a:lnTo>
                    <a:pt x="47" y="84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47" y="84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47" y="84"/>
                  </a:lnTo>
                  <a:lnTo>
                    <a:pt x="46" y="84"/>
                  </a:lnTo>
                  <a:lnTo>
                    <a:pt x="46" y="85"/>
                  </a:lnTo>
                  <a:lnTo>
                    <a:pt x="47" y="85"/>
                  </a:lnTo>
                  <a:lnTo>
                    <a:pt x="46" y="85"/>
                  </a:lnTo>
                  <a:lnTo>
                    <a:pt x="46" y="86"/>
                  </a:lnTo>
                  <a:lnTo>
                    <a:pt x="45" y="86"/>
                  </a:lnTo>
                  <a:lnTo>
                    <a:pt x="45" y="86"/>
                  </a:lnTo>
                  <a:lnTo>
                    <a:pt x="45" y="87"/>
                  </a:lnTo>
                  <a:lnTo>
                    <a:pt x="45" y="87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44" y="88"/>
                  </a:lnTo>
                  <a:lnTo>
                    <a:pt x="43" y="88"/>
                  </a:lnTo>
                  <a:lnTo>
                    <a:pt x="43" y="88"/>
                  </a:lnTo>
                  <a:lnTo>
                    <a:pt x="42" y="88"/>
                  </a:lnTo>
                  <a:lnTo>
                    <a:pt x="41" y="88"/>
                  </a:lnTo>
                  <a:lnTo>
                    <a:pt x="41" y="88"/>
                  </a:lnTo>
                  <a:lnTo>
                    <a:pt x="41" y="88"/>
                  </a:lnTo>
                  <a:lnTo>
                    <a:pt x="41" y="89"/>
                  </a:lnTo>
                  <a:lnTo>
                    <a:pt x="40" y="89"/>
                  </a:lnTo>
                  <a:lnTo>
                    <a:pt x="40" y="90"/>
                  </a:lnTo>
                  <a:lnTo>
                    <a:pt x="40" y="90"/>
                  </a:lnTo>
                  <a:lnTo>
                    <a:pt x="39" y="90"/>
                  </a:lnTo>
                  <a:lnTo>
                    <a:pt x="39" y="90"/>
                  </a:lnTo>
                  <a:lnTo>
                    <a:pt x="38" y="90"/>
                  </a:lnTo>
                  <a:lnTo>
                    <a:pt x="37" y="90"/>
                  </a:lnTo>
                  <a:lnTo>
                    <a:pt x="37" y="89"/>
                  </a:lnTo>
                  <a:lnTo>
                    <a:pt x="37" y="89"/>
                  </a:lnTo>
                  <a:lnTo>
                    <a:pt x="37" y="88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36" y="87"/>
                  </a:lnTo>
                  <a:lnTo>
                    <a:pt x="35" y="87"/>
                  </a:lnTo>
                  <a:lnTo>
                    <a:pt x="36" y="87"/>
                  </a:lnTo>
                  <a:lnTo>
                    <a:pt x="35" y="87"/>
                  </a:lnTo>
                  <a:lnTo>
                    <a:pt x="36" y="87"/>
                  </a:lnTo>
                  <a:lnTo>
                    <a:pt x="35" y="87"/>
                  </a:lnTo>
                  <a:lnTo>
                    <a:pt x="35" y="87"/>
                  </a:lnTo>
                  <a:lnTo>
                    <a:pt x="34" y="87"/>
                  </a:lnTo>
                  <a:lnTo>
                    <a:pt x="34" y="87"/>
                  </a:lnTo>
                  <a:lnTo>
                    <a:pt x="34" y="87"/>
                  </a:lnTo>
                  <a:lnTo>
                    <a:pt x="34" y="88"/>
                  </a:lnTo>
                  <a:lnTo>
                    <a:pt x="34" y="87"/>
                  </a:lnTo>
                  <a:lnTo>
                    <a:pt x="34" y="88"/>
                  </a:lnTo>
                  <a:lnTo>
                    <a:pt x="33" y="88"/>
                  </a:lnTo>
                  <a:lnTo>
                    <a:pt x="33" y="87"/>
                  </a:lnTo>
                  <a:lnTo>
                    <a:pt x="33" y="88"/>
                  </a:lnTo>
                  <a:lnTo>
                    <a:pt x="33" y="87"/>
                  </a:lnTo>
                  <a:lnTo>
                    <a:pt x="33" y="88"/>
                  </a:lnTo>
                  <a:lnTo>
                    <a:pt x="33" y="88"/>
                  </a:lnTo>
                  <a:lnTo>
                    <a:pt x="33" y="87"/>
                  </a:lnTo>
                  <a:lnTo>
                    <a:pt x="33" y="88"/>
                  </a:lnTo>
                  <a:lnTo>
                    <a:pt x="32" y="88"/>
                  </a:lnTo>
                  <a:lnTo>
                    <a:pt x="32" y="88"/>
                  </a:lnTo>
                  <a:lnTo>
                    <a:pt x="32" y="87"/>
                  </a:lnTo>
                  <a:lnTo>
                    <a:pt x="31" y="87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33" y="87"/>
                  </a:lnTo>
                  <a:lnTo>
                    <a:pt x="33" y="87"/>
                  </a:lnTo>
                  <a:lnTo>
                    <a:pt x="33" y="86"/>
                  </a:lnTo>
                  <a:lnTo>
                    <a:pt x="33" y="87"/>
                  </a:lnTo>
                  <a:lnTo>
                    <a:pt x="32" y="86"/>
                  </a:lnTo>
                  <a:lnTo>
                    <a:pt x="32" y="86"/>
                  </a:lnTo>
                  <a:lnTo>
                    <a:pt x="31" y="86"/>
                  </a:lnTo>
                  <a:lnTo>
                    <a:pt x="31" y="85"/>
                  </a:lnTo>
                  <a:lnTo>
                    <a:pt x="31" y="85"/>
                  </a:lnTo>
                  <a:lnTo>
                    <a:pt x="31" y="84"/>
                  </a:lnTo>
                  <a:lnTo>
                    <a:pt x="31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28" y="85"/>
                  </a:lnTo>
                  <a:lnTo>
                    <a:pt x="28" y="86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7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5" y="87"/>
                  </a:lnTo>
                  <a:lnTo>
                    <a:pt x="25" y="86"/>
                  </a:lnTo>
                  <a:lnTo>
                    <a:pt x="25" y="86"/>
                  </a:lnTo>
                  <a:lnTo>
                    <a:pt x="25" y="86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6" y="85"/>
                  </a:lnTo>
                  <a:lnTo>
                    <a:pt x="27" y="85"/>
                  </a:lnTo>
                  <a:lnTo>
                    <a:pt x="27" y="86"/>
                  </a:lnTo>
                  <a:lnTo>
                    <a:pt x="27" y="85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7" y="85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6" y="86"/>
                  </a:lnTo>
                  <a:lnTo>
                    <a:pt x="26" y="85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6" y="85"/>
                  </a:lnTo>
                  <a:lnTo>
                    <a:pt x="26" y="86"/>
                  </a:lnTo>
                  <a:lnTo>
                    <a:pt x="25" y="85"/>
                  </a:lnTo>
                  <a:lnTo>
                    <a:pt x="25" y="86"/>
                  </a:lnTo>
                  <a:lnTo>
                    <a:pt x="25" y="85"/>
                  </a:lnTo>
                  <a:lnTo>
                    <a:pt x="25" y="85"/>
                  </a:lnTo>
                  <a:lnTo>
                    <a:pt x="25" y="86"/>
                  </a:lnTo>
                  <a:lnTo>
                    <a:pt x="25" y="85"/>
                  </a:lnTo>
                  <a:lnTo>
                    <a:pt x="25" y="86"/>
                  </a:lnTo>
                  <a:lnTo>
                    <a:pt x="24" y="86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5" y="85"/>
                  </a:lnTo>
                  <a:lnTo>
                    <a:pt x="25" y="84"/>
                  </a:lnTo>
                  <a:lnTo>
                    <a:pt x="25" y="84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23" y="84"/>
                  </a:lnTo>
                  <a:lnTo>
                    <a:pt x="24" y="84"/>
                  </a:lnTo>
                  <a:lnTo>
                    <a:pt x="24" y="83"/>
                  </a:lnTo>
                  <a:lnTo>
                    <a:pt x="24" y="83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5" y="82"/>
                  </a:lnTo>
                  <a:lnTo>
                    <a:pt x="26" y="82"/>
                  </a:lnTo>
                  <a:lnTo>
                    <a:pt x="26" y="83"/>
                  </a:lnTo>
                  <a:lnTo>
                    <a:pt x="26" y="82"/>
                  </a:lnTo>
                  <a:lnTo>
                    <a:pt x="26" y="83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7" y="82"/>
                  </a:lnTo>
                  <a:lnTo>
                    <a:pt x="27" y="81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9" y="81"/>
                  </a:lnTo>
                  <a:lnTo>
                    <a:pt x="29" y="81"/>
                  </a:lnTo>
                  <a:lnTo>
                    <a:pt x="29" y="80"/>
                  </a:lnTo>
                  <a:lnTo>
                    <a:pt x="29" y="81"/>
                  </a:lnTo>
                  <a:lnTo>
                    <a:pt x="30" y="81"/>
                  </a:lnTo>
                  <a:lnTo>
                    <a:pt x="30" y="80"/>
                  </a:lnTo>
                  <a:lnTo>
                    <a:pt x="30" y="80"/>
                  </a:lnTo>
                  <a:lnTo>
                    <a:pt x="30" y="80"/>
                  </a:lnTo>
                  <a:lnTo>
                    <a:pt x="31" y="80"/>
                  </a:lnTo>
                  <a:lnTo>
                    <a:pt x="32" y="80"/>
                  </a:lnTo>
                  <a:lnTo>
                    <a:pt x="32" y="79"/>
                  </a:lnTo>
                  <a:lnTo>
                    <a:pt x="32" y="79"/>
                  </a:lnTo>
                  <a:lnTo>
                    <a:pt x="32" y="79"/>
                  </a:lnTo>
                  <a:lnTo>
                    <a:pt x="33" y="79"/>
                  </a:lnTo>
                  <a:lnTo>
                    <a:pt x="33" y="78"/>
                  </a:lnTo>
                  <a:lnTo>
                    <a:pt x="33" y="77"/>
                  </a:lnTo>
                  <a:lnTo>
                    <a:pt x="33" y="77"/>
                  </a:lnTo>
                  <a:lnTo>
                    <a:pt x="33" y="77"/>
                  </a:lnTo>
                  <a:lnTo>
                    <a:pt x="33" y="76"/>
                  </a:lnTo>
                  <a:lnTo>
                    <a:pt x="33" y="76"/>
                  </a:lnTo>
                  <a:lnTo>
                    <a:pt x="33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3" y="76"/>
                  </a:lnTo>
                  <a:lnTo>
                    <a:pt x="33" y="75"/>
                  </a:lnTo>
                  <a:lnTo>
                    <a:pt x="33" y="74"/>
                  </a:lnTo>
                  <a:lnTo>
                    <a:pt x="33" y="74"/>
                  </a:lnTo>
                  <a:lnTo>
                    <a:pt x="34" y="73"/>
                  </a:lnTo>
                  <a:lnTo>
                    <a:pt x="34" y="74"/>
                  </a:lnTo>
                  <a:lnTo>
                    <a:pt x="34" y="73"/>
                  </a:lnTo>
                  <a:lnTo>
                    <a:pt x="34" y="73"/>
                  </a:lnTo>
                  <a:lnTo>
                    <a:pt x="34" y="73"/>
                  </a:lnTo>
                  <a:lnTo>
                    <a:pt x="33" y="73"/>
                  </a:lnTo>
                  <a:lnTo>
                    <a:pt x="33" y="74"/>
                  </a:lnTo>
                  <a:lnTo>
                    <a:pt x="33" y="73"/>
                  </a:lnTo>
                  <a:lnTo>
                    <a:pt x="33" y="73"/>
                  </a:lnTo>
                  <a:lnTo>
                    <a:pt x="33" y="73"/>
                  </a:lnTo>
                  <a:lnTo>
                    <a:pt x="33" y="72"/>
                  </a:lnTo>
                  <a:lnTo>
                    <a:pt x="33" y="72"/>
                  </a:lnTo>
                  <a:lnTo>
                    <a:pt x="33" y="72"/>
                  </a:lnTo>
                  <a:lnTo>
                    <a:pt x="33" y="71"/>
                  </a:lnTo>
                  <a:lnTo>
                    <a:pt x="34" y="71"/>
                  </a:lnTo>
                  <a:lnTo>
                    <a:pt x="33" y="71"/>
                  </a:lnTo>
                  <a:lnTo>
                    <a:pt x="33" y="72"/>
                  </a:lnTo>
                  <a:lnTo>
                    <a:pt x="33" y="71"/>
                  </a:lnTo>
                  <a:lnTo>
                    <a:pt x="33" y="72"/>
                  </a:lnTo>
                  <a:lnTo>
                    <a:pt x="32" y="72"/>
                  </a:lnTo>
                  <a:lnTo>
                    <a:pt x="32" y="71"/>
                  </a:lnTo>
                  <a:lnTo>
                    <a:pt x="32" y="71"/>
                  </a:lnTo>
                  <a:lnTo>
                    <a:pt x="32" y="72"/>
                  </a:lnTo>
                  <a:lnTo>
                    <a:pt x="32" y="71"/>
                  </a:lnTo>
                  <a:lnTo>
                    <a:pt x="32" y="72"/>
                  </a:lnTo>
                  <a:lnTo>
                    <a:pt x="31" y="72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0" y="73"/>
                  </a:lnTo>
                  <a:lnTo>
                    <a:pt x="29" y="73"/>
                  </a:lnTo>
                  <a:lnTo>
                    <a:pt x="29" y="72"/>
                  </a:lnTo>
                  <a:lnTo>
                    <a:pt x="29" y="72"/>
                  </a:lnTo>
                  <a:lnTo>
                    <a:pt x="29" y="73"/>
                  </a:lnTo>
                  <a:lnTo>
                    <a:pt x="28" y="73"/>
                  </a:lnTo>
                  <a:lnTo>
                    <a:pt x="28" y="73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9" y="72"/>
                  </a:lnTo>
                  <a:lnTo>
                    <a:pt x="29" y="71"/>
                  </a:lnTo>
                  <a:lnTo>
                    <a:pt x="29" y="71"/>
                  </a:lnTo>
                  <a:lnTo>
                    <a:pt x="30" y="71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1" y="70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2" y="69"/>
                  </a:lnTo>
                  <a:lnTo>
                    <a:pt x="31" y="69"/>
                  </a:lnTo>
                  <a:lnTo>
                    <a:pt x="32" y="69"/>
                  </a:lnTo>
                  <a:lnTo>
                    <a:pt x="32" y="68"/>
                  </a:lnTo>
                  <a:lnTo>
                    <a:pt x="32" y="68"/>
                  </a:lnTo>
                  <a:lnTo>
                    <a:pt x="32" y="68"/>
                  </a:lnTo>
                  <a:lnTo>
                    <a:pt x="33" y="68"/>
                  </a:lnTo>
                  <a:lnTo>
                    <a:pt x="33" y="68"/>
                  </a:lnTo>
                  <a:lnTo>
                    <a:pt x="34" y="68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5" y="67"/>
                  </a:lnTo>
                  <a:lnTo>
                    <a:pt x="35" y="66"/>
                  </a:lnTo>
                  <a:lnTo>
                    <a:pt x="35" y="67"/>
                  </a:lnTo>
                  <a:lnTo>
                    <a:pt x="36" y="67"/>
                  </a:lnTo>
                  <a:lnTo>
                    <a:pt x="35" y="67"/>
                  </a:lnTo>
                  <a:lnTo>
                    <a:pt x="35" y="66"/>
                  </a:lnTo>
                  <a:lnTo>
                    <a:pt x="34" y="66"/>
                  </a:lnTo>
                  <a:lnTo>
                    <a:pt x="35" y="66"/>
                  </a:lnTo>
                  <a:lnTo>
                    <a:pt x="35" y="66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7" y="67"/>
                  </a:lnTo>
                  <a:lnTo>
                    <a:pt x="37" y="66"/>
                  </a:lnTo>
                  <a:lnTo>
                    <a:pt x="37" y="67"/>
                  </a:lnTo>
                  <a:lnTo>
                    <a:pt x="37" y="66"/>
                  </a:lnTo>
                  <a:lnTo>
                    <a:pt x="37" y="66"/>
                  </a:lnTo>
                  <a:lnTo>
                    <a:pt x="38" y="66"/>
                  </a:lnTo>
                  <a:lnTo>
                    <a:pt x="39" y="66"/>
                  </a:lnTo>
                  <a:lnTo>
                    <a:pt x="39" y="66"/>
                  </a:lnTo>
                  <a:lnTo>
                    <a:pt x="39" y="66"/>
                  </a:lnTo>
                  <a:lnTo>
                    <a:pt x="39" y="6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0" y="67"/>
                  </a:lnTo>
                  <a:lnTo>
                    <a:pt x="41" y="67"/>
                  </a:lnTo>
                  <a:lnTo>
                    <a:pt x="41" y="68"/>
                  </a:lnTo>
                  <a:lnTo>
                    <a:pt x="41" y="68"/>
                  </a:lnTo>
                  <a:lnTo>
                    <a:pt x="41" y="67"/>
                  </a:lnTo>
                  <a:lnTo>
                    <a:pt x="41" y="67"/>
                  </a:lnTo>
                  <a:lnTo>
                    <a:pt x="41" y="67"/>
                  </a:lnTo>
                  <a:lnTo>
                    <a:pt x="41" y="67"/>
                  </a:lnTo>
                  <a:lnTo>
                    <a:pt x="41" y="67"/>
                  </a:lnTo>
                  <a:lnTo>
                    <a:pt x="41" y="66"/>
                  </a:lnTo>
                  <a:lnTo>
                    <a:pt x="41" y="66"/>
                  </a:lnTo>
                  <a:lnTo>
                    <a:pt x="40" y="66"/>
                  </a:lnTo>
                  <a:lnTo>
                    <a:pt x="40" y="65"/>
                  </a:lnTo>
                  <a:lnTo>
                    <a:pt x="41" y="65"/>
                  </a:lnTo>
                  <a:lnTo>
                    <a:pt x="41" y="65"/>
                  </a:lnTo>
                  <a:lnTo>
                    <a:pt x="41" y="65"/>
                  </a:lnTo>
                  <a:lnTo>
                    <a:pt x="41" y="65"/>
                  </a:lnTo>
                  <a:lnTo>
                    <a:pt x="42" y="65"/>
                  </a:lnTo>
                  <a:lnTo>
                    <a:pt x="41" y="65"/>
                  </a:lnTo>
                  <a:lnTo>
                    <a:pt x="42" y="65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3" y="66"/>
                  </a:lnTo>
                  <a:lnTo>
                    <a:pt x="43" y="67"/>
                  </a:lnTo>
                  <a:lnTo>
                    <a:pt x="43" y="67"/>
                  </a:lnTo>
                  <a:lnTo>
                    <a:pt x="43" y="66"/>
                  </a:lnTo>
                  <a:lnTo>
                    <a:pt x="44" y="66"/>
                  </a:lnTo>
                  <a:lnTo>
                    <a:pt x="44" y="66"/>
                  </a:lnTo>
                  <a:lnTo>
                    <a:pt x="44" y="66"/>
                  </a:lnTo>
                  <a:lnTo>
                    <a:pt x="45" y="66"/>
                  </a:lnTo>
                  <a:lnTo>
                    <a:pt x="44" y="66"/>
                  </a:lnTo>
                  <a:lnTo>
                    <a:pt x="44" y="66"/>
                  </a:lnTo>
                  <a:lnTo>
                    <a:pt x="44" y="66"/>
                  </a:lnTo>
                  <a:lnTo>
                    <a:pt x="43" y="66"/>
                  </a:lnTo>
                  <a:lnTo>
                    <a:pt x="43" y="66"/>
                  </a:lnTo>
                  <a:lnTo>
                    <a:pt x="43" y="66"/>
                  </a:lnTo>
                  <a:lnTo>
                    <a:pt x="42" y="66"/>
                  </a:lnTo>
                  <a:lnTo>
                    <a:pt x="42" y="65"/>
                  </a:lnTo>
                  <a:lnTo>
                    <a:pt x="42" y="65"/>
                  </a:lnTo>
                  <a:lnTo>
                    <a:pt x="41" y="65"/>
                  </a:lnTo>
                  <a:lnTo>
                    <a:pt x="42" y="65"/>
                  </a:lnTo>
                  <a:lnTo>
                    <a:pt x="41" y="65"/>
                  </a:lnTo>
                  <a:lnTo>
                    <a:pt x="42" y="65"/>
                  </a:lnTo>
                  <a:lnTo>
                    <a:pt x="41" y="65"/>
                  </a:lnTo>
                  <a:lnTo>
                    <a:pt x="41" y="64"/>
                  </a:lnTo>
                  <a:lnTo>
                    <a:pt x="41" y="64"/>
                  </a:lnTo>
                  <a:lnTo>
                    <a:pt x="41" y="64"/>
                  </a:lnTo>
                  <a:lnTo>
                    <a:pt x="41" y="63"/>
                  </a:lnTo>
                  <a:lnTo>
                    <a:pt x="41" y="62"/>
                  </a:lnTo>
                  <a:lnTo>
                    <a:pt x="42" y="62"/>
                  </a:lnTo>
                  <a:lnTo>
                    <a:pt x="42" y="62"/>
                  </a:lnTo>
                  <a:lnTo>
                    <a:pt x="43" y="62"/>
                  </a:lnTo>
                  <a:lnTo>
                    <a:pt x="43" y="61"/>
                  </a:lnTo>
                  <a:lnTo>
                    <a:pt x="43" y="61"/>
                  </a:lnTo>
                  <a:lnTo>
                    <a:pt x="44" y="61"/>
                  </a:lnTo>
                  <a:lnTo>
                    <a:pt x="43" y="61"/>
                  </a:lnTo>
                  <a:lnTo>
                    <a:pt x="43" y="61"/>
                  </a:lnTo>
                  <a:lnTo>
                    <a:pt x="42" y="61"/>
                  </a:lnTo>
                  <a:lnTo>
                    <a:pt x="41" y="61"/>
                  </a:lnTo>
                  <a:lnTo>
                    <a:pt x="41" y="61"/>
                  </a:lnTo>
                  <a:lnTo>
                    <a:pt x="41" y="60"/>
                  </a:lnTo>
                  <a:lnTo>
                    <a:pt x="41" y="59"/>
                  </a:lnTo>
                  <a:lnTo>
                    <a:pt x="41" y="59"/>
                  </a:lnTo>
                  <a:lnTo>
                    <a:pt x="42" y="59"/>
                  </a:lnTo>
                  <a:lnTo>
                    <a:pt x="42" y="59"/>
                  </a:lnTo>
                  <a:lnTo>
                    <a:pt x="42" y="60"/>
                  </a:lnTo>
                  <a:lnTo>
                    <a:pt x="43" y="60"/>
                  </a:lnTo>
                  <a:lnTo>
                    <a:pt x="42" y="60"/>
                  </a:lnTo>
                  <a:lnTo>
                    <a:pt x="42" y="59"/>
                  </a:lnTo>
                  <a:lnTo>
                    <a:pt x="42" y="59"/>
                  </a:lnTo>
                  <a:lnTo>
                    <a:pt x="43" y="59"/>
                  </a:lnTo>
                  <a:lnTo>
                    <a:pt x="43" y="59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4" y="57"/>
                  </a:lnTo>
                  <a:lnTo>
                    <a:pt x="43" y="57"/>
                  </a:lnTo>
                  <a:lnTo>
                    <a:pt x="43" y="56"/>
                  </a:lnTo>
                  <a:lnTo>
                    <a:pt x="43" y="55"/>
                  </a:lnTo>
                  <a:lnTo>
                    <a:pt x="44" y="55"/>
                  </a:lnTo>
                  <a:lnTo>
                    <a:pt x="43" y="55"/>
                  </a:lnTo>
                  <a:lnTo>
                    <a:pt x="43" y="55"/>
                  </a:lnTo>
                  <a:lnTo>
                    <a:pt x="43" y="55"/>
                  </a:lnTo>
                  <a:lnTo>
                    <a:pt x="43" y="56"/>
                  </a:lnTo>
                  <a:lnTo>
                    <a:pt x="42" y="56"/>
                  </a:lnTo>
                  <a:lnTo>
                    <a:pt x="41" y="55"/>
                  </a:lnTo>
                  <a:lnTo>
                    <a:pt x="42" y="55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1" y="56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40" y="57"/>
                  </a:lnTo>
                  <a:lnTo>
                    <a:pt x="41" y="57"/>
                  </a:lnTo>
                  <a:lnTo>
                    <a:pt x="40" y="57"/>
                  </a:lnTo>
                  <a:lnTo>
                    <a:pt x="40" y="57"/>
                  </a:lnTo>
                  <a:lnTo>
                    <a:pt x="40" y="57"/>
                  </a:lnTo>
                  <a:lnTo>
                    <a:pt x="40" y="57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0" y="55"/>
                  </a:lnTo>
                  <a:lnTo>
                    <a:pt x="40" y="55"/>
                  </a:lnTo>
                  <a:lnTo>
                    <a:pt x="40" y="55"/>
                  </a:lnTo>
                  <a:lnTo>
                    <a:pt x="40" y="55"/>
                  </a:lnTo>
                  <a:lnTo>
                    <a:pt x="40" y="55"/>
                  </a:lnTo>
                  <a:lnTo>
                    <a:pt x="40" y="56"/>
                  </a:lnTo>
                  <a:lnTo>
                    <a:pt x="40" y="55"/>
                  </a:lnTo>
                  <a:lnTo>
                    <a:pt x="40" y="56"/>
                  </a:lnTo>
                  <a:lnTo>
                    <a:pt x="39" y="56"/>
                  </a:lnTo>
                  <a:lnTo>
                    <a:pt x="39" y="55"/>
                  </a:lnTo>
                  <a:lnTo>
                    <a:pt x="39" y="55"/>
                  </a:lnTo>
                  <a:lnTo>
                    <a:pt x="39" y="54"/>
                  </a:lnTo>
                  <a:lnTo>
                    <a:pt x="39" y="54"/>
                  </a:lnTo>
                  <a:lnTo>
                    <a:pt x="38" y="54"/>
                  </a:lnTo>
                  <a:lnTo>
                    <a:pt x="38" y="53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7" y="52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7" y="50"/>
                  </a:lnTo>
                  <a:lnTo>
                    <a:pt x="37" y="50"/>
                  </a:lnTo>
                  <a:lnTo>
                    <a:pt x="38" y="50"/>
                  </a:lnTo>
                  <a:lnTo>
                    <a:pt x="38" y="49"/>
                  </a:lnTo>
                  <a:lnTo>
                    <a:pt x="39" y="49"/>
                  </a:lnTo>
                  <a:lnTo>
                    <a:pt x="39" y="48"/>
                  </a:lnTo>
                  <a:lnTo>
                    <a:pt x="39" y="48"/>
                  </a:lnTo>
                  <a:lnTo>
                    <a:pt x="39" y="47"/>
                  </a:lnTo>
                  <a:lnTo>
                    <a:pt x="39" y="47"/>
                  </a:lnTo>
                  <a:lnTo>
                    <a:pt x="39" y="47"/>
                  </a:lnTo>
                  <a:lnTo>
                    <a:pt x="39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40" y="47"/>
                  </a:lnTo>
                  <a:lnTo>
                    <a:pt x="41" y="47"/>
                  </a:lnTo>
                  <a:lnTo>
                    <a:pt x="41" y="47"/>
                  </a:lnTo>
                  <a:lnTo>
                    <a:pt x="41" y="46"/>
                  </a:lnTo>
                  <a:lnTo>
                    <a:pt x="41" y="47"/>
                  </a:lnTo>
                  <a:lnTo>
                    <a:pt x="41" y="46"/>
                  </a:lnTo>
                  <a:lnTo>
                    <a:pt x="41" y="47"/>
                  </a:lnTo>
                  <a:lnTo>
                    <a:pt x="41" y="46"/>
                  </a:lnTo>
                  <a:lnTo>
                    <a:pt x="41" y="46"/>
                  </a:lnTo>
                  <a:lnTo>
                    <a:pt x="41" y="46"/>
                  </a:lnTo>
                  <a:lnTo>
                    <a:pt x="41" y="46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38" y="46"/>
                  </a:lnTo>
                  <a:lnTo>
                    <a:pt x="39" y="46"/>
                  </a:lnTo>
                  <a:lnTo>
                    <a:pt x="38" y="46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6" y="47"/>
                  </a:lnTo>
                  <a:lnTo>
                    <a:pt x="36" y="47"/>
                  </a:lnTo>
                  <a:lnTo>
                    <a:pt x="35" y="47"/>
                  </a:lnTo>
                  <a:lnTo>
                    <a:pt x="36" y="48"/>
                  </a:lnTo>
                  <a:lnTo>
                    <a:pt x="35" y="48"/>
                  </a:lnTo>
                  <a:lnTo>
                    <a:pt x="35" y="47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47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1" y="48"/>
                  </a:lnTo>
                  <a:lnTo>
                    <a:pt x="31" y="47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0" y="47"/>
                  </a:lnTo>
                  <a:lnTo>
                    <a:pt x="30" y="47"/>
                  </a:lnTo>
                  <a:lnTo>
                    <a:pt x="30" y="47"/>
                  </a:lnTo>
                  <a:lnTo>
                    <a:pt x="30" y="47"/>
                  </a:lnTo>
                  <a:lnTo>
                    <a:pt x="30" y="47"/>
                  </a:lnTo>
                  <a:lnTo>
                    <a:pt x="30" y="48"/>
                  </a:lnTo>
                  <a:lnTo>
                    <a:pt x="31" y="48"/>
                  </a:lnTo>
                  <a:lnTo>
                    <a:pt x="31" y="48"/>
                  </a:lnTo>
                  <a:lnTo>
                    <a:pt x="31" y="49"/>
                  </a:lnTo>
                  <a:lnTo>
                    <a:pt x="31" y="50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0" y="49"/>
                  </a:lnTo>
                  <a:lnTo>
                    <a:pt x="29" y="49"/>
                  </a:lnTo>
                  <a:lnTo>
                    <a:pt x="29" y="48"/>
                  </a:lnTo>
                  <a:lnTo>
                    <a:pt x="29" y="48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47"/>
                  </a:lnTo>
                  <a:lnTo>
                    <a:pt x="27" y="47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6" y="49"/>
                  </a:lnTo>
                  <a:lnTo>
                    <a:pt x="26" y="50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7"/>
                  </a:lnTo>
                  <a:lnTo>
                    <a:pt x="24" y="47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5" y="46"/>
                  </a:lnTo>
                  <a:lnTo>
                    <a:pt x="25" y="46"/>
                  </a:lnTo>
                  <a:lnTo>
                    <a:pt x="25" y="46"/>
                  </a:lnTo>
                  <a:lnTo>
                    <a:pt x="25" y="47"/>
                  </a:lnTo>
                  <a:lnTo>
                    <a:pt x="26" y="47"/>
                  </a:lnTo>
                  <a:lnTo>
                    <a:pt x="26" y="46"/>
                  </a:lnTo>
                  <a:lnTo>
                    <a:pt x="25" y="46"/>
                  </a:lnTo>
                  <a:lnTo>
                    <a:pt x="25" y="46"/>
                  </a:lnTo>
                  <a:lnTo>
                    <a:pt x="25" y="45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3"/>
                  </a:lnTo>
                  <a:lnTo>
                    <a:pt x="27" y="43"/>
                  </a:lnTo>
                  <a:lnTo>
                    <a:pt x="27" y="43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28" y="41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39"/>
                  </a:lnTo>
                  <a:lnTo>
                    <a:pt x="28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7" y="38"/>
                  </a:lnTo>
                  <a:lnTo>
                    <a:pt x="27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7" y="37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6" y="36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7" y="35"/>
                  </a:lnTo>
                  <a:lnTo>
                    <a:pt x="27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9" y="34"/>
                  </a:lnTo>
                  <a:lnTo>
                    <a:pt x="29" y="35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8" y="34"/>
                  </a:lnTo>
                  <a:lnTo>
                    <a:pt x="28" y="33"/>
                  </a:lnTo>
                  <a:lnTo>
                    <a:pt x="28" y="34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7" y="33"/>
                  </a:lnTo>
                  <a:lnTo>
                    <a:pt x="27" y="32"/>
                  </a:lnTo>
                  <a:lnTo>
                    <a:pt x="27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28" y="32"/>
                  </a:lnTo>
                  <a:lnTo>
                    <a:pt x="28" y="31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26" y="32"/>
                  </a:lnTo>
                  <a:lnTo>
                    <a:pt x="27" y="32"/>
                  </a:lnTo>
                  <a:lnTo>
                    <a:pt x="26" y="32"/>
                  </a:lnTo>
                  <a:lnTo>
                    <a:pt x="26" y="31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7" y="32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6" y="34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25" y="33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34"/>
                  </a:lnTo>
                  <a:lnTo>
                    <a:pt x="24" y="34"/>
                  </a:lnTo>
                  <a:lnTo>
                    <a:pt x="24" y="33"/>
                  </a:lnTo>
                  <a:lnTo>
                    <a:pt x="24" y="34"/>
                  </a:lnTo>
                  <a:lnTo>
                    <a:pt x="24" y="35"/>
                  </a:lnTo>
                  <a:lnTo>
                    <a:pt x="24" y="35"/>
                  </a:lnTo>
                  <a:lnTo>
                    <a:pt x="24" y="36"/>
                  </a:lnTo>
                  <a:lnTo>
                    <a:pt x="24" y="35"/>
                  </a:lnTo>
                  <a:lnTo>
                    <a:pt x="24" y="35"/>
                  </a:lnTo>
                  <a:lnTo>
                    <a:pt x="23" y="35"/>
                  </a:lnTo>
                  <a:lnTo>
                    <a:pt x="24" y="35"/>
                  </a:lnTo>
                  <a:lnTo>
                    <a:pt x="23" y="35"/>
                  </a:lnTo>
                  <a:lnTo>
                    <a:pt x="24" y="35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3" y="34"/>
                  </a:lnTo>
                  <a:lnTo>
                    <a:pt x="23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5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3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22" y="34"/>
                  </a:lnTo>
                  <a:lnTo>
                    <a:pt x="22" y="35"/>
                  </a:lnTo>
                  <a:lnTo>
                    <a:pt x="22" y="35"/>
                  </a:lnTo>
                  <a:lnTo>
                    <a:pt x="23" y="35"/>
                  </a:lnTo>
                  <a:lnTo>
                    <a:pt x="23" y="36"/>
                  </a:lnTo>
                  <a:lnTo>
                    <a:pt x="24" y="36"/>
                  </a:lnTo>
                  <a:lnTo>
                    <a:pt x="23" y="36"/>
                  </a:lnTo>
                  <a:lnTo>
                    <a:pt x="22" y="36"/>
                  </a:lnTo>
                  <a:lnTo>
                    <a:pt x="22" y="37"/>
                  </a:lnTo>
                  <a:lnTo>
                    <a:pt x="22" y="37"/>
                  </a:lnTo>
                  <a:lnTo>
                    <a:pt x="22" y="37"/>
                  </a:lnTo>
                  <a:lnTo>
                    <a:pt x="22" y="38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2" y="40"/>
                  </a:lnTo>
                  <a:lnTo>
                    <a:pt x="21" y="40"/>
                  </a:lnTo>
                  <a:lnTo>
                    <a:pt x="21" y="40"/>
                  </a:lnTo>
                  <a:lnTo>
                    <a:pt x="21" y="41"/>
                  </a:lnTo>
                  <a:lnTo>
                    <a:pt x="21" y="40"/>
                  </a:lnTo>
                  <a:lnTo>
                    <a:pt x="21" y="41"/>
                  </a:lnTo>
                  <a:lnTo>
                    <a:pt x="22" y="41"/>
                  </a:lnTo>
                  <a:lnTo>
                    <a:pt x="22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0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1"/>
                  </a:lnTo>
                  <a:lnTo>
                    <a:pt x="19" y="40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1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5"/>
                  </a:lnTo>
                  <a:lnTo>
                    <a:pt x="22" y="35"/>
                  </a:lnTo>
                  <a:lnTo>
                    <a:pt x="22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21" y="35"/>
                  </a:lnTo>
                  <a:lnTo>
                    <a:pt x="20" y="35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1" y="34"/>
                  </a:lnTo>
                  <a:lnTo>
                    <a:pt x="20" y="34"/>
                  </a:lnTo>
                  <a:lnTo>
                    <a:pt x="21" y="34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2" y="32"/>
                  </a:lnTo>
                  <a:lnTo>
                    <a:pt x="21" y="32"/>
                  </a:lnTo>
                  <a:lnTo>
                    <a:pt x="22" y="32"/>
                  </a:lnTo>
                  <a:lnTo>
                    <a:pt x="21" y="32"/>
                  </a:lnTo>
                  <a:lnTo>
                    <a:pt x="22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2" y="32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2" y="31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21" y="31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5" y="28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5" y="26"/>
                  </a:lnTo>
                  <a:lnTo>
                    <a:pt x="25" y="27"/>
                  </a:lnTo>
                  <a:lnTo>
                    <a:pt x="25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2" y="28"/>
                  </a:lnTo>
                  <a:lnTo>
                    <a:pt x="22" y="27"/>
                  </a:lnTo>
                  <a:lnTo>
                    <a:pt x="22" y="28"/>
                  </a:lnTo>
                  <a:lnTo>
                    <a:pt x="22" y="27"/>
                  </a:lnTo>
                  <a:lnTo>
                    <a:pt x="22" y="28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3" y="27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3" y="27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5"/>
                  </a:lnTo>
                  <a:lnTo>
                    <a:pt x="24" y="25"/>
                  </a:lnTo>
                  <a:lnTo>
                    <a:pt x="23" y="25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4"/>
                  </a:lnTo>
                  <a:lnTo>
                    <a:pt x="25" y="24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4" y="23"/>
                  </a:lnTo>
                  <a:lnTo>
                    <a:pt x="24" y="22"/>
                  </a:lnTo>
                  <a:lnTo>
                    <a:pt x="24" y="23"/>
                  </a:lnTo>
                  <a:lnTo>
                    <a:pt x="24" y="22"/>
                  </a:lnTo>
                  <a:lnTo>
                    <a:pt x="24" y="23"/>
                  </a:lnTo>
                  <a:lnTo>
                    <a:pt x="24" y="22"/>
                  </a:lnTo>
                  <a:lnTo>
                    <a:pt x="23" y="22"/>
                  </a:lnTo>
                  <a:lnTo>
                    <a:pt x="23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5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5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2" y="25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1" y="26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9" y="26"/>
                  </a:lnTo>
                  <a:lnTo>
                    <a:pt x="20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8" y="25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20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0" y="25"/>
                  </a:lnTo>
                  <a:lnTo>
                    <a:pt x="19" y="25"/>
                  </a:lnTo>
                  <a:lnTo>
                    <a:pt x="19" y="24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3"/>
                  </a:lnTo>
                  <a:lnTo>
                    <a:pt x="19" y="24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21" y="22"/>
                  </a:lnTo>
                  <a:lnTo>
                    <a:pt x="20" y="22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19" y="22"/>
                  </a:lnTo>
                  <a:lnTo>
                    <a:pt x="20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0" y="21"/>
                  </a:lnTo>
                  <a:lnTo>
                    <a:pt x="21" y="21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20" y="21"/>
                  </a:lnTo>
                  <a:lnTo>
                    <a:pt x="19" y="21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0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0" y="19"/>
                  </a:lnTo>
                  <a:lnTo>
                    <a:pt x="20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17"/>
                  </a:lnTo>
                  <a:lnTo>
                    <a:pt x="22" y="17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0" y="17"/>
                  </a:lnTo>
                  <a:lnTo>
                    <a:pt x="20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2" y="17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6"/>
                  </a:lnTo>
                  <a:lnTo>
                    <a:pt x="21" y="16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20" y="16"/>
                  </a:lnTo>
                  <a:lnTo>
                    <a:pt x="20" y="17"/>
                  </a:lnTo>
                  <a:lnTo>
                    <a:pt x="19" y="17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2"/>
                  </a:lnTo>
                  <a:lnTo>
                    <a:pt x="20" y="12"/>
                  </a:lnTo>
                  <a:lnTo>
                    <a:pt x="21" y="12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1" y="10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2" y="10"/>
                  </a:lnTo>
                  <a:lnTo>
                    <a:pt x="23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3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3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1"/>
                  </a:lnTo>
                  <a:lnTo>
                    <a:pt x="32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39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4" y="9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0" y="9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3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0"/>
                  </a:lnTo>
                  <a:lnTo>
                    <a:pt x="34" y="11"/>
                  </a:lnTo>
                  <a:lnTo>
                    <a:pt x="34" y="10"/>
                  </a:lnTo>
                  <a:lnTo>
                    <a:pt x="35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5" y="10"/>
                  </a:lnTo>
                  <a:lnTo>
                    <a:pt x="35" y="11"/>
                  </a:lnTo>
                  <a:lnTo>
                    <a:pt x="34" y="11"/>
                  </a:lnTo>
                  <a:lnTo>
                    <a:pt x="34" y="12"/>
                  </a:lnTo>
                  <a:lnTo>
                    <a:pt x="33" y="12"/>
                  </a:lnTo>
                  <a:lnTo>
                    <a:pt x="34" y="11"/>
                  </a:lnTo>
                  <a:lnTo>
                    <a:pt x="33" y="11"/>
                  </a:lnTo>
                  <a:lnTo>
                    <a:pt x="33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3"/>
                  </a:lnTo>
                  <a:lnTo>
                    <a:pt x="32" y="12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3" y="13"/>
                  </a:lnTo>
                  <a:lnTo>
                    <a:pt x="32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2"/>
                  </a:lnTo>
                  <a:lnTo>
                    <a:pt x="34" y="13"/>
                  </a:lnTo>
                  <a:lnTo>
                    <a:pt x="34" y="12"/>
                  </a:lnTo>
                  <a:lnTo>
                    <a:pt x="34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1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1" y="1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3" y="15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4" y="13"/>
                  </a:lnTo>
                  <a:lnTo>
                    <a:pt x="34" y="14"/>
                  </a:lnTo>
                  <a:lnTo>
                    <a:pt x="34" y="13"/>
                  </a:lnTo>
                  <a:lnTo>
                    <a:pt x="35" y="13"/>
                  </a:lnTo>
                  <a:lnTo>
                    <a:pt x="36" y="13"/>
                  </a:lnTo>
                  <a:lnTo>
                    <a:pt x="35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8" y="13"/>
                  </a:lnTo>
                  <a:lnTo>
                    <a:pt x="38" y="12"/>
                  </a:lnTo>
                  <a:lnTo>
                    <a:pt x="39" y="12"/>
                  </a:lnTo>
                  <a:lnTo>
                    <a:pt x="39" y="12"/>
                  </a:lnTo>
                  <a:lnTo>
                    <a:pt x="40" y="12"/>
                  </a:lnTo>
                  <a:lnTo>
                    <a:pt x="40" y="11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42" y="13"/>
                  </a:lnTo>
                  <a:lnTo>
                    <a:pt x="42" y="12"/>
                  </a:lnTo>
                  <a:lnTo>
                    <a:pt x="42" y="13"/>
                  </a:lnTo>
                  <a:lnTo>
                    <a:pt x="42" y="12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5" y="12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5" y="13"/>
                  </a:lnTo>
                  <a:lnTo>
                    <a:pt x="46" y="13"/>
                  </a:lnTo>
                  <a:lnTo>
                    <a:pt x="47" y="13"/>
                  </a:lnTo>
                  <a:lnTo>
                    <a:pt x="47" y="13"/>
                  </a:lnTo>
                  <a:lnTo>
                    <a:pt x="47" y="12"/>
                  </a:lnTo>
                  <a:lnTo>
                    <a:pt x="48" y="12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9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3"/>
                  </a:lnTo>
                  <a:lnTo>
                    <a:pt x="50" y="12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52" y="14"/>
                  </a:lnTo>
                  <a:lnTo>
                    <a:pt x="52" y="15"/>
                  </a:lnTo>
                  <a:lnTo>
                    <a:pt x="51" y="15"/>
                  </a:lnTo>
                  <a:lnTo>
                    <a:pt x="52" y="15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51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9"/>
                  </a:lnTo>
                  <a:lnTo>
                    <a:pt x="50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1"/>
                  </a:lnTo>
                  <a:lnTo>
                    <a:pt x="48" y="21"/>
                  </a:lnTo>
                  <a:lnTo>
                    <a:pt x="48" y="21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23"/>
                  </a:lnTo>
                  <a:lnTo>
                    <a:pt x="47" y="23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6" y="24"/>
                  </a:lnTo>
                  <a:lnTo>
                    <a:pt x="46" y="25"/>
                  </a:lnTo>
                  <a:lnTo>
                    <a:pt x="46" y="24"/>
                  </a:lnTo>
                  <a:lnTo>
                    <a:pt x="45" y="24"/>
                  </a:lnTo>
                  <a:lnTo>
                    <a:pt x="45" y="25"/>
                  </a:lnTo>
                  <a:lnTo>
                    <a:pt x="46" y="25"/>
                  </a:lnTo>
                  <a:lnTo>
                    <a:pt x="47" y="25"/>
                  </a:lnTo>
                  <a:lnTo>
                    <a:pt x="46" y="25"/>
                  </a:lnTo>
                  <a:lnTo>
                    <a:pt x="47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7"/>
                  </a:lnTo>
                  <a:lnTo>
                    <a:pt x="44" y="27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3" y="28"/>
                  </a:lnTo>
                  <a:lnTo>
                    <a:pt x="43" y="28"/>
                  </a:lnTo>
                  <a:lnTo>
                    <a:pt x="42" y="28"/>
                  </a:lnTo>
                  <a:lnTo>
                    <a:pt x="41" y="28"/>
                  </a:lnTo>
                  <a:lnTo>
                    <a:pt x="41" y="28"/>
                  </a:lnTo>
                  <a:lnTo>
                    <a:pt x="41" y="28"/>
                  </a:lnTo>
                  <a:lnTo>
                    <a:pt x="40" y="28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39" y="29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41" y="29"/>
                  </a:lnTo>
                  <a:lnTo>
                    <a:pt x="41" y="28"/>
                  </a:lnTo>
                  <a:lnTo>
                    <a:pt x="41" y="28"/>
                  </a:lnTo>
                  <a:lnTo>
                    <a:pt x="42" y="28"/>
                  </a:lnTo>
                  <a:lnTo>
                    <a:pt x="43" y="28"/>
                  </a:lnTo>
                  <a:lnTo>
                    <a:pt x="43" y="28"/>
                  </a:lnTo>
                  <a:lnTo>
                    <a:pt x="43" y="28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4" y="29"/>
                  </a:lnTo>
                  <a:lnTo>
                    <a:pt x="44" y="29"/>
                  </a:lnTo>
                  <a:lnTo>
                    <a:pt x="45" y="29"/>
                  </a:lnTo>
                  <a:lnTo>
                    <a:pt x="44" y="29"/>
                  </a:lnTo>
                  <a:lnTo>
                    <a:pt x="45" y="29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5" y="31"/>
                  </a:lnTo>
                  <a:lnTo>
                    <a:pt x="44" y="31"/>
                  </a:lnTo>
                  <a:lnTo>
                    <a:pt x="44" y="31"/>
                  </a:lnTo>
                  <a:lnTo>
                    <a:pt x="44" y="31"/>
                  </a:lnTo>
                  <a:lnTo>
                    <a:pt x="43" y="31"/>
                  </a:lnTo>
                  <a:lnTo>
                    <a:pt x="43" y="31"/>
                  </a:lnTo>
                  <a:lnTo>
                    <a:pt x="43" y="31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1" y="31"/>
                  </a:lnTo>
                  <a:lnTo>
                    <a:pt x="41" y="32"/>
                  </a:lnTo>
                  <a:lnTo>
                    <a:pt x="41" y="32"/>
                  </a:lnTo>
                  <a:lnTo>
                    <a:pt x="41" y="32"/>
                  </a:lnTo>
                  <a:lnTo>
                    <a:pt x="40" y="32"/>
                  </a:lnTo>
                  <a:lnTo>
                    <a:pt x="41" y="32"/>
                  </a:lnTo>
                  <a:lnTo>
                    <a:pt x="40" y="32"/>
                  </a:lnTo>
                  <a:lnTo>
                    <a:pt x="40" y="33"/>
                  </a:lnTo>
                  <a:lnTo>
                    <a:pt x="40" y="33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6" y="33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5" y="32"/>
                  </a:lnTo>
                  <a:lnTo>
                    <a:pt x="35" y="32"/>
                  </a:lnTo>
                  <a:lnTo>
                    <a:pt x="35" y="32"/>
                  </a:lnTo>
                  <a:lnTo>
                    <a:pt x="36" y="32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8" y="33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40" y="33"/>
                  </a:lnTo>
                  <a:lnTo>
                    <a:pt x="40" y="33"/>
                  </a:lnTo>
                  <a:lnTo>
                    <a:pt x="41" y="33"/>
                  </a:lnTo>
                  <a:lnTo>
                    <a:pt x="41" y="34"/>
                  </a:lnTo>
                  <a:lnTo>
                    <a:pt x="41" y="34"/>
                  </a:lnTo>
                  <a:lnTo>
                    <a:pt x="42" y="34"/>
                  </a:lnTo>
                  <a:lnTo>
                    <a:pt x="43" y="34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4" y="33"/>
                  </a:lnTo>
                  <a:lnTo>
                    <a:pt x="44" y="32"/>
                  </a:lnTo>
                  <a:lnTo>
                    <a:pt x="44" y="33"/>
                  </a:lnTo>
                  <a:lnTo>
                    <a:pt x="44" y="32"/>
                  </a:lnTo>
                  <a:lnTo>
                    <a:pt x="44" y="33"/>
                  </a:lnTo>
                  <a:lnTo>
                    <a:pt x="44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6" y="33"/>
                  </a:lnTo>
                  <a:lnTo>
                    <a:pt x="47" y="33"/>
                  </a:lnTo>
                  <a:lnTo>
                    <a:pt x="47" y="34"/>
                  </a:lnTo>
                  <a:lnTo>
                    <a:pt x="47" y="34"/>
                  </a:lnTo>
                  <a:lnTo>
                    <a:pt x="48" y="34"/>
                  </a:lnTo>
                  <a:lnTo>
                    <a:pt x="48" y="35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5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0" y="35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50" y="37"/>
                  </a:lnTo>
                  <a:lnTo>
                    <a:pt x="51" y="37"/>
                  </a:lnTo>
                  <a:lnTo>
                    <a:pt x="51" y="37"/>
                  </a:lnTo>
                  <a:lnTo>
                    <a:pt x="51" y="37"/>
                  </a:lnTo>
                  <a:lnTo>
                    <a:pt x="51" y="38"/>
                  </a:lnTo>
                  <a:lnTo>
                    <a:pt x="52" y="37"/>
                  </a:lnTo>
                  <a:lnTo>
                    <a:pt x="51" y="37"/>
                  </a:lnTo>
                  <a:lnTo>
                    <a:pt x="52" y="37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39"/>
                  </a:lnTo>
                  <a:lnTo>
                    <a:pt x="53" y="39"/>
                  </a:lnTo>
                  <a:lnTo>
                    <a:pt x="53" y="39"/>
                  </a:lnTo>
                  <a:lnTo>
                    <a:pt x="53" y="40"/>
                  </a:lnTo>
                  <a:lnTo>
                    <a:pt x="53" y="40"/>
                  </a:lnTo>
                  <a:lnTo>
                    <a:pt x="53" y="41"/>
                  </a:lnTo>
                  <a:lnTo>
                    <a:pt x="53" y="42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4" y="43"/>
                  </a:lnTo>
                  <a:lnTo>
                    <a:pt x="54" y="43"/>
                  </a:lnTo>
                  <a:lnTo>
                    <a:pt x="54" y="43"/>
                  </a:lnTo>
                  <a:lnTo>
                    <a:pt x="54" y="43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4" y="45"/>
                  </a:lnTo>
                  <a:lnTo>
                    <a:pt x="55" y="45"/>
                  </a:lnTo>
                  <a:lnTo>
                    <a:pt x="55" y="46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3" y="46"/>
                  </a:lnTo>
                  <a:lnTo>
                    <a:pt x="52" y="46"/>
                  </a:lnTo>
                  <a:lnTo>
                    <a:pt x="53" y="46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7"/>
                  </a:lnTo>
                  <a:lnTo>
                    <a:pt x="55" y="47"/>
                  </a:lnTo>
                  <a:lnTo>
                    <a:pt x="55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0" name="Freeform 116"/>
            <p:cNvSpPr>
              <a:spLocks noEditPoints="1"/>
            </p:cNvSpPr>
            <p:nvPr/>
          </p:nvSpPr>
          <p:spPr bwMode="auto">
            <a:xfrm>
              <a:off x="5667794" y="3473751"/>
              <a:ext cx="107037" cy="186007"/>
            </a:xfrm>
            <a:custGeom>
              <a:avLst/>
              <a:gdLst>
                <a:gd name="T0" fmla="*/ 54 w 82"/>
                <a:gd name="T1" fmla="*/ 126 h 135"/>
                <a:gd name="T2" fmla="*/ 60 w 82"/>
                <a:gd name="T3" fmla="*/ 127 h 135"/>
                <a:gd name="T4" fmla="*/ 62 w 82"/>
                <a:gd name="T5" fmla="*/ 124 h 135"/>
                <a:gd name="T6" fmla="*/ 77 w 82"/>
                <a:gd name="T7" fmla="*/ 118 h 135"/>
                <a:gd name="T8" fmla="*/ 27 w 82"/>
                <a:gd name="T9" fmla="*/ 112 h 135"/>
                <a:gd name="T10" fmla="*/ 32 w 82"/>
                <a:gd name="T11" fmla="*/ 94 h 135"/>
                <a:gd name="T12" fmla="*/ 25 w 82"/>
                <a:gd name="T13" fmla="*/ 81 h 135"/>
                <a:gd name="T14" fmla="*/ 23 w 82"/>
                <a:gd name="T15" fmla="*/ 66 h 135"/>
                <a:gd name="T16" fmla="*/ 30 w 82"/>
                <a:gd name="T17" fmla="*/ 64 h 135"/>
                <a:gd name="T18" fmla="*/ 28 w 82"/>
                <a:gd name="T19" fmla="*/ 63 h 135"/>
                <a:gd name="T20" fmla="*/ 19 w 82"/>
                <a:gd name="T21" fmla="*/ 61 h 135"/>
                <a:gd name="T22" fmla="*/ 25 w 82"/>
                <a:gd name="T23" fmla="*/ 59 h 135"/>
                <a:gd name="T24" fmla="*/ 24 w 82"/>
                <a:gd name="T25" fmla="*/ 59 h 135"/>
                <a:gd name="T26" fmla="*/ 26 w 82"/>
                <a:gd name="T27" fmla="*/ 57 h 135"/>
                <a:gd name="T28" fmla="*/ 15 w 82"/>
                <a:gd name="T29" fmla="*/ 55 h 135"/>
                <a:gd name="T30" fmla="*/ 15 w 82"/>
                <a:gd name="T31" fmla="*/ 54 h 135"/>
                <a:gd name="T32" fmla="*/ 18 w 82"/>
                <a:gd name="T33" fmla="*/ 53 h 135"/>
                <a:gd name="T34" fmla="*/ 18 w 82"/>
                <a:gd name="T35" fmla="*/ 53 h 135"/>
                <a:gd name="T36" fmla="*/ 19 w 82"/>
                <a:gd name="T37" fmla="*/ 51 h 135"/>
                <a:gd name="T38" fmla="*/ 21 w 82"/>
                <a:gd name="T39" fmla="*/ 50 h 135"/>
                <a:gd name="T40" fmla="*/ 11 w 82"/>
                <a:gd name="T41" fmla="*/ 49 h 135"/>
                <a:gd name="T42" fmla="*/ 10 w 82"/>
                <a:gd name="T43" fmla="*/ 49 h 135"/>
                <a:gd name="T44" fmla="*/ 19 w 82"/>
                <a:gd name="T45" fmla="*/ 48 h 135"/>
                <a:gd name="T46" fmla="*/ 22 w 82"/>
                <a:gd name="T47" fmla="*/ 45 h 135"/>
                <a:gd name="T48" fmla="*/ 12 w 82"/>
                <a:gd name="T49" fmla="*/ 43 h 135"/>
                <a:gd name="T50" fmla="*/ 11 w 82"/>
                <a:gd name="T51" fmla="*/ 46 h 135"/>
                <a:gd name="T52" fmla="*/ 11 w 82"/>
                <a:gd name="T53" fmla="*/ 45 h 135"/>
                <a:gd name="T54" fmla="*/ 12 w 82"/>
                <a:gd name="T55" fmla="*/ 43 h 135"/>
                <a:gd name="T56" fmla="*/ 10 w 82"/>
                <a:gd name="T57" fmla="*/ 43 h 135"/>
                <a:gd name="T58" fmla="*/ 11 w 82"/>
                <a:gd name="T59" fmla="*/ 43 h 135"/>
                <a:gd name="T60" fmla="*/ 9 w 82"/>
                <a:gd name="T61" fmla="*/ 42 h 135"/>
                <a:gd name="T62" fmla="*/ 22 w 82"/>
                <a:gd name="T63" fmla="*/ 42 h 135"/>
                <a:gd name="T64" fmla="*/ 12 w 82"/>
                <a:gd name="T65" fmla="*/ 42 h 135"/>
                <a:gd name="T66" fmla="*/ 11 w 82"/>
                <a:gd name="T67" fmla="*/ 41 h 135"/>
                <a:gd name="T68" fmla="*/ 23 w 82"/>
                <a:gd name="T69" fmla="*/ 39 h 135"/>
                <a:gd name="T70" fmla="*/ 1 w 82"/>
                <a:gd name="T71" fmla="*/ 39 h 135"/>
                <a:gd name="T72" fmla="*/ 16 w 82"/>
                <a:gd name="T73" fmla="*/ 38 h 135"/>
                <a:gd name="T74" fmla="*/ 18 w 82"/>
                <a:gd name="T75" fmla="*/ 36 h 135"/>
                <a:gd name="T76" fmla="*/ 26 w 82"/>
                <a:gd name="T77" fmla="*/ 36 h 135"/>
                <a:gd name="T78" fmla="*/ 29 w 82"/>
                <a:gd name="T79" fmla="*/ 32 h 135"/>
                <a:gd name="T80" fmla="*/ 45 w 82"/>
                <a:gd name="T81" fmla="*/ 26 h 135"/>
                <a:gd name="T82" fmla="*/ 44 w 82"/>
                <a:gd name="T83" fmla="*/ 26 h 135"/>
                <a:gd name="T84" fmla="*/ 47 w 82"/>
                <a:gd name="T85" fmla="*/ 23 h 135"/>
                <a:gd name="T86" fmla="*/ 23 w 82"/>
                <a:gd name="T87" fmla="*/ 22 h 135"/>
                <a:gd name="T88" fmla="*/ 49 w 82"/>
                <a:gd name="T89" fmla="*/ 23 h 135"/>
                <a:gd name="T90" fmla="*/ 45 w 82"/>
                <a:gd name="T91" fmla="*/ 21 h 135"/>
                <a:gd name="T92" fmla="*/ 50 w 82"/>
                <a:gd name="T93" fmla="*/ 20 h 135"/>
                <a:gd name="T94" fmla="*/ 49 w 82"/>
                <a:gd name="T95" fmla="*/ 20 h 135"/>
                <a:gd name="T96" fmla="*/ 46 w 82"/>
                <a:gd name="T97" fmla="*/ 20 h 135"/>
                <a:gd name="T98" fmla="*/ 51 w 82"/>
                <a:gd name="T99" fmla="*/ 19 h 135"/>
                <a:gd name="T100" fmla="*/ 59 w 82"/>
                <a:gd name="T101" fmla="*/ 9 h 135"/>
                <a:gd name="T102" fmla="*/ 59 w 82"/>
                <a:gd name="T103" fmla="*/ 9 h 135"/>
                <a:gd name="T104" fmla="*/ 62 w 82"/>
                <a:gd name="T105" fmla="*/ 9 h 135"/>
                <a:gd name="T106" fmla="*/ 56 w 82"/>
                <a:gd name="T107" fmla="*/ 6 h 135"/>
                <a:gd name="T108" fmla="*/ 59 w 82"/>
                <a:gd name="T109" fmla="*/ 5 h 135"/>
                <a:gd name="T110" fmla="*/ 62 w 82"/>
                <a:gd name="T111" fmla="*/ 3 h 135"/>
                <a:gd name="T112" fmla="*/ 63 w 82"/>
                <a:gd name="T113" fmla="*/ 2 h 135"/>
                <a:gd name="T114" fmla="*/ 62 w 82"/>
                <a:gd name="T115" fmla="*/ 3 h 135"/>
                <a:gd name="T116" fmla="*/ 60 w 82"/>
                <a:gd name="T117" fmla="*/ 2 h 135"/>
                <a:gd name="T118" fmla="*/ 63 w 82"/>
                <a:gd name="T119" fmla="*/ 0 h 135"/>
                <a:gd name="T120" fmla="*/ 62 w 82"/>
                <a:gd name="T121" fmla="*/ 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2" h="135">
                  <a:moveTo>
                    <a:pt x="19" y="135"/>
                  </a:moveTo>
                  <a:lnTo>
                    <a:pt x="19" y="135"/>
                  </a:lnTo>
                  <a:lnTo>
                    <a:pt x="19" y="135"/>
                  </a:lnTo>
                  <a:lnTo>
                    <a:pt x="19" y="135"/>
                  </a:lnTo>
                  <a:lnTo>
                    <a:pt x="19" y="135"/>
                  </a:lnTo>
                  <a:lnTo>
                    <a:pt x="19" y="135"/>
                  </a:lnTo>
                  <a:close/>
                  <a:moveTo>
                    <a:pt x="19" y="135"/>
                  </a:moveTo>
                  <a:lnTo>
                    <a:pt x="19" y="134"/>
                  </a:lnTo>
                  <a:lnTo>
                    <a:pt x="19" y="135"/>
                  </a:lnTo>
                  <a:close/>
                  <a:moveTo>
                    <a:pt x="19" y="134"/>
                  </a:moveTo>
                  <a:lnTo>
                    <a:pt x="19" y="135"/>
                  </a:lnTo>
                  <a:lnTo>
                    <a:pt x="19" y="135"/>
                  </a:lnTo>
                  <a:lnTo>
                    <a:pt x="19" y="135"/>
                  </a:lnTo>
                  <a:lnTo>
                    <a:pt x="19" y="134"/>
                  </a:lnTo>
                  <a:close/>
                  <a:moveTo>
                    <a:pt x="19" y="134"/>
                  </a:moveTo>
                  <a:lnTo>
                    <a:pt x="19" y="135"/>
                  </a:lnTo>
                  <a:lnTo>
                    <a:pt x="19" y="134"/>
                  </a:lnTo>
                  <a:close/>
                  <a:moveTo>
                    <a:pt x="54" y="126"/>
                  </a:moveTo>
                  <a:lnTo>
                    <a:pt x="54" y="126"/>
                  </a:lnTo>
                  <a:lnTo>
                    <a:pt x="54" y="126"/>
                  </a:lnTo>
                  <a:close/>
                  <a:moveTo>
                    <a:pt x="60" y="126"/>
                  </a:moveTo>
                  <a:lnTo>
                    <a:pt x="59" y="126"/>
                  </a:lnTo>
                  <a:lnTo>
                    <a:pt x="60" y="126"/>
                  </a:lnTo>
                  <a:lnTo>
                    <a:pt x="60" y="125"/>
                  </a:lnTo>
                  <a:lnTo>
                    <a:pt x="59" y="125"/>
                  </a:lnTo>
                  <a:lnTo>
                    <a:pt x="60" y="125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1" y="126"/>
                  </a:lnTo>
                  <a:lnTo>
                    <a:pt x="61" y="126"/>
                  </a:lnTo>
                  <a:lnTo>
                    <a:pt x="61" y="126"/>
                  </a:lnTo>
                  <a:lnTo>
                    <a:pt x="61" y="126"/>
                  </a:lnTo>
                  <a:lnTo>
                    <a:pt x="62" y="126"/>
                  </a:lnTo>
                  <a:lnTo>
                    <a:pt x="61" y="126"/>
                  </a:lnTo>
                  <a:lnTo>
                    <a:pt x="60" y="126"/>
                  </a:lnTo>
                  <a:lnTo>
                    <a:pt x="60" y="127"/>
                  </a:lnTo>
                  <a:lnTo>
                    <a:pt x="60" y="127"/>
                  </a:lnTo>
                  <a:lnTo>
                    <a:pt x="60" y="127"/>
                  </a:lnTo>
                  <a:lnTo>
                    <a:pt x="59" y="127"/>
                  </a:lnTo>
                  <a:lnTo>
                    <a:pt x="59" y="127"/>
                  </a:lnTo>
                  <a:lnTo>
                    <a:pt x="59" y="127"/>
                  </a:lnTo>
                  <a:lnTo>
                    <a:pt x="58" y="127"/>
                  </a:lnTo>
                  <a:lnTo>
                    <a:pt x="58" y="126"/>
                  </a:lnTo>
                  <a:lnTo>
                    <a:pt x="58" y="126"/>
                  </a:lnTo>
                  <a:lnTo>
                    <a:pt x="57" y="126"/>
                  </a:lnTo>
                  <a:lnTo>
                    <a:pt x="58" y="126"/>
                  </a:lnTo>
                  <a:lnTo>
                    <a:pt x="58" y="126"/>
                  </a:lnTo>
                  <a:lnTo>
                    <a:pt x="58" y="126"/>
                  </a:lnTo>
                  <a:lnTo>
                    <a:pt x="59" y="126"/>
                  </a:lnTo>
                  <a:lnTo>
                    <a:pt x="59" y="126"/>
                  </a:lnTo>
                  <a:lnTo>
                    <a:pt x="59" y="125"/>
                  </a:lnTo>
                  <a:lnTo>
                    <a:pt x="60" y="125"/>
                  </a:lnTo>
                  <a:lnTo>
                    <a:pt x="59" y="126"/>
                  </a:lnTo>
                  <a:lnTo>
                    <a:pt x="60" y="126"/>
                  </a:lnTo>
                  <a:close/>
                  <a:moveTo>
                    <a:pt x="62" y="124"/>
                  </a:moveTo>
                  <a:lnTo>
                    <a:pt x="62" y="124"/>
                  </a:lnTo>
                  <a:lnTo>
                    <a:pt x="62" y="124"/>
                  </a:lnTo>
                  <a:close/>
                  <a:moveTo>
                    <a:pt x="33" y="120"/>
                  </a:moveTo>
                  <a:lnTo>
                    <a:pt x="32" y="120"/>
                  </a:lnTo>
                  <a:lnTo>
                    <a:pt x="32" y="120"/>
                  </a:lnTo>
                  <a:lnTo>
                    <a:pt x="33" y="120"/>
                  </a:lnTo>
                  <a:lnTo>
                    <a:pt x="33" y="120"/>
                  </a:lnTo>
                  <a:close/>
                  <a:moveTo>
                    <a:pt x="74" y="118"/>
                  </a:moveTo>
                  <a:lnTo>
                    <a:pt x="75" y="118"/>
                  </a:lnTo>
                  <a:lnTo>
                    <a:pt x="74" y="118"/>
                  </a:lnTo>
                  <a:close/>
                  <a:moveTo>
                    <a:pt x="75" y="117"/>
                  </a:moveTo>
                  <a:lnTo>
                    <a:pt x="75" y="118"/>
                  </a:lnTo>
                  <a:lnTo>
                    <a:pt x="75" y="117"/>
                  </a:lnTo>
                  <a:close/>
                  <a:moveTo>
                    <a:pt x="76" y="117"/>
                  </a:moveTo>
                  <a:lnTo>
                    <a:pt x="77" y="117"/>
                  </a:lnTo>
                  <a:lnTo>
                    <a:pt x="77" y="117"/>
                  </a:lnTo>
                  <a:lnTo>
                    <a:pt x="77" y="118"/>
                  </a:lnTo>
                  <a:lnTo>
                    <a:pt x="78" y="118"/>
                  </a:lnTo>
                  <a:lnTo>
                    <a:pt x="78" y="118"/>
                  </a:lnTo>
                  <a:lnTo>
                    <a:pt x="77" y="118"/>
                  </a:lnTo>
                  <a:lnTo>
                    <a:pt x="77" y="118"/>
                  </a:lnTo>
                  <a:lnTo>
                    <a:pt x="76" y="118"/>
                  </a:lnTo>
                  <a:lnTo>
                    <a:pt x="76" y="118"/>
                  </a:lnTo>
                  <a:lnTo>
                    <a:pt x="76" y="118"/>
                  </a:lnTo>
                  <a:lnTo>
                    <a:pt x="75" y="118"/>
                  </a:lnTo>
                  <a:lnTo>
                    <a:pt x="76" y="118"/>
                  </a:lnTo>
                  <a:lnTo>
                    <a:pt x="76" y="117"/>
                  </a:lnTo>
                  <a:close/>
                  <a:moveTo>
                    <a:pt x="76" y="115"/>
                  </a:moveTo>
                  <a:lnTo>
                    <a:pt x="75" y="115"/>
                  </a:lnTo>
                  <a:lnTo>
                    <a:pt x="76" y="115"/>
                  </a:lnTo>
                  <a:close/>
                  <a:moveTo>
                    <a:pt x="76" y="113"/>
                  </a:moveTo>
                  <a:lnTo>
                    <a:pt x="75" y="113"/>
                  </a:lnTo>
                  <a:lnTo>
                    <a:pt x="76" y="113"/>
                  </a:lnTo>
                  <a:close/>
                  <a:moveTo>
                    <a:pt x="78" y="113"/>
                  </a:moveTo>
                  <a:lnTo>
                    <a:pt x="77" y="113"/>
                  </a:lnTo>
                  <a:lnTo>
                    <a:pt x="78" y="113"/>
                  </a:lnTo>
                  <a:lnTo>
                    <a:pt x="78" y="112"/>
                  </a:lnTo>
                  <a:lnTo>
                    <a:pt x="78" y="113"/>
                  </a:lnTo>
                  <a:close/>
                  <a:moveTo>
                    <a:pt x="27" y="112"/>
                  </a:moveTo>
                  <a:lnTo>
                    <a:pt x="27" y="112"/>
                  </a:lnTo>
                  <a:lnTo>
                    <a:pt x="27" y="112"/>
                  </a:lnTo>
                  <a:close/>
                  <a:moveTo>
                    <a:pt x="82" y="109"/>
                  </a:moveTo>
                  <a:lnTo>
                    <a:pt x="82" y="109"/>
                  </a:lnTo>
                  <a:lnTo>
                    <a:pt x="82" y="109"/>
                  </a:lnTo>
                  <a:close/>
                  <a:moveTo>
                    <a:pt x="32" y="101"/>
                  </a:moveTo>
                  <a:lnTo>
                    <a:pt x="32" y="101"/>
                  </a:lnTo>
                  <a:lnTo>
                    <a:pt x="32" y="101"/>
                  </a:lnTo>
                  <a:close/>
                  <a:moveTo>
                    <a:pt x="33" y="94"/>
                  </a:moveTo>
                  <a:lnTo>
                    <a:pt x="33" y="94"/>
                  </a:lnTo>
                  <a:lnTo>
                    <a:pt x="33" y="95"/>
                  </a:lnTo>
                  <a:lnTo>
                    <a:pt x="33" y="95"/>
                  </a:lnTo>
                  <a:lnTo>
                    <a:pt x="33" y="95"/>
                  </a:lnTo>
                  <a:lnTo>
                    <a:pt x="33" y="96"/>
                  </a:lnTo>
                  <a:lnTo>
                    <a:pt x="33" y="95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3" y="95"/>
                  </a:lnTo>
                  <a:lnTo>
                    <a:pt x="32" y="95"/>
                  </a:lnTo>
                  <a:lnTo>
                    <a:pt x="32" y="94"/>
                  </a:lnTo>
                  <a:lnTo>
                    <a:pt x="33" y="94"/>
                  </a:lnTo>
                  <a:close/>
                  <a:moveTo>
                    <a:pt x="64" y="90"/>
                  </a:moveTo>
                  <a:lnTo>
                    <a:pt x="64" y="89"/>
                  </a:lnTo>
                  <a:lnTo>
                    <a:pt x="64" y="90"/>
                  </a:lnTo>
                  <a:close/>
                  <a:moveTo>
                    <a:pt x="44" y="85"/>
                  </a:moveTo>
                  <a:lnTo>
                    <a:pt x="44" y="85"/>
                  </a:lnTo>
                  <a:lnTo>
                    <a:pt x="44" y="86"/>
                  </a:lnTo>
                  <a:lnTo>
                    <a:pt x="44" y="85"/>
                  </a:lnTo>
                  <a:lnTo>
                    <a:pt x="44" y="86"/>
                  </a:lnTo>
                  <a:lnTo>
                    <a:pt x="44" y="85"/>
                  </a:lnTo>
                  <a:lnTo>
                    <a:pt x="44" y="86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44" y="84"/>
                  </a:lnTo>
                  <a:lnTo>
                    <a:pt x="44" y="85"/>
                  </a:lnTo>
                  <a:lnTo>
                    <a:pt x="44" y="85"/>
                  </a:lnTo>
                  <a:close/>
                  <a:moveTo>
                    <a:pt x="25" y="81"/>
                  </a:moveTo>
                  <a:lnTo>
                    <a:pt x="25" y="81"/>
                  </a:lnTo>
                  <a:lnTo>
                    <a:pt x="25" y="81"/>
                  </a:lnTo>
                  <a:close/>
                  <a:moveTo>
                    <a:pt x="25" y="81"/>
                  </a:moveTo>
                  <a:lnTo>
                    <a:pt x="25" y="80"/>
                  </a:lnTo>
                  <a:lnTo>
                    <a:pt x="25" y="81"/>
                  </a:lnTo>
                  <a:close/>
                  <a:moveTo>
                    <a:pt x="26" y="78"/>
                  </a:moveTo>
                  <a:lnTo>
                    <a:pt x="25" y="78"/>
                  </a:lnTo>
                  <a:lnTo>
                    <a:pt x="26" y="78"/>
                  </a:lnTo>
                  <a:close/>
                  <a:moveTo>
                    <a:pt x="25" y="70"/>
                  </a:moveTo>
                  <a:lnTo>
                    <a:pt x="25" y="71"/>
                  </a:lnTo>
                  <a:lnTo>
                    <a:pt x="25" y="70"/>
                  </a:lnTo>
                  <a:close/>
                  <a:moveTo>
                    <a:pt x="20" y="70"/>
                  </a:moveTo>
                  <a:lnTo>
                    <a:pt x="21" y="70"/>
                  </a:lnTo>
                  <a:lnTo>
                    <a:pt x="20" y="70"/>
                  </a:lnTo>
                  <a:lnTo>
                    <a:pt x="21" y="71"/>
                  </a:lnTo>
                  <a:lnTo>
                    <a:pt x="20" y="71"/>
                  </a:lnTo>
                  <a:lnTo>
                    <a:pt x="20" y="70"/>
                  </a:lnTo>
                  <a:lnTo>
                    <a:pt x="19" y="70"/>
                  </a:lnTo>
                  <a:lnTo>
                    <a:pt x="20" y="70"/>
                  </a:lnTo>
                  <a:close/>
                  <a:moveTo>
                    <a:pt x="23" y="66"/>
                  </a:moveTo>
                  <a:lnTo>
                    <a:pt x="24" y="66"/>
                  </a:lnTo>
                  <a:lnTo>
                    <a:pt x="23" y="66"/>
                  </a:lnTo>
                  <a:close/>
                  <a:moveTo>
                    <a:pt x="55" y="65"/>
                  </a:moveTo>
                  <a:lnTo>
                    <a:pt x="56" y="65"/>
                  </a:lnTo>
                  <a:lnTo>
                    <a:pt x="55" y="65"/>
                  </a:lnTo>
                  <a:close/>
                  <a:moveTo>
                    <a:pt x="24" y="65"/>
                  </a:moveTo>
                  <a:lnTo>
                    <a:pt x="24" y="65"/>
                  </a:lnTo>
                  <a:lnTo>
                    <a:pt x="23" y="65"/>
                  </a:lnTo>
                  <a:lnTo>
                    <a:pt x="23" y="66"/>
                  </a:lnTo>
                  <a:lnTo>
                    <a:pt x="23" y="65"/>
                  </a:lnTo>
                  <a:lnTo>
                    <a:pt x="24" y="65"/>
                  </a:lnTo>
                  <a:lnTo>
                    <a:pt x="23" y="65"/>
                  </a:lnTo>
                  <a:lnTo>
                    <a:pt x="24" y="65"/>
                  </a:lnTo>
                  <a:close/>
                  <a:moveTo>
                    <a:pt x="30" y="65"/>
                  </a:moveTo>
                  <a:lnTo>
                    <a:pt x="30" y="65"/>
                  </a:lnTo>
                  <a:lnTo>
                    <a:pt x="30" y="65"/>
                  </a:lnTo>
                  <a:close/>
                  <a:moveTo>
                    <a:pt x="30" y="64"/>
                  </a:moveTo>
                  <a:lnTo>
                    <a:pt x="30" y="64"/>
                  </a:lnTo>
                  <a:lnTo>
                    <a:pt x="30" y="64"/>
                  </a:lnTo>
                  <a:close/>
                  <a:moveTo>
                    <a:pt x="29" y="64"/>
                  </a:moveTo>
                  <a:lnTo>
                    <a:pt x="29" y="64"/>
                  </a:lnTo>
                  <a:lnTo>
                    <a:pt x="29" y="64"/>
                  </a:lnTo>
                  <a:close/>
                  <a:moveTo>
                    <a:pt x="28" y="63"/>
                  </a:moveTo>
                  <a:lnTo>
                    <a:pt x="29" y="63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30" y="63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29" y="64"/>
                  </a:lnTo>
                  <a:lnTo>
                    <a:pt x="30" y="64"/>
                  </a:lnTo>
                  <a:lnTo>
                    <a:pt x="30" y="65"/>
                  </a:lnTo>
                  <a:lnTo>
                    <a:pt x="29" y="65"/>
                  </a:lnTo>
                  <a:lnTo>
                    <a:pt x="29" y="64"/>
                  </a:lnTo>
                  <a:lnTo>
                    <a:pt x="29" y="64"/>
                  </a:lnTo>
                  <a:lnTo>
                    <a:pt x="29" y="64"/>
                  </a:lnTo>
                  <a:lnTo>
                    <a:pt x="29" y="63"/>
                  </a:lnTo>
                  <a:lnTo>
                    <a:pt x="28" y="63"/>
                  </a:lnTo>
                  <a:lnTo>
                    <a:pt x="28" y="63"/>
                  </a:lnTo>
                  <a:close/>
                  <a:moveTo>
                    <a:pt x="20" y="61"/>
                  </a:moveTo>
                  <a:lnTo>
                    <a:pt x="20" y="61"/>
                  </a:lnTo>
                  <a:lnTo>
                    <a:pt x="20" y="61"/>
                  </a:lnTo>
                  <a:lnTo>
                    <a:pt x="20" y="61"/>
                  </a:lnTo>
                  <a:lnTo>
                    <a:pt x="19" y="61"/>
                  </a:lnTo>
                  <a:lnTo>
                    <a:pt x="20" y="61"/>
                  </a:lnTo>
                  <a:lnTo>
                    <a:pt x="19" y="61"/>
                  </a:lnTo>
                  <a:lnTo>
                    <a:pt x="19" y="61"/>
                  </a:lnTo>
                  <a:lnTo>
                    <a:pt x="20" y="61"/>
                  </a:lnTo>
                  <a:close/>
                  <a:moveTo>
                    <a:pt x="21" y="60"/>
                  </a:moveTo>
                  <a:lnTo>
                    <a:pt x="21" y="60"/>
                  </a:lnTo>
                  <a:lnTo>
                    <a:pt x="20" y="60"/>
                  </a:lnTo>
                  <a:lnTo>
                    <a:pt x="20" y="61"/>
                  </a:lnTo>
                  <a:lnTo>
                    <a:pt x="21" y="61"/>
                  </a:lnTo>
                  <a:lnTo>
                    <a:pt x="20" y="61"/>
                  </a:lnTo>
                  <a:lnTo>
                    <a:pt x="19" y="61"/>
                  </a:lnTo>
                  <a:lnTo>
                    <a:pt x="20" y="61"/>
                  </a:lnTo>
                  <a:lnTo>
                    <a:pt x="19" y="61"/>
                  </a:lnTo>
                  <a:lnTo>
                    <a:pt x="20" y="61"/>
                  </a:lnTo>
                  <a:lnTo>
                    <a:pt x="19" y="61"/>
                  </a:lnTo>
                  <a:lnTo>
                    <a:pt x="20" y="61"/>
                  </a:lnTo>
                  <a:lnTo>
                    <a:pt x="19" y="61"/>
                  </a:lnTo>
                  <a:lnTo>
                    <a:pt x="20" y="60"/>
                  </a:lnTo>
                  <a:lnTo>
                    <a:pt x="19" y="60"/>
                  </a:lnTo>
                  <a:lnTo>
                    <a:pt x="20" y="60"/>
                  </a:lnTo>
                  <a:lnTo>
                    <a:pt x="21" y="60"/>
                  </a:lnTo>
                  <a:lnTo>
                    <a:pt x="20" y="60"/>
                  </a:lnTo>
                  <a:lnTo>
                    <a:pt x="21" y="60"/>
                  </a:lnTo>
                  <a:lnTo>
                    <a:pt x="20" y="60"/>
                  </a:lnTo>
                  <a:lnTo>
                    <a:pt x="21" y="60"/>
                  </a:lnTo>
                  <a:close/>
                  <a:moveTo>
                    <a:pt x="25" y="60"/>
                  </a:moveTo>
                  <a:lnTo>
                    <a:pt x="25" y="59"/>
                  </a:lnTo>
                  <a:lnTo>
                    <a:pt x="26" y="59"/>
                  </a:lnTo>
                  <a:lnTo>
                    <a:pt x="25" y="60"/>
                  </a:lnTo>
                  <a:close/>
                  <a:moveTo>
                    <a:pt x="25" y="59"/>
                  </a:moveTo>
                  <a:lnTo>
                    <a:pt x="26" y="59"/>
                  </a:lnTo>
                  <a:lnTo>
                    <a:pt x="25" y="59"/>
                  </a:lnTo>
                  <a:close/>
                  <a:moveTo>
                    <a:pt x="24" y="59"/>
                  </a:moveTo>
                  <a:lnTo>
                    <a:pt x="25" y="59"/>
                  </a:lnTo>
                  <a:lnTo>
                    <a:pt x="24" y="59"/>
                  </a:lnTo>
                  <a:lnTo>
                    <a:pt x="25" y="59"/>
                  </a:lnTo>
                  <a:lnTo>
                    <a:pt x="24" y="59"/>
                  </a:lnTo>
                  <a:lnTo>
                    <a:pt x="24" y="60"/>
                  </a:lnTo>
                  <a:lnTo>
                    <a:pt x="24" y="59"/>
                  </a:lnTo>
                  <a:lnTo>
                    <a:pt x="24" y="60"/>
                  </a:lnTo>
                  <a:lnTo>
                    <a:pt x="24" y="59"/>
                  </a:lnTo>
                  <a:lnTo>
                    <a:pt x="24" y="60"/>
                  </a:lnTo>
                  <a:lnTo>
                    <a:pt x="24" y="59"/>
                  </a:lnTo>
                  <a:lnTo>
                    <a:pt x="23" y="59"/>
                  </a:lnTo>
                  <a:lnTo>
                    <a:pt x="24" y="59"/>
                  </a:lnTo>
                  <a:close/>
                  <a:moveTo>
                    <a:pt x="25" y="59"/>
                  </a:moveTo>
                  <a:lnTo>
                    <a:pt x="25" y="59"/>
                  </a:lnTo>
                  <a:lnTo>
                    <a:pt x="25" y="59"/>
                  </a:lnTo>
                  <a:lnTo>
                    <a:pt x="25" y="59"/>
                  </a:lnTo>
                  <a:lnTo>
                    <a:pt x="25" y="59"/>
                  </a:lnTo>
                  <a:close/>
                  <a:moveTo>
                    <a:pt x="24" y="59"/>
                  </a:moveTo>
                  <a:lnTo>
                    <a:pt x="24" y="59"/>
                  </a:lnTo>
                  <a:lnTo>
                    <a:pt x="24" y="59"/>
                  </a:lnTo>
                  <a:close/>
                  <a:moveTo>
                    <a:pt x="24" y="59"/>
                  </a:moveTo>
                  <a:lnTo>
                    <a:pt x="23" y="59"/>
                  </a:lnTo>
                  <a:lnTo>
                    <a:pt x="24" y="59"/>
                  </a:lnTo>
                  <a:close/>
                  <a:moveTo>
                    <a:pt x="25" y="58"/>
                  </a:moveTo>
                  <a:lnTo>
                    <a:pt x="25" y="59"/>
                  </a:lnTo>
                  <a:lnTo>
                    <a:pt x="25" y="58"/>
                  </a:lnTo>
                  <a:lnTo>
                    <a:pt x="25" y="59"/>
                  </a:lnTo>
                  <a:lnTo>
                    <a:pt x="25" y="59"/>
                  </a:lnTo>
                  <a:lnTo>
                    <a:pt x="25" y="59"/>
                  </a:lnTo>
                  <a:lnTo>
                    <a:pt x="25" y="58"/>
                  </a:lnTo>
                  <a:close/>
                  <a:moveTo>
                    <a:pt x="19" y="57"/>
                  </a:moveTo>
                  <a:lnTo>
                    <a:pt x="19" y="57"/>
                  </a:lnTo>
                  <a:lnTo>
                    <a:pt x="18" y="57"/>
                  </a:lnTo>
                  <a:lnTo>
                    <a:pt x="18" y="57"/>
                  </a:lnTo>
                  <a:lnTo>
                    <a:pt x="19" y="57"/>
                  </a:lnTo>
                  <a:close/>
                  <a:moveTo>
                    <a:pt x="26" y="56"/>
                  </a:moveTo>
                  <a:lnTo>
                    <a:pt x="26" y="57"/>
                  </a:lnTo>
                  <a:lnTo>
                    <a:pt x="25" y="57"/>
                  </a:lnTo>
                  <a:lnTo>
                    <a:pt x="25" y="56"/>
                  </a:lnTo>
                  <a:lnTo>
                    <a:pt x="26" y="56"/>
                  </a:lnTo>
                  <a:close/>
                  <a:moveTo>
                    <a:pt x="19" y="56"/>
                  </a:moveTo>
                  <a:lnTo>
                    <a:pt x="19" y="56"/>
                  </a:lnTo>
                  <a:lnTo>
                    <a:pt x="19" y="56"/>
                  </a:lnTo>
                  <a:close/>
                  <a:moveTo>
                    <a:pt x="21" y="56"/>
                  </a:moveTo>
                  <a:lnTo>
                    <a:pt x="21" y="56"/>
                  </a:lnTo>
                  <a:lnTo>
                    <a:pt x="21" y="56"/>
                  </a:lnTo>
                  <a:close/>
                  <a:moveTo>
                    <a:pt x="20" y="56"/>
                  </a:moveTo>
                  <a:lnTo>
                    <a:pt x="19" y="56"/>
                  </a:lnTo>
                  <a:lnTo>
                    <a:pt x="20" y="56"/>
                  </a:lnTo>
                  <a:close/>
                  <a:moveTo>
                    <a:pt x="18" y="55"/>
                  </a:moveTo>
                  <a:lnTo>
                    <a:pt x="18" y="56"/>
                  </a:lnTo>
                  <a:lnTo>
                    <a:pt x="18" y="55"/>
                  </a:lnTo>
                  <a:close/>
                  <a:moveTo>
                    <a:pt x="19" y="55"/>
                  </a:moveTo>
                  <a:lnTo>
                    <a:pt x="18" y="55"/>
                  </a:lnTo>
                  <a:lnTo>
                    <a:pt x="19" y="55"/>
                  </a:lnTo>
                  <a:close/>
                  <a:moveTo>
                    <a:pt x="15" y="55"/>
                  </a:moveTo>
                  <a:lnTo>
                    <a:pt x="16" y="55"/>
                  </a:lnTo>
                  <a:lnTo>
                    <a:pt x="15" y="55"/>
                  </a:lnTo>
                  <a:close/>
                  <a:moveTo>
                    <a:pt x="26" y="54"/>
                  </a:moveTo>
                  <a:lnTo>
                    <a:pt x="26" y="55"/>
                  </a:lnTo>
                  <a:lnTo>
                    <a:pt x="26" y="54"/>
                  </a:lnTo>
                  <a:close/>
                  <a:moveTo>
                    <a:pt x="16" y="54"/>
                  </a:moveTo>
                  <a:lnTo>
                    <a:pt x="16" y="55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5" y="5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55"/>
                  </a:lnTo>
                  <a:lnTo>
                    <a:pt x="14" y="55"/>
                  </a:lnTo>
                  <a:lnTo>
                    <a:pt x="15" y="55"/>
                  </a:lnTo>
                  <a:lnTo>
                    <a:pt x="15" y="54"/>
                  </a:lnTo>
                  <a:lnTo>
                    <a:pt x="15" y="54"/>
                  </a:lnTo>
                  <a:lnTo>
                    <a:pt x="16" y="54"/>
                  </a:lnTo>
                  <a:close/>
                  <a:moveTo>
                    <a:pt x="26" y="54"/>
                  </a:moveTo>
                  <a:lnTo>
                    <a:pt x="26" y="54"/>
                  </a:lnTo>
                  <a:lnTo>
                    <a:pt x="26" y="55"/>
                  </a:lnTo>
                  <a:lnTo>
                    <a:pt x="25" y="56"/>
                  </a:lnTo>
                  <a:lnTo>
                    <a:pt x="25" y="55"/>
                  </a:lnTo>
                  <a:lnTo>
                    <a:pt x="26" y="55"/>
                  </a:lnTo>
                  <a:lnTo>
                    <a:pt x="26" y="54"/>
                  </a:lnTo>
                  <a:lnTo>
                    <a:pt x="26" y="54"/>
                  </a:lnTo>
                  <a:close/>
                  <a:moveTo>
                    <a:pt x="26" y="54"/>
                  </a:moveTo>
                  <a:lnTo>
                    <a:pt x="27" y="54"/>
                  </a:lnTo>
                  <a:lnTo>
                    <a:pt x="26" y="54"/>
                  </a:lnTo>
                  <a:close/>
                  <a:moveTo>
                    <a:pt x="21" y="54"/>
                  </a:moveTo>
                  <a:lnTo>
                    <a:pt x="22" y="54"/>
                  </a:lnTo>
                  <a:lnTo>
                    <a:pt x="21" y="54"/>
                  </a:lnTo>
                  <a:lnTo>
                    <a:pt x="21" y="53"/>
                  </a:lnTo>
                  <a:lnTo>
                    <a:pt x="21" y="54"/>
                  </a:lnTo>
                  <a:close/>
                  <a:moveTo>
                    <a:pt x="18" y="53"/>
                  </a:moveTo>
                  <a:lnTo>
                    <a:pt x="18" y="53"/>
                  </a:lnTo>
                  <a:lnTo>
                    <a:pt x="18" y="53"/>
                  </a:lnTo>
                  <a:lnTo>
                    <a:pt x="18" y="54"/>
                  </a:lnTo>
                  <a:lnTo>
                    <a:pt x="18" y="53"/>
                  </a:lnTo>
                  <a:lnTo>
                    <a:pt x="18" y="54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7" y="54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8" y="53"/>
                  </a:lnTo>
                  <a:lnTo>
                    <a:pt x="18" y="53"/>
                  </a:lnTo>
                  <a:close/>
                  <a:moveTo>
                    <a:pt x="8" y="52"/>
                  </a:moveTo>
                  <a:lnTo>
                    <a:pt x="9" y="52"/>
                  </a:lnTo>
                  <a:lnTo>
                    <a:pt x="8" y="52"/>
                  </a:lnTo>
                  <a:close/>
                  <a:moveTo>
                    <a:pt x="23" y="52"/>
                  </a:moveTo>
                  <a:lnTo>
                    <a:pt x="23" y="51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3" y="51"/>
                  </a:lnTo>
                  <a:lnTo>
                    <a:pt x="23" y="52"/>
                  </a:lnTo>
                  <a:close/>
                  <a:moveTo>
                    <a:pt x="9" y="51"/>
                  </a:moveTo>
                  <a:lnTo>
                    <a:pt x="8" y="51"/>
                  </a:lnTo>
                  <a:lnTo>
                    <a:pt x="9" y="51"/>
                  </a:lnTo>
                  <a:lnTo>
                    <a:pt x="8" y="51"/>
                  </a:lnTo>
                  <a:lnTo>
                    <a:pt x="9" y="52"/>
                  </a:lnTo>
                  <a:lnTo>
                    <a:pt x="8" y="52"/>
                  </a:lnTo>
                  <a:lnTo>
                    <a:pt x="8" y="51"/>
                  </a:lnTo>
                  <a:lnTo>
                    <a:pt x="9" y="51"/>
                  </a:lnTo>
                  <a:close/>
                  <a:moveTo>
                    <a:pt x="19" y="51"/>
                  </a:moveTo>
                  <a:lnTo>
                    <a:pt x="20" y="51"/>
                  </a:lnTo>
                  <a:lnTo>
                    <a:pt x="19" y="51"/>
                  </a:lnTo>
                  <a:close/>
                  <a:moveTo>
                    <a:pt x="9" y="50"/>
                  </a:moveTo>
                  <a:lnTo>
                    <a:pt x="10" y="51"/>
                  </a:lnTo>
                  <a:lnTo>
                    <a:pt x="9" y="51"/>
                  </a:lnTo>
                  <a:lnTo>
                    <a:pt x="9" y="50"/>
                  </a:lnTo>
                  <a:close/>
                  <a:moveTo>
                    <a:pt x="9" y="50"/>
                  </a:moveTo>
                  <a:lnTo>
                    <a:pt x="9" y="50"/>
                  </a:lnTo>
                  <a:lnTo>
                    <a:pt x="9" y="50"/>
                  </a:lnTo>
                  <a:close/>
                  <a:moveTo>
                    <a:pt x="10" y="50"/>
                  </a:move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close/>
                  <a:moveTo>
                    <a:pt x="23" y="50"/>
                  </a:moveTo>
                  <a:lnTo>
                    <a:pt x="22" y="50"/>
                  </a:lnTo>
                  <a:lnTo>
                    <a:pt x="23" y="50"/>
                  </a:lnTo>
                  <a:close/>
                  <a:moveTo>
                    <a:pt x="21" y="50"/>
                  </a:moveTo>
                  <a:lnTo>
                    <a:pt x="21" y="50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21" y="50"/>
                  </a:lnTo>
                  <a:close/>
                  <a:moveTo>
                    <a:pt x="9" y="49"/>
                  </a:moveTo>
                  <a:lnTo>
                    <a:pt x="10" y="50"/>
                  </a:lnTo>
                  <a:lnTo>
                    <a:pt x="10" y="49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9" y="50"/>
                  </a:lnTo>
                  <a:lnTo>
                    <a:pt x="10" y="50"/>
                  </a:lnTo>
                  <a:lnTo>
                    <a:pt x="9" y="50"/>
                  </a:lnTo>
                  <a:lnTo>
                    <a:pt x="9" y="49"/>
                  </a:lnTo>
                  <a:close/>
                  <a:moveTo>
                    <a:pt x="17" y="49"/>
                  </a:moveTo>
                  <a:lnTo>
                    <a:pt x="16" y="49"/>
                  </a:lnTo>
                  <a:lnTo>
                    <a:pt x="17" y="49"/>
                  </a:lnTo>
                  <a:close/>
                  <a:moveTo>
                    <a:pt x="11" y="49"/>
                  </a:moveTo>
                  <a:lnTo>
                    <a:pt x="11" y="49"/>
                  </a:lnTo>
                  <a:lnTo>
                    <a:pt x="11" y="49"/>
                  </a:lnTo>
                  <a:close/>
                  <a:moveTo>
                    <a:pt x="11" y="49"/>
                  </a:move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close/>
                  <a:moveTo>
                    <a:pt x="10" y="48"/>
                  </a:moveTo>
                  <a:lnTo>
                    <a:pt x="10" y="49"/>
                  </a:lnTo>
                  <a:lnTo>
                    <a:pt x="11" y="49"/>
                  </a:lnTo>
                  <a:lnTo>
                    <a:pt x="10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0" y="49"/>
                  </a:lnTo>
                  <a:lnTo>
                    <a:pt x="11" y="49"/>
                  </a:lnTo>
                  <a:lnTo>
                    <a:pt x="10" y="49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49"/>
                  </a:lnTo>
                  <a:lnTo>
                    <a:pt x="10" y="50"/>
                  </a:lnTo>
                  <a:lnTo>
                    <a:pt x="10" y="49"/>
                  </a:lnTo>
                  <a:lnTo>
                    <a:pt x="9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8"/>
                  </a:lnTo>
                  <a:close/>
                  <a:moveTo>
                    <a:pt x="19" y="48"/>
                  </a:moveTo>
                  <a:lnTo>
                    <a:pt x="19" y="49"/>
                  </a:lnTo>
                  <a:lnTo>
                    <a:pt x="20" y="49"/>
                  </a:lnTo>
                  <a:lnTo>
                    <a:pt x="19" y="49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19" y="49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19" y="49"/>
                  </a:lnTo>
                  <a:lnTo>
                    <a:pt x="18" y="49"/>
                  </a:lnTo>
                  <a:lnTo>
                    <a:pt x="18" y="49"/>
                  </a:lnTo>
                  <a:lnTo>
                    <a:pt x="18" y="48"/>
                  </a:lnTo>
                  <a:lnTo>
                    <a:pt x="19" y="48"/>
                  </a:lnTo>
                  <a:lnTo>
                    <a:pt x="19" y="48"/>
                  </a:lnTo>
                  <a:close/>
                  <a:moveTo>
                    <a:pt x="18" y="48"/>
                  </a:moveTo>
                  <a:lnTo>
                    <a:pt x="18" y="48"/>
                  </a:lnTo>
                  <a:lnTo>
                    <a:pt x="18" y="48"/>
                  </a:lnTo>
                  <a:lnTo>
                    <a:pt x="17" y="48"/>
                  </a:lnTo>
                  <a:lnTo>
                    <a:pt x="18" y="48"/>
                  </a:lnTo>
                  <a:close/>
                  <a:moveTo>
                    <a:pt x="11" y="48"/>
                  </a:moveTo>
                  <a:lnTo>
                    <a:pt x="11" y="48"/>
                  </a:lnTo>
                  <a:lnTo>
                    <a:pt x="11" y="48"/>
                  </a:lnTo>
                  <a:close/>
                  <a:moveTo>
                    <a:pt x="20" y="47"/>
                  </a:moveTo>
                  <a:lnTo>
                    <a:pt x="21" y="47"/>
                  </a:lnTo>
                  <a:lnTo>
                    <a:pt x="20" y="47"/>
                  </a:lnTo>
                  <a:lnTo>
                    <a:pt x="20" y="48"/>
                  </a:lnTo>
                  <a:lnTo>
                    <a:pt x="20" y="47"/>
                  </a:lnTo>
                  <a:lnTo>
                    <a:pt x="19" y="47"/>
                  </a:lnTo>
                  <a:lnTo>
                    <a:pt x="20" y="47"/>
                  </a:lnTo>
                  <a:close/>
                  <a:moveTo>
                    <a:pt x="23" y="45"/>
                  </a:moveTo>
                  <a:lnTo>
                    <a:pt x="22" y="45"/>
                  </a:lnTo>
                  <a:lnTo>
                    <a:pt x="22" y="45"/>
                  </a:lnTo>
                  <a:lnTo>
                    <a:pt x="23" y="45"/>
                  </a:lnTo>
                  <a:lnTo>
                    <a:pt x="23" y="45"/>
                  </a:lnTo>
                  <a:close/>
                  <a:moveTo>
                    <a:pt x="22" y="45"/>
                  </a:moveTo>
                  <a:lnTo>
                    <a:pt x="22" y="45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22" y="45"/>
                  </a:lnTo>
                  <a:close/>
                  <a:moveTo>
                    <a:pt x="18" y="45"/>
                  </a:moveTo>
                  <a:lnTo>
                    <a:pt x="18" y="45"/>
                  </a:lnTo>
                  <a:lnTo>
                    <a:pt x="18" y="45"/>
                  </a:lnTo>
                  <a:close/>
                  <a:moveTo>
                    <a:pt x="23" y="45"/>
                  </a:moveTo>
                  <a:lnTo>
                    <a:pt x="23" y="45"/>
                  </a:lnTo>
                  <a:lnTo>
                    <a:pt x="23" y="45"/>
                  </a:lnTo>
                  <a:close/>
                  <a:moveTo>
                    <a:pt x="18" y="44"/>
                  </a:moveTo>
                  <a:lnTo>
                    <a:pt x="18" y="45"/>
                  </a:lnTo>
                  <a:lnTo>
                    <a:pt x="18" y="44"/>
                  </a:lnTo>
                  <a:close/>
                  <a:moveTo>
                    <a:pt x="12" y="43"/>
                  </a:moveTo>
                  <a:lnTo>
                    <a:pt x="12" y="44"/>
                  </a:lnTo>
                  <a:lnTo>
                    <a:pt x="12" y="43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3"/>
                  </a:lnTo>
                  <a:close/>
                  <a:moveTo>
                    <a:pt x="11" y="44"/>
                  </a:moveTo>
                  <a:lnTo>
                    <a:pt x="11" y="44"/>
                  </a:lnTo>
                  <a:lnTo>
                    <a:pt x="11" y="45"/>
                  </a:lnTo>
                  <a:lnTo>
                    <a:pt x="12" y="44"/>
                  </a:lnTo>
                  <a:lnTo>
                    <a:pt x="12" y="45"/>
                  </a:lnTo>
                  <a:lnTo>
                    <a:pt x="11" y="45"/>
                  </a:lnTo>
                  <a:lnTo>
                    <a:pt x="12" y="45"/>
                  </a:lnTo>
                  <a:lnTo>
                    <a:pt x="11" y="45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46"/>
                  </a:lnTo>
                  <a:lnTo>
                    <a:pt x="11" y="46"/>
                  </a:lnTo>
                  <a:lnTo>
                    <a:pt x="12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2" y="46"/>
                  </a:lnTo>
                  <a:lnTo>
                    <a:pt x="12" y="47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2" y="47"/>
                  </a:lnTo>
                  <a:lnTo>
                    <a:pt x="12" y="48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0" y="47"/>
                  </a:lnTo>
                  <a:lnTo>
                    <a:pt x="10" y="48"/>
                  </a:lnTo>
                  <a:lnTo>
                    <a:pt x="10" y="47"/>
                  </a:lnTo>
                  <a:lnTo>
                    <a:pt x="11" y="47"/>
                  </a:lnTo>
                  <a:lnTo>
                    <a:pt x="10" y="47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5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0" y="44"/>
                  </a:lnTo>
                  <a:lnTo>
                    <a:pt x="11" y="44"/>
                  </a:lnTo>
                  <a:lnTo>
                    <a:pt x="11" y="43"/>
                  </a:lnTo>
                  <a:lnTo>
                    <a:pt x="11" y="44"/>
                  </a:lnTo>
                  <a:close/>
                  <a:moveTo>
                    <a:pt x="12" y="43"/>
                  </a:moveTo>
                  <a:lnTo>
                    <a:pt x="12" y="43"/>
                  </a:lnTo>
                  <a:lnTo>
                    <a:pt x="12" y="43"/>
                  </a:lnTo>
                  <a:close/>
                  <a:moveTo>
                    <a:pt x="11" y="43"/>
                  </a:moveTo>
                  <a:lnTo>
                    <a:pt x="12" y="43"/>
                  </a:lnTo>
                  <a:lnTo>
                    <a:pt x="11" y="43"/>
                  </a:lnTo>
                  <a:lnTo>
                    <a:pt x="12" y="43"/>
                  </a:lnTo>
                  <a:lnTo>
                    <a:pt x="11" y="43"/>
                  </a:lnTo>
                  <a:close/>
                  <a:moveTo>
                    <a:pt x="11" y="43"/>
                  </a:moveTo>
                  <a:lnTo>
                    <a:pt x="11" y="43"/>
                  </a:lnTo>
                  <a:lnTo>
                    <a:pt x="11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1" y="43"/>
                  </a:lnTo>
                  <a:lnTo>
                    <a:pt x="12" y="43"/>
                  </a:lnTo>
                  <a:lnTo>
                    <a:pt x="11" y="43"/>
                  </a:lnTo>
                  <a:lnTo>
                    <a:pt x="12" y="43"/>
                  </a:lnTo>
                  <a:lnTo>
                    <a:pt x="12" y="44"/>
                  </a:lnTo>
                  <a:lnTo>
                    <a:pt x="11" y="43"/>
                  </a:lnTo>
                  <a:lnTo>
                    <a:pt x="11" y="44"/>
                  </a:lnTo>
                  <a:lnTo>
                    <a:pt x="12" y="44"/>
                  </a:lnTo>
                  <a:lnTo>
                    <a:pt x="11" y="44"/>
                  </a:lnTo>
                  <a:lnTo>
                    <a:pt x="12" y="44"/>
                  </a:lnTo>
                  <a:lnTo>
                    <a:pt x="11" y="44"/>
                  </a:lnTo>
                  <a:lnTo>
                    <a:pt x="11" y="43"/>
                  </a:lnTo>
                  <a:lnTo>
                    <a:pt x="11" y="44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1" y="43"/>
                  </a:lnTo>
                  <a:lnTo>
                    <a:pt x="10" y="43"/>
                  </a:lnTo>
                  <a:lnTo>
                    <a:pt x="11" y="43"/>
                  </a:lnTo>
                  <a:lnTo>
                    <a:pt x="11" y="43"/>
                  </a:lnTo>
                  <a:close/>
                  <a:moveTo>
                    <a:pt x="12" y="42"/>
                  </a:moveTo>
                  <a:lnTo>
                    <a:pt x="12" y="42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2"/>
                  </a:lnTo>
                  <a:lnTo>
                    <a:pt x="12" y="43"/>
                  </a:lnTo>
                  <a:lnTo>
                    <a:pt x="12" y="42"/>
                  </a:lnTo>
                  <a:close/>
                  <a:moveTo>
                    <a:pt x="12" y="42"/>
                  </a:moveTo>
                  <a:lnTo>
                    <a:pt x="12" y="43"/>
                  </a:lnTo>
                  <a:lnTo>
                    <a:pt x="12" y="42"/>
                  </a:lnTo>
                  <a:close/>
                  <a:moveTo>
                    <a:pt x="11" y="42"/>
                  </a:moveTo>
                  <a:lnTo>
                    <a:pt x="12" y="42"/>
                  </a:lnTo>
                  <a:lnTo>
                    <a:pt x="12" y="43"/>
                  </a:lnTo>
                  <a:lnTo>
                    <a:pt x="11" y="43"/>
                  </a:lnTo>
                  <a:lnTo>
                    <a:pt x="11" y="42"/>
                  </a:lnTo>
                  <a:lnTo>
                    <a:pt x="11" y="43"/>
                  </a:lnTo>
                  <a:lnTo>
                    <a:pt x="11" y="42"/>
                  </a:lnTo>
                  <a:lnTo>
                    <a:pt x="12" y="42"/>
                  </a:lnTo>
                  <a:lnTo>
                    <a:pt x="11" y="42"/>
                  </a:lnTo>
                  <a:close/>
                  <a:moveTo>
                    <a:pt x="22" y="43"/>
                  </a:moveTo>
                  <a:lnTo>
                    <a:pt x="22" y="43"/>
                  </a:lnTo>
                  <a:lnTo>
                    <a:pt x="22" y="44"/>
                  </a:lnTo>
                  <a:lnTo>
                    <a:pt x="22" y="45"/>
                  </a:lnTo>
                  <a:lnTo>
                    <a:pt x="21" y="45"/>
                  </a:lnTo>
                  <a:lnTo>
                    <a:pt x="21" y="44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2" y="43"/>
                  </a:lnTo>
                  <a:lnTo>
                    <a:pt x="22" y="42"/>
                  </a:lnTo>
                  <a:lnTo>
                    <a:pt x="22" y="43"/>
                  </a:lnTo>
                  <a:close/>
                  <a:moveTo>
                    <a:pt x="9" y="42"/>
                  </a:moveTo>
                  <a:lnTo>
                    <a:pt x="8" y="42"/>
                  </a:lnTo>
                  <a:lnTo>
                    <a:pt x="9" y="42"/>
                  </a:lnTo>
                  <a:close/>
                  <a:moveTo>
                    <a:pt x="11" y="42"/>
                  </a:moveTo>
                  <a:lnTo>
                    <a:pt x="11" y="4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0" y="42"/>
                  </a:lnTo>
                  <a:lnTo>
                    <a:pt x="11" y="42"/>
                  </a:lnTo>
                  <a:lnTo>
                    <a:pt x="11" y="42"/>
                  </a:lnTo>
                  <a:close/>
                  <a:moveTo>
                    <a:pt x="10" y="42"/>
                  </a:moveTo>
                  <a:lnTo>
                    <a:pt x="11" y="42"/>
                  </a:lnTo>
                  <a:lnTo>
                    <a:pt x="10" y="42"/>
                  </a:lnTo>
                  <a:lnTo>
                    <a:pt x="11" y="42"/>
                  </a:lnTo>
                  <a:lnTo>
                    <a:pt x="10" y="42"/>
                  </a:lnTo>
                  <a:close/>
                  <a:moveTo>
                    <a:pt x="22" y="42"/>
                  </a:moveTo>
                  <a:lnTo>
                    <a:pt x="22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2"/>
                  </a:lnTo>
                  <a:close/>
                  <a:moveTo>
                    <a:pt x="11" y="41"/>
                  </a:moveTo>
                  <a:lnTo>
                    <a:pt x="10" y="41"/>
                  </a:lnTo>
                  <a:lnTo>
                    <a:pt x="11" y="41"/>
                  </a:lnTo>
                  <a:close/>
                  <a:moveTo>
                    <a:pt x="12" y="40"/>
                  </a:moveTo>
                  <a:lnTo>
                    <a:pt x="11" y="40"/>
                  </a:lnTo>
                  <a:lnTo>
                    <a:pt x="12" y="40"/>
                  </a:lnTo>
                  <a:close/>
                  <a:moveTo>
                    <a:pt x="12" y="40"/>
                  </a:moveTo>
                  <a:lnTo>
                    <a:pt x="12" y="40"/>
                  </a:lnTo>
                  <a:lnTo>
                    <a:pt x="12" y="41"/>
                  </a:lnTo>
                  <a:lnTo>
                    <a:pt x="13" y="41"/>
                  </a:lnTo>
                  <a:lnTo>
                    <a:pt x="12" y="41"/>
                  </a:lnTo>
                  <a:lnTo>
                    <a:pt x="13" y="41"/>
                  </a:lnTo>
                  <a:lnTo>
                    <a:pt x="13" y="41"/>
                  </a:lnTo>
                  <a:lnTo>
                    <a:pt x="12" y="41"/>
                  </a:lnTo>
                  <a:lnTo>
                    <a:pt x="13" y="41"/>
                  </a:lnTo>
                  <a:lnTo>
                    <a:pt x="12" y="41"/>
                  </a:lnTo>
                  <a:lnTo>
                    <a:pt x="13" y="41"/>
                  </a:lnTo>
                  <a:lnTo>
                    <a:pt x="13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1"/>
                  </a:lnTo>
                  <a:lnTo>
                    <a:pt x="10" y="42"/>
                  </a:lnTo>
                  <a:lnTo>
                    <a:pt x="10" y="41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1" y="41"/>
                  </a:lnTo>
                  <a:lnTo>
                    <a:pt x="10" y="41"/>
                  </a:lnTo>
                  <a:lnTo>
                    <a:pt x="11" y="41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2" y="41"/>
                  </a:lnTo>
                  <a:lnTo>
                    <a:pt x="11" y="41"/>
                  </a:lnTo>
                  <a:lnTo>
                    <a:pt x="12" y="41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close/>
                  <a:moveTo>
                    <a:pt x="19" y="40"/>
                  </a:moveTo>
                  <a:lnTo>
                    <a:pt x="19" y="39"/>
                  </a:lnTo>
                  <a:lnTo>
                    <a:pt x="19" y="40"/>
                  </a:lnTo>
                  <a:close/>
                  <a:moveTo>
                    <a:pt x="23" y="39"/>
                  </a:moveTo>
                  <a:lnTo>
                    <a:pt x="23" y="39"/>
                  </a:lnTo>
                  <a:lnTo>
                    <a:pt x="23" y="39"/>
                  </a:lnTo>
                  <a:close/>
                  <a:moveTo>
                    <a:pt x="12" y="39"/>
                  </a:moveTo>
                  <a:lnTo>
                    <a:pt x="12" y="40"/>
                  </a:lnTo>
                  <a:lnTo>
                    <a:pt x="12" y="40"/>
                  </a:lnTo>
                  <a:lnTo>
                    <a:pt x="12" y="39"/>
                  </a:lnTo>
                  <a:lnTo>
                    <a:pt x="12" y="39"/>
                  </a:lnTo>
                  <a:close/>
                  <a:moveTo>
                    <a:pt x="13" y="39"/>
                  </a:moveTo>
                  <a:lnTo>
                    <a:pt x="13" y="39"/>
                  </a:lnTo>
                  <a:lnTo>
                    <a:pt x="13" y="39"/>
                  </a:lnTo>
                  <a:close/>
                  <a:moveTo>
                    <a:pt x="12" y="39"/>
                  </a:moveTo>
                  <a:lnTo>
                    <a:pt x="12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2" y="39"/>
                  </a:lnTo>
                  <a:close/>
                  <a:moveTo>
                    <a:pt x="12" y="39"/>
                  </a:moveTo>
                  <a:lnTo>
                    <a:pt x="11" y="39"/>
                  </a:lnTo>
                  <a:lnTo>
                    <a:pt x="12" y="39"/>
                  </a:lnTo>
                  <a:close/>
                  <a:moveTo>
                    <a:pt x="1" y="38"/>
                  </a:moveTo>
                  <a:lnTo>
                    <a:pt x="2" y="39"/>
                  </a:lnTo>
                  <a:lnTo>
                    <a:pt x="1" y="39"/>
                  </a:lnTo>
                  <a:lnTo>
                    <a:pt x="2" y="39"/>
                  </a:lnTo>
                  <a:lnTo>
                    <a:pt x="1" y="39"/>
                  </a:lnTo>
                  <a:lnTo>
                    <a:pt x="1" y="38"/>
                  </a:lnTo>
                  <a:close/>
                  <a:moveTo>
                    <a:pt x="0" y="38"/>
                  </a:moveTo>
                  <a:lnTo>
                    <a:pt x="1" y="38"/>
                  </a:lnTo>
                  <a:lnTo>
                    <a:pt x="0" y="38"/>
                  </a:lnTo>
                  <a:close/>
                  <a:moveTo>
                    <a:pt x="25" y="38"/>
                  </a:moveTo>
                  <a:lnTo>
                    <a:pt x="25" y="38"/>
                  </a:lnTo>
                  <a:lnTo>
                    <a:pt x="25" y="38"/>
                  </a:lnTo>
                  <a:close/>
                  <a:moveTo>
                    <a:pt x="2" y="38"/>
                  </a:moveTo>
                  <a:lnTo>
                    <a:pt x="2" y="38"/>
                  </a:lnTo>
                  <a:lnTo>
                    <a:pt x="2" y="38"/>
                  </a:lnTo>
                  <a:lnTo>
                    <a:pt x="2" y="38"/>
                  </a:lnTo>
                  <a:close/>
                  <a:moveTo>
                    <a:pt x="16" y="38"/>
                  </a:moveTo>
                  <a:lnTo>
                    <a:pt x="17" y="38"/>
                  </a:lnTo>
                  <a:lnTo>
                    <a:pt x="17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38"/>
                  </a:lnTo>
                  <a:close/>
                  <a:moveTo>
                    <a:pt x="26" y="38"/>
                  </a:move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close/>
                  <a:moveTo>
                    <a:pt x="19" y="38"/>
                  </a:moveTo>
                  <a:lnTo>
                    <a:pt x="19" y="38"/>
                  </a:lnTo>
                  <a:lnTo>
                    <a:pt x="19" y="38"/>
                  </a:lnTo>
                  <a:close/>
                  <a:moveTo>
                    <a:pt x="14" y="37"/>
                  </a:moveTo>
                  <a:lnTo>
                    <a:pt x="14" y="38"/>
                  </a:lnTo>
                  <a:lnTo>
                    <a:pt x="13" y="38"/>
                  </a:lnTo>
                  <a:lnTo>
                    <a:pt x="14" y="37"/>
                  </a:lnTo>
                  <a:close/>
                  <a:moveTo>
                    <a:pt x="14" y="37"/>
                  </a:moveTo>
                  <a:lnTo>
                    <a:pt x="14" y="37"/>
                  </a:lnTo>
                  <a:lnTo>
                    <a:pt x="14" y="37"/>
                  </a:lnTo>
                  <a:close/>
                  <a:moveTo>
                    <a:pt x="18" y="36"/>
                  </a:moveTo>
                  <a:lnTo>
                    <a:pt x="18" y="37"/>
                  </a:lnTo>
                  <a:lnTo>
                    <a:pt x="18" y="36"/>
                  </a:lnTo>
                  <a:close/>
                  <a:moveTo>
                    <a:pt x="16" y="37"/>
                  </a:moveTo>
                  <a:lnTo>
                    <a:pt x="16" y="36"/>
                  </a:lnTo>
                  <a:lnTo>
                    <a:pt x="16" y="37"/>
                  </a:lnTo>
                  <a:close/>
                  <a:moveTo>
                    <a:pt x="26" y="36"/>
                  </a:moveTo>
                  <a:lnTo>
                    <a:pt x="27" y="36"/>
                  </a:lnTo>
                  <a:lnTo>
                    <a:pt x="26" y="36"/>
                  </a:lnTo>
                  <a:close/>
                  <a:moveTo>
                    <a:pt x="12" y="36"/>
                  </a:moveTo>
                  <a:lnTo>
                    <a:pt x="13" y="36"/>
                  </a:lnTo>
                  <a:lnTo>
                    <a:pt x="12" y="36"/>
                  </a:lnTo>
                  <a:close/>
                  <a:moveTo>
                    <a:pt x="26" y="35"/>
                  </a:moveTo>
                  <a:lnTo>
                    <a:pt x="26" y="36"/>
                  </a:lnTo>
                  <a:lnTo>
                    <a:pt x="26" y="35"/>
                  </a:lnTo>
                  <a:close/>
                  <a:moveTo>
                    <a:pt x="26" y="36"/>
                  </a:moveTo>
                  <a:lnTo>
                    <a:pt x="26" y="36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6"/>
                  </a:lnTo>
                  <a:close/>
                  <a:moveTo>
                    <a:pt x="27" y="34"/>
                  </a:moveTo>
                  <a:lnTo>
                    <a:pt x="28" y="34"/>
                  </a:lnTo>
                  <a:lnTo>
                    <a:pt x="27" y="34"/>
                  </a:lnTo>
                  <a:close/>
                  <a:moveTo>
                    <a:pt x="15" y="34"/>
                  </a:moveTo>
                  <a:lnTo>
                    <a:pt x="14" y="34"/>
                  </a:lnTo>
                  <a:lnTo>
                    <a:pt x="15" y="34"/>
                  </a:lnTo>
                  <a:close/>
                  <a:moveTo>
                    <a:pt x="14" y="33"/>
                  </a:moveTo>
                  <a:lnTo>
                    <a:pt x="14" y="34"/>
                  </a:lnTo>
                  <a:lnTo>
                    <a:pt x="14" y="33"/>
                  </a:lnTo>
                  <a:close/>
                  <a:moveTo>
                    <a:pt x="15" y="33"/>
                  </a:moveTo>
                  <a:lnTo>
                    <a:pt x="15" y="33"/>
                  </a:lnTo>
                  <a:lnTo>
                    <a:pt x="15" y="34"/>
                  </a:lnTo>
                  <a:lnTo>
                    <a:pt x="15" y="33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3"/>
                  </a:lnTo>
                  <a:close/>
                  <a:moveTo>
                    <a:pt x="29" y="32"/>
                  </a:moveTo>
                  <a:lnTo>
                    <a:pt x="28" y="32"/>
                  </a:lnTo>
                  <a:lnTo>
                    <a:pt x="29" y="32"/>
                  </a:lnTo>
                  <a:close/>
                  <a:moveTo>
                    <a:pt x="29" y="31"/>
                  </a:moveTo>
                  <a:lnTo>
                    <a:pt x="28" y="31"/>
                  </a:lnTo>
                  <a:lnTo>
                    <a:pt x="29" y="31"/>
                  </a:lnTo>
                  <a:close/>
                  <a:moveTo>
                    <a:pt x="36" y="29"/>
                  </a:moveTo>
                  <a:lnTo>
                    <a:pt x="36" y="30"/>
                  </a:lnTo>
                  <a:lnTo>
                    <a:pt x="36" y="29"/>
                  </a:lnTo>
                  <a:close/>
                  <a:moveTo>
                    <a:pt x="32" y="29"/>
                  </a:moveTo>
                  <a:lnTo>
                    <a:pt x="33" y="29"/>
                  </a:lnTo>
                  <a:lnTo>
                    <a:pt x="32" y="29"/>
                  </a:lnTo>
                  <a:close/>
                  <a:moveTo>
                    <a:pt x="45" y="28"/>
                  </a:moveTo>
                  <a:lnTo>
                    <a:pt x="45" y="27"/>
                  </a:lnTo>
                  <a:lnTo>
                    <a:pt x="45" y="28"/>
                  </a:lnTo>
                  <a:close/>
                  <a:moveTo>
                    <a:pt x="45" y="26"/>
                  </a:move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close/>
                  <a:moveTo>
                    <a:pt x="44" y="26"/>
                  </a:moveTo>
                  <a:lnTo>
                    <a:pt x="45" y="26"/>
                  </a:lnTo>
                  <a:lnTo>
                    <a:pt x="44" y="26"/>
                  </a:lnTo>
                  <a:lnTo>
                    <a:pt x="45" y="26"/>
                  </a:lnTo>
                  <a:lnTo>
                    <a:pt x="44" y="26"/>
                  </a:lnTo>
                  <a:close/>
                  <a:moveTo>
                    <a:pt x="44" y="26"/>
                  </a:moveTo>
                  <a:lnTo>
                    <a:pt x="44" y="25"/>
                  </a:lnTo>
                  <a:lnTo>
                    <a:pt x="44" y="26"/>
                  </a:lnTo>
                  <a:close/>
                  <a:moveTo>
                    <a:pt x="44" y="25"/>
                  </a:moveTo>
                  <a:lnTo>
                    <a:pt x="45" y="25"/>
                  </a:lnTo>
                  <a:lnTo>
                    <a:pt x="44" y="25"/>
                  </a:lnTo>
                  <a:close/>
                  <a:moveTo>
                    <a:pt x="43" y="24"/>
                  </a:moveTo>
                  <a:lnTo>
                    <a:pt x="44" y="25"/>
                  </a:lnTo>
                  <a:lnTo>
                    <a:pt x="44" y="25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5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7"/>
                  </a:lnTo>
                  <a:lnTo>
                    <a:pt x="44" y="26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3" y="25"/>
                  </a:lnTo>
                  <a:lnTo>
                    <a:pt x="43" y="24"/>
                  </a:lnTo>
                  <a:lnTo>
                    <a:pt x="43" y="24"/>
                  </a:lnTo>
                  <a:close/>
                  <a:moveTo>
                    <a:pt x="44" y="24"/>
                  </a:moveTo>
                  <a:lnTo>
                    <a:pt x="43" y="24"/>
                  </a:lnTo>
                  <a:lnTo>
                    <a:pt x="44" y="24"/>
                  </a:lnTo>
                  <a:close/>
                  <a:moveTo>
                    <a:pt x="47" y="23"/>
                  </a:moveTo>
                  <a:lnTo>
                    <a:pt x="48" y="23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8" y="23"/>
                  </a:lnTo>
                  <a:lnTo>
                    <a:pt x="47" y="23"/>
                  </a:lnTo>
                  <a:close/>
                  <a:moveTo>
                    <a:pt x="34" y="23"/>
                  </a:moveTo>
                  <a:lnTo>
                    <a:pt x="34" y="22"/>
                  </a:lnTo>
                  <a:lnTo>
                    <a:pt x="34" y="23"/>
                  </a:lnTo>
                  <a:close/>
                  <a:moveTo>
                    <a:pt x="46" y="23"/>
                  </a:moveTo>
                  <a:lnTo>
                    <a:pt x="46" y="22"/>
                  </a:lnTo>
                  <a:lnTo>
                    <a:pt x="46" y="23"/>
                  </a:lnTo>
                  <a:close/>
                  <a:moveTo>
                    <a:pt x="47" y="22"/>
                  </a:moveTo>
                  <a:lnTo>
                    <a:pt x="47" y="22"/>
                  </a:lnTo>
                  <a:lnTo>
                    <a:pt x="47" y="22"/>
                  </a:lnTo>
                  <a:close/>
                  <a:moveTo>
                    <a:pt x="23" y="22"/>
                  </a:moveTo>
                  <a:lnTo>
                    <a:pt x="23" y="22"/>
                  </a:lnTo>
                  <a:lnTo>
                    <a:pt x="23" y="22"/>
                  </a:lnTo>
                  <a:lnTo>
                    <a:pt x="23" y="22"/>
                  </a:lnTo>
                  <a:close/>
                  <a:moveTo>
                    <a:pt x="48" y="22"/>
                  </a:moveTo>
                  <a:lnTo>
                    <a:pt x="48" y="22"/>
                  </a:lnTo>
                  <a:lnTo>
                    <a:pt x="48" y="22"/>
                  </a:lnTo>
                  <a:close/>
                  <a:moveTo>
                    <a:pt x="49" y="22"/>
                  </a:moveTo>
                  <a:lnTo>
                    <a:pt x="49" y="22"/>
                  </a:lnTo>
                  <a:lnTo>
                    <a:pt x="49" y="22"/>
                  </a:lnTo>
                  <a:close/>
                  <a:moveTo>
                    <a:pt x="49" y="22"/>
                  </a:moveTo>
                  <a:lnTo>
                    <a:pt x="49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2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49" y="23"/>
                  </a:lnTo>
                  <a:lnTo>
                    <a:pt x="48" y="23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8" y="22"/>
                  </a:lnTo>
                  <a:lnTo>
                    <a:pt x="49" y="22"/>
                  </a:lnTo>
                  <a:close/>
                  <a:moveTo>
                    <a:pt x="47" y="22"/>
                  </a:moveTo>
                  <a:lnTo>
                    <a:pt x="47" y="22"/>
                  </a:lnTo>
                  <a:lnTo>
                    <a:pt x="47" y="22"/>
                  </a:lnTo>
                  <a:close/>
                  <a:moveTo>
                    <a:pt x="45" y="21"/>
                  </a:moveTo>
                  <a:lnTo>
                    <a:pt x="45" y="22"/>
                  </a:lnTo>
                  <a:lnTo>
                    <a:pt x="46" y="22"/>
                  </a:lnTo>
                  <a:lnTo>
                    <a:pt x="46" y="21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5" y="21"/>
                  </a:lnTo>
                  <a:close/>
                  <a:moveTo>
                    <a:pt x="47" y="21"/>
                  </a:moveTo>
                  <a:lnTo>
                    <a:pt x="47" y="20"/>
                  </a:lnTo>
                  <a:lnTo>
                    <a:pt x="47" y="21"/>
                  </a:lnTo>
                  <a:close/>
                  <a:moveTo>
                    <a:pt x="48" y="20"/>
                  </a:moveTo>
                  <a:lnTo>
                    <a:pt x="48" y="20"/>
                  </a:lnTo>
                  <a:lnTo>
                    <a:pt x="48" y="20"/>
                  </a:lnTo>
                  <a:close/>
                  <a:moveTo>
                    <a:pt x="48" y="20"/>
                  </a:moveTo>
                  <a:lnTo>
                    <a:pt x="48" y="21"/>
                  </a:lnTo>
                  <a:lnTo>
                    <a:pt x="48" y="22"/>
                  </a:lnTo>
                  <a:lnTo>
                    <a:pt x="47" y="22"/>
                  </a:lnTo>
                  <a:lnTo>
                    <a:pt x="47" y="21"/>
                  </a:lnTo>
                  <a:lnTo>
                    <a:pt x="48" y="21"/>
                  </a:lnTo>
                  <a:lnTo>
                    <a:pt x="48" y="20"/>
                  </a:lnTo>
                  <a:close/>
                  <a:moveTo>
                    <a:pt x="51" y="20"/>
                  </a:moveTo>
                  <a:lnTo>
                    <a:pt x="50" y="20"/>
                  </a:lnTo>
                  <a:lnTo>
                    <a:pt x="50" y="20"/>
                  </a:lnTo>
                  <a:lnTo>
                    <a:pt x="49" y="20"/>
                  </a:lnTo>
                  <a:lnTo>
                    <a:pt x="50" y="20"/>
                  </a:lnTo>
                  <a:lnTo>
                    <a:pt x="49" y="20"/>
                  </a:lnTo>
                  <a:lnTo>
                    <a:pt x="50" y="20"/>
                  </a:lnTo>
                  <a:lnTo>
                    <a:pt x="50" y="21"/>
                  </a:lnTo>
                  <a:lnTo>
                    <a:pt x="50" y="20"/>
                  </a:lnTo>
                  <a:lnTo>
                    <a:pt x="49" y="20"/>
                  </a:lnTo>
                  <a:lnTo>
                    <a:pt x="49" y="21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1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50" y="20"/>
                  </a:lnTo>
                  <a:lnTo>
                    <a:pt x="51" y="19"/>
                  </a:lnTo>
                  <a:lnTo>
                    <a:pt x="51" y="20"/>
                  </a:lnTo>
                  <a:close/>
                  <a:moveTo>
                    <a:pt x="47" y="19"/>
                  </a:moveTo>
                  <a:lnTo>
                    <a:pt x="47" y="19"/>
                  </a:lnTo>
                  <a:lnTo>
                    <a:pt x="47" y="19"/>
                  </a:lnTo>
                  <a:close/>
                  <a:moveTo>
                    <a:pt x="46" y="19"/>
                  </a:moveTo>
                  <a:lnTo>
                    <a:pt x="46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5" y="20"/>
                  </a:lnTo>
                  <a:lnTo>
                    <a:pt x="45" y="19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47" y="19"/>
                  </a:lnTo>
                  <a:lnTo>
                    <a:pt x="46" y="19"/>
                  </a:lnTo>
                  <a:close/>
                  <a:moveTo>
                    <a:pt x="47" y="19"/>
                  </a:moveTo>
                  <a:lnTo>
                    <a:pt x="47" y="19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9"/>
                  </a:lnTo>
                  <a:close/>
                  <a:moveTo>
                    <a:pt x="51" y="19"/>
                  </a:moveTo>
                  <a:lnTo>
                    <a:pt x="51" y="19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51" y="19"/>
                  </a:lnTo>
                  <a:close/>
                  <a:moveTo>
                    <a:pt x="57" y="16"/>
                  </a:moveTo>
                  <a:lnTo>
                    <a:pt x="57" y="17"/>
                  </a:lnTo>
                  <a:lnTo>
                    <a:pt x="56" y="17"/>
                  </a:lnTo>
                  <a:lnTo>
                    <a:pt x="57" y="17"/>
                  </a:lnTo>
                  <a:lnTo>
                    <a:pt x="56" y="17"/>
                  </a:lnTo>
                  <a:lnTo>
                    <a:pt x="57" y="17"/>
                  </a:lnTo>
                  <a:lnTo>
                    <a:pt x="57" y="16"/>
                  </a:lnTo>
                  <a:close/>
                  <a:moveTo>
                    <a:pt x="59" y="11"/>
                  </a:moveTo>
                  <a:lnTo>
                    <a:pt x="59" y="11"/>
                  </a:lnTo>
                  <a:lnTo>
                    <a:pt x="59" y="11"/>
                  </a:lnTo>
                  <a:close/>
                  <a:moveTo>
                    <a:pt x="59" y="10"/>
                  </a:moveTo>
                  <a:lnTo>
                    <a:pt x="59" y="11"/>
                  </a:lnTo>
                  <a:lnTo>
                    <a:pt x="59" y="11"/>
                  </a:lnTo>
                  <a:lnTo>
                    <a:pt x="59" y="10"/>
                  </a:lnTo>
                  <a:close/>
                  <a:moveTo>
                    <a:pt x="59" y="9"/>
                  </a:moveTo>
                  <a:lnTo>
                    <a:pt x="59" y="9"/>
                  </a:lnTo>
                  <a:lnTo>
                    <a:pt x="59" y="9"/>
                  </a:lnTo>
                  <a:lnTo>
                    <a:pt x="59" y="9"/>
                  </a:lnTo>
                  <a:lnTo>
                    <a:pt x="59" y="9"/>
                  </a:lnTo>
                  <a:close/>
                  <a:moveTo>
                    <a:pt x="59" y="9"/>
                  </a:moveTo>
                  <a:lnTo>
                    <a:pt x="59" y="9"/>
                  </a:lnTo>
                  <a:lnTo>
                    <a:pt x="59" y="9"/>
                  </a:lnTo>
                  <a:lnTo>
                    <a:pt x="59" y="9"/>
                  </a:lnTo>
                  <a:lnTo>
                    <a:pt x="59" y="9"/>
                  </a:lnTo>
                  <a:close/>
                  <a:moveTo>
                    <a:pt x="60" y="9"/>
                  </a:moveTo>
                  <a:lnTo>
                    <a:pt x="60" y="9"/>
                  </a:lnTo>
                  <a:lnTo>
                    <a:pt x="59" y="9"/>
                  </a:lnTo>
                  <a:lnTo>
                    <a:pt x="59" y="10"/>
                  </a:lnTo>
                  <a:lnTo>
                    <a:pt x="59" y="9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59" y="9"/>
                  </a:lnTo>
                  <a:lnTo>
                    <a:pt x="59" y="9"/>
                  </a:lnTo>
                  <a:lnTo>
                    <a:pt x="60" y="9"/>
                  </a:lnTo>
                  <a:close/>
                  <a:moveTo>
                    <a:pt x="59" y="9"/>
                  </a:moveTo>
                  <a:lnTo>
                    <a:pt x="59" y="9"/>
                  </a:lnTo>
                  <a:lnTo>
                    <a:pt x="59" y="9"/>
                  </a:lnTo>
                  <a:close/>
                  <a:moveTo>
                    <a:pt x="62" y="9"/>
                  </a:moveTo>
                  <a:lnTo>
                    <a:pt x="62" y="9"/>
                  </a:lnTo>
                  <a:lnTo>
                    <a:pt x="62" y="9"/>
                  </a:lnTo>
                  <a:close/>
                  <a:moveTo>
                    <a:pt x="54" y="9"/>
                  </a:moveTo>
                  <a:lnTo>
                    <a:pt x="54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4" y="9"/>
                  </a:lnTo>
                  <a:close/>
                  <a:moveTo>
                    <a:pt x="62" y="8"/>
                  </a:moveTo>
                  <a:lnTo>
                    <a:pt x="61" y="8"/>
                  </a:lnTo>
                  <a:lnTo>
                    <a:pt x="62" y="8"/>
                  </a:lnTo>
                  <a:lnTo>
                    <a:pt x="61" y="8"/>
                  </a:lnTo>
                  <a:lnTo>
                    <a:pt x="62" y="8"/>
                  </a:lnTo>
                  <a:lnTo>
                    <a:pt x="61" y="8"/>
                  </a:lnTo>
                  <a:lnTo>
                    <a:pt x="61" y="9"/>
                  </a:lnTo>
                  <a:lnTo>
                    <a:pt x="62" y="9"/>
                  </a:lnTo>
                  <a:lnTo>
                    <a:pt x="62" y="8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1" y="9"/>
                  </a:lnTo>
                  <a:lnTo>
                    <a:pt x="61" y="9"/>
                  </a:lnTo>
                  <a:lnTo>
                    <a:pt x="61" y="8"/>
                  </a:lnTo>
                  <a:lnTo>
                    <a:pt x="60" y="8"/>
                  </a:lnTo>
                  <a:lnTo>
                    <a:pt x="61" y="8"/>
                  </a:lnTo>
                  <a:lnTo>
                    <a:pt x="62" y="8"/>
                  </a:lnTo>
                  <a:close/>
                  <a:moveTo>
                    <a:pt x="58" y="8"/>
                  </a:moveTo>
                  <a:lnTo>
                    <a:pt x="58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8" y="8"/>
                  </a:lnTo>
                  <a:close/>
                  <a:moveTo>
                    <a:pt x="59" y="6"/>
                  </a:moveTo>
                  <a:lnTo>
                    <a:pt x="59" y="6"/>
                  </a:lnTo>
                  <a:lnTo>
                    <a:pt x="59" y="6"/>
                  </a:lnTo>
                  <a:close/>
                  <a:moveTo>
                    <a:pt x="56" y="6"/>
                  </a:move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close/>
                  <a:moveTo>
                    <a:pt x="59" y="6"/>
                  </a:moveTo>
                  <a:lnTo>
                    <a:pt x="59" y="6"/>
                  </a:lnTo>
                  <a:lnTo>
                    <a:pt x="59" y="6"/>
                  </a:lnTo>
                  <a:close/>
                  <a:moveTo>
                    <a:pt x="63" y="6"/>
                  </a:move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3" y="6"/>
                  </a:lnTo>
                  <a:close/>
                  <a:moveTo>
                    <a:pt x="59" y="5"/>
                  </a:moveTo>
                  <a:lnTo>
                    <a:pt x="59" y="6"/>
                  </a:lnTo>
                  <a:lnTo>
                    <a:pt x="58" y="6"/>
                  </a:lnTo>
                  <a:lnTo>
                    <a:pt x="58" y="5"/>
                  </a:lnTo>
                  <a:lnTo>
                    <a:pt x="59" y="5"/>
                  </a:lnTo>
                  <a:close/>
                  <a:moveTo>
                    <a:pt x="64" y="5"/>
                  </a:moveTo>
                  <a:lnTo>
                    <a:pt x="64" y="5"/>
                  </a:lnTo>
                  <a:lnTo>
                    <a:pt x="63" y="5"/>
                  </a:lnTo>
                  <a:lnTo>
                    <a:pt x="64" y="5"/>
                  </a:lnTo>
                  <a:lnTo>
                    <a:pt x="64" y="5"/>
                  </a:lnTo>
                  <a:close/>
                  <a:moveTo>
                    <a:pt x="61" y="5"/>
                  </a:moveTo>
                  <a:lnTo>
                    <a:pt x="60" y="5"/>
                  </a:lnTo>
                  <a:lnTo>
                    <a:pt x="61" y="5"/>
                  </a:lnTo>
                  <a:close/>
                  <a:moveTo>
                    <a:pt x="60" y="4"/>
                  </a:moveTo>
                  <a:lnTo>
                    <a:pt x="59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4"/>
                  </a:lnTo>
                  <a:close/>
                  <a:moveTo>
                    <a:pt x="62" y="2"/>
                  </a:move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2"/>
                  </a:lnTo>
                  <a:close/>
                  <a:moveTo>
                    <a:pt x="63" y="2"/>
                  </a:moveTo>
                  <a:lnTo>
                    <a:pt x="63" y="3"/>
                  </a:lnTo>
                  <a:lnTo>
                    <a:pt x="63" y="2"/>
                  </a:lnTo>
                  <a:lnTo>
                    <a:pt x="64" y="2"/>
                  </a:lnTo>
                  <a:lnTo>
                    <a:pt x="64" y="3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3" y="3"/>
                  </a:lnTo>
                  <a:lnTo>
                    <a:pt x="62" y="3"/>
                  </a:lnTo>
                  <a:lnTo>
                    <a:pt x="62" y="2"/>
                  </a:lnTo>
                  <a:lnTo>
                    <a:pt x="63" y="2"/>
                  </a:lnTo>
                  <a:lnTo>
                    <a:pt x="63" y="2"/>
                  </a:lnTo>
                  <a:close/>
                  <a:moveTo>
                    <a:pt x="62" y="1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2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3"/>
                  </a:lnTo>
                  <a:lnTo>
                    <a:pt x="62" y="2"/>
                  </a:lnTo>
                  <a:lnTo>
                    <a:pt x="61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1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3"/>
                  </a:lnTo>
                  <a:lnTo>
                    <a:pt x="60" y="4"/>
                  </a:lnTo>
                  <a:lnTo>
                    <a:pt x="60" y="3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1" y="2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1"/>
                  </a:lnTo>
                  <a:lnTo>
                    <a:pt x="62" y="1"/>
                  </a:lnTo>
                  <a:lnTo>
                    <a:pt x="61" y="1"/>
                  </a:lnTo>
                  <a:lnTo>
                    <a:pt x="62" y="1"/>
                  </a:lnTo>
                  <a:close/>
                  <a:moveTo>
                    <a:pt x="63" y="1"/>
                  </a:moveTo>
                  <a:lnTo>
                    <a:pt x="64" y="1"/>
                  </a:lnTo>
                  <a:lnTo>
                    <a:pt x="63" y="1"/>
                  </a:lnTo>
                  <a:lnTo>
                    <a:pt x="64" y="1"/>
                  </a:lnTo>
                  <a:lnTo>
                    <a:pt x="63" y="1"/>
                  </a:lnTo>
                  <a:lnTo>
                    <a:pt x="63" y="1"/>
                  </a:lnTo>
                  <a:close/>
                  <a:moveTo>
                    <a:pt x="63" y="0"/>
                  </a:move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1"/>
                  </a:lnTo>
                  <a:lnTo>
                    <a:pt x="63" y="1"/>
                  </a:lnTo>
                  <a:lnTo>
                    <a:pt x="63" y="0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2" y="2"/>
                  </a:lnTo>
                  <a:lnTo>
                    <a:pt x="62" y="1"/>
                  </a:lnTo>
                  <a:lnTo>
                    <a:pt x="62" y="2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1" name="Freeform 117"/>
            <p:cNvSpPr>
              <a:spLocks noEditPoints="1"/>
            </p:cNvSpPr>
            <p:nvPr/>
          </p:nvSpPr>
          <p:spPr bwMode="auto">
            <a:xfrm>
              <a:off x="5678237" y="3473751"/>
              <a:ext cx="91373" cy="186007"/>
            </a:xfrm>
            <a:custGeom>
              <a:avLst/>
              <a:gdLst>
                <a:gd name="T0" fmla="*/ 11 w 70"/>
                <a:gd name="T1" fmla="*/ 134 h 135"/>
                <a:gd name="T2" fmla="*/ 46 w 70"/>
                <a:gd name="T3" fmla="*/ 126 h 135"/>
                <a:gd name="T4" fmla="*/ 50 w 70"/>
                <a:gd name="T5" fmla="*/ 126 h 135"/>
                <a:gd name="T6" fmla="*/ 67 w 70"/>
                <a:gd name="T7" fmla="*/ 117 h 135"/>
                <a:gd name="T8" fmla="*/ 66 w 70"/>
                <a:gd name="T9" fmla="*/ 116 h 135"/>
                <a:gd name="T10" fmla="*/ 20 w 70"/>
                <a:gd name="T11" fmla="*/ 113 h 135"/>
                <a:gd name="T12" fmla="*/ 43 w 70"/>
                <a:gd name="T13" fmla="*/ 112 h 135"/>
                <a:gd name="T14" fmla="*/ 18 w 70"/>
                <a:gd name="T15" fmla="*/ 112 h 135"/>
                <a:gd name="T16" fmla="*/ 30 w 70"/>
                <a:gd name="T17" fmla="*/ 94 h 135"/>
                <a:gd name="T18" fmla="*/ 16 w 70"/>
                <a:gd name="T19" fmla="*/ 82 h 135"/>
                <a:gd name="T20" fmla="*/ 17 w 70"/>
                <a:gd name="T21" fmla="*/ 81 h 135"/>
                <a:gd name="T22" fmla="*/ 17 w 70"/>
                <a:gd name="T23" fmla="*/ 79 h 135"/>
                <a:gd name="T24" fmla="*/ 24 w 70"/>
                <a:gd name="T25" fmla="*/ 78 h 135"/>
                <a:gd name="T26" fmla="*/ 28 w 70"/>
                <a:gd name="T27" fmla="*/ 76 h 135"/>
                <a:gd name="T28" fmla="*/ 48 w 70"/>
                <a:gd name="T29" fmla="*/ 66 h 135"/>
                <a:gd name="T30" fmla="*/ 16 w 70"/>
                <a:gd name="T31" fmla="*/ 65 h 135"/>
                <a:gd name="T32" fmla="*/ 14 w 70"/>
                <a:gd name="T33" fmla="*/ 64 h 135"/>
                <a:gd name="T34" fmla="*/ 18 w 70"/>
                <a:gd name="T35" fmla="*/ 63 h 135"/>
                <a:gd name="T36" fmla="*/ 19 w 70"/>
                <a:gd name="T37" fmla="*/ 63 h 135"/>
                <a:gd name="T38" fmla="*/ 21 w 70"/>
                <a:gd name="T39" fmla="*/ 63 h 135"/>
                <a:gd name="T40" fmla="*/ 25 w 70"/>
                <a:gd name="T41" fmla="*/ 62 h 135"/>
                <a:gd name="T42" fmla="*/ 36 w 70"/>
                <a:gd name="T43" fmla="*/ 61 h 135"/>
                <a:gd name="T44" fmla="*/ 17 w 70"/>
                <a:gd name="T45" fmla="*/ 60 h 135"/>
                <a:gd name="T46" fmla="*/ 17 w 70"/>
                <a:gd name="T47" fmla="*/ 60 h 135"/>
                <a:gd name="T48" fmla="*/ 17 w 70"/>
                <a:gd name="T49" fmla="*/ 59 h 135"/>
                <a:gd name="T50" fmla="*/ 11 w 70"/>
                <a:gd name="T51" fmla="*/ 58 h 135"/>
                <a:gd name="T52" fmla="*/ 12 w 70"/>
                <a:gd name="T53" fmla="*/ 57 h 135"/>
                <a:gd name="T54" fmla="*/ 17 w 70"/>
                <a:gd name="T55" fmla="*/ 56 h 135"/>
                <a:gd name="T56" fmla="*/ 18 w 70"/>
                <a:gd name="T57" fmla="*/ 55 h 135"/>
                <a:gd name="T58" fmla="*/ 10 w 70"/>
                <a:gd name="T59" fmla="*/ 53 h 135"/>
                <a:gd name="T60" fmla="*/ 11 w 70"/>
                <a:gd name="T61" fmla="*/ 51 h 135"/>
                <a:gd name="T62" fmla="*/ 14 w 70"/>
                <a:gd name="T63" fmla="*/ 50 h 135"/>
                <a:gd name="T64" fmla="*/ 4 w 70"/>
                <a:gd name="T65" fmla="*/ 47 h 135"/>
                <a:gd name="T66" fmla="*/ 17 w 70"/>
                <a:gd name="T67" fmla="*/ 45 h 135"/>
                <a:gd name="T68" fmla="*/ 4 w 70"/>
                <a:gd name="T69" fmla="*/ 44 h 135"/>
                <a:gd name="T70" fmla="*/ 9 w 70"/>
                <a:gd name="T71" fmla="*/ 43 h 135"/>
                <a:gd name="T72" fmla="*/ 0 w 70"/>
                <a:gd name="T73" fmla="*/ 42 h 135"/>
                <a:gd name="T74" fmla="*/ 10 w 70"/>
                <a:gd name="T75" fmla="*/ 41 h 135"/>
                <a:gd name="T76" fmla="*/ 5 w 70"/>
                <a:gd name="T77" fmla="*/ 41 h 135"/>
                <a:gd name="T78" fmla="*/ 0 w 70"/>
                <a:gd name="T79" fmla="*/ 40 h 135"/>
                <a:gd name="T80" fmla="*/ 5 w 70"/>
                <a:gd name="T81" fmla="*/ 39 h 135"/>
                <a:gd name="T82" fmla="*/ 4 w 70"/>
                <a:gd name="T83" fmla="*/ 39 h 135"/>
                <a:gd name="T84" fmla="*/ 7 w 70"/>
                <a:gd name="T85" fmla="*/ 38 h 135"/>
                <a:gd name="T86" fmla="*/ 8 w 70"/>
                <a:gd name="T87" fmla="*/ 38 h 135"/>
                <a:gd name="T88" fmla="*/ 18 w 70"/>
                <a:gd name="T89" fmla="*/ 37 h 135"/>
                <a:gd name="T90" fmla="*/ 5 w 70"/>
                <a:gd name="T91" fmla="*/ 34 h 135"/>
                <a:gd name="T92" fmla="*/ 1 w 70"/>
                <a:gd name="T93" fmla="*/ 33 h 135"/>
                <a:gd name="T94" fmla="*/ 21 w 70"/>
                <a:gd name="T95" fmla="*/ 32 h 135"/>
                <a:gd name="T96" fmla="*/ 37 w 70"/>
                <a:gd name="T97" fmla="*/ 23 h 135"/>
                <a:gd name="T98" fmla="*/ 39 w 70"/>
                <a:gd name="T99" fmla="*/ 22 h 135"/>
                <a:gd name="T100" fmla="*/ 48 w 70"/>
                <a:gd name="T101" fmla="*/ 17 h 135"/>
                <a:gd name="T102" fmla="*/ 51 w 70"/>
                <a:gd name="T103" fmla="*/ 13 h 135"/>
                <a:gd name="T104" fmla="*/ 51 w 70"/>
                <a:gd name="T105" fmla="*/ 8 h 135"/>
                <a:gd name="T106" fmla="*/ 55 w 70"/>
                <a:gd name="T107" fmla="*/ 6 h 135"/>
                <a:gd name="T108" fmla="*/ 55 w 70"/>
                <a:gd name="T109" fmla="*/ 6 h 135"/>
                <a:gd name="T110" fmla="*/ 53 w 70"/>
                <a:gd name="T111" fmla="*/ 4 h 135"/>
                <a:gd name="T112" fmla="*/ 56 w 70"/>
                <a:gd name="T11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0" h="135">
                  <a:moveTo>
                    <a:pt x="11" y="135"/>
                  </a:moveTo>
                  <a:lnTo>
                    <a:pt x="11" y="135"/>
                  </a:lnTo>
                  <a:lnTo>
                    <a:pt x="11" y="135"/>
                  </a:lnTo>
                  <a:close/>
                  <a:moveTo>
                    <a:pt x="11" y="134"/>
                  </a:moveTo>
                  <a:lnTo>
                    <a:pt x="11" y="134"/>
                  </a:lnTo>
                  <a:lnTo>
                    <a:pt x="11" y="134"/>
                  </a:lnTo>
                  <a:close/>
                  <a:moveTo>
                    <a:pt x="11" y="134"/>
                  </a:moveTo>
                  <a:lnTo>
                    <a:pt x="11" y="134"/>
                  </a:lnTo>
                  <a:lnTo>
                    <a:pt x="11" y="134"/>
                  </a:lnTo>
                  <a:close/>
                  <a:moveTo>
                    <a:pt x="46" y="126"/>
                  </a:moveTo>
                  <a:lnTo>
                    <a:pt x="46" y="126"/>
                  </a:lnTo>
                  <a:lnTo>
                    <a:pt x="46" y="126"/>
                  </a:lnTo>
                  <a:close/>
                  <a:moveTo>
                    <a:pt x="50" y="126"/>
                  </a:moveTo>
                  <a:lnTo>
                    <a:pt x="50" y="125"/>
                  </a:lnTo>
                  <a:lnTo>
                    <a:pt x="50" y="126"/>
                  </a:lnTo>
                  <a:close/>
                  <a:moveTo>
                    <a:pt x="50" y="126"/>
                  </a:moveTo>
                  <a:lnTo>
                    <a:pt x="50" y="125"/>
                  </a:lnTo>
                  <a:lnTo>
                    <a:pt x="50" y="126"/>
                  </a:lnTo>
                  <a:close/>
                  <a:moveTo>
                    <a:pt x="38" y="120"/>
                  </a:moveTo>
                  <a:lnTo>
                    <a:pt x="37" y="120"/>
                  </a:lnTo>
                  <a:lnTo>
                    <a:pt x="37" y="119"/>
                  </a:lnTo>
                  <a:lnTo>
                    <a:pt x="38" y="120"/>
                  </a:lnTo>
                  <a:close/>
                  <a:moveTo>
                    <a:pt x="67" y="118"/>
                  </a:moveTo>
                  <a:lnTo>
                    <a:pt x="67" y="117"/>
                  </a:lnTo>
                  <a:lnTo>
                    <a:pt x="67" y="118"/>
                  </a:lnTo>
                  <a:close/>
                  <a:moveTo>
                    <a:pt x="66" y="116"/>
                  </a:moveTo>
                  <a:lnTo>
                    <a:pt x="66" y="116"/>
                  </a:lnTo>
                  <a:lnTo>
                    <a:pt x="66" y="116"/>
                  </a:lnTo>
                  <a:close/>
                  <a:moveTo>
                    <a:pt x="66" y="116"/>
                  </a:moveTo>
                  <a:lnTo>
                    <a:pt x="66" y="116"/>
                  </a:lnTo>
                  <a:lnTo>
                    <a:pt x="66" y="116"/>
                  </a:lnTo>
                  <a:close/>
                  <a:moveTo>
                    <a:pt x="27" y="115"/>
                  </a:moveTo>
                  <a:lnTo>
                    <a:pt x="27" y="116"/>
                  </a:lnTo>
                  <a:lnTo>
                    <a:pt x="27" y="115"/>
                  </a:lnTo>
                  <a:close/>
                  <a:moveTo>
                    <a:pt x="21" y="113"/>
                  </a:moveTo>
                  <a:lnTo>
                    <a:pt x="20" y="113"/>
                  </a:lnTo>
                  <a:lnTo>
                    <a:pt x="21" y="113"/>
                  </a:lnTo>
                  <a:close/>
                  <a:moveTo>
                    <a:pt x="70" y="113"/>
                  </a:moveTo>
                  <a:lnTo>
                    <a:pt x="70" y="112"/>
                  </a:lnTo>
                  <a:lnTo>
                    <a:pt x="70" y="113"/>
                  </a:lnTo>
                  <a:close/>
                  <a:moveTo>
                    <a:pt x="43" y="113"/>
                  </a:moveTo>
                  <a:lnTo>
                    <a:pt x="43" y="112"/>
                  </a:lnTo>
                  <a:lnTo>
                    <a:pt x="43" y="113"/>
                  </a:lnTo>
                  <a:close/>
                  <a:moveTo>
                    <a:pt x="19" y="112"/>
                  </a:moveTo>
                  <a:lnTo>
                    <a:pt x="18" y="112"/>
                  </a:lnTo>
                  <a:lnTo>
                    <a:pt x="19" y="112"/>
                  </a:lnTo>
                  <a:close/>
                  <a:moveTo>
                    <a:pt x="19" y="112"/>
                  </a:moveTo>
                  <a:lnTo>
                    <a:pt x="18" y="112"/>
                  </a:lnTo>
                  <a:lnTo>
                    <a:pt x="19" y="112"/>
                  </a:lnTo>
                  <a:close/>
                  <a:moveTo>
                    <a:pt x="29" y="99"/>
                  </a:moveTo>
                  <a:lnTo>
                    <a:pt x="29" y="100"/>
                  </a:lnTo>
                  <a:lnTo>
                    <a:pt x="29" y="99"/>
                  </a:lnTo>
                  <a:close/>
                  <a:moveTo>
                    <a:pt x="29" y="94"/>
                  </a:moveTo>
                  <a:lnTo>
                    <a:pt x="30" y="94"/>
                  </a:lnTo>
                  <a:lnTo>
                    <a:pt x="29" y="94"/>
                  </a:lnTo>
                  <a:close/>
                  <a:moveTo>
                    <a:pt x="13" y="85"/>
                  </a:moveTo>
                  <a:lnTo>
                    <a:pt x="13" y="86"/>
                  </a:lnTo>
                  <a:lnTo>
                    <a:pt x="13" y="85"/>
                  </a:lnTo>
                  <a:close/>
                  <a:moveTo>
                    <a:pt x="17" y="82"/>
                  </a:moveTo>
                  <a:lnTo>
                    <a:pt x="16" y="82"/>
                  </a:lnTo>
                  <a:lnTo>
                    <a:pt x="17" y="82"/>
                  </a:lnTo>
                  <a:close/>
                  <a:moveTo>
                    <a:pt x="17" y="81"/>
                  </a:moveTo>
                  <a:lnTo>
                    <a:pt x="17" y="81"/>
                  </a:lnTo>
                  <a:lnTo>
                    <a:pt x="17" y="81"/>
                  </a:lnTo>
                  <a:close/>
                  <a:moveTo>
                    <a:pt x="17" y="82"/>
                  </a:moveTo>
                  <a:lnTo>
                    <a:pt x="17" y="81"/>
                  </a:lnTo>
                  <a:lnTo>
                    <a:pt x="17" y="82"/>
                  </a:lnTo>
                  <a:close/>
                  <a:moveTo>
                    <a:pt x="17" y="80"/>
                  </a:moveTo>
                  <a:lnTo>
                    <a:pt x="17" y="81"/>
                  </a:lnTo>
                  <a:lnTo>
                    <a:pt x="17" y="80"/>
                  </a:lnTo>
                  <a:close/>
                  <a:moveTo>
                    <a:pt x="17" y="80"/>
                  </a:moveTo>
                  <a:lnTo>
                    <a:pt x="17" y="79"/>
                  </a:lnTo>
                  <a:lnTo>
                    <a:pt x="17" y="80"/>
                  </a:lnTo>
                  <a:close/>
                  <a:moveTo>
                    <a:pt x="17" y="79"/>
                  </a:moveTo>
                  <a:lnTo>
                    <a:pt x="17" y="80"/>
                  </a:lnTo>
                  <a:lnTo>
                    <a:pt x="17" y="79"/>
                  </a:lnTo>
                  <a:close/>
                  <a:moveTo>
                    <a:pt x="24" y="78"/>
                  </a:moveTo>
                  <a:lnTo>
                    <a:pt x="24" y="78"/>
                  </a:lnTo>
                  <a:lnTo>
                    <a:pt x="24" y="78"/>
                  </a:lnTo>
                  <a:close/>
                  <a:moveTo>
                    <a:pt x="28" y="76"/>
                  </a:moveTo>
                  <a:lnTo>
                    <a:pt x="28" y="76"/>
                  </a:lnTo>
                  <a:lnTo>
                    <a:pt x="28" y="76"/>
                  </a:lnTo>
                  <a:close/>
                  <a:moveTo>
                    <a:pt x="28" y="76"/>
                  </a:moveTo>
                  <a:lnTo>
                    <a:pt x="28" y="76"/>
                  </a:lnTo>
                  <a:lnTo>
                    <a:pt x="28" y="76"/>
                  </a:lnTo>
                  <a:close/>
                  <a:moveTo>
                    <a:pt x="49" y="66"/>
                  </a:moveTo>
                  <a:lnTo>
                    <a:pt x="48" y="66"/>
                  </a:lnTo>
                  <a:lnTo>
                    <a:pt x="49" y="66"/>
                  </a:lnTo>
                  <a:close/>
                  <a:moveTo>
                    <a:pt x="49" y="66"/>
                  </a:moveTo>
                  <a:lnTo>
                    <a:pt x="48" y="66"/>
                  </a:lnTo>
                  <a:lnTo>
                    <a:pt x="49" y="66"/>
                  </a:lnTo>
                  <a:close/>
                  <a:moveTo>
                    <a:pt x="23" y="66"/>
                  </a:moveTo>
                  <a:lnTo>
                    <a:pt x="23" y="65"/>
                  </a:lnTo>
                  <a:lnTo>
                    <a:pt x="23" y="66"/>
                  </a:lnTo>
                  <a:close/>
                  <a:moveTo>
                    <a:pt x="16" y="66"/>
                  </a:moveTo>
                  <a:lnTo>
                    <a:pt x="16" y="65"/>
                  </a:lnTo>
                  <a:lnTo>
                    <a:pt x="16" y="66"/>
                  </a:lnTo>
                  <a:close/>
                  <a:moveTo>
                    <a:pt x="10" y="65"/>
                  </a:moveTo>
                  <a:lnTo>
                    <a:pt x="10" y="65"/>
                  </a:lnTo>
                  <a:lnTo>
                    <a:pt x="10" y="65"/>
                  </a:lnTo>
                  <a:close/>
                  <a:moveTo>
                    <a:pt x="14" y="64"/>
                  </a:moveTo>
                  <a:lnTo>
                    <a:pt x="14" y="64"/>
                  </a:lnTo>
                  <a:lnTo>
                    <a:pt x="14" y="64"/>
                  </a:lnTo>
                  <a:close/>
                  <a:moveTo>
                    <a:pt x="14" y="64"/>
                  </a:moveTo>
                  <a:lnTo>
                    <a:pt x="13" y="64"/>
                  </a:lnTo>
                  <a:lnTo>
                    <a:pt x="14" y="64"/>
                  </a:lnTo>
                  <a:close/>
                  <a:moveTo>
                    <a:pt x="18" y="63"/>
                  </a:moveTo>
                  <a:lnTo>
                    <a:pt x="18" y="63"/>
                  </a:lnTo>
                  <a:lnTo>
                    <a:pt x="18" y="63"/>
                  </a:lnTo>
                  <a:close/>
                  <a:moveTo>
                    <a:pt x="14" y="64"/>
                  </a:moveTo>
                  <a:lnTo>
                    <a:pt x="14" y="63"/>
                  </a:lnTo>
                  <a:lnTo>
                    <a:pt x="14" y="64"/>
                  </a:lnTo>
                  <a:close/>
                  <a:moveTo>
                    <a:pt x="19" y="63"/>
                  </a:moveTo>
                  <a:lnTo>
                    <a:pt x="19" y="63"/>
                  </a:lnTo>
                  <a:lnTo>
                    <a:pt x="19" y="63"/>
                  </a:lnTo>
                  <a:close/>
                  <a:moveTo>
                    <a:pt x="21" y="63"/>
                  </a:moveTo>
                  <a:lnTo>
                    <a:pt x="20" y="63"/>
                  </a:lnTo>
                  <a:lnTo>
                    <a:pt x="20" y="62"/>
                  </a:lnTo>
                  <a:lnTo>
                    <a:pt x="21" y="62"/>
                  </a:lnTo>
                  <a:lnTo>
                    <a:pt x="21" y="63"/>
                  </a:lnTo>
                  <a:close/>
                  <a:moveTo>
                    <a:pt x="20" y="62"/>
                  </a:moveTo>
                  <a:lnTo>
                    <a:pt x="20" y="63"/>
                  </a:lnTo>
                  <a:lnTo>
                    <a:pt x="20" y="62"/>
                  </a:lnTo>
                  <a:close/>
                  <a:moveTo>
                    <a:pt x="25" y="62"/>
                  </a:moveTo>
                  <a:lnTo>
                    <a:pt x="24" y="62"/>
                  </a:lnTo>
                  <a:lnTo>
                    <a:pt x="25" y="62"/>
                  </a:lnTo>
                  <a:close/>
                  <a:moveTo>
                    <a:pt x="17" y="61"/>
                  </a:moveTo>
                  <a:lnTo>
                    <a:pt x="17" y="61"/>
                  </a:lnTo>
                  <a:lnTo>
                    <a:pt x="17" y="61"/>
                  </a:lnTo>
                  <a:lnTo>
                    <a:pt x="17" y="61"/>
                  </a:lnTo>
                  <a:lnTo>
                    <a:pt x="17" y="61"/>
                  </a:lnTo>
                  <a:close/>
                  <a:moveTo>
                    <a:pt x="36" y="61"/>
                  </a:moveTo>
                  <a:lnTo>
                    <a:pt x="35" y="61"/>
                  </a:lnTo>
                  <a:lnTo>
                    <a:pt x="36" y="61"/>
                  </a:lnTo>
                  <a:close/>
                  <a:moveTo>
                    <a:pt x="17" y="60"/>
                  </a:moveTo>
                  <a:lnTo>
                    <a:pt x="17" y="60"/>
                  </a:lnTo>
                  <a:lnTo>
                    <a:pt x="17" y="60"/>
                  </a:lnTo>
                  <a:close/>
                  <a:moveTo>
                    <a:pt x="17" y="60"/>
                  </a:moveTo>
                  <a:lnTo>
                    <a:pt x="17" y="60"/>
                  </a:lnTo>
                  <a:lnTo>
                    <a:pt x="17" y="59"/>
                  </a:lnTo>
                  <a:lnTo>
                    <a:pt x="17" y="60"/>
                  </a:lnTo>
                  <a:close/>
                  <a:moveTo>
                    <a:pt x="17" y="60"/>
                  </a:moveTo>
                  <a:lnTo>
                    <a:pt x="17" y="59"/>
                  </a:lnTo>
                  <a:lnTo>
                    <a:pt x="17" y="60"/>
                  </a:lnTo>
                  <a:close/>
                  <a:moveTo>
                    <a:pt x="16" y="59"/>
                  </a:moveTo>
                  <a:lnTo>
                    <a:pt x="16" y="59"/>
                  </a:lnTo>
                  <a:lnTo>
                    <a:pt x="16" y="59"/>
                  </a:lnTo>
                  <a:close/>
                  <a:moveTo>
                    <a:pt x="17" y="59"/>
                  </a:moveTo>
                  <a:lnTo>
                    <a:pt x="17" y="59"/>
                  </a:lnTo>
                  <a:lnTo>
                    <a:pt x="17" y="59"/>
                  </a:lnTo>
                  <a:close/>
                  <a:moveTo>
                    <a:pt x="16" y="59"/>
                  </a:moveTo>
                  <a:lnTo>
                    <a:pt x="16" y="58"/>
                  </a:lnTo>
                  <a:lnTo>
                    <a:pt x="16" y="59"/>
                  </a:lnTo>
                  <a:close/>
                  <a:moveTo>
                    <a:pt x="11" y="58"/>
                  </a:moveTo>
                  <a:lnTo>
                    <a:pt x="11" y="57"/>
                  </a:lnTo>
                  <a:lnTo>
                    <a:pt x="11" y="58"/>
                  </a:lnTo>
                  <a:close/>
                  <a:moveTo>
                    <a:pt x="14" y="57"/>
                  </a:moveTo>
                  <a:lnTo>
                    <a:pt x="14" y="57"/>
                  </a:lnTo>
                  <a:lnTo>
                    <a:pt x="14" y="57"/>
                  </a:lnTo>
                  <a:close/>
                  <a:moveTo>
                    <a:pt x="12" y="57"/>
                  </a:moveTo>
                  <a:lnTo>
                    <a:pt x="11" y="57"/>
                  </a:lnTo>
                  <a:lnTo>
                    <a:pt x="12" y="57"/>
                  </a:lnTo>
                  <a:close/>
                  <a:moveTo>
                    <a:pt x="10" y="57"/>
                  </a:moveTo>
                  <a:lnTo>
                    <a:pt x="10" y="57"/>
                  </a:lnTo>
                  <a:lnTo>
                    <a:pt x="10" y="57"/>
                  </a:lnTo>
                  <a:close/>
                  <a:moveTo>
                    <a:pt x="17" y="56"/>
                  </a:moveTo>
                  <a:lnTo>
                    <a:pt x="17" y="56"/>
                  </a:lnTo>
                  <a:lnTo>
                    <a:pt x="17" y="56"/>
                  </a:lnTo>
                  <a:close/>
                  <a:moveTo>
                    <a:pt x="18" y="55"/>
                  </a:moveTo>
                  <a:lnTo>
                    <a:pt x="18" y="56"/>
                  </a:lnTo>
                  <a:lnTo>
                    <a:pt x="18" y="55"/>
                  </a:lnTo>
                  <a:close/>
                  <a:moveTo>
                    <a:pt x="18" y="55"/>
                  </a:moveTo>
                  <a:lnTo>
                    <a:pt x="18" y="56"/>
                  </a:lnTo>
                  <a:lnTo>
                    <a:pt x="18" y="55"/>
                  </a:lnTo>
                  <a:close/>
                  <a:moveTo>
                    <a:pt x="18" y="55"/>
                  </a:moveTo>
                  <a:lnTo>
                    <a:pt x="18" y="55"/>
                  </a:lnTo>
                  <a:lnTo>
                    <a:pt x="18" y="55"/>
                  </a:lnTo>
                  <a:close/>
                  <a:moveTo>
                    <a:pt x="10" y="53"/>
                  </a:moveTo>
                  <a:lnTo>
                    <a:pt x="9" y="53"/>
                  </a:lnTo>
                  <a:lnTo>
                    <a:pt x="10" y="53"/>
                  </a:lnTo>
                  <a:close/>
                  <a:moveTo>
                    <a:pt x="1" y="51"/>
                  </a:moveTo>
                  <a:lnTo>
                    <a:pt x="0" y="51"/>
                  </a:lnTo>
                  <a:lnTo>
                    <a:pt x="1" y="51"/>
                  </a:lnTo>
                  <a:close/>
                  <a:moveTo>
                    <a:pt x="11" y="51"/>
                  </a:moveTo>
                  <a:lnTo>
                    <a:pt x="11" y="50"/>
                  </a:lnTo>
                  <a:lnTo>
                    <a:pt x="11" y="51"/>
                  </a:lnTo>
                  <a:close/>
                  <a:moveTo>
                    <a:pt x="2" y="50"/>
                  </a:moveTo>
                  <a:lnTo>
                    <a:pt x="1" y="50"/>
                  </a:lnTo>
                  <a:lnTo>
                    <a:pt x="2" y="50"/>
                  </a:lnTo>
                  <a:close/>
                  <a:moveTo>
                    <a:pt x="14" y="50"/>
                  </a:moveTo>
                  <a:lnTo>
                    <a:pt x="14" y="50"/>
                  </a:lnTo>
                  <a:lnTo>
                    <a:pt x="14" y="50"/>
                  </a:lnTo>
                  <a:close/>
                  <a:moveTo>
                    <a:pt x="4" y="48"/>
                  </a:moveTo>
                  <a:lnTo>
                    <a:pt x="4" y="48"/>
                  </a:lnTo>
                  <a:lnTo>
                    <a:pt x="4" y="48"/>
                  </a:lnTo>
                  <a:close/>
                  <a:moveTo>
                    <a:pt x="4" y="47"/>
                  </a:moveTo>
                  <a:lnTo>
                    <a:pt x="3" y="47"/>
                  </a:lnTo>
                  <a:lnTo>
                    <a:pt x="4" y="47"/>
                  </a:lnTo>
                  <a:close/>
                  <a:moveTo>
                    <a:pt x="17" y="46"/>
                  </a:moveTo>
                  <a:lnTo>
                    <a:pt x="17" y="45"/>
                  </a:lnTo>
                  <a:lnTo>
                    <a:pt x="17" y="46"/>
                  </a:lnTo>
                  <a:close/>
                  <a:moveTo>
                    <a:pt x="17" y="45"/>
                  </a:moveTo>
                  <a:lnTo>
                    <a:pt x="17" y="45"/>
                  </a:lnTo>
                  <a:lnTo>
                    <a:pt x="17" y="45"/>
                  </a:lnTo>
                  <a:close/>
                  <a:moveTo>
                    <a:pt x="10" y="45"/>
                  </a:moveTo>
                  <a:lnTo>
                    <a:pt x="10" y="44"/>
                  </a:lnTo>
                  <a:lnTo>
                    <a:pt x="10" y="45"/>
                  </a:lnTo>
                  <a:close/>
                  <a:moveTo>
                    <a:pt x="4" y="44"/>
                  </a:moveTo>
                  <a:lnTo>
                    <a:pt x="3" y="44"/>
                  </a:lnTo>
                  <a:lnTo>
                    <a:pt x="4" y="44"/>
                  </a:lnTo>
                  <a:close/>
                  <a:moveTo>
                    <a:pt x="4" y="43"/>
                  </a:moveTo>
                  <a:lnTo>
                    <a:pt x="4" y="43"/>
                  </a:lnTo>
                  <a:lnTo>
                    <a:pt x="4" y="43"/>
                  </a:lnTo>
                  <a:close/>
                  <a:moveTo>
                    <a:pt x="9" y="43"/>
                  </a:moveTo>
                  <a:lnTo>
                    <a:pt x="9" y="43"/>
                  </a:lnTo>
                  <a:lnTo>
                    <a:pt x="9" y="43"/>
                  </a:lnTo>
                  <a:close/>
                  <a:moveTo>
                    <a:pt x="9" y="43"/>
                  </a:moveTo>
                  <a:lnTo>
                    <a:pt x="9" y="43"/>
                  </a:lnTo>
                  <a:lnTo>
                    <a:pt x="9" y="43"/>
                  </a:lnTo>
                  <a:close/>
                  <a:moveTo>
                    <a:pt x="0" y="42"/>
                  </a:moveTo>
                  <a:lnTo>
                    <a:pt x="0" y="42"/>
                  </a:lnTo>
                  <a:lnTo>
                    <a:pt x="0" y="42"/>
                  </a:lnTo>
                  <a:close/>
                  <a:moveTo>
                    <a:pt x="10" y="42"/>
                  </a:moveTo>
                  <a:lnTo>
                    <a:pt x="10" y="41"/>
                  </a:lnTo>
                  <a:lnTo>
                    <a:pt x="10" y="42"/>
                  </a:lnTo>
                  <a:close/>
                  <a:moveTo>
                    <a:pt x="10" y="41"/>
                  </a:moveTo>
                  <a:lnTo>
                    <a:pt x="9" y="41"/>
                  </a:lnTo>
                  <a:lnTo>
                    <a:pt x="10" y="41"/>
                  </a:lnTo>
                  <a:close/>
                  <a:moveTo>
                    <a:pt x="3" y="41"/>
                  </a:moveTo>
                  <a:lnTo>
                    <a:pt x="2" y="41"/>
                  </a:lnTo>
                  <a:lnTo>
                    <a:pt x="3" y="41"/>
                  </a:lnTo>
                  <a:close/>
                  <a:moveTo>
                    <a:pt x="5" y="41"/>
                  </a:moveTo>
                  <a:lnTo>
                    <a:pt x="4" y="41"/>
                  </a:lnTo>
                  <a:lnTo>
                    <a:pt x="5" y="41"/>
                  </a:lnTo>
                  <a:close/>
                  <a:moveTo>
                    <a:pt x="5" y="40"/>
                  </a:moveTo>
                  <a:lnTo>
                    <a:pt x="5" y="41"/>
                  </a:lnTo>
                  <a:lnTo>
                    <a:pt x="5" y="40"/>
                  </a:lnTo>
                  <a:close/>
                  <a:moveTo>
                    <a:pt x="0" y="40"/>
                  </a:moveTo>
                  <a:lnTo>
                    <a:pt x="0" y="40"/>
                  </a:lnTo>
                  <a:lnTo>
                    <a:pt x="0" y="40"/>
                  </a:lnTo>
                  <a:close/>
                  <a:moveTo>
                    <a:pt x="5" y="39"/>
                  </a:moveTo>
                  <a:lnTo>
                    <a:pt x="5" y="40"/>
                  </a:lnTo>
                  <a:lnTo>
                    <a:pt x="5" y="39"/>
                  </a:lnTo>
                  <a:close/>
                  <a:moveTo>
                    <a:pt x="5" y="39"/>
                  </a:moveTo>
                  <a:lnTo>
                    <a:pt x="5" y="39"/>
                  </a:lnTo>
                  <a:lnTo>
                    <a:pt x="5" y="39"/>
                  </a:lnTo>
                  <a:close/>
                  <a:moveTo>
                    <a:pt x="5" y="39"/>
                  </a:moveTo>
                  <a:lnTo>
                    <a:pt x="5" y="39"/>
                  </a:lnTo>
                  <a:lnTo>
                    <a:pt x="5" y="39"/>
                  </a:lnTo>
                  <a:close/>
                  <a:moveTo>
                    <a:pt x="4" y="39"/>
                  </a:moveTo>
                  <a:lnTo>
                    <a:pt x="3" y="39"/>
                  </a:lnTo>
                  <a:lnTo>
                    <a:pt x="4" y="39"/>
                  </a:lnTo>
                  <a:close/>
                  <a:moveTo>
                    <a:pt x="17" y="39"/>
                  </a:moveTo>
                  <a:lnTo>
                    <a:pt x="17" y="38"/>
                  </a:lnTo>
                  <a:lnTo>
                    <a:pt x="17" y="39"/>
                  </a:lnTo>
                  <a:close/>
                  <a:moveTo>
                    <a:pt x="7" y="38"/>
                  </a:moveTo>
                  <a:lnTo>
                    <a:pt x="7" y="39"/>
                  </a:lnTo>
                  <a:lnTo>
                    <a:pt x="7" y="38"/>
                  </a:lnTo>
                  <a:close/>
                  <a:moveTo>
                    <a:pt x="30" y="38"/>
                  </a:moveTo>
                  <a:lnTo>
                    <a:pt x="30" y="38"/>
                  </a:lnTo>
                  <a:lnTo>
                    <a:pt x="30" y="38"/>
                  </a:lnTo>
                  <a:close/>
                  <a:moveTo>
                    <a:pt x="8" y="38"/>
                  </a:moveTo>
                  <a:lnTo>
                    <a:pt x="8" y="38"/>
                  </a:lnTo>
                  <a:lnTo>
                    <a:pt x="8" y="38"/>
                  </a:lnTo>
                  <a:close/>
                  <a:moveTo>
                    <a:pt x="9" y="38"/>
                  </a:moveTo>
                  <a:lnTo>
                    <a:pt x="9" y="37"/>
                  </a:lnTo>
                  <a:lnTo>
                    <a:pt x="9" y="38"/>
                  </a:lnTo>
                  <a:close/>
                  <a:moveTo>
                    <a:pt x="18" y="37"/>
                  </a:moveTo>
                  <a:lnTo>
                    <a:pt x="18" y="37"/>
                  </a:lnTo>
                  <a:lnTo>
                    <a:pt x="18" y="37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5" y="34"/>
                  </a:moveTo>
                  <a:lnTo>
                    <a:pt x="4" y="34"/>
                  </a:lnTo>
                  <a:lnTo>
                    <a:pt x="5" y="34"/>
                  </a:lnTo>
                  <a:close/>
                  <a:moveTo>
                    <a:pt x="7" y="33"/>
                  </a:moveTo>
                  <a:lnTo>
                    <a:pt x="7" y="32"/>
                  </a:lnTo>
                  <a:lnTo>
                    <a:pt x="7" y="33"/>
                  </a:lnTo>
                  <a:close/>
                  <a:moveTo>
                    <a:pt x="1" y="33"/>
                  </a:moveTo>
                  <a:lnTo>
                    <a:pt x="1" y="32"/>
                  </a:lnTo>
                  <a:lnTo>
                    <a:pt x="1" y="33"/>
                  </a:lnTo>
                  <a:close/>
                  <a:moveTo>
                    <a:pt x="7" y="33"/>
                  </a:moveTo>
                  <a:lnTo>
                    <a:pt x="7" y="32"/>
                  </a:lnTo>
                  <a:lnTo>
                    <a:pt x="7" y="33"/>
                  </a:lnTo>
                  <a:close/>
                  <a:moveTo>
                    <a:pt x="21" y="32"/>
                  </a:moveTo>
                  <a:lnTo>
                    <a:pt x="20" y="32"/>
                  </a:lnTo>
                  <a:lnTo>
                    <a:pt x="21" y="32"/>
                  </a:lnTo>
                  <a:close/>
                  <a:moveTo>
                    <a:pt x="21" y="31"/>
                  </a:moveTo>
                  <a:lnTo>
                    <a:pt x="21" y="31"/>
                  </a:lnTo>
                  <a:lnTo>
                    <a:pt x="21" y="31"/>
                  </a:lnTo>
                  <a:close/>
                  <a:moveTo>
                    <a:pt x="37" y="23"/>
                  </a:moveTo>
                  <a:lnTo>
                    <a:pt x="37" y="23"/>
                  </a:lnTo>
                  <a:lnTo>
                    <a:pt x="37" y="23"/>
                  </a:lnTo>
                  <a:close/>
                  <a:moveTo>
                    <a:pt x="38" y="23"/>
                  </a:moveTo>
                  <a:lnTo>
                    <a:pt x="38" y="22"/>
                  </a:lnTo>
                  <a:lnTo>
                    <a:pt x="38" y="23"/>
                  </a:lnTo>
                  <a:close/>
                  <a:moveTo>
                    <a:pt x="39" y="22"/>
                  </a:moveTo>
                  <a:lnTo>
                    <a:pt x="39" y="21"/>
                  </a:lnTo>
                  <a:lnTo>
                    <a:pt x="39" y="22"/>
                  </a:lnTo>
                  <a:close/>
                  <a:moveTo>
                    <a:pt x="40" y="22"/>
                  </a:moveTo>
                  <a:lnTo>
                    <a:pt x="40" y="21"/>
                  </a:lnTo>
                  <a:lnTo>
                    <a:pt x="40" y="22"/>
                  </a:lnTo>
                  <a:close/>
                  <a:moveTo>
                    <a:pt x="48" y="17"/>
                  </a:moveTo>
                  <a:lnTo>
                    <a:pt x="49" y="17"/>
                  </a:lnTo>
                  <a:lnTo>
                    <a:pt x="48" y="17"/>
                  </a:lnTo>
                  <a:close/>
                  <a:moveTo>
                    <a:pt x="49" y="17"/>
                  </a:moveTo>
                  <a:lnTo>
                    <a:pt x="48" y="17"/>
                  </a:lnTo>
                  <a:lnTo>
                    <a:pt x="49" y="17"/>
                  </a:lnTo>
                  <a:close/>
                  <a:moveTo>
                    <a:pt x="51" y="13"/>
                  </a:moveTo>
                  <a:lnTo>
                    <a:pt x="51" y="12"/>
                  </a:lnTo>
                  <a:lnTo>
                    <a:pt x="51" y="13"/>
                  </a:lnTo>
                  <a:close/>
                  <a:moveTo>
                    <a:pt x="51" y="11"/>
                  </a:moveTo>
                  <a:lnTo>
                    <a:pt x="51" y="11"/>
                  </a:lnTo>
                  <a:lnTo>
                    <a:pt x="51" y="11"/>
                  </a:lnTo>
                  <a:close/>
                  <a:moveTo>
                    <a:pt x="51" y="8"/>
                  </a:moveTo>
                  <a:lnTo>
                    <a:pt x="51" y="9"/>
                  </a:lnTo>
                  <a:lnTo>
                    <a:pt x="51" y="8"/>
                  </a:lnTo>
                  <a:close/>
                  <a:moveTo>
                    <a:pt x="52" y="8"/>
                  </a:moveTo>
                  <a:lnTo>
                    <a:pt x="53" y="8"/>
                  </a:lnTo>
                  <a:lnTo>
                    <a:pt x="52" y="8"/>
                  </a:lnTo>
                  <a:close/>
                  <a:moveTo>
                    <a:pt x="55" y="6"/>
                  </a:moveTo>
                  <a:lnTo>
                    <a:pt x="55" y="6"/>
                  </a:lnTo>
                  <a:lnTo>
                    <a:pt x="55" y="6"/>
                  </a:lnTo>
                  <a:close/>
                  <a:moveTo>
                    <a:pt x="55" y="6"/>
                  </a:moveTo>
                  <a:lnTo>
                    <a:pt x="55" y="6"/>
                  </a:lnTo>
                  <a:lnTo>
                    <a:pt x="55" y="6"/>
                  </a:lnTo>
                  <a:close/>
                  <a:moveTo>
                    <a:pt x="55" y="6"/>
                  </a:moveTo>
                  <a:lnTo>
                    <a:pt x="55" y="5"/>
                  </a:lnTo>
                  <a:lnTo>
                    <a:pt x="55" y="6"/>
                  </a:lnTo>
                  <a:close/>
                  <a:moveTo>
                    <a:pt x="52" y="5"/>
                  </a:moveTo>
                  <a:lnTo>
                    <a:pt x="53" y="5"/>
                  </a:lnTo>
                  <a:lnTo>
                    <a:pt x="52" y="5"/>
                  </a:lnTo>
                  <a:close/>
                  <a:moveTo>
                    <a:pt x="53" y="4"/>
                  </a:moveTo>
                  <a:lnTo>
                    <a:pt x="52" y="4"/>
                  </a:lnTo>
                  <a:lnTo>
                    <a:pt x="53" y="4"/>
                  </a:lnTo>
                  <a:close/>
                  <a:moveTo>
                    <a:pt x="51" y="2"/>
                  </a:moveTo>
                  <a:lnTo>
                    <a:pt x="51" y="2"/>
                  </a:lnTo>
                  <a:lnTo>
                    <a:pt x="51" y="2"/>
                  </a:lnTo>
                  <a:close/>
                  <a:moveTo>
                    <a:pt x="56" y="0"/>
                  </a:move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2" name="Freeform 118"/>
            <p:cNvSpPr>
              <a:spLocks noEditPoints="1"/>
            </p:cNvSpPr>
            <p:nvPr/>
          </p:nvSpPr>
          <p:spPr bwMode="auto">
            <a:xfrm>
              <a:off x="5569894" y="3973903"/>
              <a:ext cx="48297" cy="20668"/>
            </a:xfrm>
            <a:custGeom>
              <a:avLst/>
              <a:gdLst>
                <a:gd name="T0" fmla="*/ 21 w 37"/>
                <a:gd name="T1" fmla="*/ 11 h 15"/>
                <a:gd name="T2" fmla="*/ 22 w 37"/>
                <a:gd name="T3" fmla="*/ 13 h 15"/>
                <a:gd name="T4" fmla="*/ 21 w 37"/>
                <a:gd name="T5" fmla="*/ 14 h 15"/>
                <a:gd name="T6" fmla="*/ 20 w 37"/>
                <a:gd name="T7" fmla="*/ 15 h 15"/>
                <a:gd name="T8" fmla="*/ 19 w 37"/>
                <a:gd name="T9" fmla="*/ 15 h 15"/>
                <a:gd name="T10" fmla="*/ 18 w 37"/>
                <a:gd name="T11" fmla="*/ 14 h 15"/>
                <a:gd name="T12" fmla="*/ 18 w 37"/>
                <a:gd name="T13" fmla="*/ 13 h 15"/>
                <a:gd name="T14" fmla="*/ 19 w 37"/>
                <a:gd name="T15" fmla="*/ 11 h 15"/>
                <a:gd name="T16" fmla="*/ 20 w 37"/>
                <a:gd name="T17" fmla="*/ 11 h 15"/>
                <a:gd name="T18" fmla="*/ 15 w 37"/>
                <a:gd name="T19" fmla="*/ 6 h 15"/>
                <a:gd name="T20" fmla="*/ 15 w 37"/>
                <a:gd name="T21" fmla="*/ 8 h 15"/>
                <a:gd name="T22" fmla="*/ 14 w 37"/>
                <a:gd name="T23" fmla="*/ 9 h 15"/>
                <a:gd name="T24" fmla="*/ 13 w 37"/>
                <a:gd name="T25" fmla="*/ 10 h 15"/>
                <a:gd name="T26" fmla="*/ 12 w 37"/>
                <a:gd name="T27" fmla="*/ 11 h 15"/>
                <a:gd name="T28" fmla="*/ 11 w 37"/>
                <a:gd name="T29" fmla="*/ 13 h 15"/>
                <a:gd name="T30" fmla="*/ 10 w 37"/>
                <a:gd name="T31" fmla="*/ 11 h 15"/>
                <a:gd name="T32" fmla="*/ 10 w 37"/>
                <a:gd name="T33" fmla="*/ 9 h 15"/>
                <a:gd name="T34" fmla="*/ 10 w 37"/>
                <a:gd name="T35" fmla="*/ 9 h 15"/>
                <a:gd name="T36" fmla="*/ 12 w 37"/>
                <a:gd name="T37" fmla="*/ 8 h 15"/>
                <a:gd name="T38" fmla="*/ 13 w 37"/>
                <a:gd name="T39" fmla="*/ 7 h 15"/>
                <a:gd name="T40" fmla="*/ 15 w 37"/>
                <a:gd name="T41" fmla="*/ 7 h 15"/>
                <a:gd name="T42" fmla="*/ 34 w 37"/>
                <a:gd name="T43" fmla="*/ 5 h 15"/>
                <a:gd name="T44" fmla="*/ 34 w 37"/>
                <a:gd name="T45" fmla="*/ 7 h 15"/>
                <a:gd name="T46" fmla="*/ 33 w 37"/>
                <a:gd name="T47" fmla="*/ 9 h 15"/>
                <a:gd name="T48" fmla="*/ 33 w 37"/>
                <a:gd name="T49" fmla="*/ 10 h 15"/>
                <a:gd name="T50" fmla="*/ 31 w 37"/>
                <a:gd name="T51" fmla="*/ 11 h 15"/>
                <a:gd name="T52" fmla="*/ 30 w 37"/>
                <a:gd name="T53" fmla="*/ 11 h 15"/>
                <a:gd name="T54" fmla="*/ 29 w 37"/>
                <a:gd name="T55" fmla="*/ 12 h 15"/>
                <a:gd name="T56" fmla="*/ 30 w 37"/>
                <a:gd name="T57" fmla="*/ 11 h 15"/>
                <a:gd name="T58" fmla="*/ 31 w 37"/>
                <a:gd name="T59" fmla="*/ 10 h 15"/>
                <a:gd name="T60" fmla="*/ 31 w 37"/>
                <a:gd name="T61" fmla="*/ 8 h 15"/>
                <a:gd name="T62" fmla="*/ 32 w 37"/>
                <a:gd name="T63" fmla="*/ 6 h 15"/>
                <a:gd name="T64" fmla="*/ 33 w 37"/>
                <a:gd name="T65" fmla="*/ 5 h 15"/>
                <a:gd name="T66" fmla="*/ 1 w 37"/>
                <a:gd name="T67" fmla="*/ 4 h 15"/>
                <a:gd name="T68" fmla="*/ 3 w 37"/>
                <a:gd name="T69" fmla="*/ 5 h 15"/>
                <a:gd name="T70" fmla="*/ 3 w 37"/>
                <a:gd name="T71" fmla="*/ 6 h 15"/>
                <a:gd name="T72" fmla="*/ 2 w 37"/>
                <a:gd name="T73" fmla="*/ 8 h 15"/>
                <a:gd name="T74" fmla="*/ 1 w 37"/>
                <a:gd name="T75" fmla="*/ 7 h 15"/>
                <a:gd name="T76" fmla="*/ 0 w 37"/>
                <a:gd name="T77" fmla="*/ 5 h 15"/>
                <a:gd name="T78" fmla="*/ 1 w 37"/>
                <a:gd name="T79" fmla="*/ 4 h 15"/>
                <a:gd name="T80" fmla="*/ 1 w 37"/>
                <a:gd name="T81" fmla="*/ 4 h 15"/>
                <a:gd name="T82" fmla="*/ 37 w 37"/>
                <a:gd name="T83" fmla="*/ 0 h 15"/>
                <a:gd name="T84" fmla="*/ 36 w 37"/>
                <a:gd name="T85" fmla="*/ 2 h 15"/>
                <a:gd name="T86" fmla="*/ 35 w 37"/>
                <a:gd name="T87" fmla="*/ 3 h 15"/>
                <a:gd name="T88" fmla="*/ 35 w 37"/>
                <a:gd name="T89" fmla="*/ 3 h 15"/>
                <a:gd name="T90" fmla="*/ 34 w 37"/>
                <a:gd name="T91" fmla="*/ 3 h 15"/>
                <a:gd name="T92" fmla="*/ 34 w 37"/>
                <a:gd name="T93" fmla="*/ 2 h 15"/>
                <a:gd name="T94" fmla="*/ 35 w 37"/>
                <a:gd name="T95" fmla="*/ 1 h 15"/>
                <a:gd name="T96" fmla="*/ 35 w 37"/>
                <a:gd name="T97" fmla="*/ 1 h 15"/>
                <a:gd name="T98" fmla="*/ 37 w 37"/>
                <a:gd name="T9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" h="15">
                  <a:moveTo>
                    <a:pt x="21" y="11"/>
                  </a:moveTo>
                  <a:lnTo>
                    <a:pt x="21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2" y="14"/>
                  </a:lnTo>
                  <a:lnTo>
                    <a:pt x="21" y="14"/>
                  </a:lnTo>
                  <a:lnTo>
                    <a:pt x="22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2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1" y="11"/>
                  </a:lnTo>
                  <a:lnTo>
                    <a:pt x="21" y="11"/>
                  </a:lnTo>
                  <a:close/>
                  <a:moveTo>
                    <a:pt x="15" y="6"/>
                  </a:move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2" y="9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6"/>
                  </a:lnTo>
                  <a:close/>
                  <a:moveTo>
                    <a:pt x="33" y="4"/>
                  </a:moveTo>
                  <a:lnTo>
                    <a:pt x="34" y="4"/>
                  </a:lnTo>
                  <a:lnTo>
                    <a:pt x="34" y="5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8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3" y="6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3" y="4"/>
                  </a:lnTo>
                  <a:close/>
                  <a:moveTo>
                    <a:pt x="1" y="4"/>
                  </a:move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close/>
                  <a:moveTo>
                    <a:pt x="37" y="0"/>
                  </a:move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5" y="2"/>
                  </a:lnTo>
                  <a:lnTo>
                    <a:pt x="35" y="1"/>
                  </a:lnTo>
                  <a:lnTo>
                    <a:pt x="35" y="2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3" name="Freeform 119"/>
            <p:cNvSpPr>
              <a:spLocks noEditPoints="1"/>
            </p:cNvSpPr>
            <p:nvPr/>
          </p:nvSpPr>
          <p:spPr bwMode="auto">
            <a:xfrm>
              <a:off x="5568589" y="3971147"/>
              <a:ext cx="49602" cy="24801"/>
            </a:xfrm>
            <a:custGeom>
              <a:avLst/>
              <a:gdLst>
                <a:gd name="T0" fmla="*/ 2 w 38"/>
                <a:gd name="T1" fmla="*/ 16 h 18"/>
                <a:gd name="T2" fmla="*/ 2 w 38"/>
                <a:gd name="T3" fmla="*/ 16 h 18"/>
                <a:gd name="T4" fmla="*/ 2 w 38"/>
                <a:gd name="T5" fmla="*/ 17 h 18"/>
                <a:gd name="T6" fmla="*/ 2 w 38"/>
                <a:gd name="T7" fmla="*/ 17 h 18"/>
                <a:gd name="T8" fmla="*/ 2 w 38"/>
                <a:gd name="T9" fmla="*/ 17 h 18"/>
                <a:gd name="T10" fmla="*/ 2 w 38"/>
                <a:gd name="T11" fmla="*/ 17 h 18"/>
                <a:gd name="T12" fmla="*/ 2 w 38"/>
                <a:gd name="T13" fmla="*/ 18 h 18"/>
                <a:gd name="T14" fmla="*/ 1 w 38"/>
                <a:gd name="T15" fmla="*/ 18 h 18"/>
                <a:gd name="T16" fmla="*/ 1 w 38"/>
                <a:gd name="T17" fmla="*/ 18 h 18"/>
                <a:gd name="T18" fmla="*/ 1 w 38"/>
                <a:gd name="T19" fmla="*/ 17 h 18"/>
                <a:gd name="T20" fmla="*/ 1 w 38"/>
                <a:gd name="T21" fmla="*/ 17 h 18"/>
                <a:gd name="T22" fmla="*/ 0 w 38"/>
                <a:gd name="T23" fmla="*/ 17 h 18"/>
                <a:gd name="T24" fmla="*/ 0 w 38"/>
                <a:gd name="T25" fmla="*/ 17 h 18"/>
                <a:gd name="T26" fmla="*/ 0 w 38"/>
                <a:gd name="T27" fmla="*/ 17 h 18"/>
                <a:gd name="T28" fmla="*/ 1 w 38"/>
                <a:gd name="T29" fmla="*/ 17 h 18"/>
                <a:gd name="T30" fmla="*/ 1 w 38"/>
                <a:gd name="T31" fmla="*/ 17 h 18"/>
                <a:gd name="T32" fmla="*/ 1 w 38"/>
                <a:gd name="T33" fmla="*/ 17 h 18"/>
                <a:gd name="T34" fmla="*/ 1 w 38"/>
                <a:gd name="T35" fmla="*/ 16 h 18"/>
                <a:gd name="T36" fmla="*/ 1 w 38"/>
                <a:gd name="T37" fmla="*/ 16 h 18"/>
                <a:gd name="T38" fmla="*/ 2 w 38"/>
                <a:gd name="T39" fmla="*/ 16 h 18"/>
                <a:gd name="T40" fmla="*/ 2 w 38"/>
                <a:gd name="T41" fmla="*/ 16 h 18"/>
                <a:gd name="T42" fmla="*/ 8 w 38"/>
                <a:gd name="T43" fmla="*/ 12 h 18"/>
                <a:gd name="T44" fmla="*/ 8 w 38"/>
                <a:gd name="T45" fmla="*/ 12 h 18"/>
                <a:gd name="T46" fmla="*/ 8 w 38"/>
                <a:gd name="T47" fmla="*/ 12 h 18"/>
                <a:gd name="T48" fmla="*/ 8 w 38"/>
                <a:gd name="T49" fmla="*/ 13 h 18"/>
                <a:gd name="T50" fmla="*/ 8 w 38"/>
                <a:gd name="T51" fmla="*/ 13 h 18"/>
                <a:gd name="T52" fmla="*/ 8 w 38"/>
                <a:gd name="T53" fmla="*/ 13 h 18"/>
                <a:gd name="T54" fmla="*/ 9 w 38"/>
                <a:gd name="T55" fmla="*/ 13 h 18"/>
                <a:gd name="T56" fmla="*/ 9 w 38"/>
                <a:gd name="T57" fmla="*/ 13 h 18"/>
                <a:gd name="T58" fmla="*/ 9 w 38"/>
                <a:gd name="T59" fmla="*/ 13 h 18"/>
                <a:gd name="T60" fmla="*/ 8 w 38"/>
                <a:gd name="T61" fmla="*/ 14 h 18"/>
                <a:gd name="T62" fmla="*/ 8 w 38"/>
                <a:gd name="T63" fmla="*/ 14 h 18"/>
                <a:gd name="T64" fmla="*/ 8 w 38"/>
                <a:gd name="T65" fmla="*/ 14 h 18"/>
                <a:gd name="T66" fmla="*/ 8 w 38"/>
                <a:gd name="T67" fmla="*/ 14 h 18"/>
                <a:gd name="T68" fmla="*/ 8 w 38"/>
                <a:gd name="T69" fmla="*/ 14 h 18"/>
                <a:gd name="T70" fmla="*/ 8 w 38"/>
                <a:gd name="T71" fmla="*/ 14 h 18"/>
                <a:gd name="T72" fmla="*/ 7 w 38"/>
                <a:gd name="T73" fmla="*/ 14 h 18"/>
                <a:gd name="T74" fmla="*/ 7 w 38"/>
                <a:gd name="T75" fmla="*/ 14 h 18"/>
                <a:gd name="T76" fmla="*/ 7 w 38"/>
                <a:gd name="T77" fmla="*/ 14 h 18"/>
                <a:gd name="T78" fmla="*/ 6 w 38"/>
                <a:gd name="T79" fmla="*/ 13 h 18"/>
                <a:gd name="T80" fmla="*/ 6 w 38"/>
                <a:gd name="T81" fmla="*/ 13 h 18"/>
                <a:gd name="T82" fmla="*/ 7 w 38"/>
                <a:gd name="T83" fmla="*/ 13 h 18"/>
                <a:gd name="T84" fmla="*/ 7 w 38"/>
                <a:gd name="T85" fmla="*/ 12 h 18"/>
                <a:gd name="T86" fmla="*/ 7 w 38"/>
                <a:gd name="T87" fmla="*/ 12 h 18"/>
                <a:gd name="T88" fmla="*/ 35 w 38"/>
                <a:gd name="T89" fmla="*/ 6 h 18"/>
                <a:gd name="T90" fmla="*/ 35 w 38"/>
                <a:gd name="T91" fmla="*/ 7 h 18"/>
                <a:gd name="T92" fmla="*/ 35 w 38"/>
                <a:gd name="T93" fmla="*/ 6 h 18"/>
                <a:gd name="T94" fmla="*/ 38 w 38"/>
                <a:gd name="T95" fmla="*/ 1 h 18"/>
                <a:gd name="T96" fmla="*/ 38 w 38"/>
                <a:gd name="T97" fmla="*/ 1 h 18"/>
                <a:gd name="T98" fmla="*/ 38 w 38"/>
                <a:gd name="T99" fmla="*/ 2 h 18"/>
                <a:gd name="T100" fmla="*/ 37 w 38"/>
                <a:gd name="T101" fmla="*/ 2 h 18"/>
                <a:gd name="T102" fmla="*/ 37 w 38"/>
                <a:gd name="T103" fmla="*/ 2 h 18"/>
                <a:gd name="T104" fmla="*/ 37 w 38"/>
                <a:gd name="T105" fmla="*/ 2 h 18"/>
                <a:gd name="T106" fmla="*/ 38 w 38"/>
                <a:gd name="T107" fmla="*/ 1 h 18"/>
                <a:gd name="T108" fmla="*/ 38 w 38"/>
                <a:gd name="T109" fmla="*/ 1 h 18"/>
                <a:gd name="T110" fmla="*/ 37 w 38"/>
                <a:gd name="T111" fmla="*/ 1 h 18"/>
                <a:gd name="T112" fmla="*/ 37 w 38"/>
                <a:gd name="T113" fmla="*/ 1 h 18"/>
                <a:gd name="T114" fmla="*/ 38 w 38"/>
                <a:gd name="T115" fmla="*/ 0 h 18"/>
                <a:gd name="T116" fmla="*/ 37 w 38"/>
                <a:gd name="T117" fmla="*/ 0 h 18"/>
                <a:gd name="T118" fmla="*/ 37 w 38"/>
                <a:gd name="T119" fmla="*/ 0 h 18"/>
                <a:gd name="T120" fmla="*/ 38 w 38"/>
                <a:gd name="T12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" h="18">
                  <a:moveTo>
                    <a:pt x="2" y="16"/>
                  </a:move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close/>
                  <a:moveTo>
                    <a:pt x="7" y="12"/>
                  </a:moveTo>
                  <a:lnTo>
                    <a:pt x="7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close/>
                  <a:moveTo>
                    <a:pt x="35" y="6"/>
                  </a:moveTo>
                  <a:lnTo>
                    <a:pt x="35" y="6"/>
                  </a:lnTo>
                  <a:lnTo>
                    <a:pt x="35" y="6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6"/>
                  </a:lnTo>
                  <a:close/>
                  <a:moveTo>
                    <a:pt x="38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close/>
                  <a:moveTo>
                    <a:pt x="37" y="1"/>
                  </a:move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close/>
                  <a:moveTo>
                    <a:pt x="38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4" name="Freeform 120"/>
            <p:cNvSpPr>
              <a:spLocks noEditPoints="1"/>
            </p:cNvSpPr>
            <p:nvPr/>
          </p:nvSpPr>
          <p:spPr bwMode="auto">
            <a:xfrm>
              <a:off x="5589474" y="3972525"/>
              <a:ext cx="27411" cy="19290"/>
            </a:xfrm>
            <a:custGeom>
              <a:avLst/>
              <a:gdLst>
                <a:gd name="T0" fmla="*/ 7 w 21"/>
                <a:gd name="T1" fmla="*/ 14 h 14"/>
                <a:gd name="T2" fmla="*/ 7 w 21"/>
                <a:gd name="T3" fmla="*/ 14 h 14"/>
                <a:gd name="T4" fmla="*/ 7 w 21"/>
                <a:gd name="T5" fmla="*/ 14 h 14"/>
                <a:gd name="T6" fmla="*/ 7 w 21"/>
                <a:gd name="T7" fmla="*/ 14 h 14"/>
                <a:gd name="T8" fmla="*/ 7 w 21"/>
                <a:gd name="T9" fmla="*/ 14 h 14"/>
                <a:gd name="T10" fmla="*/ 14 w 21"/>
                <a:gd name="T11" fmla="*/ 13 h 14"/>
                <a:gd name="T12" fmla="*/ 14 w 21"/>
                <a:gd name="T13" fmla="*/ 13 h 14"/>
                <a:gd name="T14" fmla="*/ 14 w 21"/>
                <a:gd name="T15" fmla="*/ 13 h 14"/>
                <a:gd name="T16" fmla="*/ 14 w 21"/>
                <a:gd name="T17" fmla="*/ 13 h 14"/>
                <a:gd name="T18" fmla="*/ 14 w 21"/>
                <a:gd name="T19" fmla="*/ 13 h 14"/>
                <a:gd name="T20" fmla="*/ 6 w 21"/>
                <a:gd name="T21" fmla="*/ 12 h 14"/>
                <a:gd name="T22" fmla="*/ 6 w 21"/>
                <a:gd name="T23" fmla="*/ 12 h 14"/>
                <a:gd name="T24" fmla="*/ 6 w 21"/>
                <a:gd name="T25" fmla="*/ 12 h 14"/>
                <a:gd name="T26" fmla="*/ 6 w 21"/>
                <a:gd name="T27" fmla="*/ 12 h 14"/>
                <a:gd name="T28" fmla="*/ 6 w 21"/>
                <a:gd name="T29" fmla="*/ 12 h 14"/>
                <a:gd name="T30" fmla="*/ 6 w 21"/>
                <a:gd name="T31" fmla="*/ 12 h 14"/>
                <a:gd name="T32" fmla="*/ 6 w 21"/>
                <a:gd name="T33" fmla="*/ 12 h 14"/>
                <a:gd name="T34" fmla="*/ 6 w 21"/>
                <a:gd name="T35" fmla="*/ 12 h 14"/>
                <a:gd name="T36" fmla="*/ 6 w 21"/>
                <a:gd name="T37" fmla="*/ 12 h 14"/>
                <a:gd name="T38" fmla="*/ 6 w 21"/>
                <a:gd name="T39" fmla="*/ 12 h 14"/>
                <a:gd name="T40" fmla="*/ 6 w 21"/>
                <a:gd name="T41" fmla="*/ 12 h 14"/>
                <a:gd name="T42" fmla="*/ 0 w 21"/>
                <a:gd name="T43" fmla="*/ 9 h 14"/>
                <a:gd name="T44" fmla="*/ 0 w 21"/>
                <a:gd name="T45" fmla="*/ 9 h 14"/>
                <a:gd name="T46" fmla="*/ 0 w 21"/>
                <a:gd name="T47" fmla="*/ 9 h 14"/>
                <a:gd name="T48" fmla="*/ 0 w 21"/>
                <a:gd name="T49" fmla="*/ 9 h 14"/>
                <a:gd name="T50" fmla="*/ 0 w 21"/>
                <a:gd name="T51" fmla="*/ 9 h 14"/>
                <a:gd name="T52" fmla="*/ 0 w 21"/>
                <a:gd name="T53" fmla="*/ 8 h 14"/>
                <a:gd name="T54" fmla="*/ 0 w 21"/>
                <a:gd name="T55" fmla="*/ 8 h 14"/>
                <a:gd name="T56" fmla="*/ 0 w 21"/>
                <a:gd name="T57" fmla="*/ 8 h 14"/>
                <a:gd name="T58" fmla="*/ 0 w 21"/>
                <a:gd name="T59" fmla="*/ 8 h 14"/>
                <a:gd name="T60" fmla="*/ 0 w 21"/>
                <a:gd name="T61" fmla="*/ 8 h 14"/>
                <a:gd name="T62" fmla="*/ 0 w 21"/>
                <a:gd name="T63" fmla="*/ 8 h 14"/>
                <a:gd name="T64" fmla="*/ 0 w 21"/>
                <a:gd name="T65" fmla="*/ 7 h 14"/>
                <a:gd name="T66" fmla="*/ 0 w 21"/>
                <a:gd name="T67" fmla="*/ 7 h 14"/>
                <a:gd name="T68" fmla="*/ 0 w 21"/>
                <a:gd name="T69" fmla="*/ 7 h 14"/>
                <a:gd name="T70" fmla="*/ 0 w 21"/>
                <a:gd name="T71" fmla="*/ 7 h 14"/>
                <a:gd name="T72" fmla="*/ 0 w 21"/>
                <a:gd name="T73" fmla="*/ 7 h 14"/>
                <a:gd name="T74" fmla="*/ 21 w 21"/>
                <a:gd name="T75" fmla="*/ 0 h 14"/>
                <a:gd name="T76" fmla="*/ 21 w 21"/>
                <a:gd name="T77" fmla="*/ 0 h 14"/>
                <a:gd name="T78" fmla="*/ 21 w 21"/>
                <a:gd name="T79" fmla="*/ 0 h 14"/>
                <a:gd name="T80" fmla="*/ 21 w 21"/>
                <a:gd name="T81" fmla="*/ 0 h 14"/>
                <a:gd name="T82" fmla="*/ 21 w 21"/>
                <a:gd name="T8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" h="14">
                  <a:moveTo>
                    <a:pt x="7" y="14"/>
                  </a:move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close/>
                  <a:moveTo>
                    <a:pt x="14" y="13"/>
                  </a:move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close/>
                  <a:moveTo>
                    <a:pt x="6" y="12"/>
                  </a:move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close/>
                  <a:moveTo>
                    <a:pt x="6" y="12"/>
                  </a:move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close/>
                  <a:moveTo>
                    <a:pt x="0" y="9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0" y="8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5" name="Freeform 121"/>
            <p:cNvSpPr>
              <a:spLocks noEditPoints="1"/>
            </p:cNvSpPr>
            <p:nvPr/>
          </p:nvSpPr>
          <p:spPr bwMode="auto">
            <a:xfrm>
              <a:off x="5733060" y="3887100"/>
              <a:ext cx="1305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1 w 1"/>
                <a:gd name="T9" fmla="*/ 1 w 1"/>
                <a:gd name="T10" fmla="*/ 1 w 1"/>
                <a:gd name="T11" fmla="*/ 1 w 1"/>
                <a:gd name="T12" fmla="*/ 1 w 1"/>
                <a:gd name="T13" fmla="*/ 1 w 1"/>
                <a:gd name="T14" fmla="*/ 1 w 1"/>
                <a:gd name="T15" fmla="*/ 1 w 1"/>
                <a:gd name="T16" fmla="*/ 1 w 1"/>
                <a:gd name="T17" fmla="*/ 1 w 1"/>
                <a:gd name="T18" fmla="*/ 1 w 1"/>
                <a:gd name="T19" fmla="*/ 1 w 1"/>
                <a:gd name="T20" fmla="*/ 1 w 1"/>
                <a:gd name="T21" fmla="*/ 1 w 1"/>
                <a:gd name="T22" fmla="*/ 1 w 1"/>
                <a:gd name="T2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6" name="Freeform 122"/>
            <p:cNvSpPr>
              <a:spLocks noEditPoints="1"/>
            </p:cNvSpPr>
            <p:nvPr/>
          </p:nvSpPr>
          <p:spPr bwMode="auto">
            <a:xfrm>
              <a:off x="5703037" y="3876077"/>
              <a:ext cx="26107" cy="9645"/>
            </a:xfrm>
            <a:custGeom>
              <a:avLst/>
              <a:gdLst>
                <a:gd name="T0" fmla="*/ 20 w 20"/>
                <a:gd name="T1" fmla="*/ 7 h 7"/>
                <a:gd name="T2" fmla="*/ 20 w 20"/>
                <a:gd name="T3" fmla="*/ 7 h 7"/>
                <a:gd name="T4" fmla="*/ 20 w 20"/>
                <a:gd name="T5" fmla="*/ 7 h 7"/>
                <a:gd name="T6" fmla="*/ 20 w 20"/>
                <a:gd name="T7" fmla="*/ 7 h 7"/>
                <a:gd name="T8" fmla="*/ 20 w 20"/>
                <a:gd name="T9" fmla="*/ 7 h 7"/>
                <a:gd name="T10" fmla="*/ 19 w 20"/>
                <a:gd name="T11" fmla="*/ 7 h 7"/>
                <a:gd name="T12" fmla="*/ 19 w 20"/>
                <a:gd name="T13" fmla="*/ 7 h 7"/>
                <a:gd name="T14" fmla="*/ 19 w 20"/>
                <a:gd name="T15" fmla="*/ 7 h 7"/>
                <a:gd name="T16" fmla="*/ 19 w 20"/>
                <a:gd name="T17" fmla="*/ 7 h 7"/>
                <a:gd name="T18" fmla="*/ 19 w 20"/>
                <a:gd name="T19" fmla="*/ 7 h 7"/>
                <a:gd name="T20" fmla="*/ 19 w 20"/>
                <a:gd name="T21" fmla="*/ 7 h 7"/>
                <a:gd name="T22" fmla="*/ 19 w 20"/>
                <a:gd name="T23" fmla="*/ 7 h 7"/>
                <a:gd name="T24" fmla="*/ 19 w 20"/>
                <a:gd name="T25" fmla="*/ 7 h 7"/>
                <a:gd name="T26" fmla="*/ 19 w 20"/>
                <a:gd name="T27" fmla="*/ 7 h 7"/>
                <a:gd name="T28" fmla="*/ 20 w 20"/>
                <a:gd name="T29" fmla="*/ 7 h 7"/>
                <a:gd name="T30" fmla="*/ 20 w 20"/>
                <a:gd name="T31" fmla="*/ 7 h 7"/>
                <a:gd name="T32" fmla="*/ 0 w 20"/>
                <a:gd name="T33" fmla="*/ 0 h 7"/>
                <a:gd name="T34" fmla="*/ 0 w 20"/>
                <a:gd name="T35" fmla="*/ 0 h 7"/>
                <a:gd name="T36" fmla="*/ 0 w 20"/>
                <a:gd name="T37" fmla="*/ 0 h 7"/>
                <a:gd name="T38" fmla="*/ 0 w 20"/>
                <a:gd name="T39" fmla="*/ 1 h 7"/>
                <a:gd name="T40" fmla="*/ 0 w 20"/>
                <a:gd name="T41" fmla="*/ 0 h 7"/>
                <a:gd name="T42" fmla="*/ 0 w 20"/>
                <a:gd name="T43" fmla="*/ 0 h 7"/>
                <a:gd name="T44" fmla="*/ 1 w 20"/>
                <a:gd name="T45" fmla="*/ 0 h 7"/>
                <a:gd name="T46" fmla="*/ 0 w 20"/>
                <a:gd name="T47" fmla="*/ 0 h 7"/>
                <a:gd name="T48" fmla="*/ 0 w 20"/>
                <a:gd name="T49" fmla="*/ 1 h 7"/>
                <a:gd name="T50" fmla="*/ 1 w 20"/>
                <a:gd name="T51" fmla="*/ 1 h 7"/>
                <a:gd name="T52" fmla="*/ 1 w 20"/>
                <a:gd name="T53" fmla="*/ 1 h 7"/>
                <a:gd name="T54" fmla="*/ 1 w 20"/>
                <a:gd name="T55" fmla="*/ 1 h 7"/>
                <a:gd name="T56" fmla="*/ 1 w 20"/>
                <a:gd name="T57" fmla="*/ 1 h 7"/>
                <a:gd name="T58" fmla="*/ 1 w 20"/>
                <a:gd name="T59" fmla="*/ 0 h 7"/>
                <a:gd name="T60" fmla="*/ 1 w 20"/>
                <a:gd name="T61" fmla="*/ 0 h 7"/>
                <a:gd name="T62" fmla="*/ 1 w 20"/>
                <a:gd name="T63" fmla="*/ 0 h 7"/>
                <a:gd name="T64" fmla="*/ 1 w 20"/>
                <a:gd name="T65" fmla="*/ 0 h 7"/>
                <a:gd name="T66" fmla="*/ 1 w 20"/>
                <a:gd name="T67" fmla="*/ 0 h 7"/>
                <a:gd name="T68" fmla="*/ 1 w 20"/>
                <a:gd name="T69" fmla="*/ 1 h 7"/>
                <a:gd name="T70" fmla="*/ 1 w 20"/>
                <a:gd name="T71" fmla="*/ 1 h 7"/>
                <a:gd name="T72" fmla="*/ 1 w 20"/>
                <a:gd name="T73" fmla="*/ 1 h 7"/>
                <a:gd name="T74" fmla="*/ 1 w 20"/>
                <a:gd name="T75" fmla="*/ 1 h 7"/>
                <a:gd name="T76" fmla="*/ 0 w 20"/>
                <a:gd name="T77" fmla="*/ 1 h 7"/>
                <a:gd name="T78" fmla="*/ 0 w 20"/>
                <a:gd name="T79" fmla="*/ 1 h 7"/>
                <a:gd name="T80" fmla="*/ 0 w 20"/>
                <a:gd name="T81" fmla="*/ 1 h 7"/>
                <a:gd name="T82" fmla="*/ 0 w 20"/>
                <a:gd name="T83" fmla="*/ 1 h 7"/>
                <a:gd name="T84" fmla="*/ 0 w 20"/>
                <a:gd name="T85" fmla="*/ 1 h 7"/>
                <a:gd name="T86" fmla="*/ 0 w 20"/>
                <a:gd name="T87" fmla="*/ 1 h 7"/>
                <a:gd name="T88" fmla="*/ 0 w 20"/>
                <a:gd name="T89" fmla="*/ 1 h 7"/>
                <a:gd name="T90" fmla="*/ 0 w 20"/>
                <a:gd name="T91" fmla="*/ 1 h 7"/>
                <a:gd name="T92" fmla="*/ 0 w 20"/>
                <a:gd name="T93" fmla="*/ 1 h 7"/>
                <a:gd name="T94" fmla="*/ 0 w 20"/>
                <a:gd name="T95" fmla="*/ 1 h 7"/>
                <a:gd name="T96" fmla="*/ 0 w 20"/>
                <a:gd name="T97" fmla="*/ 1 h 7"/>
                <a:gd name="T98" fmla="*/ 0 w 20"/>
                <a:gd name="T99" fmla="*/ 0 h 7"/>
                <a:gd name="T100" fmla="*/ 0 w 20"/>
                <a:gd name="T101" fmla="*/ 0 h 7"/>
                <a:gd name="T102" fmla="*/ 0 w 20"/>
                <a:gd name="T103" fmla="*/ 0 h 7"/>
                <a:gd name="T104" fmla="*/ 0 w 20"/>
                <a:gd name="T10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" h="7">
                  <a:moveTo>
                    <a:pt x="20" y="7"/>
                  </a:move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7" name="Freeform 123"/>
            <p:cNvSpPr>
              <a:spLocks noEditPoints="1"/>
            </p:cNvSpPr>
            <p:nvPr/>
          </p:nvSpPr>
          <p:spPr bwMode="auto">
            <a:xfrm>
              <a:off x="5770914" y="3814074"/>
              <a:ext cx="33939" cy="19290"/>
            </a:xfrm>
            <a:custGeom>
              <a:avLst/>
              <a:gdLst>
                <a:gd name="T0" fmla="*/ 3 w 26"/>
                <a:gd name="T1" fmla="*/ 11 h 14"/>
                <a:gd name="T2" fmla="*/ 3 w 26"/>
                <a:gd name="T3" fmla="*/ 12 h 14"/>
                <a:gd name="T4" fmla="*/ 2 w 26"/>
                <a:gd name="T5" fmla="*/ 13 h 14"/>
                <a:gd name="T6" fmla="*/ 2 w 26"/>
                <a:gd name="T7" fmla="*/ 14 h 14"/>
                <a:gd name="T8" fmla="*/ 1 w 26"/>
                <a:gd name="T9" fmla="*/ 13 h 14"/>
                <a:gd name="T10" fmla="*/ 1 w 26"/>
                <a:gd name="T11" fmla="*/ 12 h 14"/>
                <a:gd name="T12" fmla="*/ 1 w 26"/>
                <a:gd name="T13" fmla="*/ 12 h 14"/>
                <a:gd name="T14" fmla="*/ 2 w 26"/>
                <a:gd name="T15" fmla="*/ 11 h 14"/>
                <a:gd name="T16" fmla="*/ 3 w 26"/>
                <a:gd name="T17" fmla="*/ 11 h 14"/>
                <a:gd name="T18" fmla="*/ 17 w 26"/>
                <a:gd name="T19" fmla="*/ 1 h 14"/>
                <a:gd name="T20" fmla="*/ 16 w 26"/>
                <a:gd name="T21" fmla="*/ 2 h 14"/>
                <a:gd name="T22" fmla="*/ 17 w 26"/>
                <a:gd name="T23" fmla="*/ 2 h 14"/>
                <a:gd name="T24" fmla="*/ 16 w 26"/>
                <a:gd name="T25" fmla="*/ 3 h 14"/>
                <a:gd name="T26" fmla="*/ 17 w 26"/>
                <a:gd name="T27" fmla="*/ 4 h 14"/>
                <a:gd name="T28" fmla="*/ 18 w 26"/>
                <a:gd name="T29" fmla="*/ 4 h 14"/>
                <a:gd name="T30" fmla="*/ 19 w 26"/>
                <a:gd name="T31" fmla="*/ 4 h 14"/>
                <a:gd name="T32" fmla="*/ 18 w 26"/>
                <a:gd name="T33" fmla="*/ 5 h 14"/>
                <a:gd name="T34" fmla="*/ 18 w 26"/>
                <a:gd name="T35" fmla="*/ 6 h 14"/>
                <a:gd name="T36" fmla="*/ 17 w 26"/>
                <a:gd name="T37" fmla="*/ 7 h 14"/>
                <a:gd name="T38" fmla="*/ 17 w 26"/>
                <a:gd name="T39" fmla="*/ 8 h 14"/>
                <a:gd name="T40" fmla="*/ 16 w 26"/>
                <a:gd name="T41" fmla="*/ 9 h 14"/>
                <a:gd name="T42" fmla="*/ 15 w 26"/>
                <a:gd name="T43" fmla="*/ 8 h 14"/>
                <a:gd name="T44" fmla="*/ 13 w 26"/>
                <a:gd name="T45" fmla="*/ 8 h 14"/>
                <a:gd name="T46" fmla="*/ 13 w 26"/>
                <a:gd name="T47" fmla="*/ 8 h 14"/>
                <a:gd name="T48" fmla="*/ 13 w 26"/>
                <a:gd name="T49" fmla="*/ 6 h 14"/>
                <a:gd name="T50" fmla="*/ 11 w 26"/>
                <a:gd name="T51" fmla="*/ 6 h 14"/>
                <a:gd name="T52" fmla="*/ 11 w 26"/>
                <a:gd name="T53" fmla="*/ 7 h 14"/>
                <a:gd name="T54" fmla="*/ 11 w 26"/>
                <a:gd name="T55" fmla="*/ 7 h 14"/>
                <a:gd name="T56" fmla="*/ 10 w 26"/>
                <a:gd name="T57" fmla="*/ 6 h 14"/>
                <a:gd name="T58" fmla="*/ 10 w 26"/>
                <a:gd name="T59" fmla="*/ 6 h 14"/>
                <a:gd name="T60" fmla="*/ 10 w 26"/>
                <a:gd name="T61" fmla="*/ 6 h 14"/>
                <a:gd name="T62" fmla="*/ 11 w 26"/>
                <a:gd name="T63" fmla="*/ 5 h 14"/>
                <a:gd name="T64" fmla="*/ 12 w 26"/>
                <a:gd name="T65" fmla="*/ 4 h 14"/>
                <a:gd name="T66" fmla="*/ 13 w 26"/>
                <a:gd name="T67" fmla="*/ 3 h 14"/>
                <a:gd name="T68" fmla="*/ 14 w 26"/>
                <a:gd name="T69" fmla="*/ 2 h 14"/>
                <a:gd name="T70" fmla="*/ 16 w 26"/>
                <a:gd name="T71" fmla="*/ 2 h 14"/>
                <a:gd name="T72" fmla="*/ 16 w 26"/>
                <a:gd name="T73" fmla="*/ 1 h 14"/>
                <a:gd name="T74" fmla="*/ 24 w 26"/>
                <a:gd name="T75" fmla="*/ 1 h 14"/>
                <a:gd name="T76" fmla="*/ 24 w 26"/>
                <a:gd name="T77" fmla="*/ 1 h 14"/>
                <a:gd name="T78" fmla="*/ 25 w 26"/>
                <a:gd name="T79" fmla="*/ 1 h 14"/>
                <a:gd name="T80" fmla="*/ 25 w 26"/>
                <a:gd name="T81" fmla="*/ 1 h 14"/>
                <a:gd name="T82" fmla="*/ 25 w 26"/>
                <a:gd name="T83" fmla="*/ 2 h 14"/>
                <a:gd name="T84" fmla="*/ 25 w 26"/>
                <a:gd name="T85" fmla="*/ 2 h 14"/>
                <a:gd name="T86" fmla="*/ 25 w 26"/>
                <a:gd name="T87" fmla="*/ 3 h 14"/>
                <a:gd name="T88" fmla="*/ 24 w 26"/>
                <a:gd name="T89" fmla="*/ 2 h 14"/>
                <a:gd name="T90" fmla="*/ 22 w 26"/>
                <a:gd name="T91" fmla="*/ 1 h 14"/>
                <a:gd name="T92" fmla="*/ 21 w 26"/>
                <a:gd name="T93" fmla="*/ 1 h 14"/>
                <a:gd name="T94" fmla="*/ 22 w 26"/>
                <a:gd name="T95" fmla="*/ 0 h 14"/>
                <a:gd name="T96" fmla="*/ 22 w 26"/>
                <a:gd name="T9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14">
                  <a:moveTo>
                    <a:pt x="3" y="11"/>
                  </a:moveTo>
                  <a:lnTo>
                    <a:pt x="3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close/>
                  <a:moveTo>
                    <a:pt x="17" y="1"/>
                  </a:moveTo>
                  <a:lnTo>
                    <a:pt x="17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7" y="1"/>
                  </a:lnTo>
                  <a:close/>
                  <a:moveTo>
                    <a:pt x="24" y="0"/>
                  </a:moveTo>
                  <a:lnTo>
                    <a:pt x="24" y="1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8" name="Freeform 124"/>
            <p:cNvSpPr>
              <a:spLocks noEditPoints="1"/>
            </p:cNvSpPr>
            <p:nvPr/>
          </p:nvSpPr>
          <p:spPr bwMode="auto">
            <a:xfrm>
              <a:off x="5661267" y="3757584"/>
              <a:ext cx="133144" cy="118493"/>
            </a:xfrm>
            <a:custGeom>
              <a:avLst/>
              <a:gdLst>
                <a:gd name="T0" fmla="*/ 47 w 102"/>
                <a:gd name="T1" fmla="*/ 4 h 86"/>
                <a:gd name="T2" fmla="*/ 50 w 102"/>
                <a:gd name="T3" fmla="*/ 5 h 86"/>
                <a:gd name="T4" fmla="*/ 53 w 102"/>
                <a:gd name="T5" fmla="*/ 4 h 86"/>
                <a:gd name="T6" fmla="*/ 60 w 102"/>
                <a:gd name="T7" fmla="*/ 5 h 86"/>
                <a:gd name="T8" fmla="*/ 64 w 102"/>
                <a:gd name="T9" fmla="*/ 7 h 86"/>
                <a:gd name="T10" fmla="*/ 69 w 102"/>
                <a:gd name="T11" fmla="*/ 9 h 86"/>
                <a:gd name="T12" fmla="*/ 77 w 102"/>
                <a:gd name="T13" fmla="*/ 12 h 86"/>
                <a:gd name="T14" fmla="*/ 84 w 102"/>
                <a:gd name="T15" fmla="*/ 11 h 86"/>
                <a:gd name="T16" fmla="*/ 89 w 102"/>
                <a:gd name="T17" fmla="*/ 14 h 86"/>
                <a:gd name="T18" fmla="*/ 97 w 102"/>
                <a:gd name="T19" fmla="*/ 16 h 86"/>
                <a:gd name="T20" fmla="*/ 101 w 102"/>
                <a:gd name="T21" fmla="*/ 16 h 86"/>
                <a:gd name="T22" fmla="*/ 100 w 102"/>
                <a:gd name="T23" fmla="*/ 22 h 86"/>
                <a:gd name="T24" fmla="*/ 93 w 102"/>
                <a:gd name="T25" fmla="*/ 27 h 86"/>
                <a:gd name="T26" fmla="*/ 85 w 102"/>
                <a:gd name="T27" fmla="*/ 30 h 86"/>
                <a:gd name="T28" fmla="*/ 81 w 102"/>
                <a:gd name="T29" fmla="*/ 34 h 86"/>
                <a:gd name="T30" fmla="*/ 79 w 102"/>
                <a:gd name="T31" fmla="*/ 33 h 86"/>
                <a:gd name="T32" fmla="*/ 80 w 102"/>
                <a:gd name="T33" fmla="*/ 36 h 86"/>
                <a:gd name="T34" fmla="*/ 76 w 102"/>
                <a:gd name="T35" fmla="*/ 41 h 86"/>
                <a:gd name="T36" fmla="*/ 72 w 102"/>
                <a:gd name="T37" fmla="*/ 48 h 86"/>
                <a:gd name="T38" fmla="*/ 76 w 102"/>
                <a:gd name="T39" fmla="*/ 55 h 86"/>
                <a:gd name="T40" fmla="*/ 72 w 102"/>
                <a:gd name="T41" fmla="*/ 60 h 86"/>
                <a:gd name="T42" fmla="*/ 69 w 102"/>
                <a:gd name="T43" fmla="*/ 66 h 86"/>
                <a:gd name="T44" fmla="*/ 67 w 102"/>
                <a:gd name="T45" fmla="*/ 69 h 86"/>
                <a:gd name="T46" fmla="*/ 63 w 102"/>
                <a:gd name="T47" fmla="*/ 70 h 86"/>
                <a:gd name="T48" fmla="*/ 58 w 102"/>
                <a:gd name="T49" fmla="*/ 77 h 86"/>
                <a:gd name="T50" fmla="*/ 48 w 102"/>
                <a:gd name="T51" fmla="*/ 78 h 86"/>
                <a:gd name="T52" fmla="*/ 39 w 102"/>
                <a:gd name="T53" fmla="*/ 78 h 86"/>
                <a:gd name="T54" fmla="*/ 33 w 102"/>
                <a:gd name="T55" fmla="*/ 82 h 86"/>
                <a:gd name="T56" fmla="*/ 27 w 102"/>
                <a:gd name="T57" fmla="*/ 83 h 86"/>
                <a:gd name="T58" fmla="*/ 24 w 102"/>
                <a:gd name="T59" fmla="*/ 80 h 86"/>
                <a:gd name="T60" fmla="*/ 23 w 102"/>
                <a:gd name="T61" fmla="*/ 75 h 86"/>
                <a:gd name="T62" fmla="*/ 19 w 102"/>
                <a:gd name="T63" fmla="*/ 72 h 86"/>
                <a:gd name="T64" fmla="*/ 18 w 102"/>
                <a:gd name="T65" fmla="*/ 72 h 86"/>
                <a:gd name="T66" fmla="*/ 15 w 102"/>
                <a:gd name="T67" fmla="*/ 69 h 86"/>
                <a:gd name="T68" fmla="*/ 19 w 102"/>
                <a:gd name="T69" fmla="*/ 63 h 86"/>
                <a:gd name="T70" fmla="*/ 17 w 102"/>
                <a:gd name="T71" fmla="*/ 55 h 86"/>
                <a:gd name="T72" fmla="*/ 16 w 102"/>
                <a:gd name="T73" fmla="*/ 47 h 86"/>
                <a:gd name="T74" fmla="*/ 20 w 102"/>
                <a:gd name="T75" fmla="*/ 43 h 86"/>
                <a:gd name="T76" fmla="*/ 20 w 102"/>
                <a:gd name="T77" fmla="*/ 35 h 86"/>
                <a:gd name="T78" fmla="*/ 21 w 102"/>
                <a:gd name="T79" fmla="*/ 30 h 86"/>
                <a:gd name="T80" fmla="*/ 24 w 102"/>
                <a:gd name="T81" fmla="*/ 23 h 86"/>
                <a:gd name="T82" fmla="*/ 18 w 102"/>
                <a:gd name="T83" fmla="*/ 20 h 86"/>
                <a:gd name="T84" fmla="*/ 11 w 102"/>
                <a:gd name="T85" fmla="*/ 22 h 86"/>
                <a:gd name="T86" fmla="*/ 6 w 102"/>
                <a:gd name="T87" fmla="*/ 19 h 86"/>
                <a:gd name="T88" fmla="*/ 6 w 102"/>
                <a:gd name="T89" fmla="*/ 17 h 86"/>
                <a:gd name="T90" fmla="*/ 5 w 102"/>
                <a:gd name="T91" fmla="*/ 16 h 86"/>
                <a:gd name="T92" fmla="*/ 4 w 102"/>
                <a:gd name="T93" fmla="*/ 14 h 86"/>
                <a:gd name="T94" fmla="*/ 4 w 102"/>
                <a:gd name="T95" fmla="*/ 13 h 86"/>
                <a:gd name="T96" fmla="*/ 4 w 102"/>
                <a:gd name="T97" fmla="*/ 10 h 86"/>
                <a:gd name="T98" fmla="*/ 1 w 102"/>
                <a:gd name="T99" fmla="*/ 9 h 86"/>
                <a:gd name="T100" fmla="*/ 2 w 102"/>
                <a:gd name="T101" fmla="*/ 6 h 86"/>
                <a:gd name="T102" fmla="*/ 7 w 102"/>
                <a:gd name="T103" fmla="*/ 4 h 86"/>
                <a:gd name="T104" fmla="*/ 8 w 102"/>
                <a:gd name="T105" fmla="*/ 4 h 86"/>
                <a:gd name="T106" fmla="*/ 10 w 102"/>
                <a:gd name="T107" fmla="*/ 1 h 86"/>
                <a:gd name="T108" fmla="*/ 12 w 102"/>
                <a:gd name="T109" fmla="*/ 1 h 86"/>
                <a:gd name="T110" fmla="*/ 16 w 102"/>
                <a:gd name="T111" fmla="*/ 2 h 86"/>
                <a:gd name="T112" fmla="*/ 21 w 102"/>
                <a:gd name="T113" fmla="*/ 2 h 86"/>
                <a:gd name="T114" fmla="*/ 27 w 102"/>
                <a:gd name="T115" fmla="*/ 2 h 86"/>
                <a:gd name="T116" fmla="*/ 34 w 102"/>
                <a:gd name="T117" fmla="*/ 4 h 86"/>
                <a:gd name="T118" fmla="*/ 42 w 102"/>
                <a:gd name="T119" fmla="*/ 4 h 86"/>
                <a:gd name="T120" fmla="*/ 45 w 102"/>
                <a:gd name="T121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2" h="86">
                  <a:moveTo>
                    <a:pt x="91" y="15"/>
                  </a:moveTo>
                  <a:lnTo>
                    <a:pt x="91" y="15"/>
                  </a:lnTo>
                  <a:lnTo>
                    <a:pt x="91" y="15"/>
                  </a:lnTo>
                  <a:close/>
                  <a:moveTo>
                    <a:pt x="46" y="3"/>
                  </a:moveTo>
                  <a:lnTo>
                    <a:pt x="46" y="3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7" y="3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7" y="5"/>
                  </a:lnTo>
                  <a:lnTo>
                    <a:pt x="47" y="4"/>
                  </a:lnTo>
                  <a:lnTo>
                    <a:pt x="48" y="5"/>
                  </a:lnTo>
                  <a:lnTo>
                    <a:pt x="48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9" y="5"/>
                  </a:lnTo>
                  <a:lnTo>
                    <a:pt x="49" y="4"/>
                  </a:lnTo>
                  <a:lnTo>
                    <a:pt x="49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1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0" y="5"/>
                  </a:lnTo>
                  <a:lnTo>
                    <a:pt x="51" y="5"/>
                  </a:lnTo>
                  <a:lnTo>
                    <a:pt x="50" y="5"/>
                  </a:lnTo>
                  <a:lnTo>
                    <a:pt x="51" y="5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5"/>
                  </a:lnTo>
                  <a:lnTo>
                    <a:pt x="55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8" y="5"/>
                  </a:lnTo>
                  <a:lnTo>
                    <a:pt x="58" y="6"/>
                  </a:lnTo>
                  <a:lnTo>
                    <a:pt x="58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0" y="4"/>
                  </a:lnTo>
                  <a:lnTo>
                    <a:pt x="61" y="4"/>
                  </a:lnTo>
                  <a:lnTo>
                    <a:pt x="60" y="4"/>
                  </a:lnTo>
                  <a:lnTo>
                    <a:pt x="60" y="5"/>
                  </a:lnTo>
                  <a:lnTo>
                    <a:pt x="61" y="5"/>
                  </a:lnTo>
                  <a:lnTo>
                    <a:pt x="60" y="5"/>
                  </a:lnTo>
                  <a:lnTo>
                    <a:pt x="61" y="5"/>
                  </a:lnTo>
                  <a:lnTo>
                    <a:pt x="60" y="5"/>
                  </a:lnTo>
                  <a:lnTo>
                    <a:pt x="61" y="5"/>
                  </a:lnTo>
                  <a:lnTo>
                    <a:pt x="60" y="5"/>
                  </a:lnTo>
                  <a:lnTo>
                    <a:pt x="61" y="5"/>
                  </a:lnTo>
                  <a:lnTo>
                    <a:pt x="61" y="5"/>
                  </a:lnTo>
                  <a:lnTo>
                    <a:pt x="61" y="5"/>
                  </a:lnTo>
                  <a:lnTo>
                    <a:pt x="62" y="5"/>
                  </a:lnTo>
                  <a:lnTo>
                    <a:pt x="62" y="6"/>
                  </a:lnTo>
                  <a:lnTo>
                    <a:pt x="63" y="6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6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7"/>
                  </a:lnTo>
                  <a:lnTo>
                    <a:pt x="64" y="8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5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6" y="8"/>
                  </a:lnTo>
                  <a:lnTo>
                    <a:pt x="65" y="9"/>
                  </a:lnTo>
                  <a:lnTo>
                    <a:pt x="66" y="9"/>
                  </a:lnTo>
                  <a:lnTo>
                    <a:pt x="66" y="8"/>
                  </a:lnTo>
                  <a:lnTo>
                    <a:pt x="66" y="9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8" y="9"/>
                  </a:lnTo>
                  <a:lnTo>
                    <a:pt x="68" y="9"/>
                  </a:lnTo>
                  <a:lnTo>
                    <a:pt x="69" y="9"/>
                  </a:lnTo>
                  <a:lnTo>
                    <a:pt x="69" y="9"/>
                  </a:lnTo>
                  <a:lnTo>
                    <a:pt x="69" y="10"/>
                  </a:lnTo>
                  <a:lnTo>
                    <a:pt x="69" y="10"/>
                  </a:lnTo>
                  <a:lnTo>
                    <a:pt x="69" y="10"/>
                  </a:lnTo>
                  <a:lnTo>
                    <a:pt x="70" y="10"/>
                  </a:lnTo>
                  <a:lnTo>
                    <a:pt x="70" y="11"/>
                  </a:lnTo>
                  <a:lnTo>
                    <a:pt x="71" y="11"/>
                  </a:lnTo>
                  <a:lnTo>
                    <a:pt x="71" y="10"/>
                  </a:lnTo>
                  <a:lnTo>
                    <a:pt x="71" y="10"/>
                  </a:lnTo>
                  <a:lnTo>
                    <a:pt x="71" y="11"/>
                  </a:lnTo>
                  <a:lnTo>
                    <a:pt x="72" y="11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3" y="10"/>
                  </a:lnTo>
                  <a:lnTo>
                    <a:pt x="73" y="11"/>
                  </a:lnTo>
                  <a:lnTo>
                    <a:pt x="74" y="11"/>
                  </a:lnTo>
                  <a:lnTo>
                    <a:pt x="74" y="12"/>
                  </a:lnTo>
                  <a:lnTo>
                    <a:pt x="75" y="12"/>
                  </a:lnTo>
                  <a:lnTo>
                    <a:pt x="75" y="12"/>
                  </a:lnTo>
                  <a:lnTo>
                    <a:pt x="75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79" y="12"/>
                  </a:lnTo>
                  <a:lnTo>
                    <a:pt x="79" y="12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80" y="11"/>
                  </a:lnTo>
                  <a:lnTo>
                    <a:pt x="80" y="11"/>
                  </a:lnTo>
                  <a:lnTo>
                    <a:pt x="80" y="11"/>
                  </a:lnTo>
                  <a:lnTo>
                    <a:pt x="80" y="10"/>
                  </a:lnTo>
                  <a:lnTo>
                    <a:pt x="81" y="10"/>
                  </a:lnTo>
                  <a:lnTo>
                    <a:pt x="82" y="10"/>
                  </a:lnTo>
                  <a:lnTo>
                    <a:pt x="82" y="10"/>
                  </a:lnTo>
                  <a:lnTo>
                    <a:pt x="82" y="11"/>
                  </a:lnTo>
                  <a:lnTo>
                    <a:pt x="83" y="11"/>
                  </a:lnTo>
                  <a:lnTo>
                    <a:pt x="83" y="11"/>
                  </a:lnTo>
                  <a:lnTo>
                    <a:pt x="84" y="11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5" y="12"/>
                  </a:lnTo>
                  <a:lnTo>
                    <a:pt x="86" y="12"/>
                  </a:lnTo>
                  <a:lnTo>
                    <a:pt x="86" y="12"/>
                  </a:lnTo>
                  <a:lnTo>
                    <a:pt x="86" y="12"/>
                  </a:lnTo>
                  <a:lnTo>
                    <a:pt x="86" y="13"/>
                  </a:lnTo>
                  <a:lnTo>
                    <a:pt x="86" y="13"/>
                  </a:lnTo>
                  <a:lnTo>
                    <a:pt x="87" y="13"/>
                  </a:lnTo>
                  <a:lnTo>
                    <a:pt x="86" y="13"/>
                  </a:lnTo>
                  <a:lnTo>
                    <a:pt x="86" y="14"/>
                  </a:lnTo>
                  <a:lnTo>
                    <a:pt x="87" y="14"/>
                  </a:lnTo>
                  <a:lnTo>
                    <a:pt x="86" y="15"/>
                  </a:lnTo>
                  <a:lnTo>
                    <a:pt x="87" y="15"/>
                  </a:lnTo>
                  <a:lnTo>
                    <a:pt x="87" y="15"/>
                  </a:lnTo>
                  <a:lnTo>
                    <a:pt x="87" y="15"/>
                  </a:lnTo>
                  <a:lnTo>
                    <a:pt x="87" y="15"/>
                  </a:lnTo>
                  <a:lnTo>
                    <a:pt x="87" y="15"/>
                  </a:lnTo>
                  <a:lnTo>
                    <a:pt x="88" y="15"/>
                  </a:lnTo>
                  <a:lnTo>
                    <a:pt x="89" y="15"/>
                  </a:lnTo>
                  <a:lnTo>
                    <a:pt x="89" y="14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1" y="15"/>
                  </a:lnTo>
                  <a:lnTo>
                    <a:pt x="91" y="16"/>
                  </a:lnTo>
                  <a:lnTo>
                    <a:pt x="91" y="16"/>
                  </a:lnTo>
                  <a:lnTo>
                    <a:pt x="92" y="16"/>
                  </a:lnTo>
                  <a:lnTo>
                    <a:pt x="92" y="15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4" y="16"/>
                  </a:lnTo>
                  <a:lnTo>
                    <a:pt x="95" y="16"/>
                  </a:lnTo>
                  <a:lnTo>
                    <a:pt x="95" y="16"/>
                  </a:lnTo>
                  <a:lnTo>
                    <a:pt x="95" y="16"/>
                  </a:lnTo>
                  <a:lnTo>
                    <a:pt x="95" y="16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97" y="16"/>
                  </a:lnTo>
                  <a:lnTo>
                    <a:pt x="97" y="16"/>
                  </a:lnTo>
                  <a:lnTo>
                    <a:pt x="96" y="16"/>
                  </a:lnTo>
                  <a:lnTo>
                    <a:pt x="97" y="16"/>
                  </a:lnTo>
                  <a:lnTo>
                    <a:pt x="97" y="15"/>
                  </a:lnTo>
                  <a:lnTo>
                    <a:pt x="97" y="15"/>
                  </a:lnTo>
                  <a:lnTo>
                    <a:pt x="98" y="15"/>
                  </a:lnTo>
                  <a:lnTo>
                    <a:pt x="98" y="15"/>
                  </a:lnTo>
                  <a:lnTo>
                    <a:pt x="98" y="15"/>
                  </a:lnTo>
                  <a:lnTo>
                    <a:pt x="99" y="15"/>
                  </a:lnTo>
                  <a:lnTo>
                    <a:pt x="100" y="15"/>
                  </a:lnTo>
                  <a:lnTo>
                    <a:pt x="100" y="15"/>
                  </a:lnTo>
                  <a:lnTo>
                    <a:pt x="100" y="15"/>
                  </a:lnTo>
                  <a:lnTo>
                    <a:pt x="101" y="15"/>
                  </a:lnTo>
                  <a:lnTo>
                    <a:pt x="100" y="15"/>
                  </a:lnTo>
                  <a:lnTo>
                    <a:pt x="100" y="16"/>
                  </a:lnTo>
                  <a:lnTo>
                    <a:pt x="101" y="16"/>
                  </a:lnTo>
                  <a:lnTo>
                    <a:pt x="101" y="16"/>
                  </a:lnTo>
                  <a:lnTo>
                    <a:pt x="101" y="16"/>
                  </a:lnTo>
                  <a:lnTo>
                    <a:pt x="101" y="16"/>
                  </a:lnTo>
                  <a:lnTo>
                    <a:pt x="101" y="16"/>
                  </a:lnTo>
                  <a:lnTo>
                    <a:pt x="102" y="16"/>
                  </a:lnTo>
                  <a:lnTo>
                    <a:pt x="101" y="16"/>
                  </a:lnTo>
                  <a:lnTo>
                    <a:pt x="101" y="17"/>
                  </a:lnTo>
                  <a:lnTo>
                    <a:pt x="101" y="17"/>
                  </a:lnTo>
                  <a:lnTo>
                    <a:pt x="101" y="17"/>
                  </a:lnTo>
                  <a:lnTo>
                    <a:pt x="101" y="17"/>
                  </a:lnTo>
                  <a:lnTo>
                    <a:pt x="101" y="17"/>
                  </a:lnTo>
                  <a:lnTo>
                    <a:pt x="100" y="17"/>
                  </a:lnTo>
                  <a:lnTo>
                    <a:pt x="100" y="17"/>
                  </a:lnTo>
                  <a:lnTo>
                    <a:pt x="100" y="18"/>
                  </a:lnTo>
                  <a:lnTo>
                    <a:pt x="100" y="19"/>
                  </a:lnTo>
                  <a:lnTo>
                    <a:pt x="101" y="19"/>
                  </a:lnTo>
                  <a:lnTo>
                    <a:pt x="100" y="19"/>
                  </a:lnTo>
                  <a:lnTo>
                    <a:pt x="101" y="19"/>
                  </a:lnTo>
                  <a:lnTo>
                    <a:pt x="101" y="19"/>
                  </a:lnTo>
                  <a:lnTo>
                    <a:pt x="101" y="20"/>
                  </a:lnTo>
                  <a:lnTo>
                    <a:pt x="100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1" y="21"/>
                  </a:lnTo>
                  <a:lnTo>
                    <a:pt x="101" y="21"/>
                  </a:lnTo>
                  <a:lnTo>
                    <a:pt x="100" y="21"/>
                  </a:lnTo>
                  <a:lnTo>
                    <a:pt x="100" y="21"/>
                  </a:lnTo>
                  <a:lnTo>
                    <a:pt x="100" y="22"/>
                  </a:lnTo>
                  <a:lnTo>
                    <a:pt x="100" y="23"/>
                  </a:lnTo>
                  <a:lnTo>
                    <a:pt x="99" y="23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97" y="23"/>
                  </a:lnTo>
                  <a:lnTo>
                    <a:pt x="97" y="24"/>
                  </a:lnTo>
                  <a:lnTo>
                    <a:pt x="97" y="23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96" y="24"/>
                  </a:lnTo>
                  <a:lnTo>
                    <a:pt x="95" y="24"/>
                  </a:lnTo>
                  <a:lnTo>
                    <a:pt x="95" y="25"/>
                  </a:lnTo>
                  <a:lnTo>
                    <a:pt x="94" y="25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3" y="26"/>
                  </a:lnTo>
                  <a:lnTo>
                    <a:pt x="93" y="26"/>
                  </a:lnTo>
                  <a:lnTo>
                    <a:pt x="93" y="26"/>
                  </a:lnTo>
                  <a:lnTo>
                    <a:pt x="93" y="27"/>
                  </a:lnTo>
                  <a:lnTo>
                    <a:pt x="93" y="27"/>
                  </a:lnTo>
                  <a:lnTo>
                    <a:pt x="93" y="27"/>
                  </a:lnTo>
                  <a:lnTo>
                    <a:pt x="93" y="27"/>
                  </a:lnTo>
                  <a:lnTo>
                    <a:pt x="92" y="27"/>
                  </a:lnTo>
                  <a:lnTo>
                    <a:pt x="93" y="27"/>
                  </a:lnTo>
                  <a:lnTo>
                    <a:pt x="92" y="27"/>
                  </a:lnTo>
                  <a:lnTo>
                    <a:pt x="92" y="28"/>
                  </a:lnTo>
                  <a:lnTo>
                    <a:pt x="91" y="28"/>
                  </a:lnTo>
                  <a:lnTo>
                    <a:pt x="91" y="28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89" y="28"/>
                  </a:lnTo>
                  <a:lnTo>
                    <a:pt x="89" y="28"/>
                  </a:lnTo>
                  <a:lnTo>
                    <a:pt x="89" y="28"/>
                  </a:lnTo>
                  <a:lnTo>
                    <a:pt x="89" y="28"/>
                  </a:lnTo>
                  <a:lnTo>
                    <a:pt x="89" y="29"/>
                  </a:lnTo>
                  <a:lnTo>
                    <a:pt x="88" y="29"/>
                  </a:lnTo>
                  <a:lnTo>
                    <a:pt x="87" y="29"/>
                  </a:lnTo>
                  <a:lnTo>
                    <a:pt x="87" y="29"/>
                  </a:lnTo>
                  <a:lnTo>
                    <a:pt x="86" y="29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5" y="30"/>
                  </a:lnTo>
                  <a:lnTo>
                    <a:pt x="85" y="30"/>
                  </a:lnTo>
                  <a:lnTo>
                    <a:pt x="84" y="30"/>
                  </a:lnTo>
                  <a:lnTo>
                    <a:pt x="85" y="30"/>
                  </a:lnTo>
                  <a:lnTo>
                    <a:pt x="85" y="30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3" y="30"/>
                  </a:lnTo>
                  <a:lnTo>
                    <a:pt x="83" y="31"/>
                  </a:lnTo>
                  <a:lnTo>
                    <a:pt x="82" y="31"/>
                  </a:lnTo>
                  <a:lnTo>
                    <a:pt x="82" y="31"/>
                  </a:lnTo>
                  <a:lnTo>
                    <a:pt x="82" y="31"/>
                  </a:lnTo>
                  <a:lnTo>
                    <a:pt x="82" y="32"/>
                  </a:lnTo>
                  <a:lnTo>
                    <a:pt x="82" y="32"/>
                  </a:lnTo>
                  <a:lnTo>
                    <a:pt x="81" y="32"/>
                  </a:lnTo>
                  <a:lnTo>
                    <a:pt x="81" y="33"/>
                  </a:lnTo>
                  <a:lnTo>
                    <a:pt x="80" y="33"/>
                  </a:lnTo>
                  <a:lnTo>
                    <a:pt x="80" y="34"/>
                  </a:lnTo>
                  <a:lnTo>
                    <a:pt x="81" y="34"/>
                  </a:lnTo>
                  <a:lnTo>
                    <a:pt x="81" y="33"/>
                  </a:lnTo>
                  <a:lnTo>
                    <a:pt x="81" y="34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81" y="34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9" y="33"/>
                  </a:lnTo>
                  <a:lnTo>
                    <a:pt x="79" y="33"/>
                  </a:lnTo>
                  <a:lnTo>
                    <a:pt x="79" y="32"/>
                  </a:lnTo>
                  <a:lnTo>
                    <a:pt x="79" y="32"/>
                  </a:lnTo>
                  <a:lnTo>
                    <a:pt x="79" y="32"/>
                  </a:lnTo>
                  <a:lnTo>
                    <a:pt x="79" y="32"/>
                  </a:lnTo>
                  <a:lnTo>
                    <a:pt x="79" y="32"/>
                  </a:lnTo>
                  <a:lnTo>
                    <a:pt x="79" y="31"/>
                  </a:lnTo>
                  <a:lnTo>
                    <a:pt x="79" y="32"/>
                  </a:lnTo>
                  <a:lnTo>
                    <a:pt x="79" y="32"/>
                  </a:lnTo>
                  <a:lnTo>
                    <a:pt x="79" y="32"/>
                  </a:lnTo>
                  <a:lnTo>
                    <a:pt x="79" y="33"/>
                  </a:lnTo>
                  <a:lnTo>
                    <a:pt x="79" y="33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81" y="34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82" y="35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0" y="35"/>
                  </a:lnTo>
                  <a:lnTo>
                    <a:pt x="80" y="36"/>
                  </a:lnTo>
                  <a:lnTo>
                    <a:pt x="80" y="36"/>
                  </a:lnTo>
                  <a:lnTo>
                    <a:pt x="80" y="35"/>
                  </a:lnTo>
                  <a:lnTo>
                    <a:pt x="80" y="36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80" y="36"/>
                  </a:lnTo>
                  <a:lnTo>
                    <a:pt x="80" y="35"/>
                  </a:lnTo>
                  <a:lnTo>
                    <a:pt x="80" y="36"/>
                  </a:lnTo>
                  <a:lnTo>
                    <a:pt x="80" y="35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79" y="35"/>
                  </a:lnTo>
                  <a:lnTo>
                    <a:pt x="79" y="36"/>
                  </a:lnTo>
                  <a:lnTo>
                    <a:pt x="79" y="36"/>
                  </a:lnTo>
                  <a:lnTo>
                    <a:pt x="79" y="36"/>
                  </a:lnTo>
                  <a:lnTo>
                    <a:pt x="79" y="37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8" y="39"/>
                  </a:lnTo>
                  <a:lnTo>
                    <a:pt x="78" y="39"/>
                  </a:lnTo>
                  <a:lnTo>
                    <a:pt x="77" y="39"/>
                  </a:lnTo>
                  <a:lnTo>
                    <a:pt x="77" y="40"/>
                  </a:lnTo>
                  <a:lnTo>
                    <a:pt x="76" y="40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5" y="42"/>
                  </a:lnTo>
                  <a:lnTo>
                    <a:pt x="75" y="42"/>
                  </a:lnTo>
                  <a:lnTo>
                    <a:pt x="75" y="42"/>
                  </a:lnTo>
                  <a:lnTo>
                    <a:pt x="75" y="43"/>
                  </a:lnTo>
                  <a:lnTo>
                    <a:pt x="75" y="43"/>
                  </a:lnTo>
                  <a:lnTo>
                    <a:pt x="74" y="43"/>
                  </a:lnTo>
                  <a:lnTo>
                    <a:pt x="74" y="44"/>
                  </a:lnTo>
                  <a:lnTo>
                    <a:pt x="74" y="45"/>
                  </a:lnTo>
                  <a:lnTo>
                    <a:pt x="74" y="45"/>
                  </a:lnTo>
                  <a:lnTo>
                    <a:pt x="74" y="46"/>
                  </a:lnTo>
                  <a:lnTo>
                    <a:pt x="73" y="46"/>
                  </a:lnTo>
                  <a:lnTo>
                    <a:pt x="74" y="46"/>
                  </a:lnTo>
                  <a:lnTo>
                    <a:pt x="73" y="46"/>
                  </a:lnTo>
                  <a:lnTo>
                    <a:pt x="74" y="46"/>
                  </a:lnTo>
                  <a:lnTo>
                    <a:pt x="73" y="46"/>
                  </a:lnTo>
                  <a:lnTo>
                    <a:pt x="73" y="46"/>
                  </a:lnTo>
                  <a:lnTo>
                    <a:pt x="73" y="47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49"/>
                  </a:lnTo>
                  <a:lnTo>
                    <a:pt x="72" y="49"/>
                  </a:lnTo>
                  <a:lnTo>
                    <a:pt x="72" y="50"/>
                  </a:lnTo>
                  <a:lnTo>
                    <a:pt x="73" y="50"/>
                  </a:lnTo>
                  <a:lnTo>
                    <a:pt x="73" y="50"/>
                  </a:lnTo>
                  <a:lnTo>
                    <a:pt x="73" y="51"/>
                  </a:lnTo>
                  <a:lnTo>
                    <a:pt x="73" y="52"/>
                  </a:lnTo>
                  <a:lnTo>
                    <a:pt x="73" y="52"/>
                  </a:lnTo>
                  <a:lnTo>
                    <a:pt x="74" y="52"/>
                  </a:lnTo>
                  <a:lnTo>
                    <a:pt x="74" y="53"/>
                  </a:lnTo>
                  <a:lnTo>
                    <a:pt x="74" y="53"/>
                  </a:lnTo>
                  <a:lnTo>
                    <a:pt x="74" y="53"/>
                  </a:lnTo>
                  <a:lnTo>
                    <a:pt x="74" y="53"/>
                  </a:lnTo>
                  <a:lnTo>
                    <a:pt x="74" y="53"/>
                  </a:lnTo>
                  <a:lnTo>
                    <a:pt x="74" y="54"/>
                  </a:lnTo>
                  <a:lnTo>
                    <a:pt x="75" y="54"/>
                  </a:lnTo>
                  <a:lnTo>
                    <a:pt x="75" y="54"/>
                  </a:lnTo>
                  <a:lnTo>
                    <a:pt x="75" y="54"/>
                  </a:lnTo>
                  <a:lnTo>
                    <a:pt x="76" y="54"/>
                  </a:lnTo>
                  <a:lnTo>
                    <a:pt x="76" y="55"/>
                  </a:lnTo>
                  <a:lnTo>
                    <a:pt x="76" y="55"/>
                  </a:lnTo>
                  <a:lnTo>
                    <a:pt x="76" y="56"/>
                  </a:lnTo>
                  <a:lnTo>
                    <a:pt x="77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7"/>
                  </a:lnTo>
                  <a:lnTo>
                    <a:pt x="75" y="57"/>
                  </a:lnTo>
                  <a:lnTo>
                    <a:pt x="76" y="57"/>
                  </a:lnTo>
                  <a:lnTo>
                    <a:pt x="75" y="57"/>
                  </a:lnTo>
                  <a:lnTo>
                    <a:pt x="75" y="57"/>
                  </a:lnTo>
                  <a:lnTo>
                    <a:pt x="75" y="57"/>
                  </a:lnTo>
                  <a:lnTo>
                    <a:pt x="75" y="58"/>
                  </a:lnTo>
                  <a:lnTo>
                    <a:pt x="74" y="58"/>
                  </a:lnTo>
                  <a:lnTo>
                    <a:pt x="74" y="58"/>
                  </a:lnTo>
                  <a:lnTo>
                    <a:pt x="74" y="58"/>
                  </a:lnTo>
                  <a:lnTo>
                    <a:pt x="73" y="58"/>
                  </a:lnTo>
                  <a:lnTo>
                    <a:pt x="72" y="58"/>
                  </a:lnTo>
                  <a:lnTo>
                    <a:pt x="72" y="59"/>
                  </a:lnTo>
                  <a:lnTo>
                    <a:pt x="72" y="59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2"/>
                  </a:lnTo>
                  <a:lnTo>
                    <a:pt x="70" y="62"/>
                  </a:lnTo>
                  <a:lnTo>
                    <a:pt x="70" y="63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69" y="64"/>
                  </a:lnTo>
                  <a:lnTo>
                    <a:pt x="69" y="64"/>
                  </a:lnTo>
                  <a:lnTo>
                    <a:pt x="69" y="64"/>
                  </a:lnTo>
                  <a:lnTo>
                    <a:pt x="69" y="65"/>
                  </a:lnTo>
                  <a:lnTo>
                    <a:pt x="69" y="65"/>
                  </a:lnTo>
                  <a:lnTo>
                    <a:pt x="69" y="66"/>
                  </a:lnTo>
                  <a:lnTo>
                    <a:pt x="69" y="65"/>
                  </a:lnTo>
                  <a:lnTo>
                    <a:pt x="69" y="66"/>
                  </a:lnTo>
                  <a:lnTo>
                    <a:pt x="69" y="65"/>
                  </a:lnTo>
                  <a:lnTo>
                    <a:pt x="69" y="66"/>
                  </a:lnTo>
                  <a:lnTo>
                    <a:pt x="68" y="66"/>
                  </a:lnTo>
                  <a:lnTo>
                    <a:pt x="68" y="67"/>
                  </a:lnTo>
                  <a:lnTo>
                    <a:pt x="68" y="67"/>
                  </a:lnTo>
                  <a:lnTo>
                    <a:pt x="68" y="67"/>
                  </a:lnTo>
                  <a:lnTo>
                    <a:pt x="68" y="67"/>
                  </a:lnTo>
                  <a:lnTo>
                    <a:pt x="68" y="68"/>
                  </a:lnTo>
                  <a:lnTo>
                    <a:pt x="69" y="68"/>
                  </a:lnTo>
                  <a:lnTo>
                    <a:pt x="69" y="67"/>
                  </a:lnTo>
                  <a:lnTo>
                    <a:pt x="69" y="67"/>
                  </a:lnTo>
                  <a:lnTo>
                    <a:pt x="69" y="66"/>
                  </a:lnTo>
                  <a:lnTo>
                    <a:pt x="69" y="67"/>
                  </a:lnTo>
                  <a:lnTo>
                    <a:pt x="69" y="67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8" y="69"/>
                  </a:lnTo>
                  <a:lnTo>
                    <a:pt x="67" y="69"/>
                  </a:lnTo>
                  <a:lnTo>
                    <a:pt x="67" y="68"/>
                  </a:lnTo>
                  <a:lnTo>
                    <a:pt x="67" y="69"/>
                  </a:lnTo>
                  <a:lnTo>
                    <a:pt x="67" y="68"/>
                  </a:lnTo>
                  <a:lnTo>
                    <a:pt x="67" y="68"/>
                  </a:lnTo>
                  <a:lnTo>
                    <a:pt x="66" y="68"/>
                  </a:lnTo>
                  <a:lnTo>
                    <a:pt x="66" y="69"/>
                  </a:lnTo>
                  <a:lnTo>
                    <a:pt x="65" y="69"/>
                  </a:lnTo>
                  <a:lnTo>
                    <a:pt x="65" y="68"/>
                  </a:lnTo>
                  <a:lnTo>
                    <a:pt x="65" y="68"/>
                  </a:lnTo>
                  <a:lnTo>
                    <a:pt x="65" y="69"/>
                  </a:lnTo>
                  <a:lnTo>
                    <a:pt x="65" y="68"/>
                  </a:lnTo>
                  <a:lnTo>
                    <a:pt x="65" y="69"/>
                  </a:lnTo>
                  <a:lnTo>
                    <a:pt x="65" y="68"/>
                  </a:lnTo>
                  <a:lnTo>
                    <a:pt x="65" y="69"/>
                  </a:lnTo>
                  <a:lnTo>
                    <a:pt x="65" y="68"/>
                  </a:lnTo>
                  <a:lnTo>
                    <a:pt x="64" y="68"/>
                  </a:lnTo>
                  <a:lnTo>
                    <a:pt x="64" y="69"/>
                  </a:lnTo>
                  <a:lnTo>
                    <a:pt x="64" y="69"/>
                  </a:lnTo>
                  <a:lnTo>
                    <a:pt x="64" y="69"/>
                  </a:lnTo>
                  <a:lnTo>
                    <a:pt x="63" y="69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2" y="70"/>
                  </a:lnTo>
                  <a:lnTo>
                    <a:pt x="63" y="70"/>
                  </a:lnTo>
                  <a:lnTo>
                    <a:pt x="62" y="70"/>
                  </a:lnTo>
                  <a:lnTo>
                    <a:pt x="62" y="71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61" y="72"/>
                  </a:lnTo>
                  <a:lnTo>
                    <a:pt x="61" y="72"/>
                  </a:lnTo>
                  <a:lnTo>
                    <a:pt x="60" y="72"/>
                  </a:lnTo>
                  <a:lnTo>
                    <a:pt x="60" y="73"/>
                  </a:lnTo>
                  <a:lnTo>
                    <a:pt x="60" y="74"/>
                  </a:lnTo>
                  <a:lnTo>
                    <a:pt x="60" y="74"/>
                  </a:lnTo>
                  <a:lnTo>
                    <a:pt x="60" y="74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59" y="75"/>
                  </a:lnTo>
                  <a:lnTo>
                    <a:pt x="59" y="76"/>
                  </a:lnTo>
                  <a:lnTo>
                    <a:pt x="59" y="76"/>
                  </a:lnTo>
                  <a:lnTo>
                    <a:pt x="59" y="76"/>
                  </a:lnTo>
                  <a:lnTo>
                    <a:pt x="59" y="77"/>
                  </a:lnTo>
                  <a:lnTo>
                    <a:pt x="58" y="77"/>
                  </a:lnTo>
                  <a:lnTo>
                    <a:pt x="59" y="77"/>
                  </a:lnTo>
                  <a:lnTo>
                    <a:pt x="58" y="77"/>
                  </a:lnTo>
                  <a:lnTo>
                    <a:pt x="58" y="78"/>
                  </a:lnTo>
                  <a:lnTo>
                    <a:pt x="57" y="78"/>
                  </a:lnTo>
                  <a:lnTo>
                    <a:pt x="57" y="77"/>
                  </a:lnTo>
                  <a:lnTo>
                    <a:pt x="57" y="76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55" y="76"/>
                  </a:lnTo>
                  <a:lnTo>
                    <a:pt x="54" y="76"/>
                  </a:lnTo>
                  <a:lnTo>
                    <a:pt x="54" y="77"/>
                  </a:lnTo>
                  <a:lnTo>
                    <a:pt x="54" y="77"/>
                  </a:lnTo>
                  <a:lnTo>
                    <a:pt x="54" y="78"/>
                  </a:lnTo>
                  <a:lnTo>
                    <a:pt x="53" y="78"/>
                  </a:lnTo>
                  <a:lnTo>
                    <a:pt x="53" y="78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1" y="78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7" y="78"/>
                  </a:lnTo>
                  <a:lnTo>
                    <a:pt x="47" y="7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45" y="78"/>
                  </a:lnTo>
                  <a:lnTo>
                    <a:pt x="45" y="78"/>
                  </a:lnTo>
                  <a:lnTo>
                    <a:pt x="44" y="78"/>
                  </a:lnTo>
                  <a:lnTo>
                    <a:pt x="43" y="78"/>
                  </a:lnTo>
                  <a:lnTo>
                    <a:pt x="43" y="78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1" y="78"/>
                  </a:lnTo>
                  <a:lnTo>
                    <a:pt x="41" y="78"/>
                  </a:lnTo>
                  <a:lnTo>
                    <a:pt x="40" y="78"/>
                  </a:lnTo>
                  <a:lnTo>
                    <a:pt x="39" y="78"/>
                  </a:lnTo>
                  <a:lnTo>
                    <a:pt x="39" y="78"/>
                  </a:lnTo>
                  <a:lnTo>
                    <a:pt x="39" y="78"/>
                  </a:lnTo>
                  <a:lnTo>
                    <a:pt x="39" y="78"/>
                  </a:lnTo>
                  <a:lnTo>
                    <a:pt x="39" y="78"/>
                  </a:lnTo>
                  <a:lnTo>
                    <a:pt x="39" y="78"/>
                  </a:lnTo>
                  <a:lnTo>
                    <a:pt x="39" y="78"/>
                  </a:lnTo>
                  <a:lnTo>
                    <a:pt x="39" y="79"/>
                  </a:lnTo>
                  <a:lnTo>
                    <a:pt x="39" y="79"/>
                  </a:lnTo>
                  <a:lnTo>
                    <a:pt x="39" y="79"/>
                  </a:lnTo>
                  <a:lnTo>
                    <a:pt x="39" y="79"/>
                  </a:lnTo>
                  <a:lnTo>
                    <a:pt x="38" y="79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37" y="80"/>
                  </a:lnTo>
                  <a:lnTo>
                    <a:pt x="37" y="80"/>
                  </a:lnTo>
                  <a:lnTo>
                    <a:pt x="37" y="80"/>
                  </a:lnTo>
                  <a:lnTo>
                    <a:pt x="36" y="80"/>
                  </a:lnTo>
                  <a:lnTo>
                    <a:pt x="35" y="80"/>
                  </a:lnTo>
                  <a:lnTo>
                    <a:pt x="35" y="80"/>
                  </a:lnTo>
                  <a:lnTo>
                    <a:pt x="35" y="80"/>
                  </a:lnTo>
                  <a:lnTo>
                    <a:pt x="34" y="80"/>
                  </a:lnTo>
                  <a:lnTo>
                    <a:pt x="34" y="80"/>
                  </a:lnTo>
                  <a:lnTo>
                    <a:pt x="34" y="81"/>
                  </a:lnTo>
                  <a:lnTo>
                    <a:pt x="33" y="81"/>
                  </a:lnTo>
                  <a:lnTo>
                    <a:pt x="33" y="82"/>
                  </a:lnTo>
                  <a:lnTo>
                    <a:pt x="33" y="82"/>
                  </a:lnTo>
                  <a:lnTo>
                    <a:pt x="33" y="83"/>
                  </a:lnTo>
                  <a:lnTo>
                    <a:pt x="32" y="83"/>
                  </a:lnTo>
                  <a:lnTo>
                    <a:pt x="32" y="83"/>
                  </a:lnTo>
                  <a:lnTo>
                    <a:pt x="32" y="84"/>
                  </a:lnTo>
                  <a:lnTo>
                    <a:pt x="32" y="83"/>
                  </a:lnTo>
                  <a:lnTo>
                    <a:pt x="31" y="83"/>
                  </a:lnTo>
                  <a:lnTo>
                    <a:pt x="31" y="84"/>
                  </a:lnTo>
                  <a:lnTo>
                    <a:pt x="31" y="85"/>
                  </a:lnTo>
                  <a:lnTo>
                    <a:pt x="31" y="85"/>
                  </a:lnTo>
                  <a:lnTo>
                    <a:pt x="31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0" y="86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29" y="85"/>
                  </a:lnTo>
                  <a:lnTo>
                    <a:pt x="28" y="85"/>
                  </a:lnTo>
                  <a:lnTo>
                    <a:pt x="28" y="85"/>
                  </a:lnTo>
                  <a:lnTo>
                    <a:pt x="28" y="84"/>
                  </a:lnTo>
                  <a:lnTo>
                    <a:pt x="28" y="83"/>
                  </a:lnTo>
                  <a:lnTo>
                    <a:pt x="27" y="83"/>
                  </a:lnTo>
                  <a:lnTo>
                    <a:pt x="27" y="83"/>
                  </a:lnTo>
                  <a:lnTo>
                    <a:pt x="26" y="83"/>
                  </a:lnTo>
                  <a:lnTo>
                    <a:pt x="26" y="83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5" y="82"/>
                  </a:lnTo>
                  <a:lnTo>
                    <a:pt x="25" y="81"/>
                  </a:lnTo>
                  <a:lnTo>
                    <a:pt x="25" y="80"/>
                  </a:lnTo>
                  <a:lnTo>
                    <a:pt x="25" y="81"/>
                  </a:lnTo>
                  <a:lnTo>
                    <a:pt x="25" y="80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4" y="79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5" y="80"/>
                  </a:lnTo>
                  <a:lnTo>
                    <a:pt x="25" y="80"/>
                  </a:lnTo>
                  <a:lnTo>
                    <a:pt x="26" y="80"/>
                  </a:lnTo>
                  <a:lnTo>
                    <a:pt x="25" y="80"/>
                  </a:lnTo>
                  <a:lnTo>
                    <a:pt x="26" y="80"/>
                  </a:lnTo>
                  <a:lnTo>
                    <a:pt x="25" y="80"/>
                  </a:lnTo>
                  <a:lnTo>
                    <a:pt x="24" y="80"/>
                  </a:lnTo>
                  <a:lnTo>
                    <a:pt x="25" y="80"/>
                  </a:lnTo>
                  <a:lnTo>
                    <a:pt x="25" y="79"/>
                  </a:lnTo>
                  <a:lnTo>
                    <a:pt x="25" y="80"/>
                  </a:lnTo>
                  <a:lnTo>
                    <a:pt x="25" y="79"/>
                  </a:lnTo>
                  <a:lnTo>
                    <a:pt x="24" y="79"/>
                  </a:lnTo>
                  <a:lnTo>
                    <a:pt x="24" y="79"/>
                  </a:lnTo>
                  <a:lnTo>
                    <a:pt x="24" y="79"/>
                  </a:lnTo>
                  <a:lnTo>
                    <a:pt x="23" y="78"/>
                  </a:lnTo>
                  <a:lnTo>
                    <a:pt x="23" y="78"/>
                  </a:lnTo>
                  <a:lnTo>
                    <a:pt x="23" y="77"/>
                  </a:lnTo>
                  <a:lnTo>
                    <a:pt x="24" y="77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5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7"/>
                  </a:lnTo>
                  <a:lnTo>
                    <a:pt x="23" y="76"/>
                  </a:lnTo>
                  <a:lnTo>
                    <a:pt x="23" y="76"/>
                  </a:lnTo>
                  <a:lnTo>
                    <a:pt x="23" y="75"/>
                  </a:lnTo>
                  <a:lnTo>
                    <a:pt x="23" y="75"/>
                  </a:lnTo>
                  <a:lnTo>
                    <a:pt x="23" y="75"/>
                  </a:lnTo>
                  <a:lnTo>
                    <a:pt x="22" y="75"/>
                  </a:lnTo>
                  <a:lnTo>
                    <a:pt x="22" y="74"/>
                  </a:lnTo>
                  <a:lnTo>
                    <a:pt x="21" y="74"/>
                  </a:lnTo>
                  <a:lnTo>
                    <a:pt x="20" y="74"/>
                  </a:lnTo>
                  <a:lnTo>
                    <a:pt x="20" y="73"/>
                  </a:lnTo>
                  <a:lnTo>
                    <a:pt x="20" y="74"/>
                  </a:lnTo>
                  <a:lnTo>
                    <a:pt x="20" y="73"/>
                  </a:lnTo>
                  <a:lnTo>
                    <a:pt x="20" y="74"/>
                  </a:lnTo>
                  <a:lnTo>
                    <a:pt x="20" y="73"/>
                  </a:lnTo>
                  <a:lnTo>
                    <a:pt x="19" y="73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20" y="72"/>
                  </a:lnTo>
                  <a:lnTo>
                    <a:pt x="20" y="71"/>
                  </a:lnTo>
                  <a:lnTo>
                    <a:pt x="20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1"/>
                  </a:lnTo>
                  <a:lnTo>
                    <a:pt x="19" y="72"/>
                  </a:lnTo>
                  <a:lnTo>
                    <a:pt x="19" y="71"/>
                  </a:lnTo>
                  <a:lnTo>
                    <a:pt x="19" y="72"/>
                  </a:lnTo>
                  <a:lnTo>
                    <a:pt x="19" y="71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3"/>
                  </a:lnTo>
                  <a:lnTo>
                    <a:pt x="19" y="72"/>
                  </a:lnTo>
                  <a:lnTo>
                    <a:pt x="18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8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3"/>
                  </a:lnTo>
                  <a:lnTo>
                    <a:pt x="16" y="72"/>
                  </a:lnTo>
                  <a:lnTo>
                    <a:pt x="15" y="72"/>
                  </a:lnTo>
                  <a:lnTo>
                    <a:pt x="15" y="72"/>
                  </a:lnTo>
                  <a:lnTo>
                    <a:pt x="15" y="71"/>
                  </a:lnTo>
                  <a:lnTo>
                    <a:pt x="15" y="71"/>
                  </a:lnTo>
                  <a:lnTo>
                    <a:pt x="15" y="70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5" y="68"/>
                  </a:lnTo>
                  <a:lnTo>
                    <a:pt x="15" y="69"/>
                  </a:lnTo>
                  <a:lnTo>
                    <a:pt x="15" y="68"/>
                  </a:lnTo>
                  <a:lnTo>
                    <a:pt x="15" y="68"/>
                  </a:lnTo>
                  <a:lnTo>
                    <a:pt x="15" y="68"/>
                  </a:lnTo>
                  <a:lnTo>
                    <a:pt x="15" y="67"/>
                  </a:lnTo>
                  <a:lnTo>
                    <a:pt x="15" y="67"/>
                  </a:lnTo>
                  <a:lnTo>
                    <a:pt x="16" y="67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6" y="65"/>
                  </a:lnTo>
                  <a:lnTo>
                    <a:pt x="16" y="65"/>
                  </a:lnTo>
                  <a:lnTo>
                    <a:pt x="17" y="65"/>
                  </a:lnTo>
                  <a:lnTo>
                    <a:pt x="17" y="64"/>
                  </a:lnTo>
                  <a:lnTo>
                    <a:pt x="16" y="64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18" y="63"/>
                  </a:lnTo>
                  <a:lnTo>
                    <a:pt x="18" y="64"/>
                  </a:lnTo>
                  <a:lnTo>
                    <a:pt x="19" y="64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62"/>
                  </a:lnTo>
                  <a:lnTo>
                    <a:pt x="19" y="61"/>
                  </a:lnTo>
                  <a:lnTo>
                    <a:pt x="19" y="61"/>
                  </a:lnTo>
                  <a:lnTo>
                    <a:pt x="19" y="62"/>
                  </a:lnTo>
                  <a:lnTo>
                    <a:pt x="18" y="62"/>
                  </a:lnTo>
                  <a:lnTo>
                    <a:pt x="17" y="61"/>
                  </a:lnTo>
                  <a:lnTo>
                    <a:pt x="17" y="61"/>
                  </a:lnTo>
                  <a:lnTo>
                    <a:pt x="17" y="60"/>
                  </a:lnTo>
                  <a:lnTo>
                    <a:pt x="17" y="60"/>
                  </a:lnTo>
                  <a:lnTo>
                    <a:pt x="16" y="60"/>
                  </a:lnTo>
                  <a:lnTo>
                    <a:pt x="16" y="59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6" y="57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6" y="57"/>
                  </a:lnTo>
                  <a:lnTo>
                    <a:pt x="16" y="56"/>
                  </a:lnTo>
                  <a:lnTo>
                    <a:pt x="17" y="56"/>
                  </a:lnTo>
                  <a:lnTo>
                    <a:pt x="17" y="56"/>
                  </a:lnTo>
                  <a:lnTo>
                    <a:pt x="17" y="56"/>
                  </a:lnTo>
                  <a:lnTo>
                    <a:pt x="17" y="55"/>
                  </a:lnTo>
                  <a:lnTo>
                    <a:pt x="18" y="55"/>
                  </a:lnTo>
                  <a:lnTo>
                    <a:pt x="18" y="54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18" y="54"/>
                  </a:lnTo>
                  <a:lnTo>
                    <a:pt x="19" y="54"/>
                  </a:lnTo>
                  <a:lnTo>
                    <a:pt x="19" y="53"/>
                  </a:lnTo>
                  <a:lnTo>
                    <a:pt x="19" y="53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8" y="52"/>
                  </a:lnTo>
                  <a:lnTo>
                    <a:pt x="17" y="52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6" y="50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6" y="48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5" y="47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18" y="46"/>
                  </a:lnTo>
                  <a:lnTo>
                    <a:pt x="19" y="46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20" y="43"/>
                  </a:lnTo>
                  <a:lnTo>
                    <a:pt x="19" y="43"/>
                  </a:lnTo>
                  <a:lnTo>
                    <a:pt x="20" y="43"/>
                  </a:lnTo>
                  <a:lnTo>
                    <a:pt x="19" y="43"/>
                  </a:lnTo>
                  <a:lnTo>
                    <a:pt x="20" y="43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9" y="40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7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35"/>
                  </a:lnTo>
                  <a:lnTo>
                    <a:pt x="20" y="35"/>
                  </a:lnTo>
                  <a:lnTo>
                    <a:pt x="20" y="35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1" y="28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3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5" y="26"/>
                  </a:lnTo>
                  <a:lnTo>
                    <a:pt x="24" y="26"/>
                  </a:lnTo>
                  <a:lnTo>
                    <a:pt x="25" y="26"/>
                  </a:lnTo>
                  <a:lnTo>
                    <a:pt x="25" y="25"/>
                  </a:lnTo>
                  <a:lnTo>
                    <a:pt x="25" y="24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3" y="23"/>
                  </a:lnTo>
                  <a:lnTo>
                    <a:pt x="23" y="24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2" y="22"/>
                  </a:lnTo>
                  <a:lnTo>
                    <a:pt x="23" y="22"/>
                  </a:lnTo>
                  <a:lnTo>
                    <a:pt x="22" y="22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1" y="21"/>
                  </a:lnTo>
                  <a:lnTo>
                    <a:pt x="21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8" y="20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5" y="22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8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2" y="2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4" y="3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40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4" y="4"/>
                  </a:lnTo>
                  <a:lnTo>
                    <a:pt x="44" y="3"/>
                  </a:lnTo>
                  <a:lnTo>
                    <a:pt x="44" y="4"/>
                  </a:lnTo>
                  <a:lnTo>
                    <a:pt x="44" y="3"/>
                  </a:lnTo>
                  <a:lnTo>
                    <a:pt x="45" y="3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6" y="3"/>
                  </a:lnTo>
                  <a:lnTo>
                    <a:pt x="46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9" name="Freeform 125"/>
            <p:cNvSpPr>
              <a:spLocks noEditPoints="1"/>
            </p:cNvSpPr>
            <p:nvPr/>
          </p:nvSpPr>
          <p:spPr bwMode="auto">
            <a:xfrm>
              <a:off x="5665183" y="3764473"/>
              <a:ext cx="125312" cy="95071"/>
            </a:xfrm>
            <a:custGeom>
              <a:avLst/>
              <a:gdLst>
                <a:gd name="T0" fmla="*/ 17 w 96"/>
                <a:gd name="T1" fmla="*/ 68 h 69"/>
                <a:gd name="T2" fmla="*/ 17 w 96"/>
                <a:gd name="T3" fmla="*/ 68 h 69"/>
                <a:gd name="T4" fmla="*/ 16 w 96"/>
                <a:gd name="T5" fmla="*/ 68 h 69"/>
                <a:gd name="T6" fmla="*/ 16 w 96"/>
                <a:gd name="T7" fmla="*/ 67 h 69"/>
                <a:gd name="T8" fmla="*/ 16 w 96"/>
                <a:gd name="T9" fmla="*/ 68 h 69"/>
                <a:gd name="T10" fmla="*/ 16 w 96"/>
                <a:gd name="T11" fmla="*/ 67 h 69"/>
                <a:gd name="T12" fmla="*/ 16 w 96"/>
                <a:gd name="T13" fmla="*/ 67 h 69"/>
                <a:gd name="T14" fmla="*/ 83 w 96"/>
                <a:gd name="T15" fmla="*/ 50 h 69"/>
                <a:gd name="T16" fmla="*/ 84 w 96"/>
                <a:gd name="T17" fmla="*/ 51 h 69"/>
                <a:gd name="T18" fmla="*/ 84 w 96"/>
                <a:gd name="T19" fmla="*/ 52 h 69"/>
                <a:gd name="T20" fmla="*/ 84 w 96"/>
                <a:gd name="T21" fmla="*/ 52 h 69"/>
                <a:gd name="T22" fmla="*/ 84 w 96"/>
                <a:gd name="T23" fmla="*/ 51 h 69"/>
                <a:gd name="T24" fmla="*/ 83 w 96"/>
                <a:gd name="T25" fmla="*/ 52 h 69"/>
                <a:gd name="T26" fmla="*/ 83 w 96"/>
                <a:gd name="T27" fmla="*/ 51 h 69"/>
                <a:gd name="T28" fmla="*/ 83 w 96"/>
                <a:gd name="T29" fmla="*/ 51 h 69"/>
                <a:gd name="T30" fmla="*/ 81 w 96"/>
                <a:gd name="T31" fmla="*/ 48 h 69"/>
                <a:gd name="T32" fmla="*/ 81 w 96"/>
                <a:gd name="T33" fmla="*/ 48 h 69"/>
                <a:gd name="T34" fmla="*/ 96 w 96"/>
                <a:gd name="T35" fmla="*/ 46 h 69"/>
                <a:gd name="T36" fmla="*/ 95 w 96"/>
                <a:gd name="T37" fmla="*/ 47 h 69"/>
                <a:gd name="T38" fmla="*/ 95 w 96"/>
                <a:gd name="T39" fmla="*/ 47 h 69"/>
                <a:gd name="T40" fmla="*/ 95 w 96"/>
                <a:gd name="T41" fmla="*/ 47 h 69"/>
                <a:gd name="T42" fmla="*/ 95 w 96"/>
                <a:gd name="T43" fmla="*/ 47 h 69"/>
                <a:gd name="T44" fmla="*/ 96 w 96"/>
                <a:gd name="T45" fmla="*/ 46 h 69"/>
                <a:gd name="T46" fmla="*/ 96 w 96"/>
                <a:gd name="T47" fmla="*/ 46 h 69"/>
                <a:gd name="T48" fmla="*/ 91 w 96"/>
                <a:gd name="T49" fmla="*/ 42 h 69"/>
                <a:gd name="T50" fmla="*/ 90 w 96"/>
                <a:gd name="T51" fmla="*/ 41 h 69"/>
                <a:gd name="T52" fmla="*/ 1 w 96"/>
                <a:gd name="T53" fmla="*/ 12 h 69"/>
                <a:gd name="T54" fmla="*/ 1 w 96"/>
                <a:gd name="T55" fmla="*/ 12 h 69"/>
                <a:gd name="T56" fmla="*/ 1 w 96"/>
                <a:gd name="T57" fmla="*/ 12 h 69"/>
                <a:gd name="T58" fmla="*/ 0 w 96"/>
                <a:gd name="T59" fmla="*/ 12 h 69"/>
                <a:gd name="T60" fmla="*/ 0 w 96"/>
                <a:gd name="T61" fmla="*/ 12 h 69"/>
                <a:gd name="T62" fmla="*/ 1 w 96"/>
                <a:gd name="T63" fmla="*/ 12 h 69"/>
                <a:gd name="T64" fmla="*/ 0 w 96"/>
                <a:gd name="T65" fmla="*/ 10 h 69"/>
                <a:gd name="T66" fmla="*/ 1 w 96"/>
                <a:gd name="T67" fmla="*/ 10 h 69"/>
                <a:gd name="T68" fmla="*/ 1 w 96"/>
                <a:gd name="T69" fmla="*/ 10 h 69"/>
                <a:gd name="T70" fmla="*/ 1 w 96"/>
                <a:gd name="T71" fmla="*/ 10 h 69"/>
                <a:gd name="T72" fmla="*/ 1 w 96"/>
                <a:gd name="T73" fmla="*/ 9 h 69"/>
                <a:gd name="T74" fmla="*/ 1 w 96"/>
                <a:gd name="T75" fmla="*/ 0 h 69"/>
                <a:gd name="T76" fmla="*/ 1 w 96"/>
                <a:gd name="T7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6" h="69">
                  <a:moveTo>
                    <a:pt x="16" y="68"/>
                  </a:moveTo>
                  <a:lnTo>
                    <a:pt x="17" y="68"/>
                  </a:lnTo>
                  <a:lnTo>
                    <a:pt x="17" y="69"/>
                  </a:lnTo>
                  <a:lnTo>
                    <a:pt x="17" y="68"/>
                  </a:lnTo>
                  <a:lnTo>
                    <a:pt x="16" y="68"/>
                  </a:lnTo>
                  <a:close/>
                  <a:moveTo>
                    <a:pt x="16" y="68"/>
                  </a:moveTo>
                  <a:lnTo>
                    <a:pt x="16" y="67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16" y="68"/>
                  </a:lnTo>
                  <a:close/>
                  <a:moveTo>
                    <a:pt x="16" y="67"/>
                  </a:moveTo>
                  <a:lnTo>
                    <a:pt x="16" y="67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16" y="67"/>
                  </a:lnTo>
                  <a:close/>
                  <a:moveTo>
                    <a:pt x="83" y="50"/>
                  </a:moveTo>
                  <a:lnTo>
                    <a:pt x="83" y="51"/>
                  </a:lnTo>
                  <a:lnTo>
                    <a:pt x="84" y="51"/>
                  </a:lnTo>
                  <a:lnTo>
                    <a:pt x="84" y="51"/>
                  </a:lnTo>
                  <a:lnTo>
                    <a:pt x="84" y="52"/>
                  </a:lnTo>
                  <a:lnTo>
                    <a:pt x="84" y="51"/>
                  </a:lnTo>
                  <a:lnTo>
                    <a:pt x="84" y="52"/>
                  </a:lnTo>
                  <a:lnTo>
                    <a:pt x="84" y="52"/>
                  </a:lnTo>
                  <a:lnTo>
                    <a:pt x="84" y="51"/>
                  </a:lnTo>
                  <a:lnTo>
                    <a:pt x="83" y="51"/>
                  </a:lnTo>
                  <a:lnTo>
                    <a:pt x="83" y="52"/>
                  </a:lnTo>
                  <a:lnTo>
                    <a:pt x="83" y="51"/>
                  </a:lnTo>
                  <a:lnTo>
                    <a:pt x="83" y="51"/>
                  </a:lnTo>
                  <a:lnTo>
                    <a:pt x="83" y="51"/>
                  </a:lnTo>
                  <a:lnTo>
                    <a:pt x="83" y="51"/>
                  </a:lnTo>
                  <a:lnTo>
                    <a:pt x="83" y="50"/>
                  </a:lnTo>
                  <a:close/>
                  <a:moveTo>
                    <a:pt x="81" y="48"/>
                  </a:moveTo>
                  <a:lnTo>
                    <a:pt x="81" y="48"/>
                  </a:lnTo>
                  <a:lnTo>
                    <a:pt x="81" y="48"/>
                  </a:lnTo>
                  <a:close/>
                  <a:moveTo>
                    <a:pt x="95" y="46"/>
                  </a:moveTo>
                  <a:lnTo>
                    <a:pt x="96" y="46"/>
                  </a:lnTo>
                  <a:lnTo>
                    <a:pt x="96" y="47"/>
                  </a:lnTo>
                  <a:lnTo>
                    <a:pt x="95" y="47"/>
                  </a:lnTo>
                  <a:lnTo>
                    <a:pt x="96" y="47"/>
                  </a:lnTo>
                  <a:lnTo>
                    <a:pt x="95" y="47"/>
                  </a:lnTo>
                  <a:lnTo>
                    <a:pt x="95" y="46"/>
                  </a:lnTo>
                  <a:lnTo>
                    <a:pt x="95" y="47"/>
                  </a:lnTo>
                  <a:lnTo>
                    <a:pt x="95" y="46"/>
                  </a:lnTo>
                  <a:lnTo>
                    <a:pt x="95" y="47"/>
                  </a:lnTo>
                  <a:lnTo>
                    <a:pt x="95" y="46"/>
                  </a:lnTo>
                  <a:close/>
                  <a:moveTo>
                    <a:pt x="96" y="46"/>
                  </a:moveTo>
                  <a:lnTo>
                    <a:pt x="95" y="46"/>
                  </a:lnTo>
                  <a:lnTo>
                    <a:pt x="96" y="46"/>
                  </a:lnTo>
                  <a:close/>
                  <a:moveTo>
                    <a:pt x="91" y="41"/>
                  </a:moveTo>
                  <a:lnTo>
                    <a:pt x="91" y="42"/>
                  </a:lnTo>
                  <a:lnTo>
                    <a:pt x="90" y="42"/>
                  </a:lnTo>
                  <a:lnTo>
                    <a:pt x="90" y="41"/>
                  </a:lnTo>
                  <a:lnTo>
                    <a:pt x="91" y="41"/>
                  </a:lnTo>
                  <a:close/>
                  <a:moveTo>
                    <a:pt x="1" y="12"/>
                  </a:moveTo>
                  <a:lnTo>
                    <a:pt x="1" y="13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2"/>
                  </a:lnTo>
                  <a:close/>
                  <a:moveTo>
                    <a:pt x="1" y="12"/>
                  </a:moveTo>
                  <a:lnTo>
                    <a:pt x="0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2"/>
                  </a:lnTo>
                  <a:close/>
                  <a:moveTo>
                    <a:pt x="0" y="11"/>
                  </a:moveTo>
                  <a:lnTo>
                    <a:pt x="0" y="10"/>
                  </a:lnTo>
                  <a:lnTo>
                    <a:pt x="0" y="11"/>
                  </a:lnTo>
                  <a:close/>
                  <a:moveTo>
                    <a:pt x="1" y="10"/>
                  </a:move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close/>
                  <a:moveTo>
                    <a:pt x="1" y="8"/>
                  </a:moveTo>
                  <a:lnTo>
                    <a:pt x="1" y="9"/>
                  </a:lnTo>
                  <a:lnTo>
                    <a:pt x="1" y="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0" name="Freeform 126"/>
            <p:cNvSpPr>
              <a:spLocks noEditPoints="1"/>
            </p:cNvSpPr>
            <p:nvPr/>
          </p:nvSpPr>
          <p:spPr bwMode="auto">
            <a:xfrm>
              <a:off x="5662573" y="3758961"/>
              <a:ext cx="127922" cy="111605"/>
            </a:xfrm>
            <a:custGeom>
              <a:avLst/>
              <a:gdLst>
                <a:gd name="T0" fmla="*/ 24 w 98"/>
                <a:gd name="T1" fmla="*/ 80 h 81"/>
                <a:gd name="T2" fmla="*/ 24 w 98"/>
                <a:gd name="T3" fmla="*/ 81 h 81"/>
                <a:gd name="T4" fmla="*/ 24 w 98"/>
                <a:gd name="T5" fmla="*/ 80 h 81"/>
                <a:gd name="T6" fmla="*/ 18 w 98"/>
                <a:gd name="T7" fmla="*/ 71 h 81"/>
                <a:gd name="T8" fmla="*/ 18 w 98"/>
                <a:gd name="T9" fmla="*/ 71 h 81"/>
                <a:gd name="T10" fmla="*/ 18 w 98"/>
                <a:gd name="T11" fmla="*/ 71 h 81"/>
                <a:gd name="T12" fmla="*/ 18 w 98"/>
                <a:gd name="T13" fmla="*/ 71 h 81"/>
                <a:gd name="T14" fmla="*/ 18 w 98"/>
                <a:gd name="T15" fmla="*/ 71 h 81"/>
                <a:gd name="T16" fmla="*/ 18 w 98"/>
                <a:gd name="T17" fmla="*/ 71 h 81"/>
                <a:gd name="T18" fmla="*/ 66 w 98"/>
                <a:gd name="T19" fmla="*/ 67 h 81"/>
                <a:gd name="T20" fmla="*/ 66 w 98"/>
                <a:gd name="T21" fmla="*/ 68 h 81"/>
                <a:gd name="T22" fmla="*/ 66 w 98"/>
                <a:gd name="T23" fmla="*/ 67 h 81"/>
                <a:gd name="T24" fmla="*/ 68 w 98"/>
                <a:gd name="T25" fmla="*/ 66 h 81"/>
                <a:gd name="T26" fmla="*/ 68 w 98"/>
                <a:gd name="T27" fmla="*/ 67 h 81"/>
                <a:gd name="T28" fmla="*/ 68 w 98"/>
                <a:gd name="T29" fmla="*/ 66 h 81"/>
                <a:gd name="T30" fmla="*/ 85 w 98"/>
                <a:gd name="T31" fmla="*/ 53 h 81"/>
                <a:gd name="T32" fmla="*/ 85 w 98"/>
                <a:gd name="T33" fmla="*/ 53 h 81"/>
                <a:gd name="T34" fmla="*/ 85 w 98"/>
                <a:gd name="T35" fmla="*/ 53 h 81"/>
                <a:gd name="T36" fmla="*/ 83 w 98"/>
                <a:gd name="T37" fmla="*/ 52 h 81"/>
                <a:gd name="T38" fmla="*/ 83 w 98"/>
                <a:gd name="T39" fmla="*/ 52 h 81"/>
                <a:gd name="T40" fmla="*/ 83 w 98"/>
                <a:gd name="T41" fmla="*/ 52 h 81"/>
                <a:gd name="T42" fmla="*/ 98 w 98"/>
                <a:gd name="T43" fmla="*/ 50 h 81"/>
                <a:gd name="T44" fmla="*/ 98 w 98"/>
                <a:gd name="T45" fmla="*/ 49 h 81"/>
                <a:gd name="T46" fmla="*/ 98 w 98"/>
                <a:gd name="T47" fmla="*/ 50 h 81"/>
                <a:gd name="T48" fmla="*/ 93 w 98"/>
                <a:gd name="T49" fmla="*/ 46 h 81"/>
                <a:gd name="T50" fmla="*/ 94 w 98"/>
                <a:gd name="T51" fmla="*/ 46 h 81"/>
                <a:gd name="T52" fmla="*/ 93 w 98"/>
                <a:gd name="T53" fmla="*/ 46 h 81"/>
                <a:gd name="T54" fmla="*/ 93 w 98"/>
                <a:gd name="T55" fmla="*/ 46 h 81"/>
                <a:gd name="T56" fmla="*/ 93 w 98"/>
                <a:gd name="T57" fmla="*/ 45 h 81"/>
                <a:gd name="T58" fmla="*/ 93 w 98"/>
                <a:gd name="T59" fmla="*/ 46 h 81"/>
                <a:gd name="T60" fmla="*/ 2 w 98"/>
                <a:gd name="T61" fmla="*/ 15 h 81"/>
                <a:gd name="T62" fmla="*/ 2 w 98"/>
                <a:gd name="T63" fmla="*/ 15 h 81"/>
                <a:gd name="T64" fmla="*/ 2 w 98"/>
                <a:gd name="T65" fmla="*/ 15 h 81"/>
                <a:gd name="T66" fmla="*/ 3 w 98"/>
                <a:gd name="T67" fmla="*/ 13 h 81"/>
                <a:gd name="T68" fmla="*/ 2 w 98"/>
                <a:gd name="T69" fmla="*/ 13 h 81"/>
                <a:gd name="T70" fmla="*/ 3 w 98"/>
                <a:gd name="T71" fmla="*/ 13 h 81"/>
                <a:gd name="T72" fmla="*/ 0 w 98"/>
                <a:gd name="T73" fmla="*/ 10 h 81"/>
                <a:gd name="T74" fmla="*/ 0 w 98"/>
                <a:gd name="T75" fmla="*/ 9 h 81"/>
                <a:gd name="T76" fmla="*/ 0 w 98"/>
                <a:gd name="T77" fmla="*/ 10 h 81"/>
                <a:gd name="T78" fmla="*/ 0 w 98"/>
                <a:gd name="T79" fmla="*/ 9 h 81"/>
                <a:gd name="T80" fmla="*/ 0 w 98"/>
                <a:gd name="T81" fmla="*/ 9 h 81"/>
                <a:gd name="T82" fmla="*/ 0 w 98"/>
                <a:gd name="T83" fmla="*/ 9 h 81"/>
                <a:gd name="T84" fmla="*/ 6 w 98"/>
                <a:gd name="T85" fmla="*/ 4 h 81"/>
                <a:gd name="T86" fmla="*/ 6 w 98"/>
                <a:gd name="T87" fmla="*/ 3 h 81"/>
                <a:gd name="T88" fmla="*/ 6 w 98"/>
                <a:gd name="T89" fmla="*/ 4 h 81"/>
                <a:gd name="T90" fmla="*/ 42 w 98"/>
                <a:gd name="T91" fmla="*/ 3 h 81"/>
                <a:gd name="T92" fmla="*/ 41 w 98"/>
                <a:gd name="T93" fmla="*/ 3 h 81"/>
                <a:gd name="T94" fmla="*/ 42 w 98"/>
                <a:gd name="T95" fmla="*/ 3 h 81"/>
                <a:gd name="T96" fmla="*/ 7 w 98"/>
                <a:gd name="T97" fmla="*/ 2 h 81"/>
                <a:gd name="T98" fmla="*/ 7 w 98"/>
                <a:gd name="T99" fmla="*/ 2 h 81"/>
                <a:gd name="T100" fmla="*/ 7 w 98"/>
                <a:gd name="T101" fmla="*/ 2 h 81"/>
                <a:gd name="T102" fmla="*/ 11 w 98"/>
                <a:gd name="T103" fmla="*/ 0 h 81"/>
                <a:gd name="T104" fmla="*/ 11 w 98"/>
                <a:gd name="T105" fmla="*/ 0 h 81"/>
                <a:gd name="T106" fmla="*/ 11 w 98"/>
                <a:gd name="T10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" h="81">
                  <a:moveTo>
                    <a:pt x="24" y="80"/>
                  </a:moveTo>
                  <a:lnTo>
                    <a:pt x="24" y="81"/>
                  </a:lnTo>
                  <a:lnTo>
                    <a:pt x="24" y="80"/>
                  </a:lnTo>
                  <a:close/>
                  <a:moveTo>
                    <a:pt x="18" y="71"/>
                  </a:moveTo>
                  <a:lnTo>
                    <a:pt x="18" y="71"/>
                  </a:lnTo>
                  <a:lnTo>
                    <a:pt x="18" y="71"/>
                  </a:lnTo>
                  <a:close/>
                  <a:moveTo>
                    <a:pt x="18" y="71"/>
                  </a:moveTo>
                  <a:lnTo>
                    <a:pt x="18" y="71"/>
                  </a:lnTo>
                  <a:lnTo>
                    <a:pt x="18" y="71"/>
                  </a:lnTo>
                  <a:close/>
                  <a:moveTo>
                    <a:pt x="66" y="67"/>
                  </a:moveTo>
                  <a:lnTo>
                    <a:pt x="66" y="68"/>
                  </a:lnTo>
                  <a:lnTo>
                    <a:pt x="66" y="67"/>
                  </a:lnTo>
                  <a:close/>
                  <a:moveTo>
                    <a:pt x="68" y="66"/>
                  </a:moveTo>
                  <a:lnTo>
                    <a:pt x="68" y="67"/>
                  </a:lnTo>
                  <a:lnTo>
                    <a:pt x="68" y="66"/>
                  </a:lnTo>
                  <a:close/>
                  <a:moveTo>
                    <a:pt x="85" y="53"/>
                  </a:moveTo>
                  <a:lnTo>
                    <a:pt x="85" y="53"/>
                  </a:lnTo>
                  <a:lnTo>
                    <a:pt x="85" y="53"/>
                  </a:lnTo>
                  <a:close/>
                  <a:moveTo>
                    <a:pt x="83" y="52"/>
                  </a:moveTo>
                  <a:lnTo>
                    <a:pt x="83" y="52"/>
                  </a:lnTo>
                  <a:lnTo>
                    <a:pt x="83" y="52"/>
                  </a:lnTo>
                  <a:close/>
                  <a:moveTo>
                    <a:pt x="98" y="50"/>
                  </a:moveTo>
                  <a:lnTo>
                    <a:pt x="98" y="49"/>
                  </a:lnTo>
                  <a:lnTo>
                    <a:pt x="98" y="50"/>
                  </a:lnTo>
                  <a:close/>
                  <a:moveTo>
                    <a:pt x="93" y="46"/>
                  </a:moveTo>
                  <a:lnTo>
                    <a:pt x="94" y="46"/>
                  </a:lnTo>
                  <a:lnTo>
                    <a:pt x="93" y="46"/>
                  </a:lnTo>
                  <a:close/>
                  <a:moveTo>
                    <a:pt x="93" y="46"/>
                  </a:moveTo>
                  <a:lnTo>
                    <a:pt x="93" y="45"/>
                  </a:lnTo>
                  <a:lnTo>
                    <a:pt x="93" y="46"/>
                  </a:lnTo>
                  <a:close/>
                  <a:moveTo>
                    <a:pt x="2" y="15"/>
                  </a:moveTo>
                  <a:lnTo>
                    <a:pt x="2" y="15"/>
                  </a:lnTo>
                  <a:lnTo>
                    <a:pt x="2" y="15"/>
                  </a:lnTo>
                  <a:close/>
                  <a:moveTo>
                    <a:pt x="3" y="13"/>
                  </a:moveTo>
                  <a:lnTo>
                    <a:pt x="2" y="13"/>
                  </a:lnTo>
                  <a:lnTo>
                    <a:pt x="3" y="13"/>
                  </a:lnTo>
                  <a:close/>
                  <a:moveTo>
                    <a:pt x="0" y="10"/>
                  </a:moveTo>
                  <a:lnTo>
                    <a:pt x="0" y="9"/>
                  </a:lnTo>
                  <a:lnTo>
                    <a:pt x="0" y="10"/>
                  </a:lnTo>
                  <a:close/>
                  <a:moveTo>
                    <a:pt x="0" y="9"/>
                  </a:move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6" y="4"/>
                  </a:moveTo>
                  <a:lnTo>
                    <a:pt x="6" y="3"/>
                  </a:lnTo>
                  <a:lnTo>
                    <a:pt x="6" y="4"/>
                  </a:lnTo>
                  <a:close/>
                  <a:moveTo>
                    <a:pt x="42" y="3"/>
                  </a:moveTo>
                  <a:lnTo>
                    <a:pt x="41" y="3"/>
                  </a:lnTo>
                  <a:lnTo>
                    <a:pt x="42" y="3"/>
                  </a:lnTo>
                  <a:close/>
                  <a:moveTo>
                    <a:pt x="7" y="2"/>
                  </a:moveTo>
                  <a:lnTo>
                    <a:pt x="7" y="2"/>
                  </a:lnTo>
                  <a:lnTo>
                    <a:pt x="7" y="2"/>
                  </a:lnTo>
                  <a:close/>
                  <a:moveTo>
                    <a:pt x="11" y="0"/>
                  </a:move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1" name="Freeform 127"/>
            <p:cNvSpPr>
              <a:spLocks noEditPoints="1"/>
            </p:cNvSpPr>
            <p:nvPr/>
          </p:nvSpPr>
          <p:spPr bwMode="auto">
            <a:xfrm>
              <a:off x="5431529" y="3822341"/>
              <a:ext cx="67877" cy="38579"/>
            </a:xfrm>
            <a:custGeom>
              <a:avLst/>
              <a:gdLst>
                <a:gd name="T0" fmla="*/ 49 w 52"/>
                <a:gd name="T1" fmla="*/ 28 h 28"/>
                <a:gd name="T2" fmla="*/ 48 w 52"/>
                <a:gd name="T3" fmla="*/ 28 h 28"/>
                <a:gd name="T4" fmla="*/ 49 w 52"/>
                <a:gd name="T5" fmla="*/ 28 h 28"/>
                <a:gd name="T6" fmla="*/ 50 w 52"/>
                <a:gd name="T7" fmla="*/ 28 h 28"/>
                <a:gd name="T8" fmla="*/ 50 w 52"/>
                <a:gd name="T9" fmla="*/ 28 h 28"/>
                <a:gd name="T10" fmla="*/ 52 w 52"/>
                <a:gd name="T11" fmla="*/ 25 h 28"/>
                <a:gd name="T12" fmla="*/ 52 w 52"/>
                <a:gd name="T13" fmla="*/ 25 h 28"/>
                <a:gd name="T14" fmla="*/ 52 w 52"/>
                <a:gd name="T15" fmla="*/ 25 h 28"/>
                <a:gd name="T16" fmla="*/ 47 w 52"/>
                <a:gd name="T17" fmla="*/ 20 h 28"/>
                <a:gd name="T18" fmla="*/ 47 w 52"/>
                <a:gd name="T19" fmla="*/ 20 h 28"/>
                <a:gd name="T20" fmla="*/ 47 w 52"/>
                <a:gd name="T21" fmla="*/ 20 h 28"/>
                <a:gd name="T22" fmla="*/ 22 w 52"/>
                <a:gd name="T23" fmla="*/ 11 h 28"/>
                <a:gd name="T24" fmla="*/ 22 w 52"/>
                <a:gd name="T25" fmla="*/ 11 h 28"/>
                <a:gd name="T26" fmla="*/ 22 w 52"/>
                <a:gd name="T27" fmla="*/ 11 h 28"/>
                <a:gd name="T28" fmla="*/ 28 w 52"/>
                <a:gd name="T29" fmla="*/ 11 h 28"/>
                <a:gd name="T30" fmla="*/ 28 w 52"/>
                <a:gd name="T31" fmla="*/ 11 h 28"/>
                <a:gd name="T32" fmla="*/ 28 w 52"/>
                <a:gd name="T33" fmla="*/ 11 h 28"/>
                <a:gd name="T34" fmla="*/ 28 w 52"/>
                <a:gd name="T35" fmla="*/ 11 h 28"/>
                <a:gd name="T36" fmla="*/ 33 w 52"/>
                <a:gd name="T37" fmla="*/ 10 h 28"/>
                <a:gd name="T38" fmla="*/ 33 w 52"/>
                <a:gd name="T39" fmla="*/ 10 h 28"/>
                <a:gd name="T40" fmla="*/ 33 w 52"/>
                <a:gd name="T41" fmla="*/ 10 h 28"/>
                <a:gd name="T42" fmla="*/ 33 w 52"/>
                <a:gd name="T43" fmla="*/ 10 h 28"/>
                <a:gd name="T44" fmla="*/ 27 w 52"/>
                <a:gd name="T45" fmla="*/ 6 h 28"/>
                <a:gd name="T46" fmla="*/ 27 w 52"/>
                <a:gd name="T47" fmla="*/ 6 h 28"/>
                <a:gd name="T48" fmla="*/ 27 w 52"/>
                <a:gd name="T49" fmla="*/ 6 h 28"/>
                <a:gd name="T50" fmla="*/ 27 w 52"/>
                <a:gd name="T51" fmla="*/ 5 h 28"/>
                <a:gd name="T52" fmla="*/ 27 w 52"/>
                <a:gd name="T53" fmla="*/ 5 h 28"/>
                <a:gd name="T54" fmla="*/ 27 w 52"/>
                <a:gd name="T55" fmla="*/ 5 h 28"/>
                <a:gd name="T56" fmla="*/ 27 w 52"/>
                <a:gd name="T57" fmla="*/ 5 h 28"/>
                <a:gd name="T58" fmla="*/ 27 w 52"/>
                <a:gd name="T59" fmla="*/ 5 h 28"/>
                <a:gd name="T60" fmla="*/ 1 w 52"/>
                <a:gd name="T61" fmla="*/ 0 h 28"/>
                <a:gd name="T62" fmla="*/ 1 w 52"/>
                <a:gd name="T63" fmla="*/ 0 h 28"/>
                <a:gd name="T64" fmla="*/ 0 w 52"/>
                <a:gd name="T65" fmla="*/ 0 h 28"/>
                <a:gd name="T66" fmla="*/ 0 w 52"/>
                <a:gd name="T67" fmla="*/ 0 h 28"/>
                <a:gd name="T68" fmla="*/ 0 w 52"/>
                <a:gd name="T69" fmla="*/ 0 h 28"/>
                <a:gd name="T70" fmla="*/ 0 w 52"/>
                <a:gd name="T7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" h="28">
                  <a:moveTo>
                    <a:pt x="49" y="28"/>
                  </a:moveTo>
                  <a:lnTo>
                    <a:pt x="49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9" y="28"/>
                  </a:lnTo>
                  <a:lnTo>
                    <a:pt x="49" y="28"/>
                  </a:lnTo>
                  <a:close/>
                  <a:moveTo>
                    <a:pt x="50" y="28"/>
                  </a:moveTo>
                  <a:lnTo>
                    <a:pt x="50" y="28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50" y="28"/>
                  </a:lnTo>
                  <a:close/>
                  <a:moveTo>
                    <a:pt x="52" y="25"/>
                  </a:moveTo>
                  <a:lnTo>
                    <a:pt x="52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5"/>
                  </a:lnTo>
                  <a:close/>
                  <a:moveTo>
                    <a:pt x="47" y="20"/>
                  </a:move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close/>
                  <a:moveTo>
                    <a:pt x="22" y="11"/>
                  </a:moveTo>
                  <a:lnTo>
                    <a:pt x="22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2" y="11"/>
                  </a:lnTo>
                  <a:close/>
                  <a:moveTo>
                    <a:pt x="28" y="11"/>
                  </a:moveTo>
                  <a:lnTo>
                    <a:pt x="28" y="11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8" y="11"/>
                  </a:lnTo>
                  <a:close/>
                  <a:moveTo>
                    <a:pt x="33" y="10"/>
                  </a:move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close/>
                  <a:moveTo>
                    <a:pt x="27" y="6"/>
                  </a:moveTo>
                  <a:lnTo>
                    <a:pt x="27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6"/>
                  </a:lnTo>
                  <a:close/>
                  <a:moveTo>
                    <a:pt x="27" y="5"/>
                  </a:moveTo>
                  <a:lnTo>
                    <a:pt x="27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5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2" name="Freeform 128"/>
            <p:cNvSpPr>
              <a:spLocks noEditPoints="1"/>
            </p:cNvSpPr>
            <p:nvPr/>
          </p:nvSpPr>
          <p:spPr bwMode="auto">
            <a:xfrm>
              <a:off x="5431529" y="3819586"/>
              <a:ext cx="65266" cy="41335"/>
            </a:xfrm>
            <a:custGeom>
              <a:avLst/>
              <a:gdLst>
                <a:gd name="T0" fmla="*/ 50 w 50"/>
                <a:gd name="T1" fmla="*/ 30 h 30"/>
                <a:gd name="T2" fmla="*/ 50 w 50"/>
                <a:gd name="T3" fmla="*/ 30 h 30"/>
                <a:gd name="T4" fmla="*/ 49 w 50"/>
                <a:gd name="T5" fmla="*/ 30 h 30"/>
                <a:gd name="T6" fmla="*/ 48 w 50"/>
                <a:gd name="T7" fmla="*/ 30 h 30"/>
                <a:gd name="T8" fmla="*/ 50 w 50"/>
                <a:gd name="T9" fmla="*/ 30 h 30"/>
                <a:gd name="T10" fmla="*/ 24 w 50"/>
                <a:gd name="T11" fmla="*/ 13 h 30"/>
                <a:gd name="T12" fmla="*/ 24 w 50"/>
                <a:gd name="T13" fmla="*/ 13 h 30"/>
                <a:gd name="T14" fmla="*/ 25 w 50"/>
                <a:gd name="T15" fmla="*/ 14 h 30"/>
                <a:gd name="T16" fmla="*/ 26 w 50"/>
                <a:gd name="T17" fmla="*/ 15 h 30"/>
                <a:gd name="T18" fmla="*/ 25 w 50"/>
                <a:gd name="T19" fmla="*/ 15 h 30"/>
                <a:gd name="T20" fmla="*/ 24 w 50"/>
                <a:gd name="T21" fmla="*/ 14 h 30"/>
                <a:gd name="T22" fmla="*/ 24 w 50"/>
                <a:gd name="T23" fmla="*/ 14 h 30"/>
                <a:gd name="T24" fmla="*/ 24 w 50"/>
                <a:gd name="T25" fmla="*/ 14 h 30"/>
                <a:gd name="T26" fmla="*/ 23 w 50"/>
                <a:gd name="T27" fmla="*/ 14 h 30"/>
                <a:gd name="T28" fmla="*/ 22 w 50"/>
                <a:gd name="T29" fmla="*/ 13 h 30"/>
                <a:gd name="T30" fmla="*/ 23 w 50"/>
                <a:gd name="T31" fmla="*/ 13 h 30"/>
                <a:gd name="T32" fmla="*/ 20 w 50"/>
                <a:gd name="T33" fmla="*/ 12 h 30"/>
                <a:gd name="T34" fmla="*/ 21 w 50"/>
                <a:gd name="T35" fmla="*/ 12 h 30"/>
                <a:gd name="T36" fmla="*/ 21 w 50"/>
                <a:gd name="T37" fmla="*/ 13 h 30"/>
                <a:gd name="T38" fmla="*/ 21 w 50"/>
                <a:gd name="T39" fmla="*/ 13 h 30"/>
                <a:gd name="T40" fmla="*/ 21 w 50"/>
                <a:gd name="T41" fmla="*/ 13 h 30"/>
                <a:gd name="T42" fmla="*/ 20 w 50"/>
                <a:gd name="T43" fmla="*/ 13 h 30"/>
                <a:gd name="T44" fmla="*/ 20 w 50"/>
                <a:gd name="T45" fmla="*/ 12 h 30"/>
                <a:gd name="T46" fmla="*/ 20 w 50"/>
                <a:gd name="T47" fmla="*/ 12 h 30"/>
                <a:gd name="T48" fmla="*/ 24 w 50"/>
                <a:gd name="T49" fmla="*/ 11 h 30"/>
                <a:gd name="T50" fmla="*/ 25 w 50"/>
                <a:gd name="T51" fmla="*/ 11 h 30"/>
                <a:gd name="T52" fmla="*/ 26 w 50"/>
                <a:gd name="T53" fmla="*/ 11 h 30"/>
                <a:gd name="T54" fmla="*/ 27 w 50"/>
                <a:gd name="T55" fmla="*/ 12 h 30"/>
                <a:gd name="T56" fmla="*/ 27 w 50"/>
                <a:gd name="T57" fmla="*/ 12 h 30"/>
                <a:gd name="T58" fmla="*/ 28 w 50"/>
                <a:gd name="T59" fmla="*/ 13 h 30"/>
                <a:gd name="T60" fmla="*/ 28 w 50"/>
                <a:gd name="T61" fmla="*/ 13 h 30"/>
                <a:gd name="T62" fmla="*/ 27 w 50"/>
                <a:gd name="T63" fmla="*/ 12 h 30"/>
                <a:gd name="T64" fmla="*/ 25 w 50"/>
                <a:gd name="T65" fmla="*/ 12 h 30"/>
                <a:gd name="T66" fmla="*/ 25 w 50"/>
                <a:gd name="T67" fmla="*/ 12 h 30"/>
                <a:gd name="T68" fmla="*/ 24 w 50"/>
                <a:gd name="T69" fmla="*/ 11 h 30"/>
                <a:gd name="T70" fmla="*/ 24 w 50"/>
                <a:gd name="T71" fmla="*/ 11 h 30"/>
                <a:gd name="T72" fmla="*/ 24 w 50"/>
                <a:gd name="T73" fmla="*/ 11 h 30"/>
                <a:gd name="T74" fmla="*/ 33 w 50"/>
                <a:gd name="T75" fmla="*/ 10 h 30"/>
                <a:gd name="T76" fmla="*/ 33 w 50"/>
                <a:gd name="T77" fmla="*/ 10 h 30"/>
                <a:gd name="T78" fmla="*/ 33 w 50"/>
                <a:gd name="T79" fmla="*/ 10 h 30"/>
                <a:gd name="T80" fmla="*/ 34 w 50"/>
                <a:gd name="T81" fmla="*/ 11 h 30"/>
                <a:gd name="T82" fmla="*/ 33 w 50"/>
                <a:gd name="T83" fmla="*/ 11 h 30"/>
                <a:gd name="T84" fmla="*/ 33 w 50"/>
                <a:gd name="T85" fmla="*/ 11 h 30"/>
                <a:gd name="T86" fmla="*/ 33 w 50"/>
                <a:gd name="T87" fmla="*/ 11 h 30"/>
                <a:gd name="T88" fmla="*/ 33 w 50"/>
                <a:gd name="T89" fmla="*/ 11 h 30"/>
                <a:gd name="T90" fmla="*/ 33 w 50"/>
                <a:gd name="T91" fmla="*/ 12 h 30"/>
                <a:gd name="T92" fmla="*/ 32 w 50"/>
                <a:gd name="T93" fmla="*/ 12 h 30"/>
                <a:gd name="T94" fmla="*/ 31 w 50"/>
                <a:gd name="T95" fmla="*/ 11 h 30"/>
                <a:gd name="T96" fmla="*/ 32 w 50"/>
                <a:gd name="T97" fmla="*/ 10 h 30"/>
                <a:gd name="T98" fmla="*/ 26 w 50"/>
                <a:gd name="T99" fmla="*/ 7 h 30"/>
                <a:gd name="T100" fmla="*/ 27 w 50"/>
                <a:gd name="T101" fmla="*/ 8 h 30"/>
                <a:gd name="T102" fmla="*/ 25 w 50"/>
                <a:gd name="T103" fmla="*/ 8 h 30"/>
                <a:gd name="T104" fmla="*/ 26 w 50"/>
                <a:gd name="T105" fmla="*/ 7 h 30"/>
                <a:gd name="T106" fmla="*/ 1 w 50"/>
                <a:gd name="T107" fmla="*/ 2 h 30"/>
                <a:gd name="T108" fmla="*/ 1 w 50"/>
                <a:gd name="T109" fmla="*/ 3 h 30"/>
                <a:gd name="T110" fmla="*/ 1 w 50"/>
                <a:gd name="T111" fmla="*/ 3 h 30"/>
                <a:gd name="T112" fmla="*/ 1 w 50"/>
                <a:gd name="T113" fmla="*/ 4 h 30"/>
                <a:gd name="T114" fmla="*/ 0 w 50"/>
                <a:gd name="T115" fmla="*/ 3 h 30"/>
                <a:gd name="T116" fmla="*/ 1 w 50"/>
                <a:gd name="T117" fmla="*/ 2 h 30"/>
                <a:gd name="T118" fmla="*/ 1 w 50"/>
                <a:gd name="T119" fmla="*/ 0 h 30"/>
                <a:gd name="T120" fmla="*/ 1 w 50"/>
                <a:gd name="T12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0" h="30">
                  <a:moveTo>
                    <a:pt x="50" y="30"/>
                  </a:moveTo>
                  <a:lnTo>
                    <a:pt x="50" y="30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49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9" y="30"/>
                  </a:lnTo>
                  <a:lnTo>
                    <a:pt x="50" y="30"/>
                  </a:lnTo>
                  <a:close/>
                  <a:moveTo>
                    <a:pt x="23" y="13"/>
                  </a:moveTo>
                  <a:lnTo>
                    <a:pt x="24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6" y="14"/>
                  </a:lnTo>
                  <a:lnTo>
                    <a:pt x="26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4" y="15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4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3" y="13"/>
                  </a:lnTo>
                  <a:lnTo>
                    <a:pt x="23" y="13"/>
                  </a:lnTo>
                  <a:close/>
                  <a:moveTo>
                    <a:pt x="20" y="12"/>
                  </a:moveTo>
                  <a:lnTo>
                    <a:pt x="21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close/>
                  <a:moveTo>
                    <a:pt x="24" y="11"/>
                  </a:moveTo>
                  <a:lnTo>
                    <a:pt x="24" y="11"/>
                  </a:lnTo>
                  <a:lnTo>
                    <a:pt x="24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6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4" y="11"/>
                  </a:lnTo>
                  <a:lnTo>
                    <a:pt x="24" y="12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4" y="11"/>
                  </a:lnTo>
                  <a:close/>
                  <a:moveTo>
                    <a:pt x="32" y="10"/>
                  </a:moveTo>
                  <a:lnTo>
                    <a:pt x="33" y="10"/>
                  </a:lnTo>
                  <a:lnTo>
                    <a:pt x="33" y="11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4" y="11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4" y="11"/>
                  </a:lnTo>
                  <a:lnTo>
                    <a:pt x="33" y="11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2" y="10"/>
                  </a:lnTo>
                  <a:lnTo>
                    <a:pt x="32" y="10"/>
                  </a:lnTo>
                  <a:close/>
                  <a:moveTo>
                    <a:pt x="26" y="7"/>
                  </a:moveTo>
                  <a:lnTo>
                    <a:pt x="27" y="7"/>
                  </a:lnTo>
                  <a:lnTo>
                    <a:pt x="27" y="8"/>
                  </a:lnTo>
                  <a:lnTo>
                    <a:pt x="26" y="8"/>
                  </a:lnTo>
                  <a:lnTo>
                    <a:pt x="25" y="8"/>
                  </a:lnTo>
                  <a:lnTo>
                    <a:pt x="25" y="7"/>
                  </a:lnTo>
                  <a:lnTo>
                    <a:pt x="26" y="7"/>
                  </a:lnTo>
                  <a:close/>
                  <a:moveTo>
                    <a:pt x="1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close/>
                  <a:moveTo>
                    <a:pt x="1" y="0"/>
                  </a:move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3" name="Freeform 129"/>
            <p:cNvSpPr>
              <a:spLocks noEditPoints="1"/>
            </p:cNvSpPr>
            <p:nvPr/>
          </p:nvSpPr>
          <p:spPr bwMode="auto">
            <a:xfrm>
              <a:off x="5584253" y="3917412"/>
              <a:ext cx="6526" cy="45469"/>
            </a:xfrm>
            <a:custGeom>
              <a:avLst/>
              <a:gdLst>
                <a:gd name="T0" fmla="*/ 5 w 5"/>
                <a:gd name="T1" fmla="*/ 33 h 33"/>
                <a:gd name="T2" fmla="*/ 5 w 5"/>
                <a:gd name="T3" fmla="*/ 32 h 33"/>
                <a:gd name="T4" fmla="*/ 5 w 5"/>
                <a:gd name="T5" fmla="*/ 32 h 33"/>
                <a:gd name="T6" fmla="*/ 5 w 5"/>
                <a:gd name="T7" fmla="*/ 32 h 33"/>
                <a:gd name="T8" fmla="*/ 5 w 5"/>
                <a:gd name="T9" fmla="*/ 33 h 33"/>
                <a:gd name="T10" fmla="*/ 5 w 5"/>
                <a:gd name="T11" fmla="*/ 32 h 33"/>
                <a:gd name="T12" fmla="*/ 5 w 5"/>
                <a:gd name="T13" fmla="*/ 32 h 33"/>
                <a:gd name="T14" fmla="*/ 5 w 5"/>
                <a:gd name="T15" fmla="*/ 32 h 33"/>
                <a:gd name="T16" fmla="*/ 5 w 5"/>
                <a:gd name="T17" fmla="*/ 32 h 33"/>
                <a:gd name="T18" fmla="*/ 5 w 5"/>
                <a:gd name="T19" fmla="*/ 32 h 33"/>
                <a:gd name="T20" fmla="*/ 5 w 5"/>
                <a:gd name="T21" fmla="*/ 32 h 33"/>
                <a:gd name="T22" fmla="*/ 5 w 5"/>
                <a:gd name="T23" fmla="*/ 32 h 33"/>
                <a:gd name="T24" fmla="*/ 5 w 5"/>
                <a:gd name="T25" fmla="*/ 32 h 33"/>
                <a:gd name="T26" fmla="*/ 5 w 5"/>
                <a:gd name="T27" fmla="*/ 32 h 33"/>
                <a:gd name="T28" fmla="*/ 5 w 5"/>
                <a:gd name="T29" fmla="*/ 32 h 33"/>
                <a:gd name="T30" fmla="*/ 5 w 5"/>
                <a:gd name="T31" fmla="*/ 32 h 33"/>
                <a:gd name="T32" fmla="*/ 5 w 5"/>
                <a:gd name="T33" fmla="*/ 32 h 33"/>
                <a:gd name="T34" fmla="*/ 0 w 5"/>
                <a:gd name="T35" fmla="*/ 4 h 33"/>
                <a:gd name="T36" fmla="*/ 0 w 5"/>
                <a:gd name="T37" fmla="*/ 4 h 33"/>
                <a:gd name="T38" fmla="*/ 0 w 5"/>
                <a:gd name="T39" fmla="*/ 4 h 33"/>
                <a:gd name="T40" fmla="*/ 0 w 5"/>
                <a:gd name="T41" fmla="*/ 4 h 33"/>
                <a:gd name="T42" fmla="*/ 2 w 5"/>
                <a:gd name="T43" fmla="*/ 3 h 33"/>
                <a:gd name="T44" fmla="*/ 2 w 5"/>
                <a:gd name="T45" fmla="*/ 3 h 33"/>
                <a:gd name="T46" fmla="*/ 2 w 5"/>
                <a:gd name="T47" fmla="*/ 3 h 33"/>
                <a:gd name="T48" fmla="*/ 3 w 5"/>
                <a:gd name="T49" fmla="*/ 0 h 33"/>
                <a:gd name="T50" fmla="*/ 3 w 5"/>
                <a:gd name="T51" fmla="*/ 0 h 33"/>
                <a:gd name="T52" fmla="*/ 3 w 5"/>
                <a:gd name="T53" fmla="*/ 0 h 33"/>
                <a:gd name="T54" fmla="*/ 3 w 5"/>
                <a:gd name="T55" fmla="*/ 0 h 33"/>
                <a:gd name="T56" fmla="*/ 3 w 5"/>
                <a:gd name="T57" fmla="*/ 0 h 33"/>
                <a:gd name="T58" fmla="*/ 3 w 5"/>
                <a:gd name="T59" fmla="*/ 0 h 33"/>
                <a:gd name="T60" fmla="*/ 3 w 5"/>
                <a:gd name="T61" fmla="*/ 0 h 33"/>
                <a:gd name="T62" fmla="*/ 3 w 5"/>
                <a:gd name="T63" fmla="*/ 0 h 33"/>
                <a:gd name="T64" fmla="*/ 3 w 5"/>
                <a:gd name="T65" fmla="*/ 0 h 33"/>
                <a:gd name="T66" fmla="*/ 3 w 5"/>
                <a:gd name="T67" fmla="*/ 0 h 33"/>
                <a:gd name="T68" fmla="*/ 3 w 5"/>
                <a:gd name="T69" fmla="*/ 0 h 33"/>
                <a:gd name="T70" fmla="*/ 3 w 5"/>
                <a:gd name="T7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33">
                  <a:moveTo>
                    <a:pt x="5" y="33"/>
                  </a:moveTo>
                  <a:lnTo>
                    <a:pt x="5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3"/>
                  </a:lnTo>
                  <a:lnTo>
                    <a:pt x="5" y="33"/>
                  </a:lnTo>
                  <a:close/>
                  <a:moveTo>
                    <a:pt x="5" y="32"/>
                  </a:move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close/>
                  <a:moveTo>
                    <a:pt x="5" y="32"/>
                  </a:move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close/>
                  <a:moveTo>
                    <a:pt x="5" y="32"/>
                  </a:move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close/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4" name="Freeform 130"/>
            <p:cNvSpPr>
              <a:spLocks noEditPoints="1"/>
            </p:cNvSpPr>
            <p:nvPr/>
          </p:nvSpPr>
          <p:spPr bwMode="auto">
            <a:xfrm>
              <a:off x="5584253" y="3917412"/>
              <a:ext cx="9137" cy="45469"/>
            </a:xfrm>
            <a:custGeom>
              <a:avLst/>
              <a:gdLst>
                <a:gd name="T0" fmla="*/ 5 w 7"/>
                <a:gd name="T1" fmla="*/ 32 h 33"/>
                <a:gd name="T2" fmla="*/ 5 w 7"/>
                <a:gd name="T3" fmla="*/ 33 h 33"/>
                <a:gd name="T4" fmla="*/ 5 w 7"/>
                <a:gd name="T5" fmla="*/ 32 h 33"/>
                <a:gd name="T6" fmla="*/ 7 w 7"/>
                <a:gd name="T7" fmla="*/ 32 h 33"/>
                <a:gd name="T8" fmla="*/ 7 w 7"/>
                <a:gd name="T9" fmla="*/ 32 h 33"/>
                <a:gd name="T10" fmla="*/ 7 w 7"/>
                <a:gd name="T11" fmla="*/ 32 h 33"/>
                <a:gd name="T12" fmla="*/ 7 w 7"/>
                <a:gd name="T13" fmla="*/ 31 h 33"/>
                <a:gd name="T14" fmla="*/ 7 w 7"/>
                <a:gd name="T15" fmla="*/ 31 h 33"/>
                <a:gd name="T16" fmla="*/ 2 w 7"/>
                <a:gd name="T17" fmla="*/ 8 h 33"/>
                <a:gd name="T18" fmla="*/ 1 w 7"/>
                <a:gd name="T19" fmla="*/ 7 h 33"/>
                <a:gd name="T20" fmla="*/ 1 w 7"/>
                <a:gd name="T21" fmla="*/ 7 h 33"/>
                <a:gd name="T22" fmla="*/ 1 w 7"/>
                <a:gd name="T23" fmla="*/ 7 h 33"/>
                <a:gd name="T24" fmla="*/ 1 w 7"/>
                <a:gd name="T25" fmla="*/ 7 h 33"/>
                <a:gd name="T26" fmla="*/ 2 w 7"/>
                <a:gd name="T27" fmla="*/ 8 h 33"/>
                <a:gd name="T28" fmla="*/ 1 w 7"/>
                <a:gd name="T29" fmla="*/ 6 h 33"/>
                <a:gd name="T30" fmla="*/ 1 w 7"/>
                <a:gd name="T31" fmla="*/ 6 h 33"/>
                <a:gd name="T32" fmla="*/ 1 w 7"/>
                <a:gd name="T33" fmla="*/ 6 h 33"/>
                <a:gd name="T34" fmla="*/ 1 w 7"/>
                <a:gd name="T35" fmla="*/ 7 h 33"/>
                <a:gd name="T36" fmla="*/ 1 w 7"/>
                <a:gd name="T37" fmla="*/ 7 h 33"/>
                <a:gd name="T38" fmla="*/ 1 w 7"/>
                <a:gd name="T39" fmla="*/ 7 h 33"/>
                <a:gd name="T40" fmla="*/ 1 w 7"/>
                <a:gd name="T41" fmla="*/ 7 h 33"/>
                <a:gd name="T42" fmla="*/ 1 w 7"/>
                <a:gd name="T43" fmla="*/ 6 h 33"/>
                <a:gd name="T44" fmla="*/ 1 w 7"/>
                <a:gd name="T45" fmla="*/ 6 h 33"/>
                <a:gd name="T46" fmla="*/ 1 w 7"/>
                <a:gd name="T47" fmla="*/ 6 h 33"/>
                <a:gd name="T48" fmla="*/ 1 w 7"/>
                <a:gd name="T49" fmla="*/ 6 h 33"/>
                <a:gd name="T50" fmla="*/ 1 w 7"/>
                <a:gd name="T51" fmla="*/ 6 h 33"/>
                <a:gd name="T52" fmla="*/ 1 w 7"/>
                <a:gd name="T53" fmla="*/ 6 h 33"/>
                <a:gd name="T54" fmla="*/ 1 w 7"/>
                <a:gd name="T55" fmla="*/ 6 h 33"/>
                <a:gd name="T56" fmla="*/ 1 w 7"/>
                <a:gd name="T57" fmla="*/ 6 h 33"/>
                <a:gd name="T58" fmla="*/ 1 w 7"/>
                <a:gd name="T59" fmla="*/ 6 h 33"/>
                <a:gd name="T60" fmla="*/ 0 w 7"/>
                <a:gd name="T61" fmla="*/ 4 h 33"/>
                <a:gd name="T62" fmla="*/ 0 w 7"/>
                <a:gd name="T63" fmla="*/ 4 h 33"/>
                <a:gd name="T64" fmla="*/ 0 w 7"/>
                <a:gd name="T65" fmla="*/ 4 h 33"/>
                <a:gd name="T66" fmla="*/ 3 w 7"/>
                <a:gd name="T67" fmla="*/ 1 h 33"/>
                <a:gd name="T68" fmla="*/ 3 w 7"/>
                <a:gd name="T69" fmla="*/ 1 h 33"/>
                <a:gd name="T70" fmla="*/ 3 w 7"/>
                <a:gd name="T71" fmla="*/ 1 h 33"/>
                <a:gd name="T72" fmla="*/ 3 w 7"/>
                <a:gd name="T73" fmla="*/ 1 h 33"/>
                <a:gd name="T74" fmla="*/ 2 w 7"/>
                <a:gd name="T75" fmla="*/ 1 h 33"/>
                <a:gd name="T76" fmla="*/ 2 w 7"/>
                <a:gd name="T77" fmla="*/ 1 h 33"/>
                <a:gd name="T78" fmla="*/ 3 w 7"/>
                <a:gd name="T79" fmla="*/ 1 h 33"/>
                <a:gd name="T80" fmla="*/ 3 w 7"/>
                <a:gd name="T81" fmla="*/ 0 h 33"/>
                <a:gd name="T82" fmla="*/ 3 w 7"/>
                <a:gd name="T83" fmla="*/ 0 h 33"/>
                <a:gd name="T84" fmla="*/ 3 w 7"/>
                <a:gd name="T85" fmla="*/ 0 h 33"/>
                <a:gd name="T86" fmla="*/ 3 w 7"/>
                <a:gd name="T87" fmla="*/ 0 h 33"/>
                <a:gd name="T88" fmla="*/ 3 w 7"/>
                <a:gd name="T89" fmla="*/ 1 h 33"/>
                <a:gd name="T90" fmla="*/ 3 w 7"/>
                <a:gd name="T91" fmla="*/ 1 h 33"/>
                <a:gd name="T92" fmla="*/ 3 w 7"/>
                <a:gd name="T93" fmla="*/ 1 h 33"/>
                <a:gd name="T94" fmla="*/ 3 w 7"/>
                <a:gd name="T95" fmla="*/ 1 h 33"/>
                <a:gd name="T96" fmla="*/ 3 w 7"/>
                <a:gd name="T97" fmla="*/ 1 h 33"/>
                <a:gd name="T98" fmla="*/ 3 w 7"/>
                <a:gd name="T99" fmla="*/ 1 h 33"/>
                <a:gd name="T100" fmla="*/ 2 w 7"/>
                <a:gd name="T101" fmla="*/ 1 h 33"/>
                <a:gd name="T102" fmla="*/ 3 w 7"/>
                <a:gd name="T103" fmla="*/ 1 h 33"/>
                <a:gd name="T104" fmla="*/ 3 w 7"/>
                <a:gd name="T105" fmla="*/ 0 h 33"/>
                <a:gd name="T106" fmla="*/ 3 w 7"/>
                <a:gd name="T107" fmla="*/ 0 h 33"/>
                <a:gd name="T108" fmla="*/ 3 w 7"/>
                <a:gd name="T10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" h="33">
                  <a:moveTo>
                    <a:pt x="5" y="32"/>
                  </a:move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close/>
                  <a:moveTo>
                    <a:pt x="7" y="31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2" y="8"/>
                  </a:lnTo>
                  <a:close/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close/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close/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3" y="1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close/>
                  <a:moveTo>
                    <a:pt x="2" y="1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close/>
                  <a:moveTo>
                    <a:pt x="3" y="1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5" name="Freeform 131"/>
            <p:cNvSpPr>
              <a:spLocks noEditPoints="1"/>
            </p:cNvSpPr>
            <p:nvPr/>
          </p:nvSpPr>
          <p:spPr bwMode="auto">
            <a:xfrm>
              <a:off x="5658656" y="3789273"/>
              <a:ext cx="20885" cy="71647"/>
            </a:xfrm>
            <a:custGeom>
              <a:avLst/>
              <a:gdLst>
                <a:gd name="T0" fmla="*/ 14 w 16"/>
                <a:gd name="T1" fmla="*/ 52 h 52"/>
                <a:gd name="T2" fmla="*/ 13 w 16"/>
                <a:gd name="T3" fmla="*/ 52 h 52"/>
                <a:gd name="T4" fmla="*/ 13 w 16"/>
                <a:gd name="T5" fmla="*/ 52 h 52"/>
                <a:gd name="T6" fmla="*/ 14 w 16"/>
                <a:gd name="T7" fmla="*/ 52 h 52"/>
                <a:gd name="T8" fmla="*/ 14 w 16"/>
                <a:gd name="T9" fmla="*/ 52 h 52"/>
                <a:gd name="T10" fmla="*/ 14 w 16"/>
                <a:gd name="T11" fmla="*/ 52 h 52"/>
                <a:gd name="T12" fmla="*/ 5 w 16"/>
                <a:gd name="T13" fmla="*/ 52 h 52"/>
                <a:gd name="T14" fmla="*/ 16 w 16"/>
                <a:gd name="T15" fmla="*/ 51 h 52"/>
                <a:gd name="T16" fmla="*/ 16 w 16"/>
                <a:gd name="T17" fmla="*/ 51 h 52"/>
                <a:gd name="T18" fmla="*/ 16 w 16"/>
                <a:gd name="T19" fmla="*/ 51 h 52"/>
                <a:gd name="T20" fmla="*/ 16 w 16"/>
                <a:gd name="T21" fmla="*/ 51 h 52"/>
                <a:gd name="T22" fmla="*/ 16 w 16"/>
                <a:gd name="T23" fmla="*/ 50 h 52"/>
                <a:gd name="T24" fmla="*/ 16 w 16"/>
                <a:gd name="T25" fmla="*/ 50 h 52"/>
                <a:gd name="T26" fmla="*/ 16 w 16"/>
                <a:gd name="T27" fmla="*/ 50 h 52"/>
                <a:gd name="T28" fmla="*/ 6 w 16"/>
                <a:gd name="T29" fmla="*/ 42 h 52"/>
                <a:gd name="T30" fmla="*/ 6 w 16"/>
                <a:gd name="T31" fmla="*/ 42 h 52"/>
                <a:gd name="T32" fmla="*/ 7 w 16"/>
                <a:gd name="T33" fmla="*/ 36 h 52"/>
                <a:gd name="T34" fmla="*/ 7 w 16"/>
                <a:gd name="T35" fmla="*/ 36 h 52"/>
                <a:gd name="T36" fmla="*/ 7 w 16"/>
                <a:gd name="T37" fmla="*/ 36 h 52"/>
                <a:gd name="T38" fmla="*/ 7 w 16"/>
                <a:gd name="T39" fmla="*/ 35 h 52"/>
                <a:gd name="T40" fmla="*/ 7 w 16"/>
                <a:gd name="T41" fmla="*/ 35 h 52"/>
                <a:gd name="T42" fmla="*/ 7 w 16"/>
                <a:gd name="T43" fmla="*/ 35 h 52"/>
                <a:gd name="T44" fmla="*/ 7 w 16"/>
                <a:gd name="T45" fmla="*/ 35 h 52"/>
                <a:gd name="T46" fmla="*/ 7 w 16"/>
                <a:gd name="T47" fmla="*/ 35 h 52"/>
                <a:gd name="T48" fmla="*/ 6 w 16"/>
                <a:gd name="T49" fmla="*/ 35 h 52"/>
                <a:gd name="T50" fmla="*/ 6 w 16"/>
                <a:gd name="T51" fmla="*/ 35 h 52"/>
                <a:gd name="T52" fmla="*/ 4 w 16"/>
                <a:gd name="T53" fmla="*/ 34 h 52"/>
                <a:gd name="T54" fmla="*/ 4 w 16"/>
                <a:gd name="T55" fmla="*/ 34 h 52"/>
                <a:gd name="T56" fmla="*/ 2 w 16"/>
                <a:gd name="T57" fmla="*/ 34 h 52"/>
                <a:gd name="T58" fmla="*/ 2 w 16"/>
                <a:gd name="T59" fmla="*/ 34 h 52"/>
                <a:gd name="T60" fmla="*/ 4 w 16"/>
                <a:gd name="T61" fmla="*/ 33 h 52"/>
                <a:gd name="T62" fmla="*/ 4 w 16"/>
                <a:gd name="T63" fmla="*/ 33 h 52"/>
                <a:gd name="T64" fmla="*/ 5 w 16"/>
                <a:gd name="T65" fmla="*/ 32 h 52"/>
                <a:gd name="T66" fmla="*/ 5 w 16"/>
                <a:gd name="T67" fmla="*/ 32 h 52"/>
                <a:gd name="T68" fmla="*/ 5 w 16"/>
                <a:gd name="T69" fmla="*/ 32 h 52"/>
                <a:gd name="T70" fmla="*/ 0 w 16"/>
                <a:gd name="T71" fmla="*/ 24 h 52"/>
                <a:gd name="T72" fmla="*/ 0 w 16"/>
                <a:gd name="T73" fmla="*/ 24 h 52"/>
                <a:gd name="T74" fmla="*/ 0 w 16"/>
                <a:gd name="T75" fmla="*/ 24 h 52"/>
                <a:gd name="T76" fmla="*/ 0 w 16"/>
                <a:gd name="T77" fmla="*/ 24 h 52"/>
                <a:gd name="T78" fmla="*/ 7 w 16"/>
                <a:gd name="T79" fmla="*/ 11 h 52"/>
                <a:gd name="T80" fmla="*/ 7 w 16"/>
                <a:gd name="T81" fmla="*/ 11 h 52"/>
                <a:gd name="T82" fmla="*/ 7 w 16"/>
                <a:gd name="T83" fmla="*/ 11 h 52"/>
                <a:gd name="T84" fmla="*/ 7 w 16"/>
                <a:gd name="T85" fmla="*/ 11 h 52"/>
                <a:gd name="T86" fmla="*/ 7 w 16"/>
                <a:gd name="T87" fmla="*/ 11 h 52"/>
                <a:gd name="T88" fmla="*/ 7 w 16"/>
                <a:gd name="T89" fmla="*/ 11 h 52"/>
                <a:gd name="T90" fmla="*/ 7 w 16"/>
                <a:gd name="T91" fmla="*/ 11 h 52"/>
                <a:gd name="T92" fmla="*/ 7 w 16"/>
                <a:gd name="T93" fmla="*/ 11 h 52"/>
                <a:gd name="T94" fmla="*/ 7 w 16"/>
                <a:gd name="T95" fmla="*/ 11 h 52"/>
                <a:gd name="T96" fmla="*/ 7 w 16"/>
                <a:gd name="T97" fmla="*/ 11 h 52"/>
                <a:gd name="T98" fmla="*/ 7 w 16"/>
                <a:gd name="T99" fmla="*/ 11 h 52"/>
                <a:gd name="T100" fmla="*/ 6 w 16"/>
                <a:gd name="T101" fmla="*/ 0 h 52"/>
                <a:gd name="T102" fmla="*/ 7 w 16"/>
                <a:gd name="T10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" h="52">
                  <a:moveTo>
                    <a:pt x="14" y="52"/>
                  </a:move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close/>
                  <a:moveTo>
                    <a:pt x="13" y="52"/>
                  </a:moveTo>
                  <a:lnTo>
                    <a:pt x="13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52"/>
                  </a:lnTo>
                  <a:close/>
                  <a:moveTo>
                    <a:pt x="14" y="52"/>
                  </a:move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close/>
                  <a:moveTo>
                    <a:pt x="14" y="52"/>
                  </a:move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close/>
                  <a:moveTo>
                    <a:pt x="14" y="52"/>
                  </a:move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close/>
                  <a:moveTo>
                    <a:pt x="5" y="52"/>
                  </a:moveTo>
                  <a:lnTo>
                    <a:pt x="5" y="52"/>
                  </a:lnTo>
                  <a:lnTo>
                    <a:pt x="5" y="52"/>
                  </a:lnTo>
                  <a:lnTo>
                    <a:pt x="5" y="52"/>
                  </a:lnTo>
                  <a:close/>
                  <a:moveTo>
                    <a:pt x="16" y="51"/>
                  </a:move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close/>
                  <a:moveTo>
                    <a:pt x="16" y="51"/>
                  </a:move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close/>
                  <a:moveTo>
                    <a:pt x="16" y="51"/>
                  </a:moveTo>
                  <a:lnTo>
                    <a:pt x="16" y="51"/>
                  </a:lnTo>
                  <a:lnTo>
                    <a:pt x="16" y="51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51"/>
                  </a:lnTo>
                  <a:close/>
                  <a:moveTo>
                    <a:pt x="16" y="50"/>
                  </a:move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close/>
                  <a:moveTo>
                    <a:pt x="16" y="50"/>
                  </a:move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close/>
                  <a:moveTo>
                    <a:pt x="6" y="42"/>
                  </a:move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close/>
                  <a:moveTo>
                    <a:pt x="7" y="36"/>
                  </a:move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close/>
                  <a:moveTo>
                    <a:pt x="7" y="36"/>
                  </a:move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close/>
                  <a:moveTo>
                    <a:pt x="7" y="35"/>
                  </a:move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close/>
                  <a:moveTo>
                    <a:pt x="7" y="35"/>
                  </a:move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close/>
                  <a:moveTo>
                    <a:pt x="7" y="35"/>
                  </a:move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close/>
                  <a:moveTo>
                    <a:pt x="6" y="35"/>
                  </a:moveTo>
                  <a:lnTo>
                    <a:pt x="6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5"/>
                  </a:lnTo>
                  <a:close/>
                  <a:moveTo>
                    <a:pt x="4" y="34"/>
                  </a:move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close/>
                  <a:moveTo>
                    <a:pt x="4" y="34"/>
                  </a:move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close/>
                  <a:moveTo>
                    <a:pt x="2" y="34"/>
                  </a:move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close/>
                  <a:moveTo>
                    <a:pt x="4" y="33"/>
                  </a:move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close/>
                  <a:moveTo>
                    <a:pt x="5" y="32"/>
                  </a:moveTo>
                  <a:lnTo>
                    <a:pt x="5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close/>
                  <a:moveTo>
                    <a:pt x="5" y="32"/>
                  </a:move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close/>
                  <a:moveTo>
                    <a:pt x="5" y="32"/>
                  </a:move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close/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close/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close/>
                  <a:moveTo>
                    <a:pt x="7" y="11"/>
                  </a:move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close/>
                  <a:moveTo>
                    <a:pt x="7" y="11"/>
                  </a:move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close/>
                  <a:moveTo>
                    <a:pt x="7" y="11"/>
                  </a:move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close/>
                  <a:moveTo>
                    <a:pt x="7" y="11"/>
                  </a:move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close/>
                  <a:moveTo>
                    <a:pt x="7" y="11"/>
                  </a:move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close/>
                  <a:moveTo>
                    <a:pt x="6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  <a:moveTo>
                    <a:pt x="7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6" name="Freeform 132"/>
            <p:cNvSpPr>
              <a:spLocks noEditPoints="1"/>
            </p:cNvSpPr>
            <p:nvPr/>
          </p:nvSpPr>
          <p:spPr bwMode="auto">
            <a:xfrm>
              <a:off x="5658656" y="3786518"/>
              <a:ext cx="18275" cy="74403"/>
            </a:xfrm>
            <a:custGeom>
              <a:avLst/>
              <a:gdLst>
                <a:gd name="T0" fmla="*/ 14 w 14"/>
                <a:gd name="T1" fmla="*/ 54 h 54"/>
                <a:gd name="T2" fmla="*/ 14 w 14"/>
                <a:gd name="T3" fmla="*/ 54 h 54"/>
                <a:gd name="T4" fmla="*/ 14 w 14"/>
                <a:gd name="T5" fmla="*/ 54 h 54"/>
                <a:gd name="T6" fmla="*/ 14 w 14"/>
                <a:gd name="T7" fmla="*/ 54 h 54"/>
                <a:gd name="T8" fmla="*/ 14 w 14"/>
                <a:gd name="T9" fmla="*/ 54 h 54"/>
                <a:gd name="T10" fmla="*/ 14 w 14"/>
                <a:gd name="T11" fmla="*/ 54 h 54"/>
                <a:gd name="T12" fmla="*/ 14 w 14"/>
                <a:gd name="T13" fmla="*/ 54 h 54"/>
                <a:gd name="T14" fmla="*/ 14 w 14"/>
                <a:gd name="T15" fmla="*/ 54 h 54"/>
                <a:gd name="T16" fmla="*/ 13 w 14"/>
                <a:gd name="T17" fmla="*/ 54 h 54"/>
                <a:gd name="T18" fmla="*/ 13 w 14"/>
                <a:gd name="T19" fmla="*/ 54 h 54"/>
                <a:gd name="T20" fmla="*/ 13 w 14"/>
                <a:gd name="T21" fmla="*/ 54 h 54"/>
                <a:gd name="T22" fmla="*/ 14 w 14"/>
                <a:gd name="T23" fmla="*/ 54 h 54"/>
                <a:gd name="T24" fmla="*/ 14 w 14"/>
                <a:gd name="T25" fmla="*/ 54 h 54"/>
                <a:gd name="T26" fmla="*/ 14 w 14"/>
                <a:gd name="T27" fmla="*/ 54 h 54"/>
                <a:gd name="T28" fmla="*/ 14 w 14"/>
                <a:gd name="T29" fmla="*/ 54 h 54"/>
                <a:gd name="T30" fmla="*/ 14 w 14"/>
                <a:gd name="T31" fmla="*/ 54 h 54"/>
                <a:gd name="T32" fmla="*/ 13 w 14"/>
                <a:gd name="T33" fmla="*/ 54 h 54"/>
                <a:gd name="T34" fmla="*/ 13 w 14"/>
                <a:gd name="T35" fmla="*/ 54 h 54"/>
                <a:gd name="T36" fmla="*/ 13 w 14"/>
                <a:gd name="T37" fmla="*/ 54 h 54"/>
                <a:gd name="T38" fmla="*/ 13 w 14"/>
                <a:gd name="T39" fmla="*/ 54 h 54"/>
                <a:gd name="T40" fmla="*/ 13 w 14"/>
                <a:gd name="T41" fmla="*/ 54 h 54"/>
                <a:gd name="T42" fmla="*/ 13 w 14"/>
                <a:gd name="T43" fmla="*/ 54 h 54"/>
                <a:gd name="T44" fmla="*/ 14 w 14"/>
                <a:gd name="T45" fmla="*/ 54 h 54"/>
                <a:gd name="T46" fmla="*/ 14 w 14"/>
                <a:gd name="T47" fmla="*/ 54 h 54"/>
                <a:gd name="T48" fmla="*/ 14 w 14"/>
                <a:gd name="T49" fmla="*/ 53 h 54"/>
                <a:gd name="T50" fmla="*/ 7 w 14"/>
                <a:gd name="T51" fmla="*/ 38 h 54"/>
                <a:gd name="T52" fmla="*/ 7 w 14"/>
                <a:gd name="T53" fmla="*/ 38 h 54"/>
                <a:gd name="T54" fmla="*/ 7 w 14"/>
                <a:gd name="T55" fmla="*/ 38 h 54"/>
                <a:gd name="T56" fmla="*/ 7 w 14"/>
                <a:gd name="T57" fmla="*/ 38 h 54"/>
                <a:gd name="T58" fmla="*/ 7 w 14"/>
                <a:gd name="T59" fmla="*/ 38 h 54"/>
                <a:gd name="T60" fmla="*/ 7 w 14"/>
                <a:gd name="T61" fmla="*/ 38 h 54"/>
                <a:gd name="T62" fmla="*/ 7 w 14"/>
                <a:gd name="T63" fmla="*/ 38 h 54"/>
                <a:gd name="T64" fmla="*/ 6 w 14"/>
                <a:gd name="T65" fmla="*/ 37 h 54"/>
                <a:gd name="T66" fmla="*/ 7 w 14"/>
                <a:gd name="T67" fmla="*/ 37 h 54"/>
                <a:gd name="T68" fmla="*/ 4 w 14"/>
                <a:gd name="T69" fmla="*/ 34 h 54"/>
                <a:gd name="T70" fmla="*/ 4 w 14"/>
                <a:gd name="T71" fmla="*/ 33 h 54"/>
                <a:gd name="T72" fmla="*/ 4 w 14"/>
                <a:gd name="T73" fmla="*/ 33 h 54"/>
                <a:gd name="T74" fmla="*/ 4 w 14"/>
                <a:gd name="T75" fmla="*/ 33 h 54"/>
                <a:gd name="T76" fmla="*/ 4 w 14"/>
                <a:gd name="T77" fmla="*/ 33 h 54"/>
                <a:gd name="T78" fmla="*/ 4 w 14"/>
                <a:gd name="T79" fmla="*/ 33 h 54"/>
                <a:gd name="T80" fmla="*/ 5 w 14"/>
                <a:gd name="T81" fmla="*/ 33 h 54"/>
                <a:gd name="T82" fmla="*/ 5 w 14"/>
                <a:gd name="T83" fmla="*/ 33 h 54"/>
                <a:gd name="T84" fmla="*/ 4 w 14"/>
                <a:gd name="T85" fmla="*/ 33 h 54"/>
                <a:gd name="T86" fmla="*/ 4 w 14"/>
                <a:gd name="T87" fmla="*/ 33 h 54"/>
                <a:gd name="T88" fmla="*/ 4 w 14"/>
                <a:gd name="T89" fmla="*/ 33 h 54"/>
                <a:gd name="T90" fmla="*/ 0 w 14"/>
                <a:gd name="T91" fmla="*/ 28 h 54"/>
                <a:gd name="T92" fmla="*/ 0 w 14"/>
                <a:gd name="T93" fmla="*/ 27 h 54"/>
                <a:gd name="T94" fmla="*/ 0 w 14"/>
                <a:gd name="T95" fmla="*/ 28 h 54"/>
                <a:gd name="T96" fmla="*/ 7 w 14"/>
                <a:gd name="T97" fmla="*/ 13 h 54"/>
                <a:gd name="T98" fmla="*/ 7 w 14"/>
                <a:gd name="T99" fmla="*/ 13 h 54"/>
                <a:gd name="T100" fmla="*/ 7 w 14"/>
                <a:gd name="T101" fmla="*/ 14 h 54"/>
                <a:gd name="T102" fmla="*/ 7 w 14"/>
                <a:gd name="T103" fmla="*/ 13 h 54"/>
                <a:gd name="T104" fmla="*/ 7 w 14"/>
                <a:gd name="T105" fmla="*/ 13 h 54"/>
                <a:gd name="T106" fmla="*/ 7 w 14"/>
                <a:gd name="T107" fmla="*/ 13 h 54"/>
                <a:gd name="T108" fmla="*/ 7 w 14"/>
                <a:gd name="T109" fmla="*/ 0 h 54"/>
                <a:gd name="T110" fmla="*/ 7 w 14"/>
                <a:gd name="T1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" h="54">
                  <a:moveTo>
                    <a:pt x="14" y="54"/>
                  </a:move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close/>
                  <a:moveTo>
                    <a:pt x="14" y="54"/>
                  </a:move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close/>
                  <a:moveTo>
                    <a:pt x="13" y="54"/>
                  </a:move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close/>
                  <a:moveTo>
                    <a:pt x="14" y="54"/>
                  </a:move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close/>
                  <a:moveTo>
                    <a:pt x="7" y="38"/>
                  </a:move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close/>
                  <a:moveTo>
                    <a:pt x="7" y="37"/>
                  </a:moveTo>
                  <a:lnTo>
                    <a:pt x="6" y="37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7" y="37"/>
                  </a:lnTo>
                  <a:close/>
                  <a:moveTo>
                    <a:pt x="4" y="34"/>
                  </a:move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4"/>
                  </a:lnTo>
                  <a:close/>
                  <a:moveTo>
                    <a:pt x="4" y="33"/>
                  </a:move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4" y="33"/>
                  </a:lnTo>
                  <a:close/>
                  <a:moveTo>
                    <a:pt x="4" y="33"/>
                  </a:move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close/>
                  <a:moveTo>
                    <a:pt x="0" y="28"/>
                  </a:move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close/>
                  <a:moveTo>
                    <a:pt x="7" y="13"/>
                  </a:move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close/>
                  <a:moveTo>
                    <a:pt x="7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7" name="Freeform 133"/>
            <p:cNvSpPr>
              <a:spLocks/>
            </p:cNvSpPr>
            <p:nvPr/>
          </p:nvSpPr>
          <p:spPr bwMode="auto">
            <a:xfrm>
              <a:off x="5847929" y="3769984"/>
              <a:ext cx="11748" cy="24801"/>
            </a:xfrm>
            <a:custGeom>
              <a:avLst/>
              <a:gdLst>
                <a:gd name="T0" fmla="*/ 8 w 9"/>
                <a:gd name="T1" fmla="*/ 0 h 18"/>
                <a:gd name="T2" fmla="*/ 8 w 9"/>
                <a:gd name="T3" fmla="*/ 2 h 18"/>
                <a:gd name="T4" fmla="*/ 8 w 9"/>
                <a:gd name="T5" fmla="*/ 4 h 18"/>
                <a:gd name="T6" fmla="*/ 9 w 9"/>
                <a:gd name="T7" fmla="*/ 5 h 18"/>
                <a:gd name="T8" fmla="*/ 9 w 9"/>
                <a:gd name="T9" fmla="*/ 7 h 18"/>
                <a:gd name="T10" fmla="*/ 9 w 9"/>
                <a:gd name="T11" fmla="*/ 8 h 18"/>
                <a:gd name="T12" fmla="*/ 9 w 9"/>
                <a:gd name="T13" fmla="*/ 10 h 18"/>
                <a:gd name="T14" fmla="*/ 7 w 9"/>
                <a:gd name="T15" fmla="*/ 11 h 18"/>
                <a:gd name="T16" fmla="*/ 7 w 9"/>
                <a:gd name="T17" fmla="*/ 13 h 18"/>
                <a:gd name="T18" fmla="*/ 7 w 9"/>
                <a:gd name="T19" fmla="*/ 15 h 18"/>
                <a:gd name="T20" fmla="*/ 7 w 9"/>
                <a:gd name="T21" fmla="*/ 15 h 18"/>
                <a:gd name="T22" fmla="*/ 7 w 9"/>
                <a:gd name="T23" fmla="*/ 15 h 18"/>
                <a:gd name="T24" fmla="*/ 7 w 9"/>
                <a:gd name="T25" fmla="*/ 15 h 18"/>
                <a:gd name="T26" fmla="*/ 7 w 9"/>
                <a:gd name="T27" fmla="*/ 15 h 18"/>
                <a:gd name="T28" fmla="*/ 6 w 9"/>
                <a:gd name="T29" fmla="*/ 15 h 18"/>
                <a:gd name="T30" fmla="*/ 7 w 9"/>
                <a:gd name="T31" fmla="*/ 15 h 18"/>
                <a:gd name="T32" fmla="*/ 6 w 9"/>
                <a:gd name="T33" fmla="*/ 17 h 18"/>
                <a:gd name="T34" fmla="*/ 7 w 9"/>
                <a:gd name="T35" fmla="*/ 17 h 18"/>
                <a:gd name="T36" fmla="*/ 6 w 9"/>
                <a:gd name="T37" fmla="*/ 17 h 18"/>
                <a:gd name="T38" fmla="*/ 6 w 9"/>
                <a:gd name="T39" fmla="*/ 17 h 18"/>
                <a:gd name="T40" fmla="*/ 6 w 9"/>
                <a:gd name="T41" fmla="*/ 18 h 18"/>
                <a:gd name="T42" fmla="*/ 5 w 9"/>
                <a:gd name="T43" fmla="*/ 17 h 18"/>
                <a:gd name="T44" fmla="*/ 4 w 9"/>
                <a:gd name="T45" fmla="*/ 17 h 18"/>
                <a:gd name="T46" fmla="*/ 4 w 9"/>
                <a:gd name="T47" fmla="*/ 17 h 18"/>
                <a:gd name="T48" fmla="*/ 4 w 9"/>
                <a:gd name="T49" fmla="*/ 17 h 18"/>
                <a:gd name="T50" fmla="*/ 3 w 9"/>
                <a:gd name="T51" fmla="*/ 16 h 18"/>
                <a:gd name="T52" fmla="*/ 3 w 9"/>
                <a:gd name="T53" fmla="*/ 16 h 18"/>
                <a:gd name="T54" fmla="*/ 3 w 9"/>
                <a:gd name="T55" fmla="*/ 15 h 18"/>
                <a:gd name="T56" fmla="*/ 3 w 9"/>
                <a:gd name="T57" fmla="*/ 14 h 18"/>
                <a:gd name="T58" fmla="*/ 3 w 9"/>
                <a:gd name="T59" fmla="*/ 14 h 18"/>
                <a:gd name="T60" fmla="*/ 3 w 9"/>
                <a:gd name="T61" fmla="*/ 14 h 18"/>
                <a:gd name="T62" fmla="*/ 2 w 9"/>
                <a:gd name="T63" fmla="*/ 14 h 18"/>
                <a:gd name="T64" fmla="*/ 2 w 9"/>
                <a:gd name="T65" fmla="*/ 13 h 18"/>
                <a:gd name="T66" fmla="*/ 3 w 9"/>
                <a:gd name="T67" fmla="*/ 12 h 18"/>
                <a:gd name="T68" fmla="*/ 2 w 9"/>
                <a:gd name="T69" fmla="*/ 12 h 18"/>
                <a:gd name="T70" fmla="*/ 2 w 9"/>
                <a:gd name="T71" fmla="*/ 12 h 18"/>
                <a:gd name="T72" fmla="*/ 2 w 9"/>
                <a:gd name="T73" fmla="*/ 11 h 18"/>
                <a:gd name="T74" fmla="*/ 1 w 9"/>
                <a:gd name="T75" fmla="*/ 12 h 18"/>
                <a:gd name="T76" fmla="*/ 2 w 9"/>
                <a:gd name="T77" fmla="*/ 11 h 18"/>
                <a:gd name="T78" fmla="*/ 2 w 9"/>
                <a:gd name="T79" fmla="*/ 10 h 18"/>
                <a:gd name="T80" fmla="*/ 1 w 9"/>
                <a:gd name="T81" fmla="*/ 9 h 18"/>
                <a:gd name="T82" fmla="*/ 0 w 9"/>
                <a:gd name="T83" fmla="*/ 9 h 18"/>
                <a:gd name="T84" fmla="*/ 0 w 9"/>
                <a:gd name="T85" fmla="*/ 8 h 18"/>
                <a:gd name="T86" fmla="*/ 1 w 9"/>
                <a:gd name="T87" fmla="*/ 8 h 18"/>
                <a:gd name="T88" fmla="*/ 1 w 9"/>
                <a:gd name="T89" fmla="*/ 8 h 18"/>
                <a:gd name="T90" fmla="*/ 1 w 9"/>
                <a:gd name="T91" fmla="*/ 7 h 18"/>
                <a:gd name="T92" fmla="*/ 1 w 9"/>
                <a:gd name="T93" fmla="*/ 7 h 18"/>
                <a:gd name="T94" fmla="*/ 0 w 9"/>
                <a:gd name="T95" fmla="*/ 7 h 18"/>
                <a:gd name="T96" fmla="*/ 2 w 9"/>
                <a:gd name="T97" fmla="*/ 6 h 18"/>
                <a:gd name="T98" fmla="*/ 2 w 9"/>
                <a:gd name="T99" fmla="*/ 5 h 18"/>
                <a:gd name="T100" fmla="*/ 2 w 9"/>
                <a:gd name="T101" fmla="*/ 4 h 18"/>
                <a:gd name="T102" fmla="*/ 2 w 9"/>
                <a:gd name="T103" fmla="*/ 4 h 18"/>
                <a:gd name="T104" fmla="*/ 3 w 9"/>
                <a:gd name="T105" fmla="*/ 4 h 18"/>
                <a:gd name="T106" fmla="*/ 3 w 9"/>
                <a:gd name="T107" fmla="*/ 4 h 18"/>
                <a:gd name="T108" fmla="*/ 4 w 9"/>
                <a:gd name="T109" fmla="*/ 3 h 18"/>
                <a:gd name="T110" fmla="*/ 6 w 9"/>
                <a:gd name="T111" fmla="*/ 3 h 18"/>
                <a:gd name="T112" fmla="*/ 7 w 9"/>
                <a:gd name="T113" fmla="*/ 3 h 18"/>
                <a:gd name="T114" fmla="*/ 7 w 9"/>
                <a:gd name="T115" fmla="*/ 1 h 18"/>
                <a:gd name="T116" fmla="*/ 7 w 9"/>
                <a:gd name="T117" fmla="*/ 0 h 18"/>
                <a:gd name="T118" fmla="*/ 7 w 9"/>
                <a:gd name="T1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" h="18">
                  <a:moveTo>
                    <a:pt x="7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9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8" name="Freeform 134"/>
            <p:cNvSpPr>
              <a:spLocks noEditPoints="1"/>
            </p:cNvSpPr>
            <p:nvPr/>
          </p:nvSpPr>
          <p:spPr bwMode="auto">
            <a:xfrm>
              <a:off x="5709564" y="3640468"/>
              <a:ext cx="135754" cy="139161"/>
            </a:xfrm>
            <a:custGeom>
              <a:avLst/>
              <a:gdLst>
                <a:gd name="T0" fmla="*/ 80 w 104"/>
                <a:gd name="T1" fmla="*/ 91 h 101"/>
                <a:gd name="T2" fmla="*/ 63 w 104"/>
                <a:gd name="T3" fmla="*/ 93 h 101"/>
                <a:gd name="T4" fmla="*/ 62 w 104"/>
                <a:gd name="T5" fmla="*/ 95 h 101"/>
                <a:gd name="T6" fmla="*/ 59 w 104"/>
                <a:gd name="T7" fmla="*/ 101 h 101"/>
                <a:gd name="T8" fmla="*/ 50 w 104"/>
                <a:gd name="T9" fmla="*/ 98 h 101"/>
                <a:gd name="T10" fmla="*/ 41 w 104"/>
                <a:gd name="T11" fmla="*/ 97 h 101"/>
                <a:gd name="T12" fmla="*/ 30 w 104"/>
                <a:gd name="T13" fmla="*/ 94 h 101"/>
                <a:gd name="T14" fmla="*/ 24 w 104"/>
                <a:gd name="T15" fmla="*/ 89 h 101"/>
                <a:gd name="T16" fmla="*/ 27 w 104"/>
                <a:gd name="T17" fmla="*/ 80 h 101"/>
                <a:gd name="T18" fmla="*/ 28 w 104"/>
                <a:gd name="T19" fmla="*/ 66 h 101"/>
                <a:gd name="T20" fmla="*/ 35 w 104"/>
                <a:gd name="T21" fmla="*/ 75 h 101"/>
                <a:gd name="T22" fmla="*/ 36 w 104"/>
                <a:gd name="T23" fmla="*/ 73 h 101"/>
                <a:gd name="T24" fmla="*/ 28 w 104"/>
                <a:gd name="T25" fmla="*/ 64 h 101"/>
                <a:gd name="T26" fmla="*/ 30 w 104"/>
                <a:gd name="T27" fmla="*/ 60 h 101"/>
                <a:gd name="T28" fmla="*/ 24 w 104"/>
                <a:gd name="T29" fmla="*/ 54 h 101"/>
                <a:gd name="T30" fmla="*/ 22 w 104"/>
                <a:gd name="T31" fmla="*/ 45 h 101"/>
                <a:gd name="T32" fmla="*/ 23 w 104"/>
                <a:gd name="T33" fmla="*/ 46 h 101"/>
                <a:gd name="T34" fmla="*/ 19 w 104"/>
                <a:gd name="T35" fmla="*/ 45 h 101"/>
                <a:gd name="T36" fmla="*/ 16 w 104"/>
                <a:gd name="T37" fmla="*/ 42 h 101"/>
                <a:gd name="T38" fmla="*/ 16 w 104"/>
                <a:gd name="T39" fmla="*/ 41 h 101"/>
                <a:gd name="T40" fmla="*/ 13 w 104"/>
                <a:gd name="T41" fmla="*/ 43 h 101"/>
                <a:gd name="T42" fmla="*/ 12 w 104"/>
                <a:gd name="T43" fmla="*/ 40 h 101"/>
                <a:gd name="T44" fmla="*/ 8 w 104"/>
                <a:gd name="T45" fmla="*/ 39 h 101"/>
                <a:gd name="T46" fmla="*/ 3 w 104"/>
                <a:gd name="T47" fmla="*/ 39 h 101"/>
                <a:gd name="T48" fmla="*/ 2 w 104"/>
                <a:gd name="T49" fmla="*/ 34 h 101"/>
                <a:gd name="T50" fmla="*/ 4 w 104"/>
                <a:gd name="T51" fmla="*/ 34 h 101"/>
                <a:gd name="T52" fmla="*/ 2 w 104"/>
                <a:gd name="T53" fmla="*/ 32 h 101"/>
                <a:gd name="T54" fmla="*/ 1 w 104"/>
                <a:gd name="T55" fmla="*/ 30 h 101"/>
                <a:gd name="T56" fmla="*/ 6 w 104"/>
                <a:gd name="T57" fmla="*/ 29 h 101"/>
                <a:gd name="T58" fmla="*/ 9 w 104"/>
                <a:gd name="T59" fmla="*/ 27 h 101"/>
                <a:gd name="T60" fmla="*/ 13 w 104"/>
                <a:gd name="T61" fmla="*/ 27 h 101"/>
                <a:gd name="T62" fmla="*/ 18 w 104"/>
                <a:gd name="T63" fmla="*/ 30 h 101"/>
                <a:gd name="T64" fmla="*/ 22 w 104"/>
                <a:gd name="T65" fmla="*/ 30 h 101"/>
                <a:gd name="T66" fmla="*/ 26 w 104"/>
                <a:gd name="T67" fmla="*/ 27 h 101"/>
                <a:gd name="T68" fmla="*/ 23 w 104"/>
                <a:gd name="T69" fmla="*/ 19 h 101"/>
                <a:gd name="T70" fmla="*/ 28 w 104"/>
                <a:gd name="T71" fmla="*/ 19 h 101"/>
                <a:gd name="T72" fmla="*/ 40 w 104"/>
                <a:gd name="T73" fmla="*/ 20 h 101"/>
                <a:gd name="T74" fmla="*/ 40 w 104"/>
                <a:gd name="T75" fmla="*/ 20 h 101"/>
                <a:gd name="T76" fmla="*/ 44 w 104"/>
                <a:gd name="T77" fmla="*/ 14 h 101"/>
                <a:gd name="T78" fmla="*/ 50 w 104"/>
                <a:gd name="T79" fmla="*/ 9 h 101"/>
                <a:gd name="T80" fmla="*/ 55 w 104"/>
                <a:gd name="T81" fmla="*/ 1 h 101"/>
                <a:gd name="T82" fmla="*/ 61 w 104"/>
                <a:gd name="T83" fmla="*/ 5 h 101"/>
                <a:gd name="T84" fmla="*/ 68 w 104"/>
                <a:gd name="T85" fmla="*/ 9 h 101"/>
                <a:gd name="T86" fmla="*/ 75 w 104"/>
                <a:gd name="T87" fmla="*/ 13 h 101"/>
                <a:gd name="T88" fmla="*/ 80 w 104"/>
                <a:gd name="T89" fmla="*/ 17 h 101"/>
                <a:gd name="T90" fmla="*/ 90 w 104"/>
                <a:gd name="T91" fmla="*/ 20 h 101"/>
                <a:gd name="T92" fmla="*/ 97 w 104"/>
                <a:gd name="T93" fmla="*/ 23 h 101"/>
                <a:gd name="T94" fmla="*/ 101 w 104"/>
                <a:gd name="T95" fmla="*/ 29 h 101"/>
                <a:gd name="T96" fmla="*/ 98 w 104"/>
                <a:gd name="T97" fmla="*/ 43 h 101"/>
                <a:gd name="T98" fmla="*/ 93 w 104"/>
                <a:gd name="T99" fmla="*/ 46 h 101"/>
                <a:gd name="T100" fmla="*/ 87 w 104"/>
                <a:gd name="T101" fmla="*/ 56 h 101"/>
                <a:gd name="T102" fmla="*/ 93 w 104"/>
                <a:gd name="T103" fmla="*/ 56 h 101"/>
                <a:gd name="T104" fmla="*/ 94 w 104"/>
                <a:gd name="T105" fmla="*/ 65 h 101"/>
                <a:gd name="T106" fmla="*/ 94 w 104"/>
                <a:gd name="T107" fmla="*/ 73 h 101"/>
                <a:gd name="T108" fmla="*/ 99 w 104"/>
                <a:gd name="T109" fmla="*/ 81 h 101"/>
                <a:gd name="T110" fmla="*/ 95 w 104"/>
                <a:gd name="T111" fmla="*/ 86 h 101"/>
                <a:gd name="T112" fmla="*/ 91 w 104"/>
                <a:gd name="T113" fmla="*/ 90 h 101"/>
                <a:gd name="T114" fmla="*/ 85 w 104"/>
                <a:gd name="T115" fmla="*/ 93 h 101"/>
                <a:gd name="T116" fmla="*/ 80 w 104"/>
                <a:gd name="T117" fmla="*/ 90 h 101"/>
                <a:gd name="T118" fmla="*/ 78 w 104"/>
                <a:gd name="T119" fmla="*/ 89 h 101"/>
                <a:gd name="T120" fmla="*/ 75 w 104"/>
                <a:gd name="T121" fmla="*/ 85 h 101"/>
                <a:gd name="T122" fmla="*/ 75 w 104"/>
                <a:gd name="T123" fmla="*/ 8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101">
                  <a:moveTo>
                    <a:pt x="90" y="94"/>
                  </a:moveTo>
                  <a:lnTo>
                    <a:pt x="89" y="94"/>
                  </a:lnTo>
                  <a:lnTo>
                    <a:pt x="90" y="94"/>
                  </a:lnTo>
                  <a:close/>
                  <a:moveTo>
                    <a:pt x="88" y="94"/>
                  </a:moveTo>
                  <a:lnTo>
                    <a:pt x="87" y="94"/>
                  </a:lnTo>
                  <a:lnTo>
                    <a:pt x="88" y="94"/>
                  </a:lnTo>
                  <a:lnTo>
                    <a:pt x="88" y="93"/>
                  </a:lnTo>
                  <a:lnTo>
                    <a:pt x="88" y="94"/>
                  </a:lnTo>
                  <a:close/>
                  <a:moveTo>
                    <a:pt x="90" y="93"/>
                  </a:moveTo>
                  <a:lnTo>
                    <a:pt x="90" y="93"/>
                  </a:lnTo>
                  <a:lnTo>
                    <a:pt x="90" y="94"/>
                  </a:lnTo>
                  <a:lnTo>
                    <a:pt x="90" y="93"/>
                  </a:lnTo>
                  <a:lnTo>
                    <a:pt x="90" y="93"/>
                  </a:lnTo>
                  <a:close/>
                  <a:moveTo>
                    <a:pt x="84" y="93"/>
                  </a:moveTo>
                  <a:lnTo>
                    <a:pt x="84" y="93"/>
                  </a:lnTo>
                  <a:lnTo>
                    <a:pt x="84" y="93"/>
                  </a:lnTo>
                  <a:close/>
                  <a:moveTo>
                    <a:pt x="84" y="93"/>
                  </a:moveTo>
                  <a:lnTo>
                    <a:pt x="84" y="93"/>
                  </a:lnTo>
                  <a:lnTo>
                    <a:pt x="84" y="93"/>
                  </a:lnTo>
                  <a:close/>
                  <a:moveTo>
                    <a:pt x="83" y="92"/>
                  </a:moveTo>
                  <a:lnTo>
                    <a:pt x="83" y="92"/>
                  </a:lnTo>
                  <a:lnTo>
                    <a:pt x="83" y="92"/>
                  </a:lnTo>
                  <a:close/>
                  <a:moveTo>
                    <a:pt x="81" y="92"/>
                  </a:moveTo>
                  <a:lnTo>
                    <a:pt x="81" y="91"/>
                  </a:lnTo>
                  <a:lnTo>
                    <a:pt x="81" y="92"/>
                  </a:lnTo>
                  <a:close/>
                  <a:moveTo>
                    <a:pt x="81" y="91"/>
                  </a:moveTo>
                  <a:lnTo>
                    <a:pt x="80" y="91"/>
                  </a:lnTo>
                  <a:lnTo>
                    <a:pt x="81" y="91"/>
                  </a:lnTo>
                  <a:close/>
                  <a:moveTo>
                    <a:pt x="80" y="90"/>
                  </a:moveTo>
                  <a:lnTo>
                    <a:pt x="80" y="91"/>
                  </a:lnTo>
                  <a:lnTo>
                    <a:pt x="80" y="90"/>
                  </a:lnTo>
                  <a:lnTo>
                    <a:pt x="80" y="91"/>
                  </a:lnTo>
                  <a:lnTo>
                    <a:pt x="80" y="90"/>
                  </a:lnTo>
                  <a:close/>
                  <a:moveTo>
                    <a:pt x="81" y="90"/>
                  </a:moveTo>
                  <a:lnTo>
                    <a:pt x="81" y="90"/>
                  </a:lnTo>
                  <a:lnTo>
                    <a:pt x="80" y="90"/>
                  </a:lnTo>
                  <a:lnTo>
                    <a:pt x="81" y="90"/>
                  </a:lnTo>
                  <a:lnTo>
                    <a:pt x="81" y="90"/>
                  </a:lnTo>
                  <a:close/>
                  <a:moveTo>
                    <a:pt x="95" y="88"/>
                  </a:moveTo>
                  <a:lnTo>
                    <a:pt x="94" y="88"/>
                  </a:lnTo>
                  <a:lnTo>
                    <a:pt x="95" y="88"/>
                  </a:lnTo>
                  <a:close/>
                  <a:moveTo>
                    <a:pt x="68" y="89"/>
                  </a:moveTo>
                  <a:lnTo>
                    <a:pt x="67" y="89"/>
                  </a:lnTo>
                  <a:lnTo>
                    <a:pt x="67" y="90"/>
                  </a:lnTo>
                  <a:lnTo>
                    <a:pt x="67" y="90"/>
                  </a:lnTo>
                  <a:lnTo>
                    <a:pt x="66" y="90"/>
                  </a:lnTo>
                  <a:lnTo>
                    <a:pt x="66" y="91"/>
                  </a:lnTo>
                  <a:lnTo>
                    <a:pt x="66" y="90"/>
                  </a:lnTo>
                  <a:lnTo>
                    <a:pt x="66" y="91"/>
                  </a:lnTo>
                  <a:lnTo>
                    <a:pt x="65" y="90"/>
                  </a:lnTo>
                  <a:lnTo>
                    <a:pt x="65" y="90"/>
                  </a:lnTo>
                  <a:lnTo>
                    <a:pt x="65" y="91"/>
                  </a:lnTo>
                  <a:lnTo>
                    <a:pt x="65" y="90"/>
                  </a:lnTo>
                  <a:lnTo>
                    <a:pt x="65" y="91"/>
                  </a:lnTo>
                  <a:lnTo>
                    <a:pt x="64" y="91"/>
                  </a:lnTo>
                  <a:lnTo>
                    <a:pt x="64" y="91"/>
                  </a:lnTo>
                  <a:lnTo>
                    <a:pt x="64" y="91"/>
                  </a:lnTo>
                  <a:lnTo>
                    <a:pt x="64" y="92"/>
                  </a:lnTo>
                  <a:lnTo>
                    <a:pt x="63" y="92"/>
                  </a:lnTo>
                  <a:lnTo>
                    <a:pt x="63" y="93"/>
                  </a:lnTo>
                  <a:lnTo>
                    <a:pt x="63" y="93"/>
                  </a:lnTo>
                  <a:lnTo>
                    <a:pt x="63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2" y="92"/>
                  </a:lnTo>
                  <a:lnTo>
                    <a:pt x="62" y="93"/>
                  </a:lnTo>
                  <a:lnTo>
                    <a:pt x="61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3" y="93"/>
                  </a:lnTo>
                  <a:lnTo>
                    <a:pt x="62" y="93"/>
                  </a:lnTo>
                  <a:lnTo>
                    <a:pt x="63" y="93"/>
                  </a:lnTo>
                  <a:lnTo>
                    <a:pt x="63" y="94"/>
                  </a:lnTo>
                  <a:lnTo>
                    <a:pt x="63" y="94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62" y="95"/>
                  </a:lnTo>
                  <a:lnTo>
                    <a:pt x="62" y="94"/>
                  </a:lnTo>
                  <a:lnTo>
                    <a:pt x="62" y="95"/>
                  </a:lnTo>
                  <a:lnTo>
                    <a:pt x="62" y="95"/>
                  </a:lnTo>
                  <a:lnTo>
                    <a:pt x="61" y="95"/>
                  </a:lnTo>
                  <a:lnTo>
                    <a:pt x="62" y="95"/>
                  </a:lnTo>
                  <a:lnTo>
                    <a:pt x="62" y="96"/>
                  </a:lnTo>
                  <a:lnTo>
                    <a:pt x="62" y="95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63" y="96"/>
                  </a:lnTo>
                  <a:lnTo>
                    <a:pt x="63" y="97"/>
                  </a:lnTo>
                  <a:lnTo>
                    <a:pt x="63" y="97"/>
                  </a:lnTo>
                  <a:lnTo>
                    <a:pt x="63" y="98"/>
                  </a:lnTo>
                  <a:lnTo>
                    <a:pt x="63" y="98"/>
                  </a:lnTo>
                  <a:lnTo>
                    <a:pt x="63" y="98"/>
                  </a:lnTo>
                  <a:lnTo>
                    <a:pt x="63" y="98"/>
                  </a:lnTo>
                  <a:lnTo>
                    <a:pt x="63" y="99"/>
                  </a:lnTo>
                  <a:lnTo>
                    <a:pt x="63" y="99"/>
                  </a:lnTo>
                  <a:lnTo>
                    <a:pt x="63" y="100"/>
                  </a:lnTo>
                  <a:lnTo>
                    <a:pt x="63" y="100"/>
                  </a:lnTo>
                  <a:lnTo>
                    <a:pt x="64" y="100"/>
                  </a:lnTo>
                  <a:lnTo>
                    <a:pt x="63" y="100"/>
                  </a:lnTo>
                  <a:lnTo>
                    <a:pt x="63" y="100"/>
                  </a:lnTo>
                  <a:lnTo>
                    <a:pt x="63" y="100"/>
                  </a:lnTo>
                  <a:lnTo>
                    <a:pt x="62" y="100"/>
                  </a:lnTo>
                  <a:lnTo>
                    <a:pt x="61" y="100"/>
                  </a:lnTo>
                  <a:lnTo>
                    <a:pt x="61" y="100"/>
                  </a:lnTo>
                  <a:lnTo>
                    <a:pt x="61" y="100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60" y="101"/>
                  </a:lnTo>
                  <a:lnTo>
                    <a:pt x="59" y="101"/>
                  </a:lnTo>
                  <a:lnTo>
                    <a:pt x="60" y="101"/>
                  </a:lnTo>
                  <a:lnTo>
                    <a:pt x="60" y="101"/>
                  </a:lnTo>
                  <a:lnTo>
                    <a:pt x="59" y="101"/>
                  </a:lnTo>
                  <a:lnTo>
                    <a:pt x="59" y="101"/>
                  </a:lnTo>
                  <a:lnTo>
                    <a:pt x="58" y="101"/>
                  </a:lnTo>
                  <a:lnTo>
                    <a:pt x="58" y="101"/>
                  </a:lnTo>
                  <a:lnTo>
                    <a:pt x="58" y="101"/>
                  </a:lnTo>
                  <a:lnTo>
                    <a:pt x="58" y="101"/>
                  </a:lnTo>
                  <a:lnTo>
                    <a:pt x="57" y="101"/>
                  </a:lnTo>
                  <a:lnTo>
                    <a:pt x="57" y="100"/>
                  </a:lnTo>
                  <a:lnTo>
                    <a:pt x="57" y="100"/>
                  </a:lnTo>
                  <a:lnTo>
                    <a:pt x="56" y="100"/>
                  </a:lnTo>
                  <a:lnTo>
                    <a:pt x="56" y="100"/>
                  </a:lnTo>
                  <a:lnTo>
                    <a:pt x="55" y="100"/>
                  </a:lnTo>
                  <a:lnTo>
                    <a:pt x="55" y="101"/>
                  </a:lnTo>
                  <a:lnTo>
                    <a:pt x="54" y="101"/>
                  </a:lnTo>
                  <a:lnTo>
                    <a:pt x="54" y="101"/>
                  </a:lnTo>
                  <a:lnTo>
                    <a:pt x="54" y="100"/>
                  </a:lnTo>
                  <a:lnTo>
                    <a:pt x="53" y="100"/>
                  </a:lnTo>
                  <a:lnTo>
                    <a:pt x="53" y="100"/>
                  </a:lnTo>
                  <a:lnTo>
                    <a:pt x="53" y="100"/>
                  </a:lnTo>
                  <a:lnTo>
                    <a:pt x="52" y="100"/>
                  </a:lnTo>
                  <a:lnTo>
                    <a:pt x="52" y="100"/>
                  </a:lnTo>
                  <a:lnTo>
                    <a:pt x="52" y="99"/>
                  </a:lnTo>
                  <a:lnTo>
                    <a:pt x="52" y="99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1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49" y="97"/>
                  </a:lnTo>
                  <a:lnTo>
                    <a:pt x="49" y="97"/>
                  </a:lnTo>
                  <a:lnTo>
                    <a:pt x="49" y="97"/>
                  </a:lnTo>
                  <a:lnTo>
                    <a:pt x="48" y="97"/>
                  </a:lnTo>
                  <a:lnTo>
                    <a:pt x="47" y="97"/>
                  </a:lnTo>
                  <a:lnTo>
                    <a:pt x="47" y="97"/>
                  </a:lnTo>
                  <a:lnTo>
                    <a:pt x="47" y="97"/>
                  </a:lnTo>
                  <a:lnTo>
                    <a:pt x="47" y="96"/>
                  </a:lnTo>
                  <a:lnTo>
                    <a:pt x="46" y="96"/>
                  </a:lnTo>
                  <a:lnTo>
                    <a:pt x="46" y="96"/>
                  </a:lnTo>
                  <a:lnTo>
                    <a:pt x="45" y="96"/>
                  </a:lnTo>
                  <a:lnTo>
                    <a:pt x="45" y="95"/>
                  </a:lnTo>
                  <a:lnTo>
                    <a:pt x="45" y="95"/>
                  </a:lnTo>
                  <a:lnTo>
                    <a:pt x="44" y="95"/>
                  </a:lnTo>
                  <a:lnTo>
                    <a:pt x="43" y="95"/>
                  </a:lnTo>
                  <a:lnTo>
                    <a:pt x="43" y="96"/>
                  </a:lnTo>
                  <a:lnTo>
                    <a:pt x="43" y="96"/>
                  </a:lnTo>
                  <a:lnTo>
                    <a:pt x="43" y="96"/>
                  </a:lnTo>
                  <a:lnTo>
                    <a:pt x="43" y="97"/>
                  </a:lnTo>
                  <a:lnTo>
                    <a:pt x="43" y="97"/>
                  </a:lnTo>
                  <a:lnTo>
                    <a:pt x="43" y="97"/>
                  </a:lnTo>
                  <a:lnTo>
                    <a:pt x="43" y="97"/>
                  </a:lnTo>
                  <a:lnTo>
                    <a:pt x="42" y="97"/>
                  </a:lnTo>
                  <a:lnTo>
                    <a:pt x="42" y="97"/>
                  </a:lnTo>
                  <a:lnTo>
                    <a:pt x="41" y="97"/>
                  </a:lnTo>
                  <a:lnTo>
                    <a:pt x="41" y="97"/>
                  </a:lnTo>
                  <a:lnTo>
                    <a:pt x="41" y="97"/>
                  </a:lnTo>
                  <a:lnTo>
                    <a:pt x="41" y="97"/>
                  </a:lnTo>
                  <a:lnTo>
                    <a:pt x="40" y="97"/>
                  </a:lnTo>
                  <a:lnTo>
                    <a:pt x="40" y="97"/>
                  </a:lnTo>
                  <a:lnTo>
                    <a:pt x="39" y="97"/>
                  </a:lnTo>
                  <a:lnTo>
                    <a:pt x="39" y="97"/>
                  </a:lnTo>
                  <a:lnTo>
                    <a:pt x="38" y="97"/>
                  </a:lnTo>
                  <a:lnTo>
                    <a:pt x="38" y="97"/>
                  </a:lnTo>
                  <a:lnTo>
                    <a:pt x="38" y="97"/>
                  </a:lnTo>
                  <a:lnTo>
                    <a:pt x="37" y="97"/>
                  </a:lnTo>
                  <a:lnTo>
                    <a:pt x="37" y="96"/>
                  </a:lnTo>
                  <a:lnTo>
                    <a:pt x="36" y="96"/>
                  </a:lnTo>
                  <a:lnTo>
                    <a:pt x="36" y="95"/>
                  </a:lnTo>
                  <a:lnTo>
                    <a:pt x="35" y="95"/>
                  </a:lnTo>
                  <a:lnTo>
                    <a:pt x="35" y="95"/>
                  </a:lnTo>
                  <a:lnTo>
                    <a:pt x="35" y="96"/>
                  </a:lnTo>
                  <a:lnTo>
                    <a:pt x="34" y="96"/>
                  </a:lnTo>
                  <a:lnTo>
                    <a:pt x="34" y="95"/>
                  </a:lnTo>
                  <a:lnTo>
                    <a:pt x="34" y="95"/>
                  </a:lnTo>
                  <a:lnTo>
                    <a:pt x="34" y="96"/>
                  </a:lnTo>
                  <a:lnTo>
                    <a:pt x="33" y="96"/>
                  </a:lnTo>
                  <a:lnTo>
                    <a:pt x="33" y="95"/>
                  </a:lnTo>
                  <a:lnTo>
                    <a:pt x="32" y="95"/>
                  </a:lnTo>
                  <a:lnTo>
                    <a:pt x="32" y="95"/>
                  </a:lnTo>
                  <a:lnTo>
                    <a:pt x="32" y="95"/>
                  </a:lnTo>
                  <a:lnTo>
                    <a:pt x="32" y="94"/>
                  </a:lnTo>
                  <a:lnTo>
                    <a:pt x="32" y="94"/>
                  </a:lnTo>
                  <a:lnTo>
                    <a:pt x="31" y="94"/>
                  </a:lnTo>
                  <a:lnTo>
                    <a:pt x="31" y="94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29" y="94"/>
                  </a:lnTo>
                  <a:lnTo>
                    <a:pt x="29" y="93"/>
                  </a:lnTo>
                  <a:lnTo>
                    <a:pt x="29" y="94"/>
                  </a:lnTo>
                  <a:lnTo>
                    <a:pt x="28" y="94"/>
                  </a:lnTo>
                  <a:lnTo>
                    <a:pt x="29" y="93"/>
                  </a:lnTo>
                  <a:lnTo>
                    <a:pt x="28" y="93"/>
                  </a:lnTo>
                  <a:lnTo>
                    <a:pt x="28" y="93"/>
                  </a:lnTo>
                  <a:lnTo>
                    <a:pt x="27" y="93"/>
                  </a:lnTo>
                  <a:lnTo>
                    <a:pt x="27" y="93"/>
                  </a:lnTo>
                  <a:lnTo>
                    <a:pt x="28" y="93"/>
                  </a:lnTo>
                  <a:lnTo>
                    <a:pt x="27" y="93"/>
                  </a:lnTo>
                  <a:lnTo>
                    <a:pt x="27" y="93"/>
                  </a:lnTo>
                  <a:lnTo>
                    <a:pt x="26" y="93"/>
                  </a:lnTo>
                  <a:lnTo>
                    <a:pt x="26" y="93"/>
                  </a:lnTo>
                  <a:lnTo>
                    <a:pt x="27" y="93"/>
                  </a:lnTo>
                  <a:lnTo>
                    <a:pt x="27" y="92"/>
                  </a:lnTo>
                  <a:lnTo>
                    <a:pt x="27" y="91"/>
                  </a:lnTo>
                  <a:lnTo>
                    <a:pt x="27" y="91"/>
                  </a:lnTo>
                  <a:lnTo>
                    <a:pt x="26" y="91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6" y="91"/>
                  </a:lnTo>
                  <a:lnTo>
                    <a:pt x="25" y="91"/>
                  </a:lnTo>
                  <a:lnTo>
                    <a:pt x="25" y="90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4" y="89"/>
                  </a:lnTo>
                  <a:lnTo>
                    <a:pt x="24" y="90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6" y="89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9"/>
                  </a:lnTo>
                  <a:lnTo>
                    <a:pt x="26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28" y="87"/>
                  </a:lnTo>
                  <a:lnTo>
                    <a:pt x="28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7" y="85"/>
                  </a:lnTo>
                  <a:lnTo>
                    <a:pt x="27" y="84"/>
                  </a:lnTo>
                  <a:lnTo>
                    <a:pt x="27" y="83"/>
                  </a:lnTo>
                  <a:lnTo>
                    <a:pt x="27" y="83"/>
                  </a:lnTo>
                  <a:lnTo>
                    <a:pt x="27" y="82"/>
                  </a:lnTo>
                  <a:lnTo>
                    <a:pt x="27" y="81"/>
                  </a:lnTo>
                  <a:lnTo>
                    <a:pt x="27" y="80"/>
                  </a:lnTo>
                  <a:lnTo>
                    <a:pt x="28" y="78"/>
                  </a:lnTo>
                  <a:lnTo>
                    <a:pt x="28" y="77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29" y="75"/>
                  </a:lnTo>
                  <a:lnTo>
                    <a:pt x="28" y="75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30" y="74"/>
                  </a:lnTo>
                  <a:lnTo>
                    <a:pt x="29" y="74"/>
                  </a:lnTo>
                  <a:lnTo>
                    <a:pt x="28" y="74"/>
                  </a:lnTo>
                  <a:lnTo>
                    <a:pt x="28" y="73"/>
                  </a:lnTo>
                  <a:lnTo>
                    <a:pt x="28" y="74"/>
                  </a:lnTo>
                  <a:lnTo>
                    <a:pt x="28" y="73"/>
                  </a:lnTo>
                  <a:lnTo>
                    <a:pt x="28" y="74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28" y="73"/>
                  </a:lnTo>
                  <a:lnTo>
                    <a:pt x="28" y="71"/>
                  </a:lnTo>
                  <a:lnTo>
                    <a:pt x="28" y="70"/>
                  </a:lnTo>
                  <a:lnTo>
                    <a:pt x="28" y="68"/>
                  </a:lnTo>
                  <a:lnTo>
                    <a:pt x="28" y="67"/>
                  </a:lnTo>
                  <a:lnTo>
                    <a:pt x="28" y="67"/>
                  </a:lnTo>
                  <a:lnTo>
                    <a:pt x="28" y="66"/>
                  </a:lnTo>
                  <a:lnTo>
                    <a:pt x="28" y="65"/>
                  </a:lnTo>
                  <a:lnTo>
                    <a:pt x="29" y="65"/>
                  </a:lnTo>
                  <a:lnTo>
                    <a:pt x="29" y="65"/>
                  </a:lnTo>
                  <a:lnTo>
                    <a:pt x="30" y="65"/>
                  </a:lnTo>
                  <a:lnTo>
                    <a:pt x="30" y="65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31" y="66"/>
                  </a:lnTo>
                  <a:lnTo>
                    <a:pt x="31" y="67"/>
                  </a:lnTo>
                  <a:lnTo>
                    <a:pt x="31" y="67"/>
                  </a:lnTo>
                  <a:lnTo>
                    <a:pt x="31" y="67"/>
                  </a:lnTo>
                  <a:lnTo>
                    <a:pt x="32" y="68"/>
                  </a:lnTo>
                  <a:lnTo>
                    <a:pt x="32" y="68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2" y="70"/>
                  </a:lnTo>
                  <a:lnTo>
                    <a:pt x="32" y="71"/>
                  </a:lnTo>
                  <a:lnTo>
                    <a:pt x="33" y="71"/>
                  </a:lnTo>
                  <a:lnTo>
                    <a:pt x="33" y="71"/>
                  </a:lnTo>
                  <a:lnTo>
                    <a:pt x="34" y="71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4" y="73"/>
                  </a:lnTo>
                  <a:lnTo>
                    <a:pt x="34" y="73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34" y="75"/>
                  </a:lnTo>
                  <a:lnTo>
                    <a:pt x="35" y="75"/>
                  </a:lnTo>
                  <a:lnTo>
                    <a:pt x="35" y="75"/>
                  </a:lnTo>
                  <a:lnTo>
                    <a:pt x="35" y="75"/>
                  </a:lnTo>
                  <a:lnTo>
                    <a:pt x="35" y="75"/>
                  </a:lnTo>
                  <a:lnTo>
                    <a:pt x="35" y="75"/>
                  </a:lnTo>
                  <a:lnTo>
                    <a:pt x="34" y="75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34" y="73"/>
                  </a:lnTo>
                  <a:lnTo>
                    <a:pt x="34" y="73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4" y="71"/>
                  </a:lnTo>
                  <a:lnTo>
                    <a:pt x="33" y="71"/>
                  </a:lnTo>
                  <a:lnTo>
                    <a:pt x="34" y="71"/>
                  </a:lnTo>
                  <a:lnTo>
                    <a:pt x="34" y="71"/>
                  </a:lnTo>
                  <a:lnTo>
                    <a:pt x="34" y="71"/>
                  </a:lnTo>
                  <a:lnTo>
                    <a:pt x="34" y="72"/>
                  </a:lnTo>
                  <a:lnTo>
                    <a:pt x="35" y="72"/>
                  </a:lnTo>
                  <a:lnTo>
                    <a:pt x="35" y="72"/>
                  </a:lnTo>
                  <a:lnTo>
                    <a:pt x="35" y="72"/>
                  </a:lnTo>
                  <a:lnTo>
                    <a:pt x="36" y="72"/>
                  </a:lnTo>
                  <a:lnTo>
                    <a:pt x="35" y="72"/>
                  </a:lnTo>
                  <a:lnTo>
                    <a:pt x="35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7" y="72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3"/>
                  </a:lnTo>
                  <a:lnTo>
                    <a:pt x="36" y="73"/>
                  </a:lnTo>
                  <a:lnTo>
                    <a:pt x="37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5" y="72"/>
                  </a:lnTo>
                  <a:lnTo>
                    <a:pt x="35" y="72"/>
                  </a:lnTo>
                  <a:lnTo>
                    <a:pt x="35" y="72"/>
                  </a:lnTo>
                  <a:lnTo>
                    <a:pt x="35" y="72"/>
                  </a:lnTo>
                  <a:lnTo>
                    <a:pt x="34" y="72"/>
                  </a:lnTo>
                  <a:lnTo>
                    <a:pt x="34" y="71"/>
                  </a:lnTo>
                  <a:lnTo>
                    <a:pt x="34" y="71"/>
                  </a:lnTo>
                  <a:lnTo>
                    <a:pt x="34" y="71"/>
                  </a:lnTo>
                  <a:lnTo>
                    <a:pt x="33" y="71"/>
                  </a:lnTo>
                  <a:lnTo>
                    <a:pt x="33" y="70"/>
                  </a:lnTo>
                  <a:lnTo>
                    <a:pt x="32" y="70"/>
                  </a:lnTo>
                  <a:lnTo>
                    <a:pt x="32" y="69"/>
                  </a:lnTo>
                  <a:lnTo>
                    <a:pt x="32" y="68"/>
                  </a:lnTo>
                  <a:lnTo>
                    <a:pt x="32" y="68"/>
                  </a:lnTo>
                  <a:lnTo>
                    <a:pt x="32" y="68"/>
                  </a:lnTo>
                  <a:lnTo>
                    <a:pt x="32" y="67"/>
                  </a:lnTo>
                  <a:lnTo>
                    <a:pt x="32" y="67"/>
                  </a:lnTo>
                  <a:lnTo>
                    <a:pt x="31" y="66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30" y="65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29" y="64"/>
                  </a:lnTo>
                  <a:lnTo>
                    <a:pt x="28" y="64"/>
                  </a:lnTo>
                  <a:lnTo>
                    <a:pt x="28" y="63"/>
                  </a:lnTo>
                  <a:lnTo>
                    <a:pt x="28" y="63"/>
                  </a:lnTo>
                  <a:lnTo>
                    <a:pt x="28" y="63"/>
                  </a:lnTo>
                  <a:lnTo>
                    <a:pt x="28" y="64"/>
                  </a:lnTo>
                  <a:lnTo>
                    <a:pt x="28" y="63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8" y="63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9" y="62"/>
                  </a:lnTo>
                  <a:lnTo>
                    <a:pt x="29" y="62"/>
                  </a:lnTo>
                  <a:lnTo>
                    <a:pt x="30" y="62"/>
                  </a:lnTo>
                  <a:lnTo>
                    <a:pt x="30" y="63"/>
                  </a:lnTo>
                  <a:lnTo>
                    <a:pt x="30" y="62"/>
                  </a:lnTo>
                  <a:lnTo>
                    <a:pt x="29" y="62"/>
                  </a:lnTo>
                  <a:lnTo>
                    <a:pt x="29" y="62"/>
                  </a:lnTo>
                  <a:lnTo>
                    <a:pt x="28" y="62"/>
                  </a:lnTo>
                  <a:lnTo>
                    <a:pt x="28" y="61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30" y="61"/>
                  </a:lnTo>
                  <a:lnTo>
                    <a:pt x="29" y="61"/>
                  </a:lnTo>
                  <a:lnTo>
                    <a:pt x="29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30" y="60"/>
                  </a:lnTo>
                  <a:lnTo>
                    <a:pt x="30" y="59"/>
                  </a:lnTo>
                  <a:lnTo>
                    <a:pt x="29" y="59"/>
                  </a:lnTo>
                  <a:lnTo>
                    <a:pt x="29" y="58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9" y="57"/>
                  </a:lnTo>
                  <a:lnTo>
                    <a:pt x="29" y="56"/>
                  </a:lnTo>
                  <a:lnTo>
                    <a:pt x="28" y="56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8" y="56"/>
                  </a:lnTo>
                  <a:lnTo>
                    <a:pt x="27" y="56"/>
                  </a:lnTo>
                  <a:lnTo>
                    <a:pt x="28" y="56"/>
                  </a:lnTo>
                  <a:lnTo>
                    <a:pt x="27" y="56"/>
                  </a:lnTo>
                  <a:lnTo>
                    <a:pt x="27" y="56"/>
                  </a:lnTo>
                  <a:lnTo>
                    <a:pt x="27" y="56"/>
                  </a:lnTo>
                  <a:lnTo>
                    <a:pt x="26" y="56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5" y="55"/>
                  </a:lnTo>
                  <a:lnTo>
                    <a:pt x="24" y="55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3" y="54"/>
                  </a:lnTo>
                  <a:lnTo>
                    <a:pt x="24" y="54"/>
                  </a:lnTo>
                  <a:lnTo>
                    <a:pt x="23" y="54"/>
                  </a:lnTo>
                  <a:lnTo>
                    <a:pt x="23" y="53"/>
                  </a:lnTo>
                  <a:lnTo>
                    <a:pt x="23" y="53"/>
                  </a:lnTo>
                  <a:lnTo>
                    <a:pt x="23" y="53"/>
                  </a:lnTo>
                  <a:lnTo>
                    <a:pt x="23" y="52"/>
                  </a:lnTo>
                  <a:lnTo>
                    <a:pt x="22" y="51"/>
                  </a:lnTo>
                  <a:lnTo>
                    <a:pt x="22" y="51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0" y="50"/>
                  </a:lnTo>
                  <a:lnTo>
                    <a:pt x="20" y="49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22" y="49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21" y="47"/>
                  </a:lnTo>
                  <a:lnTo>
                    <a:pt x="20" y="47"/>
                  </a:lnTo>
                  <a:lnTo>
                    <a:pt x="20" y="47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5"/>
                  </a:lnTo>
                  <a:lnTo>
                    <a:pt x="21" y="45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3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5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5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27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7" y="44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26" y="45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5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3" y="46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21" y="45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0" y="46"/>
                  </a:lnTo>
                  <a:lnTo>
                    <a:pt x="20" y="45"/>
                  </a:lnTo>
                  <a:lnTo>
                    <a:pt x="20" y="46"/>
                  </a:lnTo>
                  <a:lnTo>
                    <a:pt x="19" y="46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8" y="45"/>
                  </a:lnTo>
                  <a:lnTo>
                    <a:pt x="17" y="45"/>
                  </a:lnTo>
                  <a:lnTo>
                    <a:pt x="17" y="45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8" y="45"/>
                  </a:lnTo>
                  <a:lnTo>
                    <a:pt x="19" y="45"/>
                  </a:lnTo>
                  <a:lnTo>
                    <a:pt x="18" y="45"/>
                  </a:lnTo>
                  <a:lnTo>
                    <a:pt x="19" y="45"/>
                  </a:lnTo>
                  <a:lnTo>
                    <a:pt x="18" y="45"/>
                  </a:lnTo>
                  <a:lnTo>
                    <a:pt x="18" y="44"/>
                  </a:lnTo>
                  <a:lnTo>
                    <a:pt x="18" y="45"/>
                  </a:lnTo>
                  <a:lnTo>
                    <a:pt x="17" y="45"/>
                  </a:lnTo>
                  <a:lnTo>
                    <a:pt x="18" y="45"/>
                  </a:lnTo>
                  <a:lnTo>
                    <a:pt x="18" y="44"/>
                  </a:lnTo>
                  <a:lnTo>
                    <a:pt x="17" y="44"/>
                  </a:lnTo>
                  <a:lnTo>
                    <a:pt x="17" y="43"/>
                  </a:lnTo>
                  <a:lnTo>
                    <a:pt x="18" y="43"/>
                  </a:lnTo>
                  <a:lnTo>
                    <a:pt x="19" y="43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8" y="42"/>
                  </a:lnTo>
                  <a:lnTo>
                    <a:pt x="18" y="43"/>
                  </a:lnTo>
                  <a:lnTo>
                    <a:pt x="18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20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3"/>
                  </a:lnTo>
                  <a:lnTo>
                    <a:pt x="15" y="42"/>
                  </a:lnTo>
                  <a:lnTo>
                    <a:pt x="15" y="43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1"/>
                  </a:lnTo>
                  <a:lnTo>
                    <a:pt x="16" y="42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5" y="42"/>
                  </a:lnTo>
                  <a:lnTo>
                    <a:pt x="15" y="41"/>
                  </a:lnTo>
                  <a:lnTo>
                    <a:pt x="15" y="42"/>
                  </a:lnTo>
                  <a:lnTo>
                    <a:pt x="15" y="41"/>
                  </a:lnTo>
                  <a:lnTo>
                    <a:pt x="15" y="42"/>
                  </a:lnTo>
                  <a:lnTo>
                    <a:pt x="15" y="41"/>
                  </a:lnTo>
                  <a:lnTo>
                    <a:pt x="14" y="41"/>
                  </a:lnTo>
                  <a:lnTo>
                    <a:pt x="15" y="41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5" y="41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4" y="42"/>
                  </a:lnTo>
                  <a:lnTo>
                    <a:pt x="14" y="41"/>
                  </a:lnTo>
                  <a:lnTo>
                    <a:pt x="14" y="42"/>
                  </a:lnTo>
                  <a:lnTo>
                    <a:pt x="15" y="42"/>
                  </a:lnTo>
                  <a:lnTo>
                    <a:pt x="14" y="42"/>
                  </a:lnTo>
                  <a:lnTo>
                    <a:pt x="14" y="41"/>
                  </a:lnTo>
                  <a:lnTo>
                    <a:pt x="14" y="42"/>
                  </a:lnTo>
                  <a:lnTo>
                    <a:pt x="13" y="41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13" y="41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3" y="42"/>
                  </a:lnTo>
                  <a:lnTo>
                    <a:pt x="12" y="42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13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0"/>
                  </a:lnTo>
                  <a:lnTo>
                    <a:pt x="13" y="41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3" y="40"/>
                  </a:lnTo>
                  <a:lnTo>
                    <a:pt x="13" y="39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2" y="39"/>
                  </a:lnTo>
                  <a:lnTo>
                    <a:pt x="12" y="40"/>
                  </a:lnTo>
                  <a:lnTo>
                    <a:pt x="12" y="41"/>
                  </a:lnTo>
                  <a:lnTo>
                    <a:pt x="12" y="40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0"/>
                  </a:lnTo>
                  <a:lnTo>
                    <a:pt x="11" y="40"/>
                  </a:lnTo>
                  <a:lnTo>
                    <a:pt x="11" y="41"/>
                  </a:lnTo>
                  <a:lnTo>
                    <a:pt x="11" y="40"/>
                  </a:lnTo>
                  <a:lnTo>
                    <a:pt x="12" y="40"/>
                  </a:lnTo>
                  <a:lnTo>
                    <a:pt x="12" y="41"/>
                  </a:lnTo>
                  <a:lnTo>
                    <a:pt x="12" y="40"/>
                  </a:lnTo>
                  <a:lnTo>
                    <a:pt x="11" y="40"/>
                  </a:lnTo>
                  <a:lnTo>
                    <a:pt x="11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0" y="40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8" y="38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6" y="39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7"/>
                  </a:lnTo>
                  <a:lnTo>
                    <a:pt x="5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5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2" y="38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6"/>
                  </a:lnTo>
                  <a:lnTo>
                    <a:pt x="1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3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1" y="34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5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3" y="32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3" y="33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3" y="32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2" y="30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3" y="29"/>
                  </a:lnTo>
                  <a:lnTo>
                    <a:pt x="2" y="29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8"/>
                  </a:lnTo>
                  <a:lnTo>
                    <a:pt x="6" y="29"/>
                  </a:lnTo>
                  <a:lnTo>
                    <a:pt x="7" y="29"/>
                  </a:lnTo>
                  <a:lnTo>
                    <a:pt x="7" y="30"/>
                  </a:lnTo>
                  <a:lnTo>
                    <a:pt x="7" y="29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9" y="29"/>
                  </a:lnTo>
                  <a:lnTo>
                    <a:pt x="9" y="28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7"/>
                  </a:lnTo>
                  <a:lnTo>
                    <a:pt x="9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3" y="28"/>
                  </a:lnTo>
                  <a:lnTo>
                    <a:pt x="14" y="28"/>
                  </a:lnTo>
                  <a:lnTo>
                    <a:pt x="15" y="28"/>
                  </a:lnTo>
                  <a:lnTo>
                    <a:pt x="14" y="28"/>
                  </a:lnTo>
                  <a:lnTo>
                    <a:pt x="15" y="28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1"/>
                  </a:lnTo>
                  <a:lnTo>
                    <a:pt x="16" y="30"/>
                  </a:lnTo>
                  <a:lnTo>
                    <a:pt x="16" y="31"/>
                  </a:lnTo>
                  <a:lnTo>
                    <a:pt x="16" y="30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8" y="30"/>
                  </a:lnTo>
                  <a:lnTo>
                    <a:pt x="18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19" y="30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28"/>
                  </a:lnTo>
                  <a:lnTo>
                    <a:pt x="22" y="29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3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5" y="30"/>
                  </a:lnTo>
                  <a:lnTo>
                    <a:pt x="25" y="29"/>
                  </a:lnTo>
                  <a:lnTo>
                    <a:pt x="26" y="29"/>
                  </a:lnTo>
                  <a:lnTo>
                    <a:pt x="26" y="30"/>
                  </a:lnTo>
                  <a:lnTo>
                    <a:pt x="26" y="29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7" y="29"/>
                  </a:lnTo>
                  <a:lnTo>
                    <a:pt x="27" y="29"/>
                  </a:lnTo>
                  <a:lnTo>
                    <a:pt x="27" y="29"/>
                  </a:lnTo>
                  <a:lnTo>
                    <a:pt x="26" y="29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6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6" y="26"/>
                  </a:lnTo>
                  <a:lnTo>
                    <a:pt x="26" y="25"/>
                  </a:lnTo>
                  <a:lnTo>
                    <a:pt x="26" y="26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6" y="25"/>
                  </a:lnTo>
                  <a:lnTo>
                    <a:pt x="25" y="25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5" y="23"/>
                  </a:lnTo>
                  <a:lnTo>
                    <a:pt x="24" y="22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2" y="17"/>
                  </a:lnTo>
                  <a:lnTo>
                    <a:pt x="23" y="17"/>
                  </a:lnTo>
                  <a:lnTo>
                    <a:pt x="22" y="17"/>
                  </a:lnTo>
                  <a:lnTo>
                    <a:pt x="22" y="16"/>
                  </a:lnTo>
                  <a:lnTo>
                    <a:pt x="23" y="16"/>
                  </a:lnTo>
                  <a:lnTo>
                    <a:pt x="23" y="17"/>
                  </a:lnTo>
                  <a:lnTo>
                    <a:pt x="23" y="16"/>
                  </a:lnTo>
                  <a:lnTo>
                    <a:pt x="23" y="17"/>
                  </a:lnTo>
                  <a:lnTo>
                    <a:pt x="23" y="16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8" y="17"/>
                  </a:lnTo>
                  <a:lnTo>
                    <a:pt x="28" y="17"/>
                  </a:lnTo>
                  <a:lnTo>
                    <a:pt x="28" y="18"/>
                  </a:lnTo>
                  <a:lnTo>
                    <a:pt x="27" y="18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21"/>
                  </a:lnTo>
                  <a:lnTo>
                    <a:pt x="29" y="21"/>
                  </a:lnTo>
                  <a:lnTo>
                    <a:pt x="29" y="2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1" y="20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3" y="21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35" y="21"/>
                  </a:lnTo>
                  <a:lnTo>
                    <a:pt x="35" y="21"/>
                  </a:lnTo>
                  <a:lnTo>
                    <a:pt x="36" y="21"/>
                  </a:lnTo>
                  <a:lnTo>
                    <a:pt x="36" y="22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40" y="20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2" y="20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42" y="20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3" y="19"/>
                  </a:lnTo>
                  <a:lnTo>
                    <a:pt x="43" y="19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5" y="19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5" y="19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3" y="19"/>
                  </a:lnTo>
                  <a:lnTo>
                    <a:pt x="43" y="19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2" y="20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42" y="20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0" y="20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9" y="18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6"/>
                  </a:lnTo>
                  <a:lnTo>
                    <a:pt x="40" y="16"/>
                  </a:lnTo>
                  <a:lnTo>
                    <a:pt x="41" y="16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3" y="15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4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7" y="14"/>
                  </a:lnTo>
                  <a:lnTo>
                    <a:pt x="46" y="14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7" y="13"/>
                  </a:lnTo>
                  <a:lnTo>
                    <a:pt x="48" y="13"/>
                  </a:lnTo>
                  <a:lnTo>
                    <a:pt x="48" y="13"/>
                  </a:lnTo>
                  <a:lnTo>
                    <a:pt x="49" y="13"/>
                  </a:lnTo>
                  <a:lnTo>
                    <a:pt x="49" y="12"/>
                  </a:lnTo>
                  <a:lnTo>
                    <a:pt x="49" y="12"/>
                  </a:lnTo>
                  <a:lnTo>
                    <a:pt x="50" y="12"/>
                  </a:lnTo>
                  <a:lnTo>
                    <a:pt x="50" y="11"/>
                  </a:lnTo>
                  <a:lnTo>
                    <a:pt x="50" y="10"/>
                  </a:lnTo>
                  <a:lnTo>
                    <a:pt x="50" y="11"/>
                  </a:lnTo>
                  <a:lnTo>
                    <a:pt x="51" y="11"/>
                  </a:lnTo>
                  <a:lnTo>
                    <a:pt x="52" y="11"/>
                  </a:lnTo>
                  <a:lnTo>
                    <a:pt x="51" y="11"/>
                  </a:lnTo>
                  <a:lnTo>
                    <a:pt x="51" y="10"/>
                  </a:lnTo>
                  <a:lnTo>
                    <a:pt x="51" y="11"/>
                  </a:lnTo>
                  <a:lnTo>
                    <a:pt x="51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1" y="10"/>
                  </a:lnTo>
                  <a:lnTo>
                    <a:pt x="50" y="10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1" y="9"/>
                  </a:lnTo>
                  <a:lnTo>
                    <a:pt x="50" y="9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7"/>
                  </a:lnTo>
                  <a:lnTo>
                    <a:pt x="51" y="7"/>
                  </a:lnTo>
                  <a:lnTo>
                    <a:pt x="51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1" y="5"/>
                  </a:lnTo>
                  <a:lnTo>
                    <a:pt x="51" y="4"/>
                  </a:lnTo>
                  <a:lnTo>
                    <a:pt x="51" y="3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0" y="3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1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5" y="1"/>
                  </a:lnTo>
                  <a:lnTo>
                    <a:pt x="54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8" y="1"/>
                  </a:lnTo>
                  <a:lnTo>
                    <a:pt x="58" y="0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9" y="1"/>
                  </a:lnTo>
                  <a:lnTo>
                    <a:pt x="59" y="2"/>
                  </a:lnTo>
                  <a:lnTo>
                    <a:pt x="58" y="2"/>
                  </a:lnTo>
                  <a:lnTo>
                    <a:pt x="59" y="2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60" y="3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5"/>
                  </a:lnTo>
                  <a:lnTo>
                    <a:pt x="61" y="5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2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4" y="4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5" y="8"/>
                  </a:lnTo>
                  <a:lnTo>
                    <a:pt x="65" y="7"/>
                  </a:lnTo>
                  <a:lnTo>
                    <a:pt x="66" y="7"/>
                  </a:lnTo>
                  <a:lnTo>
                    <a:pt x="66" y="8"/>
                  </a:lnTo>
                  <a:lnTo>
                    <a:pt x="67" y="8"/>
                  </a:lnTo>
                  <a:lnTo>
                    <a:pt x="67" y="7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8" y="9"/>
                  </a:lnTo>
                  <a:lnTo>
                    <a:pt x="68" y="9"/>
                  </a:lnTo>
                  <a:lnTo>
                    <a:pt x="68" y="9"/>
                  </a:lnTo>
                  <a:lnTo>
                    <a:pt x="68" y="9"/>
                  </a:lnTo>
                  <a:lnTo>
                    <a:pt x="69" y="9"/>
                  </a:lnTo>
                  <a:lnTo>
                    <a:pt x="69" y="9"/>
                  </a:lnTo>
                  <a:lnTo>
                    <a:pt x="69" y="9"/>
                  </a:lnTo>
                  <a:lnTo>
                    <a:pt x="69" y="9"/>
                  </a:lnTo>
                  <a:lnTo>
                    <a:pt x="70" y="9"/>
                  </a:lnTo>
                  <a:lnTo>
                    <a:pt x="70" y="9"/>
                  </a:lnTo>
                  <a:lnTo>
                    <a:pt x="70" y="9"/>
                  </a:lnTo>
                  <a:lnTo>
                    <a:pt x="71" y="9"/>
                  </a:lnTo>
                  <a:lnTo>
                    <a:pt x="71" y="9"/>
                  </a:lnTo>
                  <a:lnTo>
                    <a:pt x="71" y="10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1" y="10"/>
                  </a:lnTo>
                  <a:lnTo>
                    <a:pt x="71" y="11"/>
                  </a:lnTo>
                  <a:lnTo>
                    <a:pt x="71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3"/>
                  </a:lnTo>
                  <a:lnTo>
                    <a:pt x="71" y="13"/>
                  </a:lnTo>
                  <a:lnTo>
                    <a:pt x="71" y="13"/>
                  </a:lnTo>
                  <a:lnTo>
                    <a:pt x="72" y="13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3"/>
                  </a:lnTo>
                  <a:lnTo>
                    <a:pt x="73" y="13"/>
                  </a:lnTo>
                  <a:lnTo>
                    <a:pt x="73" y="14"/>
                  </a:lnTo>
                  <a:lnTo>
                    <a:pt x="73" y="14"/>
                  </a:lnTo>
                  <a:lnTo>
                    <a:pt x="74" y="14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11"/>
                  </a:lnTo>
                  <a:lnTo>
                    <a:pt x="77" y="11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6" y="12"/>
                  </a:lnTo>
                  <a:lnTo>
                    <a:pt x="77" y="13"/>
                  </a:lnTo>
                  <a:lnTo>
                    <a:pt x="76" y="13"/>
                  </a:lnTo>
                  <a:lnTo>
                    <a:pt x="76" y="14"/>
                  </a:lnTo>
                  <a:lnTo>
                    <a:pt x="77" y="14"/>
                  </a:lnTo>
                  <a:lnTo>
                    <a:pt x="77" y="14"/>
                  </a:lnTo>
                  <a:lnTo>
                    <a:pt x="77" y="15"/>
                  </a:lnTo>
                  <a:lnTo>
                    <a:pt x="77" y="16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79" y="16"/>
                  </a:lnTo>
                  <a:lnTo>
                    <a:pt x="79" y="16"/>
                  </a:lnTo>
                  <a:lnTo>
                    <a:pt x="79" y="16"/>
                  </a:lnTo>
                  <a:lnTo>
                    <a:pt x="79" y="16"/>
                  </a:lnTo>
                  <a:lnTo>
                    <a:pt x="79" y="16"/>
                  </a:lnTo>
                  <a:lnTo>
                    <a:pt x="79" y="17"/>
                  </a:lnTo>
                  <a:lnTo>
                    <a:pt x="79" y="16"/>
                  </a:lnTo>
                  <a:lnTo>
                    <a:pt x="79" y="17"/>
                  </a:lnTo>
                  <a:lnTo>
                    <a:pt x="80" y="17"/>
                  </a:lnTo>
                  <a:lnTo>
                    <a:pt x="80" y="17"/>
                  </a:lnTo>
                  <a:lnTo>
                    <a:pt x="81" y="17"/>
                  </a:lnTo>
                  <a:lnTo>
                    <a:pt x="80" y="17"/>
                  </a:lnTo>
                  <a:lnTo>
                    <a:pt x="80" y="18"/>
                  </a:lnTo>
                  <a:lnTo>
                    <a:pt x="80" y="17"/>
                  </a:lnTo>
                  <a:lnTo>
                    <a:pt x="81" y="17"/>
                  </a:lnTo>
                  <a:lnTo>
                    <a:pt x="82" y="18"/>
                  </a:lnTo>
                  <a:lnTo>
                    <a:pt x="82" y="19"/>
                  </a:lnTo>
                  <a:lnTo>
                    <a:pt x="82" y="19"/>
                  </a:lnTo>
                  <a:lnTo>
                    <a:pt x="82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4" y="19"/>
                  </a:lnTo>
                  <a:lnTo>
                    <a:pt x="84" y="19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6" y="19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7" y="20"/>
                  </a:lnTo>
                  <a:lnTo>
                    <a:pt x="87" y="19"/>
                  </a:lnTo>
                  <a:lnTo>
                    <a:pt x="87" y="19"/>
                  </a:lnTo>
                  <a:lnTo>
                    <a:pt x="88" y="19"/>
                  </a:lnTo>
                  <a:lnTo>
                    <a:pt x="89" y="19"/>
                  </a:lnTo>
                  <a:lnTo>
                    <a:pt x="89" y="20"/>
                  </a:lnTo>
                  <a:lnTo>
                    <a:pt x="89" y="20"/>
                  </a:lnTo>
                  <a:lnTo>
                    <a:pt x="90" y="20"/>
                  </a:lnTo>
                  <a:lnTo>
                    <a:pt x="90" y="19"/>
                  </a:lnTo>
                  <a:lnTo>
                    <a:pt x="90" y="20"/>
                  </a:lnTo>
                  <a:lnTo>
                    <a:pt x="90" y="20"/>
                  </a:lnTo>
                  <a:lnTo>
                    <a:pt x="90" y="20"/>
                  </a:lnTo>
                  <a:lnTo>
                    <a:pt x="91" y="20"/>
                  </a:lnTo>
                  <a:lnTo>
                    <a:pt x="91" y="21"/>
                  </a:lnTo>
                  <a:lnTo>
                    <a:pt x="90" y="21"/>
                  </a:lnTo>
                  <a:lnTo>
                    <a:pt x="91" y="21"/>
                  </a:lnTo>
                  <a:lnTo>
                    <a:pt x="91" y="21"/>
                  </a:lnTo>
                  <a:lnTo>
                    <a:pt x="91" y="21"/>
                  </a:lnTo>
                  <a:lnTo>
                    <a:pt x="91" y="22"/>
                  </a:lnTo>
                  <a:lnTo>
                    <a:pt x="91" y="23"/>
                  </a:lnTo>
                  <a:lnTo>
                    <a:pt x="92" y="23"/>
                  </a:lnTo>
                  <a:lnTo>
                    <a:pt x="92" y="23"/>
                  </a:lnTo>
                  <a:lnTo>
                    <a:pt x="93" y="23"/>
                  </a:lnTo>
                  <a:lnTo>
                    <a:pt x="93" y="23"/>
                  </a:lnTo>
                  <a:lnTo>
                    <a:pt x="93" y="23"/>
                  </a:lnTo>
                  <a:lnTo>
                    <a:pt x="93" y="23"/>
                  </a:lnTo>
                  <a:lnTo>
                    <a:pt x="93" y="23"/>
                  </a:lnTo>
                  <a:lnTo>
                    <a:pt x="94" y="23"/>
                  </a:lnTo>
                  <a:lnTo>
                    <a:pt x="94" y="22"/>
                  </a:lnTo>
                  <a:lnTo>
                    <a:pt x="94" y="22"/>
                  </a:lnTo>
                  <a:lnTo>
                    <a:pt x="94" y="23"/>
                  </a:lnTo>
                  <a:lnTo>
                    <a:pt x="94" y="23"/>
                  </a:lnTo>
                  <a:lnTo>
                    <a:pt x="94" y="24"/>
                  </a:lnTo>
                  <a:lnTo>
                    <a:pt x="95" y="24"/>
                  </a:lnTo>
                  <a:lnTo>
                    <a:pt x="95" y="23"/>
                  </a:lnTo>
                  <a:lnTo>
                    <a:pt x="95" y="23"/>
                  </a:lnTo>
                  <a:lnTo>
                    <a:pt x="95" y="24"/>
                  </a:lnTo>
                  <a:lnTo>
                    <a:pt x="96" y="23"/>
                  </a:lnTo>
                  <a:lnTo>
                    <a:pt x="97" y="24"/>
                  </a:lnTo>
                  <a:lnTo>
                    <a:pt x="97" y="23"/>
                  </a:lnTo>
                  <a:lnTo>
                    <a:pt x="97" y="23"/>
                  </a:lnTo>
                  <a:lnTo>
                    <a:pt x="97" y="23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98" y="24"/>
                  </a:lnTo>
                  <a:lnTo>
                    <a:pt x="99" y="24"/>
                  </a:lnTo>
                  <a:lnTo>
                    <a:pt x="99" y="24"/>
                  </a:lnTo>
                  <a:lnTo>
                    <a:pt x="100" y="24"/>
                  </a:lnTo>
                  <a:lnTo>
                    <a:pt x="101" y="24"/>
                  </a:lnTo>
                  <a:lnTo>
                    <a:pt x="101" y="24"/>
                  </a:lnTo>
                  <a:lnTo>
                    <a:pt x="102" y="24"/>
                  </a:lnTo>
                  <a:lnTo>
                    <a:pt x="102" y="25"/>
                  </a:lnTo>
                  <a:lnTo>
                    <a:pt x="102" y="24"/>
                  </a:lnTo>
                  <a:lnTo>
                    <a:pt x="102" y="25"/>
                  </a:lnTo>
                  <a:lnTo>
                    <a:pt x="103" y="25"/>
                  </a:lnTo>
                  <a:lnTo>
                    <a:pt x="104" y="25"/>
                  </a:lnTo>
                  <a:lnTo>
                    <a:pt x="104" y="25"/>
                  </a:lnTo>
                  <a:lnTo>
                    <a:pt x="104" y="25"/>
                  </a:lnTo>
                  <a:lnTo>
                    <a:pt x="104" y="25"/>
                  </a:lnTo>
                  <a:lnTo>
                    <a:pt x="104" y="26"/>
                  </a:lnTo>
                  <a:lnTo>
                    <a:pt x="103" y="27"/>
                  </a:lnTo>
                  <a:lnTo>
                    <a:pt x="103" y="27"/>
                  </a:lnTo>
                  <a:lnTo>
                    <a:pt x="102" y="27"/>
                  </a:lnTo>
                  <a:lnTo>
                    <a:pt x="102" y="28"/>
                  </a:lnTo>
                  <a:lnTo>
                    <a:pt x="102" y="28"/>
                  </a:lnTo>
                  <a:lnTo>
                    <a:pt x="102" y="28"/>
                  </a:lnTo>
                  <a:lnTo>
                    <a:pt x="101" y="28"/>
                  </a:lnTo>
                  <a:lnTo>
                    <a:pt x="101" y="29"/>
                  </a:lnTo>
                  <a:lnTo>
                    <a:pt x="101" y="29"/>
                  </a:lnTo>
                  <a:lnTo>
                    <a:pt x="101" y="30"/>
                  </a:lnTo>
                  <a:lnTo>
                    <a:pt x="101" y="30"/>
                  </a:lnTo>
                  <a:lnTo>
                    <a:pt x="101" y="31"/>
                  </a:lnTo>
                  <a:lnTo>
                    <a:pt x="100" y="31"/>
                  </a:lnTo>
                  <a:lnTo>
                    <a:pt x="100" y="31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100" y="33"/>
                  </a:lnTo>
                  <a:lnTo>
                    <a:pt x="99" y="33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5"/>
                  </a:lnTo>
                  <a:lnTo>
                    <a:pt x="99" y="35"/>
                  </a:lnTo>
                  <a:lnTo>
                    <a:pt x="99" y="36"/>
                  </a:lnTo>
                  <a:lnTo>
                    <a:pt x="99" y="36"/>
                  </a:lnTo>
                  <a:lnTo>
                    <a:pt x="99" y="37"/>
                  </a:lnTo>
                  <a:lnTo>
                    <a:pt x="99" y="38"/>
                  </a:lnTo>
                  <a:lnTo>
                    <a:pt x="99" y="38"/>
                  </a:lnTo>
                  <a:lnTo>
                    <a:pt x="98" y="38"/>
                  </a:lnTo>
                  <a:lnTo>
                    <a:pt x="99" y="38"/>
                  </a:lnTo>
                  <a:lnTo>
                    <a:pt x="98" y="39"/>
                  </a:lnTo>
                  <a:lnTo>
                    <a:pt x="98" y="39"/>
                  </a:lnTo>
                  <a:lnTo>
                    <a:pt x="98" y="40"/>
                  </a:lnTo>
                  <a:lnTo>
                    <a:pt x="98" y="41"/>
                  </a:lnTo>
                  <a:lnTo>
                    <a:pt x="99" y="41"/>
                  </a:lnTo>
                  <a:lnTo>
                    <a:pt x="99" y="42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98" y="43"/>
                  </a:lnTo>
                  <a:lnTo>
                    <a:pt x="98" y="43"/>
                  </a:lnTo>
                  <a:lnTo>
                    <a:pt x="98" y="42"/>
                  </a:lnTo>
                  <a:lnTo>
                    <a:pt x="98" y="43"/>
                  </a:lnTo>
                  <a:lnTo>
                    <a:pt x="97" y="43"/>
                  </a:lnTo>
                  <a:lnTo>
                    <a:pt x="97" y="43"/>
                  </a:lnTo>
                  <a:lnTo>
                    <a:pt x="97" y="43"/>
                  </a:lnTo>
                  <a:lnTo>
                    <a:pt x="97" y="43"/>
                  </a:lnTo>
                  <a:lnTo>
                    <a:pt x="96" y="43"/>
                  </a:lnTo>
                  <a:lnTo>
                    <a:pt x="96" y="43"/>
                  </a:lnTo>
                  <a:lnTo>
                    <a:pt x="96" y="43"/>
                  </a:lnTo>
                  <a:lnTo>
                    <a:pt x="95" y="43"/>
                  </a:lnTo>
                  <a:lnTo>
                    <a:pt x="96" y="42"/>
                  </a:lnTo>
                  <a:lnTo>
                    <a:pt x="95" y="42"/>
                  </a:lnTo>
                  <a:lnTo>
                    <a:pt x="95" y="42"/>
                  </a:lnTo>
                  <a:lnTo>
                    <a:pt x="94" y="42"/>
                  </a:lnTo>
                  <a:lnTo>
                    <a:pt x="94" y="43"/>
                  </a:lnTo>
                  <a:lnTo>
                    <a:pt x="94" y="43"/>
                  </a:lnTo>
                  <a:lnTo>
                    <a:pt x="94" y="43"/>
                  </a:lnTo>
                  <a:lnTo>
                    <a:pt x="93" y="43"/>
                  </a:lnTo>
                  <a:lnTo>
                    <a:pt x="93" y="44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5" y="44"/>
                  </a:lnTo>
                  <a:lnTo>
                    <a:pt x="94" y="44"/>
                  </a:lnTo>
                  <a:lnTo>
                    <a:pt x="94" y="45"/>
                  </a:lnTo>
                  <a:lnTo>
                    <a:pt x="94" y="45"/>
                  </a:lnTo>
                  <a:lnTo>
                    <a:pt x="94" y="45"/>
                  </a:lnTo>
                  <a:lnTo>
                    <a:pt x="94" y="46"/>
                  </a:lnTo>
                  <a:lnTo>
                    <a:pt x="93" y="46"/>
                  </a:lnTo>
                  <a:lnTo>
                    <a:pt x="93" y="46"/>
                  </a:lnTo>
                  <a:lnTo>
                    <a:pt x="93" y="46"/>
                  </a:lnTo>
                  <a:lnTo>
                    <a:pt x="93" y="47"/>
                  </a:lnTo>
                  <a:lnTo>
                    <a:pt x="92" y="47"/>
                  </a:lnTo>
                  <a:lnTo>
                    <a:pt x="92" y="47"/>
                  </a:lnTo>
                  <a:lnTo>
                    <a:pt x="91" y="47"/>
                  </a:lnTo>
                  <a:lnTo>
                    <a:pt x="92" y="47"/>
                  </a:lnTo>
                  <a:lnTo>
                    <a:pt x="91" y="48"/>
                  </a:lnTo>
                  <a:lnTo>
                    <a:pt x="91" y="48"/>
                  </a:lnTo>
                  <a:lnTo>
                    <a:pt x="91" y="49"/>
                  </a:lnTo>
                  <a:lnTo>
                    <a:pt x="90" y="49"/>
                  </a:lnTo>
                  <a:lnTo>
                    <a:pt x="90" y="49"/>
                  </a:lnTo>
                  <a:lnTo>
                    <a:pt x="90" y="49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0" y="51"/>
                  </a:lnTo>
                  <a:lnTo>
                    <a:pt x="89" y="51"/>
                  </a:lnTo>
                  <a:lnTo>
                    <a:pt x="89" y="51"/>
                  </a:lnTo>
                  <a:lnTo>
                    <a:pt x="89" y="51"/>
                  </a:lnTo>
                  <a:lnTo>
                    <a:pt x="89" y="52"/>
                  </a:lnTo>
                  <a:lnTo>
                    <a:pt x="88" y="52"/>
                  </a:lnTo>
                  <a:lnTo>
                    <a:pt x="88" y="53"/>
                  </a:lnTo>
                  <a:lnTo>
                    <a:pt x="87" y="53"/>
                  </a:lnTo>
                  <a:lnTo>
                    <a:pt x="87" y="53"/>
                  </a:lnTo>
                  <a:lnTo>
                    <a:pt x="87" y="53"/>
                  </a:lnTo>
                  <a:lnTo>
                    <a:pt x="87" y="54"/>
                  </a:lnTo>
                  <a:lnTo>
                    <a:pt x="87" y="54"/>
                  </a:lnTo>
                  <a:lnTo>
                    <a:pt x="87" y="54"/>
                  </a:lnTo>
                  <a:lnTo>
                    <a:pt x="87" y="55"/>
                  </a:lnTo>
                  <a:lnTo>
                    <a:pt x="87" y="55"/>
                  </a:lnTo>
                  <a:lnTo>
                    <a:pt x="87" y="56"/>
                  </a:lnTo>
                  <a:lnTo>
                    <a:pt x="87" y="56"/>
                  </a:lnTo>
                  <a:lnTo>
                    <a:pt x="87" y="57"/>
                  </a:lnTo>
                  <a:lnTo>
                    <a:pt x="87" y="57"/>
                  </a:lnTo>
                  <a:lnTo>
                    <a:pt x="87" y="57"/>
                  </a:lnTo>
                  <a:lnTo>
                    <a:pt x="86" y="57"/>
                  </a:lnTo>
                  <a:lnTo>
                    <a:pt x="86" y="57"/>
                  </a:lnTo>
                  <a:lnTo>
                    <a:pt x="86" y="57"/>
                  </a:lnTo>
                  <a:lnTo>
                    <a:pt x="86" y="57"/>
                  </a:lnTo>
                  <a:lnTo>
                    <a:pt x="86" y="57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87" y="58"/>
                  </a:lnTo>
                  <a:lnTo>
                    <a:pt x="87" y="58"/>
                  </a:lnTo>
                  <a:lnTo>
                    <a:pt x="87" y="57"/>
                  </a:lnTo>
                  <a:lnTo>
                    <a:pt x="88" y="57"/>
                  </a:lnTo>
                  <a:lnTo>
                    <a:pt x="89" y="57"/>
                  </a:lnTo>
                  <a:lnTo>
                    <a:pt x="89" y="57"/>
                  </a:lnTo>
                  <a:lnTo>
                    <a:pt x="88" y="57"/>
                  </a:lnTo>
                  <a:lnTo>
                    <a:pt x="88" y="56"/>
                  </a:lnTo>
                  <a:lnTo>
                    <a:pt x="88" y="56"/>
                  </a:lnTo>
                  <a:lnTo>
                    <a:pt x="89" y="55"/>
                  </a:lnTo>
                  <a:lnTo>
                    <a:pt x="89" y="55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1" y="54"/>
                  </a:lnTo>
                  <a:lnTo>
                    <a:pt x="93" y="55"/>
                  </a:lnTo>
                  <a:lnTo>
                    <a:pt x="93" y="56"/>
                  </a:lnTo>
                  <a:lnTo>
                    <a:pt x="93" y="56"/>
                  </a:lnTo>
                  <a:lnTo>
                    <a:pt x="93" y="56"/>
                  </a:lnTo>
                  <a:lnTo>
                    <a:pt x="93" y="57"/>
                  </a:lnTo>
                  <a:lnTo>
                    <a:pt x="93" y="57"/>
                  </a:lnTo>
                  <a:lnTo>
                    <a:pt x="93" y="57"/>
                  </a:lnTo>
                  <a:lnTo>
                    <a:pt x="93" y="58"/>
                  </a:lnTo>
                  <a:lnTo>
                    <a:pt x="93" y="58"/>
                  </a:lnTo>
                  <a:lnTo>
                    <a:pt x="93" y="59"/>
                  </a:lnTo>
                  <a:lnTo>
                    <a:pt x="94" y="59"/>
                  </a:lnTo>
                  <a:lnTo>
                    <a:pt x="94" y="60"/>
                  </a:lnTo>
                  <a:lnTo>
                    <a:pt x="94" y="60"/>
                  </a:lnTo>
                  <a:lnTo>
                    <a:pt x="94" y="60"/>
                  </a:lnTo>
                  <a:lnTo>
                    <a:pt x="94" y="61"/>
                  </a:lnTo>
                  <a:lnTo>
                    <a:pt x="94" y="61"/>
                  </a:lnTo>
                  <a:lnTo>
                    <a:pt x="94" y="61"/>
                  </a:lnTo>
                  <a:lnTo>
                    <a:pt x="93" y="61"/>
                  </a:lnTo>
                  <a:lnTo>
                    <a:pt x="93" y="61"/>
                  </a:lnTo>
                  <a:lnTo>
                    <a:pt x="93" y="62"/>
                  </a:lnTo>
                  <a:lnTo>
                    <a:pt x="93" y="62"/>
                  </a:lnTo>
                  <a:lnTo>
                    <a:pt x="93" y="63"/>
                  </a:lnTo>
                  <a:lnTo>
                    <a:pt x="93" y="63"/>
                  </a:lnTo>
                  <a:lnTo>
                    <a:pt x="93" y="64"/>
                  </a:lnTo>
                  <a:lnTo>
                    <a:pt x="94" y="64"/>
                  </a:lnTo>
                  <a:lnTo>
                    <a:pt x="94" y="64"/>
                  </a:lnTo>
                  <a:lnTo>
                    <a:pt x="94" y="64"/>
                  </a:lnTo>
                  <a:lnTo>
                    <a:pt x="94" y="64"/>
                  </a:lnTo>
                  <a:lnTo>
                    <a:pt x="94" y="65"/>
                  </a:lnTo>
                  <a:lnTo>
                    <a:pt x="94" y="65"/>
                  </a:lnTo>
                  <a:lnTo>
                    <a:pt x="95" y="65"/>
                  </a:lnTo>
                  <a:lnTo>
                    <a:pt x="94" y="65"/>
                  </a:lnTo>
                  <a:lnTo>
                    <a:pt x="94" y="66"/>
                  </a:lnTo>
                  <a:lnTo>
                    <a:pt x="95" y="66"/>
                  </a:lnTo>
                  <a:lnTo>
                    <a:pt x="95" y="66"/>
                  </a:lnTo>
                  <a:lnTo>
                    <a:pt x="95" y="67"/>
                  </a:lnTo>
                  <a:lnTo>
                    <a:pt x="95" y="67"/>
                  </a:lnTo>
                  <a:lnTo>
                    <a:pt x="95" y="67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5" y="69"/>
                  </a:lnTo>
                  <a:lnTo>
                    <a:pt x="94" y="68"/>
                  </a:lnTo>
                  <a:lnTo>
                    <a:pt x="94" y="69"/>
                  </a:lnTo>
                  <a:lnTo>
                    <a:pt x="94" y="69"/>
                  </a:lnTo>
                  <a:lnTo>
                    <a:pt x="93" y="69"/>
                  </a:lnTo>
                  <a:lnTo>
                    <a:pt x="93" y="69"/>
                  </a:lnTo>
                  <a:lnTo>
                    <a:pt x="92" y="69"/>
                  </a:lnTo>
                  <a:lnTo>
                    <a:pt x="91" y="69"/>
                  </a:lnTo>
                  <a:lnTo>
                    <a:pt x="91" y="70"/>
                  </a:lnTo>
                  <a:lnTo>
                    <a:pt x="91" y="71"/>
                  </a:lnTo>
                  <a:lnTo>
                    <a:pt x="92" y="71"/>
                  </a:lnTo>
                  <a:lnTo>
                    <a:pt x="92" y="71"/>
                  </a:lnTo>
                  <a:lnTo>
                    <a:pt x="92" y="72"/>
                  </a:lnTo>
                  <a:lnTo>
                    <a:pt x="92" y="72"/>
                  </a:lnTo>
                  <a:lnTo>
                    <a:pt x="93" y="72"/>
                  </a:lnTo>
                  <a:lnTo>
                    <a:pt x="93" y="73"/>
                  </a:lnTo>
                  <a:lnTo>
                    <a:pt x="93" y="73"/>
                  </a:lnTo>
                  <a:lnTo>
                    <a:pt x="94" y="73"/>
                  </a:lnTo>
                  <a:lnTo>
                    <a:pt x="94" y="73"/>
                  </a:lnTo>
                  <a:lnTo>
                    <a:pt x="94" y="73"/>
                  </a:lnTo>
                  <a:lnTo>
                    <a:pt x="94" y="74"/>
                  </a:lnTo>
                  <a:lnTo>
                    <a:pt x="95" y="74"/>
                  </a:lnTo>
                  <a:lnTo>
                    <a:pt x="95" y="75"/>
                  </a:lnTo>
                  <a:lnTo>
                    <a:pt x="94" y="75"/>
                  </a:lnTo>
                  <a:lnTo>
                    <a:pt x="94" y="75"/>
                  </a:lnTo>
                  <a:lnTo>
                    <a:pt x="94" y="75"/>
                  </a:lnTo>
                  <a:lnTo>
                    <a:pt x="94" y="76"/>
                  </a:lnTo>
                  <a:lnTo>
                    <a:pt x="93" y="76"/>
                  </a:lnTo>
                  <a:lnTo>
                    <a:pt x="94" y="76"/>
                  </a:lnTo>
                  <a:lnTo>
                    <a:pt x="93" y="76"/>
                  </a:lnTo>
                  <a:lnTo>
                    <a:pt x="93" y="77"/>
                  </a:lnTo>
                  <a:lnTo>
                    <a:pt x="94" y="78"/>
                  </a:lnTo>
                  <a:lnTo>
                    <a:pt x="93" y="78"/>
                  </a:lnTo>
                  <a:lnTo>
                    <a:pt x="93" y="78"/>
                  </a:lnTo>
                  <a:lnTo>
                    <a:pt x="94" y="79"/>
                  </a:lnTo>
                  <a:lnTo>
                    <a:pt x="94" y="79"/>
                  </a:lnTo>
                  <a:lnTo>
                    <a:pt x="94" y="79"/>
                  </a:lnTo>
                  <a:lnTo>
                    <a:pt x="94" y="80"/>
                  </a:lnTo>
                  <a:lnTo>
                    <a:pt x="95" y="80"/>
                  </a:lnTo>
                  <a:lnTo>
                    <a:pt x="95" y="80"/>
                  </a:lnTo>
                  <a:lnTo>
                    <a:pt x="95" y="80"/>
                  </a:lnTo>
                  <a:lnTo>
                    <a:pt x="95" y="80"/>
                  </a:lnTo>
                  <a:lnTo>
                    <a:pt x="96" y="80"/>
                  </a:lnTo>
                  <a:lnTo>
                    <a:pt x="96" y="81"/>
                  </a:lnTo>
                  <a:lnTo>
                    <a:pt x="97" y="81"/>
                  </a:lnTo>
                  <a:lnTo>
                    <a:pt x="97" y="81"/>
                  </a:lnTo>
                  <a:lnTo>
                    <a:pt x="98" y="81"/>
                  </a:lnTo>
                  <a:lnTo>
                    <a:pt x="98" y="81"/>
                  </a:lnTo>
                  <a:lnTo>
                    <a:pt x="99" y="80"/>
                  </a:lnTo>
                  <a:lnTo>
                    <a:pt x="99" y="81"/>
                  </a:lnTo>
                  <a:lnTo>
                    <a:pt x="99" y="80"/>
                  </a:lnTo>
                  <a:lnTo>
                    <a:pt x="99" y="80"/>
                  </a:lnTo>
                  <a:lnTo>
                    <a:pt x="99" y="81"/>
                  </a:lnTo>
                  <a:lnTo>
                    <a:pt x="99" y="82"/>
                  </a:lnTo>
                  <a:lnTo>
                    <a:pt x="100" y="82"/>
                  </a:lnTo>
                  <a:lnTo>
                    <a:pt x="99" y="82"/>
                  </a:lnTo>
                  <a:lnTo>
                    <a:pt x="99" y="83"/>
                  </a:lnTo>
                  <a:lnTo>
                    <a:pt x="99" y="83"/>
                  </a:lnTo>
                  <a:lnTo>
                    <a:pt x="99" y="83"/>
                  </a:lnTo>
                  <a:lnTo>
                    <a:pt x="98" y="83"/>
                  </a:lnTo>
                  <a:lnTo>
                    <a:pt x="99" y="83"/>
                  </a:lnTo>
                  <a:lnTo>
                    <a:pt x="98" y="84"/>
                  </a:lnTo>
                  <a:lnTo>
                    <a:pt x="98" y="84"/>
                  </a:lnTo>
                  <a:lnTo>
                    <a:pt x="98" y="85"/>
                  </a:lnTo>
                  <a:lnTo>
                    <a:pt x="98" y="85"/>
                  </a:lnTo>
                  <a:lnTo>
                    <a:pt x="98" y="85"/>
                  </a:lnTo>
                  <a:lnTo>
                    <a:pt x="98" y="85"/>
                  </a:lnTo>
                  <a:lnTo>
                    <a:pt x="97" y="86"/>
                  </a:lnTo>
                  <a:lnTo>
                    <a:pt x="98" y="86"/>
                  </a:lnTo>
                  <a:lnTo>
                    <a:pt x="97" y="86"/>
                  </a:lnTo>
                  <a:lnTo>
                    <a:pt x="97" y="86"/>
                  </a:lnTo>
                  <a:lnTo>
                    <a:pt x="97" y="86"/>
                  </a:lnTo>
                  <a:lnTo>
                    <a:pt x="97" y="86"/>
                  </a:lnTo>
                  <a:lnTo>
                    <a:pt x="97" y="86"/>
                  </a:lnTo>
                  <a:lnTo>
                    <a:pt x="97" y="86"/>
                  </a:lnTo>
                  <a:lnTo>
                    <a:pt x="97" y="86"/>
                  </a:lnTo>
                  <a:lnTo>
                    <a:pt x="97" y="86"/>
                  </a:lnTo>
                  <a:lnTo>
                    <a:pt x="96" y="86"/>
                  </a:lnTo>
                  <a:lnTo>
                    <a:pt x="96" y="86"/>
                  </a:lnTo>
                  <a:lnTo>
                    <a:pt x="95" y="86"/>
                  </a:lnTo>
                  <a:lnTo>
                    <a:pt x="96" y="86"/>
                  </a:lnTo>
                  <a:lnTo>
                    <a:pt x="95" y="86"/>
                  </a:lnTo>
                  <a:lnTo>
                    <a:pt x="95" y="87"/>
                  </a:lnTo>
                  <a:lnTo>
                    <a:pt x="95" y="87"/>
                  </a:lnTo>
                  <a:lnTo>
                    <a:pt x="95" y="87"/>
                  </a:lnTo>
                  <a:lnTo>
                    <a:pt x="95" y="87"/>
                  </a:lnTo>
                  <a:lnTo>
                    <a:pt x="95" y="87"/>
                  </a:lnTo>
                  <a:lnTo>
                    <a:pt x="95" y="87"/>
                  </a:lnTo>
                  <a:lnTo>
                    <a:pt x="95" y="87"/>
                  </a:lnTo>
                  <a:lnTo>
                    <a:pt x="95" y="87"/>
                  </a:lnTo>
                  <a:lnTo>
                    <a:pt x="95" y="87"/>
                  </a:lnTo>
                  <a:lnTo>
                    <a:pt x="95" y="87"/>
                  </a:lnTo>
                  <a:lnTo>
                    <a:pt x="94" y="87"/>
                  </a:lnTo>
                  <a:lnTo>
                    <a:pt x="94" y="88"/>
                  </a:lnTo>
                  <a:lnTo>
                    <a:pt x="94" y="87"/>
                  </a:lnTo>
                  <a:lnTo>
                    <a:pt x="94" y="87"/>
                  </a:lnTo>
                  <a:lnTo>
                    <a:pt x="94" y="88"/>
                  </a:lnTo>
                  <a:lnTo>
                    <a:pt x="94" y="89"/>
                  </a:lnTo>
                  <a:lnTo>
                    <a:pt x="94" y="88"/>
                  </a:lnTo>
                  <a:lnTo>
                    <a:pt x="94" y="89"/>
                  </a:lnTo>
                  <a:lnTo>
                    <a:pt x="93" y="89"/>
                  </a:lnTo>
                  <a:lnTo>
                    <a:pt x="93" y="89"/>
                  </a:lnTo>
                  <a:lnTo>
                    <a:pt x="93" y="89"/>
                  </a:lnTo>
                  <a:lnTo>
                    <a:pt x="93" y="89"/>
                  </a:lnTo>
                  <a:lnTo>
                    <a:pt x="93" y="89"/>
                  </a:lnTo>
                  <a:lnTo>
                    <a:pt x="92" y="89"/>
                  </a:lnTo>
                  <a:lnTo>
                    <a:pt x="92" y="90"/>
                  </a:lnTo>
                  <a:lnTo>
                    <a:pt x="92" y="89"/>
                  </a:lnTo>
                  <a:lnTo>
                    <a:pt x="92" y="90"/>
                  </a:lnTo>
                  <a:lnTo>
                    <a:pt x="91" y="90"/>
                  </a:lnTo>
                  <a:lnTo>
                    <a:pt x="91" y="90"/>
                  </a:lnTo>
                  <a:lnTo>
                    <a:pt x="91" y="90"/>
                  </a:lnTo>
                  <a:lnTo>
                    <a:pt x="91" y="91"/>
                  </a:lnTo>
                  <a:lnTo>
                    <a:pt x="91" y="91"/>
                  </a:lnTo>
                  <a:lnTo>
                    <a:pt x="91" y="90"/>
                  </a:lnTo>
                  <a:lnTo>
                    <a:pt x="91" y="91"/>
                  </a:lnTo>
                  <a:lnTo>
                    <a:pt x="92" y="91"/>
                  </a:lnTo>
                  <a:lnTo>
                    <a:pt x="91" y="91"/>
                  </a:lnTo>
                  <a:lnTo>
                    <a:pt x="91" y="91"/>
                  </a:lnTo>
                  <a:lnTo>
                    <a:pt x="91" y="92"/>
                  </a:lnTo>
                  <a:lnTo>
                    <a:pt x="91" y="92"/>
                  </a:lnTo>
                  <a:lnTo>
                    <a:pt x="91" y="91"/>
                  </a:lnTo>
                  <a:lnTo>
                    <a:pt x="90" y="91"/>
                  </a:lnTo>
                  <a:lnTo>
                    <a:pt x="90" y="92"/>
                  </a:lnTo>
                  <a:lnTo>
                    <a:pt x="90" y="92"/>
                  </a:lnTo>
                  <a:lnTo>
                    <a:pt x="89" y="92"/>
                  </a:lnTo>
                  <a:lnTo>
                    <a:pt x="89" y="93"/>
                  </a:lnTo>
                  <a:lnTo>
                    <a:pt x="89" y="93"/>
                  </a:lnTo>
                  <a:lnTo>
                    <a:pt x="88" y="93"/>
                  </a:lnTo>
                  <a:lnTo>
                    <a:pt x="87" y="93"/>
                  </a:lnTo>
                  <a:lnTo>
                    <a:pt x="87" y="93"/>
                  </a:lnTo>
                  <a:lnTo>
                    <a:pt x="87" y="93"/>
                  </a:lnTo>
                  <a:lnTo>
                    <a:pt x="87" y="93"/>
                  </a:lnTo>
                  <a:lnTo>
                    <a:pt x="87" y="93"/>
                  </a:lnTo>
                  <a:lnTo>
                    <a:pt x="87" y="93"/>
                  </a:lnTo>
                  <a:lnTo>
                    <a:pt x="86" y="93"/>
                  </a:lnTo>
                  <a:lnTo>
                    <a:pt x="86" y="93"/>
                  </a:lnTo>
                  <a:lnTo>
                    <a:pt x="85" y="93"/>
                  </a:lnTo>
                  <a:lnTo>
                    <a:pt x="86" y="93"/>
                  </a:lnTo>
                  <a:lnTo>
                    <a:pt x="85" y="93"/>
                  </a:lnTo>
                  <a:lnTo>
                    <a:pt x="86" y="93"/>
                  </a:lnTo>
                  <a:lnTo>
                    <a:pt x="86" y="93"/>
                  </a:lnTo>
                  <a:lnTo>
                    <a:pt x="86" y="93"/>
                  </a:lnTo>
                  <a:lnTo>
                    <a:pt x="85" y="93"/>
                  </a:lnTo>
                  <a:lnTo>
                    <a:pt x="85" y="93"/>
                  </a:lnTo>
                  <a:lnTo>
                    <a:pt x="84" y="93"/>
                  </a:lnTo>
                  <a:lnTo>
                    <a:pt x="84" y="93"/>
                  </a:lnTo>
                  <a:lnTo>
                    <a:pt x="84" y="92"/>
                  </a:lnTo>
                  <a:lnTo>
                    <a:pt x="84" y="92"/>
                  </a:lnTo>
                  <a:lnTo>
                    <a:pt x="83" y="92"/>
                  </a:lnTo>
                  <a:lnTo>
                    <a:pt x="84" y="92"/>
                  </a:lnTo>
                  <a:lnTo>
                    <a:pt x="83" y="91"/>
                  </a:lnTo>
                  <a:lnTo>
                    <a:pt x="83" y="91"/>
                  </a:lnTo>
                  <a:lnTo>
                    <a:pt x="83" y="92"/>
                  </a:lnTo>
                  <a:lnTo>
                    <a:pt x="83" y="91"/>
                  </a:lnTo>
                  <a:lnTo>
                    <a:pt x="82" y="91"/>
                  </a:lnTo>
                  <a:lnTo>
                    <a:pt x="82" y="91"/>
                  </a:lnTo>
                  <a:lnTo>
                    <a:pt x="81" y="91"/>
                  </a:lnTo>
                  <a:lnTo>
                    <a:pt x="81" y="91"/>
                  </a:lnTo>
                  <a:lnTo>
                    <a:pt x="81" y="90"/>
                  </a:lnTo>
                  <a:lnTo>
                    <a:pt x="81" y="90"/>
                  </a:lnTo>
                  <a:lnTo>
                    <a:pt x="80" y="90"/>
                  </a:lnTo>
                  <a:lnTo>
                    <a:pt x="81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8" y="89"/>
                  </a:lnTo>
                  <a:lnTo>
                    <a:pt x="79" y="89"/>
                  </a:lnTo>
                  <a:lnTo>
                    <a:pt x="79" y="89"/>
                  </a:lnTo>
                  <a:lnTo>
                    <a:pt x="80" y="89"/>
                  </a:lnTo>
                  <a:lnTo>
                    <a:pt x="80" y="88"/>
                  </a:lnTo>
                  <a:lnTo>
                    <a:pt x="79" y="89"/>
                  </a:lnTo>
                  <a:lnTo>
                    <a:pt x="79" y="88"/>
                  </a:lnTo>
                  <a:lnTo>
                    <a:pt x="79" y="88"/>
                  </a:lnTo>
                  <a:lnTo>
                    <a:pt x="79" y="88"/>
                  </a:lnTo>
                  <a:lnTo>
                    <a:pt x="79" y="88"/>
                  </a:lnTo>
                  <a:lnTo>
                    <a:pt x="78" y="87"/>
                  </a:lnTo>
                  <a:lnTo>
                    <a:pt x="78" y="88"/>
                  </a:lnTo>
                  <a:lnTo>
                    <a:pt x="78" y="89"/>
                  </a:lnTo>
                  <a:lnTo>
                    <a:pt x="79" y="89"/>
                  </a:lnTo>
                  <a:lnTo>
                    <a:pt x="79" y="89"/>
                  </a:lnTo>
                  <a:lnTo>
                    <a:pt x="78" y="89"/>
                  </a:lnTo>
                  <a:lnTo>
                    <a:pt x="78" y="89"/>
                  </a:lnTo>
                  <a:lnTo>
                    <a:pt x="78" y="89"/>
                  </a:lnTo>
                  <a:lnTo>
                    <a:pt x="78" y="89"/>
                  </a:lnTo>
                  <a:lnTo>
                    <a:pt x="77" y="89"/>
                  </a:lnTo>
                  <a:lnTo>
                    <a:pt x="78" y="89"/>
                  </a:lnTo>
                  <a:lnTo>
                    <a:pt x="77" y="89"/>
                  </a:lnTo>
                  <a:lnTo>
                    <a:pt x="77" y="89"/>
                  </a:lnTo>
                  <a:lnTo>
                    <a:pt x="77" y="89"/>
                  </a:lnTo>
                  <a:lnTo>
                    <a:pt x="76" y="89"/>
                  </a:lnTo>
                  <a:lnTo>
                    <a:pt x="77" y="89"/>
                  </a:lnTo>
                  <a:lnTo>
                    <a:pt x="77" y="90"/>
                  </a:lnTo>
                  <a:lnTo>
                    <a:pt x="78" y="90"/>
                  </a:lnTo>
                  <a:lnTo>
                    <a:pt x="77" y="90"/>
                  </a:lnTo>
                  <a:lnTo>
                    <a:pt x="76" y="90"/>
                  </a:lnTo>
                  <a:lnTo>
                    <a:pt x="76" y="89"/>
                  </a:lnTo>
                  <a:lnTo>
                    <a:pt x="76" y="89"/>
                  </a:lnTo>
                  <a:lnTo>
                    <a:pt x="76" y="89"/>
                  </a:lnTo>
                  <a:lnTo>
                    <a:pt x="76" y="89"/>
                  </a:lnTo>
                  <a:lnTo>
                    <a:pt x="76" y="89"/>
                  </a:lnTo>
                  <a:lnTo>
                    <a:pt x="76" y="88"/>
                  </a:lnTo>
                  <a:lnTo>
                    <a:pt x="76" y="87"/>
                  </a:lnTo>
                  <a:lnTo>
                    <a:pt x="75" y="87"/>
                  </a:lnTo>
                  <a:lnTo>
                    <a:pt x="75" y="87"/>
                  </a:lnTo>
                  <a:lnTo>
                    <a:pt x="75" y="86"/>
                  </a:lnTo>
                  <a:lnTo>
                    <a:pt x="75" y="86"/>
                  </a:lnTo>
                  <a:lnTo>
                    <a:pt x="75" y="86"/>
                  </a:lnTo>
                  <a:lnTo>
                    <a:pt x="75" y="85"/>
                  </a:lnTo>
                  <a:lnTo>
                    <a:pt x="75" y="84"/>
                  </a:lnTo>
                  <a:lnTo>
                    <a:pt x="75" y="84"/>
                  </a:lnTo>
                  <a:lnTo>
                    <a:pt x="76" y="84"/>
                  </a:lnTo>
                  <a:lnTo>
                    <a:pt x="76" y="83"/>
                  </a:lnTo>
                  <a:lnTo>
                    <a:pt x="76" y="84"/>
                  </a:lnTo>
                  <a:lnTo>
                    <a:pt x="75" y="84"/>
                  </a:lnTo>
                  <a:lnTo>
                    <a:pt x="75" y="84"/>
                  </a:lnTo>
                  <a:lnTo>
                    <a:pt x="75" y="84"/>
                  </a:lnTo>
                  <a:lnTo>
                    <a:pt x="75" y="84"/>
                  </a:lnTo>
                  <a:lnTo>
                    <a:pt x="75" y="85"/>
                  </a:lnTo>
                  <a:lnTo>
                    <a:pt x="75" y="86"/>
                  </a:lnTo>
                  <a:lnTo>
                    <a:pt x="75" y="86"/>
                  </a:lnTo>
                  <a:lnTo>
                    <a:pt x="75" y="86"/>
                  </a:lnTo>
                  <a:lnTo>
                    <a:pt x="75" y="87"/>
                  </a:lnTo>
                  <a:lnTo>
                    <a:pt x="75" y="87"/>
                  </a:lnTo>
                  <a:lnTo>
                    <a:pt x="75" y="87"/>
                  </a:lnTo>
                  <a:lnTo>
                    <a:pt x="76" y="87"/>
                  </a:lnTo>
                  <a:lnTo>
                    <a:pt x="76" y="88"/>
                  </a:lnTo>
                  <a:lnTo>
                    <a:pt x="76" y="89"/>
                  </a:lnTo>
                  <a:lnTo>
                    <a:pt x="76" y="89"/>
                  </a:lnTo>
                  <a:lnTo>
                    <a:pt x="76" y="89"/>
                  </a:lnTo>
                  <a:lnTo>
                    <a:pt x="76" y="90"/>
                  </a:lnTo>
                  <a:lnTo>
                    <a:pt x="77" y="90"/>
                  </a:lnTo>
                  <a:lnTo>
                    <a:pt x="77" y="90"/>
                  </a:lnTo>
                  <a:lnTo>
                    <a:pt x="77" y="90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75" y="90"/>
                  </a:lnTo>
                  <a:lnTo>
                    <a:pt x="75" y="90"/>
                  </a:lnTo>
                  <a:lnTo>
                    <a:pt x="75" y="89"/>
                  </a:lnTo>
                  <a:lnTo>
                    <a:pt x="75" y="89"/>
                  </a:lnTo>
                  <a:lnTo>
                    <a:pt x="74" y="89"/>
                  </a:lnTo>
                  <a:lnTo>
                    <a:pt x="73" y="89"/>
                  </a:lnTo>
                  <a:lnTo>
                    <a:pt x="73" y="89"/>
                  </a:lnTo>
                  <a:lnTo>
                    <a:pt x="72" y="89"/>
                  </a:lnTo>
                  <a:lnTo>
                    <a:pt x="72" y="89"/>
                  </a:lnTo>
                  <a:lnTo>
                    <a:pt x="71" y="89"/>
                  </a:lnTo>
                  <a:lnTo>
                    <a:pt x="71" y="88"/>
                  </a:lnTo>
                  <a:lnTo>
                    <a:pt x="71" y="87"/>
                  </a:lnTo>
                  <a:lnTo>
                    <a:pt x="71" y="87"/>
                  </a:lnTo>
                  <a:lnTo>
                    <a:pt x="70" y="87"/>
                  </a:lnTo>
                  <a:lnTo>
                    <a:pt x="69" y="88"/>
                  </a:lnTo>
                  <a:lnTo>
                    <a:pt x="69" y="88"/>
                  </a:lnTo>
                  <a:lnTo>
                    <a:pt x="69" y="89"/>
                  </a:lnTo>
                  <a:lnTo>
                    <a:pt x="68" y="89"/>
                  </a:lnTo>
                  <a:lnTo>
                    <a:pt x="68" y="89"/>
                  </a:lnTo>
                  <a:lnTo>
                    <a:pt x="68" y="89"/>
                  </a:lnTo>
                  <a:close/>
                  <a:moveTo>
                    <a:pt x="54" y="100"/>
                  </a:moveTo>
                  <a:lnTo>
                    <a:pt x="54" y="100"/>
                  </a:lnTo>
                  <a:lnTo>
                    <a:pt x="54" y="1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9" name="Freeform 135"/>
            <p:cNvSpPr>
              <a:spLocks noEditPoints="1"/>
            </p:cNvSpPr>
            <p:nvPr/>
          </p:nvSpPr>
          <p:spPr bwMode="auto">
            <a:xfrm>
              <a:off x="5705648" y="3676291"/>
              <a:ext cx="143586" cy="110226"/>
            </a:xfrm>
            <a:custGeom>
              <a:avLst/>
              <a:gdLst>
                <a:gd name="T0" fmla="*/ 110 w 110"/>
                <a:gd name="T1" fmla="*/ 80 h 80"/>
                <a:gd name="T2" fmla="*/ 78 w 110"/>
                <a:gd name="T3" fmla="*/ 58 h 80"/>
                <a:gd name="T4" fmla="*/ 35 w 110"/>
                <a:gd name="T5" fmla="*/ 45 h 80"/>
                <a:gd name="T6" fmla="*/ 36 w 110"/>
                <a:gd name="T7" fmla="*/ 45 h 80"/>
                <a:gd name="T8" fmla="*/ 35 w 110"/>
                <a:gd name="T9" fmla="*/ 43 h 80"/>
                <a:gd name="T10" fmla="*/ 35 w 110"/>
                <a:gd name="T11" fmla="*/ 43 h 80"/>
                <a:gd name="T12" fmla="*/ 35 w 110"/>
                <a:gd name="T13" fmla="*/ 43 h 80"/>
                <a:gd name="T14" fmla="*/ 30 w 110"/>
                <a:gd name="T15" fmla="*/ 34 h 80"/>
                <a:gd name="T16" fmla="*/ 31 w 110"/>
                <a:gd name="T17" fmla="*/ 35 h 80"/>
                <a:gd name="T18" fmla="*/ 31 w 110"/>
                <a:gd name="T19" fmla="*/ 36 h 80"/>
                <a:gd name="T20" fmla="*/ 31 w 110"/>
                <a:gd name="T21" fmla="*/ 35 h 80"/>
                <a:gd name="T22" fmla="*/ 30 w 110"/>
                <a:gd name="T23" fmla="*/ 34 h 80"/>
                <a:gd name="T24" fmla="*/ 29 w 110"/>
                <a:gd name="T25" fmla="*/ 31 h 80"/>
                <a:gd name="T26" fmla="*/ 29 w 110"/>
                <a:gd name="T27" fmla="*/ 31 h 80"/>
                <a:gd name="T28" fmla="*/ 30 w 110"/>
                <a:gd name="T29" fmla="*/ 31 h 80"/>
                <a:gd name="T30" fmla="*/ 30 w 110"/>
                <a:gd name="T31" fmla="*/ 31 h 80"/>
                <a:gd name="T32" fmla="*/ 30 w 110"/>
                <a:gd name="T33" fmla="*/ 32 h 80"/>
                <a:gd name="T34" fmla="*/ 29 w 110"/>
                <a:gd name="T35" fmla="*/ 31 h 80"/>
                <a:gd name="T36" fmla="*/ 22 w 110"/>
                <a:gd name="T37" fmla="*/ 25 h 80"/>
                <a:gd name="T38" fmla="*/ 22 w 110"/>
                <a:gd name="T39" fmla="*/ 26 h 80"/>
                <a:gd name="T40" fmla="*/ 23 w 110"/>
                <a:gd name="T41" fmla="*/ 22 h 80"/>
                <a:gd name="T42" fmla="*/ 23 w 110"/>
                <a:gd name="T43" fmla="*/ 23 h 80"/>
                <a:gd name="T44" fmla="*/ 24 w 110"/>
                <a:gd name="T45" fmla="*/ 23 h 80"/>
                <a:gd name="T46" fmla="*/ 23 w 110"/>
                <a:gd name="T47" fmla="*/ 23 h 80"/>
                <a:gd name="T48" fmla="*/ 22 w 110"/>
                <a:gd name="T49" fmla="*/ 22 h 80"/>
                <a:gd name="T50" fmla="*/ 23 w 110"/>
                <a:gd name="T51" fmla="*/ 22 h 80"/>
                <a:gd name="T52" fmla="*/ 29 w 110"/>
                <a:gd name="T53" fmla="*/ 20 h 80"/>
                <a:gd name="T54" fmla="*/ 29 w 110"/>
                <a:gd name="T55" fmla="*/ 19 h 80"/>
                <a:gd name="T56" fmla="*/ 30 w 110"/>
                <a:gd name="T57" fmla="*/ 19 h 80"/>
                <a:gd name="T58" fmla="*/ 18 w 110"/>
                <a:gd name="T59" fmla="*/ 19 h 80"/>
                <a:gd name="T60" fmla="*/ 31 w 110"/>
                <a:gd name="T61" fmla="*/ 18 h 80"/>
                <a:gd name="T62" fmla="*/ 15 w 110"/>
                <a:gd name="T63" fmla="*/ 17 h 80"/>
                <a:gd name="T64" fmla="*/ 15 w 110"/>
                <a:gd name="T65" fmla="*/ 18 h 80"/>
                <a:gd name="T66" fmla="*/ 16 w 110"/>
                <a:gd name="T67" fmla="*/ 19 h 80"/>
                <a:gd name="T68" fmla="*/ 16 w 110"/>
                <a:gd name="T69" fmla="*/ 19 h 80"/>
                <a:gd name="T70" fmla="*/ 15 w 110"/>
                <a:gd name="T71" fmla="*/ 19 h 80"/>
                <a:gd name="T72" fmla="*/ 17 w 110"/>
                <a:gd name="T73" fmla="*/ 17 h 80"/>
                <a:gd name="T74" fmla="*/ 17 w 110"/>
                <a:gd name="T75" fmla="*/ 17 h 80"/>
                <a:gd name="T76" fmla="*/ 19 w 110"/>
                <a:gd name="T77" fmla="*/ 16 h 80"/>
                <a:gd name="T78" fmla="*/ 19 w 110"/>
                <a:gd name="T79" fmla="*/ 15 h 80"/>
                <a:gd name="T80" fmla="*/ 19 w 110"/>
                <a:gd name="T81" fmla="*/ 15 h 80"/>
                <a:gd name="T82" fmla="*/ 18 w 110"/>
                <a:gd name="T83" fmla="*/ 15 h 80"/>
                <a:gd name="T84" fmla="*/ 13 w 110"/>
                <a:gd name="T85" fmla="*/ 15 h 80"/>
                <a:gd name="T86" fmla="*/ 13 w 110"/>
                <a:gd name="T87" fmla="*/ 15 h 80"/>
                <a:gd name="T88" fmla="*/ 9 w 110"/>
                <a:gd name="T89" fmla="*/ 14 h 80"/>
                <a:gd name="T90" fmla="*/ 2 w 110"/>
                <a:gd name="T91" fmla="*/ 10 h 80"/>
                <a:gd name="T92" fmla="*/ 1 w 110"/>
                <a:gd name="T93" fmla="*/ 6 h 80"/>
                <a:gd name="T94" fmla="*/ 0 w 110"/>
                <a:gd name="T95" fmla="*/ 5 h 80"/>
                <a:gd name="T96" fmla="*/ 0 w 110"/>
                <a:gd name="T97" fmla="*/ 5 h 80"/>
                <a:gd name="T98" fmla="*/ 0 w 110"/>
                <a:gd name="T99" fmla="*/ 5 h 80"/>
                <a:gd name="T100" fmla="*/ 0 w 110"/>
                <a:gd name="T101" fmla="*/ 5 h 80"/>
                <a:gd name="T102" fmla="*/ 23 w 110"/>
                <a:gd name="T103" fmla="*/ 4 h 80"/>
                <a:gd name="T104" fmla="*/ 9 w 110"/>
                <a:gd name="T105" fmla="*/ 2 h 80"/>
                <a:gd name="T106" fmla="*/ 12 w 110"/>
                <a:gd name="T107" fmla="*/ 1 h 80"/>
                <a:gd name="T108" fmla="*/ 17 w 110"/>
                <a:gd name="T109" fmla="*/ 1 h 80"/>
                <a:gd name="T110" fmla="*/ 14 w 110"/>
                <a:gd name="T111" fmla="*/ 1 h 80"/>
                <a:gd name="T112" fmla="*/ 15 w 110"/>
                <a:gd name="T113" fmla="*/ 1 h 80"/>
                <a:gd name="T114" fmla="*/ 26 w 110"/>
                <a:gd name="T115" fmla="*/ 1 h 80"/>
                <a:gd name="T116" fmla="*/ 26 w 110"/>
                <a:gd name="T117" fmla="*/ 0 h 80"/>
                <a:gd name="T118" fmla="*/ 13 w 110"/>
                <a:gd name="T119" fmla="*/ 0 h 80"/>
                <a:gd name="T120" fmla="*/ 26 w 110"/>
                <a:gd name="T121" fmla="*/ 0 h 80"/>
                <a:gd name="T122" fmla="*/ 26 w 110"/>
                <a:gd name="T123" fmla="*/ 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0" h="80">
                  <a:moveTo>
                    <a:pt x="110" y="80"/>
                  </a:moveTo>
                  <a:lnTo>
                    <a:pt x="110" y="80"/>
                  </a:lnTo>
                  <a:lnTo>
                    <a:pt x="110" y="80"/>
                  </a:lnTo>
                  <a:close/>
                  <a:moveTo>
                    <a:pt x="78" y="58"/>
                  </a:moveTo>
                  <a:lnTo>
                    <a:pt x="78" y="58"/>
                  </a:lnTo>
                  <a:lnTo>
                    <a:pt x="78" y="58"/>
                  </a:lnTo>
                  <a:close/>
                  <a:moveTo>
                    <a:pt x="36" y="45"/>
                  </a:moveTo>
                  <a:lnTo>
                    <a:pt x="36" y="45"/>
                  </a:lnTo>
                  <a:lnTo>
                    <a:pt x="35" y="45"/>
                  </a:lnTo>
                  <a:lnTo>
                    <a:pt x="35" y="44"/>
                  </a:lnTo>
                  <a:lnTo>
                    <a:pt x="36" y="45"/>
                  </a:lnTo>
                  <a:lnTo>
                    <a:pt x="36" y="45"/>
                  </a:lnTo>
                  <a:close/>
                  <a:moveTo>
                    <a:pt x="35" y="43"/>
                  </a:moveTo>
                  <a:lnTo>
                    <a:pt x="35" y="43"/>
                  </a:lnTo>
                  <a:lnTo>
                    <a:pt x="35" y="43"/>
                  </a:lnTo>
                  <a:close/>
                  <a:moveTo>
                    <a:pt x="35" y="43"/>
                  </a:moveTo>
                  <a:lnTo>
                    <a:pt x="35" y="43"/>
                  </a:lnTo>
                  <a:lnTo>
                    <a:pt x="35" y="43"/>
                  </a:lnTo>
                  <a:close/>
                  <a:moveTo>
                    <a:pt x="35" y="43"/>
                  </a:moveTo>
                  <a:lnTo>
                    <a:pt x="35" y="43"/>
                  </a:lnTo>
                  <a:lnTo>
                    <a:pt x="35" y="43"/>
                  </a:lnTo>
                  <a:close/>
                  <a:moveTo>
                    <a:pt x="30" y="33"/>
                  </a:moveTo>
                  <a:lnTo>
                    <a:pt x="30" y="34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3"/>
                  </a:lnTo>
                  <a:close/>
                  <a:moveTo>
                    <a:pt x="29" y="31"/>
                  </a:moveTo>
                  <a:lnTo>
                    <a:pt x="29" y="3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30" y="31"/>
                  </a:lnTo>
                  <a:lnTo>
                    <a:pt x="29" y="31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31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0" y="3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1"/>
                  </a:lnTo>
                  <a:close/>
                  <a:moveTo>
                    <a:pt x="22" y="25"/>
                  </a:moveTo>
                  <a:lnTo>
                    <a:pt x="22" y="25"/>
                  </a:lnTo>
                  <a:lnTo>
                    <a:pt x="23" y="25"/>
                  </a:lnTo>
                  <a:lnTo>
                    <a:pt x="22" y="25"/>
                  </a:lnTo>
                  <a:lnTo>
                    <a:pt x="22" y="26"/>
                  </a:lnTo>
                  <a:lnTo>
                    <a:pt x="22" y="25"/>
                  </a:lnTo>
                  <a:lnTo>
                    <a:pt x="22" y="25"/>
                  </a:lnTo>
                  <a:close/>
                  <a:moveTo>
                    <a:pt x="23" y="22"/>
                  </a:moveTo>
                  <a:lnTo>
                    <a:pt x="23" y="22"/>
                  </a:lnTo>
                  <a:lnTo>
                    <a:pt x="23" y="22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3" y="23"/>
                  </a:lnTo>
                  <a:lnTo>
                    <a:pt x="24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2" y="22"/>
                  </a:lnTo>
                  <a:lnTo>
                    <a:pt x="23" y="22"/>
                  </a:lnTo>
                  <a:lnTo>
                    <a:pt x="22" y="22"/>
                  </a:lnTo>
                  <a:lnTo>
                    <a:pt x="23" y="22"/>
                  </a:lnTo>
                  <a:close/>
                  <a:moveTo>
                    <a:pt x="29" y="20"/>
                  </a:moveTo>
                  <a:lnTo>
                    <a:pt x="29" y="20"/>
                  </a:lnTo>
                  <a:lnTo>
                    <a:pt x="29" y="20"/>
                  </a:lnTo>
                  <a:close/>
                  <a:moveTo>
                    <a:pt x="29" y="19"/>
                  </a:moveTo>
                  <a:lnTo>
                    <a:pt x="30" y="19"/>
                  </a:lnTo>
                  <a:lnTo>
                    <a:pt x="29" y="19"/>
                  </a:lnTo>
                  <a:close/>
                  <a:moveTo>
                    <a:pt x="30" y="19"/>
                  </a:moveTo>
                  <a:lnTo>
                    <a:pt x="30" y="19"/>
                  </a:lnTo>
                  <a:lnTo>
                    <a:pt x="30" y="19"/>
                  </a:lnTo>
                  <a:close/>
                  <a:moveTo>
                    <a:pt x="18" y="18"/>
                  </a:moveTo>
                  <a:lnTo>
                    <a:pt x="18" y="19"/>
                  </a:lnTo>
                  <a:lnTo>
                    <a:pt x="18" y="19"/>
                  </a:lnTo>
                  <a:lnTo>
                    <a:pt x="18" y="18"/>
                  </a:lnTo>
                  <a:lnTo>
                    <a:pt x="18" y="18"/>
                  </a:lnTo>
                  <a:close/>
                  <a:moveTo>
                    <a:pt x="31" y="18"/>
                  </a:moveTo>
                  <a:lnTo>
                    <a:pt x="31" y="18"/>
                  </a:lnTo>
                  <a:lnTo>
                    <a:pt x="31" y="18"/>
                  </a:lnTo>
                  <a:close/>
                  <a:moveTo>
                    <a:pt x="15" y="17"/>
                  </a:moveTo>
                  <a:lnTo>
                    <a:pt x="15" y="18"/>
                  </a:lnTo>
                  <a:lnTo>
                    <a:pt x="15" y="17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8"/>
                  </a:lnTo>
                  <a:lnTo>
                    <a:pt x="15" y="17"/>
                  </a:lnTo>
                  <a:close/>
                  <a:moveTo>
                    <a:pt x="17" y="17"/>
                  </a:moveTo>
                  <a:lnTo>
                    <a:pt x="18" y="17"/>
                  </a:lnTo>
                  <a:lnTo>
                    <a:pt x="17" y="18"/>
                  </a:lnTo>
                  <a:lnTo>
                    <a:pt x="17" y="17"/>
                  </a:lnTo>
                  <a:close/>
                  <a:moveTo>
                    <a:pt x="19" y="16"/>
                  </a:moveTo>
                  <a:lnTo>
                    <a:pt x="19" y="16"/>
                  </a:lnTo>
                  <a:lnTo>
                    <a:pt x="19" y="16"/>
                  </a:lnTo>
                  <a:close/>
                  <a:moveTo>
                    <a:pt x="19" y="15"/>
                  </a:moveTo>
                  <a:lnTo>
                    <a:pt x="19" y="16"/>
                  </a:lnTo>
                  <a:lnTo>
                    <a:pt x="19" y="15"/>
                  </a:lnTo>
                  <a:lnTo>
                    <a:pt x="18" y="16"/>
                  </a:lnTo>
                  <a:lnTo>
                    <a:pt x="18" y="15"/>
                  </a:lnTo>
                  <a:lnTo>
                    <a:pt x="19" y="15"/>
                  </a:lnTo>
                  <a:close/>
                  <a:moveTo>
                    <a:pt x="18" y="15"/>
                  </a:moveTo>
                  <a:lnTo>
                    <a:pt x="18" y="16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8" y="15"/>
                  </a:lnTo>
                  <a:close/>
                  <a:moveTo>
                    <a:pt x="13" y="15"/>
                  </a:moveTo>
                  <a:lnTo>
                    <a:pt x="14" y="15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3" y="15"/>
                  </a:lnTo>
                  <a:close/>
                  <a:moveTo>
                    <a:pt x="9" y="14"/>
                  </a:moveTo>
                  <a:lnTo>
                    <a:pt x="9" y="14"/>
                  </a:lnTo>
                  <a:lnTo>
                    <a:pt x="9" y="14"/>
                  </a:lnTo>
                  <a:close/>
                  <a:moveTo>
                    <a:pt x="2" y="10"/>
                  </a:moveTo>
                  <a:lnTo>
                    <a:pt x="2" y="10"/>
                  </a:lnTo>
                  <a:lnTo>
                    <a:pt x="2" y="10"/>
                  </a:lnTo>
                  <a:close/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lose/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  <a:moveTo>
                    <a:pt x="23" y="4"/>
                  </a:moveTo>
                  <a:lnTo>
                    <a:pt x="23" y="3"/>
                  </a:lnTo>
                  <a:lnTo>
                    <a:pt x="23" y="4"/>
                  </a:lnTo>
                  <a:close/>
                  <a:moveTo>
                    <a:pt x="9" y="2"/>
                  </a:moveTo>
                  <a:lnTo>
                    <a:pt x="8" y="2"/>
                  </a:lnTo>
                  <a:lnTo>
                    <a:pt x="9" y="2"/>
                  </a:lnTo>
                  <a:close/>
                  <a:moveTo>
                    <a:pt x="12" y="1"/>
                  </a:moveTo>
                  <a:lnTo>
                    <a:pt x="12" y="1"/>
                  </a:lnTo>
                  <a:lnTo>
                    <a:pt x="12" y="1"/>
                  </a:lnTo>
                  <a:close/>
                  <a:moveTo>
                    <a:pt x="17" y="1"/>
                  </a:moveTo>
                  <a:lnTo>
                    <a:pt x="16" y="1"/>
                  </a:lnTo>
                  <a:lnTo>
                    <a:pt x="17" y="1"/>
                  </a:lnTo>
                  <a:close/>
                  <a:moveTo>
                    <a:pt x="14" y="1"/>
                  </a:moveTo>
                  <a:lnTo>
                    <a:pt x="15" y="1"/>
                  </a:lnTo>
                  <a:lnTo>
                    <a:pt x="14" y="1"/>
                  </a:lnTo>
                  <a:close/>
                  <a:moveTo>
                    <a:pt x="15" y="1"/>
                  </a:moveTo>
                  <a:lnTo>
                    <a:pt x="15" y="0"/>
                  </a:lnTo>
                  <a:lnTo>
                    <a:pt x="15" y="1"/>
                  </a:lnTo>
                  <a:close/>
                  <a:moveTo>
                    <a:pt x="26" y="1"/>
                  </a:moveTo>
                  <a:lnTo>
                    <a:pt x="26" y="0"/>
                  </a:lnTo>
                  <a:lnTo>
                    <a:pt x="26" y="1"/>
                  </a:lnTo>
                  <a:close/>
                  <a:moveTo>
                    <a:pt x="26" y="0"/>
                  </a:moveTo>
                  <a:lnTo>
                    <a:pt x="26" y="1"/>
                  </a:lnTo>
                  <a:lnTo>
                    <a:pt x="26" y="0"/>
                  </a:lnTo>
                  <a:close/>
                  <a:moveTo>
                    <a:pt x="13" y="0"/>
                  </a:moveTo>
                  <a:lnTo>
                    <a:pt x="13" y="1"/>
                  </a:lnTo>
                  <a:lnTo>
                    <a:pt x="13" y="0"/>
                  </a:lnTo>
                  <a:close/>
                  <a:moveTo>
                    <a:pt x="26" y="0"/>
                  </a:moveTo>
                  <a:lnTo>
                    <a:pt x="26" y="1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0" name="Freeform 136"/>
            <p:cNvSpPr>
              <a:spLocks noEditPoints="1"/>
            </p:cNvSpPr>
            <p:nvPr/>
          </p:nvSpPr>
          <p:spPr bwMode="auto">
            <a:xfrm>
              <a:off x="5706954" y="3663891"/>
              <a:ext cx="100510" cy="93692"/>
            </a:xfrm>
            <a:custGeom>
              <a:avLst/>
              <a:gdLst>
                <a:gd name="T0" fmla="*/ 77 w 77"/>
                <a:gd name="T1" fmla="*/ 68 h 68"/>
                <a:gd name="T2" fmla="*/ 36 w 77"/>
                <a:gd name="T3" fmla="*/ 54 h 68"/>
                <a:gd name="T4" fmla="*/ 36 w 77"/>
                <a:gd name="T5" fmla="*/ 54 h 68"/>
                <a:gd name="T6" fmla="*/ 34 w 77"/>
                <a:gd name="T7" fmla="*/ 52 h 68"/>
                <a:gd name="T8" fmla="*/ 21 w 77"/>
                <a:gd name="T9" fmla="*/ 28 h 68"/>
                <a:gd name="T10" fmla="*/ 20 w 77"/>
                <a:gd name="T11" fmla="*/ 28 h 68"/>
                <a:gd name="T12" fmla="*/ 21 w 77"/>
                <a:gd name="T13" fmla="*/ 28 h 68"/>
                <a:gd name="T14" fmla="*/ 23 w 77"/>
                <a:gd name="T15" fmla="*/ 28 h 68"/>
                <a:gd name="T16" fmla="*/ 16 w 77"/>
                <a:gd name="T17" fmla="*/ 26 h 68"/>
                <a:gd name="T18" fmla="*/ 16 w 77"/>
                <a:gd name="T19" fmla="*/ 26 h 68"/>
                <a:gd name="T20" fmla="*/ 17 w 77"/>
                <a:gd name="T21" fmla="*/ 25 h 68"/>
                <a:gd name="T22" fmla="*/ 14 w 77"/>
                <a:gd name="T23" fmla="*/ 24 h 68"/>
                <a:gd name="T24" fmla="*/ 14 w 77"/>
                <a:gd name="T25" fmla="*/ 24 h 68"/>
                <a:gd name="T26" fmla="*/ 14 w 77"/>
                <a:gd name="T27" fmla="*/ 23 h 68"/>
                <a:gd name="T28" fmla="*/ 14 w 77"/>
                <a:gd name="T29" fmla="*/ 24 h 68"/>
                <a:gd name="T30" fmla="*/ 14 w 77"/>
                <a:gd name="T31" fmla="*/ 24 h 68"/>
                <a:gd name="T32" fmla="*/ 14 w 77"/>
                <a:gd name="T33" fmla="*/ 23 h 68"/>
                <a:gd name="T34" fmla="*/ 8 w 77"/>
                <a:gd name="T35" fmla="*/ 23 h 68"/>
                <a:gd name="T36" fmla="*/ 8 w 77"/>
                <a:gd name="T37" fmla="*/ 23 h 68"/>
                <a:gd name="T38" fmla="*/ 8 w 77"/>
                <a:gd name="T39" fmla="*/ 22 h 68"/>
                <a:gd name="T40" fmla="*/ 1 w 77"/>
                <a:gd name="T41" fmla="*/ 15 h 68"/>
                <a:gd name="T42" fmla="*/ 1 w 77"/>
                <a:gd name="T43" fmla="*/ 15 h 68"/>
                <a:gd name="T44" fmla="*/ 0 w 77"/>
                <a:gd name="T45" fmla="*/ 15 h 68"/>
                <a:gd name="T46" fmla="*/ 3 w 77"/>
                <a:gd name="T47" fmla="*/ 13 h 68"/>
                <a:gd name="T48" fmla="*/ 2 w 77"/>
                <a:gd name="T49" fmla="*/ 13 h 68"/>
                <a:gd name="T50" fmla="*/ 3 w 77"/>
                <a:gd name="T51" fmla="*/ 13 h 68"/>
                <a:gd name="T52" fmla="*/ 3 w 77"/>
                <a:gd name="T53" fmla="*/ 13 h 68"/>
                <a:gd name="T54" fmla="*/ 4 w 77"/>
                <a:gd name="T55" fmla="*/ 13 h 68"/>
                <a:gd name="T56" fmla="*/ 5 w 77"/>
                <a:gd name="T57" fmla="*/ 12 h 68"/>
                <a:gd name="T58" fmla="*/ 5 w 77"/>
                <a:gd name="T59" fmla="*/ 12 h 68"/>
                <a:gd name="T60" fmla="*/ 25 w 77"/>
                <a:gd name="T61" fmla="*/ 11 h 68"/>
                <a:gd name="T62" fmla="*/ 11 w 77"/>
                <a:gd name="T63" fmla="*/ 11 h 68"/>
                <a:gd name="T64" fmla="*/ 11 w 77"/>
                <a:gd name="T65" fmla="*/ 11 h 68"/>
                <a:gd name="T66" fmla="*/ 11 w 77"/>
                <a:gd name="T67" fmla="*/ 11 h 68"/>
                <a:gd name="T68" fmla="*/ 16 w 77"/>
                <a:gd name="T69" fmla="*/ 11 h 68"/>
                <a:gd name="T70" fmla="*/ 16 w 77"/>
                <a:gd name="T71" fmla="*/ 11 h 68"/>
                <a:gd name="T72" fmla="*/ 11 w 77"/>
                <a:gd name="T73" fmla="*/ 11 h 68"/>
                <a:gd name="T74" fmla="*/ 11 w 77"/>
                <a:gd name="T75" fmla="*/ 10 h 68"/>
                <a:gd name="T76" fmla="*/ 11 w 77"/>
                <a:gd name="T77" fmla="*/ 10 h 68"/>
                <a:gd name="T78" fmla="*/ 13 w 77"/>
                <a:gd name="T79" fmla="*/ 10 h 68"/>
                <a:gd name="T80" fmla="*/ 15 w 77"/>
                <a:gd name="T81" fmla="*/ 10 h 68"/>
                <a:gd name="T82" fmla="*/ 15 w 77"/>
                <a:gd name="T83" fmla="*/ 10 h 68"/>
                <a:gd name="T84" fmla="*/ 25 w 77"/>
                <a:gd name="T85" fmla="*/ 10 h 68"/>
                <a:gd name="T86" fmla="*/ 25 w 77"/>
                <a:gd name="T87" fmla="*/ 10 h 68"/>
                <a:gd name="T88" fmla="*/ 25 w 77"/>
                <a:gd name="T89" fmla="*/ 10 h 68"/>
                <a:gd name="T90" fmla="*/ 25 w 77"/>
                <a:gd name="T91" fmla="*/ 9 h 68"/>
                <a:gd name="T92" fmla="*/ 15 w 77"/>
                <a:gd name="T93" fmla="*/ 9 h 68"/>
                <a:gd name="T94" fmla="*/ 15 w 77"/>
                <a:gd name="T95" fmla="*/ 9 h 68"/>
                <a:gd name="T96" fmla="*/ 30 w 77"/>
                <a:gd name="T97" fmla="*/ 2 h 68"/>
                <a:gd name="T98" fmla="*/ 41 w 77"/>
                <a:gd name="T99" fmla="*/ 0 h 68"/>
                <a:gd name="T100" fmla="*/ 41 w 77"/>
                <a:gd name="T10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7" h="68">
                  <a:moveTo>
                    <a:pt x="77" y="67"/>
                  </a:moveTo>
                  <a:lnTo>
                    <a:pt x="77" y="68"/>
                  </a:lnTo>
                  <a:lnTo>
                    <a:pt x="77" y="67"/>
                  </a:lnTo>
                  <a:close/>
                  <a:moveTo>
                    <a:pt x="36" y="54"/>
                  </a:moveTo>
                  <a:lnTo>
                    <a:pt x="35" y="54"/>
                  </a:lnTo>
                  <a:lnTo>
                    <a:pt x="36" y="54"/>
                  </a:lnTo>
                  <a:close/>
                  <a:moveTo>
                    <a:pt x="34" y="51"/>
                  </a:moveTo>
                  <a:lnTo>
                    <a:pt x="34" y="52"/>
                  </a:lnTo>
                  <a:lnTo>
                    <a:pt x="34" y="51"/>
                  </a:lnTo>
                  <a:close/>
                  <a:moveTo>
                    <a:pt x="21" y="28"/>
                  </a:moveTo>
                  <a:lnTo>
                    <a:pt x="21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1" y="28"/>
                  </a:lnTo>
                  <a:close/>
                  <a:moveTo>
                    <a:pt x="23" y="28"/>
                  </a:moveTo>
                  <a:lnTo>
                    <a:pt x="23" y="28"/>
                  </a:lnTo>
                  <a:lnTo>
                    <a:pt x="23" y="28"/>
                  </a:lnTo>
                  <a:close/>
                  <a:moveTo>
                    <a:pt x="16" y="26"/>
                  </a:moveTo>
                  <a:lnTo>
                    <a:pt x="15" y="26"/>
                  </a:lnTo>
                  <a:lnTo>
                    <a:pt x="16" y="26"/>
                  </a:lnTo>
                  <a:close/>
                  <a:moveTo>
                    <a:pt x="16" y="25"/>
                  </a:moveTo>
                  <a:lnTo>
                    <a:pt x="17" y="25"/>
                  </a:lnTo>
                  <a:lnTo>
                    <a:pt x="16" y="25"/>
                  </a:lnTo>
                  <a:close/>
                  <a:moveTo>
                    <a:pt x="14" y="24"/>
                  </a:moveTo>
                  <a:lnTo>
                    <a:pt x="14" y="23"/>
                  </a:lnTo>
                  <a:lnTo>
                    <a:pt x="14" y="24"/>
                  </a:lnTo>
                  <a:close/>
                  <a:moveTo>
                    <a:pt x="14" y="24"/>
                  </a:moveTo>
                  <a:lnTo>
                    <a:pt x="14" y="23"/>
                  </a:lnTo>
                  <a:lnTo>
                    <a:pt x="14" y="24"/>
                  </a:lnTo>
                  <a:close/>
                  <a:moveTo>
                    <a:pt x="14" y="24"/>
                  </a:moveTo>
                  <a:lnTo>
                    <a:pt x="14" y="23"/>
                  </a:lnTo>
                  <a:lnTo>
                    <a:pt x="14" y="24"/>
                  </a:lnTo>
                  <a:close/>
                  <a:moveTo>
                    <a:pt x="14" y="24"/>
                  </a:moveTo>
                  <a:lnTo>
                    <a:pt x="14" y="23"/>
                  </a:lnTo>
                  <a:lnTo>
                    <a:pt x="14" y="24"/>
                  </a:lnTo>
                  <a:close/>
                  <a:moveTo>
                    <a:pt x="8" y="23"/>
                  </a:moveTo>
                  <a:lnTo>
                    <a:pt x="7" y="23"/>
                  </a:lnTo>
                  <a:lnTo>
                    <a:pt x="8" y="23"/>
                  </a:lnTo>
                  <a:close/>
                  <a:moveTo>
                    <a:pt x="7" y="22"/>
                  </a:moveTo>
                  <a:lnTo>
                    <a:pt x="8" y="22"/>
                  </a:lnTo>
                  <a:lnTo>
                    <a:pt x="7" y="22"/>
                  </a:lnTo>
                  <a:close/>
                  <a:moveTo>
                    <a:pt x="1" y="15"/>
                  </a:moveTo>
                  <a:lnTo>
                    <a:pt x="0" y="15"/>
                  </a:lnTo>
                  <a:lnTo>
                    <a:pt x="1" y="15"/>
                  </a:lnTo>
                  <a:close/>
                  <a:moveTo>
                    <a:pt x="0" y="15"/>
                  </a:moveTo>
                  <a:lnTo>
                    <a:pt x="0" y="15"/>
                  </a:lnTo>
                  <a:lnTo>
                    <a:pt x="0" y="15"/>
                  </a:lnTo>
                  <a:close/>
                  <a:moveTo>
                    <a:pt x="3" y="13"/>
                  </a:moveTo>
                  <a:lnTo>
                    <a:pt x="2" y="13"/>
                  </a:lnTo>
                  <a:lnTo>
                    <a:pt x="2" y="13"/>
                  </a:lnTo>
                  <a:lnTo>
                    <a:pt x="3" y="13"/>
                  </a:lnTo>
                  <a:close/>
                  <a:moveTo>
                    <a:pt x="3" y="13"/>
                  </a:moveTo>
                  <a:lnTo>
                    <a:pt x="3" y="12"/>
                  </a:lnTo>
                  <a:lnTo>
                    <a:pt x="3" y="13"/>
                  </a:lnTo>
                  <a:close/>
                  <a:moveTo>
                    <a:pt x="4" y="12"/>
                  </a:moveTo>
                  <a:lnTo>
                    <a:pt x="4" y="13"/>
                  </a:lnTo>
                  <a:lnTo>
                    <a:pt x="4" y="12"/>
                  </a:lnTo>
                  <a:close/>
                  <a:moveTo>
                    <a:pt x="5" y="12"/>
                  </a:moveTo>
                  <a:lnTo>
                    <a:pt x="5" y="11"/>
                  </a:lnTo>
                  <a:lnTo>
                    <a:pt x="5" y="12"/>
                  </a:lnTo>
                  <a:close/>
                  <a:moveTo>
                    <a:pt x="25" y="12"/>
                  </a:moveTo>
                  <a:lnTo>
                    <a:pt x="25" y="11"/>
                  </a:lnTo>
                  <a:lnTo>
                    <a:pt x="25" y="12"/>
                  </a:lnTo>
                  <a:close/>
                  <a:moveTo>
                    <a:pt x="11" y="11"/>
                  </a:moveTo>
                  <a:lnTo>
                    <a:pt x="11" y="11"/>
                  </a:lnTo>
                  <a:lnTo>
                    <a:pt x="11" y="11"/>
                  </a:lnTo>
                  <a:close/>
                  <a:moveTo>
                    <a:pt x="11" y="11"/>
                  </a:moveTo>
                  <a:lnTo>
                    <a:pt x="11" y="11"/>
                  </a:lnTo>
                  <a:lnTo>
                    <a:pt x="11" y="11"/>
                  </a:lnTo>
                  <a:close/>
                  <a:moveTo>
                    <a:pt x="16" y="11"/>
                  </a:moveTo>
                  <a:lnTo>
                    <a:pt x="16" y="10"/>
                  </a:lnTo>
                  <a:lnTo>
                    <a:pt x="16" y="11"/>
                  </a:lnTo>
                  <a:close/>
                  <a:moveTo>
                    <a:pt x="11" y="10"/>
                  </a:moveTo>
                  <a:lnTo>
                    <a:pt x="11" y="11"/>
                  </a:lnTo>
                  <a:lnTo>
                    <a:pt x="11" y="10"/>
                  </a:lnTo>
                  <a:close/>
                  <a:moveTo>
                    <a:pt x="11" y="10"/>
                  </a:moveTo>
                  <a:lnTo>
                    <a:pt x="11" y="11"/>
                  </a:lnTo>
                  <a:lnTo>
                    <a:pt x="11" y="10"/>
                  </a:lnTo>
                  <a:close/>
                  <a:moveTo>
                    <a:pt x="13" y="10"/>
                  </a:moveTo>
                  <a:lnTo>
                    <a:pt x="13" y="10"/>
                  </a:lnTo>
                  <a:lnTo>
                    <a:pt x="13" y="10"/>
                  </a:lnTo>
                  <a:close/>
                  <a:moveTo>
                    <a:pt x="15" y="10"/>
                  </a:moveTo>
                  <a:lnTo>
                    <a:pt x="16" y="10"/>
                  </a:lnTo>
                  <a:lnTo>
                    <a:pt x="15" y="10"/>
                  </a:lnTo>
                  <a:close/>
                  <a:moveTo>
                    <a:pt x="25" y="9"/>
                  </a:moveTo>
                  <a:lnTo>
                    <a:pt x="25" y="10"/>
                  </a:lnTo>
                  <a:lnTo>
                    <a:pt x="25" y="9"/>
                  </a:lnTo>
                  <a:close/>
                  <a:moveTo>
                    <a:pt x="25" y="10"/>
                  </a:moveTo>
                  <a:lnTo>
                    <a:pt x="25" y="9"/>
                  </a:lnTo>
                  <a:lnTo>
                    <a:pt x="25" y="10"/>
                  </a:lnTo>
                  <a:close/>
                  <a:moveTo>
                    <a:pt x="26" y="9"/>
                  </a:moveTo>
                  <a:lnTo>
                    <a:pt x="25" y="9"/>
                  </a:lnTo>
                  <a:lnTo>
                    <a:pt x="26" y="9"/>
                  </a:lnTo>
                  <a:close/>
                  <a:moveTo>
                    <a:pt x="15" y="9"/>
                  </a:moveTo>
                  <a:lnTo>
                    <a:pt x="15" y="9"/>
                  </a:lnTo>
                  <a:lnTo>
                    <a:pt x="15" y="9"/>
                  </a:lnTo>
                  <a:close/>
                  <a:moveTo>
                    <a:pt x="31" y="2"/>
                  </a:moveTo>
                  <a:lnTo>
                    <a:pt x="30" y="2"/>
                  </a:lnTo>
                  <a:lnTo>
                    <a:pt x="31" y="2"/>
                  </a:lnTo>
                  <a:close/>
                  <a:moveTo>
                    <a:pt x="41" y="0"/>
                  </a:move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3" name="Прямая соединительная линия 2"/>
          <p:cNvCxnSpPr/>
          <p:nvPr/>
        </p:nvCxnSpPr>
        <p:spPr>
          <a:xfrm>
            <a:off x="242370" y="3349061"/>
            <a:ext cx="58863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0" name="TextBox 27"/>
          <p:cNvSpPr txBox="1">
            <a:spLocks noChangeArrowheads="1"/>
          </p:cNvSpPr>
          <p:nvPr/>
        </p:nvSpPr>
        <p:spPr bwMode="auto">
          <a:xfrm>
            <a:off x="7610129" y="1975149"/>
            <a:ext cx="477752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5.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 01.01.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2016 по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16.04.2018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 85 субъектами МСП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сельскохозяйственными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кооперативами в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26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субъектах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Российской Федерации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37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крупнейшими заказчиками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заключено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163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договора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на общую сумму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1 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060,59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млн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рублей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588806" y="2190401"/>
            <a:ext cx="845987" cy="708268"/>
            <a:chOff x="412720" y="5367673"/>
            <a:chExt cx="577821" cy="483756"/>
          </a:xfrm>
        </p:grpSpPr>
        <p:sp>
          <p:nvSpPr>
            <p:cNvPr id="405" name="Freeform 1406"/>
            <p:cNvSpPr>
              <a:spLocks/>
            </p:cNvSpPr>
            <p:nvPr/>
          </p:nvSpPr>
          <p:spPr bwMode="auto">
            <a:xfrm>
              <a:off x="412720" y="5367673"/>
              <a:ext cx="35834" cy="483756"/>
            </a:xfrm>
            <a:custGeom>
              <a:avLst/>
              <a:gdLst>
                <a:gd name="T0" fmla="*/ 6 w 12"/>
                <a:gd name="T1" fmla="*/ 159 h 159"/>
                <a:gd name="T2" fmla="*/ 0 w 12"/>
                <a:gd name="T3" fmla="*/ 153 h 159"/>
                <a:gd name="T4" fmla="*/ 0 w 12"/>
                <a:gd name="T5" fmla="*/ 6 h 159"/>
                <a:gd name="T6" fmla="*/ 6 w 12"/>
                <a:gd name="T7" fmla="*/ 0 h 159"/>
                <a:gd name="T8" fmla="*/ 12 w 12"/>
                <a:gd name="T9" fmla="*/ 6 h 159"/>
                <a:gd name="T10" fmla="*/ 12 w 12"/>
                <a:gd name="T11" fmla="*/ 153 h 159"/>
                <a:gd name="T12" fmla="*/ 6 w 12"/>
                <a:gd name="T13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59">
                  <a:moveTo>
                    <a:pt x="6" y="159"/>
                  </a:moveTo>
                  <a:cubicBezTo>
                    <a:pt x="3" y="159"/>
                    <a:pt x="0" y="156"/>
                    <a:pt x="0" y="15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153"/>
                    <a:pt x="12" y="153"/>
                    <a:pt x="12" y="153"/>
                  </a:cubicBezTo>
                  <a:cubicBezTo>
                    <a:pt x="12" y="156"/>
                    <a:pt x="9" y="159"/>
                    <a:pt x="6" y="15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06" name="Freeform 1407"/>
            <p:cNvSpPr>
              <a:spLocks/>
            </p:cNvSpPr>
            <p:nvPr/>
          </p:nvSpPr>
          <p:spPr bwMode="auto">
            <a:xfrm>
              <a:off x="412720" y="5814102"/>
              <a:ext cx="577821" cy="37327"/>
            </a:xfrm>
            <a:custGeom>
              <a:avLst/>
              <a:gdLst>
                <a:gd name="T0" fmla="*/ 184 w 190"/>
                <a:gd name="T1" fmla="*/ 12 h 12"/>
                <a:gd name="T2" fmla="*/ 6 w 190"/>
                <a:gd name="T3" fmla="*/ 12 h 12"/>
                <a:gd name="T4" fmla="*/ 0 w 190"/>
                <a:gd name="T5" fmla="*/ 6 h 12"/>
                <a:gd name="T6" fmla="*/ 6 w 190"/>
                <a:gd name="T7" fmla="*/ 0 h 12"/>
                <a:gd name="T8" fmla="*/ 184 w 190"/>
                <a:gd name="T9" fmla="*/ 0 h 12"/>
                <a:gd name="T10" fmla="*/ 190 w 190"/>
                <a:gd name="T11" fmla="*/ 6 h 12"/>
                <a:gd name="T12" fmla="*/ 184 w 19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12">
                  <a:moveTo>
                    <a:pt x="18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7" y="0"/>
                    <a:pt x="190" y="3"/>
                    <a:pt x="190" y="6"/>
                  </a:cubicBezTo>
                  <a:cubicBezTo>
                    <a:pt x="190" y="9"/>
                    <a:pt x="187" y="12"/>
                    <a:pt x="184" y="1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07" name="Freeform 1408"/>
            <p:cNvSpPr>
              <a:spLocks/>
            </p:cNvSpPr>
            <p:nvPr/>
          </p:nvSpPr>
          <p:spPr bwMode="auto">
            <a:xfrm>
              <a:off x="488866" y="5461736"/>
              <a:ext cx="470320" cy="325490"/>
            </a:xfrm>
            <a:custGeom>
              <a:avLst/>
              <a:gdLst>
                <a:gd name="T0" fmla="*/ 7 w 155"/>
                <a:gd name="T1" fmla="*/ 107 h 107"/>
                <a:gd name="T2" fmla="*/ 2 w 155"/>
                <a:gd name="T3" fmla="*/ 105 h 107"/>
                <a:gd name="T4" fmla="*/ 2 w 155"/>
                <a:gd name="T5" fmla="*/ 97 h 107"/>
                <a:gd name="T6" fmla="*/ 77 w 155"/>
                <a:gd name="T7" fmla="*/ 15 h 107"/>
                <a:gd name="T8" fmla="*/ 86 w 155"/>
                <a:gd name="T9" fmla="*/ 15 h 107"/>
                <a:gd name="T10" fmla="*/ 110 w 155"/>
                <a:gd name="T11" fmla="*/ 34 h 107"/>
                <a:gd name="T12" fmla="*/ 144 w 155"/>
                <a:gd name="T13" fmla="*/ 2 h 107"/>
                <a:gd name="T14" fmla="*/ 153 w 155"/>
                <a:gd name="T15" fmla="*/ 2 h 107"/>
                <a:gd name="T16" fmla="*/ 153 w 155"/>
                <a:gd name="T17" fmla="*/ 11 h 107"/>
                <a:gd name="T18" fmla="*/ 115 w 155"/>
                <a:gd name="T19" fmla="*/ 46 h 107"/>
                <a:gd name="T20" fmla="*/ 107 w 155"/>
                <a:gd name="T21" fmla="*/ 47 h 107"/>
                <a:gd name="T22" fmla="*/ 82 w 155"/>
                <a:gd name="T23" fmla="*/ 28 h 107"/>
                <a:gd name="T24" fmla="*/ 11 w 155"/>
                <a:gd name="T25" fmla="*/ 105 h 107"/>
                <a:gd name="T26" fmla="*/ 7 w 155"/>
                <a:gd name="T27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07">
                  <a:moveTo>
                    <a:pt x="7" y="107"/>
                  </a:moveTo>
                  <a:cubicBezTo>
                    <a:pt x="5" y="107"/>
                    <a:pt x="4" y="106"/>
                    <a:pt x="2" y="105"/>
                  </a:cubicBezTo>
                  <a:cubicBezTo>
                    <a:pt x="0" y="103"/>
                    <a:pt x="0" y="99"/>
                    <a:pt x="2" y="97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80" y="13"/>
                    <a:pt x="83" y="13"/>
                    <a:pt x="86" y="15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47" y="0"/>
                    <a:pt x="151" y="0"/>
                    <a:pt x="153" y="2"/>
                  </a:cubicBezTo>
                  <a:cubicBezTo>
                    <a:pt x="155" y="5"/>
                    <a:pt x="155" y="8"/>
                    <a:pt x="153" y="11"/>
                  </a:cubicBezTo>
                  <a:cubicBezTo>
                    <a:pt x="115" y="46"/>
                    <a:pt x="115" y="46"/>
                    <a:pt x="115" y="46"/>
                  </a:cubicBezTo>
                  <a:cubicBezTo>
                    <a:pt x="112" y="48"/>
                    <a:pt x="109" y="48"/>
                    <a:pt x="107" y="47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0" y="106"/>
                    <a:pt x="8" y="107"/>
                    <a:pt x="7" y="10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08" name="Freeform 1409"/>
            <p:cNvSpPr>
              <a:spLocks/>
            </p:cNvSpPr>
            <p:nvPr/>
          </p:nvSpPr>
          <p:spPr bwMode="auto">
            <a:xfrm>
              <a:off x="679980" y="5602085"/>
              <a:ext cx="276220" cy="147815"/>
            </a:xfrm>
            <a:custGeom>
              <a:avLst/>
              <a:gdLst>
                <a:gd name="T0" fmla="*/ 46 w 91"/>
                <a:gd name="T1" fmla="*/ 49 h 49"/>
                <a:gd name="T2" fmla="*/ 43 w 91"/>
                <a:gd name="T3" fmla="*/ 48 h 49"/>
                <a:gd name="T4" fmla="*/ 3 w 91"/>
                <a:gd name="T5" fmla="*/ 16 h 49"/>
                <a:gd name="T6" fmla="*/ 2 w 91"/>
                <a:gd name="T7" fmla="*/ 7 h 49"/>
                <a:gd name="T8" fmla="*/ 11 w 91"/>
                <a:gd name="T9" fmla="*/ 7 h 49"/>
                <a:gd name="T10" fmla="*/ 46 w 91"/>
                <a:gd name="T11" fmla="*/ 35 h 49"/>
                <a:gd name="T12" fmla="*/ 80 w 91"/>
                <a:gd name="T13" fmla="*/ 2 h 49"/>
                <a:gd name="T14" fmla="*/ 89 w 91"/>
                <a:gd name="T15" fmla="*/ 3 h 49"/>
                <a:gd name="T16" fmla="*/ 89 w 91"/>
                <a:gd name="T17" fmla="*/ 11 h 49"/>
                <a:gd name="T18" fmla="*/ 51 w 91"/>
                <a:gd name="T19" fmla="*/ 48 h 49"/>
                <a:gd name="T20" fmla="*/ 46 w 91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49">
                  <a:moveTo>
                    <a:pt x="46" y="49"/>
                  </a:moveTo>
                  <a:cubicBezTo>
                    <a:pt x="45" y="49"/>
                    <a:pt x="44" y="49"/>
                    <a:pt x="43" y="48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4"/>
                    <a:pt x="0" y="10"/>
                    <a:pt x="2" y="7"/>
                  </a:cubicBezTo>
                  <a:cubicBezTo>
                    <a:pt x="5" y="5"/>
                    <a:pt x="8" y="4"/>
                    <a:pt x="11" y="7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3" y="0"/>
                    <a:pt x="86" y="0"/>
                    <a:pt x="89" y="3"/>
                  </a:cubicBezTo>
                  <a:cubicBezTo>
                    <a:pt x="91" y="5"/>
                    <a:pt x="91" y="9"/>
                    <a:pt x="89" y="11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49" y="49"/>
                    <a:pt x="48" y="49"/>
                    <a:pt x="46" y="4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09" name="Freeform 1410"/>
            <p:cNvSpPr>
              <a:spLocks/>
            </p:cNvSpPr>
            <p:nvPr/>
          </p:nvSpPr>
          <p:spPr bwMode="auto">
            <a:xfrm>
              <a:off x="470950" y="5502050"/>
              <a:ext cx="173197" cy="106009"/>
            </a:xfrm>
            <a:custGeom>
              <a:avLst/>
              <a:gdLst>
                <a:gd name="T0" fmla="*/ 7 w 57"/>
                <a:gd name="T1" fmla="*/ 35 h 35"/>
                <a:gd name="T2" fmla="*/ 3 w 57"/>
                <a:gd name="T3" fmla="*/ 33 h 35"/>
                <a:gd name="T4" fmla="*/ 3 w 57"/>
                <a:gd name="T5" fmla="*/ 24 h 35"/>
                <a:gd name="T6" fmla="*/ 26 w 57"/>
                <a:gd name="T7" fmla="*/ 2 h 35"/>
                <a:gd name="T8" fmla="*/ 34 w 57"/>
                <a:gd name="T9" fmla="*/ 2 h 35"/>
                <a:gd name="T10" fmla="*/ 54 w 57"/>
                <a:gd name="T11" fmla="*/ 18 h 35"/>
                <a:gd name="T12" fmla="*/ 55 w 57"/>
                <a:gd name="T13" fmla="*/ 27 h 35"/>
                <a:gd name="T14" fmla="*/ 47 w 57"/>
                <a:gd name="T15" fmla="*/ 28 h 35"/>
                <a:gd name="T16" fmla="*/ 31 w 57"/>
                <a:gd name="T17" fmla="*/ 15 h 35"/>
                <a:gd name="T18" fmla="*/ 11 w 57"/>
                <a:gd name="T19" fmla="*/ 33 h 35"/>
                <a:gd name="T20" fmla="*/ 7 w 57"/>
                <a:gd name="T2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35">
                  <a:moveTo>
                    <a:pt x="7" y="35"/>
                  </a:moveTo>
                  <a:cubicBezTo>
                    <a:pt x="5" y="35"/>
                    <a:pt x="4" y="34"/>
                    <a:pt x="3" y="33"/>
                  </a:cubicBezTo>
                  <a:cubicBezTo>
                    <a:pt x="0" y="30"/>
                    <a:pt x="1" y="27"/>
                    <a:pt x="3" y="24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8" y="0"/>
                    <a:pt x="32" y="0"/>
                    <a:pt x="34" y="2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7" y="21"/>
                    <a:pt x="57" y="24"/>
                    <a:pt x="55" y="27"/>
                  </a:cubicBezTo>
                  <a:cubicBezTo>
                    <a:pt x="53" y="29"/>
                    <a:pt x="49" y="30"/>
                    <a:pt x="47" y="28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0" y="34"/>
                    <a:pt x="9" y="35"/>
                    <a:pt x="7" y="3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</p:grpSp>
      <p:cxnSp>
        <p:nvCxnSpPr>
          <p:cNvPr id="344" name="Прямая соединительная линия 343"/>
          <p:cNvCxnSpPr/>
          <p:nvPr/>
        </p:nvCxnSpPr>
        <p:spPr>
          <a:xfrm>
            <a:off x="307679" y="4698946"/>
            <a:ext cx="5723802" cy="27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Прямая соединительная линия 345"/>
          <p:cNvCxnSpPr/>
          <p:nvPr/>
        </p:nvCxnSpPr>
        <p:spPr>
          <a:xfrm>
            <a:off x="352612" y="6191993"/>
            <a:ext cx="58863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Прямая соединительная линия 354"/>
          <p:cNvCxnSpPr/>
          <p:nvPr/>
        </p:nvCxnSpPr>
        <p:spPr>
          <a:xfrm>
            <a:off x="6486650" y="3360144"/>
            <a:ext cx="58863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Прямая соединительная линия 355"/>
          <p:cNvCxnSpPr/>
          <p:nvPr/>
        </p:nvCxnSpPr>
        <p:spPr>
          <a:xfrm>
            <a:off x="6573482" y="4724995"/>
            <a:ext cx="5720836" cy="33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Прямая соединительная линия 356"/>
          <p:cNvCxnSpPr/>
          <p:nvPr/>
        </p:nvCxnSpPr>
        <p:spPr>
          <a:xfrm>
            <a:off x="6584365" y="8128373"/>
            <a:ext cx="5738408" cy="30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1996927" y="8169678"/>
            <a:ext cx="412509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14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341" name="Прямая соединительная линия 340"/>
          <p:cNvCxnSpPr/>
          <p:nvPr/>
        </p:nvCxnSpPr>
        <p:spPr>
          <a:xfrm>
            <a:off x="6507905" y="6589687"/>
            <a:ext cx="5807668" cy="411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2" name="TextBox 27"/>
          <p:cNvSpPr txBox="1">
            <a:spLocks noChangeArrowheads="1"/>
          </p:cNvSpPr>
          <p:nvPr/>
        </p:nvSpPr>
        <p:spPr bwMode="auto">
          <a:xfrm>
            <a:off x="7568412" y="6560620"/>
            <a:ext cx="4721914" cy="163121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28 субъектах РФ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(в том числе в 22 субъектах РФ 1 и 2 очереди)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определены</a:t>
            </a: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центры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компетенций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по развитию сельскохозяйственной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кооперации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на основе разработанных Корпорацией МСП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рекомендаций по разработке программ развития сельскохозяйственной кооперации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субъектах РФ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43" name="Прямая соединительная линия 342"/>
          <p:cNvCxnSpPr/>
          <p:nvPr/>
        </p:nvCxnSpPr>
        <p:spPr>
          <a:xfrm>
            <a:off x="369683" y="8141452"/>
            <a:ext cx="58863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523" y="6932032"/>
            <a:ext cx="684098" cy="68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1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235537" y="45337"/>
            <a:ext cx="8267364" cy="851085"/>
          </a:xfrm>
          <a:prstGeom prst="rect">
            <a:avLst/>
          </a:prstGeom>
          <a:noFill/>
        </p:spPr>
        <p:txBody>
          <a:bodyPr wrap="square" lIns="72000" tIns="36000" rIns="0" bIns="36000" rtlCol="0" anchor="ctr">
            <a:no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Меры поддержки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сельскохозяйственной кооперации</a:t>
            </a:r>
          </a:p>
          <a:p>
            <a:pPr lvl="0" algn="ctr">
              <a:defRPr/>
            </a:pP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Планируемые мероприятия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599" y="54867"/>
            <a:ext cx="1549399" cy="77912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23837" y="1067548"/>
            <a:ext cx="12153900" cy="877163"/>
          </a:xfrm>
          <a:prstGeom prst="rect">
            <a:avLst/>
          </a:prstGeom>
          <a:solidFill>
            <a:srgbClr val="E7F5FE"/>
          </a:solidFill>
        </p:spPr>
        <p:txBody>
          <a:bodyPr wrap="square" rIns="0">
            <a:spAutoFit/>
          </a:bodyPr>
          <a:lstStyle/>
          <a:p>
            <a:pPr lvl="0" algn="ctr"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Корпорацией МСП </a:t>
            </a:r>
            <a:r>
              <a:rPr lang="ru-RU" sz="17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совместно с Минсельхозом России, АО «</a:t>
            </a:r>
            <a:r>
              <a:rPr lang="ru-RU" sz="1700" b="1" dirty="0" err="1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Росагролизинг</a:t>
            </a:r>
            <a:r>
              <a:rPr lang="ru-RU" sz="17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», </a:t>
            </a:r>
            <a:r>
              <a:rPr lang="ru-RU" sz="17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АО </a:t>
            </a:r>
            <a:r>
              <a:rPr lang="ru-RU" sz="17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«</a:t>
            </a:r>
            <a:r>
              <a:rPr lang="ru-RU" sz="1700" b="1" dirty="0" err="1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Россельхозбанк</a:t>
            </a:r>
            <a:r>
              <a:rPr lang="ru-RU" sz="17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» </a:t>
            </a:r>
            <a:r>
              <a:rPr lang="ru-RU" sz="17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утверждена «</a:t>
            </a:r>
            <a:r>
              <a:rPr lang="ru-RU" sz="17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дорожная карта</a:t>
            </a:r>
            <a:r>
              <a:rPr lang="ru-RU" sz="17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» </a:t>
            </a:r>
            <a:r>
              <a:rPr lang="ru-RU" sz="17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по ускорению работы по созданию и развитию сельскохозяйственных кооперативов на основе наилучших региональных практик с доведением их до малых форм хозяйствования на 2017–2018 </a:t>
            </a:r>
            <a:r>
              <a:rPr lang="ru-RU" sz="17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годы. Дорожная карта включает следующие направления деятельности</a:t>
            </a:r>
            <a:endParaRPr lang="ru-RU" sz="1700" b="1" dirty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82575" y="2060911"/>
            <a:ext cx="12095161" cy="1126113"/>
            <a:chOff x="282575" y="2060911"/>
            <a:chExt cx="12095161" cy="1126113"/>
          </a:xfrm>
        </p:grpSpPr>
        <p:sp>
          <p:nvSpPr>
            <p:cNvPr id="358" name="TextBox 27"/>
            <p:cNvSpPr txBox="1">
              <a:spLocks noChangeArrowheads="1"/>
            </p:cNvSpPr>
            <p:nvPr/>
          </p:nvSpPr>
          <p:spPr bwMode="auto">
            <a:xfrm>
              <a:off x="3993931" y="2109806"/>
              <a:ext cx="8383805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177800" indent="-177800" algn="just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ru-RU" altLang="ru-RU" sz="1400" b="1" dirty="0">
                  <a:latin typeface="Arial Narrow" panose="020B0606020202030204" pitchFamily="34" charset="0"/>
                </a:rPr>
                <a:t>Расширение сбыта продукции </a:t>
              </a:r>
              <a:r>
                <a:rPr lang="ru-RU" altLang="ru-RU" sz="1400" dirty="0">
                  <a:latin typeface="Arial Narrow" panose="020B0606020202030204" pitchFamily="34" charset="0"/>
                </a:rPr>
                <a:t>сельскохозяйственных кооперативов с использованием сервисов </a:t>
              </a:r>
              <a:r>
                <a:rPr lang="ru-RU" altLang="ru-RU" sz="1400" b="1" dirty="0" smtClean="0">
                  <a:latin typeface="Arial Narrow" panose="020B0606020202030204" pitchFamily="34" charset="0"/>
                </a:rPr>
                <a:t>Портала Бизнес-навигатора МСП</a:t>
              </a:r>
              <a:r>
                <a:rPr lang="ru-RU" altLang="ru-RU" sz="1400" dirty="0" smtClean="0">
                  <a:latin typeface="Arial Narrow" panose="020B0606020202030204" pitchFamily="34" charset="0"/>
                </a:rPr>
                <a:t>, </a:t>
              </a:r>
              <a:r>
                <a:rPr lang="ru-RU" altLang="ru-RU" sz="1400" dirty="0">
                  <a:latin typeface="Arial Narrow" panose="020B0606020202030204" pitchFamily="34" charset="0"/>
                </a:rPr>
                <a:t>в том числе через действующие розничные магазины минуя сетевые магазины; открытие собственного магазина, интернет-магазина; </a:t>
              </a:r>
            </a:p>
            <a:p>
              <a:pPr marL="177800" indent="-177800" algn="just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ru-RU" altLang="ru-RU" sz="1400" b="1" dirty="0">
                  <a:latin typeface="Arial Narrow" panose="020B0606020202030204" pitchFamily="34" charset="0"/>
                </a:rPr>
                <a:t>Участие в закупках </a:t>
              </a:r>
              <a:r>
                <a:rPr lang="ru-RU" altLang="ru-RU" sz="1400" dirty="0">
                  <a:latin typeface="Arial Narrow" panose="020B0606020202030204" pitchFamily="34" charset="0"/>
                </a:rPr>
                <a:t>крупнейших заказчиков </a:t>
              </a:r>
              <a:r>
                <a:rPr lang="ru-RU" altLang="ru-RU" sz="1400" b="1" dirty="0">
                  <a:latin typeface="Arial Narrow" panose="020B0606020202030204" pitchFamily="34" charset="0"/>
                </a:rPr>
                <a:t>в рамках специальной квоты </a:t>
              </a:r>
              <a:r>
                <a:rPr lang="ru-RU" altLang="ru-RU" sz="1400" dirty="0">
                  <a:latin typeface="Arial Narrow" panose="020B0606020202030204" pitchFamily="34" charset="0"/>
                </a:rPr>
                <a:t>для субъектов МСП для целей сбыта сельскохозяйственной </a:t>
              </a:r>
              <a:r>
                <a:rPr lang="ru-RU" altLang="ru-RU" sz="1400" dirty="0" smtClean="0">
                  <a:latin typeface="Arial Narrow" panose="020B0606020202030204" pitchFamily="34" charset="0"/>
                </a:rPr>
                <a:t>продукции</a:t>
              </a:r>
              <a:endParaRPr lang="ru-RU" altLang="ru-RU" sz="1400" dirty="0">
                <a:latin typeface="Arial Narrow" panose="020B0606020202030204" pitchFamily="34" charset="0"/>
              </a:endParaRPr>
            </a:p>
          </p:txBody>
        </p:sp>
        <p:sp>
          <p:nvSpPr>
            <p:cNvPr id="2" name="Скругленный прямоугольник 1"/>
            <p:cNvSpPr/>
            <p:nvPr/>
          </p:nvSpPr>
          <p:spPr>
            <a:xfrm>
              <a:off x="282575" y="2060911"/>
              <a:ext cx="3522170" cy="1075690"/>
            </a:xfrm>
            <a:prstGeom prst="roundRect">
              <a:avLst>
                <a:gd name="adj" fmla="val 4979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01700"/>
              <a:r>
                <a:rPr lang="ru-RU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1. Расширение </a:t>
              </a:r>
              <a:r>
                <a:rPr lang="ru-RU" sz="1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сбыта </a:t>
              </a:r>
              <a:r>
                <a:rPr lang="ru-RU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продукции </a:t>
              </a:r>
              <a:r>
                <a:rPr lang="ru-RU" sz="1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сельскохозяйственных кооперативов </a:t>
              </a:r>
              <a:endPara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82575" y="3422548"/>
            <a:ext cx="12095161" cy="1077218"/>
            <a:chOff x="282575" y="3427579"/>
            <a:chExt cx="12095161" cy="1077218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82575" y="3429107"/>
              <a:ext cx="3522170" cy="1075690"/>
            </a:xfrm>
            <a:prstGeom prst="roundRect">
              <a:avLst>
                <a:gd name="adj" fmla="val 4979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01700"/>
              <a:r>
                <a:rPr lang="ru-RU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2. Льготная </a:t>
              </a:r>
              <a:r>
                <a:rPr lang="ru-RU" sz="1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кредитно-гарантийная и лизинговая поддержка</a:t>
              </a:r>
            </a:p>
          </p:txBody>
        </p:sp>
        <p:sp>
          <p:nvSpPr>
            <p:cNvPr id="25" name="TextBox 27"/>
            <p:cNvSpPr txBox="1">
              <a:spLocks noChangeArrowheads="1"/>
            </p:cNvSpPr>
            <p:nvPr/>
          </p:nvSpPr>
          <p:spPr bwMode="auto">
            <a:xfrm>
              <a:off x="3993931" y="3427579"/>
              <a:ext cx="8383805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>
                <a:spcBef>
                  <a:spcPts val="600"/>
                </a:spcBef>
              </a:pPr>
              <a:r>
                <a:rPr lang="ru-RU" altLang="ru-RU" sz="1400" b="1" dirty="0" smtClean="0">
                  <a:latin typeface="Arial Narrow" panose="020B0606020202030204" pitchFamily="34" charset="0"/>
                </a:rPr>
                <a:t>Предоставление</a:t>
              </a:r>
              <a:r>
                <a:rPr lang="ru-RU" altLang="ru-RU" sz="1400" dirty="0" smtClean="0">
                  <a:latin typeface="Arial Narrow" panose="020B0606020202030204" pitchFamily="34" charset="0"/>
                </a:rPr>
                <a:t> </a:t>
              </a:r>
              <a:r>
                <a:rPr lang="ru-RU" altLang="ru-RU" sz="1400" b="1" dirty="0" smtClean="0">
                  <a:latin typeface="Arial Narrow" panose="020B0606020202030204" pitchFamily="34" charset="0"/>
                </a:rPr>
                <a:t>льготной </a:t>
              </a:r>
              <a:r>
                <a:rPr lang="ru-RU" altLang="ru-RU" sz="1400" b="1" dirty="0">
                  <a:latin typeface="Arial Narrow" panose="020B0606020202030204" pitchFamily="34" charset="0"/>
                </a:rPr>
                <a:t>кредитно-гарантийной и лизинговой поддержки</a:t>
              </a:r>
              <a:r>
                <a:rPr lang="ru-RU" altLang="ru-RU" sz="1400" dirty="0">
                  <a:latin typeface="Arial Narrow" panose="020B0606020202030204" pitchFamily="34" charset="0"/>
                </a:rPr>
                <a:t>, в том </a:t>
              </a:r>
              <a:r>
                <a:rPr lang="ru-RU" altLang="ru-RU" sz="1400" dirty="0" smtClean="0">
                  <a:latin typeface="Arial Narrow" panose="020B0606020202030204" pitchFamily="34" charset="0"/>
                </a:rPr>
                <a:t>числе:</a:t>
              </a:r>
            </a:p>
            <a:p>
              <a:pPr marL="177800" indent="-177800" algn="just">
                <a:buFont typeface="Arial" panose="020B0604020202020204" pitchFamily="34" charset="0"/>
                <a:buChar char="•"/>
              </a:pPr>
              <a:r>
                <a:rPr lang="ru-RU" altLang="ru-RU" sz="1400" dirty="0" smtClean="0">
                  <a:latin typeface="Arial Narrow" panose="020B0606020202030204" pitchFamily="34" charset="0"/>
                </a:rPr>
                <a:t>Предоставление гарантий </a:t>
              </a:r>
              <a:r>
                <a:rPr lang="ru-RU" altLang="ru-RU" sz="1400" dirty="0">
                  <a:latin typeface="Arial Narrow" panose="020B0606020202030204" pitchFamily="34" charset="0"/>
                </a:rPr>
                <a:t>и поручительств АО «Корпорация «МСП», АО «МСП Банк», </a:t>
              </a:r>
              <a:r>
                <a:rPr lang="ru-RU" altLang="ru-RU" sz="1400" dirty="0" smtClean="0">
                  <a:latin typeface="Arial Narrow" panose="020B0606020202030204" pitchFamily="34" charset="0"/>
                </a:rPr>
                <a:t>РГО</a:t>
              </a:r>
            </a:p>
            <a:p>
              <a:pPr marL="177800" indent="-177800" algn="just">
                <a:buFont typeface="Arial" panose="020B0604020202020204" pitchFamily="34" charset="0"/>
                <a:buChar char="•"/>
              </a:pPr>
              <a:r>
                <a:rPr lang="ru-RU" altLang="ru-RU" sz="1400" dirty="0" smtClean="0">
                  <a:latin typeface="Arial Narrow" panose="020B0606020202030204" pitchFamily="34" charset="0"/>
                </a:rPr>
                <a:t>Прямое </a:t>
              </a:r>
              <a:r>
                <a:rPr lang="ru-RU" altLang="ru-RU" sz="1400" dirty="0">
                  <a:latin typeface="Arial Narrow" panose="020B0606020202030204" pitchFamily="34" charset="0"/>
                </a:rPr>
                <a:t>кредитование АО «МСП Банк</a:t>
              </a:r>
              <a:r>
                <a:rPr lang="ru-RU" altLang="ru-RU" sz="1400" dirty="0" smtClean="0">
                  <a:latin typeface="Arial Narrow" panose="020B0606020202030204" pitchFamily="34" charset="0"/>
                </a:rPr>
                <a:t>»</a:t>
              </a:r>
            </a:p>
            <a:p>
              <a:pPr marL="177800" indent="-177800" algn="just">
                <a:buFont typeface="Arial" panose="020B0604020202020204" pitchFamily="34" charset="0"/>
                <a:buChar char="•"/>
              </a:pPr>
              <a:r>
                <a:rPr lang="ru-RU" altLang="ru-RU" sz="1400" dirty="0" smtClean="0">
                  <a:latin typeface="Arial Narrow" panose="020B0606020202030204" pitchFamily="34" charset="0"/>
                </a:rPr>
                <a:t>Лизинг оборудования </a:t>
              </a:r>
              <a:r>
                <a:rPr lang="ru-RU" altLang="ru-RU" sz="1400" dirty="0">
                  <a:latin typeface="Arial Narrow" panose="020B0606020202030204" pitchFamily="34" charset="0"/>
                </a:rPr>
                <a:t>дочерними региональными лизинговыми компаниями АО «Корпорация «МСП</a:t>
              </a:r>
              <a:r>
                <a:rPr lang="ru-RU" altLang="ru-RU" sz="1400" dirty="0" smtClean="0">
                  <a:latin typeface="Arial Narrow" panose="020B0606020202030204" pitchFamily="34" charset="0"/>
                </a:rPr>
                <a:t>»</a:t>
              </a:r>
            </a:p>
            <a:p>
              <a:pPr marL="177800" indent="-177800" algn="just">
                <a:buFont typeface="Arial" panose="020B0604020202020204" pitchFamily="34" charset="0"/>
                <a:buChar char="•"/>
              </a:pPr>
              <a:r>
                <a:rPr lang="ru-RU" altLang="ru-RU" sz="1400" dirty="0" smtClean="0">
                  <a:latin typeface="Arial Narrow" panose="020B0606020202030204" pitchFamily="34" charset="0"/>
                </a:rPr>
                <a:t>Совместные продукты </a:t>
              </a:r>
              <a:r>
                <a:rPr lang="ru-RU" altLang="ru-RU" sz="1400" dirty="0">
                  <a:latin typeface="Arial Narrow" panose="020B0606020202030204" pitchFamily="34" charset="0"/>
                </a:rPr>
                <a:t>с АО «</a:t>
              </a:r>
              <a:r>
                <a:rPr lang="ru-RU" altLang="ru-RU" sz="1400" dirty="0" err="1">
                  <a:latin typeface="Arial Narrow" panose="020B0606020202030204" pitchFamily="34" charset="0"/>
                </a:rPr>
                <a:t>Росагролизинг</a:t>
              </a:r>
              <a:r>
                <a:rPr lang="ru-RU" altLang="ru-RU" sz="1400" dirty="0">
                  <a:latin typeface="Arial Narrow" panose="020B0606020202030204" pitchFamily="34" charset="0"/>
                </a:rPr>
                <a:t>»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82575" y="4735290"/>
            <a:ext cx="12095161" cy="1077218"/>
            <a:chOff x="282575" y="4672948"/>
            <a:chExt cx="12095161" cy="1077218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282575" y="4672948"/>
              <a:ext cx="3522170" cy="1075690"/>
            </a:xfrm>
            <a:prstGeom prst="roundRect">
              <a:avLst>
                <a:gd name="adj" fmla="val 4979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01700"/>
              <a:r>
                <a:rPr lang="ru-RU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3. Информирование </a:t>
              </a:r>
              <a:r>
                <a:rPr lang="ru-RU" sz="1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сельскохозяйственных производителей</a:t>
              </a:r>
            </a:p>
          </p:txBody>
        </p:sp>
        <p:sp>
          <p:nvSpPr>
            <p:cNvPr id="26" name="TextBox 27"/>
            <p:cNvSpPr txBox="1">
              <a:spLocks noChangeArrowheads="1"/>
            </p:cNvSpPr>
            <p:nvPr/>
          </p:nvSpPr>
          <p:spPr bwMode="auto">
            <a:xfrm>
              <a:off x="3993931" y="4672948"/>
              <a:ext cx="8383805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>
                <a:spcBef>
                  <a:spcPts val="600"/>
                </a:spcBef>
              </a:pPr>
              <a:r>
                <a:rPr lang="ru-RU" altLang="ru-RU" sz="1400" b="1" dirty="0" smtClean="0">
                  <a:latin typeface="Arial Narrow" panose="020B0606020202030204" pitchFamily="34" charset="0"/>
                </a:rPr>
                <a:t>Информирование сельскохозяйственных </a:t>
              </a:r>
              <a:r>
                <a:rPr lang="ru-RU" altLang="ru-RU" sz="1400" b="1" dirty="0">
                  <a:latin typeface="Arial Narrow" panose="020B0606020202030204" pitchFamily="34" charset="0"/>
                </a:rPr>
                <a:t>производителей</a:t>
              </a:r>
              <a:r>
                <a:rPr lang="ru-RU" altLang="ru-RU" sz="1400" dirty="0">
                  <a:latin typeface="Arial Narrow" panose="020B0606020202030204" pitchFamily="34" charset="0"/>
                </a:rPr>
                <a:t>, прежде всего крестьянских (фермерских) хозяйств и личных подсобных хозяйств, </a:t>
              </a:r>
              <a:r>
                <a:rPr lang="ru-RU" altLang="ru-RU" sz="1400" b="1" dirty="0">
                  <a:latin typeface="Arial Narrow" panose="020B0606020202030204" pitchFamily="34" charset="0"/>
                </a:rPr>
                <a:t>о преимуществах создания сельскохозяйственных кооперативов </a:t>
              </a:r>
              <a:r>
                <a:rPr lang="ru-RU" altLang="ru-RU" sz="1400" dirty="0">
                  <a:latin typeface="Arial Narrow" panose="020B0606020202030204" pitchFamily="34" charset="0"/>
                </a:rPr>
                <a:t>и наличии </a:t>
              </a:r>
              <a:r>
                <a:rPr lang="ru-RU" altLang="ru-RU" sz="1400" b="1" dirty="0">
                  <a:latin typeface="Arial Narrow" panose="020B0606020202030204" pitchFamily="34" charset="0"/>
                </a:rPr>
                <a:t>комплексной поддержки </a:t>
              </a:r>
              <a:r>
                <a:rPr lang="ru-RU" altLang="ru-RU" sz="1400" dirty="0">
                  <a:latin typeface="Arial Narrow" panose="020B0606020202030204" pitchFamily="34" charset="0"/>
                </a:rPr>
                <a:t>создания и деятельности сельских кооперативов, в том числе за счет реализации целевых программ в </a:t>
              </a:r>
              <a:r>
                <a:rPr lang="ru-RU" altLang="ru-RU" sz="1400" dirty="0" smtClean="0">
                  <a:latin typeface="Arial Narrow" panose="020B0606020202030204" pitchFamily="34" charset="0"/>
                </a:rPr>
                <a:t>50 </a:t>
              </a:r>
              <a:r>
                <a:rPr lang="ru-RU" altLang="ru-RU" sz="1400" dirty="0">
                  <a:latin typeface="Arial Narrow" panose="020B0606020202030204" pitchFamily="34" charset="0"/>
                </a:rPr>
                <a:t>субъектах Российской Федерации, проведения обучающих мероприятий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82575" y="6048032"/>
            <a:ext cx="12095161" cy="1077218"/>
            <a:chOff x="282575" y="5915261"/>
            <a:chExt cx="12095161" cy="1077218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82575" y="5916789"/>
              <a:ext cx="3522170" cy="1075690"/>
            </a:xfrm>
            <a:prstGeom prst="roundRect">
              <a:avLst>
                <a:gd name="adj" fmla="val 4979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01700"/>
              <a:r>
                <a:rPr lang="ru-RU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4. Создание </a:t>
              </a:r>
              <a:r>
                <a:rPr lang="ru-RU" sz="1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и развитие инфраструктуры сельскохозяйственных кооперативов</a:t>
              </a:r>
            </a:p>
          </p:txBody>
        </p:sp>
        <p:sp>
          <p:nvSpPr>
            <p:cNvPr id="27" name="TextBox 27"/>
            <p:cNvSpPr txBox="1">
              <a:spLocks noChangeArrowheads="1"/>
            </p:cNvSpPr>
            <p:nvPr/>
          </p:nvSpPr>
          <p:spPr bwMode="auto">
            <a:xfrm>
              <a:off x="3993931" y="5915261"/>
              <a:ext cx="8383805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>
                <a:spcBef>
                  <a:spcPts val="600"/>
                </a:spcBef>
              </a:pPr>
              <a:r>
                <a:rPr lang="ru-RU" altLang="ru-RU" sz="1400" dirty="0" smtClean="0">
                  <a:latin typeface="Arial Narrow" panose="020B0606020202030204" pitchFamily="34" charset="0"/>
                </a:rPr>
                <a:t>Реализация проектов по </a:t>
              </a:r>
              <a:r>
                <a:rPr lang="ru-RU" altLang="ru-RU" sz="1400" b="1" dirty="0" smtClean="0">
                  <a:latin typeface="Arial Narrow" panose="020B0606020202030204" pitchFamily="34" charset="0"/>
                </a:rPr>
                <a:t>созданию </a:t>
              </a:r>
              <a:r>
                <a:rPr lang="ru-RU" altLang="ru-RU" sz="1400" b="1" dirty="0">
                  <a:latin typeface="Arial Narrow" panose="020B0606020202030204" pitchFamily="34" charset="0"/>
                </a:rPr>
                <a:t>и </a:t>
              </a:r>
              <a:r>
                <a:rPr lang="ru-RU" altLang="ru-RU" sz="1400" b="1" dirty="0" smtClean="0">
                  <a:latin typeface="Arial Narrow" panose="020B0606020202030204" pitchFamily="34" charset="0"/>
                </a:rPr>
                <a:t>развитию </a:t>
              </a:r>
              <a:r>
                <a:rPr lang="ru-RU" altLang="ru-RU" sz="1400" b="1" dirty="0">
                  <a:latin typeface="Arial Narrow" panose="020B0606020202030204" pitchFamily="34" charset="0"/>
                </a:rPr>
                <a:t>инфраструктуры сельскохозяйственных кооперативов</a:t>
              </a:r>
              <a:r>
                <a:rPr lang="ru-RU" altLang="ru-RU" sz="1400" dirty="0">
                  <a:latin typeface="Arial Narrow" panose="020B0606020202030204" pitchFamily="34" charset="0"/>
                </a:rPr>
                <a:t>, в том числе в формате </a:t>
              </a:r>
              <a:r>
                <a:rPr lang="ru-RU" altLang="ru-RU" sz="1400" dirty="0" err="1">
                  <a:latin typeface="Arial Narrow" panose="020B0606020202030204" pitchFamily="34" charset="0"/>
                </a:rPr>
                <a:t>агрохабов</a:t>
              </a:r>
              <a:r>
                <a:rPr lang="ru-RU" altLang="ru-RU" sz="1400" dirty="0">
                  <a:latin typeface="Arial Narrow" panose="020B0606020202030204" pitchFamily="34" charset="0"/>
                </a:rPr>
                <a:t>, </a:t>
              </a:r>
              <a:r>
                <a:rPr lang="ru-RU" altLang="ru-RU" sz="1400" dirty="0" err="1">
                  <a:latin typeface="Arial Narrow" panose="020B0606020202030204" pitchFamily="34" charset="0"/>
                </a:rPr>
                <a:t>агропарков</a:t>
              </a:r>
              <a:r>
                <a:rPr lang="ru-RU" altLang="ru-RU" sz="1400" dirty="0">
                  <a:latin typeface="Arial Narrow" panose="020B0606020202030204" pitchFamily="34" charset="0"/>
                </a:rPr>
                <a:t>, центров коллективного пользования (доступа) к специализированному оборудованию по обработке и переработке сельскохозяйственной продукции, оптово-распределительных центров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282575" y="7360774"/>
            <a:ext cx="12095161" cy="1078746"/>
            <a:chOff x="282575" y="7360775"/>
            <a:chExt cx="12095161" cy="1078745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82575" y="7363830"/>
              <a:ext cx="3522170" cy="1075690"/>
            </a:xfrm>
            <a:prstGeom prst="roundRect">
              <a:avLst>
                <a:gd name="adj" fmla="val 4979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marL="901700"/>
              <a:r>
                <a:rPr lang="ru-RU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5. Установление </a:t>
              </a:r>
              <a:r>
                <a:rPr lang="ru-RU" sz="1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специальной квоты на закупку продукции у сельскохозяйственных кооперативов </a:t>
              </a:r>
            </a:p>
          </p:txBody>
        </p:sp>
        <p:sp>
          <p:nvSpPr>
            <p:cNvPr id="28" name="TextBox 27"/>
            <p:cNvSpPr txBox="1">
              <a:spLocks noChangeArrowheads="1"/>
            </p:cNvSpPr>
            <p:nvPr/>
          </p:nvSpPr>
          <p:spPr bwMode="auto">
            <a:xfrm>
              <a:off x="3993931" y="7360775"/>
              <a:ext cx="8383805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>
                <a:spcBef>
                  <a:spcPts val="600"/>
                </a:spcBef>
              </a:pPr>
              <a:r>
                <a:rPr lang="ru-RU" altLang="ru-RU" sz="1400" dirty="0" smtClean="0">
                  <a:latin typeface="Arial Narrow" panose="020B0606020202030204" pitchFamily="34" charset="0"/>
                </a:rPr>
                <a:t>Корпорация </a:t>
              </a:r>
              <a:r>
                <a:rPr lang="ru-RU" altLang="ru-RU" sz="1400" dirty="0" smtClean="0">
                  <a:solidFill>
                    <a:srgbClr val="253917"/>
                  </a:solidFill>
                  <a:latin typeface="Arial Narrow" panose="020B0606020202030204" pitchFamily="34" charset="0"/>
                </a:rPr>
                <a:t>подготовила предложения по </a:t>
              </a:r>
              <a:r>
                <a:rPr lang="ru-RU" altLang="ru-RU" sz="1400" b="1" dirty="0" smtClean="0">
                  <a:solidFill>
                    <a:srgbClr val="253917"/>
                  </a:solidFill>
                  <a:latin typeface="Arial Narrow" panose="020B0606020202030204" pitchFamily="34" charset="0"/>
                </a:rPr>
                <a:t>установлению </a:t>
              </a:r>
              <a:r>
                <a:rPr lang="ru-RU" altLang="ru-RU" sz="1400" dirty="0" smtClean="0">
                  <a:solidFill>
                    <a:srgbClr val="253917"/>
                  </a:solidFill>
                  <a:latin typeface="Arial Narrow" panose="020B0606020202030204" pitchFamily="34" charset="0"/>
                </a:rPr>
                <a:t>для крупнейших заказчиков </a:t>
              </a:r>
              <a:r>
                <a:rPr lang="ru-RU" altLang="ru-RU" sz="1400" b="1" dirty="0" smtClean="0">
                  <a:latin typeface="Arial Narrow" panose="020B0606020202030204" pitchFamily="34" charset="0"/>
                </a:rPr>
                <a:t>специальной квоты</a:t>
              </a:r>
              <a:r>
                <a:rPr lang="ru-RU" altLang="ru-RU" sz="1400" dirty="0" smtClean="0">
                  <a:latin typeface="Arial Narrow" panose="020B0606020202030204" pitchFamily="34" charset="0"/>
                </a:rPr>
                <a:t>, предусматривающей </a:t>
              </a:r>
              <a:r>
                <a:rPr lang="ru-RU" altLang="ru-RU" sz="1400" b="1" dirty="0" smtClean="0">
                  <a:latin typeface="Arial Narrow" panose="020B0606020202030204" pitchFamily="34" charset="0"/>
                </a:rPr>
                <a:t>закупку </a:t>
              </a:r>
              <a:r>
                <a:rPr lang="ru-RU" altLang="ru-RU" sz="1400" dirty="0" smtClean="0">
                  <a:latin typeface="Arial Narrow" panose="020B0606020202030204" pitchFamily="34" charset="0"/>
                </a:rPr>
                <a:t>сельскохозяйственной </a:t>
              </a:r>
              <a:r>
                <a:rPr lang="ru-RU" altLang="ru-RU" sz="1400" b="1" dirty="0" smtClean="0">
                  <a:latin typeface="Arial Narrow" panose="020B0606020202030204" pitchFamily="34" charset="0"/>
                </a:rPr>
                <a:t>продукции</a:t>
              </a:r>
              <a:r>
                <a:rPr lang="ru-RU" altLang="ru-RU" sz="1400" dirty="0" smtClean="0">
                  <a:latin typeface="Arial Narrow" panose="020B0606020202030204" pitchFamily="34" charset="0"/>
                </a:rPr>
                <a:t> </a:t>
              </a:r>
              <a:r>
                <a:rPr lang="ru-RU" altLang="ru-RU" sz="1400" b="1" dirty="0" smtClean="0">
                  <a:latin typeface="Arial Narrow" panose="020B0606020202030204" pitchFamily="34" charset="0"/>
                </a:rPr>
                <a:t>у сельскохозяйственных кооперативов                                                       </a:t>
              </a:r>
            </a:p>
            <a:p>
              <a:pPr algn="just">
                <a:spcBef>
                  <a:spcPts val="600"/>
                </a:spcBef>
              </a:pPr>
              <a:r>
                <a:rPr lang="ru-RU" altLang="ru-RU" sz="1400" b="1" dirty="0">
                  <a:latin typeface="Arial Narrow" panose="020B0606020202030204" pitchFamily="34" charset="0"/>
                </a:rPr>
                <a:t>	</a:t>
              </a:r>
              <a:r>
                <a:rPr lang="ru-RU" altLang="ru-RU" sz="1400" b="1" dirty="0" smtClean="0">
                  <a:latin typeface="Arial Narrow" panose="020B0606020202030204" pitchFamily="34" charset="0"/>
                </a:rPr>
                <a:t>																																		</a:t>
              </a:r>
              <a:r>
                <a:rPr lang="ru-RU" altLang="ru-RU" sz="1400" dirty="0" smtClean="0">
                  <a:latin typeface="Arial Narrow" panose="020B0606020202030204" pitchFamily="34" charset="0"/>
                </a:rPr>
                <a:t>     </a:t>
              </a:r>
              <a:r>
                <a:rPr lang="ru-RU" altLang="ru-RU" sz="1200" dirty="0" smtClean="0">
                  <a:latin typeface="Arial Narrow" panose="020B0606020202030204" pitchFamily="34" charset="0"/>
                </a:rPr>
                <a:t>15</a:t>
              </a:r>
              <a:endParaRPr lang="ru-RU" altLang="ru-RU" sz="1200" dirty="0">
                <a:latin typeface="Arial Narrow" panose="020B0606020202030204" pitchFamily="34" charset="0"/>
              </a:endParaRPr>
            </a:p>
          </p:txBody>
        </p:sp>
      </p:grpSp>
      <p:cxnSp>
        <p:nvCxnSpPr>
          <p:cNvPr id="10" name="Прямая соединительная линия 9"/>
          <p:cNvCxnSpPr/>
          <p:nvPr/>
        </p:nvCxnSpPr>
        <p:spPr>
          <a:xfrm>
            <a:off x="3835400" y="3304786"/>
            <a:ext cx="854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835400" y="4617528"/>
            <a:ext cx="854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835400" y="5930270"/>
            <a:ext cx="854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835400" y="7243012"/>
            <a:ext cx="854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382"/>
          <p:cNvGrpSpPr/>
          <p:nvPr/>
        </p:nvGrpSpPr>
        <p:grpSpPr>
          <a:xfrm>
            <a:off x="452743" y="2350115"/>
            <a:ext cx="637745" cy="489816"/>
            <a:chOff x="11366500" y="13617575"/>
            <a:chExt cx="923925" cy="709613"/>
          </a:xfrm>
          <a:solidFill>
            <a:schemeClr val="bg1"/>
          </a:solidFill>
        </p:grpSpPr>
        <p:sp>
          <p:nvSpPr>
            <p:cNvPr id="42" name="Freeform 1033"/>
            <p:cNvSpPr>
              <a:spLocks/>
            </p:cNvSpPr>
            <p:nvPr/>
          </p:nvSpPr>
          <p:spPr bwMode="auto">
            <a:xfrm>
              <a:off x="11812588" y="13933488"/>
              <a:ext cx="38100" cy="393700"/>
            </a:xfrm>
            <a:custGeom>
              <a:avLst/>
              <a:gdLst>
                <a:gd name="T0" fmla="*/ 6 w 12"/>
                <a:gd name="T1" fmla="*/ 122 h 122"/>
                <a:gd name="T2" fmla="*/ 0 w 12"/>
                <a:gd name="T3" fmla="*/ 116 h 122"/>
                <a:gd name="T4" fmla="*/ 0 w 12"/>
                <a:gd name="T5" fmla="*/ 6 h 122"/>
                <a:gd name="T6" fmla="*/ 6 w 12"/>
                <a:gd name="T7" fmla="*/ 0 h 122"/>
                <a:gd name="T8" fmla="*/ 12 w 12"/>
                <a:gd name="T9" fmla="*/ 6 h 122"/>
                <a:gd name="T10" fmla="*/ 12 w 12"/>
                <a:gd name="T11" fmla="*/ 116 h 122"/>
                <a:gd name="T12" fmla="*/ 6 w 12"/>
                <a:gd name="T13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2">
                  <a:moveTo>
                    <a:pt x="6" y="122"/>
                  </a:moveTo>
                  <a:cubicBezTo>
                    <a:pt x="2" y="122"/>
                    <a:pt x="0" y="119"/>
                    <a:pt x="0" y="11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2" y="119"/>
                    <a:pt x="9" y="122"/>
                    <a:pt x="6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3" name="Freeform 1034"/>
            <p:cNvSpPr>
              <a:spLocks/>
            </p:cNvSpPr>
            <p:nvPr/>
          </p:nvSpPr>
          <p:spPr bwMode="auto">
            <a:xfrm>
              <a:off x="11637963" y="13911263"/>
              <a:ext cx="209550" cy="206375"/>
            </a:xfrm>
            <a:custGeom>
              <a:avLst/>
              <a:gdLst>
                <a:gd name="T0" fmla="*/ 7 w 65"/>
                <a:gd name="T1" fmla="*/ 64 h 64"/>
                <a:gd name="T2" fmla="*/ 3 w 65"/>
                <a:gd name="T3" fmla="*/ 62 h 64"/>
                <a:gd name="T4" fmla="*/ 3 w 65"/>
                <a:gd name="T5" fmla="*/ 54 h 64"/>
                <a:gd name="T6" fmla="*/ 54 w 65"/>
                <a:gd name="T7" fmla="*/ 2 h 64"/>
                <a:gd name="T8" fmla="*/ 62 w 65"/>
                <a:gd name="T9" fmla="*/ 2 h 64"/>
                <a:gd name="T10" fmla="*/ 62 w 65"/>
                <a:gd name="T11" fmla="*/ 11 h 64"/>
                <a:gd name="T12" fmla="*/ 11 w 65"/>
                <a:gd name="T13" fmla="*/ 62 h 64"/>
                <a:gd name="T14" fmla="*/ 7 w 65"/>
                <a:gd name="T1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4">
                  <a:moveTo>
                    <a:pt x="7" y="64"/>
                  </a:moveTo>
                  <a:cubicBezTo>
                    <a:pt x="6" y="64"/>
                    <a:pt x="4" y="63"/>
                    <a:pt x="3" y="62"/>
                  </a:cubicBezTo>
                  <a:cubicBezTo>
                    <a:pt x="0" y="60"/>
                    <a:pt x="0" y="56"/>
                    <a:pt x="3" y="54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6" y="0"/>
                    <a:pt x="60" y="0"/>
                    <a:pt x="62" y="2"/>
                  </a:cubicBezTo>
                  <a:cubicBezTo>
                    <a:pt x="65" y="5"/>
                    <a:pt x="65" y="9"/>
                    <a:pt x="62" y="11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0" y="63"/>
                    <a:pt x="9" y="64"/>
                    <a:pt x="7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4" name="Freeform 1035"/>
            <p:cNvSpPr>
              <a:spLocks/>
            </p:cNvSpPr>
            <p:nvPr/>
          </p:nvSpPr>
          <p:spPr bwMode="auto">
            <a:xfrm>
              <a:off x="11809413" y="13911263"/>
              <a:ext cx="206375" cy="206375"/>
            </a:xfrm>
            <a:custGeom>
              <a:avLst/>
              <a:gdLst>
                <a:gd name="T0" fmla="*/ 58 w 64"/>
                <a:gd name="T1" fmla="*/ 64 h 64"/>
                <a:gd name="T2" fmla="*/ 54 w 64"/>
                <a:gd name="T3" fmla="*/ 62 h 64"/>
                <a:gd name="T4" fmla="*/ 3 w 64"/>
                <a:gd name="T5" fmla="*/ 11 h 64"/>
                <a:gd name="T6" fmla="*/ 3 w 64"/>
                <a:gd name="T7" fmla="*/ 2 h 64"/>
                <a:gd name="T8" fmla="*/ 11 w 64"/>
                <a:gd name="T9" fmla="*/ 2 h 64"/>
                <a:gd name="T10" fmla="*/ 62 w 64"/>
                <a:gd name="T11" fmla="*/ 54 h 64"/>
                <a:gd name="T12" fmla="*/ 62 w 64"/>
                <a:gd name="T13" fmla="*/ 62 h 64"/>
                <a:gd name="T14" fmla="*/ 58 w 64"/>
                <a:gd name="T1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64">
                  <a:moveTo>
                    <a:pt x="58" y="64"/>
                  </a:moveTo>
                  <a:cubicBezTo>
                    <a:pt x="56" y="64"/>
                    <a:pt x="55" y="63"/>
                    <a:pt x="54" y="6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9"/>
                    <a:pt x="0" y="5"/>
                    <a:pt x="3" y="2"/>
                  </a:cubicBezTo>
                  <a:cubicBezTo>
                    <a:pt x="5" y="0"/>
                    <a:pt x="9" y="0"/>
                    <a:pt x="11" y="2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4" y="56"/>
                    <a:pt x="64" y="60"/>
                    <a:pt x="62" y="62"/>
                  </a:cubicBezTo>
                  <a:cubicBezTo>
                    <a:pt x="61" y="63"/>
                    <a:pt x="59" y="64"/>
                    <a:pt x="58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5" name="Freeform 1626"/>
            <p:cNvSpPr>
              <a:spLocks/>
            </p:cNvSpPr>
            <p:nvPr/>
          </p:nvSpPr>
          <p:spPr bwMode="auto">
            <a:xfrm>
              <a:off x="11366500" y="13617575"/>
              <a:ext cx="923925" cy="703263"/>
            </a:xfrm>
            <a:custGeom>
              <a:avLst/>
              <a:gdLst>
                <a:gd name="T0" fmla="*/ 263 w 286"/>
                <a:gd name="T1" fmla="*/ 218 h 218"/>
                <a:gd name="T2" fmla="*/ 180 w 286"/>
                <a:gd name="T3" fmla="*/ 218 h 218"/>
                <a:gd name="T4" fmla="*/ 174 w 286"/>
                <a:gd name="T5" fmla="*/ 212 h 218"/>
                <a:gd name="T6" fmla="*/ 180 w 286"/>
                <a:gd name="T7" fmla="*/ 206 h 218"/>
                <a:gd name="T8" fmla="*/ 263 w 286"/>
                <a:gd name="T9" fmla="*/ 206 h 218"/>
                <a:gd name="T10" fmla="*/ 274 w 286"/>
                <a:gd name="T11" fmla="*/ 195 h 218"/>
                <a:gd name="T12" fmla="*/ 274 w 286"/>
                <a:gd name="T13" fmla="*/ 23 h 218"/>
                <a:gd name="T14" fmla="*/ 263 w 286"/>
                <a:gd name="T15" fmla="*/ 12 h 218"/>
                <a:gd name="T16" fmla="*/ 23 w 286"/>
                <a:gd name="T17" fmla="*/ 12 h 218"/>
                <a:gd name="T18" fmla="*/ 12 w 286"/>
                <a:gd name="T19" fmla="*/ 23 h 218"/>
                <a:gd name="T20" fmla="*/ 12 w 286"/>
                <a:gd name="T21" fmla="*/ 195 h 218"/>
                <a:gd name="T22" fmla="*/ 23 w 286"/>
                <a:gd name="T23" fmla="*/ 206 h 218"/>
                <a:gd name="T24" fmla="*/ 106 w 286"/>
                <a:gd name="T25" fmla="*/ 206 h 218"/>
                <a:gd name="T26" fmla="*/ 112 w 286"/>
                <a:gd name="T27" fmla="*/ 212 h 218"/>
                <a:gd name="T28" fmla="*/ 106 w 286"/>
                <a:gd name="T29" fmla="*/ 218 h 218"/>
                <a:gd name="T30" fmla="*/ 23 w 286"/>
                <a:gd name="T31" fmla="*/ 218 h 218"/>
                <a:gd name="T32" fmla="*/ 0 w 286"/>
                <a:gd name="T33" fmla="*/ 195 h 218"/>
                <a:gd name="T34" fmla="*/ 0 w 286"/>
                <a:gd name="T35" fmla="*/ 23 h 218"/>
                <a:gd name="T36" fmla="*/ 23 w 286"/>
                <a:gd name="T37" fmla="*/ 0 h 218"/>
                <a:gd name="T38" fmla="*/ 263 w 286"/>
                <a:gd name="T39" fmla="*/ 0 h 218"/>
                <a:gd name="T40" fmla="*/ 286 w 286"/>
                <a:gd name="T41" fmla="*/ 23 h 218"/>
                <a:gd name="T42" fmla="*/ 286 w 286"/>
                <a:gd name="T43" fmla="*/ 195 h 218"/>
                <a:gd name="T44" fmla="*/ 263 w 286"/>
                <a:gd name="T4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6" h="218">
                  <a:moveTo>
                    <a:pt x="263" y="218"/>
                  </a:moveTo>
                  <a:cubicBezTo>
                    <a:pt x="180" y="218"/>
                    <a:pt x="180" y="218"/>
                    <a:pt x="180" y="218"/>
                  </a:cubicBezTo>
                  <a:cubicBezTo>
                    <a:pt x="177" y="218"/>
                    <a:pt x="174" y="215"/>
                    <a:pt x="174" y="212"/>
                  </a:cubicBezTo>
                  <a:cubicBezTo>
                    <a:pt x="174" y="209"/>
                    <a:pt x="177" y="206"/>
                    <a:pt x="180" y="206"/>
                  </a:cubicBezTo>
                  <a:cubicBezTo>
                    <a:pt x="263" y="206"/>
                    <a:pt x="263" y="206"/>
                    <a:pt x="263" y="206"/>
                  </a:cubicBezTo>
                  <a:cubicBezTo>
                    <a:pt x="269" y="206"/>
                    <a:pt x="274" y="201"/>
                    <a:pt x="274" y="195"/>
                  </a:cubicBezTo>
                  <a:cubicBezTo>
                    <a:pt x="274" y="23"/>
                    <a:pt x="274" y="23"/>
                    <a:pt x="274" y="23"/>
                  </a:cubicBezTo>
                  <a:cubicBezTo>
                    <a:pt x="274" y="17"/>
                    <a:pt x="269" y="12"/>
                    <a:pt x="26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7" y="12"/>
                    <a:pt x="12" y="17"/>
                    <a:pt x="12" y="23"/>
                  </a:cubicBezTo>
                  <a:cubicBezTo>
                    <a:pt x="12" y="195"/>
                    <a:pt x="12" y="195"/>
                    <a:pt x="12" y="195"/>
                  </a:cubicBezTo>
                  <a:cubicBezTo>
                    <a:pt x="12" y="201"/>
                    <a:pt x="17" y="206"/>
                    <a:pt x="23" y="206"/>
                  </a:cubicBezTo>
                  <a:cubicBezTo>
                    <a:pt x="106" y="206"/>
                    <a:pt x="106" y="206"/>
                    <a:pt x="106" y="206"/>
                  </a:cubicBezTo>
                  <a:cubicBezTo>
                    <a:pt x="110" y="206"/>
                    <a:pt x="112" y="209"/>
                    <a:pt x="112" y="212"/>
                  </a:cubicBezTo>
                  <a:cubicBezTo>
                    <a:pt x="112" y="215"/>
                    <a:pt x="110" y="218"/>
                    <a:pt x="106" y="218"/>
                  </a:cubicBezTo>
                  <a:cubicBezTo>
                    <a:pt x="23" y="218"/>
                    <a:pt x="23" y="218"/>
                    <a:pt x="23" y="218"/>
                  </a:cubicBezTo>
                  <a:cubicBezTo>
                    <a:pt x="10" y="218"/>
                    <a:pt x="0" y="208"/>
                    <a:pt x="0" y="19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76" y="0"/>
                    <a:pt x="286" y="10"/>
                    <a:pt x="286" y="23"/>
                  </a:cubicBezTo>
                  <a:cubicBezTo>
                    <a:pt x="286" y="195"/>
                    <a:pt x="286" y="195"/>
                    <a:pt x="286" y="195"/>
                  </a:cubicBezTo>
                  <a:cubicBezTo>
                    <a:pt x="286" y="208"/>
                    <a:pt x="276" y="218"/>
                    <a:pt x="263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6" name="Rectangle 1627"/>
            <p:cNvSpPr>
              <a:spLocks noChangeArrowheads="1"/>
            </p:cNvSpPr>
            <p:nvPr/>
          </p:nvSpPr>
          <p:spPr bwMode="auto">
            <a:xfrm>
              <a:off x="11385550" y="13779500"/>
              <a:ext cx="876300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7" name="Oval 1628"/>
            <p:cNvSpPr>
              <a:spLocks noChangeArrowheads="1"/>
            </p:cNvSpPr>
            <p:nvPr/>
          </p:nvSpPr>
          <p:spPr bwMode="auto">
            <a:xfrm>
              <a:off x="11460163" y="13682663"/>
              <a:ext cx="61913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8" name="Oval 1629"/>
            <p:cNvSpPr>
              <a:spLocks noChangeArrowheads="1"/>
            </p:cNvSpPr>
            <p:nvPr/>
          </p:nvSpPr>
          <p:spPr bwMode="auto">
            <a:xfrm>
              <a:off x="11537950" y="13682663"/>
              <a:ext cx="61913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1581"/>
          <p:cNvGrpSpPr/>
          <p:nvPr/>
        </p:nvGrpSpPr>
        <p:grpSpPr>
          <a:xfrm>
            <a:off x="482371" y="3693033"/>
            <a:ext cx="578489" cy="536247"/>
            <a:chOff x="3556001" y="8647113"/>
            <a:chExt cx="500063" cy="463550"/>
          </a:xfrm>
          <a:solidFill>
            <a:schemeClr val="bg1"/>
          </a:solidFill>
        </p:grpSpPr>
        <p:sp>
          <p:nvSpPr>
            <p:cNvPr id="50" name="Freeform 339"/>
            <p:cNvSpPr>
              <a:spLocks noEditPoints="1"/>
            </p:cNvSpPr>
            <p:nvPr/>
          </p:nvSpPr>
          <p:spPr bwMode="auto">
            <a:xfrm>
              <a:off x="3556001" y="8737600"/>
              <a:ext cx="500063" cy="373063"/>
            </a:xfrm>
            <a:custGeom>
              <a:avLst/>
              <a:gdLst>
                <a:gd name="T0" fmla="*/ 155 w 171"/>
                <a:gd name="T1" fmla="*/ 128 h 128"/>
                <a:gd name="T2" fmla="*/ 17 w 171"/>
                <a:gd name="T3" fmla="*/ 128 h 128"/>
                <a:gd name="T4" fmla="*/ 0 w 171"/>
                <a:gd name="T5" fmla="*/ 111 h 128"/>
                <a:gd name="T6" fmla="*/ 0 w 171"/>
                <a:gd name="T7" fmla="*/ 16 h 128"/>
                <a:gd name="T8" fmla="*/ 17 w 171"/>
                <a:gd name="T9" fmla="*/ 0 h 128"/>
                <a:gd name="T10" fmla="*/ 155 w 171"/>
                <a:gd name="T11" fmla="*/ 0 h 128"/>
                <a:gd name="T12" fmla="*/ 171 w 171"/>
                <a:gd name="T13" fmla="*/ 16 h 128"/>
                <a:gd name="T14" fmla="*/ 171 w 171"/>
                <a:gd name="T15" fmla="*/ 111 h 128"/>
                <a:gd name="T16" fmla="*/ 155 w 171"/>
                <a:gd name="T17" fmla="*/ 128 h 128"/>
                <a:gd name="T18" fmla="*/ 17 w 171"/>
                <a:gd name="T19" fmla="*/ 12 h 128"/>
                <a:gd name="T20" fmla="*/ 12 w 171"/>
                <a:gd name="T21" fmla="*/ 16 h 128"/>
                <a:gd name="T22" fmla="*/ 12 w 171"/>
                <a:gd name="T23" fmla="*/ 111 h 128"/>
                <a:gd name="T24" fmla="*/ 17 w 171"/>
                <a:gd name="T25" fmla="*/ 116 h 128"/>
                <a:gd name="T26" fmla="*/ 155 w 171"/>
                <a:gd name="T27" fmla="*/ 116 h 128"/>
                <a:gd name="T28" fmla="*/ 159 w 171"/>
                <a:gd name="T29" fmla="*/ 111 h 128"/>
                <a:gd name="T30" fmla="*/ 159 w 171"/>
                <a:gd name="T31" fmla="*/ 16 h 128"/>
                <a:gd name="T32" fmla="*/ 155 w 171"/>
                <a:gd name="T33" fmla="*/ 12 h 128"/>
                <a:gd name="T34" fmla="*/ 17 w 171"/>
                <a:gd name="T35" fmla="*/ 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1" h="128">
                  <a:moveTo>
                    <a:pt x="155" y="128"/>
                  </a:moveTo>
                  <a:cubicBezTo>
                    <a:pt x="17" y="128"/>
                    <a:pt x="17" y="128"/>
                    <a:pt x="17" y="128"/>
                  </a:cubicBezTo>
                  <a:cubicBezTo>
                    <a:pt x="8" y="128"/>
                    <a:pt x="0" y="120"/>
                    <a:pt x="0" y="11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64" y="0"/>
                    <a:pt x="171" y="7"/>
                    <a:pt x="171" y="16"/>
                  </a:cubicBezTo>
                  <a:cubicBezTo>
                    <a:pt x="171" y="111"/>
                    <a:pt x="171" y="111"/>
                    <a:pt x="171" y="111"/>
                  </a:cubicBezTo>
                  <a:cubicBezTo>
                    <a:pt x="171" y="120"/>
                    <a:pt x="164" y="128"/>
                    <a:pt x="155" y="128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2" y="114"/>
                    <a:pt x="14" y="116"/>
                    <a:pt x="17" y="116"/>
                  </a:cubicBezTo>
                  <a:cubicBezTo>
                    <a:pt x="155" y="116"/>
                    <a:pt x="155" y="116"/>
                    <a:pt x="155" y="116"/>
                  </a:cubicBezTo>
                  <a:cubicBezTo>
                    <a:pt x="157" y="116"/>
                    <a:pt x="159" y="114"/>
                    <a:pt x="159" y="111"/>
                  </a:cubicBezTo>
                  <a:cubicBezTo>
                    <a:pt x="159" y="16"/>
                    <a:pt x="159" y="16"/>
                    <a:pt x="159" y="16"/>
                  </a:cubicBezTo>
                  <a:cubicBezTo>
                    <a:pt x="159" y="14"/>
                    <a:pt x="157" y="12"/>
                    <a:pt x="155" y="12"/>
                  </a:cubicBezTo>
                  <a:lnTo>
                    <a:pt x="17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1" name="Freeform 340"/>
            <p:cNvSpPr>
              <a:spLocks noEditPoints="1"/>
            </p:cNvSpPr>
            <p:nvPr/>
          </p:nvSpPr>
          <p:spPr bwMode="auto">
            <a:xfrm>
              <a:off x="3582988" y="8737600"/>
              <a:ext cx="446088" cy="212725"/>
            </a:xfrm>
            <a:custGeom>
              <a:avLst/>
              <a:gdLst>
                <a:gd name="T0" fmla="*/ 130 w 153"/>
                <a:gd name="T1" fmla="*/ 73 h 73"/>
                <a:gd name="T2" fmla="*/ 23 w 153"/>
                <a:gd name="T3" fmla="*/ 73 h 73"/>
                <a:gd name="T4" fmla="*/ 10 w 153"/>
                <a:gd name="T5" fmla="*/ 60 h 73"/>
                <a:gd name="T6" fmla="*/ 0 w 153"/>
                <a:gd name="T7" fmla="*/ 14 h 73"/>
                <a:gd name="T8" fmla="*/ 14 w 153"/>
                <a:gd name="T9" fmla="*/ 0 h 73"/>
                <a:gd name="T10" fmla="*/ 140 w 153"/>
                <a:gd name="T11" fmla="*/ 0 h 73"/>
                <a:gd name="T12" fmla="*/ 153 w 153"/>
                <a:gd name="T13" fmla="*/ 14 h 73"/>
                <a:gd name="T14" fmla="*/ 153 w 153"/>
                <a:gd name="T15" fmla="*/ 15 h 73"/>
                <a:gd name="T16" fmla="*/ 144 w 153"/>
                <a:gd name="T17" fmla="*/ 60 h 73"/>
                <a:gd name="T18" fmla="*/ 130 w 153"/>
                <a:gd name="T19" fmla="*/ 73 h 73"/>
                <a:gd name="T20" fmla="*/ 12 w 153"/>
                <a:gd name="T21" fmla="*/ 14 h 73"/>
                <a:gd name="T22" fmla="*/ 22 w 153"/>
                <a:gd name="T23" fmla="*/ 59 h 73"/>
                <a:gd name="T24" fmla="*/ 23 w 153"/>
                <a:gd name="T25" fmla="*/ 61 h 73"/>
                <a:gd name="T26" fmla="*/ 130 w 153"/>
                <a:gd name="T27" fmla="*/ 61 h 73"/>
                <a:gd name="T28" fmla="*/ 132 w 153"/>
                <a:gd name="T29" fmla="*/ 59 h 73"/>
                <a:gd name="T30" fmla="*/ 132 w 153"/>
                <a:gd name="T31" fmla="*/ 58 h 73"/>
                <a:gd name="T32" fmla="*/ 141 w 153"/>
                <a:gd name="T33" fmla="*/ 14 h 73"/>
                <a:gd name="T34" fmla="*/ 140 w 153"/>
                <a:gd name="T35" fmla="*/ 12 h 73"/>
                <a:gd name="T36" fmla="*/ 14 w 153"/>
                <a:gd name="T37" fmla="*/ 12 h 73"/>
                <a:gd name="T38" fmla="*/ 12 w 153"/>
                <a:gd name="T39" fmla="*/ 1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73">
                  <a:moveTo>
                    <a:pt x="130" y="73"/>
                  </a:moveTo>
                  <a:cubicBezTo>
                    <a:pt x="23" y="73"/>
                    <a:pt x="23" y="73"/>
                    <a:pt x="23" y="73"/>
                  </a:cubicBezTo>
                  <a:cubicBezTo>
                    <a:pt x="16" y="73"/>
                    <a:pt x="10" y="67"/>
                    <a:pt x="10" y="6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8" y="0"/>
                    <a:pt x="153" y="6"/>
                    <a:pt x="153" y="14"/>
                  </a:cubicBezTo>
                  <a:cubicBezTo>
                    <a:pt x="153" y="15"/>
                    <a:pt x="153" y="15"/>
                    <a:pt x="153" y="15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3" y="67"/>
                    <a:pt x="138" y="73"/>
                    <a:pt x="130" y="73"/>
                  </a:cubicBezTo>
                  <a:close/>
                  <a:moveTo>
                    <a:pt x="12" y="14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60"/>
                    <a:pt x="23" y="61"/>
                    <a:pt x="23" y="61"/>
                  </a:cubicBezTo>
                  <a:cubicBezTo>
                    <a:pt x="130" y="61"/>
                    <a:pt x="130" y="61"/>
                    <a:pt x="130" y="61"/>
                  </a:cubicBezTo>
                  <a:cubicBezTo>
                    <a:pt x="131" y="61"/>
                    <a:pt x="132" y="60"/>
                    <a:pt x="132" y="59"/>
                  </a:cubicBezTo>
                  <a:cubicBezTo>
                    <a:pt x="132" y="58"/>
                    <a:pt x="132" y="58"/>
                    <a:pt x="132" y="58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3"/>
                    <a:pt x="141" y="12"/>
                    <a:pt x="140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2" y="13"/>
                    <a:pt x="1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2" name="Freeform 341"/>
            <p:cNvSpPr>
              <a:spLocks/>
            </p:cNvSpPr>
            <p:nvPr/>
          </p:nvSpPr>
          <p:spPr bwMode="auto">
            <a:xfrm>
              <a:off x="3719513" y="8647113"/>
              <a:ext cx="174625" cy="76200"/>
            </a:xfrm>
            <a:custGeom>
              <a:avLst/>
              <a:gdLst>
                <a:gd name="T0" fmla="*/ 60 w 60"/>
                <a:gd name="T1" fmla="*/ 26 h 26"/>
                <a:gd name="T2" fmla="*/ 48 w 60"/>
                <a:gd name="T3" fmla="*/ 26 h 26"/>
                <a:gd name="T4" fmla="*/ 48 w 60"/>
                <a:gd name="T5" fmla="*/ 12 h 26"/>
                <a:gd name="T6" fmla="*/ 12 w 60"/>
                <a:gd name="T7" fmla="*/ 12 h 26"/>
                <a:gd name="T8" fmla="*/ 12 w 60"/>
                <a:gd name="T9" fmla="*/ 26 h 26"/>
                <a:gd name="T10" fmla="*/ 0 w 60"/>
                <a:gd name="T11" fmla="*/ 26 h 26"/>
                <a:gd name="T12" fmla="*/ 0 w 60"/>
                <a:gd name="T13" fmla="*/ 9 h 26"/>
                <a:gd name="T14" fmla="*/ 9 w 60"/>
                <a:gd name="T15" fmla="*/ 0 h 26"/>
                <a:gd name="T16" fmla="*/ 51 w 60"/>
                <a:gd name="T17" fmla="*/ 0 h 26"/>
                <a:gd name="T18" fmla="*/ 60 w 60"/>
                <a:gd name="T19" fmla="*/ 9 h 26"/>
                <a:gd name="T20" fmla="*/ 60 w 60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26">
                  <a:moveTo>
                    <a:pt x="60" y="26"/>
                  </a:moveTo>
                  <a:cubicBezTo>
                    <a:pt x="48" y="26"/>
                    <a:pt x="48" y="26"/>
                    <a:pt x="48" y="26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6" y="0"/>
                    <a:pt x="60" y="4"/>
                    <a:pt x="60" y="9"/>
                  </a:cubicBezTo>
                  <a:lnTo>
                    <a:pt x="6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3" name="Rectangle 342"/>
            <p:cNvSpPr>
              <a:spLocks noChangeArrowheads="1"/>
            </p:cNvSpPr>
            <p:nvPr/>
          </p:nvSpPr>
          <p:spPr bwMode="auto">
            <a:xfrm>
              <a:off x="3771901" y="8932863"/>
              <a:ext cx="73025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1118"/>
          <p:cNvGrpSpPr/>
          <p:nvPr/>
        </p:nvGrpSpPr>
        <p:grpSpPr>
          <a:xfrm>
            <a:off x="470581" y="4981041"/>
            <a:ext cx="602069" cy="584187"/>
            <a:chOff x="2524126" y="1912938"/>
            <a:chExt cx="1282700" cy="1244600"/>
          </a:xfrm>
          <a:solidFill>
            <a:schemeClr val="bg1"/>
          </a:solidFill>
        </p:grpSpPr>
        <p:sp>
          <p:nvSpPr>
            <p:cNvPr id="55" name="Freeform 1119"/>
            <p:cNvSpPr>
              <a:spLocks/>
            </p:cNvSpPr>
            <p:nvPr/>
          </p:nvSpPr>
          <p:spPr bwMode="auto">
            <a:xfrm>
              <a:off x="2524126" y="1912938"/>
              <a:ext cx="1049338" cy="1244600"/>
            </a:xfrm>
            <a:custGeom>
              <a:avLst/>
              <a:gdLst>
                <a:gd name="T0" fmla="*/ 102 w 293"/>
                <a:gd name="T1" fmla="*/ 347 h 347"/>
                <a:gd name="T2" fmla="*/ 49 w 293"/>
                <a:gd name="T3" fmla="*/ 347 h 347"/>
                <a:gd name="T4" fmla="*/ 39 w 293"/>
                <a:gd name="T5" fmla="*/ 342 h 347"/>
                <a:gd name="T6" fmla="*/ 37 w 293"/>
                <a:gd name="T7" fmla="*/ 332 h 347"/>
                <a:gd name="T8" fmla="*/ 57 w 293"/>
                <a:gd name="T9" fmla="*/ 232 h 347"/>
                <a:gd name="T10" fmla="*/ 13 w 293"/>
                <a:gd name="T11" fmla="*/ 232 h 347"/>
                <a:gd name="T12" fmla="*/ 0 w 293"/>
                <a:gd name="T13" fmla="*/ 220 h 347"/>
                <a:gd name="T14" fmla="*/ 0 w 293"/>
                <a:gd name="T15" fmla="*/ 108 h 347"/>
                <a:gd name="T16" fmla="*/ 13 w 293"/>
                <a:gd name="T17" fmla="*/ 96 h 347"/>
                <a:gd name="T18" fmla="*/ 153 w 293"/>
                <a:gd name="T19" fmla="*/ 96 h 347"/>
                <a:gd name="T20" fmla="*/ 274 w 293"/>
                <a:gd name="T21" fmla="*/ 3 h 347"/>
                <a:gd name="T22" fmla="*/ 286 w 293"/>
                <a:gd name="T23" fmla="*/ 2 h 347"/>
                <a:gd name="T24" fmla="*/ 293 w 293"/>
                <a:gd name="T25" fmla="*/ 13 h 347"/>
                <a:gd name="T26" fmla="*/ 293 w 293"/>
                <a:gd name="T27" fmla="*/ 317 h 347"/>
                <a:gd name="T28" fmla="*/ 286 w 293"/>
                <a:gd name="T29" fmla="*/ 328 h 347"/>
                <a:gd name="T30" fmla="*/ 274 w 293"/>
                <a:gd name="T31" fmla="*/ 327 h 347"/>
                <a:gd name="T32" fmla="*/ 155 w 293"/>
                <a:gd name="T33" fmla="*/ 238 h 347"/>
                <a:gd name="T34" fmla="*/ 150 w 293"/>
                <a:gd name="T35" fmla="*/ 228 h 347"/>
                <a:gd name="T36" fmla="*/ 150 w 293"/>
                <a:gd name="T37" fmla="*/ 151 h 347"/>
                <a:gd name="T38" fmla="*/ 162 w 293"/>
                <a:gd name="T39" fmla="*/ 139 h 347"/>
                <a:gd name="T40" fmla="*/ 175 w 293"/>
                <a:gd name="T41" fmla="*/ 151 h 347"/>
                <a:gd name="T42" fmla="*/ 175 w 293"/>
                <a:gd name="T43" fmla="*/ 222 h 347"/>
                <a:gd name="T44" fmla="*/ 269 w 293"/>
                <a:gd name="T45" fmla="*/ 293 h 347"/>
                <a:gd name="T46" fmla="*/ 269 w 293"/>
                <a:gd name="T47" fmla="*/ 38 h 347"/>
                <a:gd name="T48" fmla="*/ 165 w 293"/>
                <a:gd name="T49" fmla="*/ 118 h 347"/>
                <a:gd name="T50" fmla="*/ 157 w 293"/>
                <a:gd name="T51" fmla="*/ 120 h 347"/>
                <a:gd name="T52" fmla="*/ 25 w 293"/>
                <a:gd name="T53" fmla="*/ 120 h 347"/>
                <a:gd name="T54" fmla="*/ 25 w 293"/>
                <a:gd name="T55" fmla="*/ 208 h 347"/>
                <a:gd name="T56" fmla="*/ 71 w 293"/>
                <a:gd name="T57" fmla="*/ 208 h 347"/>
                <a:gd name="T58" fmla="*/ 81 w 293"/>
                <a:gd name="T59" fmla="*/ 212 h 347"/>
                <a:gd name="T60" fmla="*/ 83 w 293"/>
                <a:gd name="T61" fmla="*/ 223 h 347"/>
                <a:gd name="T62" fmla="*/ 64 w 293"/>
                <a:gd name="T63" fmla="*/ 322 h 347"/>
                <a:gd name="T64" fmla="*/ 92 w 293"/>
                <a:gd name="T65" fmla="*/ 322 h 347"/>
                <a:gd name="T66" fmla="*/ 116 w 293"/>
                <a:gd name="T67" fmla="*/ 216 h 347"/>
                <a:gd name="T68" fmla="*/ 131 w 293"/>
                <a:gd name="T69" fmla="*/ 207 h 347"/>
                <a:gd name="T70" fmla="*/ 140 w 293"/>
                <a:gd name="T71" fmla="*/ 222 h 347"/>
                <a:gd name="T72" fmla="*/ 114 w 293"/>
                <a:gd name="T73" fmla="*/ 337 h 347"/>
                <a:gd name="T74" fmla="*/ 102 w 293"/>
                <a:gd name="T75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3" h="347">
                  <a:moveTo>
                    <a:pt x="102" y="347"/>
                  </a:moveTo>
                  <a:cubicBezTo>
                    <a:pt x="49" y="347"/>
                    <a:pt x="49" y="347"/>
                    <a:pt x="49" y="347"/>
                  </a:cubicBezTo>
                  <a:cubicBezTo>
                    <a:pt x="45" y="347"/>
                    <a:pt x="42" y="345"/>
                    <a:pt x="39" y="342"/>
                  </a:cubicBezTo>
                  <a:cubicBezTo>
                    <a:pt x="37" y="339"/>
                    <a:pt x="36" y="336"/>
                    <a:pt x="37" y="332"/>
                  </a:cubicBezTo>
                  <a:cubicBezTo>
                    <a:pt x="57" y="232"/>
                    <a:pt x="57" y="232"/>
                    <a:pt x="57" y="232"/>
                  </a:cubicBezTo>
                  <a:cubicBezTo>
                    <a:pt x="13" y="232"/>
                    <a:pt x="13" y="232"/>
                    <a:pt x="13" y="232"/>
                  </a:cubicBezTo>
                  <a:cubicBezTo>
                    <a:pt x="6" y="232"/>
                    <a:pt x="0" y="227"/>
                    <a:pt x="0" y="22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1"/>
                    <a:pt x="6" y="96"/>
                    <a:pt x="13" y="96"/>
                  </a:cubicBezTo>
                  <a:cubicBezTo>
                    <a:pt x="153" y="96"/>
                    <a:pt x="153" y="96"/>
                    <a:pt x="153" y="96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7" y="1"/>
                    <a:pt x="282" y="0"/>
                    <a:pt x="286" y="2"/>
                  </a:cubicBezTo>
                  <a:cubicBezTo>
                    <a:pt x="291" y="4"/>
                    <a:pt x="293" y="9"/>
                    <a:pt x="293" y="13"/>
                  </a:cubicBezTo>
                  <a:cubicBezTo>
                    <a:pt x="293" y="317"/>
                    <a:pt x="293" y="317"/>
                    <a:pt x="293" y="317"/>
                  </a:cubicBezTo>
                  <a:cubicBezTo>
                    <a:pt x="293" y="322"/>
                    <a:pt x="291" y="326"/>
                    <a:pt x="286" y="328"/>
                  </a:cubicBezTo>
                  <a:cubicBezTo>
                    <a:pt x="282" y="330"/>
                    <a:pt x="277" y="330"/>
                    <a:pt x="274" y="327"/>
                  </a:cubicBezTo>
                  <a:cubicBezTo>
                    <a:pt x="155" y="238"/>
                    <a:pt x="155" y="238"/>
                    <a:pt x="155" y="238"/>
                  </a:cubicBezTo>
                  <a:cubicBezTo>
                    <a:pt x="152" y="235"/>
                    <a:pt x="150" y="232"/>
                    <a:pt x="150" y="228"/>
                  </a:cubicBezTo>
                  <a:cubicBezTo>
                    <a:pt x="150" y="151"/>
                    <a:pt x="150" y="151"/>
                    <a:pt x="150" y="151"/>
                  </a:cubicBezTo>
                  <a:cubicBezTo>
                    <a:pt x="150" y="144"/>
                    <a:pt x="156" y="139"/>
                    <a:pt x="162" y="139"/>
                  </a:cubicBezTo>
                  <a:cubicBezTo>
                    <a:pt x="169" y="139"/>
                    <a:pt x="175" y="144"/>
                    <a:pt x="175" y="151"/>
                  </a:cubicBezTo>
                  <a:cubicBezTo>
                    <a:pt x="175" y="222"/>
                    <a:pt x="175" y="222"/>
                    <a:pt x="175" y="222"/>
                  </a:cubicBezTo>
                  <a:cubicBezTo>
                    <a:pt x="269" y="293"/>
                    <a:pt x="269" y="293"/>
                    <a:pt x="269" y="293"/>
                  </a:cubicBezTo>
                  <a:cubicBezTo>
                    <a:pt x="269" y="38"/>
                    <a:pt x="269" y="38"/>
                    <a:pt x="269" y="38"/>
                  </a:cubicBezTo>
                  <a:cubicBezTo>
                    <a:pt x="165" y="118"/>
                    <a:pt x="165" y="118"/>
                    <a:pt x="165" y="118"/>
                  </a:cubicBezTo>
                  <a:cubicBezTo>
                    <a:pt x="163" y="119"/>
                    <a:pt x="160" y="120"/>
                    <a:pt x="157" y="120"/>
                  </a:cubicBezTo>
                  <a:cubicBezTo>
                    <a:pt x="25" y="120"/>
                    <a:pt x="25" y="120"/>
                    <a:pt x="25" y="120"/>
                  </a:cubicBezTo>
                  <a:cubicBezTo>
                    <a:pt x="25" y="208"/>
                    <a:pt x="25" y="208"/>
                    <a:pt x="25" y="208"/>
                  </a:cubicBezTo>
                  <a:cubicBezTo>
                    <a:pt x="71" y="208"/>
                    <a:pt x="71" y="208"/>
                    <a:pt x="71" y="208"/>
                  </a:cubicBezTo>
                  <a:cubicBezTo>
                    <a:pt x="75" y="208"/>
                    <a:pt x="79" y="210"/>
                    <a:pt x="81" y="212"/>
                  </a:cubicBezTo>
                  <a:cubicBezTo>
                    <a:pt x="83" y="215"/>
                    <a:pt x="84" y="219"/>
                    <a:pt x="83" y="223"/>
                  </a:cubicBezTo>
                  <a:cubicBezTo>
                    <a:pt x="64" y="322"/>
                    <a:pt x="64" y="322"/>
                    <a:pt x="64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116" y="216"/>
                    <a:pt x="116" y="216"/>
                    <a:pt x="116" y="216"/>
                  </a:cubicBezTo>
                  <a:cubicBezTo>
                    <a:pt x="118" y="209"/>
                    <a:pt x="124" y="205"/>
                    <a:pt x="131" y="207"/>
                  </a:cubicBezTo>
                  <a:cubicBezTo>
                    <a:pt x="137" y="208"/>
                    <a:pt x="141" y="215"/>
                    <a:pt x="140" y="222"/>
                  </a:cubicBezTo>
                  <a:cubicBezTo>
                    <a:pt x="114" y="337"/>
                    <a:pt x="114" y="337"/>
                    <a:pt x="114" y="337"/>
                  </a:cubicBezTo>
                  <a:cubicBezTo>
                    <a:pt x="112" y="343"/>
                    <a:pt x="107" y="347"/>
                    <a:pt x="102" y="3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6" name="Freeform 1120"/>
            <p:cNvSpPr>
              <a:spLocks/>
            </p:cNvSpPr>
            <p:nvPr/>
          </p:nvSpPr>
          <p:spPr bwMode="auto">
            <a:xfrm>
              <a:off x="3538538" y="2320926"/>
              <a:ext cx="268288" cy="384175"/>
            </a:xfrm>
            <a:custGeom>
              <a:avLst/>
              <a:gdLst>
                <a:gd name="T0" fmla="*/ 23 w 75"/>
                <a:gd name="T1" fmla="*/ 107 h 107"/>
                <a:gd name="T2" fmla="*/ 12 w 75"/>
                <a:gd name="T3" fmla="*/ 107 h 107"/>
                <a:gd name="T4" fmla="*/ 0 w 75"/>
                <a:gd name="T5" fmla="*/ 94 h 107"/>
                <a:gd name="T6" fmla="*/ 12 w 75"/>
                <a:gd name="T7" fmla="*/ 82 h 107"/>
                <a:gd name="T8" fmla="*/ 23 w 75"/>
                <a:gd name="T9" fmla="*/ 82 h 107"/>
                <a:gd name="T10" fmla="*/ 50 w 75"/>
                <a:gd name="T11" fmla="*/ 55 h 107"/>
                <a:gd name="T12" fmla="*/ 50 w 75"/>
                <a:gd name="T13" fmla="*/ 52 h 107"/>
                <a:gd name="T14" fmla="*/ 23 w 75"/>
                <a:gd name="T15" fmla="*/ 25 h 107"/>
                <a:gd name="T16" fmla="*/ 12 w 75"/>
                <a:gd name="T17" fmla="*/ 25 h 107"/>
                <a:gd name="T18" fmla="*/ 0 w 75"/>
                <a:gd name="T19" fmla="*/ 12 h 107"/>
                <a:gd name="T20" fmla="*/ 12 w 75"/>
                <a:gd name="T21" fmla="*/ 0 h 107"/>
                <a:gd name="T22" fmla="*/ 23 w 75"/>
                <a:gd name="T23" fmla="*/ 0 h 107"/>
                <a:gd name="T24" fmla="*/ 75 w 75"/>
                <a:gd name="T25" fmla="*/ 52 h 107"/>
                <a:gd name="T26" fmla="*/ 75 w 75"/>
                <a:gd name="T27" fmla="*/ 55 h 107"/>
                <a:gd name="T28" fmla="*/ 23 w 75"/>
                <a:gd name="T2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107">
                  <a:moveTo>
                    <a:pt x="23" y="107"/>
                  </a:moveTo>
                  <a:cubicBezTo>
                    <a:pt x="12" y="107"/>
                    <a:pt x="12" y="107"/>
                    <a:pt x="12" y="107"/>
                  </a:cubicBezTo>
                  <a:cubicBezTo>
                    <a:pt x="6" y="107"/>
                    <a:pt x="0" y="101"/>
                    <a:pt x="0" y="94"/>
                  </a:cubicBezTo>
                  <a:cubicBezTo>
                    <a:pt x="0" y="88"/>
                    <a:pt x="6" y="82"/>
                    <a:pt x="12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38" y="82"/>
                    <a:pt x="50" y="70"/>
                    <a:pt x="50" y="55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50" y="37"/>
                    <a:pt x="38" y="25"/>
                    <a:pt x="23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6" y="25"/>
                    <a:pt x="0" y="19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2" y="0"/>
                    <a:pt x="75" y="23"/>
                    <a:pt x="75" y="52"/>
                  </a:cubicBezTo>
                  <a:cubicBezTo>
                    <a:pt x="75" y="55"/>
                    <a:pt x="75" y="55"/>
                    <a:pt x="75" y="55"/>
                  </a:cubicBezTo>
                  <a:cubicBezTo>
                    <a:pt x="75" y="84"/>
                    <a:pt x="52" y="107"/>
                    <a:pt x="23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303"/>
          <p:cNvGrpSpPr/>
          <p:nvPr/>
        </p:nvGrpSpPr>
        <p:grpSpPr>
          <a:xfrm>
            <a:off x="498621" y="6284857"/>
            <a:ext cx="545989" cy="603567"/>
            <a:chOff x="2555875" y="13077826"/>
            <a:chExt cx="436563" cy="482600"/>
          </a:xfrm>
          <a:solidFill>
            <a:schemeClr val="bg1"/>
          </a:solidFill>
        </p:grpSpPr>
        <p:sp>
          <p:nvSpPr>
            <p:cNvPr id="58" name="Freeform 719"/>
            <p:cNvSpPr>
              <a:spLocks/>
            </p:cNvSpPr>
            <p:nvPr/>
          </p:nvSpPr>
          <p:spPr bwMode="auto">
            <a:xfrm>
              <a:off x="2697163" y="13212763"/>
              <a:ext cx="128588" cy="87313"/>
            </a:xfrm>
            <a:custGeom>
              <a:avLst/>
              <a:gdLst>
                <a:gd name="T0" fmla="*/ 6 w 44"/>
                <a:gd name="T1" fmla="*/ 30 h 30"/>
                <a:gd name="T2" fmla="*/ 1 w 44"/>
                <a:gd name="T3" fmla="*/ 27 h 30"/>
                <a:gd name="T4" fmla="*/ 3 w 44"/>
                <a:gd name="T5" fmla="*/ 19 h 30"/>
                <a:gd name="T6" fmla="*/ 34 w 44"/>
                <a:gd name="T7" fmla="*/ 1 h 30"/>
                <a:gd name="T8" fmla="*/ 42 w 44"/>
                <a:gd name="T9" fmla="*/ 3 h 30"/>
                <a:gd name="T10" fmla="*/ 40 w 44"/>
                <a:gd name="T11" fmla="*/ 12 h 30"/>
                <a:gd name="T12" fmla="*/ 9 w 44"/>
                <a:gd name="T13" fmla="*/ 29 h 30"/>
                <a:gd name="T14" fmla="*/ 6 w 44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30">
                  <a:moveTo>
                    <a:pt x="6" y="30"/>
                  </a:moveTo>
                  <a:cubicBezTo>
                    <a:pt x="4" y="30"/>
                    <a:pt x="2" y="29"/>
                    <a:pt x="1" y="27"/>
                  </a:cubicBezTo>
                  <a:cubicBezTo>
                    <a:pt x="0" y="24"/>
                    <a:pt x="1" y="20"/>
                    <a:pt x="3" y="19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7" y="0"/>
                    <a:pt x="40" y="1"/>
                    <a:pt x="42" y="3"/>
                  </a:cubicBezTo>
                  <a:cubicBezTo>
                    <a:pt x="44" y="6"/>
                    <a:pt x="43" y="10"/>
                    <a:pt x="40" y="12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0"/>
                    <a:pt x="7" y="30"/>
                    <a:pt x="6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9" name="Freeform 720"/>
            <p:cNvSpPr>
              <a:spLocks/>
            </p:cNvSpPr>
            <p:nvPr/>
          </p:nvSpPr>
          <p:spPr bwMode="auto">
            <a:xfrm>
              <a:off x="2725738" y="13361988"/>
              <a:ext cx="131763" cy="87313"/>
            </a:xfrm>
            <a:custGeom>
              <a:avLst/>
              <a:gdLst>
                <a:gd name="T0" fmla="*/ 38 w 45"/>
                <a:gd name="T1" fmla="*/ 30 h 30"/>
                <a:gd name="T2" fmla="*/ 35 w 45"/>
                <a:gd name="T3" fmla="*/ 29 h 30"/>
                <a:gd name="T4" fmla="*/ 4 w 45"/>
                <a:gd name="T5" fmla="*/ 13 h 30"/>
                <a:gd name="T6" fmla="*/ 2 w 45"/>
                <a:gd name="T7" fmla="*/ 4 h 30"/>
                <a:gd name="T8" fmla="*/ 10 w 45"/>
                <a:gd name="T9" fmla="*/ 2 h 30"/>
                <a:gd name="T10" fmla="*/ 41 w 45"/>
                <a:gd name="T11" fmla="*/ 19 h 30"/>
                <a:gd name="T12" fmla="*/ 43 w 45"/>
                <a:gd name="T13" fmla="*/ 27 h 30"/>
                <a:gd name="T14" fmla="*/ 38 w 45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30">
                  <a:moveTo>
                    <a:pt x="38" y="30"/>
                  </a:moveTo>
                  <a:cubicBezTo>
                    <a:pt x="37" y="30"/>
                    <a:pt x="36" y="30"/>
                    <a:pt x="35" y="29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1" y="11"/>
                    <a:pt x="0" y="7"/>
                    <a:pt x="2" y="4"/>
                  </a:cubicBezTo>
                  <a:cubicBezTo>
                    <a:pt x="4" y="2"/>
                    <a:pt x="7" y="0"/>
                    <a:pt x="10" y="2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4" y="20"/>
                    <a:pt x="45" y="24"/>
                    <a:pt x="43" y="27"/>
                  </a:cubicBezTo>
                  <a:cubicBezTo>
                    <a:pt x="42" y="29"/>
                    <a:pt x="40" y="30"/>
                    <a:pt x="38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" name="Freeform 721"/>
            <p:cNvSpPr>
              <a:spLocks noEditPoints="1"/>
            </p:cNvSpPr>
            <p:nvPr/>
          </p:nvSpPr>
          <p:spPr bwMode="auto">
            <a:xfrm>
              <a:off x="2811463" y="13382626"/>
              <a:ext cx="177800" cy="177800"/>
            </a:xfrm>
            <a:custGeom>
              <a:avLst/>
              <a:gdLst>
                <a:gd name="T0" fmla="*/ 30 w 61"/>
                <a:gd name="T1" fmla="*/ 61 h 61"/>
                <a:gd name="T2" fmla="*/ 0 w 61"/>
                <a:gd name="T3" fmla="*/ 30 h 61"/>
                <a:gd name="T4" fmla="*/ 30 w 61"/>
                <a:gd name="T5" fmla="*/ 0 h 61"/>
                <a:gd name="T6" fmla="*/ 61 w 61"/>
                <a:gd name="T7" fmla="*/ 30 h 61"/>
                <a:gd name="T8" fmla="*/ 30 w 61"/>
                <a:gd name="T9" fmla="*/ 61 h 61"/>
                <a:gd name="T10" fmla="*/ 30 w 61"/>
                <a:gd name="T11" fmla="*/ 12 h 61"/>
                <a:gd name="T12" fmla="*/ 12 w 61"/>
                <a:gd name="T13" fmla="*/ 30 h 61"/>
                <a:gd name="T14" fmla="*/ 30 w 61"/>
                <a:gd name="T15" fmla="*/ 49 h 61"/>
                <a:gd name="T16" fmla="*/ 49 w 61"/>
                <a:gd name="T17" fmla="*/ 30 h 61"/>
                <a:gd name="T18" fmla="*/ 30 w 61"/>
                <a:gd name="T19" fmla="*/ 1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61">
                  <a:moveTo>
                    <a:pt x="30" y="61"/>
                  </a:moveTo>
                  <a:cubicBezTo>
                    <a:pt x="13" y="61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1" y="13"/>
                    <a:pt x="61" y="30"/>
                  </a:cubicBezTo>
                  <a:cubicBezTo>
                    <a:pt x="61" y="47"/>
                    <a:pt x="47" y="61"/>
                    <a:pt x="30" y="61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1"/>
                    <a:pt x="20" y="49"/>
                    <a:pt x="30" y="49"/>
                  </a:cubicBezTo>
                  <a:cubicBezTo>
                    <a:pt x="40" y="49"/>
                    <a:pt x="49" y="41"/>
                    <a:pt x="49" y="30"/>
                  </a:cubicBezTo>
                  <a:cubicBezTo>
                    <a:pt x="49" y="20"/>
                    <a:pt x="40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1" name="Freeform 722"/>
            <p:cNvSpPr>
              <a:spLocks noEditPoints="1"/>
            </p:cNvSpPr>
            <p:nvPr/>
          </p:nvSpPr>
          <p:spPr bwMode="auto">
            <a:xfrm>
              <a:off x="2555875" y="13233401"/>
              <a:ext cx="180975" cy="177800"/>
            </a:xfrm>
            <a:custGeom>
              <a:avLst/>
              <a:gdLst>
                <a:gd name="T0" fmla="*/ 31 w 62"/>
                <a:gd name="T1" fmla="*/ 61 h 61"/>
                <a:gd name="T2" fmla="*/ 0 w 62"/>
                <a:gd name="T3" fmla="*/ 31 h 61"/>
                <a:gd name="T4" fmla="*/ 31 w 62"/>
                <a:gd name="T5" fmla="*/ 0 h 61"/>
                <a:gd name="T6" fmla="*/ 62 w 62"/>
                <a:gd name="T7" fmla="*/ 31 h 61"/>
                <a:gd name="T8" fmla="*/ 31 w 62"/>
                <a:gd name="T9" fmla="*/ 61 h 61"/>
                <a:gd name="T10" fmla="*/ 31 w 62"/>
                <a:gd name="T11" fmla="*/ 12 h 61"/>
                <a:gd name="T12" fmla="*/ 12 w 62"/>
                <a:gd name="T13" fmla="*/ 31 h 61"/>
                <a:gd name="T14" fmla="*/ 31 w 62"/>
                <a:gd name="T15" fmla="*/ 49 h 61"/>
                <a:gd name="T16" fmla="*/ 50 w 62"/>
                <a:gd name="T17" fmla="*/ 31 h 61"/>
                <a:gd name="T18" fmla="*/ 31 w 62"/>
                <a:gd name="T19" fmla="*/ 1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1">
                  <a:moveTo>
                    <a:pt x="31" y="61"/>
                  </a:moveTo>
                  <a:cubicBezTo>
                    <a:pt x="14" y="61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48"/>
                    <a:pt x="48" y="61"/>
                    <a:pt x="31" y="61"/>
                  </a:cubicBezTo>
                  <a:close/>
                  <a:moveTo>
                    <a:pt x="31" y="12"/>
                  </a:moveTo>
                  <a:cubicBezTo>
                    <a:pt x="21" y="12"/>
                    <a:pt x="12" y="21"/>
                    <a:pt x="12" y="31"/>
                  </a:cubicBezTo>
                  <a:cubicBezTo>
                    <a:pt x="12" y="41"/>
                    <a:pt x="21" y="49"/>
                    <a:pt x="31" y="49"/>
                  </a:cubicBezTo>
                  <a:cubicBezTo>
                    <a:pt x="41" y="49"/>
                    <a:pt x="50" y="41"/>
                    <a:pt x="50" y="31"/>
                  </a:cubicBezTo>
                  <a:cubicBezTo>
                    <a:pt x="50" y="21"/>
                    <a:pt x="41" y="12"/>
                    <a:pt x="3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2" name="Freeform 723"/>
            <p:cNvSpPr>
              <a:spLocks noEditPoints="1"/>
            </p:cNvSpPr>
            <p:nvPr/>
          </p:nvSpPr>
          <p:spPr bwMode="auto">
            <a:xfrm>
              <a:off x="2813050" y="13077826"/>
              <a:ext cx="179388" cy="179388"/>
            </a:xfrm>
            <a:custGeom>
              <a:avLst/>
              <a:gdLst>
                <a:gd name="T0" fmla="*/ 30 w 61"/>
                <a:gd name="T1" fmla="*/ 61 h 61"/>
                <a:gd name="T2" fmla="*/ 0 w 61"/>
                <a:gd name="T3" fmla="*/ 31 h 61"/>
                <a:gd name="T4" fmla="*/ 30 w 61"/>
                <a:gd name="T5" fmla="*/ 0 h 61"/>
                <a:gd name="T6" fmla="*/ 61 w 61"/>
                <a:gd name="T7" fmla="*/ 31 h 61"/>
                <a:gd name="T8" fmla="*/ 30 w 61"/>
                <a:gd name="T9" fmla="*/ 61 h 61"/>
                <a:gd name="T10" fmla="*/ 30 w 61"/>
                <a:gd name="T11" fmla="*/ 12 h 61"/>
                <a:gd name="T12" fmla="*/ 12 w 61"/>
                <a:gd name="T13" fmla="*/ 31 h 61"/>
                <a:gd name="T14" fmla="*/ 30 w 61"/>
                <a:gd name="T15" fmla="*/ 49 h 61"/>
                <a:gd name="T16" fmla="*/ 49 w 61"/>
                <a:gd name="T17" fmla="*/ 31 h 61"/>
                <a:gd name="T18" fmla="*/ 30 w 61"/>
                <a:gd name="T19" fmla="*/ 1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61">
                  <a:moveTo>
                    <a:pt x="30" y="61"/>
                  </a:moveTo>
                  <a:cubicBezTo>
                    <a:pt x="13" y="61"/>
                    <a:pt x="0" y="48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7" y="0"/>
                    <a:pt x="61" y="14"/>
                    <a:pt x="61" y="31"/>
                  </a:cubicBezTo>
                  <a:cubicBezTo>
                    <a:pt x="61" y="48"/>
                    <a:pt x="47" y="61"/>
                    <a:pt x="30" y="61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1"/>
                  </a:cubicBezTo>
                  <a:cubicBezTo>
                    <a:pt x="12" y="41"/>
                    <a:pt x="20" y="49"/>
                    <a:pt x="30" y="49"/>
                  </a:cubicBezTo>
                  <a:cubicBezTo>
                    <a:pt x="41" y="49"/>
                    <a:pt x="49" y="41"/>
                    <a:pt x="49" y="31"/>
                  </a:cubicBezTo>
                  <a:cubicBezTo>
                    <a:pt x="49" y="20"/>
                    <a:pt x="41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63" name="Freeform 9"/>
          <p:cNvSpPr>
            <a:spLocks noEditPoints="1"/>
          </p:cNvSpPr>
          <p:nvPr/>
        </p:nvSpPr>
        <p:spPr bwMode="auto">
          <a:xfrm>
            <a:off x="442035" y="7633929"/>
            <a:ext cx="659160" cy="530908"/>
          </a:xfrm>
          <a:custGeom>
            <a:avLst/>
            <a:gdLst>
              <a:gd name="T0" fmla="*/ 308 w 445"/>
              <a:gd name="T1" fmla="*/ 41 h 358"/>
              <a:gd name="T2" fmla="*/ 288 w 445"/>
              <a:gd name="T3" fmla="*/ 12 h 358"/>
              <a:gd name="T4" fmla="*/ 183 w 445"/>
              <a:gd name="T5" fmla="*/ 31 h 358"/>
              <a:gd name="T6" fmla="*/ 89 w 445"/>
              <a:gd name="T7" fmla="*/ 49 h 358"/>
              <a:gd name="T8" fmla="*/ 34 w 445"/>
              <a:gd name="T9" fmla="*/ 158 h 358"/>
              <a:gd name="T10" fmla="*/ 223 w 445"/>
              <a:gd name="T11" fmla="*/ 355 h 358"/>
              <a:gd name="T12" fmla="*/ 239 w 445"/>
              <a:gd name="T13" fmla="*/ 354 h 358"/>
              <a:gd name="T14" fmla="*/ 68 w 445"/>
              <a:gd name="T15" fmla="*/ 193 h 358"/>
              <a:gd name="T16" fmla="*/ 72 w 445"/>
              <a:gd name="T17" fmla="*/ 102 h 358"/>
              <a:gd name="T18" fmla="*/ 175 w 445"/>
              <a:gd name="T19" fmla="*/ 53 h 358"/>
              <a:gd name="T20" fmla="*/ 252 w 445"/>
              <a:gd name="T21" fmla="*/ 35 h 358"/>
              <a:gd name="T22" fmla="*/ 271 w 445"/>
              <a:gd name="T23" fmla="*/ 48 h 358"/>
              <a:gd name="T24" fmla="*/ 227 w 445"/>
              <a:gd name="T25" fmla="*/ 72 h 358"/>
              <a:gd name="T26" fmla="*/ 159 w 445"/>
              <a:gd name="T27" fmla="*/ 95 h 358"/>
              <a:gd name="T28" fmla="*/ 131 w 445"/>
              <a:gd name="T29" fmla="*/ 144 h 358"/>
              <a:gd name="T30" fmla="*/ 234 w 445"/>
              <a:gd name="T31" fmla="*/ 153 h 358"/>
              <a:gd name="T32" fmla="*/ 357 w 445"/>
              <a:gd name="T33" fmla="*/ 256 h 358"/>
              <a:gd name="T34" fmla="*/ 364 w 445"/>
              <a:gd name="T35" fmla="*/ 237 h 358"/>
              <a:gd name="T36" fmla="*/ 220 w 445"/>
              <a:gd name="T37" fmla="*/ 132 h 358"/>
              <a:gd name="T38" fmla="*/ 143 w 445"/>
              <a:gd name="T39" fmla="*/ 121 h 358"/>
              <a:gd name="T40" fmla="*/ 230 w 445"/>
              <a:gd name="T41" fmla="*/ 96 h 358"/>
              <a:gd name="T42" fmla="*/ 305 w 445"/>
              <a:gd name="T43" fmla="*/ 63 h 358"/>
              <a:gd name="T44" fmla="*/ 390 w 445"/>
              <a:gd name="T45" fmla="*/ 111 h 358"/>
              <a:gd name="T46" fmla="*/ 360 w 445"/>
              <a:gd name="T47" fmla="*/ 205 h 358"/>
              <a:gd name="T48" fmla="*/ 378 w 445"/>
              <a:gd name="T49" fmla="*/ 217 h 358"/>
              <a:gd name="T50" fmla="*/ 407 w 445"/>
              <a:gd name="T51" fmla="*/ 97 h 358"/>
              <a:gd name="T52" fmla="*/ 85 w 445"/>
              <a:gd name="T53" fmla="*/ 40 h 358"/>
              <a:gd name="T54" fmla="*/ 73 w 445"/>
              <a:gd name="T55" fmla="*/ 21 h 358"/>
              <a:gd name="T56" fmla="*/ 13 w 445"/>
              <a:gd name="T57" fmla="*/ 160 h 358"/>
              <a:gd name="T58" fmla="*/ 24 w 445"/>
              <a:gd name="T59" fmla="*/ 149 h 358"/>
              <a:gd name="T60" fmla="*/ 443 w 445"/>
              <a:gd name="T61" fmla="*/ 95 h 358"/>
              <a:gd name="T62" fmla="*/ 314 w 445"/>
              <a:gd name="T63" fmla="*/ 16 h 358"/>
              <a:gd name="T64" fmla="*/ 422 w 445"/>
              <a:gd name="T65" fmla="*/ 102 h 358"/>
              <a:gd name="T66" fmla="*/ 436 w 445"/>
              <a:gd name="T67" fmla="*/ 109 h 358"/>
              <a:gd name="T68" fmla="*/ 249 w 445"/>
              <a:gd name="T69" fmla="*/ 188 h 358"/>
              <a:gd name="T70" fmla="*/ 234 w 445"/>
              <a:gd name="T71" fmla="*/ 205 h 358"/>
              <a:gd name="T72" fmla="*/ 336 w 445"/>
              <a:gd name="T73" fmla="*/ 292 h 358"/>
              <a:gd name="T74" fmla="*/ 344 w 445"/>
              <a:gd name="T75" fmla="*/ 272 h 358"/>
              <a:gd name="T76" fmla="*/ 217 w 445"/>
              <a:gd name="T77" fmla="*/ 214 h 358"/>
              <a:gd name="T78" fmla="*/ 202 w 445"/>
              <a:gd name="T79" fmla="*/ 231 h 358"/>
              <a:gd name="T80" fmla="*/ 308 w 445"/>
              <a:gd name="T81" fmla="*/ 318 h 358"/>
              <a:gd name="T82" fmla="*/ 315 w 445"/>
              <a:gd name="T83" fmla="*/ 299 h 358"/>
              <a:gd name="T84" fmla="*/ 180 w 445"/>
              <a:gd name="T85" fmla="*/ 237 h 358"/>
              <a:gd name="T86" fmla="*/ 166 w 445"/>
              <a:gd name="T87" fmla="*/ 254 h 358"/>
              <a:gd name="T88" fmla="*/ 273 w 445"/>
              <a:gd name="T89" fmla="*/ 340 h 358"/>
              <a:gd name="T90" fmla="*/ 280 w 445"/>
              <a:gd name="T91" fmla="*/ 321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45" h="358">
                <a:moveTo>
                  <a:pt x="361" y="57"/>
                </a:moveTo>
                <a:cubicBezTo>
                  <a:pt x="341" y="47"/>
                  <a:pt x="310" y="41"/>
                  <a:pt x="308" y="41"/>
                </a:cubicBezTo>
                <a:cubicBezTo>
                  <a:pt x="304" y="41"/>
                  <a:pt x="300" y="41"/>
                  <a:pt x="296" y="41"/>
                </a:cubicBezTo>
                <a:cubicBezTo>
                  <a:pt x="297" y="31"/>
                  <a:pt x="294" y="20"/>
                  <a:pt x="288" y="12"/>
                </a:cubicBezTo>
                <a:cubicBezTo>
                  <a:pt x="280" y="0"/>
                  <a:pt x="265" y="6"/>
                  <a:pt x="244" y="14"/>
                </a:cubicBezTo>
                <a:cubicBezTo>
                  <a:pt x="226" y="21"/>
                  <a:pt x="204" y="29"/>
                  <a:pt x="183" y="31"/>
                </a:cubicBezTo>
                <a:cubicBezTo>
                  <a:pt x="181" y="31"/>
                  <a:pt x="178" y="31"/>
                  <a:pt x="174" y="31"/>
                </a:cubicBezTo>
                <a:cubicBezTo>
                  <a:pt x="139" y="33"/>
                  <a:pt x="105" y="35"/>
                  <a:pt x="89" y="49"/>
                </a:cubicBezTo>
                <a:cubicBezTo>
                  <a:pt x="88" y="50"/>
                  <a:pt x="65" y="71"/>
                  <a:pt x="53" y="91"/>
                </a:cubicBezTo>
                <a:cubicBezTo>
                  <a:pt x="42" y="110"/>
                  <a:pt x="36" y="138"/>
                  <a:pt x="34" y="158"/>
                </a:cubicBezTo>
                <a:cubicBezTo>
                  <a:pt x="32" y="177"/>
                  <a:pt x="39" y="196"/>
                  <a:pt x="54" y="209"/>
                </a:cubicBezTo>
                <a:cubicBezTo>
                  <a:pt x="223" y="355"/>
                  <a:pt x="223" y="355"/>
                  <a:pt x="223" y="355"/>
                </a:cubicBezTo>
                <a:cubicBezTo>
                  <a:pt x="225" y="357"/>
                  <a:pt x="228" y="358"/>
                  <a:pt x="230" y="358"/>
                </a:cubicBezTo>
                <a:cubicBezTo>
                  <a:pt x="234" y="358"/>
                  <a:pt x="237" y="356"/>
                  <a:pt x="239" y="354"/>
                </a:cubicBezTo>
                <a:cubicBezTo>
                  <a:pt x="243" y="349"/>
                  <a:pt x="242" y="342"/>
                  <a:pt x="238" y="338"/>
                </a:cubicBezTo>
                <a:cubicBezTo>
                  <a:pt x="68" y="193"/>
                  <a:pt x="68" y="193"/>
                  <a:pt x="68" y="193"/>
                </a:cubicBezTo>
                <a:cubicBezTo>
                  <a:pt x="59" y="185"/>
                  <a:pt x="55" y="173"/>
                  <a:pt x="56" y="161"/>
                </a:cubicBezTo>
                <a:cubicBezTo>
                  <a:pt x="59" y="135"/>
                  <a:pt x="65" y="115"/>
                  <a:pt x="72" y="102"/>
                </a:cubicBezTo>
                <a:cubicBezTo>
                  <a:pt x="82" y="85"/>
                  <a:pt x="104" y="66"/>
                  <a:pt x="104" y="66"/>
                </a:cubicBezTo>
                <a:cubicBezTo>
                  <a:pt x="115" y="56"/>
                  <a:pt x="154" y="54"/>
                  <a:pt x="175" y="53"/>
                </a:cubicBezTo>
                <a:cubicBezTo>
                  <a:pt x="179" y="53"/>
                  <a:pt x="182" y="53"/>
                  <a:pt x="184" y="53"/>
                </a:cubicBezTo>
                <a:cubicBezTo>
                  <a:pt x="209" y="51"/>
                  <a:pt x="234" y="42"/>
                  <a:pt x="252" y="35"/>
                </a:cubicBezTo>
                <a:cubicBezTo>
                  <a:pt x="259" y="32"/>
                  <a:pt x="267" y="29"/>
                  <a:pt x="272" y="27"/>
                </a:cubicBezTo>
                <a:cubicBezTo>
                  <a:pt x="275" y="34"/>
                  <a:pt x="274" y="43"/>
                  <a:pt x="271" y="48"/>
                </a:cubicBezTo>
                <a:cubicBezTo>
                  <a:pt x="271" y="48"/>
                  <a:pt x="271" y="49"/>
                  <a:pt x="270" y="49"/>
                </a:cubicBezTo>
                <a:cubicBezTo>
                  <a:pt x="257" y="55"/>
                  <a:pt x="242" y="63"/>
                  <a:pt x="227" y="72"/>
                </a:cubicBezTo>
                <a:cubicBezTo>
                  <a:pt x="219" y="76"/>
                  <a:pt x="219" y="76"/>
                  <a:pt x="219" y="76"/>
                </a:cubicBezTo>
                <a:cubicBezTo>
                  <a:pt x="201" y="87"/>
                  <a:pt x="178" y="91"/>
                  <a:pt x="159" y="95"/>
                </a:cubicBezTo>
                <a:cubicBezTo>
                  <a:pt x="137" y="99"/>
                  <a:pt x="121" y="102"/>
                  <a:pt x="120" y="117"/>
                </a:cubicBezTo>
                <a:cubicBezTo>
                  <a:pt x="120" y="128"/>
                  <a:pt x="124" y="138"/>
                  <a:pt x="131" y="144"/>
                </a:cubicBezTo>
                <a:cubicBezTo>
                  <a:pt x="152" y="163"/>
                  <a:pt x="196" y="158"/>
                  <a:pt x="223" y="154"/>
                </a:cubicBezTo>
                <a:cubicBezTo>
                  <a:pt x="227" y="154"/>
                  <a:pt x="231" y="153"/>
                  <a:pt x="234" y="153"/>
                </a:cubicBezTo>
                <a:cubicBezTo>
                  <a:pt x="251" y="168"/>
                  <a:pt x="325" y="233"/>
                  <a:pt x="350" y="254"/>
                </a:cubicBezTo>
                <a:cubicBezTo>
                  <a:pt x="352" y="256"/>
                  <a:pt x="354" y="256"/>
                  <a:pt x="357" y="256"/>
                </a:cubicBezTo>
                <a:cubicBezTo>
                  <a:pt x="360" y="256"/>
                  <a:pt x="363" y="255"/>
                  <a:pt x="365" y="253"/>
                </a:cubicBezTo>
                <a:cubicBezTo>
                  <a:pt x="369" y="248"/>
                  <a:pt x="369" y="241"/>
                  <a:pt x="364" y="237"/>
                </a:cubicBezTo>
                <a:cubicBezTo>
                  <a:pt x="319" y="198"/>
                  <a:pt x="251" y="139"/>
                  <a:pt x="247" y="135"/>
                </a:cubicBezTo>
                <a:cubicBezTo>
                  <a:pt x="242" y="129"/>
                  <a:pt x="236" y="130"/>
                  <a:pt x="220" y="132"/>
                </a:cubicBezTo>
                <a:cubicBezTo>
                  <a:pt x="200" y="135"/>
                  <a:pt x="159" y="140"/>
                  <a:pt x="146" y="128"/>
                </a:cubicBezTo>
                <a:cubicBezTo>
                  <a:pt x="145" y="127"/>
                  <a:pt x="143" y="125"/>
                  <a:pt x="143" y="121"/>
                </a:cubicBezTo>
                <a:cubicBezTo>
                  <a:pt x="147" y="120"/>
                  <a:pt x="156" y="118"/>
                  <a:pt x="163" y="117"/>
                </a:cubicBezTo>
                <a:cubicBezTo>
                  <a:pt x="182" y="113"/>
                  <a:pt x="208" y="108"/>
                  <a:pt x="230" y="96"/>
                </a:cubicBezTo>
                <a:cubicBezTo>
                  <a:pt x="232" y="94"/>
                  <a:pt x="235" y="93"/>
                  <a:pt x="238" y="91"/>
                </a:cubicBezTo>
                <a:cubicBezTo>
                  <a:pt x="256" y="81"/>
                  <a:pt x="290" y="61"/>
                  <a:pt x="305" y="63"/>
                </a:cubicBezTo>
                <a:cubicBezTo>
                  <a:pt x="305" y="63"/>
                  <a:pt x="334" y="68"/>
                  <a:pt x="352" y="77"/>
                </a:cubicBezTo>
                <a:cubicBezTo>
                  <a:pt x="363" y="83"/>
                  <a:pt x="376" y="95"/>
                  <a:pt x="390" y="111"/>
                </a:cubicBezTo>
                <a:cubicBezTo>
                  <a:pt x="401" y="123"/>
                  <a:pt x="402" y="140"/>
                  <a:pt x="394" y="152"/>
                </a:cubicBezTo>
                <a:cubicBezTo>
                  <a:pt x="360" y="205"/>
                  <a:pt x="360" y="205"/>
                  <a:pt x="360" y="205"/>
                </a:cubicBezTo>
                <a:cubicBezTo>
                  <a:pt x="356" y="210"/>
                  <a:pt x="358" y="217"/>
                  <a:pt x="363" y="220"/>
                </a:cubicBezTo>
                <a:cubicBezTo>
                  <a:pt x="368" y="223"/>
                  <a:pt x="375" y="222"/>
                  <a:pt x="378" y="217"/>
                </a:cubicBezTo>
                <a:cubicBezTo>
                  <a:pt x="412" y="164"/>
                  <a:pt x="412" y="164"/>
                  <a:pt x="412" y="164"/>
                </a:cubicBezTo>
                <a:cubicBezTo>
                  <a:pt x="426" y="143"/>
                  <a:pt x="424" y="116"/>
                  <a:pt x="407" y="97"/>
                </a:cubicBezTo>
                <a:cubicBezTo>
                  <a:pt x="391" y="78"/>
                  <a:pt x="375" y="64"/>
                  <a:pt x="361" y="57"/>
                </a:cubicBezTo>
                <a:close/>
                <a:moveTo>
                  <a:pt x="85" y="40"/>
                </a:moveTo>
                <a:cubicBezTo>
                  <a:pt x="90" y="36"/>
                  <a:pt x="92" y="29"/>
                  <a:pt x="88" y="24"/>
                </a:cubicBezTo>
                <a:cubicBezTo>
                  <a:pt x="85" y="19"/>
                  <a:pt x="78" y="18"/>
                  <a:pt x="73" y="21"/>
                </a:cubicBezTo>
                <a:cubicBezTo>
                  <a:pt x="38" y="44"/>
                  <a:pt x="0" y="105"/>
                  <a:pt x="2" y="150"/>
                </a:cubicBezTo>
                <a:cubicBezTo>
                  <a:pt x="2" y="156"/>
                  <a:pt x="7" y="160"/>
                  <a:pt x="13" y="160"/>
                </a:cubicBezTo>
                <a:cubicBezTo>
                  <a:pt x="13" y="160"/>
                  <a:pt x="13" y="160"/>
                  <a:pt x="13" y="160"/>
                </a:cubicBezTo>
                <a:cubicBezTo>
                  <a:pt x="19" y="160"/>
                  <a:pt x="24" y="155"/>
                  <a:pt x="24" y="149"/>
                </a:cubicBezTo>
                <a:cubicBezTo>
                  <a:pt x="22" y="113"/>
                  <a:pt x="56" y="59"/>
                  <a:pt x="85" y="40"/>
                </a:cubicBezTo>
                <a:close/>
                <a:moveTo>
                  <a:pt x="443" y="95"/>
                </a:moveTo>
                <a:cubicBezTo>
                  <a:pt x="428" y="51"/>
                  <a:pt x="366" y="16"/>
                  <a:pt x="327" y="8"/>
                </a:cubicBezTo>
                <a:cubicBezTo>
                  <a:pt x="321" y="7"/>
                  <a:pt x="316" y="10"/>
                  <a:pt x="314" y="16"/>
                </a:cubicBezTo>
                <a:cubicBezTo>
                  <a:pt x="313" y="22"/>
                  <a:pt x="317" y="28"/>
                  <a:pt x="323" y="30"/>
                </a:cubicBezTo>
                <a:cubicBezTo>
                  <a:pt x="357" y="37"/>
                  <a:pt x="411" y="68"/>
                  <a:pt x="422" y="102"/>
                </a:cubicBezTo>
                <a:cubicBezTo>
                  <a:pt x="424" y="106"/>
                  <a:pt x="428" y="109"/>
                  <a:pt x="433" y="109"/>
                </a:cubicBezTo>
                <a:cubicBezTo>
                  <a:pt x="434" y="109"/>
                  <a:pt x="435" y="109"/>
                  <a:pt x="436" y="109"/>
                </a:cubicBezTo>
                <a:cubicBezTo>
                  <a:pt x="442" y="107"/>
                  <a:pt x="445" y="100"/>
                  <a:pt x="443" y="95"/>
                </a:cubicBezTo>
                <a:close/>
                <a:moveTo>
                  <a:pt x="249" y="188"/>
                </a:moveTo>
                <a:cubicBezTo>
                  <a:pt x="244" y="184"/>
                  <a:pt x="237" y="184"/>
                  <a:pt x="233" y="189"/>
                </a:cubicBezTo>
                <a:cubicBezTo>
                  <a:pt x="229" y="194"/>
                  <a:pt x="229" y="201"/>
                  <a:pt x="234" y="205"/>
                </a:cubicBezTo>
                <a:cubicBezTo>
                  <a:pt x="329" y="289"/>
                  <a:pt x="329" y="289"/>
                  <a:pt x="329" y="289"/>
                </a:cubicBezTo>
                <a:cubicBezTo>
                  <a:pt x="331" y="291"/>
                  <a:pt x="334" y="292"/>
                  <a:pt x="336" y="292"/>
                </a:cubicBezTo>
                <a:cubicBezTo>
                  <a:pt x="339" y="292"/>
                  <a:pt x="343" y="290"/>
                  <a:pt x="345" y="288"/>
                </a:cubicBezTo>
                <a:cubicBezTo>
                  <a:pt x="349" y="283"/>
                  <a:pt x="348" y="276"/>
                  <a:pt x="344" y="272"/>
                </a:cubicBezTo>
                <a:lnTo>
                  <a:pt x="249" y="188"/>
                </a:lnTo>
                <a:close/>
                <a:moveTo>
                  <a:pt x="217" y="214"/>
                </a:moveTo>
                <a:cubicBezTo>
                  <a:pt x="212" y="210"/>
                  <a:pt x="205" y="210"/>
                  <a:pt x="201" y="215"/>
                </a:cubicBezTo>
                <a:cubicBezTo>
                  <a:pt x="197" y="220"/>
                  <a:pt x="198" y="227"/>
                  <a:pt x="202" y="231"/>
                </a:cubicBezTo>
                <a:cubicBezTo>
                  <a:pt x="301" y="315"/>
                  <a:pt x="301" y="315"/>
                  <a:pt x="301" y="315"/>
                </a:cubicBezTo>
                <a:cubicBezTo>
                  <a:pt x="303" y="317"/>
                  <a:pt x="306" y="318"/>
                  <a:pt x="308" y="318"/>
                </a:cubicBezTo>
                <a:cubicBezTo>
                  <a:pt x="311" y="318"/>
                  <a:pt x="314" y="317"/>
                  <a:pt x="316" y="314"/>
                </a:cubicBezTo>
                <a:cubicBezTo>
                  <a:pt x="320" y="310"/>
                  <a:pt x="320" y="303"/>
                  <a:pt x="315" y="299"/>
                </a:cubicBezTo>
                <a:lnTo>
                  <a:pt x="217" y="214"/>
                </a:lnTo>
                <a:close/>
                <a:moveTo>
                  <a:pt x="180" y="237"/>
                </a:moveTo>
                <a:cubicBezTo>
                  <a:pt x="175" y="233"/>
                  <a:pt x="168" y="233"/>
                  <a:pt x="165" y="238"/>
                </a:cubicBezTo>
                <a:cubicBezTo>
                  <a:pt x="161" y="243"/>
                  <a:pt x="161" y="250"/>
                  <a:pt x="166" y="254"/>
                </a:cubicBezTo>
                <a:cubicBezTo>
                  <a:pt x="266" y="338"/>
                  <a:pt x="266" y="338"/>
                  <a:pt x="266" y="338"/>
                </a:cubicBezTo>
                <a:cubicBezTo>
                  <a:pt x="268" y="339"/>
                  <a:pt x="270" y="340"/>
                  <a:pt x="273" y="340"/>
                </a:cubicBezTo>
                <a:cubicBezTo>
                  <a:pt x="276" y="340"/>
                  <a:pt x="279" y="339"/>
                  <a:pt x="281" y="336"/>
                </a:cubicBezTo>
                <a:cubicBezTo>
                  <a:pt x="285" y="332"/>
                  <a:pt x="285" y="325"/>
                  <a:pt x="280" y="321"/>
                </a:cubicBezTo>
                <a:lnTo>
                  <a:pt x="180" y="2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Диаграмма 29"/>
          <p:cNvGraphicFramePr>
            <a:graphicFrameLocks noChangeAspect="1"/>
          </p:cNvGraphicFramePr>
          <p:nvPr>
            <p:extLst/>
          </p:nvPr>
        </p:nvGraphicFramePr>
        <p:xfrm>
          <a:off x="585903" y="4945273"/>
          <a:ext cx="5506628" cy="2467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7" name="Пятиугольник 56"/>
          <p:cNvSpPr/>
          <p:nvPr/>
        </p:nvSpPr>
        <p:spPr>
          <a:xfrm rot="5400000">
            <a:off x="1842578" y="-359585"/>
            <a:ext cx="3125059" cy="5638404"/>
          </a:xfrm>
          <a:prstGeom prst="homePlate">
            <a:avLst>
              <a:gd name="adj" fmla="val 25959"/>
            </a:avLst>
          </a:prstGeom>
          <a:solidFill>
            <a:schemeClr val="accent1">
              <a:lumMod val="20000"/>
              <a:lumOff val="80000"/>
              <a:alpha val="0"/>
            </a:schemeClr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6072"/>
            <a:endParaRPr lang="ru-RU" sz="2268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31" name="Диаграмма 30"/>
          <p:cNvGraphicFramePr>
            <a:graphicFrameLocks noChangeAspect="1"/>
          </p:cNvGraphicFramePr>
          <p:nvPr>
            <p:extLst/>
          </p:nvPr>
        </p:nvGraphicFramePr>
        <p:xfrm>
          <a:off x="818455" y="902898"/>
          <a:ext cx="5094363" cy="2518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64" y="-10896"/>
            <a:ext cx="2031310" cy="90073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450597" y="113655"/>
            <a:ext cx="9455925" cy="551280"/>
          </a:xfrm>
          <a:prstGeom prst="rect">
            <a:avLst/>
          </a:prstGeom>
          <a:noFill/>
        </p:spPr>
        <p:txBody>
          <a:bodyPr wrap="none" lIns="90717" tIns="45358" rIns="0" bIns="45358" rtlCol="0" anchor="ctr">
            <a:noAutofit/>
          </a:bodyPr>
          <a:lstStyle/>
          <a:p>
            <a:pPr algn="ctr" defTabSz="576072">
              <a:defRPr/>
            </a:pPr>
            <a:r>
              <a:rPr lang="ru-RU" sz="2268" b="1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Меры поддержки субъектов МСП в Дальневосточном федеральном округе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85905" y="4119677"/>
            <a:ext cx="11355751" cy="589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6072"/>
            <a:r>
              <a:rPr lang="ru-RU" sz="2268" b="1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</a:rPr>
              <a:t>База для увеличения объемов кредитно-гарантийной поддержки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98165" y="945329"/>
            <a:ext cx="5094366" cy="344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76072"/>
            <a:r>
              <a:rPr lang="ru-RU" sz="1638" b="1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</a:rPr>
              <a:t>Увеличение доли закупок в ДФО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85905" y="4844888"/>
            <a:ext cx="536362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76072"/>
            <a:r>
              <a:rPr lang="ru-RU" sz="1260" b="1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</a:rPr>
              <a:t>Объем фактически оказанной и планируемой кредитно-гарантийной поддержки в ДФО с 2016 по 2018 гг.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07937" y="2231799"/>
            <a:ext cx="467705" cy="26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76072"/>
            <a:r>
              <a:rPr lang="ru-RU" sz="1134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15</a:t>
            </a:r>
            <a:r>
              <a:rPr lang="en-US" sz="1134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%</a:t>
            </a:r>
            <a:endParaRPr lang="ru-RU" sz="1134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33618" y="2096623"/>
            <a:ext cx="593423" cy="26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76072"/>
            <a:r>
              <a:rPr lang="ru-RU" sz="1134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45,5</a:t>
            </a:r>
            <a:r>
              <a:rPr lang="en-US" sz="1134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%</a:t>
            </a:r>
            <a:endParaRPr lang="ru-RU" sz="1134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42149" y="1843003"/>
            <a:ext cx="593423" cy="26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76072"/>
            <a:r>
              <a:rPr lang="ru-RU" sz="1134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25,7%</a:t>
            </a:r>
          </a:p>
        </p:txBody>
      </p:sp>
      <p:cxnSp>
        <p:nvCxnSpPr>
          <p:cNvPr id="8" name="Прямая соединительная линия 7"/>
          <p:cNvCxnSpPr>
            <a:stCxn id="47" idx="3"/>
          </p:cNvCxnSpPr>
          <p:nvPr/>
        </p:nvCxnSpPr>
        <p:spPr>
          <a:xfrm>
            <a:off x="3255316" y="1660364"/>
            <a:ext cx="1306204" cy="0"/>
          </a:xfrm>
          <a:prstGeom prst="line">
            <a:avLst/>
          </a:prstGeom>
          <a:ln cmpd="sng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4546466" y="1655355"/>
            <a:ext cx="0" cy="455694"/>
          </a:xfrm>
          <a:prstGeom prst="line">
            <a:avLst/>
          </a:prstGeom>
          <a:ln cmpd="sng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1652428" y="1337640"/>
            <a:ext cx="1602888" cy="6454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76072">
              <a:spcAft>
                <a:spcPts val="252"/>
              </a:spcAft>
            </a:pPr>
            <a:r>
              <a:rPr lang="ru-RU" sz="1134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Заключено</a:t>
            </a:r>
            <a:r>
              <a:rPr lang="ru-RU" sz="1134" b="1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7 889 </a:t>
            </a:r>
            <a:r>
              <a:rPr lang="ru-RU" sz="1134" dirty="0">
                <a:solidFill>
                  <a:prstClr val="black"/>
                </a:solidFill>
                <a:latin typeface="Arial Narrow" panose="020B0606020202030204" pitchFamily="34" charset="0"/>
              </a:rPr>
              <a:t>договоров с </a:t>
            </a:r>
            <a:r>
              <a:rPr lang="ru-RU" sz="1134" b="1" dirty="0">
                <a:solidFill>
                  <a:prstClr val="black"/>
                </a:solidFill>
                <a:latin typeface="Arial Narrow" panose="020B0606020202030204" pitchFamily="34" charset="0"/>
              </a:rPr>
              <a:t>3 077 </a:t>
            </a:r>
            <a:r>
              <a:rPr lang="ru-RU" sz="1134" dirty="0">
                <a:solidFill>
                  <a:prstClr val="black"/>
                </a:solidFill>
                <a:latin typeface="Arial Narrow" panose="020B0606020202030204" pitchFamily="34" charset="0"/>
              </a:rPr>
              <a:t>субъектами МСП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6374707" y="899841"/>
            <a:ext cx="5923616" cy="3125060"/>
            <a:chOff x="417843" y="720104"/>
            <a:chExt cx="4701455" cy="2480297"/>
          </a:xfrm>
        </p:grpSpPr>
        <p:sp>
          <p:nvSpPr>
            <p:cNvPr id="54" name="Пятиугольник 53"/>
            <p:cNvSpPr/>
            <p:nvPr/>
          </p:nvSpPr>
          <p:spPr>
            <a:xfrm rot="5400000">
              <a:off x="1415238" y="-277291"/>
              <a:ext cx="2480297" cy="4475088"/>
            </a:xfrm>
            <a:prstGeom prst="homePlate">
              <a:avLst>
                <a:gd name="adj" fmla="val 25959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6072"/>
              <a:endParaRPr lang="ru-RU" sz="2268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78" y="772819"/>
              <a:ext cx="305082" cy="350094"/>
            </a:xfrm>
            <a:prstGeom prst="rect">
              <a:avLst/>
            </a:prstGeom>
          </p:spPr>
        </p:pic>
        <p:sp>
          <p:nvSpPr>
            <p:cNvPr id="49" name="Прямоугольник 48"/>
            <p:cNvSpPr/>
            <p:nvPr/>
          </p:nvSpPr>
          <p:spPr>
            <a:xfrm>
              <a:off x="783434" y="1122913"/>
              <a:ext cx="4335864" cy="1611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6027" indent="-216027" defTabSz="576072">
                <a:spcAft>
                  <a:spcPts val="252"/>
                </a:spcAft>
                <a:buClr>
                  <a:srgbClr val="5B9BD5">
                    <a:lumMod val="50000"/>
                  </a:srgbClr>
                </a:buClr>
                <a:buFont typeface="Wingdings" panose="05000000000000000000" pitchFamily="2" charset="2"/>
                <a:buChar char="q"/>
              </a:pPr>
              <a:endParaRPr lang="ru-RU" sz="1260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ea typeface="Times New Roman" panose="02020603050405020304" pitchFamily="18" charset="0"/>
              </a:endParaRPr>
            </a:p>
            <a:p>
              <a:pPr marL="216027" indent="-216027" defTabSz="576072">
                <a:spcAft>
                  <a:spcPts val="252"/>
                </a:spcAft>
                <a:buClr>
                  <a:srgbClr val="5B9BD5">
                    <a:lumMod val="50000"/>
                  </a:srgbClr>
                </a:buClr>
                <a:buFont typeface="Wingdings" panose="05000000000000000000" pitchFamily="2" charset="2"/>
                <a:buChar char="q"/>
              </a:pPr>
              <a:r>
                <a:rPr lang="ru-RU" sz="1260" dirty="0">
                  <a:solidFill>
                    <a:srgbClr val="5B9BD5">
                      <a:lumMod val="50000"/>
                    </a:srgbClr>
                  </a:solidFill>
                  <a:latin typeface="Arial Narrow" panose="020B0606020202030204" pitchFamily="34" charset="0"/>
                  <a:ea typeface="Times New Roman" panose="02020603050405020304" pitchFamily="18" charset="0"/>
                </a:rPr>
                <a:t>Базовый функционал Бизнес-навигатора МСП охватывает 13 городов всех 9 субъектов Российской Федерации, входящих в состав Дальневосточного федерального округа</a:t>
              </a:r>
            </a:p>
            <a:p>
              <a:pPr marL="216027" indent="-216027" defTabSz="576072">
                <a:spcAft>
                  <a:spcPts val="252"/>
                </a:spcAft>
                <a:buClr>
                  <a:srgbClr val="5B9BD5">
                    <a:lumMod val="50000"/>
                  </a:srgbClr>
                </a:buClr>
                <a:buFont typeface="Wingdings" panose="05000000000000000000" pitchFamily="2" charset="2"/>
                <a:buChar char="q"/>
              </a:pPr>
              <a:r>
                <a:rPr lang="ru-RU" sz="1260" dirty="0">
                  <a:solidFill>
                    <a:srgbClr val="5B9BD5">
                      <a:lumMod val="50000"/>
                    </a:srgbClr>
                  </a:solidFill>
                  <a:latin typeface="Arial Narrow" panose="020B0606020202030204" pitchFamily="34" charset="0"/>
                  <a:ea typeface="Times New Roman" panose="02020603050405020304" pitchFamily="18" charset="0"/>
                </a:rPr>
                <a:t>В составе Бизнес-навигатора МСП создан подраздел «Специальные меры поддержки субъектов МСП на Дальнем Востоке»</a:t>
              </a:r>
            </a:p>
            <a:p>
              <a:pPr marL="216027" indent="-216027" defTabSz="576072">
                <a:spcAft>
                  <a:spcPts val="252"/>
                </a:spcAft>
                <a:buClr>
                  <a:srgbClr val="5B9BD5">
                    <a:lumMod val="50000"/>
                  </a:srgbClr>
                </a:buClr>
                <a:buFont typeface="Wingdings" panose="05000000000000000000" pitchFamily="2" charset="2"/>
                <a:buChar char="q"/>
              </a:pPr>
              <a:r>
                <a:rPr lang="ru-RU" sz="1260" dirty="0">
                  <a:solidFill>
                    <a:srgbClr val="5B9BD5">
                      <a:lumMod val="50000"/>
                    </a:srgbClr>
                  </a:solidFill>
                  <a:latin typeface="Arial Narrow" panose="020B0606020202030204" pitchFamily="34" charset="0"/>
                  <a:ea typeface="Times New Roman" panose="02020603050405020304" pitchFamily="18" charset="0"/>
                </a:rPr>
                <a:t>Разработано мобильное приложение сервиса Бизнес-навигатора МСП</a:t>
              </a:r>
            </a:p>
            <a:p>
              <a:pPr marL="216027" indent="-216027" defTabSz="576072">
                <a:spcAft>
                  <a:spcPts val="252"/>
                </a:spcAft>
                <a:buClr>
                  <a:srgbClr val="5B9BD5">
                    <a:lumMod val="50000"/>
                  </a:srgbClr>
                </a:buClr>
                <a:buFont typeface="Wingdings" panose="05000000000000000000" pitchFamily="2" charset="2"/>
                <a:buChar char="q"/>
              </a:pPr>
              <a:r>
                <a:rPr lang="ru-RU" sz="1260" dirty="0">
                  <a:solidFill>
                    <a:srgbClr val="5B9BD5">
                      <a:lumMod val="50000"/>
                    </a:srgbClr>
                  </a:solidFill>
                  <a:latin typeface="Arial Narrow" panose="020B0606020202030204" pitchFamily="34" charset="0"/>
                  <a:ea typeface="Times New Roman" panose="02020603050405020304" pitchFamily="18" charset="0"/>
                </a:rPr>
                <a:t>На  16.04.2018 зарегистрировано </a:t>
              </a:r>
              <a:r>
                <a:rPr lang="ru-RU" sz="1260" b="1" dirty="0">
                  <a:solidFill>
                    <a:srgbClr val="5B9BD5">
                      <a:lumMod val="50000"/>
                    </a:srgbClr>
                  </a:solidFill>
                  <a:latin typeface="Arial Narrow" panose="020B0606020202030204" pitchFamily="34" charset="0"/>
                  <a:ea typeface="Times New Roman" panose="02020603050405020304" pitchFamily="18" charset="0"/>
                </a:rPr>
                <a:t>20 603 </a:t>
              </a:r>
              <a:r>
                <a:rPr lang="ru-RU" sz="1260" dirty="0">
                  <a:solidFill>
                    <a:srgbClr val="5B9BD5">
                      <a:lumMod val="50000"/>
                    </a:srgbClr>
                  </a:solidFill>
                  <a:latin typeface="Arial Narrow" panose="020B0606020202030204" pitchFamily="34" charset="0"/>
                  <a:ea typeface="Times New Roman" panose="02020603050405020304" pitchFamily="18" charset="0"/>
                </a:rPr>
                <a:t>субъектов МСП в ДФО</a:t>
              </a:r>
            </a:p>
            <a:p>
              <a:pPr marL="216027" indent="-216027" defTabSz="576072">
                <a:spcAft>
                  <a:spcPts val="252"/>
                </a:spcAft>
                <a:buClr>
                  <a:srgbClr val="5B9BD5">
                    <a:lumMod val="50000"/>
                  </a:srgbClr>
                </a:buClr>
                <a:buFont typeface="Wingdings" panose="05000000000000000000" pitchFamily="2" charset="2"/>
                <a:buChar char="q"/>
              </a:pPr>
              <a:endParaRPr lang="ru-RU" sz="1260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761878" y="772770"/>
              <a:ext cx="4178509" cy="2733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76072"/>
              <a:r>
                <a:rPr lang="ru-RU" sz="1638" b="1" dirty="0">
                  <a:solidFill>
                    <a:srgbClr val="5B9BD5">
                      <a:lumMod val="50000"/>
                    </a:srgbClr>
                  </a:solidFill>
                  <a:latin typeface="Arial Narrow" panose="020B0606020202030204" pitchFamily="34" charset="0"/>
                </a:rPr>
                <a:t>Использование сервисов портала Бизнес-навигатора МСП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3152393" y="6217544"/>
            <a:ext cx="633439" cy="26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76072"/>
            <a:r>
              <a:rPr lang="ru-RU" sz="1134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58,2</a:t>
            </a:r>
            <a:r>
              <a:rPr lang="en-US" sz="1134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%</a:t>
            </a:r>
            <a:endParaRPr lang="ru-RU" sz="1134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798561" y="6217544"/>
            <a:ext cx="611506" cy="26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76072"/>
            <a:r>
              <a:rPr lang="ru-RU" sz="1134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66,5</a:t>
            </a:r>
            <a:r>
              <a:rPr lang="en-US" sz="1134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%</a:t>
            </a:r>
            <a:endParaRPr lang="ru-RU" sz="1134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303251" y="4862176"/>
            <a:ext cx="5638406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76072"/>
            <a:r>
              <a:rPr lang="ru-RU" sz="1260" b="1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Мероприятия по повышению доступности финансовых ресурсов</a:t>
            </a:r>
            <a:endParaRPr lang="en-US" sz="1260" b="1" dirty="0">
              <a:solidFill>
                <a:srgbClr val="5B9BD5">
                  <a:lumMod val="50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576072"/>
            <a:r>
              <a:rPr lang="ru-RU" sz="1260" b="1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для субъектов МСП</a:t>
            </a:r>
            <a:r>
              <a:rPr lang="en-US" sz="1260" b="1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260" b="1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ДФО</a:t>
            </a:r>
            <a:endParaRPr lang="ru-RU" sz="126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291985" y="5346515"/>
            <a:ext cx="5649671" cy="292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36" indent="-288036" defTabSz="576072">
              <a:spcAft>
                <a:spcPts val="252"/>
              </a:spcAft>
              <a:buClr>
                <a:srgbClr val="0070C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134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</a:rPr>
              <a:t>Специальные гарантийные продукты АО «Корпорация «МСП» для субъектов МСП в ДФО с повышенным размером обеспечения (до 75% от долговых обязательств)</a:t>
            </a:r>
          </a:p>
          <a:p>
            <a:pPr marL="288036" indent="-288036" defTabSz="576072">
              <a:spcAft>
                <a:spcPts val="252"/>
              </a:spcAft>
              <a:buClr>
                <a:srgbClr val="0070C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134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</a:rPr>
              <a:t>Специальные кредитные продукты АО «МСП Банк»:</a:t>
            </a:r>
          </a:p>
          <a:p>
            <a:pPr marL="336042" lvl="1" indent="116015" defTabSz="576072">
              <a:buClr>
                <a:srgbClr val="0070C0"/>
              </a:buClr>
              <a:buSzPct val="130000"/>
              <a:buFont typeface="Wingdings" panose="05000000000000000000" pitchFamily="2" charset="2"/>
              <a:buChar char="§"/>
              <a:tabLst>
                <a:tab pos="116015" algn="l"/>
              </a:tabLst>
            </a:pPr>
            <a:r>
              <a:rPr lang="ru-RU" sz="1008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</a:rPr>
              <a:t>для резидентов территорий опережающего социально-экономического развития, </a:t>
            </a:r>
          </a:p>
          <a:p>
            <a:pPr marL="336042" lvl="1" indent="116015" defTabSz="576072">
              <a:buClr>
                <a:srgbClr val="0070C0"/>
              </a:buClr>
              <a:buSzPct val="130000"/>
              <a:buFont typeface="Wingdings" panose="05000000000000000000" pitchFamily="2" charset="2"/>
              <a:buChar char="§"/>
              <a:tabLst>
                <a:tab pos="116015" algn="l"/>
              </a:tabLst>
            </a:pPr>
            <a:r>
              <a:rPr lang="ru-RU" sz="1008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</a:rPr>
              <a:t>для резидентов свободного порта Владивосток,</a:t>
            </a:r>
          </a:p>
          <a:p>
            <a:pPr marL="336042" lvl="1" indent="116015" defTabSz="576072">
              <a:buClr>
                <a:srgbClr val="0070C0"/>
              </a:buClr>
              <a:buSzPct val="130000"/>
              <a:buFont typeface="Wingdings" panose="05000000000000000000" pitchFamily="2" charset="2"/>
              <a:buChar char="§"/>
              <a:tabLst>
                <a:tab pos="116015" algn="l"/>
              </a:tabLst>
            </a:pPr>
            <a:r>
              <a:rPr lang="ru-RU" sz="1008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</a:rPr>
              <a:t>для резидентов приграничных территорий Дальневосточного федерального округа,</a:t>
            </a:r>
          </a:p>
          <a:p>
            <a:pPr marL="336042" lvl="1" indent="116015" defTabSz="576072">
              <a:buClr>
                <a:srgbClr val="0070C0"/>
              </a:buClr>
              <a:buSzPct val="130000"/>
              <a:buFont typeface="Wingdings" panose="05000000000000000000" pitchFamily="2" charset="2"/>
              <a:buChar char="§"/>
              <a:tabLst>
                <a:tab pos="116015" algn="l"/>
              </a:tabLst>
            </a:pPr>
            <a:r>
              <a:rPr lang="ru-RU" sz="1008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</a:rPr>
              <a:t>для граждан, которым были предоставлены в безвозмездное пользование земельные участки  в соответствии с Федеральным законом от 01.05.2016 № 119-ФЗ (программа «Дальневосточный гектар»)</a:t>
            </a:r>
          </a:p>
          <a:p>
            <a:pPr marL="576072" lvl="1" defTabSz="576072">
              <a:buClr>
                <a:srgbClr val="0070C0"/>
              </a:buClr>
              <a:buSzPct val="130000"/>
            </a:pPr>
            <a:endParaRPr lang="ru-RU" sz="1008" dirty="0">
              <a:solidFill>
                <a:srgbClr val="5B9BD5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marL="576072" lvl="1" defTabSz="576072">
              <a:buClr>
                <a:srgbClr val="0070C0"/>
              </a:buClr>
              <a:buSzPct val="130000"/>
            </a:pPr>
            <a:endParaRPr lang="ru-RU" sz="1008" dirty="0">
              <a:solidFill>
                <a:srgbClr val="5B9BD5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marL="576072" lvl="1" defTabSz="576072">
              <a:buClr>
                <a:srgbClr val="0070C0"/>
              </a:buClr>
              <a:buSzPct val="130000"/>
            </a:pPr>
            <a:endParaRPr lang="ru-RU" sz="1260" dirty="0">
              <a:solidFill>
                <a:srgbClr val="5B9BD5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defTabSz="576072">
              <a:spcAft>
                <a:spcPts val="252"/>
              </a:spcAft>
              <a:buClr>
                <a:srgbClr val="0070C0"/>
              </a:buClr>
              <a:buSzPct val="130000"/>
            </a:pPr>
            <a:endParaRPr lang="ru-RU" sz="1134" dirty="0">
              <a:solidFill>
                <a:srgbClr val="5B9BD5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marL="288036" indent="-288036" defTabSz="576072">
              <a:spcAft>
                <a:spcPts val="252"/>
              </a:spcAft>
              <a:buClr>
                <a:srgbClr val="0070C0"/>
              </a:buClr>
              <a:buSzPct val="130000"/>
              <a:buFont typeface="Wingdings" panose="05000000000000000000" pitchFamily="2" charset="2"/>
              <a:buChar char="ü"/>
            </a:pPr>
            <a:endParaRPr lang="en-US" sz="1134" dirty="0">
              <a:solidFill>
                <a:srgbClr val="5B9BD5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marL="288036" indent="-288036" defTabSz="576072">
              <a:spcAft>
                <a:spcPts val="252"/>
              </a:spcAft>
              <a:buClr>
                <a:srgbClr val="0070C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134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</a:rPr>
              <a:t>Создание удаленных рабочих мест АО «МСП Банк» в 11 городах: Владивосток, Хабаровск, Якутск, Благовещенск, Петропавловск-Камчатский, Южно-Сахалинск, Биробиджан, Комсомольск-на-Амуре, Магадан, Анадырь, Дальнегорск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506964" y="7328444"/>
            <a:ext cx="5717346" cy="8618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76072">
              <a:spcAft>
                <a:spcPts val="252"/>
              </a:spcAft>
            </a:pPr>
            <a:r>
              <a:rPr lang="en-US" sz="1008" b="1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18.07.2017</a:t>
            </a:r>
            <a:r>
              <a:rPr lang="en-US" sz="1008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 </a:t>
            </a:r>
            <a:r>
              <a:rPr lang="ru-RU" sz="1008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утвержден план мероприятий («дорожная карта») по дополнительным (специальным) мерам </a:t>
            </a:r>
            <a:r>
              <a:rPr lang="ru-RU" sz="1008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поддержки</a:t>
            </a:r>
            <a:r>
              <a:rPr lang="ru-RU" sz="1008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 субъектов МСП в Дальневосточном федеральном округе на 2017-2018 годы, предложенный АО «Корпорация «МСП»</a:t>
            </a:r>
          </a:p>
          <a:p>
            <a:pPr defTabSz="576072">
              <a:spcAft>
                <a:spcPts val="756"/>
              </a:spcAft>
            </a:pPr>
            <a:r>
              <a:rPr lang="ru-RU" sz="1008" b="1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27.09.2017</a:t>
            </a:r>
            <a:r>
              <a:rPr lang="ru-RU" sz="1008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 подписан перечень </a:t>
            </a:r>
            <a:r>
              <a:rPr lang="ru-RU" sz="1008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поручений</a:t>
            </a:r>
            <a:r>
              <a:rPr lang="ru-RU" sz="1008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 Президента Российской Федерации Пр-1968 по итогам рабочей поездки в Дальневосточный федеральный округ 5–8 сентября 2017 г.</a:t>
            </a:r>
          </a:p>
        </p:txBody>
      </p:sp>
      <p:sp>
        <p:nvSpPr>
          <p:cNvPr id="35" name="Правая фигурная скобка 34"/>
          <p:cNvSpPr/>
          <p:nvPr/>
        </p:nvSpPr>
        <p:spPr>
          <a:xfrm rot="5400000">
            <a:off x="9200734" y="4375943"/>
            <a:ext cx="210402" cy="5271442"/>
          </a:xfrm>
          <a:prstGeom prst="rightBrace">
            <a:avLst>
              <a:gd name="adj1" fmla="val 66156"/>
              <a:gd name="adj2" fmla="val 49492"/>
            </a:avLst>
          </a:prstGeom>
          <a:ln w="63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76072"/>
            <a:endParaRPr lang="ru-RU" sz="226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70214" y="7216828"/>
            <a:ext cx="5271442" cy="441403"/>
          </a:xfrm>
          <a:prstGeom prst="rect">
            <a:avLst/>
          </a:prstGeom>
          <a:solidFill>
            <a:srgbClr val="FFFFCC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0" lvl="1" algn="ctr" defTabSz="576072">
              <a:buClr>
                <a:srgbClr val="0070C0"/>
              </a:buClr>
              <a:buSzPct val="130000"/>
            </a:pPr>
            <a:r>
              <a:rPr lang="ru-RU" sz="1134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</a:rPr>
              <a:t>Кредитование как на инвестиционные цели, так и на цели пополнения оборотных средств по кредитной ставке, не превышающей </a:t>
            </a:r>
            <a:r>
              <a:rPr lang="ru-RU" sz="1134" b="1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</a:rPr>
              <a:t>9,9%</a:t>
            </a:r>
            <a:r>
              <a:rPr lang="ru-RU" sz="1134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</a:rPr>
              <a:t> годовых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40457" y="1589050"/>
            <a:ext cx="593423" cy="26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76072"/>
            <a:r>
              <a:rPr lang="ru-RU" sz="1134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55</a:t>
            </a:r>
            <a:r>
              <a:rPr lang="en-US" sz="1134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%</a:t>
            </a:r>
            <a:endParaRPr lang="ru-RU" sz="1134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53741" y="5834049"/>
            <a:ext cx="611506" cy="26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76072"/>
            <a:r>
              <a:rPr lang="ru-RU" sz="1134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45,7</a:t>
            </a:r>
            <a:r>
              <a:rPr lang="en-US" sz="1134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%</a:t>
            </a:r>
            <a:endParaRPr lang="ru-RU" sz="1134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072904" y="8190309"/>
            <a:ext cx="410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76072"/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16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36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Прямоугольник 102"/>
          <p:cNvSpPr/>
          <p:nvPr/>
        </p:nvSpPr>
        <p:spPr>
          <a:xfrm>
            <a:off x="5768136" y="978231"/>
            <a:ext cx="6510239" cy="55244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Тренинги по программам обучения АО «Корпорация «МСП»</a:t>
            </a:r>
            <a:b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«Азбука предпринимателя» и «Школа предпринимательства»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640" y="6229479"/>
            <a:ext cx="499817" cy="4998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640" y="5600974"/>
            <a:ext cx="492885" cy="49288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381" y="7726417"/>
            <a:ext cx="536185" cy="53618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10149"/>
            <a:ext cx="2163618" cy="98425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468562" y="157742"/>
            <a:ext cx="9437960" cy="551280"/>
          </a:xfrm>
          <a:prstGeom prst="rect">
            <a:avLst/>
          </a:prstGeom>
          <a:noFill/>
        </p:spPr>
        <p:txBody>
          <a:bodyPr wrap="none" lIns="90717" tIns="45358" rIns="0" bIns="45358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Программы обучения АО «Корпорация «МСП»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для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потенциальных и действующих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предпринимателей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1917775" y="8268937"/>
            <a:ext cx="591005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17</a:t>
            </a:r>
          </a:p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100" name="Прямая соединительная линия 99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Прямоугольник 109"/>
          <p:cNvSpPr/>
          <p:nvPr/>
        </p:nvSpPr>
        <p:spPr>
          <a:xfrm>
            <a:off x="1396045" y="1237473"/>
            <a:ext cx="1121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Программа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6" name="Picture 4" descr="http://corpmsp.ru/programmy-obucheniya-korporatsii-msp/260%D1%85140-2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70" y="1034158"/>
            <a:ext cx="1442546" cy="77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" name="Pentagon 35"/>
          <p:cNvSpPr/>
          <p:nvPr/>
        </p:nvSpPr>
        <p:spPr>
          <a:xfrm>
            <a:off x="303651" y="1751048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30" name="Pentagon 35"/>
          <p:cNvSpPr/>
          <p:nvPr/>
        </p:nvSpPr>
        <p:spPr>
          <a:xfrm>
            <a:off x="283838" y="1748420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2016 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52555" y="1624803"/>
            <a:ext cx="4392549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177800" marR="0" lvl="0" indent="-1778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Реализована в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6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субъектах Российской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Федерации</a:t>
            </a:r>
          </a:p>
          <a:p>
            <a:pPr marL="177800" marR="0" lvl="0" indent="-1778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Участие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приняли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158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женщин-предпринимателей</a:t>
            </a:r>
          </a:p>
        </p:txBody>
      </p:sp>
      <p:sp>
        <p:nvSpPr>
          <p:cNvPr id="131" name="Pentagon 35"/>
          <p:cNvSpPr/>
          <p:nvPr/>
        </p:nvSpPr>
        <p:spPr>
          <a:xfrm>
            <a:off x="303651" y="2374206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32" name="Pentagon 35"/>
          <p:cNvSpPr/>
          <p:nvPr/>
        </p:nvSpPr>
        <p:spPr>
          <a:xfrm>
            <a:off x="283838" y="2371578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г.</a:t>
            </a:r>
          </a:p>
        </p:txBody>
      </p:sp>
      <p:sp>
        <p:nvSpPr>
          <p:cNvPr id="133" name="Прямоугольник 132"/>
          <p:cNvSpPr/>
          <p:nvPr/>
        </p:nvSpPr>
        <p:spPr>
          <a:xfrm>
            <a:off x="1252555" y="2241441"/>
            <a:ext cx="4392549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177800" marR="0" lvl="0" indent="-1778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Реализована в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20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субъектах Российской Федерации </a:t>
            </a: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177800" marR="0" lvl="0" indent="-1778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Участие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приняли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585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женщин-предпринимателей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Pentagon 35"/>
          <p:cNvSpPr/>
          <p:nvPr/>
        </p:nvSpPr>
        <p:spPr>
          <a:xfrm>
            <a:off x="292896" y="2982298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8" name="Pentagon 35"/>
          <p:cNvSpPr/>
          <p:nvPr/>
        </p:nvSpPr>
        <p:spPr>
          <a:xfrm>
            <a:off x="273083" y="2979670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2018 г.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252555" y="2852582"/>
            <a:ext cx="4313477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177800" marR="0" lvl="0" indent="-1778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Реализована в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10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субъектах Российской Федерации</a:t>
            </a: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177800" marR="0" lvl="0" indent="-1778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Участие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приняли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269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женщин-предпринимателей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0" y="5677014"/>
            <a:ext cx="5694400" cy="611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Поддержаны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женщина-предприниматель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субъект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МСП, объем финансовой поддержки составил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1 853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млн рублей, в том числе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9" name="Таблица 68"/>
          <p:cNvGraphicFramePr>
            <a:graphicFrameLocks noGrp="1"/>
          </p:cNvGraphicFramePr>
          <p:nvPr>
            <p:extLst/>
          </p:nvPr>
        </p:nvGraphicFramePr>
        <p:xfrm>
          <a:off x="14990" y="6295869"/>
          <a:ext cx="5721810" cy="2234151"/>
        </p:xfrm>
        <a:graphic>
          <a:graphicData uri="http://schemas.openxmlformats.org/drawingml/2006/table">
            <a:tbl>
              <a:tblPr/>
              <a:tblGrid>
                <a:gridCol w="2969111">
                  <a:extLst>
                    <a:ext uri="{9D8B030D-6E8A-4147-A177-3AD203B41FA5}">
                      <a16:colId xmlns:a16="http://schemas.microsoft.com/office/drawing/2014/main" xmlns="" val="2213566760"/>
                    </a:ext>
                  </a:extLst>
                </a:gridCol>
                <a:gridCol w="821839">
                  <a:extLst>
                    <a:ext uri="{9D8B030D-6E8A-4147-A177-3AD203B41FA5}">
                      <a16:colId xmlns:a16="http://schemas.microsoft.com/office/drawing/2014/main" xmlns="" val="1680857824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xmlns="" val="299551079"/>
                    </a:ext>
                  </a:extLst>
                </a:gridCol>
                <a:gridCol w="1140285">
                  <a:extLst>
                    <a:ext uri="{9D8B030D-6E8A-4147-A177-3AD203B41FA5}">
                      <a16:colId xmlns:a16="http://schemas.microsoft.com/office/drawing/2014/main" xmlns="" val="3524216336"/>
                    </a:ext>
                  </a:extLst>
                </a:gridCol>
              </a:tblGrid>
              <a:tr h="287468"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Кредиты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9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Гарантии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9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Гарантии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по</a:t>
                      </a:r>
                      <a:endParaRPr lang="en-US" sz="14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rtl="0" fontAlgn="ctr"/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223-ФЗ и 44-ФЗ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9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8550116"/>
                  </a:ext>
                </a:extLst>
              </a:tr>
              <a:tr h="352388">
                <a:tc>
                  <a:txBody>
                    <a:bodyPr/>
                    <a:lstStyle/>
                    <a:p>
                      <a:pPr marL="85725" marR="0" lvl="0" indent="0" algn="l" defTabSz="1152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Количество, шт.</a:t>
                      </a:r>
                      <a:endParaRPr lang="ru-RU" sz="1400" b="0" i="0" u="none" strike="noStrike" kern="1200" noProof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9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48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5401196"/>
                  </a:ext>
                </a:extLst>
              </a:tr>
              <a:tr h="352388">
                <a:tc>
                  <a:txBody>
                    <a:bodyPr/>
                    <a:lstStyle/>
                    <a:p>
                      <a:pPr marL="85725" lvl="0" indent="0" algn="l" rtl="0" fontAlgn="ctr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Кол-во получателей, ед.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9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908054"/>
                  </a:ext>
                </a:extLst>
              </a:tr>
              <a:tr h="352388">
                <a:tc>
                  <a:txBody>
                    <a:bodyPr/>
                    <a:lstStyle/>
                    <a:p>
                      <a:pPr marL="85725" marR="0" lvl="0" indent="0" algn="l" defTabSz="1152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Сумма, млн. руб.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9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ctr" latinLnBrk="0" hangingPunct="1"/>
                      <a:r>
                        <a:rPr lang="ru-RU" sz="2000" b="1" i="0" u="none" strike="noStrike" kern="120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1 154</a:t>
                      </a:r>
                      <a:endParaRPr lang="ru-RU" sz="2000" b="1" i="0" u="none" strike="noStrike" kern="1200" dirty="0" smtClean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315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5855527"/>
                  </a:ext>
                </a:extLst>
              </a:tr>
              <a:tr h="397879">
                <a:tc>
                  <a:txBody>
                    <a:bodyPr/>
                    <a:lstStyle/>
                    <a:p>
                      <a:pPr marL="85725" marR="0" lvl="0" indent="0" algn="l" defTabSz="1152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Привлеченное финансирование,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млн. руб.</a:t>
                      </a:r>
                      <a:endParaRPr lang="ru-RU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9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</a:t>
                      </a:r>
                      <a:endParaRPr lang="ru-RU" sz="1400" b="0" i="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54</a:t>
                      </a:r>
                      <a:endParaRPr lang="ru-RU" sz="2000" b="1" i="0" u="none" strike="noStrike" kern="1200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</a:t>
                      </a:r>
                      <a:endParaRPr lang="ru-RU" sz="14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6953685"/>
                  </a:ext>
                </a:extLst>
              </a:tr>
              <a:tr h="352388">
                <a:tc>
                  <a:txBody>
                    <a:bodyPr/>
                    <a:lstStyle/>
                    <a:p>
                      <a:pPr marL="85725" marR="0" lvl="0" indent="0" algn="l" defTabSz="1152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Сумма заключенных контрактов,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млн. руб.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9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</a:t>
                      </a:r>
                      <a:endParaRPr lang="ru-RU" sz="1400" b="0" i="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</a:t>
                      </a:r>
                      <a:endParaRPr lang="ru-RU" sz="14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645</a:t>
                      </a:r>
                      <a:endParaRPr lang="ru-RU" sz="2000" b="1" i="0" u="none" strike="noStrike" kern="1200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5623160"/>
                  </a:ext>
                </a:extLst>
              </a:tr>
            </a:tbl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5768135" y="4955056"/>
            <a:ext cx="6831853" cy="51732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>
            <a:defPPr>
              <a:defRPr lang="en-US"/>
            </a:defPPr>
            <a:lvl1pPr algn="ctr" defTabSz="914400">
              <a:defRPr b="1" ker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Задачи по продвижению программ обучения Корпорации в 2018 году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250474" y="3560018"/>
            <a:ext cx="5385846" cy="132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Реализуется совместно с ОПОРОЙ России и Благотворительным фондом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«В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ответе за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будущее» компании </a:t>
            </a:r>
            <a:r>
              <a:rPr kumimoji="0" lang="en-US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Amway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;</a:t>
            </a:r>
          </a:p>
          <a:p>
            <a:pPr marL="177800" marR="0" lvl="0" indent="-177800" algn="l" defTabSz="628173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Важная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часть программы – конкурс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бизнес-проектов: победительницы получают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грант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размере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до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100 000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рублей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от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Благотворительного фонда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Amway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«В ответе за будущее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».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6624396" y="6181976"/>
            <a:ext cx="586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Разработка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двух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новых учебных модулей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273050" marR="0" lvl="0" indent="-187325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По повышению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производительности труда субъектами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МСП </a:t>
            </a:r>
            <a:b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(совместно с </a:t>
            </a: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Минэкономразвития России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);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273050" marR="0" lvl="0" indent="-187325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По обеспечению и защите прав субъектов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МСП при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аренде </a:t>
            </a:r>
            <a:b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недвижимого имущества (совместно с Аппаратом</a:t>
            </a: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Уполномоченного при Президенте РФ по защите прав предпринимателей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).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653727" y="7778220"/>
            <a:ext cx="5147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Внедрение программ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обучения АО «Корпорация «МСП»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100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% субъектов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Российской Федерации.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651808" y="5529203"/>
            <a:ext cx="56913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Обучение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60 дополнительных тренеров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рамках тренинга по подготовке тренеров программ обучения Корпорации.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1" y="4966518"/>
            <a:ext cx="5694399" cy="76321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Информация о поддержке АО «МСП Банк»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женщин-предпринимателей в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2018 году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(по состоянию на 16.04.2018)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7" name="Pentagon 35"/>
          <p:cNvSpPr/>
          <p:nvPr/>
        </p:nvSpPr>
        <p:spPr>
          <a:xfrm>
            <a:off x="5897880" y="1781368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84" name="Pentagon 35"/>
          <p:cNvSpPr/>
          <p:nvPr/>
        </p:nvSpPr>
        <p:spPr>
          <a:xfrm>
            <a:off x="5878067" y="1778740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2016 г.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6890166" y="1655452"/>
            <a:ext cx="5276733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Реализованы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17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субъектах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Российской Федерации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Проведены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63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тренинга, обучены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1 022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человека, из них 43 % - действующие предприниматели; 60 % - женщины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Pentagon 35"/>
          <p:cNvSpPr/>
          <p:nvPr/>
        </p:nvSpPr>
        <p:spPr>
          <a:xfrm>
            <a:off x="5906935" y="2490919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2" name="Pentagon 35"/>
          <p:cNvSpPr/>
          <p:nvPr/>
        </p:nvSpPr>
        <p:spPr>
          <a:xfrm>
            <a:off x="5887122" y="2488291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г.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6890167" y="2364813"/>
            <a:ext cx="5452948" cy="92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Реализованы в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82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субъектах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Российской Федерации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Проведено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818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тренингов,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обучены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14 538</a:t>
            </a:r>
            <a:r>
              <a:rPr kumimoji="0" lang="en-US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человек,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из них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52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%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- действующие предприниматели; 58 % - женщины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5876819" y="3213455"/>
            <a:ext cx="6040956" cy="865211"/>
            <a:chOff x="5876819" y="4044990"/>
            <a:chExt cx="6040956" cy="865211"/>
          </a:xfrm>
        </p:grpSpPr>
        <p:sp>
          <p:nvSpPr>
            <p:cNvPr id="95" name="Pentagon 35"/>
            <p:cNvSpPr/>
            <p:nvPr/>
          </p:nvSpPr>
          <p:spPr>
            <a:xfrm>
              <a:off x="5896632" y="4171399"/>
              <a:ext cx="882644" cy="416955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99" name="Pentagon 35"/>
            <p:cNvSpPr/>
            <p:nvPr/>
          </p:nvSpPr>
          <p:spPr>
            <a:xfrm>
              <a:off x="5876819" y="4168771"/>
              <a:ext cx="809294" cy="422210"/>
            </a:xfrm>
            <a:prstGeom prst="homePlate">
              <a:avLst>
                <a:gd name="adj" fmla="val 22714"/>
              </a:avLst>
            </a:prstGeom>
            <a:solidFill>
              <a:srgbClr val="A2C9F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2018 г.</a:t>
              </a: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6883486" y="4044990"/>
              <a:ext cx="5034289" cy="865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 marL="285750" marR="0" lvl="0" indent="-28575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Реализованы в </a:t>
              </a: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42 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субъектах Российской Федерации</a:t>
              </a:r>
            </a:p>
            <a:p>
              <a:pPr marL="285750" marR="0" lvl="0" indent="-28575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alt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Проведены</a:t>
              </a:r>
              <a:r>
                <a:rPr kumimoji="0" lang="ru-RU" alt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 143 </a:t>
              </a:r>
              <a:r>
                <a:rPr kumimoji="0" lang="ru-RU" alt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тренинга, обучены </a:t>
              </a:r>
              <a:r>
                <a:rPr kumimoji="0" lang="ru-RU" alt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2 761 </a:t>
              </a:r>
              <a:r>
                <a:rPr kumimoji="0" lang="ru-RU" alt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человек, </a:t>
              </a:r>
              <a:r>
                <a:rPr kumimoji="0" lang="ru-RU" alt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из них </a:t>
              </a:r>
              <a:r>
                <a:rPr kumimoji="0" lang="ru-RU" alt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/>
              </a:r>
              <a:br>
                <a:rPr kumimoji="0" lang="ru-RU" alt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alt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39 % –  </a:t>
              </a:r>
              <a:r>
                <a:rPr kumimoji="0" lang="ru-RU" alt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действующие предприниматели; </a:t>
              </a:r>
              <a:r>
                <a:rPr kumimoji="0" lang="ru-RU" alt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59 % </a:t>
              </a:r>
              <a:r>
                <a:rPr kumimoji="0" lang="ru-RU" alt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- </a:t>
              </a:r>
              <a:r>
                <a:rPr kumimoji="0" lang="ru-RU" alt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женщины</a:t>
              </a:r>
              <a:endPara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2" name="Прямоугольник 101"/>
          <p:cNvSpPr/>
          <p:nvPr/>
        </p:nvSpPr>
        <p:spPr>
          <a:xfrm>
            <a:off x="5816694" y="4156394"/>
            <a:ext cx="65270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Совместно с </a:t>
            </a: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Союзом «Агентство развития профессиональных сообществ и рабочих кадров «Ворлдскиллс Россия» в</a:t>
            </a:r>
            <a:r>
              <a:rPr kumimoji="0" lang="ru-RU" alt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рамках 24 семинаров по развитию предпринимательских навыков обучено 342 студента колледжей</a:t>
            </a:r>
            <a:endParaRPr kumimoji="0" lang="ru-RU" altLang="ru-RU" sz="1500" b="1" i="1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35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64" y="6561"/>
            <a:ext cx="2031310" cy="90073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450597" y="113655"/>
            <a:ext cx="9455925" cy="551280"/>
          </a:xfrm>
          <a:prstGeom prst="rect">
            <a:avLst/>
          </a:prstGeom>
          <a:noFill/>
        </p:spPr>
        <p:txBody>
          <a:bodyPr wrap="none" lIns="90717" tIns="45358" rIns="0" bIns="45358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68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Меры поддержки субъектов МСП в </a:t>
            </a:r>
            <a:r>
              <a:rPr kumimoji="0" lang="ru-RU" sz="2268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моногородах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(по состоянию 16.04.2018)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1917775" y="8268937"/>
            <a:ext cx="591005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572922" y="982557"/>
            <a:ext cx="5766354" cy="3165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rtlCol="0" anchor="ctr" anchorCtr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Использование сервисов Портала Бизнес-навигатора МСП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04176" y="3816160"/>
            <a:ext cx="12035100" cy="402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Финансовая поддержка субъектов МСП в моногородах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200089" y="4259870"/>
            <a:ext cx="6139189" cy="27547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rtlCol="0" anchor="ctr" anchorCtr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Продукты Корпорации, МСП Банка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72" name="Таблица 71"/>
          <p:cNvGraphicFramePr>
            <a:graphicFrameLocks noGrp="1"/>
          </p:cNvGraphicFramePr>
          <p:nvPr>
            <p:extLst/>
          </p:nvPr>
        </p:nvGraphicFramePr>
        <p:xfrm>
          <a:off x="6200089" y="4639805"/>
          <a:ext cx="6114967" cy="18211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7024">
                  <a:extLst>
                    <a:ext uri="{9D8B030D-6E8A-4147-A177-3AD203B41FA5}">
                      <a16:colId xmlns:a16="http://schemas.microsoft.com/office/drawing/2014/main" xmlns="" val="2985683231"/>
                    </a:ext>
                  </a:extLst>
                </a:gridCol>
                <a:gridCol w="4077943">
                  <a:extLst>
                    <a:ext uri="{9D8B030D-6E8A-4147-A177-3AD203B41FA5}">
                      <a16:colId xmlns:a16="http://schemas.microsoft.com/office/drawing/2014/main" xmlns="" val="1334048016"/>
                    </a:ext>
                  </a:extLst>
                </a:gridCol>
              </a:tblGrid>
              <a:tr h="336060">
                <a:tc gridSpan="2">
                  <a:txBody>
                    <a:bodyPr/>
                    <a:lstStyle/>
                    <a:p>
                      <a:pPr marL="8890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Специальные гарантийные продукты Корпорации для субъектов МСП </a:t>
                      </a:r>
                    </a:p>
                    <a:p>
                      <a:pPr marL="8890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в моногородах с повышенным размером обеспечения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8266517"/>
                  </a:ext>
                </a:extLst>
              </a:tr>
              <a:tr h="336060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Срок гарантии</a:t>
                      </a:r>
                      <a:endParaRPr lang="ru-RU" sz="135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до 15 лет</a:t>
                      </a:r>
                      <a:endParaRPr lang="ru-RU" sz="13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2610129"/>
                  </a:ext>
                </a:extLst>
              </a:tr>
              <a:tr h="295429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Сумма гарантийного покрытия </a:t>
                      </a:r>
                      <a:endParaRPr lang="ru-RU" sz="135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 75% </a:t>
                      </a:r>
                      <a:r>
                        <a:rPr kumimoji="0" lang="ru-RU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 суммы кредита (при условии поручительства РГО в размере 10%)</a:t>
                      </a:r>
                      <a:endParaRPr kumimoji="0" lang="ru-RU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3520796"/>
                  </a:ext>
                </a:extLst>
              </a:tr>
              <a:tr h="201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Порядок уплаты вознаграждения</a:t>
                      </a:r>
                      <a:endParaRPr lang="ru-RU" sz="13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единовременно/ежегодно/1 раз в полгода/ежеквартально</a:t>
                      </a:r>
                      <a:endParaRPr kumimoji="0" lang="ru-RU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4195246"/>
                  </a:ext>
                </a:extLst>
              </a:tr>
            </a:tbl>
          </a:graphicData>
        </a:graphic>
      </p:graphicFrame>
      <p:graphicFrame>
        <p:nvGraphicFramePr>
          <p:cNvPr id="73" name="Таблица 72"/>
          <p:cNvGraphicFramePr>
            <a:graphicFrameLocks noGrp="1"/>
          </p:cNvGraphicFramePr>
          <p:nvPr>
            <p:extLst/>
          </p:nvPr>
        </p:nvGraphicFramePr>
        <p:xfrm>
          <a:off x="6224310" y="6646664"/>
          <a:ext cx="6114967" cy="14273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7024">
                  <a:extLst>
                    <a:ext uri="{9D8B030D-6E8A-4147-A177-3AD203B41FA5}">
                      <a16:colId xmlns:a16="http://schemas.microsoft.com/office/drawing/2014/main" xmlns="" val="2985683231"/>
                    </a:ext>
                  </a:extLst>
                </a:gridCol>
                <a:gridCol w="4077943">
                  <a:extLst>
                    <a:ext uri="{9D8B030D-6E8A-4147-A177-3AD203B41FA5}">
                      <a16:colId xmlns:a16="http://schemas.microsoft.com/office/drawing/2014/main" xmlns="" val="1334048016"/>
                    </a:ext>
                  </a:extLst>
                </a:gridCol>
              </a:tblGrid>
              <a:tr h="336060">
                <a:tc gridSpan="2">
                  <a:txBody>
                    <a:bodyPr/>
                    <a:lstStyle/>
                    <a:p>
                      <a:pPr marL="8890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Специальный кредитный продукт МСП Банка для резидентов моногородов </a:t>
                      </a:r>
                    </a:p>
                    <a:p>
                      <a:pPr marL="8890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«Развитие моногородов»*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8266517"/>
                  </a:ext>
                </a:extLst>
              </a:tr>
              <a:tr h="336060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Сумма кредита</a:t>
                      </a:r>
                      <a:endParaRPr lang="ru-RU" sz="135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от 3 млн до 250 млн </a:t>
                      </a:r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рублей</a:t>
                      </a: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2610129"/>
                  </a:ext>
                </a:extLst>
              </a:tr>
              <a:tr h="295429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Ставка по кредиту</a:t>
                      </a:r>
                      <a:endParaRPr lang="ru-RU" sz="135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 8,9% до 10,6%</a:t>
                      </a:r>
                      <a:endParaRPr kumimoji="0" lang="ru-RU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3520796"/>
                  </a:ext>
                </a:extLst>
              </a:tr>
              <a:tr h="201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Срок кредита</a:t>
                      </a:r>
                      <a:endParaRPr lang="ru-RU" sz="13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 36 до 84 </a:t>
                      </a:r>
                      <a:r>
                        <a:rPr kumimoji="0" lang="ru-RU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месяцев</a:t>
                      </a:r>
                      <a:endParaRPr kumimoji="0" lang="ru-RU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4195246"/>
                  </a:ext>
                </a:extLst>
              </a:tr>
            </a:tbl>
          </a:graphicData>
        </a:graphic>
      </p:graphicFrame>
      <p:sp>
        <p:nvSpPr>
          <p:cNvPr id="74" name="Прямоугольник 73"/>
          <p:cNvSpPr/>
          <p:nvPr/>
        </p:nvSpPr>
        <p:spPr>
          <a:xfrm>
            <a:off x="6181152" y="8311088"/>
            <a:ext cx="4629572" cy="213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* кредитование как на инвестиционные цели, так и на пополнение оборотных средств</a:t>
            </a:r>
            <a:endParaRPr kumimoji="0" lang="ru-RU" sz="10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969412" y="4258272"/>
            <a:ext cx="33287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84" name="Pentagon 35"/>
          <p:cNvSpPr/>
          <p:nvPr/>
        </p:nvSpPr>
        <p:spPr>
          <a:xfrm>
            <a:off x="6600476" y="1342609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85" name="Pentagon 35"/>
          <p:cNvSpPr/>
          <p:nvPr/>
        </p:nvSpPr>
        <p:spPr>
          <a:xfrm>
            <a:off x="6580663" y="1340667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г.</a:t>
            </a:r>
          </a:p>
        </p:txBody>
      </p:sp>
      <p:pic>
        <p:nvPicPr>
          <p:cNvPr id="99" name="Рисунок 98"/>
          <p:cNvPicPr>
            <a:picLocks noChangeAspect="1"/>
          </p:cNvPicPr>
          <p:nvPr/>
        </p:nvPicPr>
        <p:blipFill rotWithShape="1">
          <a:blip r:embed="rId3"/>
          <a:srcRect l="26242" t="75245" r="52725" b="17260"/>
          <a:stretch/>
        </p:blipFill>
        <p:spPr>
          <a:xfrm>
            <a:off x="9833726" y="3271600"/>
            <a:ext cx="2457602" cy="516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058650" y="8259732"/>
            <a:ext cx="4653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18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1" name="Pentagon 35"/>
          <p:cNvSpPr/>
          <p:nvPr/>
        </p:nvSpPr>
        <p:spPr>
          <a:xfrm>
            <a:off x="6589490" y="1852267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2" name="Pentagon 35"/>
          <p:cNvSpPr/>
          <p:nvPr/>
        </p:nvSpPr>
        <p:spPr>
          <a:xfrm>
            <a:off x="6569677" y="1850325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2018 г.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288003" y="979939"/>
            <a:ext cx="6091281" cy="33937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rtlCol="0" anchor="ctr" anchorCtr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Закупки у субъектов МСП в моногородах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74" name="Скругленный прямоугольник 173"/>
          <p:cNvSpPr/>
          <p:nvPr/>
        </p:nvSpPr>
        <p:spPr>
          <a:xfrm>
            <a:off x="572719" y="1370249"/>
            <a:ext cx="1496009" cy="523593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5" name="Скругленный прямоугольник 4"/>
          <p:cNvSpPr/>
          <p:nvPr/>
        </p:nvSpPr>
        <p:spPr>
          <a:xfrm>
            <a:off x="676135" y="1361209"/>
            <a:ext cx="1308558" cy="52715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Объем закупок у субъектов МСП </a:t>
            </a:r>
          </a:p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(млрд руб.)</a:t>
            </a:r>
          </a:p>
        </p:txBody>
      </p:sp>
      <p:grpSp>
        <p:nvGrpSpPr>
          <p:cNvPr id="176" name="Группа 175"/>
          <p:cNvGrpSpPr/>
          <p:nvPr/>
        </p:nvGrpSpPr>
        <p:grpSpPr>
          <a:xfrm>
            <a:off x="13194" y="1875358"/>
            <a:ext cx="828000" cy="720000"/>
            <a:chOff x="-46703" y="1723665"/>
            <a:chExt cx="2382876" cy="380127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77" name="Скругленный прямоугольник 176"/>
            <p:cNvSpPr/>
            <p:nvPr/>
          </p:nvSpPr>
          <p:spPr>
            <a:xfrm>
              <a:off x="186513" y="1723665"/>
              <a:ext cx="2107045" cy="3801277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8" name="Скругленный прямоугольник 6"/>
            <p:cNvSpPr/>
            <p:nvPr/>
          </p:nvSpPr>
          <p:spPr>
            <a:xfrm>
              <a:off x="-46703" y="1847090"/>
              <a:ext cx="2382876" cy="367785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2018 год</a:t>
              </a:r>
            </a:p>
            <a:p>
              <a:pPr marL="0" marR="0" lvl="0" indent="0" algn="ctr" defTabSz="8001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9,9</a:t>
              </a:r>
            </a:p>
          </p:txBody>
        </p:sp>
      </p:grpSp>
      <p:sp>
        <p:nvSpPr>
          <p:cNvPr id="179" name="Скругленный прямоугольник 178"/>
          <p:cNvSpPr/>
          <p:nvPr/>
        </p:nvSpPr>
        <p:spPr>
          <a:xfrm>
            <a:off x="711918" y="2133858"/>
            <a:ext cx="732154" cy="711487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0" name="Прямоугольник 179"/>
          <p:cNvSpPr/>
          <p:nvPr/>
        </p:nvSpPr>
        <p:spPr>
          <a:xfrm>
            <a:off x="243764" y="2692986"/>
            <a:ext cx="1713824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81" name="Скругленный прямоугольник 6"/>
          <p:cNvSpPr/>
          <p:nvPr/>
        </p:nvSpPr>
        <p:spPr>
          <a:xfrm>
            <a:off x="633124" y="2235100"/>
            <a:ext cx="828000" cy="69662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год</a:t>
            </a:r>
          </a:p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54,2</a:t>
            </a:r>
          </a:p>
        </p:txBody>
      </p:sp>
      <p:sp>
        <p:nvSpPr>
          <p:cNvPr id="182" name="Скругленный прямоугольник 181"/>
          <p:cNvSpPr/>
          <p:nvPr/>
        </p:nvSpPr>
        <p:spPr>
          <a:xfrm>
            <a:off x="2547215" y="1366890"/>
            <a:ext cx="1519085" cy="505583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3" name="Скругленный прямоугольник 4"/>
          <p:cNvSpPr/>
          <p:nvPr/>
        </p:nvSpPr>
        <p:spPr>
          <a:xfrm>
            <a:off x="2569217" y="1355426"/>
            <a:ext cx="1516896" cy="52896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Количество </a:t>
            </a:r>
          </a:p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моногородов</a:t>
            </a:r>
          </a:p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(шт.)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184" name="Группа 183"/>
          <p:cNvGrpSpPr/>
          <p:nvPr/>
        </p:nvGrpSpPr>
        <p:grpSpPr>
          <a:xfrm>
            <a:off x="2172878" y="1849301"/>
            <a:ext cx="828000" cy="720000"/>
            <a:chOff x="-46703" y="1723665"/>
            <a:chExt cx="2382876" cy="380127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5" name="Скругленный прямоугольник 184"/>
            <p:cNvSpPr/>
            <p:nvPr/>
          </p:nvSpPr>
          <p:spPr>
            <a:xfrm>
              <a:off x="186513" y="1723665"/>
              <a:ext cx="2107045" cy="3801277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6" name="Скругленный прямоугольник 6"/>
            <p:cNvSpPr/>
            <p:nvPr/>
          </p:nvSpPr>
          <p:spPr>
            <a:xfrm>
              <a:off x="-46703" y="1847090"/>
              <a:ext cx="2382876" cy="367785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2018 год</a:t>
              </a:r>
            </a:p>
            <a:p>
              <a:pPr marL="0" marR="0" lvl="0" indent="0" algn="ctr" defTabSz="8001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149</a:t>
              </a:r>
            </a:p>
          </p:txBody>
        </p:sp>
      </p:grpSp>
      <p:sp>
        <p:nvSpPr>
          <p:cNvPr id="187" name="Скругленный прямоугольник 186"/>
          <p:cNvSpPr/>
          <p:nvPr/>
        </p:nvSpPr>
        <p:spPr>
          <a:xfrm>
            <a:off x="2932406" y="2130326"/>
            <a:ext cx="732154" cy="711487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8" name="Скругленный прямоугольник 6"/>
          <p:cNvSpPr/>
          <p:nvPr/>
        </p:nvSpPr>
        <p:spPr>
          <a:xfrm>
            <a:off x="2884483" y="2206080"/>
            <a:ext cx="828000" cy="69662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год</a:t>
            </a:r>
          </a:p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182</a:t>
            </a:r>
          </a:p>
        </p:txBody>
      </p:sp>
      <p:sp>
        <p:nvSpPr>
          <p:cNvPr id="189" name="Скругленный прямоугольник 188"/>
          <p:cNvSpPr/>
          <p:nvPr/>
        </p:nvSpPr>
        <p:spPr>
          <a:xfrm>
            <a:off x="4670637" y="1369264"/>
            <a:ext cx="1553673" cy="505583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90" name="Группа 189"/>
          <p:cNvGrpSpPr/>
          <p:nvPr/>
        </p:nvGrpSpPr>
        <p:grpSpPr>
          <a:xfrm>
            <a:off x="4370372" y="1864983"/>
            <a:ext cx="828000" cy="720000"/>
            <a:chOff x="-46703" y="1723665"/>
            <a:chExt cx="2382876" cy="380127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91" name="Скругленный прямоугольник 190"/>
            <p:cNvSpPr/>
            <p:nvPr/>
          </p:nvSpPr>
          <p:spPr>
            <a:xfrm>
              <a:off x="186513" y="1723665"/>
              <a:ext cx="2107045" cy="3801277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2" name="Скругленный прямоугольник 6"/>
            <p:cNvSpPr/>
            <p:nvPr/>
          </p:nvSpPr>
          <p:spPr>
            <a:xfrm>
              <a:off x="-46703" y="1847090"/>
              <a:ext cx="2382876" cy="367785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2018 год</a:t>
              </a:r>
            </a:p>
            <a:p>
              <a:pPr marL="0" marR="0" lvl="0" indent="0" algn="ctr" defTabSz="8001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825</a:t>
              </a:r>
            </a:p>
          </p:txBody>
        </p:sp>
      </p:grpSp>
      <p:sp>
        <p:nvSpPr>
          <p:cNvPr id="193" name="Скругленный прямоугольник 192"/>
          <p:cNvSpPr/>
          <p:nvPr/>
        </p:nvSpPr>
        <p:spPr>
          <a:xfrm>
            <a:off x="5121418" y="2133518"/>
            <a:ext cx="732154" cy="711487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4" name="Скругленный прямоугольник 6"/>
          <p:cNvSpPr/>
          <p:nvPr/>
        </p:nvSpPr>
        <p:spPr>
          <a:xfrm>
            <a:off x="5077972" y="2211110"/>
            <a:ext cx="828000" cy="69662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год</a:t>
            </a:r>
          </a:p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1 649</a:t>
            </a:r>
          </a:p>
        </p:txBody>
      </p:sp>
      <p:sp>
        <p:nvSpPr>
          <p:cNvPr id="195" name="Скругленный прямоугольник 4"/>
          <p:cNvSpPr/>
          <p:nvPr/>
        </p:nvSpPr>
        <p:spPr>
          <a:xfrm>
            <a:off x="4656542" y="1386790"/>
            <a:ext cx="1543548" cy="47296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Количество </a:t>
            </a:r>
          </a:p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Поставщиков </a:t>
            </a:r>
          </a:p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(шт.)</a:t>
            </a:r>
          </a:p>
        </p:txBody>
      </p:sp>
      <p:sp>
        <p:nvSpPr>
          <p:cNvPr id="196" name="Прямоугольник 195"/>
          <p:cNvSpPr/>
          <p:nvPr/>
        </p:nvSpPr>
        <p:spPr>
          <a:xfrm>
            <a:off x="277447" y="3168902"/>
            <a:ext cx="5812947" cy="512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Увеличение объема закупок у субъектов МСП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2018 году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50%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сравнению с 2017 годом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 не менее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81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млрд рублей</a:t>
            </a:r>
          </a:p>
        </p:txBody>
      </p:sp>
      <p:sp>
        <p:nvSpPr>
          <p:cNvPr id="197" name="Скругленный прямоугольник 196"/>
          <p:cNvSpPr/>
          <p:nvPr/>
        </p:nvSpPr>
        <p:spPr>
          <a:xfrm>
            <a:off x="1373116" y="2393469"/>
            <a:ext cx="732154" cy="711487"/>
          </a:xfrm>
          <a:prstGeom prst="roundRect">
            <a:avLst>
              <a:gd name="adj" fmla="val 0"/>
            </a:avLst>
          </a:prstGeom>
          <a:solidFill>
            <a:srgbClr val="9DC3E6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8" name="Скругленный прямоугольник 6"/>
          <p:cNvSpPr/>
          <p:nvPr/>
        </p:nvSpPr>
        <p:spPr>
          <a:xfrm>
            <a:off x="1294322" y="2494711"/>
            <a:ext cx="828000" cy="69662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2016 год</a:t>
            </a:r>
          </a:p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29,9</a:t>
            </a:r>
          </a:p>
        </p:txBody>
      </p:sp>
      <p:sp>
        <p:nvSpPr>
          <p:cNvPr id="199" name="Скругленный прямоугольник 198"/>
          <p:cNvSpPr/>
          <p:nvPr/>
        </p:nvSpPr>
        <p:spPr>
          <a:xfrm>
            <a:off x="3610117" y="2398432"/>
            <a:ext cx="732154" cy="711487"/>
          </a:xfrm>
          <a:prstGeom prst="roundRect">
            <a:avLst>
              <a:gd name="adj" fmla="val 0"/>
            </a:avLst>
          </a:prstGeom>
          <a:solidFill>
            <a:srgbClr val="9DC3E6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0" name="Скругленный прямоугольник 6"/>
          <p:cNvSpPr/>
          <p:nvPr/>
        </p:nvSpPr>
        <p:spPr>
          <a:xfrm>
            <a:off x="3562194" y="2474186"/>
            <a:ext cx="828000" cy="69662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2016 год</a:t>
            </a:r>
          </a:p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171</a:t>
            </a:r>
          </a:p>
        </p:txBody>
      </p:sp>
      <p:sp>
        <p:nvSpPr>
          <p:cNvPr id="201" name="Скругленный прямоугольник 200"/>
          <p:cNvSpPr/>
          <p:nvPr/>
        </p:nvSpPr>
        <p:spPr>
          <a:xfrm>
            <a:off x="5816733" y="2401451"/>
            <a:ext cx="732154" cy="711487"/>
          </a:xfrm>
          <a:prstGeom prst="roundRect">
            <a:avLst>
              <a:gd name="adj" fmla="val 0"/>
            </a:avLst>
          </a:prstGeom>
          <a:solidFill>
            <a:srgbClr val="9DC3E6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2" name="Скругленный прямоугольник 6"/>
          <p:cNvSpPr/>
          <p:nvPr/>
        </p:nvSpPr>
        <p:spPr>
          <a:xfrm>
            <a:off x="5773287" y="2479043"/>
            <a:ext cx="828000" cy="69662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2016 год</a:t>
            </a:r>
          </a:p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1 312</a:t>
            </a:r>
          </a:p>
        </p:txBody>
      </p:sp>
      <p:sp>
        <p:nvSpPr>
          <p:cNvPr id="203" name="Pentagon 35"/>
          <p:cNvSpPr/>
          <p:nvPr/>
        </p:nvSpPr>
        <p:spPr>
          <a:xfrm>
            <a:off x="359141" y="4717690"/>
            <a:ext cx="882644" cy="345604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04" name="Pentagon 35"/>
          <p:cNvSpPr/>
          <p:nvPr/>
        </p:nvSpPr>
        <p:spPr>
          <a:xfrm>
            <a:off x="339328" y="4715747"/>
            <a:ext cx="809294" cy="34996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2016 г.</a:t>
            </a:r>
          </a:p>
        </p:txBody>
      </p:sp>
      <p:sp>
        <p:nvSpPr>
          <p:cNvPr id="205" name="Прямоугольник 204"/>
          <p:cNvSpPr>
            <a:spLocks noChangeArrowheads="1"/>
          </p:cNvSpPr>
          <p:nvPr/>
        </p:nvSpPr>
        <p:spPr bwMode="auto">
          <a:xfrm>
            <a:off x="345592" y="6870762"/>
            <a:ext cx="5767414" cy="57092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defTabSz="398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98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98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98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98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98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98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98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98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398463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Лидеры по </a:t>
            </a:r>
            <a:r>
              <a:rPr kumimoji="0" lang="ru-RU" sz="1467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количеству субъектов ИМП, получивших финансовую поддержку с </a:t>
            </a:r>
            <a:r>
              <a:rPr kumimoji="0" lang="ru-RU" sz="1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участием НГС в </a:t>
            </a:r>
            <a:r>
              <a:rPr kumimoji="0" lang="ru-RU" sz="1467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2017-2018гг</a:t>
            </a:r>
            <a:r>
              <a:rPr kumimoji="0" lang="ru-RU" sz="1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ru-RU" sz="1467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ru-RU" sz="14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6" name="Прямоугольник 205"/>
          <p:cNvSpPr/>
          <p:nvPr/>
        </p:nvSpPr>
        <p:spPr>
          <a:xfrm>
            <a:off x="1316426" y="4579297"/>
            <a:ext cx="4777434" cy="79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финансовая 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поддержка </a:t>
            </a:r>
            <a: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 участием 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НГС предоставлена </a:t>
            </a:r>
            <a:r>
              <a:rPr kumimoji="0" lang="ru-RU" sz="13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290</a:t>
            </a:r>
            <a: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субъектам индивидуального и малого предпринимательства (ИМП), реализующим проекты в моногородах</a:t>
            </a: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07" name="Прямоугольник 206"/>
          <p:cNvSpPr/>
          <p:nvPr/>
        </p:nvSpPr>
        <p:spPr>
          <a:xfrm>
            <a:off x="1316426" y="5111335"/>
            <a:ext cx="4777434" cy="79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финансовая поддержка с участием НГС предоставлена </a:t>
            </a:r>
            <a:r>
              <a:rPr kumimoji="0" lang="ru-RU" sz="13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445</a:t>
            </a:r>
            <a: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субъектам </a:t>
            </a:r>
            <a: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ИМП, 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реализующим проекты в моногородах</a:t>
            </a:r>
          </a:p>
        </p:txBody>
      </p:sp>
      <p:sp>
        <p:nvSpPr>
          <p:cNvPr id="208" name="Прямоугольник 207"/>
          <p:cNvSpPr/>
          <p:nvPr/>
        </p:nvSpPr>
        <p:spPr>
          <a:xfrm>
            <a:off x="322979" y="6274348"/>
            <a:ext cx="5767415" cy="512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Количество субъектов ИМП, реализующих проекты в моногородах с поддержкой НГС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2018 году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составит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494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10" name="Прямоугольник 209"/>
          <p:cNvSpPr/>
          <p:nvPr/>
        </p:nvSpPr>
        <p:spPr>
          <a:xfrm>
            <a:off x="1312961" y="5627420"/>
            <a:ext cx="4777434" cy="79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финансовая поддержка с участием НГС предоставлена </a:t>
            </a:r>
            <a:r>
              <a:rPr kumimoji="0" lang="ru-RU" sz="13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81</a:t>
            </a:r>
            <a: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субъект ИМП, 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реализующим проекты в моногородах</a:t>
            </a:r>
          </a:p>
        </p:txBody>
      </p:sp>
      <p:sp>
        <p:nvSpPr>
          <p:cNvPr id="211" name="Прямоугольник 210"/>
          <p:cNvSpPr/>
          <p:nvPr/>
        </p:nvSpPr>
        <p:spPr>
          <a:xfrm>
            <a:off x="304176" y="4284905"/>
            <a:ext cx="5786218" cy="258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Показатели паспорта приоритетного проекта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«Малый бизнес и поддержка индивидуальной предпринимательской инициативы»: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12" name="Pentagon 35"/>
          <p:cNvSpPr/>
          <p:nvPr/>
        </p:nvSpPr>
        <p:spPr>
          <a:xfrm>
            <a:off x="342792" y="5374656"/>
            <a:ext cx="882644" cy="345604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13" name="Pentagon 35"/>
          <p:cNvSpPr/>
          <p:nvPr/>
        </p:nvSpPr>
        <p:spPr>
          <a:xfrm>
            <a:off x="322979" y="5372713"/>
            <a:ext cx="809294" cy="34996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г.</a:t>
            </a:r>
          </a:p>
        </p:txBody>
      </p:sp>
      <p:sp>
        <p:nvSpPr>
          <p:cNvPr id="214" name="Pentagon 35"/>
          <p:cNvSpPr/>
          <p:nvPr/>
        </p:nvSpPr>
        <p:spPr>
          <a:xfrm>
            <a:off x="359141" y="5868126"/>
            <a:ext cx="882644" cy="345604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15" name="Pentagon 35"/>
          <p:cNvSpPr/>
          <p:nvPr/>
        </p:nvSpPr>
        <p:spPr>
          <a:xfrm>
            <a:off x="339328" y="5866183"/>
            <a:ext cx="809294" cy="34996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2018 г.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318057" y="7420730"/>
            <a:ext cx="5567731" cy="1179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marR="0" lvl="0" indent="-228594" algn="just" defTabSz="4572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 Набережные Челны</a:t>
            </a:r>
            <a:r>
              <a:rPr kumimoji="0" lang="ru-RU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(Республика Татарстан)</a:t>
            </a:r>
            <a:r>
              <a:rPr kumimoji="0" lang="ru-RU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kumimoji="0" lang="ru-RU" sz="1333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39</a:t>
            </a:r>
            <a:r>
              <a:rPr kumimoji="0" lang="ru-RU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субъектов ИМП</a:t>
            </a:r>
            <a:endParaRPr kumimoji="0" lang="ru-RU" sz="13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594" marR="0" lvl="0" indent="-228594" algn="just" defTabSz="4572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333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kumimoji="0" lang="ru-RU" sz="1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ru-RU" sz="1333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Тольятти</a:t>
            </a:r>
            <a:r>
              <a:rPr kumimoji="0" lang="ru-RU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(Самарская </a:t>
            </a:r>
            <a:r>
              <a:rPr kumimoji="0" lang="ru-RU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область) </a:t>
            </a:r>
            <a:r>
              <a:rPr kumimoji="0" lang="ru-RU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kumimoji="0" lang="ru-RU" sz="1333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kumimoji="0" lang="ru-RU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субъект </a:t>
            </a:r>
            <a:r>
              <a:rPr kumimoji="0" lang="ru-RU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ИМП</a:t>
            </a:r>
            <a:endParaRPr kumimoji="0" lang="ru-RU" sz="13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594" marR="0" lvl="0" indent="-228594" algn="just" defTabSz="4572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 Нижний </a:t>
            </a:r>
            <a:r>
              <a:rPr kumimoji="0" lang="ru-RU" sz="1333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Тагил</a:t>
            </a:r>
            <a:r>
              <a:rPr kumimoji="0" lang="ru-RU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(Свердловская </a:t>
            </a:r>
            <a:r>
              <a:rPr kumimoji="0" lang="ru-RU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область) </a:t>
            </a:r>
            <a:r>
              <a:rPr kumimoji="0" lang="ru-RU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kumimoji="0" lang="ru-RU" sz="1333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r>
              <a:rPr kumimoji="0" lang="ru-RU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субъектов ИМП</a:t>
            </a:r>
          </a:p>
          <a:p>
            <a:pPr marL="228594" marR="0" lvl="0" indent="-228594" algn="just" defTabSz="4572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 Новокузнецк</a:t>
            </a:r>
            <a:r>
              <a:rPr kumimoji="0" lang="ru-RU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(Кемеровская область) – </a:t>
            </a:r>
            <a:r>
              <a:rPr kumimoji="0" lang="ru-RU" sz="1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kumimoji="0" lang="ru-RU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субъектов ИМП</a:t>
            </a:r>
          </a:p>
          <a:p>
            <a:pPr marL="228594" marR="0" lvl="0" indent="-228594" algn="just" defTabSz="4572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333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kumimoji="0" lang="ru-RU" sz="1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ru-RU" sz="1333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Глазов</a:t>
            </a:r>
            <a:r>
              <a:rPr kumimoji="0" lang="ru-RU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(Удмуртская Республика) </a:t>
            </a:r>
            <a:r>
              <a:rPr kumimoji="0" lang="ru-RU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kumimoji="0" lang="ru-RU" sz="1333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kumimoji="0" lang="ru-RU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субъектов ИМП</a:t>
            </a:r>
            <a:endParaRPr kumimoji="0" lang="ru-RU" sz="13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491947" y="1475005"/>
            <a:ext cx="4819863" cy="187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177800" marR="0" lvl="0" indent="-1778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30 307 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субъектов МСП в </a:t>
            </a: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317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моногородах воспользовались сервисами </a:t>
            </a: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Портала Бизнес-навигатора МСП;</a:t>
            </a:r>
          </a:p>
          <a:p>
            <a:pPr marL="177800" marR="0" lvl="0" indent="-1778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marR="0" lvl="0" indent="-1778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3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5 442 </a:t>
            </a:r>
            <a: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субъекта МСП в </a:t>
            </a:r>
            <a:r>
              <a:rPr kumimoji="0" lang="ru-RU" sz="13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250 </a:t>
            </a:r>
            <a: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моногородах воспользовались сервисами </a:t>
            </a:r>
            <a:r>
              <a:rPr kumimoji="0" lang="ru-RU" sz="13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Портала Бизнес-навигатора МСП;</a:t>
            </a:r>
            <a:endParaRPr kumimoji="0" lang="ru-RU" sz="135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+mn-cs"/>
            </a:endParaRPr>
          </a:p>
          <a:p>
            <a:pPr marL="177800" marR="0" lvl="0" indent="-1778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3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Бизнес-навигатор </a:t>
            </a: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МСП 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включает данные по </a:t>
            </a: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18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 моногородам. </a:t>
            </a:r>
            <a:b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</a:b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В</a:t>
            </a: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 течение 2018 г. 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планируется включение в Бизнес-навигатор МСП </a:t>
            </a:r>
            <a: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/>
            </a:r>
            <a:b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</a:br>
            <a:r>
              <a:rPr kumimoji="0" lang="ru-RU" sz="13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7 </a:t>
            </a: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новых моногородов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, первым из которых станет </a:t>
            </a:r>
            <a:b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</a:b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г. Усолье-Сибирское Иркутской области;</a:t>
            </a:r>
          </a:p>
          <a:p>
            <a:pPr marL="177800" marR="0" lvl="0" indent="-1778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В 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Google Play 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и 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App Store 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доступно </a:t>
            </a: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мобильное приложение Бизнес-навигатора МСП</a:t>
            </a:r>
          </a:p>
        </p:txBody>
      </p:sp>
    </p:spTree>
    <p:extLst>
      <p:ext uri="{BB962C8B-B14F-4D97-AF65-F5344CB8AC3E}">
        <p14:creationId xmlns:p14="http://schemas.microsoft.com/office/powerpoint/2010/main" val="157487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979777" y="213838"/>
            <a:ext cx="8847748" cy="915716"/>
          </a:xfrm>
          <a:prstGeom prst="rect">
            <a:avLst/>
          </a:prstGeom>
          <a:noFill/>
        </p:spPr>
        <p:txBody>
          <a:bodyPr wrap="square" lIns="59057" tIns="29528" rIns="0" bIns="29528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Предоставление услуг Корпорации МСП через МФЦ и в электронной форме.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                                                 Имущественная поддержка. 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4" name="Диаграмма 23"/>
          <p:cNvGraphicFramePr>
            <a:graphicFrameLocks/>
          </p:cNvGraphicFramePr>
          <p:nvPr>
            <p:extLst/>
          </p:nvPr>
        </p:nvGraphicFramePr>
        <p:xfrm>
          <a:off x="6273235" y="2726618"/>
          <a:ext cx="6165031" cy="4098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2608" y="419867"/>
            <a:ext cx="1417865" cy="718638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282575" y="1233605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6534066" y="1454520"/>
            <a:ext cx="5706480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Информация об имуществе, содержащемся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перечнях государственного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муниципального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имущества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для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субъектов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МСП*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454215" y="4625679"/>
            <a:ext cx="6091281" cy="339371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 anchor="ctr" anchorCtr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Количество объектов недвижимого имущества в перечнях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6702215" y="5263938"/>
            <a:ext cx="1496009" cy="523593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1" name="Скругленный прямоугольник 4"/>
          <p:cNvSpPr/>
          <p:nvPr/>
        </p:nvSpPr>
        <p:spPr>
          <a:xfrm>
            <a:off x="6805631" y="5254898"/>
            <a:ext cx="1308558" cy="52715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Федеральное имущество (ед.)</a:t>
            </a: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6142690" y="5769047"/>
            <a:ext cx="828000" cy="720000"/>
            <a:chOff x="-46703" y="1723665"/>
            <a:chExt cx="2382876" cy="380127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93" name="Скругленный прямоугольник 92"/>
            <p:cNvSpPr/>
            <p:nvPr/>
          </p:nvSpPr>
          <p:spPr>
            <a:xfrm>
              <a:off x="186513" y="1723665"/>
              <a:ext cx="2107045" cy="3801277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4" name="Скругленный прямоугольник 6"/>
            <p:cNvSpPr/>
            <p:nvPr/>
          </p:nvSpPr>
          <p:spPr>
            <a:xfrm>
              <a:off x="-46703" y="1847090"/>
              <a:ext cx="2382876" cy="367785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2018 год</a:t>
              </a:r>
            </a:p>
            <a:p>
              <a:pPr marL="0" marR="0" lvl="0" indent="0" algn="ctr" defTabSz="8001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754</a:t>
              </a:r>
            </a:p>
          </p:txBody>
        </p:sp>
      </p:grpSp>
      <p:sp>
        <p:nvSpPr>
          <p:cNvPr id="95" name="Скругленный прямоугольник 94"/>
          <p:cNvSpPr/>
          <p:nvPr/>
        </p:nvSpPr>
        <p:spPr>
          <a:xfrm>
            <a:off x="6841414" y="6027547"/>
            <a:ext cx="732154" cy="711487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6" name="Скругленный прямоугольник 6"/>
          <p:cNvSpPr/>
          <p:nvPr/>
        </p:nvSpPr>
        <p:spPr>
          <a:xfrm>
            <a:off x="6762620" y="6128789"/>
            <a:ext cx="828000" cy="69662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год</a:t>
            </a:r>
          </a:p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706</a:t>
            </a: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8676711" y="5260579"/>
            <a:ext cx="1519085" cy="505583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8" name="Скругленный прямоугольник 4"/>
          <p:cNvSpPr/>
          <p:nvPr/>
        </p:nvSpPr>
        <p:spPr>
          <a:xfrm>
            <a:off x="8601891" y="5249115"/>
            <a:ext cx="1516896" cy="52896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Имущество субъектов РФ (ед.)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99" name="Группа 98"/>
          <p:cNvGrpSpPr/>
          <p:nvPr/>
        </p:nvGrpSpPr>
        <p:grpSpPr>
          <a:xfrm>
            <a:off x="8205552" y="5742990"/>
            <a:ext cx="828000" cy="720000"/>
            <a:chOff x="-46703" y="1723665"/>
            <a:chExt cx="2382876" cy="380127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00" name="Скругленный прямоугольник 99"/>
            <p:cNvSpPr/>
            <p:nvPr/>
          </p:nvSpPr>
          <p:spPr>
            <a:xfrm>
              <a:off x="186513" y="1723665"/>
              <a:ext cx="2107045" cy="3801277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1" name="Скругленный прямоугольник 6"/>
            <p:cNvSpPr/>
            <p:nvPr/>
          </p:nvSpPr>
          <p:spPr>
            <a:xfrm>
              <a:off x="-46703" y="1847090"/>
              <a:ext cx="2382876" cy="367785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2018 год</a:t>
              </a:r>
            </a:p>
            <a:p>
              <a:pPr marL="0" marR="0" lvl="0" indent="0" algn="ctr" defTabSz="8001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</a:t>
              </a: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8 748</a:t>
              </a:r>
            </a:p>
          </p:txBody>
        </p:sp>
      </p:grpSp>
      <p:sp>
        <p:nvSpPr>
          <p:cNvPr id="102" name="Скругленный прямоугольник 101"/>
          <p:cNvSpPr/>
          <p:nvPr/>
        </p:nvSpPr>
        <p:spPr>
          <a:xfrm>
            <a:off x="8998847" y="6027206"/>
            <a:ext cx="732154" cy="711487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3" name="Скругленный прямоугольник 6"/>
          <p:cNvSpPr/>
          <p:nvPr/>
        </p:nvSpPr>
        <p:spPr>
          <a:xfrm>
            <a:off x="8862640" y="6077439"/>
            <a:ext cx="828000" cy="69662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r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год</a:t>
            </a:r>
          </a:p>
          <a:p>
            <a:pPr marL="0" marR="0" lvl="0" indent="0" algn="r" defTabSz="8001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7 926</a:t>
            </a: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10800133" y="5262953"/>
            <a:ext cx="1553673" cy="505583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5" name="Группа 104"/>
          <p:cNvGrpSpPr/>
          <p:nvPr/>
        </p:nvGrpSpPr>
        <p:grpSpPr>
          <a:xfrm>
            <a:off x="10424562" y="5758672"/>
            <a:ext cx="828000" cy="720000"/>
            <a:chOff x="-46703" y="1723665"/>
            <a:chExt cx="2382876" cy="380127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06" name="Скругленный прямоугольник 105"/>
            <p:cNvSpPr/>
            <p:nvPr/>
          </p:nvSpPr>
          <p:spPr>
            <a:xfrm>
              <a:off x="186513" y="1723665"/>
              <a:ext cx="2107045" cy="3801277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7" name="Скругленный прямоугольник 6"/>
            <p:cNvSpPr/>
            <p:nvPr/>
          </p:nvSpPr>
          <p:spPr>
            <a:xfrm>
              <a:off x="-46703" y="1847090"/>
              <a:ext cx="2382876" cy="367785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2018 год</a:t>
              </a:r>
            </a:p>
            <a:p>
              <a:pPr marL="0" marR="0" lvl="0" indent="0" algn="ctr" defTabSz="8001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40 753</a:t>
              </a:r>
            </a:p>
          </p:txBody>
        </p:sp>
      </p:grpSp>
      <p:sp>
        <p:nvSpPr>
          <p:cNvPr id="108" name="Скругленный прямоугольник 107"/>
          <p:cNvSpPr/>
          <p:nvPr/>
        </p:nvSpPr>
        <p:spPr>
          <a:xfrm>
            <a:off x="11175608" y="6027207"/>
            <a:ext cx="732154" cy="711487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9" name="Скругленный прямоугольник 6"/>
          <p:cNvSpPr/>
          <p:nvPr/>
        </p:nvSpPr>
        <p:spPr>
          <a:xfrm>
            <a:off x="11207468" y="6104799"/>
            <a:ext cx="682155" cy="69662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год</a:t>
            </a:r>
          </a:p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32 862</a:t>
            </a:r>
          </a:p>
        </p:txBody>
      </p:sp>
      <p:sp>
        <p:nvSpPr>
          <p:cNvPr id="110" name="Скругленный прямоугольник 4"/>
          <p:cNvSpPr/>
          <p:nvPr/>
        </p:nvSpPr>
        <p:spPr>
          <a:xfrm>
            <a:off x="10710732" y="5280479"/>
            <a:ext cx="1543548" cy="47296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Муниципальное имущество (ед.)</a:t>
            </a: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7502612" y="6287158"/>
            <a:ext cx="732154" cy="711487"/>
          </a:xfrm>
          <a:prstGeom prst="roundRect">
            <a:avLst>
              <a:gd name="adj" fmla="val 0"/>
            </a:avLst>
          </a:prstGeom>
          <a:solidFill>
            <a:srgbClr val="9DC3E6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2" name="Скругленный прямоугольник 6"/>
          <p:cNvSpPr/>
          <p:nvPr/>
        </p:nvSpPr>
        <p:spPr>
          <a:xfrm>
            <a:off x="7423818" y="6388400"/>
            <a:ext cx="828000" cy="69662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2016 год</a:t>
            </a:r>
          </a:p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473</a:t>
            </a: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9706680" y="6292314"/>
            <a:ext cx="732154" cy="711487"/>
          </a:xfrm>
          <a:prstGeom prst="roundRect">
            <a:avLst>
              <a:gd name="adj" fmla="val 0"/>
            </a:avLst>
          </a:prstGeom>
          <a:solidFill>
            <a:srgbClr val="9DC3E6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4" name="Скругленный прямоугольник 6"/>
          <p:cNvSpPr/>
          <p:nvPr/>
        </p:nvSpPr>
        <p:spPr>
          <a:xfrm>
            <a:off x="9500114" y="6381308"/>
            <a:ext cx="828000" cy="69662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r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2016 год</a:t>
            </a:r>
          </a:p>
          <a:p>
            <a:pPr marL="0" marR="0" lvl="0" indent="0" algn="r" defTabSz="8001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9 446</a:t>
            </a: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11913955" y="6542567"/>
            <a:ext cx="631541" cy="711487"/>
          </a:xfrm>
          <a:prstGeom prst="roundRect">
            <a:avLst>
              <a:gd name="adj" fmla="val 0"/>
            </a:avLst>
          </a:prstGeom>
          <a:solidFill>
            <a:srgbClr val="9DC3E6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6" name="Скругленный прямоугольник 6"/>
          <p:cNvSpPr/>
          <p:nvPr/>
        </p:nvSpPr>
        <p:spPr>
          <a:xfrm>
            <a:off x="11827477" y="6620159"/>
            <a:ext cx="828000" cy="69662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2016 год</a:t>
            </a:r>
          </a:p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18 560</a:t>
            </a:r>
          </a:p>
        </p:txBody>
      </p:sp>
      <p:sp>
        <p:nvSpPr>
          <p:cNvPr id="117" name="Pentagon 35"/>
          <p:cNvSpPr/>
          <p:nvPr/>
        </p:nvSpPr>
        <p:spPr>
          <a:xfrm>
            <a:off x="6491045" y="2691135"/>
            <a:ext cx="882644" cy="345604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18" name="Pentagon 35"/>
          <p:cNvSpPr/>
          <p:nvPr/>
        </p:nvSpPr>
        <p:spPr>
          <a:xfrm>
            <a:off x="6471232" y="2689192"/>
            <a:ext cx="809294" cy="34996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2016 г.</a:t>
            </a:r>
          </a:p>
        </p:txBody>
      </p:sp>
      <p:sp>
        <p:nvSpPr>
          <p:cNvPr id="119" name="Прямоугольник 118"/>
          <p:cNvSpPr/>
          <p:nvPr/>
        </p:nvSpPr>
        <p:spPr>
          <a:xfrm>
            <a:off x="7463649" y="2489878"/>
            <a:ext cx="4777434" cy="79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</a:t>
            </a:r>
            <a: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перечни государственного и муниципального имущества включено               </a:t>
            </a:r>
            <a:r>
              <a:rPr kumimoji="0" lang="ru-RU" sz="13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28 479 </a:t>
            </a:r>
            <a: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объектов недвижимого имущества</a:t>
            </a: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7463112" y="3087009"/>
            <a:ext cx="4777434" cy="79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перечни государственного и муниципального имущества включено               </a:t>
            </a:r>
            <a:r>
              <a:rPr kumimoji="0" lang="ru-RU" sz="13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41 494 </a:t>
            </a:r>
            <a: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объекта 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недвижимого имущества</a:t>
            </a:r>
          </a:p>
        </p:txBody>
      </p:sp>
      <p:sp>
        <p:nvSpPr>
          <p:cNvPr id="121" name="Прямоугольник 120"/>
          <p:cNvSpPr/>
          <p:nvPr/>
        </p:nvSpPr>
        <p:spPr>
          <a:xfrm>
            <a:off x="7459647" y="3689158"/>
            <a:ext cx="4777434" cy="79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перечни государственного и муниципального имущества включено               </a:t>
            </a:r>
            <a:r>
              <a:rPr kumimoji="0" lang="ru-RU" sz="13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50 255 </a:t>
            </a:r>
            <a: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объектов 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недвижимого имущества</a:t>
            </a:r>
          </a:p>
        </p:txBody>
      </p:sp>
      <p:sp>
        <p:nvSpPr>
          <p:cNvPr id="122" name="Pentagon 35"/>
          <p:cNvSpPr/>
          <p:nvPr/>
        </p:nvSpPr>
        <p:spPr>
          <a:xfrm>
            <a:off x="6499899" y="3335891"/>
            <a:ext cx="882644" cy="345604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23" name="Pentagon 35"/>
          <p:cNvSpPr/>
          <p:nvPr/>
        </p:nvSpPr>
        <p:spPr>
          <a:xfrm>
            <a:off x="6480086" y="3333948"/>
            <a:ext cx="809294" cy="34996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г.</a:t>
            </a:r>
          </a:p>
        </p:txBody>
      </p:sp>
      <p:sp>
        <p:nvSpPr>
          <p:cNvPr id="124" name="Pentagon 35"/>
          <p:cNvSpPr/>
          <p:nvPr/>
        </p:nvSpPr>
        <p:spPr>
          <a:xfrm>
            <a:off x="6480086" y="3972673"/>
            <a:ext cx="882644" cy="345604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25" name="Pentagon 35"/>
          <p:cNvSpPr/>
          <p:nvPr/>
        </p:nvSpPr>
        <p:spPr>
          <a:xfrm>
            <a:off x="6460273" y="3970730"/>
            <a:ext cx="809294" cy="34996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2018 г.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6505827" y="7382271"/>
            <a:ext cx="5847979" cy="662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Общее количество объектов недвижимого имущества, включенных в перечни,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2016-2018 гг.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по отношению к данным на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конец 2015 года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увеличилось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 76%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127" name="Прямая соединительная линия 126"/>
          <p:cNvCxnSpPr/>
          <p:nvPr/>
        </p:nvCxnSpPr>
        <p:spPr>
          <a:xfrm>
            <a:off x="6446060" y="5069058"/>
            <a:ext cx="59803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Прямоугольник 127"/>
          <p:cNvSpPr/>
          <p:nvPr/>
        </p:nvSpPr>
        <p:spPr>
          <a:xfrm>
            <a:off x="268462" y="8238750"/>
            <a:ext cx="7305106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*  сведения об имуществе, содержащемся в перечнях 2016-2017 гг., указаны на начало отчетного периода </a:t>
            </a: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86" name="Pentagon 35"/>
          <p:cNvSpPr/>
          <p:nvPr/>
        </p:nvSpPr>
        <p:spPr>
          <a:xfrm>
            <a:off x="268462" y="6223708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87" name="Pentagon 35"/>
          <p:cNvSpPr/>
          <p:nvPr/>
        </p:nvSpPr>
        <p:spPr>
          <a:xfrm>
            <a:off x="201637" y="3445417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279099" y="1454519"/>
            <a:ext cx="5950059" cy="5164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tIns="118800" bIns="11880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Услуги Корпорации МСП через МФЦ, ЦУБ, ЦОУ и ЕПГУ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360807" y="2028875"/>
            <a:ext cx="6042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Число услуг, предоставляемых Корпорацией МСП: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351157" y="5466207"/>
            <a:ext cx="6229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Число обращений субъектов МСП за услугами Корпорации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МФЦ, ЦУБ, ЦОУ и на ЕПГУ: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132" name="Прямая соединительная линия 131"/>
          <p:cNvCxnSpPr/>
          <p:nvPr/>
        </p:nvCxnSpPr>
        <p:spPr>
          <a:xfrm>
            <a:off x="268462" y="6123946"/>
            <a:ext cx="59803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>
            <a:off x="292849" y="2463915"/>
            <a:ext cx="59803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66"/>
          <p:cNvSpPr txBox="1">
            <a:spLocks noChangeArrowheads="1"/>
          </p:cNvSpPr>
          <p:nvPr/>
        </p:nvSpPr>
        <p:spPr bwMode="auto">
          <a:xfrm>
            <a:off x="1105301" y="2600935"/>
            <a:ext cx="5143547" cy="173893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62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услуги (имущество, заказчики, финансы)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ru-RU" altLang="ru-RU" sz="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7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услуг (имущество, заказчики, финансы, господдержка, тренинги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,                                                                                                    номенклатура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закупок, Бизнес-навигатор МСП) доступны в МФЦ </a:t>
            </a:r>
            <a:b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84 субъектов РФ и в Центрах услуг для бизнеса (ЦУБ)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г. Москвы;           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информация о </a:t>
            </a: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7-ми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услугах размещена на Едином портале государственных услуг (ЕПГУ) с 15.08.2017 г.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5" name="TextBox 66"/>
          <p:cNvSpPr txBox="1">
            <a:spLocks noChangeArrowheads="1"/>
          </p:cNvSpPr>
          <p:nvPr/>
        </p:nvSpPr>
        <p:spPr bwMode="auto">
          <a:xfrm>
            <a:off x="1208690" y="6267900"/>
            <a:ext cx="5020468" cy="108234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62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23,8 </a:t>
            </a: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тыс.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обращений «уникальных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» субъектов МСП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МФЦ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2,</a:t>
            </a:r>
            <a:r>
              <a:rPr kumimoji="0" lang="en-US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тыс.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обращений «уникальных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» субъектов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МСП в МФЦ, ЦОУ и ЦУБ,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том числе - 9</a:t>
            </a:r>
            <a:r>
              <a:rPr kumimoji="0" lang="en-US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5,5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тыс. (5</a:t>
            </a:r>
            <a:r>
              <a:rPr kumimoji="0" lang="en-US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%) зарегистрированы на Портале Бизнес-навигатора через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МФЦ, ЦОУ и ЦУБ (по данным Портала БН)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6" name="Pentagon 35"/>
          <p:cNvSpPr/>
          <p:nvPr/>
        </p:nvSpPr>
        <p:spPr>
          <a:xfrm>
            <a:off x="212147" y="2576273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37" name="Pentagon 35"/>
          <p:cNvSpPr/>
          <p:nvPr/>
        </p:nvSpPr>
        <p:spPr>
          <a:xfrm>
            <a:off x="201637" y="2573645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2016 г.     </a:t>
            </a:r>
          </a:p>
        </p:txBody>
      </p:sp>
      <p:sp>
        <p:nvSpPr>
          <p:cNvPr id="138" name="Pentagon 35"/>
          <p:cNvSpPr/>
          <p:nvPr/>
        </p:nvSpPr>
        <p:spPr>
          <a:xfrm>
            <a:off x="201389" y="3439509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г.     </a:t>
            </a:r>
          </a:p>
        </p:txBody>
      </p:sp>
      <p:sp>
        <p:nvSpPr>
          <p:cNvPr id="139" name="Pentagon 35"/>
          <p:cNvSpPr/>
          <p:nvPr/>
        </p:nvSpPr>
        <p:spPr>
          <a:xfrm>
            <a:off x="268462" y="6223708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2016 г.     </a:t>
            </a:r>
          </a:p>
        </p:txBody>
      </p:sp>
      <p:sp>
        <p:nvSpPr>
          <p:cNvPr id="140" name="Pentagon 35"/>
          <p:cNvSpPr/>
          <p:nvPr/>
        </p:nvSpPr>
        <p:spPr>
          <a:xfrm>
            <a:off x="279099" y="6777768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41" name="Pentagon 35"/>
          <p:cNvSpPr/>
          <p:nvPr/>
        </p:nvSpPr>
        <p:spPr>
          <a:xfrm>
            <a:off x="274497" y="6777768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г.     </a:t>
            </a:r>
          </a:p>
        </p:txBody>
      </p:sp>
      <p:sp>
        <p:nvSpPr>
          <p:cNvPr id="142" name="Прямоугольник 141"/>
          <p:cNvSpPr/>
          <p:nvPr/>
        </p:nvSpPr>
        <p:spPr>
          <a:xfrm>
            <a:off x="1208690" y="7434386"/>
            <a:ext cx="5040158" cy="815608"/>
          </a:xfrm>
          <a:prstGeom prst="rect">
            <a:avLst/>
          </a:prstGeom>
          <a:noFill/>
          <a:ln>
            <a:noFill/>
          </a:ln>
        </p:spPr>
        <p:txBody>
          <a:bodyPr wrap="square" lIns="16200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План: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143 тыс.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обращений «уникальных» субъектов МСП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Факт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(за 1 квартал)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22,4 </a:t>
            </a: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тыс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. обращений «уникальных» субъектов МСП</a:t>
            </a:r>
          </a:p>
        </p:txBody>
      </p:sp>
      <p:sp>
        <p:nvSpPr>
          <p:cNvPr id="143" name="Прямоугольник 142"/>
          <p:cNvSpPr/>
          <p:nvPr/>
        </p:nvSpPr>
        <p:spPr>
          <a:xfrm>
            <a:off x="1121217" y="4367203"/>
            <a:ext cx="5152017" cy="1031051"/>
          </a:xfrm>
          <a:prstGeom prst="rect">
            <a:avLst/>
          </a:prstGeom>
          <a:noFill/>
          <a:ln>
            <a:noFill/>
          </a:ln>
        </p:spPr>
        <p:txBody>
          <a:bodyPr wrap="square" lIns="162000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План: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7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услуг, </a:t>
            </a: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включая 1 комплексную услугу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, можно получить в МФЦ, ЦУБ, ЦОУ и через ЕПГУ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Факт: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возможно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получение </a:t>
            </a: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7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услуг в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МФЦ, ЦУБ, ЦОУ и </a:t>
            </a: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услуги (имущество) в электронной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форме на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ЕПГУ</a:t>
            </a:r>
          </a:p>
        </p:txBody>
      </p:sp>
      <p:sp>
        <p:nvSpPr>
          <p:cNvPr id="144" name="Pentagon 35"/>
          <p:cNvSpPr/>
          <p:nvPr/>
        </p:nvSpPr>
        <p:spPr>
          <a:xfrm>
            <a:off x="214186" y="4555252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45" name="Pentagon 35"/>
          <p:cNvSpPr/>
          <p:nvPr/>
        </p:nvSpPr>
        <p:spPr>
          <a:xfrm>
            <a:off x="213938" y="4549344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2018 г.     </a:t>
            </a:r>
          </a:p>
        </p:txBody>
      </p:sp>
      <p:sp>
        <p:nvSpPr>
          <p:cNvPr id="146" name="Pentagon 35"/>
          <p:cNvSpPr/>
          <p:nvPr/>
        </p:nvSpPr>
        <p:spPr>
          <a:xfrm>
            <a:off x="269718" y="7454931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47" name="Pentagon 35"/>
          <p:cNvSpPr/>
          <p:nvPr/>
        </p:nvSpPr>
        <p:spPr>
          <a:xfrm>
            <a:off x="269470" y="7449023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2018 г.     </a:t>
            </a:r>
          </a:p>
        </p:txBody>
      </p:sp>
    </p:spTree>
    <p:extLst>
      <p:ext uri="{BB962C8B-B14F-4D97-AF65-F5344CB8AC3E}">
        <p14:creationId xmlns:p14="http://schemas.microsoft.com/office/powerpoint/2010/main" val="381234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Скругленный прямоугольник 51"/>
          <p:cNvSpPr/>
          <p:nvPr/>
        </p:nvSpPr>
        <p:spPr>
          <a:xfrm>
            <a:off x="283422" y="1647546"/>
            <a:ext cx="1702233" cy="2991661"/>
          </a:xfrm>
          <a:prstGeom prst="roundRect">
            <a:avLst>
              <a:gd name="adj" fmla="val 4144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55638" y="5322081"/>
            <a:ext cx="5769914" cy="1281142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845" y="-149380"/>
            <a:ext cx="9623987" cy="1117924"/>
          </a:xfrm>
          <a:solidFill>
            <a:schemeClr val="bg1"/>
          </a:solidFill>
        </p:spPr>
        <p:txBody>
          <a:bodyPr/>
          <a:lstStyle/>
          <a:p>
            <a:pPr indent="1344613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 Корпорации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01894" y="1529684"/>
            <a:ext cx="11952807" cy="3044978"/>
            <a:chOff x="637353" y="2325436"/>
            <a:chExt cx="11952807" cy="3044978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908299" y="2325436"/>
              <a:ext cx="9681861" cy="3044978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algn="just" defTabSz="957263">
                <a:lnSpc>
                  <a:spcPct val="106000"/>
                </a:lnSpc>
                <a:spcBef>
                  <a:spcPts val="2400"/>
                </a:spcBef>
              </a:pPr>
              <a:r>
                <a:rPr lang="ru-RU" sz="1600" b="1" dirty="0" smtClean="0">
                  <a:latin typeface="Arial Narrow" panose="020B0606020202030204" pitchFamily="34" charset="0"/>
                </a:rPr>
                <a:t>Корпорация МСП – </a:t>
              </a:r>
              <a:r>
                <a:rPr lang="ru-RU" sz="1600" b="1" dirty="0">
                  <a:latin typeface="Arial Narrow" panose="020B0606020202030204" pitchFamily="34" charset="0"/>
                </a:rPr>
                <a:t>институт развития в сфере малого и среднего 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предпринимательства, осуществляет </a:t>
              </a:r>
              <a:r>
                <a:rPr lang="ru-RU" sz="1600" b="1" dirty="0">
                  <a:latin typeface="Arial Narrow" panose="020B0606020202030204" pitchFamily="34" charset="0"/>
                </a:rPr>
                <a:t>деятельность в соответствии с Федеральным законом от 24.07.07 №209-ФЗ «О развитии малого и среднего предпринимательства в Российской Федерации» </a:t>
              </a:r>
              <a:endParaRPr lang="ru-RU" sz="1600" b="1" dirty="0" smtClean="0">
                <a:latin typeface="Arial Narrow" panose="020B0606020202030204" pitchFamily="34" charset="0"/>
              </a:endParaRPr>
            </a:p>
            <a:p>
              <a:pPr algn="just" defTabSz="957263">
                <a:lnSpc>
                  <a:spcPct val="106000"/>
                </a:lnSpc>
                <a:spcBef>
                  <a:spcPts val="1200"/>
                </a:spcBef>
              </a:pPr>
              <a:r>
                <a:rPr lang="ru-RU" sz="1600" b="1" dirty="0" smtClean="0">
                  <a:latin typeface="Arial Narrow" panose="020B0606020202030204" pitchFamily="34" charset="0"/>
                </a:rPr>
                <a:t>Акционерами Корпорации МСП являются Российская Федерация (в </a:t>
              </a:r>
              <a:r>
                <a:rPr lang="ru-RU" sz="1600" b="1" dirty="0">
                  <a:latin typeface="Arial Narrow" panose="020B0606020202030204" pitchFamily="34" charset="0"/>
                </a:rPr>
                <a:t>лице Федерального агентства по управлению государственным 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имуществом) и государственная корпорация «Банк </a:t>
              </a:r>
              <a:r>
                <a:rPr lang="ru-RU" sz="1600" b="1" dirty="0">
                  <a:latin typeface="Arial Narrow" panose="020B0606020202030204" pitchFamily="34" charset="0"/>
                </a:rPr>
                <a:t>развития и внешнеэкономической 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деятельности (Внешэкономбанк)»</a:t>
              </a:r>
            </a:p>
            <a:p>
              <a:pPr algn="just" defTabSz="957263">
                <a:lnSpc>
                  <a:spcPct val="106000"/>
                </a:lnSpc>
                <a:spcBef>
                  <a:spcPts val="1200"/>
                </a:spcBef>
              </a:pPr>
              <a:r>
                <a:rPr lang="ru-RU" sz="1600" b="1" dirty="0" smtClean="0">
                  <a:latin typeface="Arial Narrow" panose="020B0606020202030204" pitchFamily="34" charset="0"/>
                </a:rPr>
                <a:t>Акционерное общество «Российский Банк поддержки малого и среднего предпринимательства»  (АО «МСП Банк») является дочерним обществом Корпорации МСП  </a:t>
              </a:r>
              <a:endParaRPr lang="ru-RU" sz="1600" b="1" dirty="0">
                <a:latin typeface="Arial Narrow" panose="020B0606020202030204" pitchFamily="34" charset="0"/>
              </a:endParaRPr>
            </a:p>
            <a:p>
              <a:pPr algn="just" defTabSz="957263">
                <a:lnSpc>
                  <a:spcPct val="106000"/>
                </a:lnSpc>
                <a:spcBef>
                  <a:spcPts val="1200"/>
                </a:spcBef>
              </a:pPr>
              <a:r>
                <a:rPr lang="ru-RU" sz="1600" b="1" dirty="0" smtClean="0">
                  <a:latin typeface="Arial Narrow" panose="020B0606020202030204" pitchFamily="34" charset="0"/>
                </a:rPr>
                <a:t>Корпорация МСП обеспечивает </a:t>
              </a:r>
              <a:r>
                <a:rPr lang="ru-RU" sz="1600" b="1" dirty="0">
                  <a:latin typeface="Arial Narrow" panose="020B0606020202030204" pitchFamily="34" charset="0"/>
                </a:rPr>
                <a:t>исполнение обязательств, принятых на себя АО «НДКО «АКГ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»</a:t>
              </a:r>
              <a:endParaRPr lang="ru-RU" sz="1600" b="1" dirty="0">
                <a:latin typeface="Arial Narrow" panose="020B0606020202030204" pitchFamily="34" charset="0"/>
              </a:endParaRPr>
            </a:p>
          </p:txBody>
        </p:sp>
        <p:sp>
          <p:nvSpPr>
            <p:cNvPr id="21" name="L-Shape 10"/>
            <p:cNvSpPr/>
            <p:nvPr/>
          </p:nvSpPr>
          <p:spPr>
            <a:xfrm rot="13701821">
              <a:off x="2463709" y="2654329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37353" y="2638930"/>
              <a:ext cx="1709204" cy="61308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8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Ключевые факты</a:t>
              </a:r>
            </a:p>
          </p:txBody>
        </p:sp>
        <p:sp>
          <p:nvSpPr>
            <p:cNvPr id="22" name="L-Shape 10"/>
            <p:cNvSpPr/>
            <p:nvPr/>
          </p:nvSpPr>
          <p:spPr>
            <a:xfrm rot="13701821">
              <a:off x="2463710" y="3592992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23" name="L-Shape 10"/>
            <p:cNvSpPr/>
            <p:nvPr/>
          </p:nvSpPr>
          <p:spPr>
            <a:xfrm rot="13701821">
              <a:off x="2463710" y="4358758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28" name="L-Shape 10"/>
            <p:cNvSpPr/>
            <p:nvPr/>
          </p:nvSpPr>
          <p:spPr>
            <a:xfrm rot="13701821">
              <a:off x="2463710" y="4962721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42" name="Group 632"/>
          <p:cNvGrpSpPr/>
          <p:nvPr/>
        </p:nvGrpSpPr>
        <p:grpSpPr>
          <a:xfrm>
            <a:off x="686879" y="2762352"/>
            <a:ext cx="933696" cy="1231619"/>
            <a:chOff x="10260013" y="4238625"/>
            <a:chExt cx="482600" cy="636588"/>
          </a:xfrm>
          <a:solidFill>
            <a:schemeClr val="bg1"/>
          </a:solidFill>
        </p:grpSpPr>
        <p:sp>
          <p:nvSpPr>
            <p:cNvPr id="43" name="Freeform 859"/>
            <p:cNvSpPr>
              <a:spLocks noEditPoints="1"/>
            </p:cNvSpPr>
            <p:nvPr/>
          </p:nvSpPr>
          <p:spPr bwMode="auto">
            <a:xfrm>
              <a:off x="10260013" y="4238625"/>
              <a:ext cx="482600" cy="636588"/>
            </a:xfrm>
            <a:custGeom>
              <a:avLst/>
              <a:gdLst>
                <a:gd name="T0" fmla="*/ 149 w 165"/>
                <a:gd name="T1" fmla="*/ 218 h 218"/>
                <a:gd name="T2" fmla="*/ 17 w 165"/>
                <a:gd name="T3" fmla="*/ 218 h 218"/>
                <a:gd name="T4" fmla="*/ 0 w 165"/>
                <a:gd name="T5" fmla="*/ 202 h 218"/>
                <a:gd name="T6" fmla="*/ 0 w 165"/>
                <a:gd name="T7" fmla="*/ 16 h 218"/>
                <a:gd name="T8" fmla="*/ 17 w 165"/>
                <a:gd name="T9" fmla="*/ 0 h 218"/>
                <a:gd name="T10" fmla="*/ 149 w 165"/>
                <a:gd name="T11" fmla="*/ 0 h 218"/>
                <a:gd name="T12" fmla="*/ 165 w 165"/>
                <a:gd name="T13" fmla="*/ 16 h 218"/>
                <a:gd name="T14" fmla="*/ 165 w 165"/>
                <a:gd name="T15" fmla="*/ 202 h 218"/>
                <a:gd name="T16" fmla="*/ 149 w 165"/>
                <a:gd name="T17" fmla="*/ 218 h 218"/>
                <a:gd name="T18" fmla="*/ 17 w 165"/>
                <a:gd name="T19" fmla="*/ 12 h 218"/>
                <a:gd name="T20" fmla="*/ 12 w 165"/>
                <a:gd name="T21" fmla="*/ 16 h 218"/>
                <a:gd name="T22" fmla="*/ 12 w 165"/>
                <a:gd name="T23" fmla="*/ 202 h 218"/>
                <a:gd name="T24" fmla="*/ 17 w 165"/>
                <a:gd name="T25" fmla="*/ 206 h 218"/>
                <a:gd name="T26" fmla="*/ 149 w 165"/>
                <a:gd name="T27" fmla="*/ 206 h 218"/>
                <a:gd name="T28" fmla="*/ 153 w 165"/>
                <a:gd name="T29" fmla="*/ 202 h 218"/>
                <a:gd name="T30" fmla="*/ 153 w 165"/>
                <a:gd name="T31" fmla="*/ 16 h 218"/>
                <a:gd name="T32" fmla="*/ 149 w 165"/>
                <a:gd name="T33" fmla="*/ 12 h 218"/>
                <a:gd name="T34" fmla="*/ 17 w 165"/>
                <a:gd name="T35" fmla="*/ 1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18">
                  <a:moveTo>
                    <a:pt x="149" y="218"/>
                  </a:moveTo>
                  <a:cubicBezTo>
                    <a:pt x="17" y="218"/>
                    <a:pt x="17" y="218"/>
                    <a:pt x="17" y="218"/>
                  </a:cubicBezTo>
                  <a:cubicBezTo>
                    <a:pt x="8" y="218"/>
                    <a:pt x="0" y="211"/>
                    <a:pt x="0" y="20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8" y="0"/>
                    <a:pt x="165" y="7"/>
                    <a:pt x="165" y="16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5" y="211"/>
                    <a:pt x="158" y="218"/>
                    <a:pt x="149" y="218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202"/>
                    <a:pt x="12" y="202"/>
                    <a:pt x="12" y="202"/>
                  </a:cubicBezTo>
                  <a:cubicBezTo>
                    <a:pt x="12" y="204"/>
                    <a:pt x="14" y="206"/>
                    <a:pt x="17" y="206"/>
                  </a:cubicBezTo>
                  <a:cubicBezTo>
                    <a:pt x="149" y="206"/>
                    <a:pt x="149" y="206"/>
                    <a:pt x="149" y="206"/>
                  </a:cubicBezTo>
                  <a:cubicBezTo>
                    <a:pt x="151" y="206"/>
                    <a:pt x="153" y="204"/>
                    <a:pt x="153" y="202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4"/>
                    <a:pt x="151" y="12"/>
                    <a:pt x="149" y="12"/>
                  </a:cubicBezTo>
                  <a:lnTo>
                    <a:pt x="17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4" name="Freeform 860"/>
            <p:cNvSpPr>
              <a:spLocks/>
            </p:cNvSpPr>
            <p:nvPr/>
          </p:nvSpPr>
          <p:spPr bwMode="auto">
            <a:xfrm>
              <a:off x="10344150" y="4519613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2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5" name="Freeform 861"/>
            <p:cNvSpPr>
              <a:spLocks/>
            </p:cNvSpPr>
            <p:nvPr/>
          </p:nvSpPr>
          <p:spPr bwMode="auto">
            <a:xfrm>
              <a:off x="10344150" y="4451350"/>
              <a:ext cx="312738" cy="36513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2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6" name="Freeform 862"/>
            <p:cNvSpPr>
              <a:spLocks/>
            </p:cNvSpPr>
            <p:nvPr/>
          </p:nvSpPr>
          <p:spPr bwMode="auto">
            <a:xfrm>
              <a:off x="10344150" y="4384675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7" name="Freeform 863"/>
            <p:cNvSpPr>
              <a:spLocks/>
            </p:cNvSpPr>
            <p:nvPr/>
          </p:nvSpPr>
          <p:spPr bwMode="auto">
            <a:xfrm>
              <a:off x="10344150" y="4583113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8" name="Freeform 864"/>
            <p:cNvSpPr>
              <a:spLocks/>
            </p:cNvSpPr>
            <p:nvPr/>
          </p:nvSpPr>
          <p:spPr bwMode="auto">
            <a:xfrm>
              <a:off x="10344150" y="4651375"/>
              <a:ext cx="176213" cy="34925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6"/>
                  </a:cubicBezTo>
                  <a:cubicBezTo>
                    <a:pt x="60" y="10"/>
                    <a:pt x="57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49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883441"/>
            <a:ext cx="11884197" cy="357769"/>
          </a:xfrm>
          <a:noFill/>
        </p:spPr>
        <p:txBody>
          <a:bodyPr anchor="b"/>
          <a:lstStyle/>
          <a:p>
            <a:pPr algn="ctr" defTabSz="91437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АО «Федеральная корпорация по развитию малого и среднего предпринимательства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»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92849" y="7041981"/>
            <a:ext cx="5769914" cy="1233978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415314" y="5336726"/>
            <a:ext cx="5892800" cy="1256645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516347" y="7198471"/>
            <a:ext cx="2474065" cy="813069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Маркетинговая </a:t>
            </a: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и информационная поддержка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573683" y="5518870"/>
            <a:ext cx="3406229" cy="828778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Финансовая </a:t>
            </a: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и гарантийная </a:t>
            </a:r>
            <a:r>
              <a:rPr lang="ru-RU" sz="2000" b="1" dirty="0">
                <a:latin typeface="Arial Narrow" panose="020B0606020202030204" pitchFamily="34" charset="0"/>
              </a:rPr>
              <a:t>поддержка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2514603" y="5564807"/>
            <a:ext cx="3549171" cy="813069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2000" b="1" dirty="0">
                <a:latin typeface="Arial Narrow" panose="020B0606020202030204" pitchFamily="34" charset="0"/>
              </a:rPr>
              <a:t>Расширение доступа </a:t>
            </a:r>
            <a:endParaRPr lang="ru-RU" sz="2000" b="1" dirty="0" smtClean="0">
              <a:latin typeface="Arial Narrow" panose="020B0606020202030204" pitchFamily="34" charset="0"/>
            </a:endParaRP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к закупкам компаний </a:t>
            </a: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с государственным участием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363538" y="5158040"/>
            <a:ext cx="11945259" cy="1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Текст 2"/>
          <p:cNvSpPr txBox="1">
            <a:spLocks/>
          </p:cNvSpPr>
          <p:nvPr/>
        </p:nvSpPr>
        <p:spPr>
          <a:xfrm>
            <a:off x="370506" y="4733899"/>
            <a:ext cx="11884195" cy="369865"/>
          </a:xfrm>
          <a:prstGeom prst="rect">
            <a:avLst/>
          </a:prstGeom>
          <a:noFill/>
        </p:spPr>
        <p:txBody>
          <a:bodyPr vert="horz" lIns="0" tIns="0" rIns="0" bIns="0" rtlCol="0" anchor="b">
            <a:normAutofit/>
          </a:bodyPr>
          <a:lstStyle>
            <a:lvl1pPr marL="0" indent="0" algn="l" defTabSz="1152144" rtl="0" eaLnBrk="1" latinLnBrk="0" hangingPunct="1">
              <a:lnSpc>
                <a:spcPct val="90000"/>
              </a:lnSpc>
              <a:spcBef>
                <a:spcPts val="126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2962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6432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391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8396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468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540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612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3"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Основные виды поддержки субъектов МСП, оказываемые Корпорацией МСП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08" y="7381329"/>
            <a:ext cx="1248485" cy="619301"/>
          </a:xfrm>
          <a:prstGeom prst="rect">
            <a:avLst/>
          </a:prstGeom>
        </p:spPr>
      </p:pic>
      <p:sp>
        <p:nvSpPr>
          <p:cNvPr id="70" name="Скругленный прямоугольник 69"/>
          <p:cNvSpPr/>
          <p:nvPr/>
        </p:nvSpPr>
        <p:spPr>
          <a:xfrm>
            <a:off x="6415313" y="7041980"/>
            <a:ext cx="5892800" cy="1240473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8573683" y="7222605"/>
            <a:ext cx="4031913" cy="828778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Имущественная</a:t>
            </a:r>
            <a:r>
              <a:rPr lang="ru-RU" sz="2000" b="1" dirty="0">
                <a:latin typeface="Arial Narrow" panose="020B0606020202030204" pitchFamily="34" charset="0"/>
              </a:rPr>
              <a:t> </a:t>
            </a:r>
            <a:endParaRPr lang="ru-RU" sz="2000" b="1" dirty="0" smtClean="0">
              <a:latin typeface="Arial Narrow" panose="020B0606020202030204" pitchFamily="34" charset="0"/>
            </a:endParaRP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и консультационная поддержка, программы обучения 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cxnSp>
        <p:nvCxnSpPr>
          <p:cNvPr id="53" name="Прямая соединительная линия 52"/>
          <p:cNvCxnSpPr/>
          <p:nvPr/>
        </p:nvCxnSpPr>
        <p:spPr>
          <a:xfrm>
            <a:off x="356279" y="1304495"/>
            <a:ext cx="11945259" cy="1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 smtClean="0">
                <a:latin typeface="Arial Narrow" panose="020B0606020202030204" pitchFamily="34" charset="0"/>
              </a:rPr>
              <a:t>2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1275" y="5653577"/>
            <a:ext cx="1227111" cy="6363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434" y="5644859"/>
            <a:ext cx="1226231" cy="6450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1275" y="7381329"/>
            <a:ext cx="1227111" cy="57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9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7064" y="-59849"/>
            <a:ext cx="8431652" cy="915716"/>
          </a:xfrm>
          <a:prstGeom prst="rect">
            <a:avLst/>
          </a:prstGeom>
          <a:noFill/>
        </p:spPr>
        <p:txBody>
          <a:bodyPr wrap="square" lIns="59057" tIns="29528" rIns="0" bIns="29528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Инвестиционный лифт: консолидация мер поддержки</a:t>
            </a:r>
            <a:b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</a:b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 субъектам МСП, оказываемых институтами развития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00848" y="3999764"/>
            <a:ext cx="2076949" cy="1428821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864000" rIns="72000" rtlCol="0" anchor="ctr"/>
          <a:lstStyle/>
          <a:p>
            <a:pPr marL="0" marR="0" lvl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Параметры финансирования                           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432074" y="4442578"/>
            <a:ext cx="390533" cy="446393"/>
            <a:chOff x="504944" y="4355696"/>
            <a:chExt cx="499365" cy="563436"/>
          </a:xfrm>
        </p:grpSpPr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44" y="4355696"/>
              <a:ext cx="360820" cy="360820"/>
            </a:xfrm>
            <a:prstGeom prst="rect">
              <a:avLst/>
            </a:prstGeom>
          </p:spPr>
        </p:pic>
        <p:grpSp>
          <p:nvGrpSpPr>
            <p:cNvPr id="60" name="Group 629"/>
            <p:cNvGrpSpPr/>
            <p:nvPr/>
          </p:nvGrpSpPr>
          <p:grpSpPr>
            <a:xfrm>
              <a:off x="657808" y="4451532"/>
              <a:ext cx="346501" cy="467600"/>
              <a:chOff x="8731241" y="4262438"/>
              <a:chExt cx="458788" cy="619125"/>
            </a:xfrm>
            <a:solidFill>
              <a:schemeClr val="tx1"/>
            </a:solidFill>
          </p:grpSpPr>
          <p:sp>
            <p:nvSpPr>
              <p:cNvPr id="61" name="Freeform 857"/>
              <p:cNvSpPr>
                <a:spLocks noEditPoints="1"/>
              </p:cNvSpPr>
              <p:nvPr/>
            </p:nvSpPr>
            <p:spPr bwMode="auto">
              <a:xfrm>
                <a:off x="8731241" y="4262438"/>
                <a:ext cx="458788" cy="619125"/>
              </a:xfrm>
              <a:custGeom>
                <a:avLst/>
                <a:gdLst>
                  <a:gd name="T0" fmla="*/ 90 w 157"/>
                  <a:gd name="T1" fmla="*/ 212 h 212"/>
                  <a:gd name="T2" fmla="*/ 18 w 157"/>
                  <a:gd name="T3" fmla="*/ 212 h 212"/>
                  <a:gd name="T4" fmla="*/ 0 w 157"/>
                  <a:gd name="T5" fmla="*/ 194 h 212"/>
                  <a:gd name="T6" fmla="*/ 0 w 157"/>
                  <a:gd name="T7" fmla="*/ 17 h 212"/>
                  <a:gd name="T8" fmla="*/ 18 w 157"/>
                  <a:gd name="T9" fmla="*/ 0 h 212"/>
                  <a:gd name="T10" fmla="*/ 140 w 157"/>
                  <a:gd name="T11" fmla="*/ 0 h 212"/>
                  <a:gd name="T12" fmla="*/ 157 w 157"/>
                  <a:gd name="T13" fmla="*/ 17 h 212"/>
                  <a:gd name="T14" fmla="*/ 157 w 157"/>
                  <a:gd name="T15" fmla="*/ 145 h 212"/>
                  <a:gd name="T16" fmla="*/ 90 w 157"/>
                  <a:gd name="T17" fmla="*/ 212 h 212"/>
                  <a:gd name="T18" fmla="*/ 18 w 157"/>
                  <a:gd name="T19" fmla="*/ 12 h 212"/>
                  <a:gd name="T20" fmla="*/ 12 w 157"/>
                  <a:gd name="T21" fmla="*/ 17 h 212"/>
                  <a:gd name="T22" fmla="*/ 12 w 157"/>
                  <a:gd name="T23" fmla="*/ 194 h 212"/>
                  <a:gd name="T24" fmla="*/ 18 w 157"/>
                  <a:gd name="T25" fmla="*/ 200 h 212"/>
                  <a:gd name="T26" fmla="*/ 85 w 157"/>
                  <a:gd name="T27" fmla="*/ 200 h 212"/>
                  <a:gd name="T28" fmla="*/ 145 w 157"/>
                  <a:gd name="T29" fmla="*/ 140 h 212"/>
                  <a:gd name="T30" fmla="*/ 145 w 157"/>
                  <a:gd name="T31" fmla="*/ 17 h 212"/>
                  <a:gd name="T32" fmla="*/ 140 w 157"/>
                  <a:gd name="T33" fmla="*/ 12 h 212"/>
                  <a:gd name="T34" fmla="*/ 18 w 157"/>
                  <a:gd name="T35" fmla="*/ 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7" h="212">
                    <a:moveTo>
                      <a:pt x="90" y="212"/>
                    </a:moveTo>
                    <a:cubicBezTo>
                      <a:pt x="18" y="212"/>
                      <a:pt x="18" y="212"/>
                      <a:pt x="18" y="212"/>
                    </a:cubicBezTo>
                    <a:cubicBezTo>
                      <a:pt x="8" y="212"/>
                      <a:pt x="0" y="204"/>
                      <a:pt x="0" y="19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9" y="0"/>
                      <a:pt x="157" y="8"/>
                      <a:pt x="157" y="17"/>
                    </a:cubicBezTo>
                    <a:cubicBezTo>
                      <a:pt x="157" y="145"/>
                      <a:pt x="157" y="145"/>
                      <a:pt x="157" y="145"/>
                    </a:cubicBezTo>
                    <a:lnTo>
                      <a:pt x="90" y="212"/>
                    </a:lnTo>
                    <a:close/>
                    <a:moveTo>
                      <a:pt x="18" y="12"/>
                    </a:moveTo>
                    <a:cubicBezTo>
                      <a:pt x="15" y="12"/>
                      <a:pt x="12" y="14"/>
                      <a:pt x="12" y="17"/>
                    </a:cubicBezTo>
                    <a:cubicBezTo>
                      <a:pt x="12" y="194"/>
                      <a:pt x="12" y="194"/>
                      <a:pt x="12" y="194"/>
                    </a:cubicBezTo>
                    <a:cubicBezTo>
                      <a:pt x="12" y="197"/>
                      <a:pt x="15" y="200"/>
                      <a:pt x="18" y="200"/>
                    </a:cubicBezTo>
                    <a:cubicBezTo>
                      <a:pt x="85" y="200"/>
                      <a:pt x="85" y="200"/>
                      <a:pt x="85" y="200"/>
                    </a:cubicBezTo>
                    <a:cubicBezTo>
                      <a:pt x="145" y="140"/>
                      <a:pt x="145" y="140"/>
                      <a:pt x="145" y="140"/>
                    </a:cubicBezTo>
                    <a:cubicBezTo>
                      <a:pt x="145" y="17"/>
                      <a:pt x="145" y="17"/>
                      <a:pt x="145" y="17"/>
                    </a:cubicBezTo>
                    <a:cubicBezTo>
                      <a:pt x="145" y="14"/>
                      <a:pt x="143" y="12"/>
                      <a:pt x="140" y="12"/>
                    </a:cubicBezTo>
                    <a:lnTo>
                      <a:pt x="1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000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208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7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" name="Freeform 858"/>
              <p:cNvSpPr>
                <a:spLocks/>
              </p:cNvSpPr>
              <p:nvPr/>
            </p:nvSpPr>
            <p:spPr bwMode="auto">
              <a:xfrm>
                <a:off x="8970963" y="4659313"/>
                <a:ext cx="201613" cy="204788"/>
              </a:xfrm>
              <a:custGeom>
                <a:avLst/>
                <a:gdLst>
                  <a:gd name="T0" fmla="*/ 12 w 69"/>
                  <a:gd name="T1" fmla="*/ 70 h 70"/>
                  <a:gd name="T2" fmla="*/ 0 w 69"/>
                  <a:gd name="T3" fmla="*/ 70 h 70"/>
                  <a:gd name="T4" fmla="*/ 0 w 69"/>
                  <a:gd name="T5" fmla="*/ 18 h 70"/>
                  <a:gd name="T6" fmla="*/ 18 w 69"/>
                  <a:gd name="T7" fmla="*/ 0 h 70"/>
                  <a:gd name="T8" fmla="*/ 69 w 69"/>
                  <a:gd name="T9" fmla="*/ 0 h 70"/>
                  <a:gd name="T10" fmla="*/ 69 w 69"/>
                  <a:gd name="T11" fmla="*/ 12 h 70"/>
                  <a:gd name="T12" fmla="*/ 18 w 69"/>
                  <a:gd name="T13" fmla="*/ 12 h 70"/>
                  <a:gd name="T14" fmla="*/ 12 w 69"/>
                  <a:gd name="T15" fmla="*/ 18 h 70"/>
                  <a:gd name="T16" fmla="*/ 12 w 69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70">
                    <a:moveTo>
                      <a:pt x="12" y="70"/>
                    </a:moveTo>
                    <a:cubicBezTo>
                      <a:pt x="0" y="70"/>
                      <a:pt x="0" y="70"/>
                      <a:pt x="0" y="7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4" y="12"/>
                      <a:pt x="12" y="15"/>
                      <a:pt x="12" y="18"/>
                    </a:cubicBezTo>
                    <a:lnTo>
                      <a:pt x="1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000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208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7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</p:grpSp>
      </p:grpSp>
      <p:pic>
        <p:nvPicPr>
          <p:cNvPr id="63" name="Изображение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361" y="1073829"/>
            <a:ext cx="981883" cy="272924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898" y="1015339"/>
            <a:ext cx="1898729" cy="385414"/>
          </a:xfrm>
          <a:prstGeom prst="rect">
            <a:avLst/>
          </a:prstGeom>
        </p:spPr>
      </p:pic>
      <p:sp>
        <p:nvSpPr>
          <p:cNvPr id="69" name="Скругленный прямоугольник 68"/>
          <p:cNvSpPr/>
          <p:nvPr/>
        </p:nvSpPr>
        <p:spPr>
          <a:xfrm>
            <a:off x="299038" y="2447876"/>
            <a:ext cx="2081657" cy="1442178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864000" rIns="72000" rtlCol="0" anchor="ctr"/>
          <a:lstStyle/>
          <a:p>
            <a:pPr marL="0" marR="0" lvl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Ключевые </a:t>
            </a:r>
            <a:b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требования </a:t>
            </a:r>
            <a:b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 проектам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86" y="2985844"/>
            <a:ext cx="485200" cy="485200"/>
          </a:xfrm>
          <a:prstGeom prst="rect">
            <a:avLst/>
          </a:prstGeom>
        </p:spPr>
      </p:pic>
      <p:sp>
        <p:nvSpPr>
          <p:cNvPr id="71" name="Скругленный прямоугольник 70"/>
          <p:cNvSpPr/>
          <p:nvPr/>
        </p:nvSpPr>
        <p:spPr>
          <a:xfrm>
            <a:off x="297951" y="1683465"/>
            <a:ext cx="2082744" cy="698242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864000" rIns="72000" rtlCol="0" anchor="ctr"/>
          <a:lstStyle/>
          <a:p>
            <a:pPr marL="0" marR="0" lvl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Возможная роль участников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92100" y="1825271"/>
            <a:ext cx="520522" cy="458283"/>
            <a:chOff x="313839" y="1649215"/>
            <a:chExt cx="520522" cy="458283"/>
          </a:xfrm>
        </p:grpSpPr>
        <p:sp>
          <p:nvSpPr>
            <p:cNvPr id="73" name="Овал 72"/>
            <p:cNvSpPr/>
            <p:nvPr/>
          </p:nvSpPr>
          <p:spPr>
            <a:xfrm>
              <a:off x="427368" y="1737517"/>
              <a:ext cx="182489" cy="18248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₽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Овал 73"/>
            <p:cNvSpPr/>
            <p:nvPr/>
          </p:nvSpPr>
          <p:spPr>
            <a:xfrm>
              <a:off x="630993" y="1878531"/>
              <a:ext cx="182489" cy="18248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€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Овал 74"/>
            <p:cNvSpPr/>
            <p:nvPr/>
          </p:nvSpPr>
          <p:spPr>
            <a:xfrm>
              <a:off x="651872" y="1649215"/>
              <a:ext cx="182489" cy="18248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£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Стрелка вниз 75"/>
            <p:cNvSpPr/>
            <p:nvPr/>
          </p:nvSpPr>
          <p:spPr>
            <a:xfrm rot="16200000">
              <a:off x="373704" y="1886190"/>
              <a:ext cx="161443" cy="281174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342219" y="5482335"/>
            <a:ext cx="2063624" cy="60219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 cmpd="dbl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</a:t>
            </a:r>
            <a:endParaRPr kumimoji="0" lang="ru-RU" sz="1100" b="0" i="0" u="none" strike="noStrike" kern="1200" cap="none" spc="0" normalizeH="0" baseline="0" noProof="0" dirty="0">
              <a:ln cmpd="dbl"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4" b="15160"/>
          <a:stretch/>
        </p:blipFill>
        <p:spPr>
          <a:xfrm>
            <a:off x="5557567" y="995930"/>
            <a:ext cx="1398036" cy="454820"/>
          </a:xfrm>
          <a:prstGeom prst="rect">
            <a:avLst/>
          </a:prstGeom>
        </p:spPr>
      </p:pic>
      <p:cxnSp>
        <p:nvCxnSpPr>
          <p:cNvPr id="37" name="Прямая соединительная линия 36"/>
          <p:cNvCxnSpPr/>
          <p:nvPr/>
        </p:nvCxnSpPr>
        <p:spPr>
          <a:xfrm>
            <a:off x="282290" y="1600621"/>
            <a:ext cx="120364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82290" y="5496510"/>
            <a:ext cx="120364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377797" y="1756064"/>
          <a:ext cx="10141398" cy="3890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274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579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233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Кредитное финансирование субъектов МСП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Осуществление кредитно-гарантийной поддержки </a:t>
                      </a:r>
                      <a:endParaRPr lang="ru-RU" sz="120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субъектов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МСП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Вхождение в капитал </a:t>
                      </a:r>
                      <a:endParaRPr lang="ru-RU" sz="120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субъектов МСП /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мезонинное финансирование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Сопровождение и поддержка субъектов МСП с экспортным потенциалом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41680">
                <a:tc>
                  <a:txBody>
                    <a:bodyPr/>
                    <a:lstStyle/>
                    <a:p>
                      <a:pPr marL="171450" indent="-171450" algn="l" fontAlgn="b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Основной фокус -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импортозамещение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 высокотехнологичные компании. </a:t>
                      </a:r>
                    </a:p>
                    <a:p>
                      <a:pPr marL="171450" indent="-171450" algn="l" fontAlgn="b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50% -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софинансирование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от заемщика (включая банковские кредиты).</a:t>
                      </a:r>
                    </a:p>
                    <a:p>
                      <a:pPr marL="171450" indent="-171450" algn="l" fontAlgn="b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Не менее 15% средств предоставляет акционер.</a:t>
                      </a:r>
                    </a:p>
                    <a:p>
                      <a:pPr marL="171450" indent="-171450" algn="l" fontAlgn="b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Обеспечение: гарантия, залог, поручительство.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just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Соответствие требованиям ст.4 Федерального закона №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209-ФЗ.</a:t>
                      </a:r>
                    </a:p>
                    <a:p>
                      <a:pPr marL="171450" indent="-171450" algn="just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Регистрация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бизнеса на территории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РФ.</a:t>
                      </a:r>
                    </a:p>
                    <a:p>
                      <a:pPr marL="171450" indent="-171450" algn="just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Отсутствие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отрицательной кредитной истории и отсутствие просроченной задолженности.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69875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Несырьевой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сектор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экономики.</a:t>
                      </a:r>
                    </a:p>
                    <a:p>
                      <a:pPr marL="269875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Наличие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экспортной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выручки.</a:t>
                      </a:r>
                    </a:p>
                    <a:p>
                      <a:pPr marL="269875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Выручка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компании от 0,5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до 5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млрд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руб.</a:t>
                      </a:r>
                    </a:p>
                    <a:p>
                      <a:pPr marL="269875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Бюджет проекта от 500 млн </a:t>
                      </a:r>
                      <a:b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до 20 млрд руб.</a:t>
                      </a:r>
                    </a:p>
                    <a:p>
                      <a:pPr marL="269875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Конечные бенефициары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– резиденты РФ.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Ведение экспортной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деятельности.</a:t>
                      </a:r>
                    </a:p>
                    <a:p>
                      <a:pPr marL="171450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Поддержка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только </a:t>
                      </a:r>
                      <a:r>
                        <a:rPr lang="ru-RU" sz="12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несырьевого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сектора.</a:t>
                      </a:r>
                    </a:p>
                    <a:p>
                      <a:pPr marL="171450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Доля российской составляющей в экспортном контракте – не менее 30%.</a:t>
                      </a:r>
                    </a:p>
                  </a:txBody>
                  <a:tcPr marL="72000" marR="72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25555"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Финансирование на проектной основе. </a:t>
                      </a:r>
                      <a:endParaRPr lang="ru-RU" sz="120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Стоимость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финансирования: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1% или 5% годовых (в зависимости от Программы финансирования) </a:t>
                      </a: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Срок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кредита: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5-7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лет. </a:t>
                      </a:r>
                      <a:endParaRPr lang="ru-RU" sz="120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Объем финансирования: до </a:t>
                      </a:r>
                      <a:b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750 млн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руб. на одну сделку.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just" rtl="0" fontAlgn="ctr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Срок гарантии: до 15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лет.</a:t>
                      </a: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Вознаграждение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за гарантию: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0,75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% годовых от суммы гарантии за весь срок действия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гарантии.</a:t>
                      </a:r>
                    </a:p>
                    <a:p>
                      <a:pPr marL="171450" indent="-171450" algn="just" rtl="0" fontAlgn="ctr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Сумма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гарантии: до 50% от суммы кредита, при участии РГО до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75%.</a:t>
                      </a: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Программа стимулирования кредитования (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9,6%-10,6%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годовых).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69875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Участие в акционерном капитале до 50%.</a:t>
                      </a:r>
                    </a:p>
                    <a:p>
                      <a:pPr marL="269875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Объем инвестирования: до </a:t>
                      </a:r>
                      <a:b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млрд руб. в один проект.</a:t>
                      </a:r>
                    </a:p>
                    <a:p>
                      <a:pPr marL="269875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Внутренняя норма доходности превышает 13,5% в рублях.</a:t>
                      </a:r>
                    </a:p>
                    <a:p>
                      <a:pPr marL="269875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Выход РФПИ из инвестиции через </a:t>
                      </a:r>
                      <a:b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5-7 лет.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 страховых продуктов ЭКСАР.</a:t>
                      </a:r>
                    </a:p>
                    <a:p>
                      <a:pPr marL="171450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Кредитование: Размер кредита – до 100% от суммы экспортного контракта.</a:t>
                      </a:r>
                    </a:p>
                    <a:p>
                      <a:pPr marL="171450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Валюта кредита – российский рубль или валюта экспортного контракта.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cxnSp>
        <p:nvCxnSpPr>
          <p:cNvPr id="34" name="Прямая соединительная линия 33"/>
          <p:cNvCxnSpPr/>
          <p:nvPr/>
        </p:nvCxnSpPr>
        <p:spPr>
          <a:xfrm flipV="1">
            <a:off x="4964512" y="1634542"/>
            <a:ext cx="0" cy="3750503"/>
          </a:xfrm>
          <a:prstGeom prst="line">
            <a:avLst/>
          </a:prstGeom>
          <a:ln w="12700">
            <a:solidFill>
              <a:srgbClr val="A2C9F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7745898" y="1634542"/>
            <a:ext cx="0" cy="3750503"/>
          </a:xfrm>
          <a:prstGeom prst="line">
            <a:avLst/>
          </a:prstGeom>
          <a:ln w="12700">
            <a:solidFill>
              <a:srgbClr val="A2C9F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10193286" y="1634542"/>
            <a:ext cx="0" cy="3750503"/>
          </a:xfrm>
          <a:prstGeom prst="line">
            <a:avLst/>
          </a:prstGeom>
          <a:ln w="12700">
            <a:solidFill>
              <a:srgbClr val="A2C9F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64838" y="46608"/>
            <a:ext cx="1535526" cy="7782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286" y="962324"/>
            <a:ext cx="1592409" cy="636782"/>
          </a:xfrm>
          <a:prstGeom prst="rect">
            <a:avLst/>
          </a:prstGeom>
        </p:spPr>
      </p:pic>
      <p:graphicFrame>
        <p:nvGraphicFramePr>
          <p:cNvPr id="41" name="Таблица 40"/>
          <p:cNvGraphicFramePr>
            <a:graphicFrameLocks noGrp="1"/>
          </p:cNvGraphicFramePr>
          <p:nvPr>
            <p:extLst/>
          </p:nvPr>
        </p:nvGraphicFramePr>
        <p:xfrm>
          <a:off x="297951" y="6371549"/>
          <a:ext cx="12020764" cy="14552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640">
                  <a:extLst>
                    <a:ext uri="{9D8B030D-6E8A-4147-A177-3AD203B41FA5}">
                      <a16:colId xmlns:a16="http://schemas.microsoft.com/office/drawing/2014/main" xmlns="" val="1257486032"/>
                    </a:ext>
                  </a:extLst>
                </a:gridCol>
                <a:gridCol w="8524312">
                  <a:extLst>
                    <a:ext uri="{9D8B030D-6E8A-4147-A177-3AD203B41FA5}">
                      <a16:colId xmlns:a16="http://schemas.microsoft.com/office/drawing/2014/main" xmlns="" val="1229927789"/>
                    </a:ext>
                  </a:extLst>
                </a:gridCol>
                <a:gridCol w="1993187">
                  <a:extLst>
                    <a:ext uri="{9D8B030D-6E8A-4147-A177-3AD203B41FA5}">
                      <a16:colId xmlns:a16="http://schemas.microsoft.com/office/drawing/2014/main" xmlns="" val="475062311"/>
                    </a:ext>
                  </a:extLst>
                </a:gridCol>
                <a:gridCol w="1222625">
                  <a:extLst>
                    <a:ext uri="{9D8B030D-6E8A-4147-A177-3AD203B41FA5}">
                      <a16:colId xmlns:a16="http://schemas.microsoft.com/office/drawing/2014/main" xmlns="" val="1000927343"/>
                    </a:ext>
                  </a:extLst>
                </a:gridCol>
              </a:tblGrid>
              <a:tr h="343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№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        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Примеры проектов на стадии рассмотрения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Отрасль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Бюджет, млн руб.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45469"/>
                  </a:ext>
                </a:extLst>
              </a:tr>
              <a:tr h="307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Финансирование программы НИОКР и оборотного капитала для масштабирования продукции на ключевых рынках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2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Научные исследования и разработки </a:t>
                      </a: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350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7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Расширение производства котельного, теплотехнического и вспомогательного оборудования, оборудования автоматики и диспетчеризации котельных под собственной торговой маркой</a:t>
                      </a:r>
                      <a:endParaRPr lang="ru-RU" sz="12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Теплоэнергетика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923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7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Расширение производственных мощностей по производству березовой фанеры</a:t>
                      </a:r>
                      <a:endParaRPr lang="ru-RU" sz="12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Лесная промышленность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1 000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11917775" y="8268937"/>
            <a:ext cx="591005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</a:t>
            </a:r>
          </a:p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92849" y="5635252"/>
            <a:ext cx="12010491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рамках </a:t>
            </a:r>
            <a:r>
              <a:rPr kumimoji="0" lang="ru-RU" sz="2000" b="1" i="0" u="none" strike="noStrike" kern="1200" cap="none" spc="0" normalizeH="0" baseline="0" noProof="0" dirty="0" smtClean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Порядка </a:t>
            </a:r>
            <a:r>
              <a:rPr kumimoji="0" lang="ru-RU" sz="2000" b="1" i="0" u="none" strike="noStrike" kern="1200" cap="none" spc="0" normalizeH="0" baseline="0" noProof="0" dirty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взаимодействия </a:t>
            </a:r>
            <a:r>
              <a:rPr kumimoji="0" lang="ru-RU" sz="2000" b="1" i="0" u="none" strike="noStrike" kern="1200" cap="none" spc="0" normalizeH="0" baseline="0" noProof="0" dirty="0" smtClean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институтов развития </a:t>
            </a:r>
            <a:r>
              <a:rPr kumimoji="0" lang="ru-RU" sz="2000" b="1" i="0" u="none" strike="noStrike" kern="1200" cap="none" spc="0" normalizeH="0" baseline="0" noProof="0" dirty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</a:t>
            </a:r>
            <a:r>
              <a:rPr kumimoji="0" lang="ru-RU" sz="2000" b="1" i="0" u="none" strike="noStrike" kern="1200" cap="none" spc="0" normalizeH="0" baseline="0" noProof="0" dirty="0" smtClean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2016-2018 </a:t>
            </a:r>
            <a:r>
              <a:rPr kumimoji="0" lang="ru-RU" sz="2000" b="1" i="0" u="none" strike="noStrike" kern="1200" cap="none" spc="0" normalizeH="0" baseline="0" noProof="0" dirty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гг. </a:t>
            </a:r>
            <a:endParaRPr kumimoji="0" lang="ru-RU" sz="2000" b="1" i="0" u="none" strike="noStrike" kern="1200" cap="none" spc="0" normalizeH="0" baseline="0" noProof="0" dirty="0" smtClean="0">
              <a:ln cmpd="dbl"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одобрено финансирование 18 проектов общим бюджетом 24 627 млн рублей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26783" y="7872529"/>
            <a:ext cx="117735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152144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 cmpd="dbl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 рассмотрении в рамках </a:t>
            </a:r>
            <a:r>
              <a:rPr kumimoji="0" lang="ru-RU" sz="1300" b="1" i="0" u="none" strike="noStrike" kern="1200" cap="none" spc="0" normalizeH="0" baseline="0" noProof="0" dirty="0">
                <a:ln cmpd="dbl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механизма Инвестиционный лифт </a:t>
            </a:r>
            <a:r>
              <a:rPr kumimoji="0" lang="ru-RU" sz="1300" b="1" i="0" u="none" strike="noStrike" kern="1200" cap="none" spc="0" normalizeH="0" baseline="0" noProof="0" dirty="0" smtClean="0">
                <a:ln cmpd="dbl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находятся 4 проекта пищевой, лесной промышленности, теплоэнергетики. Общий бюджет рассматриваемых проектов составляет 2 823 млн </a:t>
            </a:r>
            <a:r>
              <a:rPr kumimoji="0" lang="ru-RU" sz="1300" b="1" i="0" u="none" strike="noStrike" kern="1200" cap="none" spc="0" normalizeH="0" baseline="0" noProof="0" dirty="0">
                <a:ln cmpd="dbl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руб.  </a:t>
            </a:r>
          </a:p>
        </p:txBody>
      </p:sp>
    </p:spTree>
    <p:extLst>
      <p:ext uri="{BB962C8B-B14F-4D97-AF65-F5344CB8AC3E}">
        <p14:creationId xmlns:p14="http://schemas.microsoft.com/office/powerpoint/2010/main" val="51909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55852" cy="17830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3132137"/>
            <a:ext cx="12599988" cy="2565419"/>
          </a:xfrm>
          <a:prstGeom prst="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61225" y="3291582"/>
            <a:ext cx="11608860" cy="2220978"/>
          </a:xfrm>
        </p:spPr>
        <p:txBody>
          <a:bodyPr/>
          <a:lstStyle/>
          <a:p>
            <a:pPr algn="l"/>
            <a:r>
              <a:rPr lang="ru-RU" dirty="0" smtClean="0"/>
              <a:t>                          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</a:t>
            </a:r>
            <a:r>
              <a:rPr lang="ru-RU" sz="4800" dirty="0" smtClean="0"/>
              <a:t>СПАСИБО ЗА ВНИМАНИЕ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b="0" dirty="0"/>
          </a:p>
        </p:txBody>
      </p:sp>
    </p:spTree>
    <p:extLst>
      <p:ext uri="{BB962C8B-B14F-4D97-AF65-F5344CB8AC3E}">
        <p14:creationId xmlns:p14="http://schemas.microsoft.com/office/powerpoint/2010/main" val="24720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76843" y="93178"/>
            <a:ext cx="6803857" cy="636169"/>
          </a:xfrm>
          <a:prstGeom prst="rect">
            <a:avLst/>
          </a:prstGeom>
          <a:noFill/>
        </p:spPr>
        <p:txBody>
          <a:bodyPr wrap="none" lIns="72000" tIns="36000" rIns="0" bIns="3600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Закупки у субъектов МСП 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44570" y="3879743"/>
            <a:ext cx="1207443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3598" y="8117613"/>
            <a:ext cx="12074430" cy="24744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Источник: 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результаты оценки и мониторинга соответствия, данные реестра договоров, заключенных по результатам закупок, сведения, размещенные в ЕИС, сведения, полученные от крупнейших заказчиков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86016" y="2771671"/>
            <a:ext cx="5973754" cy="488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СОСТОЯНИЕ 2018 ГОДА (по состоянию на 16.04.2018):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1504" y="1036903"/>
            <a:ext cx="12036425" cy="160728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бъем закупок у субъектов МСП составил: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- за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2016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год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- 1,511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трлн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рублей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- за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год - 2,098 трлн рублей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4"/>
          <p:cNvSpPr/>
          <p:nvPr/>
        </p:nvSpPr>
        <p:spPr>
          <a:xfrm>
            <a:off x="390126" y="2671046"/>
            <a:ext cx="2471583" cy="27564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522063" y="3995914"/>
            <a:ext cx="3455309" cy="1963415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Скругленный прямоугольник 6"/>
          <p:cNvSpPr/>
          <p:nvPr/>
        </p:nvSpPr>
        <p:spPr>
          <a:xfrm>
            <a:off x="5047111" y="3547789"/>
            <a:ext cx="2601746" cy="27483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889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889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от 15 до 100%), </a:t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что почти в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раза превышает установленную квоту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(15%)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566305" y="4055416"/>
            <a:ext cx="3513172" cy="1912331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Скругленный прямоугольник 8"/>
          <p:cNvSpPr/>
          <p:nvPr/>
        </p:nvSpPr>
        <p:spPr>
          <a:xfrm>
            <a:off x="6052664" y="2645133"/>
            <a:ext cx="2629343" cy="274659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6337" y="4055416"/>
            <a:ext cx="3481858" cy="1899974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Прямоугольник 32"/>
          <p:cNvSpPr/>
          <p:nvPr/>
        </p:nvSpPr>
        <p:spPr>
          <a:xfrm>
            <a:off x="2338655" y="7284133"/>
            <a:ext cx="10116956" cy="8238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72000" rIns="108000" bIns="72000" numCol="1" spcCol="1270" anchor="ctr" anchorCtr="0">
            <a:noAutofit/>
          </a:bodyPr>
          <a:lstStyle/>
          <a:p>
            <a:pPr marL="171450" marR="0" lvl="1" indent="-171450" algn="just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ТОП-5 регионов – лидеров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г. Москва (99,01 млрд руб.), г. Санкт-Петербург (33,17 млрд руб.), Ханты-Мансийский автономный округ – Югра (21,73 млрд руб.), Свердловская область (17,05 млрд рублей), Московская область (13,62 млрд рублей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8655" y="6266424"/>
            <a:ext cx="9969026" cy="727104"/>
          </a:xfrm>
          <a:prstGeom prst="rect">
            <a:avLst/>
          </a:prstGeom>
          <a:noFill/>
        </p:spPr>
        <p:txBody>
          <a:bodyPr wrap="square" lIns="108000" tIns="72000" rIns="108000" bIns="72000" anchor="ctr" anchorCtr="0">
            <a:spAutoFit/>
          </a:bodyPr>
          <a:lstStyle/>
          <a:p>
            <a:pPr marL="171450" marR="0" lvl="1" indent="-171450" algn="just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Корпорацией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подписаны соглашения о взаимодействии с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40 крупнейшими заказчиками</a:t>
            </a:r>
          </a:p>
          <a:p>
            <a:pPr marL="171450" marR="0" lvl="1" indent="-171450" algn="just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ТОП-5 заказчиков-лидеров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 АО «ГСК «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Югория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» (27,08 млрд руб.), ПАО «НК «Роснефть» (22,58 млрд руб.), ПАО «ФСК ЕЭС» (20,56 млрд рублей), ООО «РН-Бурение»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16,90 млрд руб.), ПАО «Сбербанк» (10,66 млрд руб.)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544232" y="4261416"/>
            <a:ext cx="166745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C9F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42,9%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A2C9F4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546548" y="4526289"/>
            <a:ext cx="175761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C9F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283 074</a:t>
            </a:r>
          </a:p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A2C9F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позиции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A2C9F4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296575" y="7167962"/>
            <a:ext cx="2107577" cy="955686"/>
            <a:chOff x="704615" y="8731785"/>
            <a:chExt cx="1548851" cy="630887"/>
          </a:xfrm>
        </p:grpSpPr>
        <p:sp>
          <p:nvSpPr>
            <p:cNvPr id="37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0" tIns="35100" rIns="67500" bIns="35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48" name="Pentagon 37"/>
            <p:cNvSpPr/>
            <p:nvPr/>
          </p:nvSpPr>
          <p:spPr>
            <a:xfrm>
              <a:off x="704615" y="8731789"/>
              <a:ext cx="1473848" cy="630883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0" tIns="35100" rIns="67500" bIns="35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Взаимодействие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с регионами</a:t>
              </a: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296578" y="6110400"/>
            <a:ext cx="2128123" cy="1021481"/>
            <a:chOff x="704616" y="8731786"/>
            <a:chExt cx="1548850" cy="547385"/>
          </a:xfrm>
        </p:grpSpPr>
        <p:sp>
          <p:nvSpPr>
            <p:cNvPr id="50" name="Pentagon 35"/>
            <p:cNvSpPr/>
            <p:nvPr/>
          </p:nvSpPr>
          <p:spPr>
            <a:xfrm>
              <a:off x="850532" y="8731786"/>
              <a:ext cx="1402934" cy="547385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0" tIns="35100" rIns="67500" bIns="35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51" name="Pentagon 37"/>
            <p:cNvSpPr/>
            <p:nvPr/>
          </p:nvSpPr>
          <p:spPr>
            <a:xfrm>
              <a:off x="704616" y="8731786"/>
              <a:ext cx="1474075" cy="547385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0" tIns="35100" rIns="67500" bIns="35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Взаимодействие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с заказчиками</a:t>
              </a: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cxnSp>
        <p:nvCxnSpPr>
          <p:cNvPr id="52" name="Прямая соединительная линия 51"/>
          <p:cNvCxnSpPr/>
          <p:nvPr/>
        </p:nvCxnSpPr>
        <p:spPr>
          <a:xfrm>
            <a:off x="3094689" y="3233214"/>
            <a:ext cx="55873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668156" y="3237721"/>
            <a:ext cx="2825018" cy="100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СРЕДНЯЯ ДОЛЯ</a:t>
            </a:r>
          </a:p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планируемых прямых закупок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(«спецторги», квота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15%)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78771" y="3385264"/>
            <a:ext cx="6299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НОМЕНКЛАТУРА</a:t>
            </a:r>
          </a:p>
          <a:p>
            <a:pPr marL="0" marR="0" lvl="0" indent="0" algn="ctr" defTabSz="889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закупок у субъектов МСП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71186" y="3347236"/>
            <a:ext cx="1596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ОБЩИЙ ОБЪЕМ 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889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ДОГОВОРОВ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*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279" y="50340"/>
            <a:ext cx="1525280" cy="790590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55983" y="4921226"/>
            <a:ext cx="33287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722153" y="8385396"/>
            <a:ext cx="582406" cy="158529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5" name="Скругленный прямоугольник 10"/>
          <p:cNvSpPr/>
          <p:nvPr/>
        </p:nvSpPr>
        <p:spPr>
          <a:xfrm>
            <a:off x="644654" y="2632505"/>
            <a:ext cx="3222608" cy="27397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86185" y="4243669"/>
            <a:ext cx="3090658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C9F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336,78 млрд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A2C9F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руб.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33763" y="4667266"/>
            <a:ext cx="2722476" cy="111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 концу </a:t>
            </a:r>
            <a:r>
              <a:rPr kumimoji="0" lang="ru-RU" sz="1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2018 </a:t>
            </a: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года</a:t>
            </a:r>
          </a:p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 учетом расширения перечня заказчиков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(с </a:t>
            </a:r>
            <a:r>
              <a:rPr kumimoji="0" lang="ru-RU" sz="13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420 </a:t>
            </a:r>
            <a:r>
              <a:rPr kumimoji="0" lang="ru-RU" sz="1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 </a:t>
            </a:r>
            <a:r>
              <a:rPr kumimoji="0" lang="ru-RU" sz="13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1 447):</a:t>
            </a:r>
            <a:endParaRPr kumimoji="0" lang="ru-RU" sz="13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целевой показатель -</a:t>
            </a:r>
          </a:p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A2C9F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C9F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A2C9F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трлн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160870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7031" y="34771"/>
            <a:ext cx="7379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одтверждение сведений об объемах закупок 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крупнейшими заказчиками у субъектов МСП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939986" y="1901262"/>
            <a:ext cx="4379014" cy="926867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Информация Федерального казначейства</a:t>
            </a:r>
          </a:p>
          <a:p>
            <a:pPr algn="ctr"/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об общем объеме закупок у субъектов МСП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86008" y="1889684"/>
            <a:ext cx="3718363" cy="938446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latin typeface="Arial Narrow" panose="020B0606020202030204" pitchFamily="34" charset="0"/>
              </a:rPr>
              <a:t>Информация Федерального </a:t>
            </a:r>
            <a:r>
              <a:rPr lang="ru-RU" dirty="0" smtClean="0">
                <a:latin typeface="Arial Narrow" panose="020B0606020202030204" pitchFamily="34" charset="0"/>
              </a:rPr>
              <a:t>казначейства </a:t>
            </a:r>
            <a:r>
              <a:rPr lang="ru-RU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об </a:t>
            </a:r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общем объеме закупок  </a:t>
            </a:r>
          </a:p>
          <a:p>
            <a:pPr lvl="0" algn="ctr"/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и общем количестве поставщиков 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135953" y="1889683"/>
            <a:ext cx="3617884" cy="94750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latin typeface="Arial Narrow" panose="020B0606020202030204" pitchFamily="34" charset="0"/>
              </a:rPr>
              <a:t>Информация ФНС России                                    </a:t>
            </a:r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о количестве поставщиков, являющихся субъектами МСП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00920" y="7232650"/>
            <a:ext cx="2787650" cy="10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/>
          <a:srcRect l="26624" t="15198" r="44657" b="21478"/>
          <a:stretch/>
        </p:blipFill>
        <p:spPr>
          <a:xfrm>
            <a:off x="286008" y="2898599"/>
            <a:ext cx="3718363" cy="53857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460127" y="7002612"/>
            <a:ext cx="3386904" cy="3316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161 088 договоров с 46 208 поставщиками на общую сумму 8 426 330 005 400 рублей.</a:t>
            </a:r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/>
          <a:srcRect l="26429" t="13968" r="43812" b="24969"/>
          <a:stretch/>
        </p:blipFill>
        <p:spPr>
          <a:xfrm>
            <a:off x="4147246" y="2898599"/>
            <a:ext cx="3595299" cy="5385168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</p:pic>
      <p:sp>
        <p:nvSpPr>
          <p:cNvPr id="23" name="Скругленный прямоугольник 22"/>
          <p:cNvSpPr/>
          <p:nvPr/>
        </p:nvSpPr>
        <p:spPr>
          <a:xfrm>
            <a:off x="4191398" y="6683301"/>
            <a:ext cx="3464063" cy="2286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0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ведения о 33 016 внесены в указанный реестр. </a:t>
            </a:r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/>
          <a:srcRect l="33656" t="14967" r="34530" b="8872"/>
          <a:stretch/>
        </p:blipFill>
        <p:spPr>
          <a:xfrm>
            <a:off x="7927286" y="2898598"/>
            <a:ext cx="4379014" cy="53851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</p:pic>
      <p:sp>
        <p:nvSpPr>
          <p:cNvPr id="30" name="Скругленный прямоугольник 29"/>
          <p:cNvSpPr/>
          <p:nvPr/>
        </p:nvSpPr>
        <p:spPr>
          <a:xfrm>
            <a:off x="8326110" y="7539478"/>
            <a:ext cx="3733212" cy="1737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b="1" kern="0" spc="-9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заключено </a:t>
            </a:r>
            <a:r>
              <a:rPr lang="ru-RU" sz="1050" b="1" kern="0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109 058 договоров на общую сумму 1 510, 7 млрд рублей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40444" y="7378517"/>
            <a:ext cx="2472833" cy="1609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b="1" kern="0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35 651 является </a:t>
            </a:r>
            <a:r>
              <a:rPr lang="ru-RU" sz="1050" b="1" kern="0" spc="-9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субъектом </a:t>
            </a:r>
            <a:r>
              <a:rPr lang="ru-RU" sz="1050" b="1" kern="0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МСП, с которыми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>
                <a:latin typeface="Arial Narrow" panose="020B0606020202030204" pitchFamily="34" charset="0"/>
              </a:rPr>
              <a:t>4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79279" y="50340"/>
            <a:ext cx="1525280" cy="790590"/>
          </a:xfrm>
          <a:prstGeom prst="rect">
            <a:avLst/>
          </a:prstGeom>
        </p:spPr>
      </p:pic>
      <p:sp>
        <p:nvSpPr>
          <p:cNvPr id="34" name="Скругленный прямоугольник 33"/>
          <p:cNvSpPr/>
          <p:nvPr/>
        </p:nvSpPr>
        <p:spPr>
          <a:xfrm>
            <a:off x="282575" y="1015882"/>
            <a:ext cx="12036425" cy="832986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За 2016 год с 35 651 субъектом МСП заключено</a:t>
            </a:r>
            <a:br>
              <a:rPr lang="ru-RU" sz="2400" b="1" dirty="0">
                <a:solidFill>
                  <a:schemeClr val="accent2"/>
                </a:solidFill>
                <a:latin typeface="Arial Narrow" panose="020B0606020202030204" pitchFamily="34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109 058 договоров на общую сумму 1,511 трлн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394308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2393" y="3163131"/>
            <a:ext cx="2921317" cy="4796304"/>
          </a:xfrm>
          <a:prstGeom prst="rect">
            <a:avLst/>
          </a:prstGeom>
          <a:ln w="12700">
            <a:solidFill>
              <a:srgbClr val="1F4E79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2747" y="3163456"/>
            <a:ext cx="2846276" cy="4795979"/>
          </a:xfrm>
          <a:prstGeom prst="rect">
            <a:avLst/>
          </a:prstGeom>
          <a:ln w="12700">
            <a:solidFill>
              <a:srgbClr val="1F4E79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155" y="3163456"/>
            <a:ext cx="2856311" cy="4795979"/>
          </a:xfrm>
          <a:prstGeom prst="rect">
            <a:avLst/>
          </a:prstGeom>
          <a:ln w="12700">
            <a:solidFill>
              <a:srgbClr val="1F4E79"/>
            </a:solidFill>
          </a:ln>
        </p:spPr>
      </p:pic>
      <p:sp>
        <p:nvSpPr>
          <p:cNvPr id="22" name="Прямоугольник 21"/>
          <p:cNvSpPr/>
          <p:nvPr/>
        </p:nvSpPr>
        <p:spPr>
          <a:xfrm>
            <a:off x="10987088" y="7546931"/>
            <a:ext cx="397624" cy="198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598185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615384" y="3253655"/>
            <a:ext cx="2873005" cy="3512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076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1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311476" y="1530913"/>
            <a:ext cx="9956254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423767" y="898374"/>
            <a:ext cx="11997251" cy="76280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076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2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 период с 1 января по 31 декабря 2017 года с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47 794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субъектами МСП заключено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159 885 договоров </a:t>
            </a:r>
          </a:p>
          <a:p>
            <a:pPr marL="0" marR="0" lvl="0" indent="0" algn="ctr" defTabSz="3076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общую сумму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2,0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98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трлн рублей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730710" y="5834968"/>
            <a:ext cx="2217491" cy="12062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3076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96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договора   с   5</a:t>
            </a:r>
            <a:r>
              <a:rPr kumimoji="0" lang="en-US" sz="496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kumimoji="0" lang="ru-RU" sz="496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96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640</a:t>
            </a:r>
            <a:r>
              <a:rPr kumimoji="0" lang="ru-RU" sz="496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поставщиками   на   общую  сумму  </a:t>
            </a:r>
            <a:r>
              <a:rPr kumimoji="0" lang="en-US" sz="496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r>
              <a:rPr kumimoji="0" lang="ru-RU" sz="496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96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483</a:t>
            </a:r>
            <a:r>
              <a:rPr kumimoji="0" lang="ru-RU" sz="496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96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721</a:t>
            </a:r>
            <a:r>
              <a:rPr kumimoji="0" lang="ru-RU" sz="496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96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814</a:t>
            </a:r>
            <a:r>
              <a:rPr kumimoji="0" lang="ru-RU" sz="496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96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</a:t>
            </a:r>
            <a:r>
              <a:rPr kumimoji="0" lang="ru-RU" sz="496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30709" y="5955595"/>
            <a:ext cx="227416" cy="10463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3076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49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рубль.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746545" y="5103292"/>
            <a:ext cx="682297" cy="921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3076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9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 5</a:t>
            </a:r>
            <a:r>
              <a:rPr kumimoji="0" lang="en-US" sz="49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kumimoji="0" lang="ru-RU" sz="49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9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640</a:t>
            </a:r>
            <a:r>
              <a:rPr kumimoji="0" lang="ru-RU" sz="49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поставщиков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661863" y="5325692"/>
            <a:ext cx="1425831" cy="949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3076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9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сведения о </a:t>
            </a:r>
            <a:r>
              <a:rPr kumimoji="0" lang="en-US" sz="49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43</a:t>
            </a:r>
            <a:r>
              <a:rPr kumimoji="0" lang="ru-RU" sz="49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9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941</a:t>
            </a:r>
            <a:r>
              <a:rPr kumimoji="0" lang="ru-RU" sz="49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внесены в указанные реестр.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6818050" y="6008586"/>
            <a:ext cx="571318" cy="1058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3076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9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153 543    договора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7194410" y="5933587"/>
            <a:ext cx="1038238" cy="902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3076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5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49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46 659 являются субъектами</a:t>
            </a:r>
            <a:r>
              <a:rPr kumimoji="0" lang="en-US" sz="49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49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МСП 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8170305" y="6021634"/>
            <a:ext cx="784218" cy="9500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3076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9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2 031 178 839 564    рубля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 rot="10800000" flipV="1">
            <a:off x="7677671" y="6350912"/>
            <a:ext cx="215223" cy="8340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3076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5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9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ru-RU" sz="49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6 659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 rot="10800000" flipV="1">
            <a:off x="8411878" y="6514160"/>
            <a:ext cx="175144" cy="8134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3076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9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1 682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98311" y="93622"/>
            <a:ext cx="1251094" cy="648473"/>
          </a:xfrm>
          <a:prstGeom prst="rect">
            <a:avLst/>
          </a:prstGeom>
        </p:spPr>
      </p:pic>
      <p:sp>
        <p:nvSpPr>
          <p:cNvPr id="41" name="Скругленный прямоугольник 40"/>
          <p:cNvSpPr/>
          <p:nvPr/>
        </p:nvSpPr>
        <p:spPr>
          <a:xfrm>
            <a:off x="6407268" y="1816900"/>
            <a:ext cx="2936442" cy="1346232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750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7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Информация Федерального казначейства</a:t>
            </a:r>
          </a:p>
          <a:p>
            <a:pPr marL="0" marR="0" lvl="0" indent="0" algn="ctr" defTabSz="3750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77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 объеме закупок у субъектов МСП</a:t>
            </a:r>
          </a:p>
          <a:p>
            <a:pPr marL="0" marR="0" lvl="0" indent="0" algn="ctr" defTabSz="3750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77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(по данным Реестра договоров)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52154" y="1816900"/>
            <a:ext cx="2861005" cy="1346557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750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7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Информация Федерального казначейства </a:t>
            </a:r>
            <a:r>
              <a:rPr kumimoji="0" lang="ru-RU" sz="1477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 общем объеме закупок  и общем количестве поставщиков 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392747" y="1816900"/>
            <a:ext cx="2846276" cy="1346557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750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7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Информация ФНС России                                    </a:t>
            </a:r>
            <a:r>
              <a:rPr kumimoji="0" lang="ru-RU" sz="1477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 количестве поставщиков, являющихся субъектами МСП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682096" y="5730337"/>
            <a:ext cx="266105" cy="10463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3076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96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2</a:t>
            </a:r>
            <a:r>
              <a:rPr kumimoji="0" lang="en-US" sz="496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</a:t>
            </a:r>
            <a:r>
              <a:rPr kumimoji="0" lang="ru-RU" sz="496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96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892</a:t>
            </a:r>
            <a:endParaRPr kumimoji="0" lang="ru-RU" sz="496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13634" y="3163131"/>
            <a:ext cx="2835772" cy="4796304"/>
          </a:xfrm>
          <a:prstGeom prst="rect">
            <a:avLst/>
          </a:prstGeom>
          <a:ln w="19050">
            <a:solidFill>
              <a:srgbClr val="1F4E79"/>
            </a:solidFill>
          </a:ln>
        </p:spPr>
      </p:pic>
      <p:sp>
        <p:nvSpPr>
          <p:cNvPr id="32" name="Скругленный прямоугольник 31"/>
          <p:cNvSpPr/>
          <p:nvPr/>
        </p:nvSpPr>
        <p:spPr>
          <a:xfrm>
            <a:off x="9898759" y="5554129"/>
            <a:ext cx="784982" cy="930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3076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96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2</a:t>
            </a:r>
            <a:r>
              <a:rPr kumimoji="0" lang="en-US" sz="496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098 </a:t>
            </a:r>
            <a:r>
              <a:rPr kumimoji="0" lang="ru-RU" sz="496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r>
              <a:rPr kumimoji="0" lang="en-US" sz="496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06 532 </a:t>
            </a:r>
            <a:r>
              <a:rPr kumimoji="0" lang="ru-RU" sz="496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9511954" y="1816900"/>
            <a:ext cx="2837451" cy="1346231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750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7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Информация Федерального казначейства</a:t>
            </a:r>
          </a:p>
          <a:p>
            <a:pPr marL="0" marR="0" lvl="0" indent="0" algn="ctr" defTabSz="3750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77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 объеме закупок у субъектов МСП </a:t>
            </a:r>
            <a:r>
              <a:rPr kumimoji="0" lang="ru-RU" sz="1477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(по данным годовых отчетов)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47031" y="34771"/>
            <a:ext cx="7379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одтверждение сведений об объемах закупок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крупнейшими заказчиками у субъектов МСП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014294" y="8254050"/>
            <a:ext cx="484766" cy="220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72923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84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5</a:t>
            </a:r>
            <a:endParaRPr kumimoji="0" lang="ru-RU" sz="98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95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228557" y="7927841"/>
            <a:ext cx="10264146" cy="620586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* - проведена совместно с международной информационной группой «Интерфакс», </a:t>
            </a:r>
            <a:r>
              <a:rPr kumimoji="0" lang="ru-RU" sz="1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по итогам 2017 </a:t>
            </a:r>
            <a:r>
              <a:rPr kumimoji="0" lang="ru-RU" sz="1000" b="1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г. 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** - </a:t>
            </a:r>
            <a:r>
              <a:rPr kumimoji="0" lang="ru-RU" sz="1000" b="1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данные </a:t>
            </a:r>
            <a:r>
              <a:rPr kumimoji="0" lang="ru-RU" sz="1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мониторинга применения Федерального закона № 223-ФЗ в 2017 году, подготовленного Минфином России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44570" y="7105543"/>
            <a:ext cx="1207443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850382" y="25445"/>
            <a:ext cx="7236718" cy="734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Оценка качества закупок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крупнейших заказчиков у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субъектов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МСП*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43" name="Скругленный прямоугольник 42"/>
          <p:cNvSpPr/>
          <p:nvPr/>
        </p:nvSpPr>
        <p:spPr>
          <a:xfrm>
            <a:off x="282575" y="4245307"/>
            <a:ext cx="3921823" cy="156094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Скругленный прямоугольник 4"/>
          <p:cNvSpPr/>
          <p:nvPr/>
        </p:nvSpPr>
        <p:spPr>
          <a:xfrm>
            <a:off x="339775" y="3991509"/>
            <a:ext cx="3807423" cy="189163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Уровень конкуренции</a:t>
            </a:r>
          </a:p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(среднее количество заявок, поданных </a:t>
            </a:r>
          </a:p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 участие в закупках)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58416" y="5632672"/>
            <a:ext cx="2102900" cy="1597573"/>
            <a:chOff x="58484" y="1654390"/>
            <a:chExt cx="2382876" cy="387055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186513" y="1723665"/>
              <a:ext cx="2107045" cy="3801277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Скругленный прямоугольник 6"/>
            <p:cNvSpPr/>
            <p:nvPr/>
          </p:nvSpPr>
          <p:spPr>
            <a:xfrm>
              <a:off x="58484" y="1654390"/>
              <a:ext cx="2382876" cy="367785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Закупки </a:t>
              </a:r>
            </a:p>
            <a:p>
              <a:pPr marL="0" marR="0" lvl="0" indent="0" algn="ctr" defTabSz="800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у субъектов МСП</a:t>
              </a:r>
            </a:p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</a:t>
              </a: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1,83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9" name="Скругленный прямоугольник 38"/>
          <p:cNvSpPr/>
          <p:nvPr/>
        </p:nvSpPr>
        <p:spPr>
          <a:xfrm>
            <a:off x="2250650" y="5865956"/>
            <a:ext cx="1858448" cy="1502244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Скругленный прямоугольник 8"/>
          <p:cNvSpPr/>
          <p:nvPr/>
        </p:nvSpPr>
        <p:spPr>
          <a:xfrm>
            <a:off x="2305082" y="6117840"/>
            <a:ext cx="1749584" cy="102699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Общая практика  </a:t>
            </a:r>
          </a:p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Закону </a:t>
            </a:r>
          </a:p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№223-ФЗ**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1,7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326644" y="4240829"/>
            <a:ext cx="3924203" cy="156094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Скругленный прямоугольник 10"/>
          <p:cNvSpPr/>
          <p:nvPr/>
        </p:nvSpPr>
        <p:spPr>
          <a:xfrm>
            <a:off x="4648018" y="4055009"/>
            <a:ext cx="3355233" cy="18916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Экономия</a:t>
            </a:r>
          </a:p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(разница между начальной (максимальной) ценой и ценой заключенного договора) 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475292" y="5663154"/>
            <a:ext cx="1843530" cy="1545021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Скругленный прямоугольник 12"/>
          <p:cNvSpPr/>
          <p:nvPr/>
        </p:nvSpPr>
        <p:spPr>
          <a:xfrm>
            <a:off x="4256278" y="5447082"/>
            <a:ext cx="2152368" cy="20186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Закупки </a:t>
            </a:r>
          </a:p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 субъектов МСП</a:t>
            </a:r>
          </a:p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11,13%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286466" y="5840869"/>
            <a:ext cx="1839808" cy="1496740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Скругленный прямоугольник 14"/>
          <p:cNvSpPr/>
          <p:nvPr/>
        </p:nvSpPr>
        <p:spPr>
          <a:xfrm>
            <a:off x="6425573" y="6110385"/>
            <a:ext cx="1697001" cy="1040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Общая практика  </a:t>
            </a:r>
          </a:p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Закону </a:t>
            </a:r>
          </a:p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№223-ФЗ**</a:t>
            </a:r>
          </a:p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5,3%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393817" y="4246775"/>
            <a:ext cx="3924333" cy="156094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Скругленный прямоугольник 16"/>
          <p:cNvSpPr/>
          <p:nvPr/>
        </p:nvSpPr>
        <p:spPr>
          <a:xfrm>
            <a:off x="8696067" y="4067709"/>
            <a:ext cx="3355097" cy="18916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Закупки </a:t>
            </a:r>
          </a:p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 единственного поставщика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502958" y="5955843"/>
            <a:ext cx="1850199" cy="1518622"/>
          </a:xfrm>
          <a:prstGeom prst="roundRect">
            <a:avLst>
              <a:gd name="adj" fmla="val 10000"/>
            </a:avLst>
          </a:prstGeom>
          <a:noFill/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Скругленный прямоугольник 18"/>
          <p:cNvSpPr/>
          <p:nvPr/>
        </p:nvSpPr>
        <p:spPr>
          <a:xfrm>
            <a:off x="8458368" y="5674715"/>
            <a:ext cx="2087707" cy="15702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Закупки </a:t>
            </a:r>
          </a:p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 субъектов МСП </a:t>
            </a:r>
          </a:p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25,68%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0492703" y="5874987"/>
            <a:ext cx="1826297" cy="1496740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Скругленный прямоугольник 20"/>
          <p:cNvSpPr/>
          <p:nvPr/>
        </p:nvSpPr>
        <p:spPr>
          <a:xfrm>
            <a:off x="10344506" y="5950114"/>
            <a:ext cx="2035703" cy="133268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Общая практика  </a:t>
            </a:r>
          </a:p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Закону </a:t>
            </a:r>
          </a:p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№223-ФЗ**                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51,6%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54362" y="7594359"/>
            <a:ext cx="1803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(на 25,92%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ниже) </a:t>
            </a: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346586" y="7581907"/>
            <a:ext cx="1872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(в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2,1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раза выше)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8252" y="7570765"/>
            <a:ext cx="1872629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(в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1,1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раза выше) </a:t>
            </a: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V="1">
            <a:off x="283442" y="7548035"/>
            <a:ext cx="3863756" cy="1479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V="1">
            <a:off x="4257479" y="7552996"/>
            <a:ext cx="3863756" cy="1479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8448894" y="7548035"/>
            <a:ext cx="3863756" cy="1479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L-Shape 10"/>
          <p:cNvSpPr/>
          <p:nvPr/>
        </p:nvSpPr>
        <p:spPr>
          <a:xfrm rot="18863415">
            <a:off x="1122317" y="7201823"/>
            <a:ext cx="209436" cy="197539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E55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4" name="L-Shape 10"/>
          <p:cNvSpPr/>
          <p:nvPr/>
        </p:nvSpPr>
        <p:spPr>
          <a:xfrm rot="18863415">
            <a:off x="5214157" y="7197182"/>
            <a:ext cx="209436" cy="197539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E55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8" name="L-Shape 10"/>
          <p:cNvSpPr/>
          <p:nvPr/>
        </p:nvSpPr>
        <p:spPr>
          <a:xfrm rot="18863415">
            <a:off x="9301423" y="7215220"/>
            <a:ext cx="209436" cy="197539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E55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279" y="50340"/>
            <a:ext cx="1525280" cy="790590"/>
          </a:xfrm>
          <a:prstGeom prst="rect">
            <a:avLst/>
          </a:prstGeom>
        </p:spPr>
      </p:pic>
      <p:sp>
        <p:nvSpPr>
          <p:cNvPr id="62" name="Скругленный прямоугольник 6"/>
          <p:cNvSpPr/>
          <p:nvPr/>
        </p:nvSpPr>
        <p:spPr>
          <a:xfrm>
            <a:off x="3108124" y="2193101"/>
            <a:ext cx="825587" cy="29042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36195" rIns="72390" bIns="36195" numCol="1" spcCol="1270" anchor="ctr" anchorCtr="0">
            <a:noAutofit/>
          </a:bodyPr>
          <a:lstStyle/>
          <a:p>
            <a:pPr marL="0" marR="0" lvl="0" indent="0" algn="ctr" defTabSz="8445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" name="Стрелка вправо 8"/>
          <p:cNvSpPr/>
          <p:nvPr/>
        </p:nvSpPr>
        <p:spPr>
          <a:xfrm>
            <a:off x="3871402" y="1943473"/>
            <a:ext cx="8285962" cy="394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marL="0" marR="0" lvl="1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1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1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1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159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пар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поставщик+заказчик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) имеют косвенную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аффилированность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между собой через общие номера телефонов или адреса.</a:t>
            </a:r>
          </a:p>
          <a:p>
            <a:pPr marL="0" marR="0" lvl="1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Стрелка вправо 12"/>
          <p:cNvSpPr/>
          <p:nvPr/>
        </p:nvSpPr>
        <p:spPr>
          <a:xfrm>
            <a:off x="3922370" y="3038809"/>
            <a:ext cx="8382189" cy="5115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marL="0" marR="0" lvl="1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Наибольший объем закупок (145,14 млрд руб.) выявлен у субъектов МСП, созданных в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2006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году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1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Наибольший объем закупок у единственного поставщика (53,3 млрд руб.) выявлен у субъектов МСП, созданных в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2010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году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282575" y="1020796"/>
            <a:ext cx="3459108" cy="690210"/>
            <a:chOff x="704616" y="8937308"/>
            <a:chExt cx="1483863" cy="425360"/>
          </a:xfrm>
        </p:grpSpPr>
        <p:sp>
          <p:nvSpPr>
            <p:cNvPr id="77" name="Pentagon 35"/>
            <p:cNvSpPr/>
            <p:nvPr/>
          </p:nvSpPr>
          <p:spPr>
            <a:xfrm>
              <a:off x="785545" y="8937308"/>
              <a:ext cx="1402934" cy="425360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78" name="Pentagon 37"/>
            <p:cNvSpPr/>
            <p:nvPr/>
          </p:nvSpPr>
          <p:spPr>
            <a:xfrm>
              <a:off x="704616" y="8937308"/>
              <a:ext cx="1434268" cy="425360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6223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Участие заказчика </a:t>
              </a:r>
            </a:p>
            <a:p>
              <a:pPr marL="0" marR="0" lvl="0" indent="0" algn="ctr" defTabSz="6223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в уставном капитале субъекта </a:t>
              </a: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МСП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9" name="Прямоугольник 78"/>
          <p:cNvSpPr/>
          <p:nvPr/>
        </p:nvSpPr>
        <p:spPr>
          <a:xfrm>
            <a:off x="3782910" y="913568"/>
            <a:ext cx="86489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138 поставщиков (0,29%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от общего количества поставщиков) имеют прямую связь  с заказчиками через владение долями в уставном капитале.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14 поставщиков (0,03 %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от общего количества поставщиков) имеют прямую связь  с заказчиками через органы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управления.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0" name="Группа 79"/>
          <p:cNvGrpSpPr/>
          <p:nvPr/>
        </p:nvGrpSpPr>
        <p:grpSpPr>
          <a:xfrm>
            <a:off x="339774" y="1989251"/>
            <a:ext cx="3466085" cy="691367"/>
            <a:chOff x="722388" y="9045108"/>
            <a:chExt cx="1486856" cy="426073"/>
          </a:xfrm>
        </p:grpSpPr>
        <p:sp>
          <p:nvSpPr>
            <p:cNvPr id="81" name="Pentagon 35"/>
            <p:cNvSpPr/>
            <p:nvPr/>
          </p:nvSpPr>
          <p:spPr>
            <a:xfrm>
              <a:off x="806310" y="9045821"/>
              <a:ext cx="1402934" cy="425360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82" name="Pentagon 37"/>
            <p:cNvSpPr/>
            <p:nvPr/>
          </p:nvSpPr>
          <p:spPr>
            <a:xfrm>
              <a:off x="722388" y="9045108"/>
              <a:ext cx="1432011" cy="425360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6223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Совпадение юридических адресов </a:t>
              </a:r>
            </a:p>
            <a:p>
              <a:pPr marL="0" marR="0" lvl="0" indent="0" algn="ctr" defTabSz="6223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и телефонов </a:t>
              </a: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поставщиков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339774" y="2983509"/>
            <a:ext cx="3459108" cy="690210"/>
            <a:chOff x="704616" y="8937308"/>
            <a:chExt cx="1483863" cy="425360"/>
          </a:xfrm>
        </p:grpSpPr>
        <p:sp>
          <p:nvSpPr>
            <p:cNvPr id="84" name="Pentagon 35"/>
            <p:cNvSpPr/>
            <p:nvPr/>
          </p:nvSpPr>
          <p:spPr>
            <a:xfrm>
              <a:off x="785545" y="8937308"/>
              <a:ext cx="1402934" cy="425360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85" name="Pentagon 37"/>
            <p:cNvSpPr/>
            <p:nvPr/>
          </p:nvSpPr>
          <p:spPr>
            <a:xfrm>
              <a:off x="704616" y="8937308"/>
              <a:ext cx="1429755" cy="425360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6223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Дата создания (регистрации) </a:t>
              </a:r>
            </a:p>
            <a:p>
              <a:pPr marL="0" marR="0" lvl="0" indent="0" algn="ctr" defTabSz="6223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субъекта МСП </a:t>
              </a: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– поставщика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0" name="Номер слайда 1"/>
          <p:cNvSpPr txBox="1">
            <a:spLocks/>
          </p:cNvSpPr>
          <p:nvPr/>
        </p:nvSpPr>
        <p:spPr>
          <a:xfrm>
            <a:off x="9477653" y="8040482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51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72923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6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3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Прямая соединительная линия 53"/>
          <p:cNvCxnSpPr/>
          <p:nvPr/>
        </p:nvCxnSpPr>
        <p:spPr>
          <a:xfrm flipV="1">
            <a:off x="6554240" y="2771811"/>
            <a:ext cx="0" cy="971364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олилиния 48"/>
          <p:cNvSpPr/>
          <p:nvPr/>
        </p:nvSpPr>
        <p:spPr>
          <a:xfrm>
            <a:off x="301308" y="1017140"/>
            <a:ext cx="3500129" cy="6133672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rgbClr val="A2C9F4">
              <a:alpha val="90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9065706" y="1017142"/>
            <a:ext cx="3231109" cy="6143946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rgbClr val="A2C9F4">
              <a:alpha val="90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4058292" y="3708971"/>
            <a:ext cx="4705564" cy="4582274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rgbClr val="A2C9F4">
              <a:alpha val="90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61224" y="58548"/>
            <a:ext cx="8442156" cy="666162"/>
          </a:xfrm>
          <a:prstGeom prst="rect">
            <a:avLst/>
          </a:prstGeom>
          <a:noFill/>
        </p:spPr>
        <p:txBody>
          <a:bodyPr wrap="none" lIns="72000" tIns="36000" rIns="0" bIns="36000" rtlCol="0" anchor="ctr"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Интеграция информационных систем 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для оказания поддержки субъектам МСП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2551" y="1102045"/>
            <a:ext cx="3098910" cy="1318650"/>
          </a:xfrm>
          <a:prstGeom prst="rect">
            <a:avLst/>
          </a:prstGeom>
          <a:ln>
            <a:solidFill>
              <a:schemeClr val="bg2"/>
            </a:solidFill>
          </a:ln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 smtClean="0">
                <a:latin typeface="Arial Narrow" panose="020B0606020202030204" pitchFamily="34" charset="0"/>
              </a:rPr>
              <a:t>7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3617" y="1292186"/>
            <a:ext cx="2827434" cy="1182842"/>
          </a:xfrm>
          <a:prstGeom prst="rect">
            <a:avLst/>
          </a:prstGeom>
          <a:ln>
            <a:solidFill>
              <a:srgbClr val="E7F5FE"/>
            </a:solidFill>
          </a:ln>
          <a:effectLst/>
        </p:spPr>
      </p:pic>
      <p:sp>
        <p:nvSpPr>
          <p:cNvPr id="36" name="Полилиния 35"/>
          <p:cNvSpPr/>
          <p:nvPr/>
        </p:nvSpPr>
        <p:spPr>
          <a:xfrm>
            <a:off x="9119706" y="2767256"/>
            <a:ext cx="3121027" cy="941713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b" anchorCtr="0">
            <a:noAutofit/>
          </a:bodyPr>
          <a:lstStyle/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kern="1200" dirty="0" smtClean="0">
                <a:latin typeface="Arial Narrow" panose="020B0606020202030204" pitchFamily="34" charset="0"/>
              </a:rPr>
              <a:t>о категории </a:t>
            </a:r>
            <a:r>
              <a:rPr lang="ru-RU" sz="1100" b="0" kern="1200" dirty="0" smtClean="0">
                <a:latin typeface="Arial Narrow" panose="020B0606020202030204" pitchFamily="34" charset="0"/>
              </a:rPr>
              <a:t>субъекта МСП </a:t>
            </a:r>
            <a:r>
              <a:rPr lang="ru-RU" sz="1100" kern="1200" dirty="0" smtClean="0">
                <a:latin typeface="Arial Narrow" panose="020B0606020202030204" pitchFamily="34" charset="0"/>
              </a:rPr>
              <a:t>(микропредприятие, малое предприятие или среднее предприятие);</a:t>
            </a:r>
            <a:endParaRPr lang="ru-RU" sz="1100" kern="1200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kern="1200" dirty="0" smtClean="0">
                <a:latin typeface="Arial Narrow" panose="020B0606020202030204" pitchFamily="34" charset="0"/>
              </a:rPr>
              <a:t>о лицензиях</a:t>
            </a:r>
            <a:r>
              <a:rPr lang="ru-RU" sz="1100" kern="1200" dirty="0" smtClean="0">
                <a:latin typeface="Arial Narrow" panose="020B0606020202030204" pitchFamily="34" charset="0"/>
              </a:rPr>
              <a:t>, полученных юридическим лицом, индивидуальным предпринимателем.</a:t>
            </a:r>
            <a:endParaRPr lang="ru-RU" sz="1100" b="1" kern="1200" dirty="0">
              <a:latin typeface="Arial Narrow" panose="020B0606020202030204" pitchFamily="34" charset="0"/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9132552" y="3940605"/>
            <a:ext cx="3098910" cy="2213618"/>
          </a:xfrm>
          <a:custGeom>
            <a:avLst/>
            <a:gdLst>
              <a:gd name="connsiteX0" fmla="*/ 0 w 7800975"/>
              <a:gd name="connsiteY0" fmla="*/ 0 h 1981350"/>
              <a:gd name="connsiteX1" fmla="*/ 7800975 w 7800975"/>
              <a:gd name="connsiteY1" fmla="*/ 0 h 1981350"/>
              <a:gd name="connsiteX2" fmla="*/ 7800975 w 7800975"/>
              <a:gd name="connsiteY2" fmla="*/ 1981350 h 1981350"/>
              <a:gd name="connsiteX3" fmla="*/ 0 w 7800975"/>
              <a:gd name="connsiteY3" fmla="*/ 1981350 h 1981350"/>
              <a:gd name="connsiteX4" fmla="*/ 0 w 7800975"/>
              <a:gd name="connsiteY4" fmla="*/ 0 h 19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981350">
                <a:moveTo>
                  <a:pt x="0" y="0"/>
                </a:moveTo>
                <a:lnTo>
                  <a:pt x="7800975" y="0"/>
                </a:lnTo>
                <a:lnTo>
                  <a:pt x="7800975" y="1981350"/>
                </a:lnTo>
                <a:lnTo>
                  <a:pt x="0" y="1981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 w="3175"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b" anchorCtr="0">
            <a:noAutofit/>
          </a:bodyPr>
          <a:lstStyle/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kern="1200" dirty="0" smtClean="0">
                <a:latin typeface="Arial Narrow" panose="020B0606020202030204" pitchFamily="34" charset="0"/>
              </a:rPr>
              <a:t>о производимой </a:t>
            </a:r>
            <a:r>
              <a:rPr lang="ru-RU" sz="1100" kern="1200" dirty="0" smtClean="0">
                <a:latin typeface="Arial Narrow" panose="020B0606020202030204" pitchFamily="34" charset="0"/>
              </a:rPr>
              <a:t>юридическим лицом, индивидуальным предпринимателем 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продукции</a:t>
            </a:r>
            <a:r>
              <a:rPr lang="ru-RU" sz="1100" kern="1200" dirty="0" smtClean="0">
                <a:latin typeface="Arial Narrow" panose="020B0606020202030204" pitchFamily="34" charset="0"/>
              </a:rPr>
              <a:t> (в соответствии с ОКВЭД-2 и ОКПД-2) 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с указанием на соответствие такой продукции критериям отнесения к инновационной продукции, высокотехнологичной продукции;</a:t>
            </a:r>
            <a:endParaRPr lang="ru-RU" sz="1100" b="1" kern="1200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0" kern="1200" dirty="0" smtClean="0">
                <a:latin typeface="Arial Narrow" panose="020B0606020202030204" pitchFamily="34" charset="0"/>
              </a:rPr>
              <a:t>об участии в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 программах партнерства;</a:t>
            </a:r>
            <a:endParaRPr lang="ru-RU" sz="1100" b="1" kern="1200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kern="1200" dirty="0" smtClean="0">
                <a:latin typeface="Arial Narrow" panose="020B0606020202030204" pitchFamily="34" charset="0"/>
              </a:rPr>
              <a:t>о контрактах</a:t>
            </a:r>
            <a:r>
              <a:rPr lang="ru-RU" sz="1100" b="0" kern="1200" dirty="0" smtClean="0">
                <a:latin typeface="Arial Narrow" panose="020B0606020202030204" pitchFamily="34" charset="0"/>
              </a:rPr>
              <a:t>, заключенных в соответствии 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с Законом №44-ФЗ, и (или) договорах</a:t>
            </a:r>
            <a:r>
              <a:rPr lang="ru-RU" sz="1100" b="0" kern="1200" dirty="0" smtClean="0">
                <a:latin typeface="Arial Narrow" panose="020B0606020202030204" pitchFamily="34" charset="0"/>
              </a:rPr>
              <a:t>, заключенных в соответствии с 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Законом №223-ФЗ.</a:t>
            </a:r>
            <a:endParaRPr lang="ru-RU" sz="1100" b="1" kern="1200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19707" y="2473064"/>
            <a:ext cx="3125774" cy="4247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Общие сведения, получаемые из </a:t>
            </a:r>
            <a:r>
              <a:rPr lang="ru-RU" sz="1200" b="1" dirty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ЕГРЮЛ, ЕГРИП: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19706" y="3666726"/>
            <a:ext cx="3125775" cy="4247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indent="-36000" defTabSz="711200">
              <a:lnSpc>
                <a:spcPct val="90000"/>
              </a:lnSpc>
              <a:spcBef>
                <a:spcPct val="0"/>
              </a:spcBef>
            </a:pP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Сведения, </a:t>
            </a: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предоставляемые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субъектами МСП </a:t>
            </a:r>
            <a:endParaRPr lang="ru-RU" sz="1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 indent="-36000" defTabSz="711200">
              <a:lnSpc>
                <a:spcPct val="90000"/>
              </a:lnSpc>
              <a:spcBef>
                <a:spcPct val="0"/>
              </a:spcBef>
            </a:pP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 заявительном порядке: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349" y="1100020"/>
            <a:ext cx="3365894" cy="1328200"/>
          </a:xfrm>
          <a:prstGeom prst="rect">
            <a:avLst/>
          </a:prstGeom>
          <a:effectLst/>
        </p:spPr>
      </p:pic>
      <p:sp>
        <p:nvSpPr>
          <p:cNvPr id="31" name="Полилиния 30"/>
          <p:cNvSpPr/>
          <p:nvPr/>
        </p:nvSpPr>
        <p:spPr>
          <a:xfrm>
            <a:off x="361933" y="2642381"/>
            <a:ext cx="3366658" cy="1738526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b" anchorCtr="0">
            <a:noAutofit/>
          </a:bodyPr>
          <a:lstStyle/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dirty="0">
                <a:latin typeface="Arial Narrow" panose="020B0606020202030204" pitchFamily="34" charset="0"/>
              </a:rPr>
              <a:t>о</a:t>
            </a:r>
            <a:r>
              <a:rPr lang="ru-RU" sz="1100" dirty="0" smtClean="0">
                <a:latin typeface="Arial Narrow" panose="020B0606020202030204" pitchFamily="34" charset="0"/>
              </a:rPr>
              <a:t>фициальный </a:t>
            </a:r>
            <a:r>
              <a:rPr lang="ru-RU" sz="1100" dirty="0">
                <a:latin typeface="Arial Narrow" panose="020B0606020202030204" pitchFamily="34" charset="0"/>
              </a:rPr>
              <a:t>сайт единой информационной системы в сфере закупок в информационно-телекоммуникационной сети Интернет </a:t>
            </a:r>
            <a:r>
              <a:rPr lang="ru-RU" sz="1100" dirty="0" smtClean="0">
                <a:latin typeface="Arial Narrow" panose="020B0606020202030204" pitchFamily="34" charset="0"/>
              </a:rPr>
              <a:t>предназначен </a:t>
            </a:r>
            <a:r>
              <a:rPr lang="ru-RU" sz="1100" b="1" dirty="0">
                <a:latin typeface="Arial Narrow" panose="020B0606020202030204" pitchFamily="34" charset="0"/>
              </a:rPr>
              <a:t>для обеспечения свободного и безвозмездного доступа к полной и достоверной информации о контрактной системе в сфере закупок и закупках товаров, работ, услуг</a:t>
            </a:r>
            <a:r>
              <a:rPr lang="ru-RU" sz="1100" dirty="0">
                <a:latin typeface="Arial Narrow" panose="020B0606020202030204" pitchFamily="34" charset="0"/>
              </a:rPr>
              <a:t>, отдельными видами юридических лиц, а также </a:t>
            </a:r>
            <a:r>
              <a:rPr lang="ru-RU" sz="1100" b="1" dirty="0">
                <a:latin typeface="Arial Narrow" panose="020B0606020202030204" pitchFamily="34" charset="0"/>
              </a:rPr>
              <a:t>для формирования, обработки и хранения такой информации</a:t>
            </a:r>
            <a:r>
              <a:rPr lang="ru-RU" sz="1100" dirty="0" smtClean="0">
                <a:latin typeface="Arial Narrow" panose="020B0606020202030204" pitchFamily="34" charset="0"/>
              </a:rPr>
              <a:t>.</a:t>
            </a:r>
            <a:endParaRPr lang="ru-RU" sz="1100" b="1" kern="1200" dirty="0">
              <a:latin typeface="Arial Narrow" panose="020B0606020202030204" pitchFamily="34" charset="0"/>
            </a:endParaRPr>
          </a:p>
        </p:txBody>
      </p:sp>
      <p:sp>
        <p:nvSpPr>
          <p:cNvPr id="34" name="Полилиния 33"/>
          <p:cNvSpPr/>
          <p:nvPr/>
        </p:nvSpPr>
        <p:spPr>
          <a:xfrm>
            <a:off x="356931" y="4468688"/>
            <a:ext cx="3371659" cy="1675261"/>
          </a:xfrm>
          <a:custGeom>
            <a:avLst/>
            <a:gdLst>
              <a:gd name="connsiteX0" fmla="*/ 0 w 7800975"/>
              <a:gd name="connsiteY0" fmla="*/ 0 h 1981350"/>
              <a:gd name="connsiteX1" fmla="*/ 7800975 w 7800975"/>
              <a:gd name="connsiteY1" fmla="*/ 0 h 1981350"/>
              <a:gd name="connsiteX2" fmla="*/ 7800975 w 7800975"/>
              <a:gd name="connsiteY2" fmla="*/ 1981350 h 1981350"/>
              <a:gd name="connsiteX3" fmla="*/ 0 w 7800975"/>
              <a:gd name="connsiteY3" fmla="*/ 1981350 h 1981350"/>
              <a:gd name="connsiteX4" fmla="*/ 0 w 7800975"/>
              <a:gd name="connsiteY4" fmla="*/ 0 h 19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981350">
                <a:moveTo>
                  <a:pt x="0" y="0"/>
                </a:moveTo>
                <a:lnTo>
                  <a:pt x="7800975" y="0"/>
                </a:lnTo>
                <a:lnTo>
                  <a:pt x="7800975" y="1981350"/>
                </a:lnTo>
                <a:lnTo>
                  <a:pt x="0" y="1981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 w="3175"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b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Arial Narrow" panose="020B0606020202030204" pitchFamily="34" charset="0"/>
              </a:rPr>
              <a:t>регламентируется </a:t>
            </a:r>
            <a:r>
              <a:rPr lang="ru-RU" sz="1100" b="1" dirty="0">
                <a:latin typeface="Arial Narrow" panose="020B0606020202030204" pitchFamily="34" charset="0"/>
              </a:rPr>
              <a:t>Федеральным законом от 05.04.2013 </a:t>
            </a:r>
            <a:r>
              <a:rPr lang="ru-RU" sz="1100" b="1" dirty="0" smtClean="0">
                <a:latin typeface="Arial Narrow" panose="020B0606020202030204" pitchFamily="34" charset="0"/>
              </a:rPr>
              <a:t>№44-ФЗ </a:t>
            </a:r>
            <a:r>
              <a:rPr lang="ru-RU" sz="1100" dirty="0">
                <a:latin typeface="Arial Narrow" panose="020B0606020202030204" pitchFamily="34" charset="0"/>
              </a:rPr>
              <a:t>«О контрактной системе в сфере закупок товаров, работ, услуг для обеспечения государственных и муниципальных нужд» и </a:t>
            </a:r>
            <a:r>
              <a:rPr lang="ru-RU" sz="1100" b="1" dirty="0">
                <a:latin typeface="Arial Narrow" panose="020B0606020202030204" pitchFamily="34" charset="0"/>
              </a:rPr>
              <a:t>Федеральным законом от 18.07.2011 </a:t>
            </a:r>
            <a:r>
              <a:rPr lang="ru-RU" sz="1100" b="1" dirty="0" smtClean="0">
                <a:latin typeface="Arial Narrow" panose="020B0606020202030204" pitchFamily="34" charset="0"/>
              </a:rPr>
              <a:t>№223-ФЗ </a:t>
            </a:r>
            <a:r>
              <a:rPr lang="ru-RU" sz="1100" dirty="0">
                <a:latin typeface="Arial Narrow" panose="020B0606020202030204" pitchFamily="34" charset="0"/>
              </a:rPr>
              <a:t>«О закупках товаров, работ, услуг отдельными видами юридических лиц», а также соответствующими подзаконными актами.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58353" y="2457905"/>
            <a:ext cx="3370238" cy="2585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Назначение: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58352" y="4381451"/>
            <a:ext cx="3370239" cy="2585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indent="-36000" defTabSz="711200">
              <a:lnSpc>
                <a:spcPct val="90000"/>
              </a:lnSpc>
              <a:spcBef>
                <a:spcPct val="0"/>
              </a:spcBef>
            </a:pP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Порядок размещения: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Полилиния 41"/>
          <p:cNvSpPr/>
          <p:nvPr/>
        </p:nvSpPr>
        <p:spPr>
          <a:xfrm>
            <a:off x="4135812" y="5406176"/>
            <a:ext cx="2201488" cy="2407607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Arial Narrow" panose="020B0606020202030204" pitchFamily="34" charset="0"/>
              </a:rPr>
              <a:t>ЕПГУ </a:t>
            </a:r>
            <a:r>
              <a:rPr lang="ru-RU" sz="1100" dirty="0">
                <a:latin typeface="Arial Narrow" panose="020B0606020202030204" pitchFamily="34" charset="0"/>
              </a:rPr>
              <a:t>(Единый портал государственных и муниципальных услуг) – федеральная государственная информационная система. </a:t>
            </a:r>
            <a:endParaRPr lang="ru-RU" sz="1100" dirty="0" smtClean="0">
              <a:latin typeface="Arial Narrow" panose="020B0606020202030204" pitchFamily="34" charset="0"/>
            </a:endParaRP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dirty="0" smtClean="0">
                <a:latin typeface="Arial Narrow" panose="020B0606020202030204" pitchFamily="34" charset="0"/>
              </a:rPr>
              <a:t>Обеспечивает </a:t>
            </a:r>
            <a:r>
              <a:rPr lang="ru-RU" sz="1100" b="1" dirty="0">
                <a:latin typeface="Arial Narrow" panose="020B0606020202030204" pitchFamily="34" charset="0"/>
              </a:rPr>
              <a:t>доступ физических и юридических лиц к сведениям о государственных и муниципальных учреждениях и организациях </a:t>
            </a:r>
            <a:r>
              <a:rPr lang="ru-RU" sz="1100" dirty="0">
                <a:latin typeface="Arial Narrow" panose="020B0606020202030204" pitchFamily="34" charset="0"/>
              </a:rPr>
              <a:t>и оказываемых ими услугах в электронном виде. </a:t>
            </a:r>
          </a:p>
        </p:txBody>
      </p:sp>
      <p:sp>
        <p:nvSpPr>
          <p:cNvPr id="43" name="Полилиния 42"/>
          <p:cNvSpPr/>
          <p:nvPr/>
        </p:nvSpPr>
        <p:spPr>
          <a:xfrm>
            <a:off x="6390527" y="5343383"/>
            <a:ext cx="2311684" cy="2453090"/>
          </a:xfrm>
          <a:custGeom>
            <a:avLst/>
            <a:gdLst>
              <a:gd name="connsiteX0" fmla="*/ 0 w 7800975"/>
              <a:gd name="connsiteY0" fmla="*/ 0 h 1981350"/>
              <a:gd name="connsiteX1" fmla="*/ 7800975 w 7800975"/>
              <a:gd name="connsiteY1" fmla="*/ 0 h 1981350"/>
              <a:gd name="connsiteX2" fmla="*/ 7800975 w 7800975"/>
              <a:gd name="connsiteY2" fmla="*/ 1981350 h 1981350"/>
              <a:gd name="connsiteX3" fmla="*/ 0 w 7800975"/>
              <a:gd name="connsiteY3" fmla="*/ 1981350 h 1981350"/>
              <a:gd name="connsiteX4" fmla="*/ 0 w 7800975"/>
              <a:gd name="connsiteY4" fmla="*/ 0 h 19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981350">
                <a:moveTo>
                  <a:pt x="0" y="0"/>
                </a:moveTo>
                <a:lnTo>
                  <a:pt x="7800975" y="0"/>
                </a:lnTo>
                <a:lnTo>
                  <a:pt x="7800975" y="1981350"/>
                </a:lnTo>
                <a:lnTo>
                  <a:pt x="0" y="1981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 w="3175"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dirty="0">
                <a:latin typeface="Arial Narrow" panose="020B0606020202030204" pitchFamily="34" charset="0"/>
              </a:rPr>
              <a:t>На портале «</a:t>
            </a:r>
            <a:r>
              <a:rPr lang="ru-RU" sz="1100" dirty="0" err="1">
                <a:latin typeface="Arial Narrow" panose="020B0606020202030204" pitchFamily="34" charset="0"/>
              </a:rPr>
              <a:t>Госуслуги</a:t>
            </a:r>
            <a:r>
              <a:rPr lang="ru-RU" sz="1100" dirty="0">
                <a:latin typeface="Arial Narrow" panose="020B0606020202030204" pitchFamily="34" charset="0"/>
              </a:rPr>
              <a:t>»  размещена </a:t>
            </a:r>
            <a:r>
              <a:rPr lang="ru-RU" sz="1100" b="1" dirty="0">
                <a:latin typeface="Arial Narrow" panose="020B0606020202030204" pitchFamily="34" charset="0"/>
              </a:rPr>
              <a:t>справочная информация</a:t>
            </a:r>
            <a:r>
              <a:rPr lang="ru-RU" sz="1100" dirty="0">
                <a:latin typeface="Arial Narrow" panose="020B0606020202030204" pitchFamily="34" charset="0"/>
              </a:rPr>
              <a:t> для физических и юридических лиц о </a:t>
            </a:r>
            <a:r>
              <a:rPr lang="ru-RU" sz="1100" b="1" dirty="0">
                <a:latin typeface="Arial Narrow" panose="020B0606020202030204" pitchFamily="34" charset="0"/>
              </a:rPr>
              <a:t>порядке оказания </a:t>
            </a:r>
            <a:r>
              <a:rPr lang="ru-RU" sz="1100" b="1" dirty="0" err="1">
                <a:latin typeface="Arial Narrow" panose="020B0606020202030204" pitchFamily="34" charset="0"/>
              </a:rPr>
              <a:t>госуслуг</a:t>
            </a:r>
            <a:r>
              <a:rPr lang="ru-RU" sz="1100" dirty="0">
                <a:latin typeface="Arial Narrow" panose="020B0606020202030204" pitchFamily="34" charset="0"/>
              </a:rPr>
              <a:t>, в том числе — в электронном </a:t>
            </a:r>
            <a:r>
              <a:rPr lang="ru-RU" sz="1100" dirty="0" smtClean="0">
                <a:latin typeface="Arial Narrow" panose="020B0606020202030204" pitchFamily="34" charset="0"/>
              </a:rPr>
              <a:t>виде,</a:t>
            </a: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dirty="0" smtClean="0">
                <a:latin typeface="Arial Narrow" panose="020B0606020202030204" pitchFamily="34" charset="0"/>
              </a:rPr>
              <a:t>организован </a:t>
            </a:r>
            <a:r>
              <a:rPr lang="ru-RU" sz="1100" b="1" dirty="0">
                <a:latin typeface="Arial Narrow" panose="020B0606020202030204" pitchFamily="34" charset="0"/>
              </a:rPr>
              <a:t>поиск </a:t>
            </a:r>
            <a:r>
              <a:rPr lang="ru-RU" sz="1100" dirty="0">
                <a:latin typeface="Arial Narrow" panose="020B0606020202030204" pitchFamily="34" charset="0"/>
              </a:rPr>
              <a:t>по тематике, ведомству, жизненной ситуации, </a:t>
            </a:r>
            <a:endParaRPr lang="ru-RU" sz="1100" dirty="0" smtClean="0">
              <a:latin typeface="Arial Narrow" panose="020B0606020202030204" pitchFamily="34" charset="0"/>
            </a:endParaRP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dirty="0" smtClean="0">
                <a:latin typeface="Arial Narrow" panose="020B0606020202030204" pitchFamily="34" charset="0"/>
              </a:rPr>
              <a:t>представлены </a:t>
            </a:r>
            <a:r>
              <a:rPr lang="ru-RU" sz="1100" b="1" dirty="0">
                <a:latin typeface="Arial Narrow" panose="020B0606020202030204" pitchFamily="34" charset="0"/>
              </a:rPr>
              <a:t>образцы документов</a:t>
            </a:r>
            <a:r>
              <a:rPr lang="ru-RU" sz="1100" dirty="0">
                <a:latin typeface="Arial Narrow" panose="020B0606020202030204" pitchFamily="34" charset="0"/>
              </a:rPr>
              <a:t>, </a:t>
            </a:r>
            <a:endParaRPr lang="ru-RU" sz="1100" dirty="0" smtClean="0">
              <a:latin typeface="Arial Narrow" panose="020B0606020202030204" pitchFamily="34" charset="0"/>
            </a:endParaRP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dirty="0">
                <a:latin typeface="Arial Narrow" panose="020B0606020202030204" pitchFamily="34" charset="0"/>
              </a:rPr>
              <a:t>п</a:t>
            </a:r>
            <a:r>
              <a:rPr lang="ru-RU" sz="1100" b="1" dirty="0" smtClean="0">
                <a:latin typeface="Arial Narrow" panose="020B0606020202030204" pitchFamily="34" charset="0"/>
              </a:rPr>
              <a:t>редставлены ссылки </a:t>
            </a:r>
            <a:r>
              <a:rPr lang="ru-RU" sz="1100" b="1" dirty="0">
                <a:latin typeface="Arial Narrow" panose="020B0606020202030204" pitchFamily="34" charset="0"/>
              </a:rPr>
              <a:t>на сервисы </a:t>
            </a:r>
            <a:r>
              <a:rPr lang="ru-RU" sz="1100" dirty="0">
                <a:latin typeface="Arial Narrow" panose="020B0606020202030204" pitchFamily="34" charset="0"/>
              </a:rPr>
              <a:t>госучреждений и ведомств.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0134" y="4030674"/>
            <a:ext cx="3375408" cy="1351756"/>
          </a:xfrm>
          <a:prstGeom prst="rect">
            <a:avLst/>
          </a:prstGeom>
          <a:effectLst/>
        </p:spPr>
      </p:pic>
      <p:sp>
        <p:nvSpPr>
          <p:cNvPr id="46" name="Прямоугольник 45"/>
          <p:cNvSpPr/>
          <p:nvPr/>
        </p:nvSpPr>
        <p:spPr>
          <a:xfrm>
            <a:off x="4135811" y="7729343"/>
            <a:ext cx="4566400" cy="51183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>
            <a:noFill/>
          </a:ln>
        </p:spPr>
        <p:txBody>
          <a:bodyPr wrap="square" lIns="36000" tIns="36000" rIns="36000" bIns="36000">
            <a:noAutofit/>
          </a:bodyPr>
          <a:lstStyle/>
          <a:p>
            <a:pPr algn="ctr"/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В 2017 году на Портале будут доступны услуги Корпорации МСП, включая доступ к сервисам Портала Бизнес-навигатора МСП</a:t>
            </a:r>
            <a:endParaRPr lang="ru-RU" sz="13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56931" y="6112132"/>
            <a:ext cx="3371659" cy="9609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>
            <a:noFill/>
          </a:ln>
        </p:spPr>
        <p:txBody>
          <a:bodyPr wrap="square" tIns="36000" bIns="36000">
            <a:noAutofit/>
          </a:bodyPr>
          <a:lstStyle/>
          <a:p>
            <a:pPr algn="ctr"/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Данные о планах закупок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крупнейших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заказчиков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с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государственным участием доступны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на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Портале Бизнес-навигатора МСП</a:t>
            </a:r>
            <a:endParaRPr lang="ru-RU" sz="13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119706" y="6075548"/>
            <a:ext cx="3133535" cy="100785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>
            <a:noFill/>
          </a:ln>
        </p:spPr>
        <p:txBody>
          <a:bodyPr wrap="square" tIns="36000" bIns="36000" anchor="ctr" anchorCtr="0">
            <a:noAutofit/>
          </a:bodyPr>
          <a:lstStyle/>
          <a:p>
            <a:pPr lvl="0" indent="-36000" algn="ctr" defTabSz="711200">
              <a:lnSpc>
                <a:spcPct val="90000"/>
              </a:lnSpc>
              <a:spcBef>
                <a:spcPct val="0"/>
              </a:spcBef>
            </a:pP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В дальнейшем планируется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0" indent="-36000" algn="ctr" defTabSz="711200">
              <a:lnSpc>
                <a:spcPct val="90000"/>
              </a:lnSpc>
              <a:spcBef>
                <a:spcPct val="0"/>
              </a:spcBef>
            </a:pPr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ПОЭТАПНОЕ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РАСШИРЕНИЕ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0" indent="-36000" algn="ctr" defTabSz="711200">
              <a:lnSpc>
                <a:spcPct val="90000"/>
              </a:lnSpc>
              <a:spcBef>
                <a:spcPct val="0"/>
              </a:spcBef>
            </a:pPr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состава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сведений Единого реестра субъектов МСП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60835" y="26986"/>
            <a:ext cx="819150" cy="866775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803352" y="1041623"/>
            <a:ext cx="3482726" cy="1724730"/>
          </a:xfrm>
          <a:prstGeom prst="ellipse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65165" y="2019300"/>
            <a:ext cx="3379078" cy="408536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ЕИС в сфере закупок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9119706" y="2019300"/>
            <a:ext cx="3124940" cy="408536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rIns="3600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Единый реестр субъектов МСП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058292" y="3416429"/>
            <a:ext cx="4705564" cy="599916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rIns="3600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Единый портал государственных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муниципальных услуг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135813" y="5150757"/>
            <a:ext cx="2210038" cy="2585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Назначение: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400800" y="5148589"/>
            <a:ext cx="2311883" cy="2585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indent="-36000" defTabSz="711200">
              <a:lnSpc>
                <a:spcPct val="90000"/>
              </a:lnSpc>
              <a:spcBef>
                <a:spcPct val="0"/>
              </a:spcBef>
            </a:pP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Функционал: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0" name="Прямая соединительная линия 9"/>
          <p:cNvCxnSpPr>
            <a:stCxn id="50" idx="3"/>
            <a:endCxn id="8" idx="2"/>
          </p:cNvCxnSpPr>
          <p:nvPr/>
        </p:nvCxnSpPr>
        <p:spPr>
          <a:xfrm flipV="1">
            <a:off x="3744243" y="1903988"/>
            <a:ext cx="1059109" cy="319580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endCxn id="51" idx="1"/>
          </p:cNvCxnSpPr>
          <p:nvPr/>
        </p:nvCxnSpPr>
        <p:spPr>
          <a:xfrm>
            <a:off x="8262901" y="1947454"/>
            <a:ext cx="856805" cy="276114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50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3539" y="648233"/>
            <a:ext cx="5770300" cy="630415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869669" y="61162"/>
            <a:ext cx="8891713" cy="699029"/>
          </a:xfrm>
          <a:prstGeom prst="rect">
            <a:avLst/>
          </a:prstGeom>
          <a:noFill/>
        </p:spPr>
        <p:txBody>
          <a:bodyPr wrap="square" lIns="72000" tIns="36000" rIns="0" bIns="3600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Бизнес навигация для МСП</a:t>
            </a:r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299280" y="7023488"/>
            <a:ext cx="12019720" cy="1260087"/>
          </a:xfrm>
          <a:prstGeom prst="rect">
            <a:avLst/>
          </a:prstGeom>
          <a:solidFill>
            <a:schemeClr val="bg2"/>
          </a:solidFill>
          <a:ln w="3175"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72000" rIns="144000" bIns="72000" anchor="ctr" anchorCtr="0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Работы по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развитию 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наполнению Бизнес-навигатора МСП в отношении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171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города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 населением более 100 тыс.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человек Корпорация МСП будет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проводить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своими силами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 счет собственных средств.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года сбор информации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для расширения географии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свыше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171 города)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может осуществляться органами государственной власти субъектов РФ и местного самоуправления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самостоятельно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согласно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их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приоритетам.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89004" y="2106069"/>
            <a:ext cx="3624200" cy="487530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Рассчитать бизнес-план для одного из 90 видов бизнеса в 171 городе с населением более 100 тысяч человек.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Найти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банк, где можно взять кредит под гарантии Корпорации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МСП.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Подобрать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аренду помещение для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бизнеса.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Узнать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 доступности известных и надежных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франшиз.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Узнать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 мерах поддержки малого и среднего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бизнеса.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Быть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курсе планов закупок и конкурсов крупных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заказчиков.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Найти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проверить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контрагента.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Разместить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объявление о своем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бизнесе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  <a:endPara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Получить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доступ к новостным, аналитическим и иным материалам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8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558436" y="2097358"/>
            <a:ext cx="2983050" cy="1293542"/>
            <a:chOff x="-946714" y="6622048"/>
            <a:chExt cx="1589861" cy="630884"/>
          </a:xfrm>
        </p:grpSpPr>
        <p:sp>
          <p:nvSpPr>
            <p:cNvPr id="15" name="Pentagon 35"/>
            <p:cNvSpPr/>
            <p:nvPr/>
          </p:nvSpPr>
          <p:spPr>
            <a:xfrm>
              <a:off x="-759787" y="6622048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6" name="Pentagon 37"/>
            <p:cNvSpPr/>
            <p:nvPr/>
          </p:nvSpPr>
          <p:spPr>
            <a:xfrm>
              <a:off x="-946714" y="6622049"/>
              <a:ext cx="1522889" cy="630883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Зайти на Портал </a:t>
              </a:r>
              <a:endPara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Бизнес-навигатора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МСП </a:t>
              </a:r>
              <a:endPara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по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адресу: </a:t>
              </a:r>
              <a:r>
                <a:rPr kumimoji="0" lang="ru-RU" sz="1800" b="1" i="0" u="sng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https://</a:t>
              </a:r>
              <a:r>
                <a:rPr kumimoji="0" lang="ru-RU" sz="1800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smbn.ru</a:t>
              </a:r>
              <a:endPara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58435" y="3459844"/>
            <a:ext cx="2983051" cy="2120899"/>
            <a:chOff x="-946714" y="6622048"/>
            <a:chExt cx="1589861" cy="630884"/>
          </a:xfrm>
        </p:grpSpPr>
        <p:sp>
          <p:nvSpPr>
            <p:cNvPr id="18" name="Pentagon 35"/>
            <p:cNvSpPr/>
            <p:nvPr/>
          </p:nvSpPr>
          <p:spPr>
            <a:xfrm>
              <a:off x="-759787" y="6622048"/>
              <a:ext cx="1402934" cy="630883"/>
            </a:xfrm>
            <a:prstGeom prst="homePlate">
              <a:avLst>
                <a:gd name="adj" fmla="val 12449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9" name="Pentagon 37"/>
            <p:cNvSpPr/>
            <p:nvPr/>
          </p:nvSpPr>
          <p:spPr>
            <a:xfrm>
              <a:off x="-946714" y="6622049"/>
              <a:ext cx="1521023" cy="630883"/>
            </a:xfrm>
            <a:prstGeom prst="homePlate">
              <a:avLst>
                <a:gd name="adj" fmla="val 12449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Пройти авторизацию </a:t>
              </a:r>
              <a:endPara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с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использованием учетной записи портала </a:t>
              </a:r>
              <a:r>
                <a:rPr kumimoji="0" lang="ru-RU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госуслуг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или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заполнить форму регистрации </a:t>
              </a:r>
              <a:endPara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в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Личном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кабинете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58435" y="5650073"/>
            <a:ext cx="2983051" cy="1304087"/>
            <a:chOff x="-946714" y="6622048"/>
            <a:chExt cx="1589861" cy="630884"/>
          </a:xfrm>
        </p:grpSpPr>
        <p:sp>
          <p:nvSpPr>
            <p:cNvPr id="21" name="Pentagon 35"/>
            <p:cNvSpPr/>
            <p:nvPr/>
          </p:nvSpPr>
          <p:spPr>
            <a:xfrm>
              <a:off x="-759787" y="6622048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22" name="Pentagon 37"/>
            <p:cNvSpPr/>
            <p:nvPr/>
          </p:nvSpPr>
          <p:spPr>
            <a:xfrm>
              <a:off x="-946714" y="6622049"/>
              <a:ext cx="1522889" cy="630883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Получить подтверждение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авторизации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33375" y="903688"/>
            <a:ext cx="3162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Для получения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бесплатного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доступа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сервисам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необходимо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24" name="Teardrop 46"/>
          <p:cNvSpPr/>
          <p:nvPr/>
        </p:nvSpPr>
        <p:spPr>
          <a:xfrm>
            <a:off x="252456" y="2080669"/>
            <a:ext cx="463092" cy="463092"/>
          </a:xfrm>
          <a:prstGeom prst="teardrop">
            <a:avLst/>
          </a:prstGeom>
          <a:solidFill>
            <a:srgbClr val="1F4E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ardrop 46"/>
          <p:cNvSpPr/>
          <p:nvPr/>
        </p:nvSpPr>
        <p:spPr>
          <a:xfrm>
            <a:off x="252456" y="3439891"/>
            <a:ext cx="463092" cy="451928"/>
          </a:xfrm>
          <a:prstGeom prst="teardrop">
            <a:avLst/>
          </a:prstGeom>
          <a:solidFill>
            <a:srgbClr val="1F4E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ardrop 46"/>
          <p:cNvSpPr/>
          <p:nvPr/>
        </p:nvSpPr>
        <p:spPr>
          <a:xfrm>
            <a:off x="242205" y="5637369"/>
            <a:ext cx="463092" cy="463092"/>
          </a:xfrm>
          <a:prstGeom prst="teardrop">
            <a:avLst/>
          </a:prstGeom>
          <a:solidFill>
            <a:srgbClr val="1F4E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15213" y="903688"/>
            <a:ext cx="33280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 помощью сервисов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Портала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Бизнес-навигатора МСП пользователь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может: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0835" y="26986"/>
            <a:ext cx="819150" cy="866775"/>
          </a:xfrm>
          <a:prstGeom prst="rect">
            <a:avLst/>
          </a:prstGeom>
        </p:spPr>
      </p:pic>
      <p:sp>
        <p:nvSpPr>
          <p:cNvPr id="8" name="Равнобедренный треугольник 7"/>
          <p:cNvSpPr/>
          <p:nvPr/>
        </p:nvSpPr>
        <p:spPr>
          <a:xfrm rot="10800000">
            <a:off x="609235" y="1829488"/>
            <a:ext cx="2464165" cy="16642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Равнобедренный треугольник 30"/>
          <p:cNvSpPr/>
          <p:nvPr/>
        </p:nvSpPr>
        <p:spPr>
          <a:xfrm rot="10800000">
            <a:off x="9499235" y="1842188"/>
            <a:ext cx="2464165" cy="16642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3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3691532" y="172122"/>
            <a:ext cx="8324761" cy="1172700"/>
          </a:xfrm>
          <a:prstGeom prst="rect">
            <a:avLst/>
          </a:prstGeom>
          <a:noFill/>
          <a:ln>
            <a:noFill/>
          </a:ln>
        </p:spPr>
        <p:txBody>
          <a:bodyPr lIns="113381" tIns="56675" rIns="113381" bIns="5667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1984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Количество субъектов МСП, воспользовавшихся Порталом Бизнес- навигатора МСП для </a:t>
            </a:r>
            <a:r>
              <a:rPr kumimoji="0" lang="ru-RU" sz="1984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открытия и(или) расширения и(или) продолжения ведения </a:t>
            </a:r>
            <a:r>
              <a:rPr kumimoji="0" lang="ru-RU" sz="1984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своего бизнеса 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2067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 </a:t>
            </a:r>
            <a:r>
              <a:rPr kumimoji="0" lang="ru-RU" sz="2067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16.04.2018</a:t>
            </a:r>
            <a:endParaRPr kumimoji="0" lang="ru-RU" sz="1984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28764" y="8125691"/>
            <a:ext cx="415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898141" y="2666590"/>
          <a:ext cx="10902999" cy="48152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49624">
                  <a:extLst>
                    <a:ext uri="{9D8B030D-6E8A-4147-A177-3AD203B41FA5}">
                      <a16:colId xmlns:a16="http://schemas.microsoft.com/office/drawing/2014/main" xmlns="" val="1856506454"/>
                    </a:ext>
                  </a:extLst>
                </a:gridCol>
                <a:gridCol w="3356386">
                  <a:extLst>
                    <a:ext uri="{9D8B030D-6E8A-4147-A177-3AD203B41FA5}">
                      <a16:colId xmlns:a16="http://schemas.microsoft.com/office/drawing/2014/main" xmlns="" val="1683952407"/>
                    </a:ext>
                  </a:extLst>
                </a:gridCol>
                <a:gridCol w="2796989">
                  <a:extLst>
                    <a:ext uri="{9D8B030D-6E8A-4147-A177-3AD203B41FA5}">
                      <a16:colId xmlns:a16="http://schemas.microsoft.com/office/drawing/2014/main" xmlns="" val="737161384"/>
                    </a:ext>
                  </a:extLst>
                </a:gridCol>
              </a:tblGrid>
              <a:tr h="526699">
                <a:tc>
                  <a:txBody>
                    <a:bodyPr/>
                    <a:lstStyle/>
                    <a:p>
                      <a:pPr algn="ctr" fontAlgn="ctr"/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844" marR="9844" marT="984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 состоянию на 16.04.2018</a:t>
                      </a:r>
                    </a:p>
                  </a:txBody>
                  <a:tcPr marL="9844" marR="9844" marT="984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Прирост за неделю</a:t>
                      </a:r>
                    </a:p>
                  </a:txBody>
                  <a:tcPr marL="9844" marR="9844" marT="9844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7610839"/>
                  </a:ext>
                </a:extLst>
              </a:tr>
              <a:tr h="13640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Количество уникальных посетителей Портала Бизнес-навигатора МСП (по данным </a:t>
                      </a:r>
                      <a:r>
                        <a:rPr lang="ru-RU" sz="17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Яндекс-метрики</a:t>
                      </a: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</a:p>
                    <a:p>
                      <a:pPr algn="l" fontAlgn="ctr"/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2 525 000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38 352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4176152"/>
                  </a:ext>
                </a:extLst>
              </a:tr>
              <a:tr h="13640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Количество зарегистрированных уникальных пользователей Портала Бизнес-навигатора МСП</a:t>
                      </a:r>
                    </a:p>
                    <a:p>
                      <a:pPr algn="l" fontAlgn="ctr"/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848 476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15 298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3426201"/>
                  </a:ext>
                </a:extLst>
              </a:tr>
              <a:tr h="156045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Количество субъектов МСП, воспользовавшихся</a:t>
                      </a:r>
                      <a:r>
                        <a:rPr lang="ru-RU" sz="1700" b="1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Порталом </a:t>
                      </a:r>
                      <a:r>
                        <a:rPr lang="ru-RU" sz="17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Бизнес -навигатора МСП для открытия и (или) расширения и (или) продолжения ведения своего бизнеса </a:t>
                      </a:r>
                      <a:r>
                        <a:rPr lang="ru-RU" sz="17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ru-RU" sz="17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(с 01.01.2017)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596 411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12 811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1955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5835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YHlccoiEW5S.p6EF1QC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YHlccoiEW5S.p6EF1QC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YHlccoiEW5S.p6EF1QCA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37594</TotalTime>
  <Words>5186</Words>
  <Application>Microsoft Office PowerPoint</Application>
  <PresentationFormat>Произвольный</PresentationFormat>
  <Paragraphs>902</Paragraphs>
  <Slides>21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Arial</vt:lpstr>
      <vt:lpstr>Arial Narrow</vt:lpstr>
      <vt:lpstr>Calibri</vt:lpstr>
      <vt:lpstr>Calibri Light</vt:lpstr>
      <vt:lpstr>Symbol</vt:lpstr>
      <vt:lpstr>Tahoma</vt:lpstr>
      <vt:lpstr>Times New Roman</vt:lpstr>
      <vt:lpstr>Wingdings</vt:lpstr>
      <vt:lpstr>Тема Office</vt:lpstr>
      <vt:lpstr>1_Тема Office</vt:lpstr>
      <vt:lpstr>2_Тема Office</vt:lpstr>
      <vt:lpstr>Презентация PowerPoint</vt:lpstr>
      <vt:lpstr>О Корпорации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                   СПАСИБО ЗА ВНИМАНИЕ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EDubinchuk@corpmsp.ru</dc:creator>
  <cp:lastModifiedBy>РК Союз Промышленников</cp:lastModifiedBy>
  <cp:revision>1180</cp:revision>
  <cp:lastPrinted>2018-03-12T16:10:05Z</cp:lastPrinted>
  <dcterms:created xsi:type="dcterms:W3CDTF">2015-12-16T13:43:54Z</dcterms:created>
  <dcterms:modified xsi:type="dcterms:W3CDTF">2018-04-18T09:27:42Z</dcterms:modified>
</cp:coreProperties>
</file>